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8FB-CB8D-0D40-AA06-9C8F7A4BB84E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B402-6B51-0E4C-8290-0BE5BC79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8FB-CB8D-0D40-AA06-9C8F7A4BB84E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B402-6B51-0E4C-8290-0BE5BC79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8FB-CB8D-0D40-AA06-9C8F7A4BB84E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B402-6B51-0E4C-8290-0BE5BC79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8FB-CB8D-0D40-AA06-9C8F7A4BB84E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B402-6B51-0E4C-8290-0BE5BC79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8FB-CB8D-0D40-AA06-9C8F7A4BB84E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B402-6B51-0E4C-8290-0BE5BC79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8FB-CB8D-0D40-AA06-9C8F7A4BB84E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B402-6B51-0E4C-8290-0BE5BC79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4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8FB-CB8D-0D40-AA06-9C8F7A4BB84E}" type="datetimeFigureOut">
              <a:rPr lang="en-US" smtClean="0"/>
              <a:t>4/4/16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B402-6B51-0E4C-8290-0BE5BC79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8FB-CB8D-0D40-AA06-9C8F7A4BB84E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B402-6B51-0E4C-8290-0BE5BC79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0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8FB-CB8D-0D40-AA06-9C8F7A4BB84E}" type="datetimeFigureOut">
              <a:rPr lang="en-US" smtClean="0"/>
              <a:t>4/4/16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B402-6B51-0E4C-8290-0BE5BC79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8FB-CB8D-0D40-AA06-9C8F7A4BB84E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B402-6B51-0E4C-8290-0BE5BC79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9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8FB-CB8D-0D40-AA06-9C8F7A4BB84E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B402-6B51-0E4C-8290-0BE5BC79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6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18FB-CB8D-0D40-AA06-9C8F7A4BB84E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B402-6B51-0E4C-8290-0BE5BC79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8800" y="793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Arquitetura</a:t>
            </a:r>
            <a:r>
              <a:rPr lang="en-US" sz="2800" dirty="0" smtClean="0"/>
              <a:t> de Hardware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06" y="4762500"/>
            <a:ext cx="1840787" cy="16383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889500" y="5581650"/>
            <a:ext cx="743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53" y="4343400"/>
            <a:ext cx="2514600" cy="2514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4667250"/>
            <a:ext cx="1816100" cy="18161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2374900" y="5575300"/>
            <a:ext cx="743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5264864"/>
            <a:ext cx="679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MavLink</a:t>
            </a:r>
            <a:endParaRPr lang="en-US" sz="1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4667250"/>
            <a:ext cx="3075095" cy="1441451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7473593" y="5575300"/>
            <a:ext cx="1149707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5246" y="5264864"/>
            <a:ext cx="1086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Xbee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3900" y="1581507"/>
            <a:ext cx="1069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de Hardware: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Raspberry Pi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Ardupilot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Xbee</a:t>
            </a:r>
            <a:r>
              <a:rPr lang="en-US" dirty="0" smtClean="0"/>
              <a:t> </a:t>
            </a:r>
            <a:r>
              <a:rPr lang="en-US" dirty="0" err="1" smtClean="0"/>
              <a:t>Transciever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VANT</a:t>
            </a:r>
          </a:p>
          <a:p>
            <a:endParaRPr lang="en-US" dirty="0" smtClean="0"/>
          </a:p>
          <a:p>
            <a:r>
              <a:rPr lang="en-US" dirty="0" err="1" smtClean="0"/>
              <a:t>Funcionamento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miss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passada</a:t>
            </a:r>
            <a:r>
              <a:rPr lang="en-US" dirty="0" smtClean="0"/>
              <a:t> do raspberry pi para o </a:t>
            </a:r>
            <a:r>
              <a:rPr lang="en-US" dirty="0" err="1" smtClean="0"/>
              <a:t>ardupilot</a:t>
            </a:r>
            <a:r>
              <a:rPr lang="en-US" dirty="0" smtClean="0"/>
              <a:t> via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n-US" dirty="0" err="1" smtClean="0"/>
              <a:t>MavLink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 raspberry pi </a:t>
            </a:r>
            <a:r>
              <a:rPr lang="en-US" dirty="0" err="1" smtClean="0"/>
              <a:t>conecta</a:t>
            </a:r>
            <a:r>
              <a:rPr lang="en-US" dirty="0" smtClean="0"/>
              <a:t>-se a </a:t>
            </a:r>
            <a:r>
              <a:rPr lang="en-US" dirty="0" err="1" smtClean="0"/>
              <a:t>rede</a:t>
            </a:r>
            <a:r>
              <a:rPr lang="en-US" dirty="0" smtClean="0"/>
              <a:t> (Base de </a:t>
            </a:r>
            <a:r>
              <a:rPr lang="en-US" dirty="0" err="1" smtClean="0"/>
              <a:t>comando</a:t>
            </a:r>
            <a:r>
              <a:rPr lang="en-US" dirty="0" smtClean="0"/>
              <a:t> e </a:t>
            </a:r>
            <a:r>
              <a:rPr lang="en-US" dirty="0" err="1" smtClean="0"/>
              <a:t>demais</a:t>
            </a:r>
            <a:r>
              <a:rPr lang="en-US" dirty="0" smtClean="0"/>
              <a:t> nodes) e </a:t>
            </a:r>
            <a:r>
              <a:rPr lang="en-US" dirty="0" err="1" smtClean="0"/>
              <a:t>troca</a:t>
            </a:r>
            <a:r>
              <a:rPr lang="en-US" dirty="0" smtClean="0"/>
              <a:t> </a:t>
            </a:r>
            <a:r>
              <a:rPr lang="en-US" dirty="0" err="1" smtClean="0"/>
              <a:t>pacotes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Xbee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27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Arquitetura</a:t>
            </a:r>
            <a:r>
              <a:rPr lang="en-US" sz="2800" dirty="0" smtClean="0"/>
              <a:t> da </a:t>
            </a:r>
            <a:r>
              <a:rPr lang="en-US" sz="2800" dirty="0" err="1" smtClean="0"/>
              <a:t>Rede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82600" y="1325563"/>
            <a:ext cx="5118100" cy="4706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2600" y="6032500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Espaço</a:t>
            </a:r>
            <a:r>
              <a:rPr lang="en-US" sz="1000" dirty="0" smtClean="0"/>
              <a:t> de </a:t>
            </a:r>
            <a:r>
              <a:rPr lang="en-US" sz="1000" dirty="0" err="1" smtClean="0"/>
              <a:t>busca</a:t>
            </a:r>
            <a:endParaRPr lang="en-US" sz="1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5300" y="3679032"/>
            <a:ext cx="51181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0"/>
            <a:endCxn id="4" idx="2"/>
          </p:cNvCxnSpPr>
          <p:nvPr/>
        </p:nvCxnSpPr>
        <p:spPr>
          <a:xfrm>
            <a:off x="3041650" y="1325563"/>
            <a:ext cx="0" cy="47069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29460" y="3213100"/>
            <a:ext cx="365530" cy="368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17637" y="3198416"/>
            <a:ext cx="365530" cy="368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76687" y="3213100"/>
            <a:ext cx="365530" cy="368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88510" y="3198416"/>
            <a:ext cx="365530" cy="368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76687" y="5551884"/>
            <a:ext cx="365530" cy="368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17637" y="5566567"/>
            <a:ext cx="365530" cy="368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65475" y="5551884"/>
            <a:ext cx="365530" cy="368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6425" y="5566567"/>
            <a:ext cx="365530" cy="368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99030" y="5032214"/>
            <a:ext cx="365530" cy="368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74879" y="2678746"/>
            <a:ext cx="365530" cy="368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07690" y="5032214"/>
            <a:ext cx="365530" cy="368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10662" y="2678746"/>
            <a:ext cx="365530" cy="368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3" idx="5"/>
            <a:endCxn id="13" idx="1"/>
          </p:cNvCxnSpPr>
          <p:nvPr/>
        </p:nvCxnSpPr>
        <p:spPr>
          <a:xfrm>
            <a:off x="1322661" y="2993110"/>
            <a:ext cx="148507" cy="259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90261" y="3368120"/>
            <a:ext cx="422647" cy="14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7"/>
            <a:endCxn id="23" idx="3"/>
          </p:cNvCxnSpPr>
          <p:nvPr/>
        </p:nvCxnSpPr>
        <p:spPr>
          <a:xfrm flipV="1">
            <a:off x="941459" y="2993110"/>
            <a:ext cx="122734" cy="273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322661" y="5361261"/>
            <a:ext cx="148507" cy="259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90261" y="5736271"/>
            <a:ext cx="422647" cy="14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41459" y="5361261"/>
            <a:ext cx="122734" cy="273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96370" y="2993110"/>
            <a:ext cx="148507" cy="259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563970" y="3368120"/>
            <a:ext cx="422647" cy="14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515168" y="2993110"/>
            <a:ext cx="122734" cy="273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96370" y="5362788"/>
            <a:ext cx="148507" cy="259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563970" y="5737798"/>
            <a:ext cx="422647" cy="14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515168" y="5362788"/>
            <a:ext cx="122734" cy="273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36" y="5595103"/>
            <a:ext cx="1087436" cy="1184895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3986617" y="5216364"/>
            <a:ext cx="1877019" cy="534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83150" y="5182055"/>
            <a:ext cx="2180820" cy="20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372145" y="2832833"/>
            <a:ext cx="2180820" cy="20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0"/>
            <a:endCxn id="21" idx="4"/>
          </p:cNvCxnSpPr>
          <p:nvPr/>
        </p:nvCxnSpPr>
        <p:spPr>
          <a:xfrm flipH="1" flipV="1">
            <a:off x="3757644" y="3047046"/>
            <a:ext cx="24151" cy="1985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178379" y="3047046"/>
            <a:ext cx="24151" cy="1985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19800" y="1325563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rede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dividida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i="1" dirty="0" smtClean="0"/>
              <a:t>clusters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irão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a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sub </a:t>
            </a:r>
            <a:r>
              <a:rPr lang="en-US" dirty="0" err="1" smtClean="0"/>
              <a:t>espaço</a:t>
            </a:r>
            <a:r>
              <a:rPr lang="en-US" dirty="0" smtClean="0"/>
              <a:t> do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busca</a:t>
            </a:r>
            <a:r>
              <a:rPr lang="en-US" dirty="0" smtClean="0"/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i="1" dirty="0" smtClean="0"/>
              <a:t>nodes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um </a:t>
            </a:r>
            <a:r>
              <a:rPr lang="en-US" i="1" dirty="0" smtClean="0"/>
              <a:t>cluster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trocar </a:t>
            </a:r>
            <a:r>
              <a:rPr lang="en-US" dirty="0" err="1" smtClean="0"/>
              <a:t>pacotes</a:t>
            </a:r>
            <a:r>
              <a:rPr lang="en-US" dirty="0" smtClean="0"/>
              <a:t> entre </a:t>
            </a:r>
            <a:r>
              <a:rPr lang="en-US" dirty="0" err="1" smtClean="0"/>
              <a:t>si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i="1" dirty="0" smtClean="0"/>
              <a:t>clusters</a:t>
            </a:r>
            <a:r>
              <a:rPr lang="en-US" dirty="0" smtClean="0"/>
              <a:t> se </a:t>
            </a:r>
            <a:r>
              <a:rPr lang="en-US" dirty="0" err="1" smtClean="0"/>
              <a:t>dá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i="1" dirty="0" smtClean="0"/>
              <a:t>head</a:t>
            </a:r>
            <a:r>
              <a:rPr lang="en-US" dirty="0" smtClean="0"/>
              <a:t>, node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conexão</a:t>
            </a:r>
            <a:r>
              <a:rPr lang="en-US" dirty="0" smtClean="0"/>
              <a:t> com o </a:t>
            </a:r>
            <a:r>
              <a:rPr lang="en-US" i="1" dirty="0" smtClean="0"/>
              <a:t>head</a:t>
            </a:r>
            <a:r>
              <a:rPr lang="en-US" dirty="0" smtClean="0"/>
              <a:t> no </a:t>
            </a:r>
            <a:r>
              <a:rPr lang="en-US" i="1" dirty="0" smtClean="0"/>
              <a:t>cluster</a:t>
            </a:r>
            <a:r>
              <a:rPr lang="en-US" dirty="0" smtClean="0"/>
              <a:t> </a:t>
            </a:r>
            <a:r>
              <a:rPr lang="en-US" dirty="0" err="1" smtClean="0"/>
              <a:t>vizinho</a:t>
            </a:r>
            <a:r>
              <a:rPr lang="en-US" dirty="0" smtClean="0"/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base de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tem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i="1" dirty="0" smtClean="0"/>
              <a:t>heads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4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122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Arquitetura de Hardware</vt:lpstr>
      <vt:lpstr>Arquitetura da Rede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Viana Monteiro</dc:creator>
  <cp:lastModifiedBy>Filipe Viana Monteiro</cp:lastModifiedBy>
  <cp:revision>6</cp:revision>
  <dcterms:created xsi:type="dcterms:W3CDTF">2016-04-04T11:59:43Z</dcterms:created>
  <dcterms:modified xsi:type="dcterms:W3CDTF">2016-04-04T12:39:32Z</dcterms:modified>
</cp:coreProperties>
</file>