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4.995%" autoAdjust="0"/>
    <p:restoredTop sz="81.343%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notesMaster" Target="notesMasters/notesMaster1.xml"/><Relationship Id="rId20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D0E93-A79E-4E48-BBD9-877D0B03E02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D7F8-A0A2-43F5-BEED-47C4E428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kind of climbing the mountain images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379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about me …  </a:t>
            </a:r>
          </a:p>
          <a:p>
            <a:r>
              <a:rPr lang="en-US" dirty="0"/>
              <a:t>My experience</a:t>
            </a:r>
          </a:p>
          <a:p>
            <a:r>
              <a:rPr lang="en-US" dirty="0"/>
              <a:t>The steps in my learning process</a:t>
            </a:r>
          </a:p>
          <a:p>
            <a:r>
              <a:rPr lang="en-US" dirty="0"/>
              <a:t>But it can be useful for you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Learn from my mistakes 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1451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Graduated</a:t>
            </a:r>
          </a:p>
          <a:p>
            <a:r>
              <a:rPr lang="en-US" dirty="0"/>
              <a:t>OO Java</a:t>
            </a:r>
          </a:p>
          <a:p>
            <a:r>
              <a:rPr lang="en-US" dirty="0"/>
              <a:t>Internship on the MS stack</a:t>
            </a:r>
          </a:p>
          <a:p>
            <a:r>
              <a:rPr lang="en-US" dirty="0"/>
              <a:t>Learnt a bit about Design Patterns</a:t>
            </a:r>
          </a:p>
          <a:p>
            <a:r>
              <a:rPr lang="en-US" dirty="0"/>
              <a:t>Not much about real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5097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E-commerce web apps / web agency</a:t>
            </a:r>
          </a:p>
          <a:p>
            <a:r>
              <a:rPr lang="en-US" dirty="0"/>
              <a:t>Frontend / backend + shared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Frontend = ASP.NET 1.1 / </a:t>
            </a:r>
            <a:r>
              <a:rPr lang="en-US" dirty="0" err="1"/>
              <a:t>WebForms</a:t>
            </a:r>
            <a:endParaRPr lang="en-US" dirty="0"/>
          </a:p>
          <a:p>
            <a:r>
              <a:rPr lang="en-US" dirty="0"/>
              <a:t>Backoffice = ASP classic with </a:t>
            </a:r>
            <a:r>
              <a:rPr lang="en-US" dirty="0" err="1"/>
              <a:t>VbScript</a:t>
            </a:r>
            <a:endParaRPr lang="en-US" dirty="0"/>
          </a:p>
          <a:p>
            <a:r>
              <a:rPr lang="en-US" dirty="0"/>
              <a:t>SQL Server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“We use Stored Procedures because it’s more efficient”</a:t>
            </a:r>
          </a:p>
          <a:p>
            <a:r>
              <a:rPr lang="en-US" dirty="0"/>
              <a:t>I’ll skip over the (lack of) proper engineering practices (SourceSafe, shared </a:t>
            </a:r>
            <a:r>
              <a:rPr lang="en-US" dirty="0" err="1"/>
              <a:t>db</a:t>
            </a:r>
            <a:r>
              <a:rPr lang="en-US" dirty="0"/>
              <a:t> for developments, no CI … )</a:t>
            </a:r>
          </a:p>
          <a:p>
            <a:r>
              <a:rPr lang="en-US" dirty="0"/>
              <a:t>The process : 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most of the relational model up front (but very inspired / copy-pasted from previous e-commerce projects)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it sometimes when needed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(lots of) stored procedures for every possible action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 works ok 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work mostly alone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can fit everything in your head</a:t>
            </a:r>
          </a:p>
          <a:p>
            <a:pPr marL="171450" indent="-171450">
              <a:buFontTx/>
              <a:buChar char="-"/>
            </a:pPr>
            <a:r>
              <a:rPr lang="en-US" dirty="0"/>
              <a:t>It’s the initial version and everything is fresh in your head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It’s hard :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Adding new stuff in </a:t>
            </a:r>
            <a:r>
              <a:rPr lang="en-US" dirty="0" err="1"/>
              <a:t>db</a:t>
            </a:r>
            <a:r>
              <a:rPr lang="en-US" dirty="0"/>
              <a:t> model : translations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T-SQL :-/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Automated tests 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Most tables: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sense only to admin (catalogue / category administrations)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sense only to web site (cart, user info)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Have a mixture of both … (article with flag “published”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Patterns/anti patterns :</a:t>
            </a:r>
          </a:p>
          <a:p>
            <a:pPr marL="0" indent="0">
              <a:buFontTx/>
              <a:buNone/>
            </a:pPr>
            <a:r>
              <a:rPr lang="en-US" dirty="0"/>
              <a:t>- Database integration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You tend to over-engineer things / find workaround to avoid changing things because changing is hard … and there are no automated tests :-/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TODO : a </a:t>
            </a:r>
            <a:r>
              <a:rPr lang="en-US" dirty="0" err="1"/>
              <a:t>db</a:t>
            </a:r>
            <a:r>
              <a:rPr lang="en-US" dirty="0"/>
              <a:t> model with lots of tables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2787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Years later , other company</a:t>
            </a:r>
          </a:p>
          <a:p>
            <a:r>
              <a:rPr lang="en-US" dirty="0"/>
              <a:t>“the shared database” </a:t>
            </a:r>
          </a:p>
          <a:p>
            <a:r>
              <a:rPr lang="en-US" dirty="0"/>
              <a:t>One single database + replicated copies in several places. (actually, another </a:t>
            </a:r>
            <a:r>
              <a:rPr lang="en-US" dirty="0" err="1"/>
              <a:t>db</a:t>
            </a:r>
            <a:r>
              <a:rPr lang="en-US" dirty="0"/>
              <a:t> “</a:t>
            </a:r>
            <a:r>
              <a:rPr lang="en-US" dirty="0" err="1"/>
              <a:t>metadatabase</a:t>
            </a:r>
            <a:r>
              <a:rPr lang="en-US" dirty="0"/>
              <a:t>” with info about the database … version schema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+ tools to actually manage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 source of truth, shared between app.</a:t>
            </a:r>
          </a:p>
          <a:p>
            <a:r>
              <a:rPr lang="en-US" dirty="0"/>
              <a:t>The database committee: change </a:t>
            </a:r>
            <a:r>
              <a:rPr lang="en-US" dirty="0" err="1"/>
              <a:t>requestes</a:t>
            </a:r>
            <a:r>
              <a:rPr lang="en-US" dirty="0"/>
              <a:t> are analyzed and accepted or rejected monthly … </a:t>
            </a:r>
          </a:p>
          <a:p>
            <a:r>
              <a:rPr lang="en-US" dirty="0"/>
              <a:t>Dev Db Version &gt; Prod version …. Synchronization for deployments </a:t>
            </a:r>
          </a:p>
          <a:p>
            <a:endParaRPr lang="en-US" dirty="0"/>
          </a:p>
          <a:p>
            <a:r>
              <a:rPr lang="en-US" dirty="0"/>
              <a:t>It totally sucks 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7067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company … what I found when I arrived there</a:t>
            </a:r>
          </a:p>
          <a:p>
            <a:r>
              <a:rPr lang="en-US" dirty="0"/>
              <a:t>MVC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D1C-DD1E-4811-9600-759AFC97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C2B3-2BF0-4680-8488-E49D5C5A0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8340-2A79-46AD-A022-EF573A8E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09/08/2018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D838-A73A-4059-9E99-1D16A987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7357-C55F-4916-8F97-5DFC9848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0474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7492-CC1C-49A3-90F9-1702211A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4DDA8-CD18-45F4-AB02-F10BB13F0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B2D1-0630-4B62-9C1B-4E97A76F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EF0D-468E-46FF-9A5E-0F1875E1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7681-CBBA-416B-A60E-EE929BD6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5465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BA22-3A82-4781-9C67-F682C963A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87FB4-D185-434F-9EA4-E9BE7FA9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EB7A5-4DA5-4F6A-99F5-3506EFF7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0606-2CE4-4751-94FA-88A61F90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3C79-B764-4B0B-AB52-3FD07A86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21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0F5F-5271-49D0-8D74-A21EBCE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6572-DAEC-4573-AC38-69CB774E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0A61-EE9D-4DB9-95E3-E14E1F48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C4E6-D937-4B47-A47F-A26F3B73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EA49-4F14-4F3B-8696-FD0D9AF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7039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8819-CF4B-4877-A1B8-20D5C177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0142-8C6B-49F1-BF28-0A163DC8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9EF5-3F33-4B6A-B0F8-952B272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F0D0-8755-4A81-A85A-C63841E4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A65A9-D464-4796-8CD5-D460D29F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4490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EA3-2DE8-4B75-A149-18BEC01E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5695-E2E5-42D5-9444-4EAC311FB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DC9D8-937C-4F9B-AF09-7A387747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D600-8000-4AEF-B643-683B187D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FB767-C291-4A91-A646-377757ED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2A3E2-CE8F-4879-AB26-B63D40A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6496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B4B8-046B-49DA-A53C-28D70D26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89061-D6A6-4136-8720-ED52BC95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C49B-8E28-4ABA-9F88-E93CCEDD5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8E451-DD09-4620-8211-A31538916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6F525-1FA3-4CA9-AC5F-7BF68C6C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C02C7-10DE-4557-95A4-651E4D00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9F372-429F-4116-82F7-336E5E2B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8EF34-747B-4C06-BD18-712525CB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862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E509-5498-4BB9-99CA-27988741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30FE1-17BC-476B-B1A1-4763B3E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24726-5E0A-4FAE-8295-7E19DE77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1B95-36A1-4A0C-A250-66021AE0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4269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F3B6A-C399-4D54-B750-484F660C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B2BCF-7A3B-4AFA-A7F3-9706809D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1DCA7-F901-4B5A-ADAC-26991204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686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85C1-1015-4129-8E25-E7EE7FAF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0772-0F17-4D28-8E96-C5C4BAE9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6E34F-FD2F-4447-ADEC-A7B0AF42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31EA6-0CD5-49B2-AF51-53EDD033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B9A1B-8B6E-4EDD-9D14-928EA510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D7F9-C00F-45DA-9EAF-251CE5A7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5123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1F31-24B2-45E3-8599-7903CDE6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5A8E9-AFFA-40AD-97EE-2D304B434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EF01B-77D7-483A-8446-7E451D6D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FD27-EC2B-43D1-950F-CA856022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50D1-35D2-4FD0-AA2C-F68487C8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D44CB-52A2-4020-B795-07D92C74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FF2D9-ED54-4A0E-BE67-E3C7093E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ACFD-E43E-45AF-BAFD-5B9D5C13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58CD-3C92-4E33-AACC-E17EA8D8B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3E9ECFFD-526A-4968-AEB7-DBD6A53DBBB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43D0-DD64-4465-A0A2-6761A338E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A0DC-8993-46FF-A17C-A84B2B2F6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5B05-D93B-4A0A-AF4D-187C3C1BC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DDD to 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6FF6D-D1E5-4C6B-A316-25BBAAFED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journey from </a:t>
            </a:r>
            <a:r>
              <a:rPr lang="en-US" b="1" dirty="0"/>
              <a:t>data</a:t>
            </a:r>
            <a:r>
              <a:rPr lang="en-US" dirty="0"/>
              <a:t>-driven to </a:t>
            </a:r>
            <a:r>
              <a:rPr lang="en-US" b="1" dirty="0"/>
              <a:t>domain</a:t>
            </a:r>
            <a:r>
              <a:rPr lang="en-US" dirty="0"/>
              <a:t>-driven</a:t>
            </a:r>
          </a:p>
        </p:txBody>
      </p:sp>
    </p:spTree>
    <p:extLst>
      <p:ext uri="{BB962C8B-B14F-4D97-AF65-F5344CB8AC3E}">
        <p14:creationId xmlns:p14="http://schemas.microsoft.com/office/powerpoint/2010/main" val="180931682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5852-8A7B-444B-9E3B-53351583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“clean separation”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AD08-E28F-4181-804A-7AD753706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%" lnSpcReduction="20%"/>
          </a:bodyPr>
          <a:lstStyle/>
          <a:p>
            <a:r>
              <a:rPr lang="en-US" dirty="0"/>
              <a:t>“services” ~ application services</a:t>
            </a:r>
          </a:p>
          <a:p>
            <a:r>
              <a:rPr lang="en-US" dirty="0"/>
              <a:t>Repositories</a:t>
            </a:r>
          </a:p>
          <a:p>
            <a:r>
              <a:rPr lang="en-US" dirty="0"/>
              <a:t>POCO entities + mapping configuration + </a:t>
            </a:r>
            <a:r>
              <a:rPr lang="en-US" dirty="0" err="1"/>
              <a:t>db</a:t>
            </a:r>
            <a:r>
              <a:rPr lang="en-US" dirty="0"/>
              <a:t> schema generated from there</a:t>
            </a:r>
          </a:p>
          <a:p>
            <a:r>
              <a:rPr lang="en-US" dirty="0"/>
              <a:t>Request/Response </a:t>
            </a:r>
          </a:p>
          <a:p>
            <a:r>
              <a:rPr lang="en-US" dirty="0"/>
              <a:t>Those are really transaction script</a:t>
            </a:r>
          </a:p>
          <a:p>
            <a:r>
              <a:rPr lang="en-US" dirty="0"/>
              <a:t>It works ok, it’s straight forward</a:t>
            </a:r>
          </a:p>
          <a:p>
            <a:r>
              <a:rPr lang="en-US" dirty="0"/>
              <a:t>… but leads to lots of duplication (validation / re-validation just to be sure … )</a:t>
            </a:r>
          </a:p>
          <a:p>
            <a:r>
              <a:rPr lang="en-US" dirty="0"/>
              <a:t>All properties are get/set .. Need to be careful = Anemic Domain Model</a:t>
            </a:r>
          </a:p>
          <a:p>
            <a:r>
              <a:rPr lang="en-US" dirty="0"/>
              <a:t>Unit of Work</a:t>
            </a:r>
          </a:p>
          <a:p>
            <a:r>
              <a:rPr lang="en-US" dirty="0"/>
              <a:t>DI-friendly / test friendly</a:t>
            </a:r>
          </a:p>
          <a:p>
            <a:r>
              <a:rPr lang="en-US" dirty="0"/>
              <a:t>Struggling with object graphs that have cycles !</a:t>
            </a:r>
          </a:p>
        </p:txBody>
      </p:sp>
    </p:spTree>
    <p:extLst>
      <p:ext uri="{BB962C8B-B14F-4D97-AF65-F5344CB8AC3E}">
        <p14:creationId xmlns:p14="http://schemas.microsoft.com/office/powerpoint/2010/main" val="2499094715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D6DA-338C-422C-A0A0-4979EC18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“Aggregates” + “Aggregate roots”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F5BC-C63A-4030-9A09-554213A7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graphs are small on purpose and deliberately cut</a:t>
            </a:r>
          </a:p>
          <a:p>
            <a:r>
              <a:rPr lang="en-US" dirty="0"/>
              <a:t>One entry point for aggregate (aggregate root)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-&gt; this works well for Write side .. Painful for queries (we want to express complex queries, with JOINs all over the place for views)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46519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C6E9-CECB-4DC9-BFFB-F60C1D7A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Reads and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30ED-8BF9-4969-BA28-77AA4501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Projections for Reads</a:t>
            </a:r>
          </a:p>
          <a:p>
            <a:r>
              <a:rPr lang="en-US" dirty="0"/>
              <a:t>Entities for Writes</a:t>
            </a:r>
          </a:p>
          <a:p>
            <a:r>
              <a:rPr lang="en-US" dirty="0"/>
              <a:t>Still using the same underlying </a:t>
            </a:r>
            <a:r>
              <a:rPr lang="en-US" dirty="0" err="1"/>
              <a:t>DbContext</a:t>
            </a:r>
            <a:r>
              <a:rPr lang="en-US" dirty="0"/>
              <a:t>, but deliberately hiding things from the Write side</a:t>
            </a:r>
          </a:p>
          <a:p>
            <a:r>
              <a:rPr lang="en-US" dirty="0"/>
              <a:t>Repository vs Query services</a:t>
            </a:r>
          </a:p>
          <a:p>
            <a:r>
              <a:rPr lang="en-US" dirty="0"/>
              <a:t>Repository only have a few methods </a:t>
            </a:r>
            <a:r>
              <a:rPr lang="en-US" dirty="0" err="1"/>
              <a:t>getById</a:t>
            </a:r>
            <a:r>
              <a:rPr lang="en-US" dirty="0"/>
              <a:t> / </a:t>
            </a:r>
            <a:r>
              <a:rPr lang="en-US" dirty="0" err="1"/>
              <a:t>getByCode</a:t>
            </a:r>
            <a:r>
              <a:rPr lang="en-US" dirty="0"/>
              <a:t> / Add + use change-tracking + </a:t>
            </a:r>
            <a:r>
              <a:rPr lang="en-US" dirty="0" err="1"/>
              <a:t>UnitOfWork</a:t>
            </a:r>
            <a:r>
              <a:rPr lang="en-US" dirty="0"/>
              <a:t> for transaction …</a:t>
            </a:r>
          </a:p>
          <a:p>
            <a:r>
              <a:rPr lang="en-US" dirty="0" err="1"/>
              <a:t>QueryService</a:t>
            </a:r>
            <a:r>
              <a:rPr lang="en-US" dirty="0"/>
              <a:t> are richer and return DTOs (no change tracking)</a:t>
            </a:r>
          </a:p>
          <a:p>
            <a:r>
              <a:rPr lang="en-US" dirty="0"/>
              <a:t>Actually even different instances of Db Context for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1166694785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BC24-8ECA-4E48-9F04-B6421560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1D8B-66A4-4A62-AE55-1AEC65FC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r>
              <a:rPr lang="en-US" dirty="0"/>
              <a:t>Entities vs Persistence model</a:t>
            </a:r>
          </a:p>
          <a:p>
            <a:r>
              <a:rPr lang="en-US" dirty="0"/>
              <a:t>Use EF tracking</a:t>
            </a:r>
          </a:p>
          <a:p>
            <a:r>
              <a:rPr lang="en-US" dirty="0"/>
              <a:t>… without EF constraints (getters/setters), empty constructor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Entity.FromState</a:t>
            </a:r>
            <a:r>
              <a:rPr lang="en-US" dirty="0"/>
              <a:t>() … called from Repos</a:t>
            </a:r>
          </a:p>
          <a:p>
            <a:r>
              <a:rPr lang="en-US" dirty="0"/>
              <a:t>New Entity() (+param validation) called from </a:t>
            </a:r>
            <a:r>
              <a:rPr lang="en-US" dirty="0" err="1"/>
              <a:t>AppServices</a:t>
            </a:r>
            <a:endParaRPr lang="en-US" dirty="0"/>
          </a:p>
          <a:p>
            <a:r>
              <a:rPr lang="en-US" dirty="0" err="1"/>
              <a:t>Repo.GetById</a:t>
            </a:r>
            <a:r>
              <a:rPr lang="en-US" dirty="0"/>
              <a:t>() … </a:t>
            </a:r>
            <a:r>
              <a:rPr lang="en-US" dirty="0" err="1"/>
              <a:t>entity.DoThis</a:t>
            </a:r>
            <a:r>
              <a:rPr lang="en-US" dirty="0"/>
              <a:t>() … </a:t>
            </a:r>
            <a:r>
              <a:rPr lang="en-US" dirty="0" err="1"/>
              <a:t>UnitOfWork.Save</a:t>
            </a:r>
            <a:r>
              <a:rPr lang="en-US" dirty="0"/>
              <a:t>()</a:t>
            </a:r>
          </a:p>
          <a:p>
            <a:r>
              <a:rPr lang="en-US" dirty="0"/>
              <a:t>Easy to test for entities</a:t>
            </a:r>
          </a:p>
          <a:p>
            <a:r>
              <a:rPr lang="en-US" dirty="0"/>
              <a:t>Impossible state impossible to represent (or almost :p)</a:t>
            </a:r>
          </a:p>
          <a:p>
            <a:r>
              <a:rPr lang="en-US" dirty="0"/>
              <a:t>Logic is mostly in the Entities</a:t>
            </a:r>
          </a:p>
        </p:txBody>
      </p:sp>
    </p:spTree>
    <p:extLst>
      <p:ext uri="{BB962C8B-B14F-4D97-AF65-F5344CB8AC3E}">
        <p14:creationId xmlns:p14="http://schemas.microsoft.com/office/powerpoint/2010/main" val="478231040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37E3-5B42-451B-AD12-D5493FF6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2917-F74E-4624-9508-C178CF5A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downstream systems need information</a:t>
            </a:r>
          </a:p>
          <a:p>
            <a:r>
              <a:rPr lang="en-US" dirty="0"/>
              <a:t>Entity actions generate Domain Events (stored locally)</a:t>
            </a:r>
          </a:p>
          <a:p>
            <a:r>
              <a:rPr lang="en-US" dirty="0"/>
              <a:t>AppService publishes those events (</a:t>
            </a:r>
            <a:r>
              <a:rPr lang="en-US" dirty="0" err="1"/>
              <a:t>RabbitMq</a:t>
            </a:r>
            <a:r>
              <a:rPr lang="en-US" dirty="0"/>
              <a:t>) for external consumers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0241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1C99-E86A-42F1-AE41-515E67F7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/ ABOUT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B914-7E61-48ED-8150-BAEFF28E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5798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5BC6-3620-4A5D-AF08-E5C7113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all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3244-6D42-4DD6-8DF6-C14ED6C0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7535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B061-3341-4201-894F-3FCC915B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36B5-B144-4F41-84D6-C38FEB19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DF00F1-D745-4DB5-8485-74E916C55257}"/>
              </a:ext>
            </a:extLst>
          </p:cNvPr>
          <p:cNvSpPr/>
          <p:nvPr/>
        </p:nvSpPr>
        <p:spPr>
          <a:xfrm>
            <a:off x="664027" y="365125"/>
            <a:ext cx="3984172" cy="1224189"/>
          </a:xfrm>
          <a:prstGeom prst="round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E-commerce site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F4D70B-BE7D-4F63-93EC-505BD4070BAC}"/>
              </a:ext>
            </a:extLst>
          </p:cNvPr>
          <p:cNvSpPr/>
          <p:nvPr/>
        </p:nvSpPr>
        <p:spPr>
          <a:xfrm>
            <a:off x="7467601" y="258082"/>
            <a:ext cx="3984172" cy="1325563"/>
          </a:xfrm>
          <a:prstGeom prst="round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BackOffice site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2703461-B3D3-4085-A9EB-86BF9613076B}"/>
              </a:ext>
            </a:extLst>
          </p:cNvPr>
          <p:cNvSpPr/>
          <p:nvPr/>
        </p:nvSpPr>
        <p:spPr>
          <a:xfrm>
            <a:off x="3494315" y="3624374"/>
            <a:ext cx="5965372" cy="2613139"/>
          </a:xfrm>
          <a:prstGeom prst="flowChartMagneticDisk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3C2E00-FC26-4C6E-8676-F0469F92B726}"/>
              </a:ext>
            </a:extLst>
          </p:cNvPr>
          <p:cNvSpPr/>
          <p:nvPr/>
        </p:nvSpPr>
        <p:spPr>
          <a:xfrm>
            <a:off x="3494315" y="2591933"/>
            <a:ext cx="5965372" cy="2110696"/>
          </a:xfrm>
          <a:prstGeom prst="flowChartMagneticDisk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“Business logic”</a:t>
            </a:r>
          </a:p>
        </p:txBody>
      </p:sp>
    </p:spTree>
    <p:extLst>
      <p:ext uri="{BB962C8B-B14F-4D97-AF65-F5344CB8AC3E}">
        <p14:creationId xmlns:p14="http://schemas.microsoft.com/office/powerpoint/2010/main" val="2724400237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5F3E-709E-4C0B-A882-427440C9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CC19-1B83-42EA-BBB3-B3CA6246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680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4CF-9686-4257-9128-C9C99B4C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: table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56FA-CD17-4249-837E-2223D1D2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tables and define which ones belong to you</a:t>
            </a:r>
          </a:p>
          <a:p>
            <a:r>
              <a:rPr lang="en-US" dirty="0"/>
              <a:t>Convention to ignore some fields</a:t>
            </a:r>
          </a:p>
          <a:p>
            <a:r>
              <a:rPr lang="en-US" dirty="0"/>
              <a:t>Cut the dependency graph</a:t>
            </a:r>
          </a:p>
          <a:p>
            <a:r>
              <a:rPr lang="en-US" dirty="0"/>
              <a:t>It can be hard in a “normalized” database</a:t>
            </a:r>
          </a:p>
        </p:txBody>
      </p:sp>
    </p:spTree>
    <p:extLst>
      <p:ext uri="{BB962C8B-B14F-4D97-AF65-F5344CB8AC3E}">
        <p14:creationId xmlns:p14="http://schemas.microsoft.com/office/powerpoint/2010/main" val="2748209223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8060-B60D-4DF2-A1CA-AE66C238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A05B-A9BB-43F3-A28E-DFCE648F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first … not impossible but : </a:t>
            </a:r>
          </a:p>
          <a:p>
            <a:pPr lvl="1"/>
            <a:r>
              <a:rPr lang="en-US" dirty="0"/>
              <a:t>Evolution can be hard</a:t>
            </a:r>
          </a:p>
          <a:p>
            <a:pPr lvl="1"/>
            <a:r>
              <a:rPr lang="en-US" dirty="0"/>
              <a:t>Testing is hard</a:t>
            </a:r>
          </a:p>
          <a:p>
            <a:pPr lvl="1"/>
            <a:r>
              <a:rPr lang="en-US" dirty="0"/>
              <a:t>T-SQL is not very nice</a:t>
            </a:r>
          </a:p>
          <a:p>
            <a:pPr lvl="1"/>
            <a:r>
              <a:rPr lang="en-US" dirty="0"/>
              <a:t>Versioning / collaboration</a:t>
            </a:r>
          </a:p>
          <a:p>
            <a:pPr lvl="1"/>
            <a:r>
              <a:rPr lang="en-US" dirty="0"/>
              <a:t>Lots of accidental complexity when adding cross-cutting concerns</a:t>
            </a:r>
          </a:p>
        </p:txBody>
      </p:sp>
    </p:spTree>
    <p:extLst>
      <p:ext uri="{BB962C8B-B14F-4D97-AF65-F5344CB8AC3E}">
        <p14:creationId xmlns:p14="http://schemas.microsoft.com/office/powerpoint/2010/main" val="2994675664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234-45DE-4478-BC78-AD63B0E3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db</a:t>
            </a:r>
            <a:r>
              <a:rPr lang="en-US" dirty="0"/>
              <a:t>-first to model-first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1F45-C783-40BE-9DB1-E71FBD90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logic out of the database</a:t>
            </a:r>
          </a:p>
          <a:p>
            <a:endParaRPr lang="en-US" dirty="0"/>
          </a:p>
          <a:p>
            <a:r>
              <a:rPr lang="en-US" dirty="0"/>
              <a:t>We want automated testing</a:t>
            </a:r>
          </a:p>
          <a:p>
            <a:r>
              <a:rPr lang="en-US" dirty="0"/>
              <a:t>We want expressive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89880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B6AA-3EC0-4461-9B03-B16C8517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BC7C-638B-4DA6-915D-990ED16C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r>
              <a:rPr lang="en-US" dirty="0"/>
              <a:t>Entity Framework</a:t>
            </a:r>
          </a:p>
          <a:p>
            <a:r>
              <a:rPr lang="en-US" dirty="0"/>
              <a:t>Generate </a:t>
            </a:r>
            <a:r>
              <a:rPr lang="en-US" dirty="0" err="1"/>
              <a:t>DbContext</a:t>
            </a:r>
            <a:r>
              <a:rPr lang="en-US" dirty="0"/>
              <a:t> / </a:t>
            </a:r>
            <a:r>
              <a:rPr lang="en-US" dirty="0" err="1"/>
              <a:t>DbSets</a:t>
            </a:r>
            <a:r>
              <a:rPr lang="en-US" dirty="0"/>
              <a:t> from the Db</a:t>
            </a:r>
          </a:p>
          <a:p>
            <a:r>
              <a:rPr lang="en-US" dirty="0"/>
              <a:t>“Entities” are pretty much DTOs / mapping from table (actually they are generated !) + annotations ... </a:t>
            </a:r>
          </a:p>
          <a:p>
            <a:r>
              <a:rPr lang="en-US" dirty="0"/>
              <a:t>Logic in the code (yay) … </a:t>
            </a:r>
          </a:p>
          <a:p>
            <a:r>
              <a:rPr lang="en-US" dirty="0"/>
              <a:t>… in the controllers U_U</a:t>
            </a:r>
          </a:p>
          <a:p>
            <a:r>
              <a:rPr lang="en-US" dirty="0"/>
              <a:t>Hard coded Entity Framework</a:t>
            </a:r>
          </a:p>
          <a:p>
            <a:r>
              <a:rPr lang="en-US" dirty="0"/>
              <a:t>Lazy-loading : terrible perf</a:t>
            </a:r>
          </a:p>
          <a:p>
            <a:r>
              <a:rPr lang="en-US" dirty="0"/>
              <a:t>In controllers …. Like the demo code from MSDN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43345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5193</TotalTime>
  <Words>859</Words>
  <Application>Microsoft Office PowerPoint</Application>
  <PresentationFormat>Widescreen</PresentationFormat>
  <Paragraphs>134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From DDD to DDD</vt:lpstr>
      <vt:lpstr>TODO / ABOUT etc</vt:lpstr>
      <vt:lpstr>Where it all started</vt:lpstr>
      <vt:lpstr>PowerPoint Presentation</vt:lpstr>
      <vt:lpstr>THE database</vt:lpstr>
      <vt:lpstr>Strategies : table clusters</vt:lpstr>
      <vt:lpstr>PowerPoint Presentation</vt:lpstr>
      <vt:lpstr>From db-first to model-first</vt:lpstr>
      <vt:lpstr>ORM</vt:lpstr>
      <vt:lpstr>“clean separation”</vt:lpstr>
      <vt:lpstr>“Aggregates” + “Aggregate roots”</vt:lpstr>
      <vt:lpstr>Splitting Reads and Writes</vt:lpstr>
      <vt:lpstr>Enforcing invariants</vt:lpstr>
      <vt:lpstr>Publishing notifications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Thibaud Desodt</dc:creator>
  <cp:lastModifiedBy>Thibaud Desodt</cp:lastModifiedBy>
  <cp:revision>22</cp:revision>
  <dcterms:created xsi:type="dcterms:W3CDTF">2018-08-09T05:37:43Z</dcterms:created>
  <dcterms:modified xsi:type="dcterms:W3CDTF">2018-08-13T05:46:17Z</dcterms:modified>
</cp:coreProperties>
</file>