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3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rt.t.andersen@gmail.com" TargetMode="External"/><Relationship Id="rId4" Type="http://schemas.openxmlformats.org/officeDocument/2006/relationships/hyperlink" Target="mailto:battistone@nevada.unr.edu" TargetMode="External"/><Relationship Id="rId5" Type="http://schemas.openxmlformats.org/officeDocument/2006/relationships/hyperlink" Target="mailto:f.vinlove@yahoo.com" TargetMode="Externa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oundsfanc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3993"/>
            <a:ext cx="7772400" cy="78930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Battlesploosh</a:t>
            </a:r>
            <a:endParaRPr lang="en" dirty="0">
              <a:solidFill>
                <a:srgbClr val="0000FF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282925" y="1527300"/>
            <a:ext cx="3806475" cy="31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/>
              <a:t>Awesome final project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000" dirty="0"/>
              <a:t>based on the game </a:t>
            </a:r>
            <a:r>
              <a:rPr lang="en-US" sz="2000" dirty="0" smtClean="0"/>
              <a:t>Battleship</a:t>
            </a:r>
          </a:p>
          <a:p>
            <a:pPr lvl="0" algn="l" rtl="0">
              <a:spcBef>
                <a:spcPts val="0"/>
              </a:spcBef>
              <a:buNone/>
            </a:pPr>
            <a:endParaRPr lang="en-US" sz="2000" dirty="0" smtClean="0"/>
          </a:p>
          <a:p>
            <a:pPr lvl="0" algn="l" rtl="0">
              <a:spcBef>
                <a:spcPts val="0"/>
              </a:spcBef>
              <a:buClr>
                <a:srgbClr val="0000FF"/>
              </a:buClr>
            </a:pPr>
            <a:r>
              <a:rPr lang="en-US" sz="2000" dirty="0" smtClean="0"/>
              <a:t>Kurt Andersen</a:t>
            </a:r>
          </a:p>
          <a:p>
            <a:pPr algn="l">
              <a:buClr>
                <a:srgbClr val="0000FF"/>
              </a:buClr>
            </a:pPr>
            <a:r>
              <a:rPr lang="en-US" sz="2000" u="sng" dirty="0" smtClean="0">
                <a:hlinkClick r:id="rId3"/>
              </a:rPr>
              <a:t>kurt.t.andersen@</a:t>
            </a:r>
            <a:r>
              <a:rPr lang="en-US" sz="2000" u="sng" dirty="0" smtClean="0">
                <a:hlinkClick r:id="rId3"/>
              </a:rPr>
              <a:t>gmail.com</a:t>
            </a:r>
            <a:endParaRPr lang="en-US" sz="2000" dirty="0" smtClean="0"/>
          </a:p>
          <a:p>
            <a:pPr lvl="0" algn="l" rtl="0">
              <a:spcBef>
                <a:spcPts val="0"/>
              </a:spcBef>
              <a:buClr>
                <a:srgbClr val="0000FF"/>
              </a:buClr>
            </a:pPr>
            <a:r>
              <a:rPr lang="en-US" sz="2000" dirty="0" smtClean="0"/>
              <a:t>Ryan Battistone</a:t>
            </a:r>
          </a:p>
          <a:p>
            <a:pPr lvl="0" algn="l">
              <a:buClr>
                <a:srgbClr val="0000FF"/>
              </a:buClr>
            </a:pPr>
            <a:r>
              <a:rPr lang="en-US" sz="2000" u="sng" dirty="0" smtClean="0">
                <a:hlinkClick r:id="rId4"/>
              </a:rPr>
              <a:t>battistone@nevada.unr.edu</a:t>
            </a:r>
            <a:r>
              <a:rPr lang="en-US" sz="2000" dirty="0" smtClean="0"/>
              <a:t> </a:t>
            </a:r>
          </a:p>
          <a:p>
            <a:pPr lvl="0" algn="l" rtl="0">
              <a:spcBef>
                <a:spcPts val="0"/>
              </a:spcBef>
              <a:buClr>
                <a:srgbClr val="0000FF"/>
              </a:buClr>
            </a:pPr>
            <a:r>
              <a:rPr lang="en-US" sz="2000" dirty="0" smtClean="0"/>
              <a:t>Frances Vinlove</a:t>
            </a:r>
          </a:p>
          <a:p>
            <a:pPr algn="l">
              <a:buClr>
                <a:srgbClr val="0000FF"/>
              </a:buClr>
            </a:pPr>
            <a:r>
              <a:rPr lang="en-US" sz="2000" u="sng" dirty="0" smtClean="0">
                <a:hlinkClick r:id="rId5"/>
              </a:rPr>
              <a:t>f.vinlove@yahoo.com</a:t>
            </a:r>
            <a:endParaRPr lang="en-US" sz="2000" dirty="0" smtClean="0"/>
          </a:p>
          <a:p>
            <a:pPr lvl="0" algn="l" rtl="0">
              <a:spcBef>
                <a:spcPts val="0"/>
              </a:spcBef>
              <a:buClr>
                <a:srgbClr val="0000FF"/>
              </a:buClr>
            </a:pPr>
            <a:endParaRPr lang="en-US" sz="2000" dirty="0" smtClean="0"/>
          </a:p>
        </p:txBody>
      </p:sp>
      <p:pic>
        <p:nvPicPr>
          <p:cNvPr id="5" name="Picture 4" descr="Battleship-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761" y="1527300"/>
            <a:ext cx="4941739" cy="2841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374900" cy="69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00FF"/>
                </a:solidFill>
              </a:rPr>
              <a:t>Overview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" dirty="0">
              <a:solidFill>
                <a:srgbClr val="0000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0" y="1063375"/>
            <a:ext cx="3718799" cy="1679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Battlesploosh</a:t>
            </a:r>
            <a:r>
              <a:rPr lang="en" sz="2400" dirty="0" smtClean="0"/>
              <a:t> </a:t>
            </a:r>
            <a:r>
              <a:rPr lang="en" sz="2400" dirty="0"/>
              <a:t>is based on the classic </a:t>
            </a:r>
            <a:r>
              <a:rPr lang="en-US" sz="2400" dirty="0" smtClean="0"/>
              <a:t>board</a:t>
            </a:r>
            <a:r>
              <a:rPr lang="en-US" sz="2400" dirty="0" smtClean="0"/>
              <a:t> game</a:t>
            </a:r>
            <a:r>
              <a:rPr lang="en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Battleship, first introduced in 1967.</a:t>
            </a:r>
            <a:endParaRPr lang="en" sz="24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 descr="Screen shot 2014-12-08 at 7.25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99" y="698500"/>
            <a:ext cx="4932919" cy="352351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18000" cy="67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FF"/>
                </a:solidFill>
              </a:rPr>
              <a:t>Accomplishments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" dirty="0">
              <a:solidFill>
                <a:srgbClr val="0000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9144000" cy="379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Single</a:t>
            </a:r>
            <a:r>
              <a:rPr lang="en" sz="2400" dirty="0" smtClean="0"/>
              <a:t> </a:t>
            </a:r>
            <a:r>
              <a:rPr lang="en" sz="2400" dirty="0"/>
              <a:t>player game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Top ten </a:t>
            </a:r>
            <a:r>
              <a:rPr lang="en-US" sz="2400" dirty="0" smtClean="0"/>
              <a:t>score </a:t>
            </a:r>
            <a:r>
              <a:rPr lang="en" sz="2400" dirty="0" smtClean="0"/>
              <a:t>list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Music and sound effects</a:t>
            </a:r>
          </a:p>
          <a:p>
            <a:pPr marL="457200" lvl="0" indent="-419100">
              <a:buFont typeface="Arial"/>
              <a:buChar char="●"/>
            </a:pPr>
            <a:r>
              <a:rPr lang="en-US" sz="2400" dirty="0" smtClean="0">
                <a:hlinkClick r:id="rId3"/>
              </a:rPr>
              <a:t>soundsfancy.com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 smtClean="0"/>
              <a:t>Satisfies</a:t>
            </a:r>
            <a:r>
              <a:rPr lang="en" sz="2400" dirty="0"/>
              <a:t>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2D array constraint, since the playing field is </a:t>
            </a:r>
            <a:r>
              <a:rPr lang="en" dirty="0" smtClean="0"/>
              <a:t>2D</a:t>
            </a:r>
            <a:endParaRPr lang="en-US" dirty="0" smtClean="0"/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 smtClean="0"/>
              <a:t>Honors, since the game is on the web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</a:pP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" dirty="0" smtClean="0">
                <a:solidFill>
                  <a:srgbClr val="0000FF"/>
                </a:solidFill>
              </a:rPr>
              <a:t>What </a:t>
            </a:r>
            <a:r>
              <a:rPr lang="en" dirty="0">
                <a:solidFill>
                  <a:srgbClr val="0000FF"/>
                </a:solidFill>
              </a:rPr>
              <a:t>was </a:t>
            </a:r>
            <a:r>
              <a:rPr lang="en" dirty="0" smtClean="0">
                <a:solidFill>
                  <a:srgbClr val="0000FF"/>
                </a:solidFill>
              </a:rPr>
              <a:t>fun</a:t>
            </a:r>
            <a:r>
              <a:rPr lang="en-US" dirty="0" smtClean="0">
                <a:solidFill>
                  <a:srgbClr val="0000FF"/>
                </a:solidFill>
              </a:rPr>
              <a:t>:           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" dirty="0" smtClean="0">
                <a:solidFill>
                  <a:srgbClr val="0000FF"/>
                </a:solidFill>
              </a:rPr>
              <a:t>hat </a:t>
            </a:r>
            <a:r>
              <a:rPr lang="en" dirty="0">
                <a:solidFill>
                  <a:srgbClr val="0000FF"/>
                </a:solidFill>
              </a:rPr>
              <a:t>was </a:t>
            </a:r>
            <a:r>
              <a:rPr lang="en" dirty="0" smtClean="0">
                <a:solidFill>
                  <a:srgbClr val="0000FF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" dirty="0">
              <a:solidFill>
                <a:srgbClr val="0000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8699" cy="23050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Understanding how to code it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Playing the game and showing it to my friends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Getting </a:t>
            </a:r>
            <a:r>
              <a:rPr lang="en-US" sz="2400" dirty="0" smtClean="0"/>
              <a:t>the game board set up</a:t>
            </a:r>
            <a:endParaRPr lang="en" sz="2400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785525" y="1200150"/>
            <a:ext cx="4148699" cy="2305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bg1"/>
                </a:solidFill>
              </a:rPr>
              <a:t>Getting the scoreboard to work properly</a:t>
            </a:r>
            <a:endParaRPr lang="en" sz="2400" dirty="0">
              <a:solidFill>
                <a:schemeClr val="bg1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bg1"/>
                </a:solidFill>
              </a:rPr>
              <a:t>Getting the random number generator to function properly</a:t>
            </a:r>
            <a:endParaRPr lang="e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827199" cy="50428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>
                <a:solidFill>
                  <a:srgbClr val="0000FF"/>
                </a:solidFill>
              </a:rPr>
              <a:t>Acknowledgements: </a:t>
            </a:r>
            <a:endParaRPr lang="en-US" sz="3600" dirty="0" smtClean="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All the group members for their hard work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Dave &amp; </a:t>
            </a:r>
            <a:r>
              <a:rPr lang="en-US" sz="2400" dirty="0" smtClean="0"/>
              <a:t>Sushil</a:t>
            </a:r>
            <a:r>
              <a:rPr lang="en-US" sz="2400" dirty="0" smtClean="0"/>
              <a:t> for their mouse-position function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F</a:t>
            </a:r>
            <a:r>
              <a:rPr lang="en" sz="2400" dirty="0" smtClean="0"/>
              <a:t>eedback </a:t>
            </a:r>
            <a:r>
              <a:rPr lang="en-US" sz="2400" dirty="0" smtClean="0"/>
              <a:t>from friends </a:t>
            </a:r>
            <a:r>
              <a:rPr lang="en" sz="2400" dirty="0" smtClean="0"/>
              <a:t>suggesting</a:t>
            </a:r>
            <a:r>
              <a:rPr lang="en-US" sz="2400" dirty="0" smtClean="0"/>
              <a:t> a name change </a:t>
            </a:r>
            <a:r>
              <a:rPr lang="en-US" sz="2400" dirty="0" smtClean="0"/>
              <a:t>for the game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 dirty="0" smtClean="0"/>
              <a:t>Milton Bradley for creating the game, The Legend Of Zelda: The Wind </a:t>
            </a:r>
            <a:r>
              <a:rPr lang="en-US" sz="2400" dirty="0" smtClean="0"/>
              <a:t>Waker</a:t>
            </a:r>
            <a:r>
              <a:rPr lang="en-US" sz="2400" dirty="0" smtClean="0"/>
              <a:t> for the sound effects, and John Williams for the “Cantina Band” song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314700" y="2095500"/>
            <a:ext cx="2794000" cy="67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</a:rPr>
              <a:t>Run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" dirty="0" smtClean="0">
                <a:solidFill>
                  <a:srgbClr val="0000FF"/>
                </a:solidFill>
              </a:rPr>
              <a:t>emo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  <a:endParaRPr lang="e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181</Words>
  <Application>Microsoft Macintosh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simple-dark</vt:lpstr>
      <vt:lpstr>Battlesploosh</vt:lpstr>
      <vt:lpstr>Overview:</vt:lpstr>
      <vt:lpstr>Accomplishments:</vt:lpstr>
      <vt:lpstr> What was fun:            What was not:</vt:lpstr>
      <vt:lpstr>Slide 5</vt:lpstr>
      <vt:lpstr>Run 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Battlesploosh</dc:title>
  <cp:lastModifiedBy>Frances Vinlove</cp:lastModifiedBy>
  <cp:revision>26</cp:revision>
  <dcterms:created xsi:type="dcterms:W3CDTF">2014-12-08T05:09:50Z</dcterms:created>
  <dcterms:modified xsi:type="dcterms:W3CDTF">2014-12-09T03:33:07Z</dcterms:modified>
</cp:coreProperties>
</file>