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2" autoAdjust="0"/>
    <p:restoredTop sz="94280" autoAdjust="0"/>
  </p:normalViewPr>
  <p:slideViewPr>
    <p:cSldViewPr>
      <p:cViewPr varScale="1">
        <p:scale>
          <a:sx n="78" d="100"/>
          <a:sy n="78" d="100"/>
        </p:scale>
        <p:origin x="252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08-27-2018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08-27-2018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08-27-2018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08-27-2018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08-27-2018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08-27-2018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08-27-2018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08-27-2018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08-27-2018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08-27-2018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08-27-2018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08-27-2018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08-27-2018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743200"/>
            <a:ext cx="8458200" cy="1371600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/>
                <a:solidFill>
                  <a:schemeClr val="accent3"/>
                </a:solidFill>
              </a:rPr>
              <a:t>Quick Fit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267200"/>
            <a:ext cx="84582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Quick Workout is only minutes away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31C83-CA1D-4E8B-BCC5-A454B8F28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0" b="8282"/>
          <a:stretch/>
        </p:blipFill>
        <p:spPr>
          <a:xfrm rot="20131250">
            <a:off x="804903" y="1904409"/>
            <a:ext cx="3148732" cy="1929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C7D20-9655-449B-84B6-8ADB61E6AA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971">
            <a:off x="8360207" y="1587971"/>
            <a:ext cx="3029797" cy="2272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817FA-8D32-4D80-A5A0-9D75E6E64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9"/>
          <a:stretch/>
        </p:blipFill>
        <p:spPr>
          <a:xfrm>
            <a:off x="4418012" y="230249"/>
            <a:ext cx="3276600" cy="266535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AC7FD71-DD43-4F31-BFE6-18DCDFDBE573}"/>
              </a:ext>
            </a:extLst>
          </p:cNvPr>
          <p:cNvSpPr/>
          <p:nvPr/>
        </p:nvSpPr>
        <p:spPr>
          <a:xfrm rot="19539851">
            <a:off x="3589370" y="1641135"/>
            <a:ext cx="80041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AD18D7A-80FC-4357-9D7E-E7AAB9864DEB}"/>
              </a:ext>
            </a:extLst>
          </p:cNvPr>
          <p:cNvSpPr/>
          <p:nvPr/>
        </p:nvSpPr>
        <p:spPr>
          <a:xfrm rot="1925866">
            <a:off x="7754908" y="1533121"/>
            <a:ext cx="80041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32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Euphemia</vt:lpstr>
      <vt:lpstr>Serenity 16x9</vt:lpstr>
      <vt:lpstr>Quick 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Fit</dc:title>
  <dc:creator>felix viruet</dc:creator>
  <cp:lastModifiedBy>felix viruet</cp:lastModifiedBy>
  <cp:revision>3</cp:revision>
  <dcterms:created xsi:type="dcterms:W3CDTF">2018-08-28T03:11:06Z</dcterms:created>
  <dcterms:modified xsi:type="dcterms:W3CDTF">2018-08-28T03:43:44Z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