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75" d="100"/>
          <a:sy n="75" d="100"/>
        </p:scale>
        <p:origin x="103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7057-093C-4D8E-89E3-648C79672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2FAF-5F7A-4EDC-B632-AE826154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7057-093C-4D8E-89E3-648C79672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2FAF-5F7A-4EDC-B632-AE826154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8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7057-093C-4D8E-89E3-648C79672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2FAF-5F7A-4EDC-B632-AE826154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7057-093C-4D8E-89E3-648C79672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2FAF-5F7A-4EDC-B632-AE826154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7057-093C-4D8E-89E3-648C79672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2FAF-5F7A-4EDC-B632-AE826154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8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7057-093C-4D8E-89E3-648C79672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2FAF-5F7A-4EDC-B632-AE826154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7057-093C-4D8E-89E3-648C79672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2FAF-5F7A-4EDC-B632-AE826154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7057-093C-4D8E-89E3-648C79672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2FAF-5F7A-4EDC-B632-AE826154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7057-093C-4D8E-89E3-648C79672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2FAF-5F7A-4EDC-B632-AE826154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7057-093C-4D8E-89E3-648C79672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2FAF-5F7A-4EDC-B632-AE826154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7057-093C-4D8E-89E3-648C79672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2FAF-5F7A-4EDC-B632-AE826154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87057-093C-4D8E-89E3-648C79672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22FAF-5F7A-4EDC-B632-AE826154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19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State Transition Diagram of </a:t>
            </a:r>
            <a:r>
              <a:rPr lang="en-US" sz="2400" dirty="0" err="1" smtClean="0"/>
              <a:t>BulkData</a:t>
            </a:r>
            <a:r>
              <a:rPr lang="en-US" sz="2400" dirty="0" smtClean="0"/>
              <a:t> Sender Flow (Java version):</a:t>
            </a:r>
            <a:endParaRPr lang="en-US" sz="2400" dirty="0"/>
          </a:p>
        </p:txBody>
      </p:sp>
      <p:sp>
        <p:nvSpPr>
          <p:cNvPr id="5" name="角丸四角形 4"/>
          <p:cNvSpPr/>
          <p:nvPr/>
        </p:nvSpPr>
        <p:spPr>
          <a:xfrm>
            <a:off x="2226079" y="3133896"/>
            <a:ext cx="1022465" cy="5070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542733" y="1608704"/>
            <a:ext cx="1294015" cy="507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STARTING</a:t>
            </a:r>
            <a:endParaRPr 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810894" y="3133897"/>
            <a:ext cx="1022465" cy="5070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0429008" y="3178055"/>
            <a:ext cx="1022465" cy="5070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542733" y="4910742"/>
            <a:ext cx="1294015" cy="507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STOPPING</a:t>
            </a:r>
            <a:endParaRPr lang="en-US" dirty="0"/>
          </a:p>
        </p:txBody>
      </p:sp>
      <p:cxnSp>
        <p:nvCxnSpPr>
          <p:cNvPr id="11" name="曲線コネクタ 10"/>
          <p:cNvCxnSpPr>
            <a:stCxn id="5" idx="0"/>
            <a:endCxn id="6" idx="1"/>
          </p:cNvCxnSpPr>
          <p:nvPr/>
        </p:nvCxnSpPr>
        <p:spPr>
          <a:xfrm rot="5400000" flipH="1" flipV="1">
            <a:off x="3004196" y="1595360"/>
            <a:ext cx="1271653" cy="1805421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/>
          <p:cNvCxnSpPr>
            <a:stCxn id="6" idx="2"/>
            <a:endCxn id="5" idx="3"/>
          </p:cNvCxnSpPr>
          <p:nvPr/>
        </p:nvCxnSpPr>
        <p:spPr>
          <a:xfrm rot="5400000">
            <a:off x="3583316" y="1781010"/>
            <a:ext cx="1271654" cy="1941197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5" idx="2"/>
            <a:endCxn id="9" idx="1"/>
          </p:cNvCxnSpPr>
          <p:nvPr/>
        </p:nvCxnSpPr>
        <p:spPr>
          <a:xfrm rot="16200000" flipH="1">
            <a:off x="2878368" y="3499916"/>
            <a:ext cx="1523308" cy="1805421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20"/>
          <p:cNvCxnSpPr>
            <a:stCxn id="7" idx="2"/>
            <a:endCxn id="9" idx="3"/>
          </p:cNvCxnSpPr>
          <p:nvPr/>
        </p:nvCxnSpPr>
        <p:spPr>
          <a:xfrm rot="5400000">
            <a:off x="5817785" y="3659938"/>
            <a:ext cx="1523307" cy="1485379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線コネクタ 27"/>
          <p:cNvCxnSpPr>
            <a:stCxn id="6" idx="3"/>
            <a:endCxn id="7" idx="0"/>
          </p:cNvCxnSpPr>
          <p:nvPr/>
        </p:nvCxnSpPr>
        <p:spPr>
          <a:xfrm>
            <a:off x="5836748" y="1862243"/>
            <a:ext cx="1485379" cy="1271654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30"/>
          <p:cNvCxnSpPr>
            <a:stCxn id="7" idx="0"/>
            <a:endCxn id="8" idx="0"/>
          </p:cNvCxnSpPr>
          <p:nvPr/>
        </p:nvCxnSpPr>
        <p:spPr>
          <a:xfrm rot="16200000" flipH="1">
            <a:off x="9109105" y="1346919"/>
            <a:ext cx="44158" cy="3618114"/>
          </a:xfrm>
          <a:prstGeom prst="curvedConnector3">
            <a:avLst>
              <a:gd name="adj1" fmla="val -51768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線コネクタ 36"/>
          <p:cNvCxnSpPr>
            <a:stCxn id="8" idx="2"/>
            <a:endCxn id="7" idx="2"/>
          </p:cNvCxnSpPr>
          <p:nvPr/>
        </p:nvCxnSpPr>
        <p:spPr>
          <a:xfrm rot="5400000" flipH="1">
            <a:off x="9109105" y="1853996"/>
            <a:ext cx="44158" cy="3618114"/>
          </a:xfrm>
          <a:prstGeom prst="curvedConnector3">
            <a:avLst>
              <a:gd name="adj1" fmla="val -51768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2057399" y="4910743"/>
            <a:ext cx="1359824" cy="5070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DESTROYED</a:t>
            </a:r>
            <a:endParaRPr lang="en-US" dirty="0"/>
          </a:p>
        </p:txBody>
      </p:sp>
      <p:cxnSp>
        <p:nvCxnSpPr>
          <p:cNvPr id="50" name="曲線コネクタ 49"/>
          <p:cNvCxnSpPr>
            <a:stCxn id="5" idx="2"/>
            <a:endCxn id="49" idx="0"/>
          </p:cNvCxnSpPr>
          <p:nvPr/>
        </p:nvCxnSpPr>
        <p:spPr>
          <a:xfrm rot="5400000">
            <a:off x="2102427" y="4275858"/>
            <a:ext cx="1269770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線コネクタ 55"/>
          <p:cNvCxnSpPr>
            <a:stCxn id="9" idx="0"/>
            <a:endCxn id="7" idx="1"/>
          </p:cNvCxnSpPr>
          <p:nvPr/>
        </p:nvCxnSpPr>
        <p:spPr>
          <a:xfrm rot="5400000" flipH="1" flipV="1">
            <a:off x="5238664" y="3338513"/>
            <a:ext cx="1523306" cy="1621153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 rot="19611526">
            <a:off x="2739069" y="1842446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startSend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 rot="19611526">
            <a:off x="4111760" y="2993389"/>
            <a:ext cx="93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&lt;failed&gt;</a:t>
            </a:r>
            <a:endParaRPr 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 rot="18900000">
            <a:off x="5034818" y="3645401"/>
            <a:ext cx="93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&lt;failed&gt;</a:t>
            </a:r>
            <a:endParaRPr 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 rot="19278785">
            <a:off x="6330709" y="470098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stopSend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525954" y="2511027"/>
            <a:ext cx="12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 rot="2293172">
            <a:off x="6389155" y="1931114"/>
            <a:ext cx="107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&lt;started&gt;</a:t>
            </a:r>
            <a:endParaRPr 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 rot="1800000">
            <a:off x="3119920" y="444743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&lt;stopped&gt;</a:t>
            </a:r>
            <a:endParaRPr 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322126" y="3938670"/>
            <a:ext cx="395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&lt;data transmission completed or failed&gt;</a:t>
            </a:r>
            <a:endParaRPr 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650005" y="4123336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destroy()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6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44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tnakamoto</dc:creator>
  <cp:lastModifiedBy>tnakamoto</cp:lastModifiedBy>
  <cp:revision>29</cp:revision>
  <dcterms:created xsi:type="dcterms:W3CDTF">2017-06-12T19:49:58Z</dcterms:created>
  <dcterms:modified xsi:type="dcterms:W3CDTF">2017-06-12T21:03:08Z</dcterms:modified>
</cp:coreProperties>
</file>