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39548-8B29-4E1E-851B-6C7001EF84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016CAD1-0FEC-499F-A0A9-148BB4245AB2}">
      <dgm:prSet phldrT="[텍스트]"/>
      <dgm:spPr/>
      <dgm:t>
        <a:bodyPr/>
        <a:lstStyle/>
        <a:p>
          <a:pPr latinLnBrk="1"/>
          <a:r>
            <a:rPr lang="ko-KR" altLang="en-US" dirty="0" smtClean="0"/>
            <a:t>수십 년 후  미래의 지구 </a:t>
          </a:r>
          <a:r>
            <a:rPr lang="en-US" altLang="ko-KR" dirty="0" smtClean="0"/>
            <a:t>. </a:t>
          </a:r>
          <a:r>
            <a:rPr lang="ko-KR" altLang="en-US" dirty="0" smtClean="0"/>
            <a:t>자원 고갈과 환경파괴로 인해 제</a:t>
          </a:r>
          <a:r>
            <a:rPr lang="en-US" altLang="ko-KR" dirty="0" smtClean="0"/>
            <a:t>2</a:t>
          </a:r>
          <a:r>
            <a:rPr lang="ko-KR" altLang="en-US" dirty="0" smtClean="0"/>
            <a:t>의 지구 필요</a:t>
          </a:r>
          <a:endParaRPr lang="ko-KR" altLang="en-US" dirty="0"/>
        </a:p>
      </dgm:t>
    </dgm:pt>
    <dgm:pt modelId="{7ED5F737-A665-4D92-860E-5398F88FB1C6}" type="parTrans" cxnId="{D0DD74A8-56FC-4B9E-BF01-74F1E34CF5DB}">
      <dgm:prSet/>
      <dgm:spPr/>
    </dgm:pt>
    <dgm:pt modelId="{288714D4-449C-4218-8841-FB63127D0849}" type="sibTrans" cxnId="{D0DD74A8-56FC-4B9E-BF01-74F1E34CF5DB}">
      <dgm:prSet/>
      <dgm:spPr/>
      <dgm:t>
        <a:bodyPr/>
        <a:lstStyle/>
        <a:p>
          <a:pPr latinLnBrk="1"/>
          <a:endParaRPr lang="ko-KR" altLang="en-US"/>
        </a:p>
      </dgm:t>
    </dgm:pt>
    <dgm:pt modelId="{D2B0D443-76C8-4568-BD72-9801B14967AF}">
      <dgm:prSet phldrT="[텍스트]"/>
      <dgm:spPr/>
      <dgm:t>
        <a:bodyPr/>
        <a:lstStyle/>
        <a:p>
          <a:pPr latinLnBrk="1"/>
          <a:r>
            <a:rPr lang="ko-KR" altLang="en-US" dirty="0" smtClean="0"/>
            <a:t>조건에 맞는 제</a:t>
          </a:r>
          <a:r>
            <a:rPr lang="en-US" altLang="ko-KR" dirty="0" smtClean="0"/>
            <a:t>2</a:t>
          </a:r>
          <a:r>
            <a:rPr lang="ko-KR" altLang="en-US" dirty="0" smtClean="0"/>
            <a:t>의 지구를 발견하게 되고 각 국가는 소유권을 차지하기 위해 우주로 탐사선과 로봇병력들을 보냄</a:t>
          </a:r>
          <a:endParaRPr lang="ko-KR" altLang="en-US" dirty="0"/>
        </a:p>
      </dgm:t>
    </dgm:pt>
    <dgm:pt modelId="{195461FC-890A-469F-8968-41B93A1E029F}" type="parTrans" cxnId="{3E1267A9-CF08-41B8-A0E5-8C186F670BAB}">
      <dgm:prSet/>
      <dgm:spPr/>
    </dgm:pt>
    <dgm:pt modelId="{DCCDE4F9-6BBA-4E4B-B71C-4762344AF089}" type="sibTrans" cxnId="{3E1267A9-CF08-41B8-A0E5-8C186F670BAB}">
      <dgm:prSet/>
      <dgm:spPr/>
      <dgm:t>
        <a:bodyPr/>
        <a:lstStyle/>
        <a:p>
          <a:pPr latinLnBrk="1"/>
          <a:endParaRPr lang="ko-KR" altLang="en-US"/>
        </a:p>
      </dgm:t>
    </dgm:pt>
    <dgm:pt modelId="{A73E233A-11D9-4420-A7A6-80391B71952C}">
      <dgm:prSet phldrT="[텍스트]"/>
      <dgm:spPr/>
      <dgm:t>
        <a:bodyPr/>
        <a:lstStyle/>
        <a:p>
          <a:pPr latinLnBrk="1"/>
          <a:r>
            <a:rPr lang="ko-KR" altLang="en-US" dirty="0" smtClean="0"/>
            <a:t>대부분의 국가들이 거의 동시에 도착하고 자국의 이득을 위해 행성 소유권 놓고 전쟁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CBCFCFCD-9CC9-4AE0-96DB-6A9A85EE6A33}" type="parTrans" cxnId="{30FEF3BF-EBF5-43F8-A989-1CAE27150DEF}">
      <dgm:prSet/>
      <dgm:spPr/>
    </dgm:pt>
    <dgm:pt modelId="{BAA15451-36D2-4D02-A2E8-6F1FD72C565D}" type="sibTrans" cxnId="{30FEF3BF-EBF5-43F8-A989-1CAE27150DEF}">
      <dgm:prSet/>
      <dgm:spPr/>
    </dgm:pt>
    <dgm:pt modelId="{0CFE68B8-281F-4866-86D6-5C175653B6E6}" type="pres">
      <dgm:prSet presAssocID="{5AF39548-8B29-4E1E-851B-6C7001EF8473}" presName="Name0" presStyleCnt="0">
        <dgm:presLayoutVars>
          <dgm:dir/>
          <dgm:resizeHandles val="exact"/>
        </dgm:presLayoutVars>
      </dgm:prSet>
      <dgm:spPr/>
    </dgm:pt>
    <dgm:pt modelId="{96527FCF-266A-4908-B974-42ABF180733E}" type="pres">
      <dgm:prSet presAssocID="{E016CAD1-0FEC-499F-A0A9-148BB4245A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0021FC-5CB2-44CB-AC35-3505F613E2D6}" type="pres">
      <dgm:prSet presAssocID="{288714D4-449C-4218-8841-FB63127D0849}" presName="sibTrans" presStyleLbl="sibTrans2D1" presStyleIdx="0" presStyleCnt="2"/>
      <dgm:spPr/>
    </dgm:pt>
    <dgm:pt modelId="{4A9A27F1-DB14-4B8B-A29A-BD63E7A4FB98}" type="pres">
      <dgm:prSet presAssocID="{288714D4-449C-4218-8841-FB63127D0849}" presName="connectorText" presStyleLbl="sibTrans2D1" presStyleIdx="0" presStyleCnt="2"/>
      <dgm:spPr/>
    </dgm:pt>
    <dgm:pt modelId="{0D196DB4-3EFB-4086-B352-7B2A12ED4B27}" type="pres">
      <dgm:prSet presAssocID="{D2B0D443-76C8-4568-BD72-9801B14967A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07D95F-B466-497A-89E5-12FBEDB19EBE}" type="pres">
      <dgm:prSet presAssocID="{DCCDE4F9-6BBA-4E4B-B71C-4762344AF089}" presName="sibTrans" presStyleLbl="sibTrans2D1" presStyleIdx="1" presStyleCnt="2"/>
      <dgm:spPr/>
    </dgm:pt>
    <dgm:pt modelId="{96ACA92E-A02E-4EF9-80E2-4ED4FD2C3F14}" type="pres">
      <dgm:prSet presAssocID="{DCCDE4F9-6BBA-4E4B-B71C-4762344AF089}" presName="connectorText" presStyleLbl="sibTrans2D1" presStyleIdx="1" presStyleCnt="2"/>
      <dgm:spPr/>
    </dgm:pt>
    <dgm:pt modelId="{5F652FDA-C6DD-4FA7-9363-D62BD50F94EF}" type="pres">
      <dgm:prSet presAssocID="{A73E233A-11D9-4420-A7A6-80391B71952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5312354-9F8E-4EFA-9293-EE02C4A866F9}" type="presOf" srcId="{A73E233A-11D9-4420-A7A6-80391B71952C}" destId="{5F652FDA-C6DD-4FA7-9363-D62BD50F94EF}" srcOrd="0" destOrd="0" presId="urn:microsoft.com/office/officeart/2005/8/layout/process1"/>
    <dgm:cxn modelId="{222CFAAE-E0D0-4177-B272-BCB4CF46DEA2}" type="presOf" srcId="{5AF39548-8B29-4E1E-851B-6C7001EF8473}" destId="{0CFE68B8-281F-4866-86D6-5C175653B6E6}" srcOrd="0" destOrd="0" presId="urn:microsoft.com/office/officeart/2005/8/layout/process1"/>
    <dgm:cxn modelId="{C6EAE4D3-94BF-4F2D-9140-66799BCC7132}" type="presOf" srcId="{E016CAD1-0FEC-499F-A0A9-148BB4245AB2}" destId="{96527FCF-266A-4908-B974-42ABF180733E}" srcOrd="0" destOrd="0" presId="urn:microsoft.com/office/officeart/2005/8/layout/process1"/>
    <dgm:cxn modelId="{3E1267A9-CF08-41B8-A0E5-8C186F670BAB}" srcId="{5AF39548-8B29-4E1E-851B-6C7001EF8473}" destId="{D2B0D443-76C8-4568-BD72-9801B14967AF}" srcOrd="1" destOrd="0" parTransId="{195461FC-890A-469F-8968-41B93A1E029F}" sibTransId="{DCCDE4F9-6BBA-4E4B-B71C-4762344AF089}"/>
    <dgm:cxn modelId="{A9257828-4569-4765-BB39-3B5FA76215BB}" type="presOf" srcId="{DCCDE4F9-6BBA-4E4B-B71C-4762344AF089}" destId="{C807D95F-B466-497A-89E5-12FBEDB19EBE}" srcOrd="0" destOrd="0" presId="urn:microsoft.com/office/officeart/2005/8/layout/process1"/>
    <dgm:cxn modelId="{DA5D7E31-E30F-4A2A-AA3E-4BEACB6A2067}" type="presOf" srcId="{D2B0D443-76C8-4568-BD72-9801B14967AF}" destId="{0D196DB4-3EFB-4086-B352-7B2A12ED4B27}" srcOrd="0" destOrd="0" presId="urn:microsoft.com/office/officeart/2005/8/layout/process1"/>
    <dgm:cxn modelId="{D0DD74A8-56FC-4B9E-BF01-74F1E34CF5DB}" srcId="{5AF39548-8B29-4E1E-851B-6C7001EF8473}" destId="{E016CAD1-0FEC-499F-A0A9-148BB4245AB2}" srcOrd="0" destOrd="0" parTransId="{7ED5F737-A665-4D92-860E-5398F88FB1C6}" sibTransId="{288714D4-449C-4218-8841-FB63127D0849}"/>
    <dgm:cxn modelId="{27CD7FA3-ECA6-453D-BDE8-B9E62CF153AE}" type="presOf" srcId="{288714D4-449C-4218-8841-FB63127D0849}" destId="{4A9A27F1-DB14-4B8B-A29A-BD63E7A4FB98}" srcOrd="1" destOrd="0" presId="urn:microsoft.com/office/officeart/2005/8/layout/process1"/>
    <dgm:cxn modelId="{6AA4DE71-B737-4857-9430-6E696C86ABB8}" type="presOf" srcId="{288714D4-449C-4218-8841-FB63127D0849}" destId="{620021FC-5CB2-44CB-AC35-3505F613E2D6}" srcOrd="0" destOrd="0" presId="urn:microsoft.com/office/officeart/2005/8/layout/process1"/>
    <dgm:cxn modelId="{30FEF3BF-EBF5-43F8-A989-1CAE27150DEF}" srcId="{5AF39548-8B29-4E1E-851B-6C7001EF8473}" destId="{A73E233A-11D9-4420-A7A6-80391B71952C}" srcOrd="2" destOrd="0" parTransId="{CBCFCFCD-9CC9-4AE0-96DB-6A9A85EE6A33}" sibTransId="{BAA15451-36D2-4D02-A2E8-6F1FD72C565D}"/>
    <dgm:cxn modelId="{82B40A26-1A17-4ADC-BAB9-E4F11922B541}" type="presOf" srcId="{DCCDE4F9-6BBA-4E4B-B71C-4762344AF089}" destId="{96ACA92E-A02E-4EF9-80E2-4ED4FD2C3F14}" srcOrd="1" destOrd="0" presId="urn:microsoft.com/office/officeart/2005/8/layout/process1"/>
    <dgm:cxn modelId="{4D8C52D7-12C1-4F48-9B4C-00EFCD46A03D}" type="presParOf" srcId="{0CFE68B8-281F-4866-86D6-5C175653B6E6}" destId="{96527FCF-266A-4908-B974-42ABF180733E}" srcOrd="0" destOrd="0" presId="urn:microsoft.com/office/officeart/2005/8/layout/process1"/>
    <dgm:cxn modelId="{AD6F2CC7-6411-4426-9FCB-FB0021B19A08}" type="presParOf" srcId="{0CFE68B8-281F-4866-86D6-5C175653B6E6}" destId="{620021FC-5CB2-44CB-AC35-3505F613E2D6}" srcOrd="1" destOrd="0" presId="urn:microsoft.com/office/officeart/2005/8/layout/process1"/>
    <dgm:cxn modelId="{424F0354-89D1-49F7-9791-F8D68632DE9E}" type="presParOf" srcId="{620021FC-5CB2-44CB-AC35-3505F613E2D6}" destId="{4A9A27F1-DB14-4B8B-A29A-BD63E7A4FB98}" srcOrd="0" destOrd="0" presId="urn:microsoft.com/office/officeart/2005/8/layout/process1"/>
    <dgm:cxn modelId="{8CD02FD8-BB14-45C6-9989-5C734C173299}" type="presParOf" srcId="{0CFE68B8-281F-4866-86D6-5C175653B6E6}" destId="{0D196DB4-3EFB-4086-B352-7B2A12ED4B27}" srcOrd="2" destOrd="0" presId="urn:microsoft.com/office/officeart/2005/8/layout/process1"/>
    <dgm:cxn modelId="{1D75141A-5BC2-49FC-91AE-0E8D4D4C3A66}" type="presParOf" srcId="{0CFE68B8-281F-4866-86D6-5C175653B6E6}" destId="{C807D95F-B466-497A-89E5-12FBEDB19EBE}" srcOrd="3" destOrd="0" presId="urn:microsoft.com/office/officeart/2005/8/layout/process1"/>
    <dgm:cxn modelId="{589CA7DD-2EFE-4F3F-8909-7A2977156372}" type="presParOf" srcId="{C807D95F-B466-497A-89E5-12FBEDB19EBE}" destId="{96ACA92E-A02E-4EF9-80E2-4ED4FD2C3F14}" srcOrd="0" destOrd="0" presId="urn:microsoft.com/office/officeart/2005/8/layout/process1"/>
    <dgm:cxn modelId="{972BFC18-766F-4BF1-9CB3-0F6AE10CD296}" type="presParOf" srcId="{0CFE68B8-281F-4866-86D6-5C175653B6E6}" destId="{5F652FDA-C6DD-4FA7-9363-D62BD50F94E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CEB88-7955-46E4-9E67-14D88156CBB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0795D61-A243-46A0-A989-2AA86CCB260E}">
      <dgm:prSet phldrT="[텍스트]"/>
      <dgm:spPr/>
      <dgm:t>
        <a:bodyPr/>
        <a:lstStyle/>
        <a:p>
          <a:pPr latinLnBrk="1"/>
          <a:r>
            <a:rPr lang="ko-KR" altLang="en-US" dirty="0" smtClean="0"/>
            <a:t>각 탐사선들은 주변 자원을 활용해 거점 발전</a:t>
          </a:r>
          <a:endParaRPr lang="ko-KR" altLang="en-US" dirty="0"/>
        </a:p>
      </dgm:t>
    </dgm:pt>
    <dgm:pt modelId="{1526CD6B-8EB1-47F5-B71B-72010AEDFBEF}" type="parTrans" cxnId="{F0546181-E8AA-48A6-A3DF-83ED501311C0}">
      <dgm:prSet/>
      <dgm:spPr/>
      <dgm:t>
        <a:bodyPr/>
        <a:lstStyle/>
        <a:p>
          <a:pPr latinLnBrk="1"/>
          <a:endParaRPr lang="ko-KR" altLang="en-US"/>
        </a:p>
      </dgm:t>
    </dgm:pt>
    <dgm:pt modelId="{6CC8D43C-0562-4898-8FD7-B3D1EC287990}" type="sibTrans" cxnId="{F0546181-E8AA-48A6-A3DF-83ED501311C0}">
      <dgm:prSet/>
      <dgm:spPr/>
      <dgm:t>
        <a:bodyPr/>
        <a:lstStyle/>
        <a:p>
          <a:pPr latinLnBrk="1"/>
          <a:endParaRPr lang="ko-KR" altLang="en-US"/>
        </a:p>
      </dgm:t>
    </dgm:pt>
    <dgm:pt modelId="{6F0FC958-821A-45B5-9B6C-320EEB72A781}">
      <dgm:prSet phldrT="[텍스트]"/>
      <dgm:spPr/>
      <dgm:t>
        <a:bodyPr/>
        <a:lstStyle/>
        <a:p>
          <a:pPr latinLnBrk="1"/>
          <a:r>
            <a:rPr lang="ko-KR" altLang="en-US" dirty="0" smtClean="0"/>
            <a:t>비어있는 </a:t>
          </a:r>
          <a:r>
            <a:rPr lang="ko-KR" altLang="en-US" dirty="0" err="1" smtClean="0"/>
            <a:t>자원지</a:t>
          </a:r>
          <a:r>
            <a:rPr lang="ko-KR" altLang="en-US" dirty="0" smtClean="0"/>
            <a:t> </a:t>
          </a:r>
          <a:r>
            <a:rPr lang="ko-KR" altLang="en-US" dirty="0" err="1" smtClean="0"/>
            <a:t>발견시</a:t>
          </a:r>
          <a:r>
            <a:rPr lang="ko-KR" altLang="en-US" dirty="0" smtClean="0"/>
            <a:t> 진지 구축 가능</a:t>
          </a:r>
          <a:endParaRPr lang="ko-KR" altLang="en-US" dirty="0"/>
        </a:p>
      </dgm:t>
    </dgm:pt>
    <dgm:pt modelId="{678E3383-373E-4B42-8B3D-385F0620CEBB}" type="parTrans" cxnId="{C1DB323A-41BE-4822-8054-A1DAF8A8E58C}">
      <dgm:prSet/>
      <dgm:spPr/>
      <dgm:t>
        <a:bodyPr/>
        <a:lstStyle/>
        <a:p>
          <a:pPr latinLnBrk="1"/>
          <a:endParaRPr lang="ko-KR" altLang="en-US"/>
        </a:p>
      </dgm:t>
    </dgm:pt>
    <dgm:pt modelId="{DFC108A3-EB21-4FA9-89D8-D8EA579EBD50}" type="sibTrans" cxnId="{C1DB323A-41BE-4822-8054-A1DAF8A8E58C}">
      <dgm:prSet/>
      <dgm:spPr/>
      <dgm:t>
        <a:bodyPr/>
        <a:lstStyle/>
        <a:p>
          <a:pPr latinLnBrk="1"/>
          <a:endParaRPr lang="ko-KR" altLang="en-US"/>
        </a:p>
      </dgm:t>
    </dgm:pt>
    <dgm:pt modelId="{AE2975FB-79FD-4606-A2B5-A74454FACFB2}">
      <dgm:prSet phldrT="[텍스트]"/>
      <dgm:spPr/>
      <dgm:t>
        <a:bodyPr/>
        <a:lstStyle/>
        <a:p>
          <a:pPr latinLnBrk="1"/>
          <a:r>
            <a:rPr lang="ko-KR" altLang="en-US" dirty="0" smtClean="0"/>
            <a:t>타 국가 </a:t>
          </a:r>
          <a:r>
            <a:rPr lang="ko-KR" altLang="en-US" dirty="0" err="1" smtClean="0"/>
            <a:t>발견시</a:t>
          </a:r>
          <a:r>
            <a:rPr lang="ko-KR" altLang="en-US" dirty="0" smtClean="0"/>
            <a:t> 전쟁</a:t>
          </a:r>
          <a:r>
            <a:rPr lang="en-US" altLang="ko-KR" dirty="0" smtClean="0"/>
            <a:t>. </a:t>
          </a:r>
          <a:r>
            <a:rPr lang="ko-KR" altLang="en-US" dirty="0" err="1" smtClean="0"/>
            <a:t>전쟁시</a:t>
          </a:r>
          <a:r>
            <a:rPr lang="ko-KR" altLang="en-US" dirty="0" smtClean="0"/>
            <a:t> 현재 운용중인 </a:t>
          </a:r>
          <a:r>
            <a:rPr lang="ko-KR" altLang="en-US" dirty="0" err="1" smtClean="0"/>
            <a:t>유닛들만</a:t>
          </a:r>
          <a:r>
            <a:rPr lang="ko-KR" altLang="en-US" dirty="0" smtClean="0"/>
            <a:t> 전투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BABDD4D6-A238-4C6F-8F9F-DC055E525C92}" type="parTrans" cxnId="{3A21FFE1-6B94-4E82-9F00-6BEC7E43F639}">
      <dgm:prSet/>
      <dgm:spPr/>
      <dgm:t>
        <a:bodyPr/>
        <a:lstStyle/>
        <a:p>
          <a:pPr latinLnBrk="1"/>
          <a:endParaRPr lang="ko-KR" altLang="en-US"/>
        </a:p>
      </dgm:t>
    </dgm:pt>
    <dgm:pt modelId="{6F2873A4-CF0F-4FB5-BF21-9E87365849AD}" type="sibTrans" cxnId="{3A21FFE1-6B94-4E82-9F00-6BEC7E43F639}">
      <dgm:prSet/>
      <dgm:spPr/>
      <dgm:t>
        <a:bodyPr/>
        <a:lstStyle/>
        <a:p>
          <a:pPr latinLnBrk="1"/>
          <a:endParaRPr lang="ko-KR" altLang="en-US"/>
        </a:p>
      </dgm:t>
    </dgm:pt>
    <dgm:pt modelId="{9EE0C227-4050-48CF-9B9B-9222AF4531B7}">
      <dgm:prSet phldrT="[텍스트]"/>
      <dgm:spPr/>
      <dgm:t>
        <a:bodyPr/>
        <a:lstStyle/>
        <a:p>
          <a:pPr latinLnBrk="1"/>
          <a:r>
            <a:rPr lang="ko-KR" altLang="en-US" dirty="0" smtClean="0"/>
            <a:t>전투 </a:t>
          </a:r>
          <a:r>
            <a:rPr lang="ko-KR" altLang="en-US" dirty="0" err="1" smtClean="0"/>
            <a:t>승리시</a:t>
          </a:r>
          <a:r>
            <a:rPr lang="ko-KR" altLang="en-US" dirty="0" smtClean="0"/>
            <a:t> 적 진지 흡수</a:t>
          </a:r>
          <a:r>
            <a:rPr lang="en-US" altLang="ko-KR" dirty="0" smtClean="0"/>
            <a:t>, </a:t>
          </a:r>
          <a:r>
            <a:rPr lang="ko-KR" altLang="en-US" dirty="0" smtClean="0"/>
            <a:t>확장</a:t>
          </a:r>
          <a:endParaRPr lang="ko-KR" altLang="en-US" dirty="0"/>
        </a:p>
      </dgm:t>
    </dgm:pt>
    <dgm:pt modelId="{91E1291C-B04C-4498-A987-1BA23A3DF532}" type="parTrans" cxnId="{911CDD23-0C9B-470E-87A3-8BCFE927FDDB}">
      <dgm:prSet/>
      <dgm:spPr/>
      <dgm:t>
        <a:bodyPr/>
        <a:lstStyle/>
        <a:p>
          <a:pPr latinLnBrk="1"/>
          <a:endParaRPr lang="ko-KR" altLang="en-US"/>
        </a:p>
      </dgm:t>
    </dgm:pt>
    <dgm:pt modelId="{56E3BC76-C9C0-4BEB-9319-73A4549146B1}" type="sibTrans" cxnId="{911CDD23-0C9B-470E-87A3-8BCFE927FDDB}">
      <dgm:prSet/>
      <dgm:spPr/>
      <dgm:t>
        <a:bodyPr/>
        <a:lstStyle/>
        <a:p>
          <a:pPr latinLnBrk="1"/>
          <a:endParaRPr lang="ko-KR" altLang="en-US"/>
        </a:p>
      </dgm:t>
    </dgm:pt>
    <dgm:pt modelId="{352DDBC4-4490-4A8F-855D-AEE3C57B5B8D}">
      <dgm:prSet phldrT="[텍스트]"/>
      <dgm:spPr/>
      <dgm:t>
        <a:bodyPr/>
        <a:lstStyle/>
        <a:p>
          <a:pPr latinLnBrk="1"/>
          <a:r>
            <a:rPr lang="ko-KR" altLang="en-US" dirty="0" smtClean="0"/>
            <a:t>전투 </a:t>
          </a:r>
          <a:r>
            <a:rPr lang="ko-KR" altLang="en-US" dirty="0" err="1" smtClean="0"/>
            <a:t>패배시</a:t>
          </a:r>
          <a:r>
            <a:rPr lang="ko-KR" altLang="en-US" dirty="0" smtClean="0"/>
            <a:t> 거점 강탈 영역 축소</a:t>
          </a:r>
          <a:r>
            <a:rPr lang="en-US" altLang="ko-KR" dirty="0" smtClean="0"/>
            <a:t>. </a:t>
          </a:r>
          <a:r>
            <a:rPr lang="ko-KR" altLang="en-US" dirty="0" smtClean="0"/>
            <a:t>영역 </a:t>
          </a:r>
          <a:r>
            <a:rPr lang="en-US" altLang="ko-KR" dirty="0" smtClean="0"/>
            <a:t>0 </a:t>
          </a:r>
          <a:r>
            <a:rPr lang="ko-KR" altLang="en-US" dirty="0" smtClean="0"/>
            <a:t>시 패배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00D773F1-9966-40C2-93D8-0B3E296E751B}" type="parTrans" cxnId="{A587E082-980F-4178-BD3D-443A42F88D18}">
      <dgm:prSet/>
      <dgm:spPr/>
      <dgm:t>
        <a:bodyPr/>
        <a:lstStyle/>
        <a:p>
          <a:pPr latinLnBrk="1"/>
          <a:endParaRPr lang="ko-KR" altLang="en-US"/>
        </a:p>
      </dgm:t>
    </dgm:pt>
    <dgm:pt modelId="{7EC89027-8335-4666-960A-FC65E7F73849}" type="sibTrans" cxnId="{A587E082-980F-4178-BD3D-443A42F88D18}">
      <dgm:prSet/>
      <dgm:spPr/>
      <dgm:t>
        <a:bodyPr/>
        <a:lstStyle/>
        <a:p>
          <a:pPr latinLnBrk="1"/>
          <a:endParaRPr lang="ko-KR" altLang="en-US"/>
        </a:p>
      </dgm:t>
    </dgm:pt>
    <dgm:pt modelId="{8B9440B3-132B-456C-8596-426896B5FE2F}" type="pres">
      <dgm:prSet presAssocID="{9EDCEB88-7955-46E4-9E67-14D88156CBB7}" presName="diagram" presStyleCnt="0">
        <dgm:presLayoutVars>
          <dgm:dir/>
          <dgm:resizeHandles val="exact"/>
        </dgm:presLayoutVars>
      </dgm:prSet>
      <dgm:spPr/>
    </dgm:pt>
    <dgm:pt modelId="{CABC68DE-2451-492A-BD83-EBDD6D167910}" type="pres">
      <dgm:prSet presAssocID="{A0795D61-A243-46A0-A989-2AA86CCB260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AC9237-6B8E-41C0-9B67-E4C049236B0F}" type="pres">
      <dgm:prSet presAssocID="{6CC8D43C-0562-4898-8FD7-B3D1EC287990}" presName="sibTrans" presStyleCnt="0"/>
      <dgm:spPr/>
    </dgm:pt>
    <dgm:pt modelId="{E5BB28CC-BA8C-495E-9592-275B3E46BA83}" type="pres">
      <dgm:prSet presAssocID="{6F0FC958-821A-45B5-9B6C-320EEB72A78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03BDA5-DCEE-40D2-9AF6-6A1CEACCCCAC}" type="pres">
      <dgm:prSet presAssocID="{DFC108A3-EB21-4FA9-89D8-D8EA579EBD50}" presName="sibTrans" presStyleCnt="0"/>
      <dgm:spPr/>
    </dgm:pt>
    <dgm:pt modelId="{2C00530E-D029-4661-95CA-031496316D1C}" type="pres">
      <dgm:prSet presAssocID="{AE2975FB-79FD-4606-A2B5-A74454FACFB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5C9B30-4E40-47C4-8061-FB9C60127B64}" type="pres">
      <dgm:prSet presAssocID="{6F2873A4-CF0F-4FB5-BF21-9E87365849AD}" presName="sibTrans" presStyleCnt="0"/>
      <dgm:spPr/>
    </dgm:pt>
    <dgm:pt modelId="{36A10906-7700-40D6-83B7-A8874CB3DB5C}" type="pres">
      <dgm:prSet presAssocID="{9EE0C227-4050-48CF-9B9B-9222AF4531B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2DCFFF-987B-4651-90E0-DEEF55F73681}" type="pres">
      <dgm:prSet presAssocID="{56E3BC76-C9C0-4BEB-9319-73A4549146B1}" presName="sibTrans" presStyleCnt="0"/>
      <dgm:spPr/>
    </dgm:pt>
    <dgm:pt modelId="{FEBC09E9-87AE-4AD1-A1B1-66255C8CBE9E}" type="pres">
      <dgm:prSet presAssocID="{352DDBC4-4490-4A8F-855D-AEE3C57B5B8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2594F71-89BC-4D0D-B2EC-C68775DF5F4F}" type="presOf" srcId="{6F0FC958-821A-45B5-9B6C-320EEB72A781}" destId="{E5BB28CC-BA8C-495E-9592-275B3E46BA83}" srcOrd="0" destOrd="0" presId="urn:microsoft.com/office/officeart/2005/8/layout/default"/>
    <dgm:cxn modelId="{A587E082-980F-4178-BD3D-443A42F88D18}" srcId="{9EDCEB88-7955-46E4-9E67-14D88156CBB7}" destId="{352DDBC4-4490-4A8F-855D-AEE3C57B5B8D}" srcOrd="4" destOrd="0" parTransId="{00D773F1-9966-40C2-93D8-0B3E296E751B}" sibTransId="{7EC89027-8335-4666-960A-FC65E7F73849}"/>
    <dgm:cxn modelId="{F0546181-E8AA-48A6-A3DF-83ED501311C0}" srcId="{9EDCEB88-7955-46E4-9E67-14D88156CBB7}" destId="{A0795D61-A243-46A0-A989-2AA86CCB260E}" srcOrd="0" destOrd="0" parTransId="{1526CD6B-8EB1-47F5-B71B-72010AEDFBEF}" sibTransId="{6CC8D43C-0562-4898-8FD7-B3D1EC287990}"/>
    <dgm:cxn modelId="{73F4A7ED-1DBF-4D42-84DB-224D41A16531}" type="presOf" srcId="{9EE0C227-4050-48CF-9B9B-9222AF4531B7}" destId="{36A10906-7700-40D6-83B7-A8874CB3DB5C}" srcOrd="0" destOrd="0" presId="urn:microsoft.com/office/officeart/2005/8/layout/default"/>
    <dgm:cxn modelId="{911CDD23-0C9B-470E-87A3-8BCFE927FDDB}" srcId="{9EDCEB88-7955-46E4-9E67-14D88156CBB7}" destId="{9EE0C227-4050-48CF-9B9B-9222AF4531B7}" srcOrd="3" destOrd="0" parTransId="{91E1291C-B04C-4498-A987-1BA23A3DF532}" sibTransId="{56E3BC76-C9C0-4BEB-9319-73A4549146B1}"/>
    <dgm:cxn modelId="{03332BA7-44E8-4BB2-BA49-31E24C7815AA}" type="presOf" srcId="{A0795D61-A243-46A0-A989-2AA86CCB260E}" destId="{CABC68DE-2451-492A-BD83-EBDD6D167910}" srcOrd="0" destOrd="0" presId="urn:microsoft.com/office/officeart/2005/8/layout/default"/>
    <dgm:cxn modelId="{3A21FFE1-6B94-4E82-9F00-6BEC7E43F639}" srcId="{9EDCEB88-7955-46E4-9E67-14D88156CBB7}" destId="{AE2975FB-79FD-4606-A2B5-A74454FACFB2}" srcOrd="2" destOrd="0" parTransId="{BABDD4D6-A238-4C6F-8F9F-DC055E525C92}" sibTransId="{6F2873A4-CF0F-4FB5-BF21-9E87365849AD}"/>
    <dgm:cxn modelId="{C1DB323A-41BE-4822-8054-A1DAF8A8E58C}" srcId="{9EDCEB88-7955-46E4-9E67-14D88156CBB7}" destId="{6F0FC958-821A-45B5-9B6C-320EEB72A781}" srcOrd="1" destOrd="0" parTransId="{678E3383-373E-4B42-8B3D-385F0620CEBB}" sibTransId="{DFC108A3-EB21-4FA9-89D8-D8EA579EBD50}"/>
    <dgm:cxn modelId="{9DAA70C1-99F3-425D-930F-43D114ADD2FB}" type="presOf" srcId="{AE2975FB-79FD-4606-A2B5-A74454FACFB2}" destId="{2C00530E-D029-4661-95CA-031496316D1C}" srcOrd="0" destOrd="0" presId="urn:microsoft.com/office/officeart/2005/8/layout/default"/>
    <dgm:cxn modelId="{38ECF469-F3E3-497D-8EA1-D5D910458ED8}" type="presOf" srcId="{352DDBC4-4490-4A8F-855D-AEE3C57B5B8D}" destId="{FEBC09E9-87AE-4AD1-A1B1-66255C8CBE9E}" srcOrd="0" destOrd="0" presId="urn:microsoft.com/office/officeart/2005/8/layout/default"/>
    <dgm:cxn modelId="{4B8DD016-B072-4CA3-A682-AF6AA51F5DE1}" type="presOf" srcId="{9EDCEB88-7955-46E4-9E67-14D88156CBB7}" destId="{8B9440B3-132B-456C-8596-426896B5FE2F}" srcOrd="0" destOrd="0" presId="urn:microsoft.com/office/officeart/2005/8/layout/default"/>
    <dgm:cxn modelId="{99CF29A7-B20A-47BD-8DD7-AC996CBA261D}" type="presParOf" srcId="{8B9440B3-132B-456C-8596-426896B5FE2F}" destId="{CABC68DE-2451-492A-BD83-EBDD6D167910}" srcOrd="0" destOrd="0" presId="urn:microsoft.com/office/officeart/2005/8/layout/default"/>
    <dgm:cxn modelId="{9D63E0DE-DC09-430E-A75A-813E502F4F40}" type="presParOf" srcId="{8B9440B3-132B-456C-8596-426896B5FE2F}" destId="{93AC9237-6B8E-41C0-9B67-E4C049236B0F}" srcOrd="1" destOrd="0" presId="urn:microsoft.com/office/officeart/2005/8/layout/default"/>
    <dgm:cxn modelId="{451E4BDB-A49A-4B45-9141-2AD82E57C748}" type="presParOf" srcId="{8B9440B3-132B-456C-8596-426896B5FE2F}" destId="{E5BB28CC-BA8C-495E-9592-275B3E46BA83}" srcOrd="2" destOrd="0" presId="urn:microsoft.com/office/officeart/2005/8/layout/default"/>
    <dgm:cxn modelId="{B68C2850-483B-4AFF-B8A5-16CB8416064E}" type="presParOf" srcId="{8B9440B3-132B-456C-8596-426896B5FE2F}" destId="{1003BDA5-DCEE-40D2-9AF6-6A1CEACCCCAC}" srcOrd="3" destOrd="0" presId="urn:microsoft.com/office/officeart/2005/8/layout/default"/>
    <dgm:cxn modelId="{41159E0B-D390-4100-AD21-57931433A9ED}" type="presParOf" srcId="{8B9440B3-132B-456C-8596-426896B5FE2F}" destId="{2C00530E-D029-4661-95CA-031496316D1C}" srcOrd="4" destOrd="0" presId="urn:microsoft.com/office/officeart/2005/8/layout/default"/>
    <dgm:cxn modelId="{7D411512-8320-4A86-B89C-C3DC5DA2EB1D}" type="presParOf" srcId="{8B9440B3-132B-456C-8596-426896B5FE2F}" destId="{625C9B30-4E40-47C4-8061-FB9C60127B64}" srcOrd="5" destOrd="0" presId="urn:microsoft.com/office/officeart/2005/8/layout/default"/>
    <dgm:cxn modelId="{F3AE764F-5824-4555-9745-2973D377FBAB}" type="presParOf" srcId="{8B9440B3-132B-456C-8596-426896B5FE2F}" destId="{36A10906-7700-40D6-83B7-A8874CB3DB5C}" srcOrd="6" destOrd="0" presId="urn:microsoft.com/office/officeart/2005/8/layout/default"/>
    <dgm:cxn modelId="{7A548CA6-9FB1-4BC7-9678-BD3049BCE4B7}" type="presParOf" srcId="{8B9440B3-132B-456C-8596-426896B5FE2F}" destId="{832DCFFF-987B-4651-90E0-DEEF55F73681}" srcOrd="7" destOrd="0" presId="urn:microsoft.com/office/officeart/2005/8/layout/default"/>
    <dgm:cxn modelId="{C3BF3286-D5B7-4B8E-B422-0ECF0876C95A}" type="presParOf" srcId="{8B9440B3-132B-456C-8596-426896B5FE2F}" destId="{FEBC09E9-87AE-4AD1-A1B1-66255C8CBE9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10B418-8966-4B3B-83D4-F6C2B87CE7E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908E665-2D40-44EB-9318-C1B45D04F21F}">
      <dgm:prSet phldrT="[텍스트]"/>
      <dgm:spPr/>
      <dgm:t>
        <a:bodyPr/>
        <a:lstStyle/>
        <a:p>
          <a:pPr latinLnBrk="1"/>
          <a:r>
            <a:rPr lang="ko-KR" altLang="en-US" dirty="0" smtClean="0"/>
            <a:t>전투 </a:t>
          </a:r>
          <a:r>
            <a:rPr lang="ko-KR" altLang="en-US" dirty="0" err="1" smtClean="0"/>
            <a:t>시작시</a:t>
          </a:r>
          <a:r>
            <a:rPr lang="ko-KR" altLang="en-US" dirty="0" smtClean="0"/>
            <a:t> 전투 </a:t>
          </a:r>
          <a:r>
            <a:rPr lang="ko-KR" altLang="en-US" dirty="0" err="1" smtClean="0"/>
            <a:t>맵</a:t>
          </a:r>
          <a:r>
            <a:rPr lang="ko-KR" altLang="en-US" dirty="0" smtClean="0"/>
            <a:t> 화면으로 이동 </a:t>
          </a:r>
          <a:r>
            <a:rPr lang="ko-KR" altLang="en-US" dirty="0" err="1" smtClean="0"/>
            <a:t>맵은</a:t>
          </a:r>
          <a:r>
            <a:rPr lang="ko-KR" altLang="en-US" dirty="0" smtClean="0"/>
            <a:t> 현 위치 지형에 따라 달라짐</a:t>
          </a:r>
          <a:r>
            <a:rPr lang="en-US" altLang="ko-KR" dirty="0" smtClean="0"/>
            <a:t>.	</a:t>
          </a:r>
          <a:endParaRPr lang="ko-KR" altLang="en-US" dirty="0"/>
        </a:p>
      </dgm:t>
    </dgm:pt>
    <dgm:pt modelId="{44E6418E-2019-4BB5-AF50-6751FFABA56C}" type="parTrans" cxnId="{411CF99D-8A4D-41E9-8EE1-832FF66A6FDD}">
      <dgm:prSet/>
      <dgm:spPr/>
      <dgm:t>
        <a:bodyPr/>
        <a:lstStyle/>
        <a:p>
          <a:pPr latinLnBrk="1"/>
          <a:endParaRPr lang="ko-KR" altLang="en-US"/>
        </a:p>
      </dgm:t>
    </dgm:pt>
    <dgm:pt modelId="{9D4C1D25-C082-46EB-9D05-6FE158FCCB81}" type="sibTrans" cxnId="{411CF99D-8A4D-41E9-8EE1-832FF66A6FDD}">
      <dgm:prSet/>
      <dgm:spPr/>
      <dgm:t>
        <a:bodyPr/>
        <a:lstStyle/>
        <a:p>
          <a:pPr latinLnBrk="1"/>
          <a:endParaRPr lang="ko-KR" altLang="en-US"/>
        </a:p>
      </dgm:t>
    </dgm:pt>
    <dgm:pt modelId="{2354624E-436A-4F21-BBA7-5611580A7B55}">
      <dgm:prSet phldrT="[텍스트]"/>
      <dgm:spPr/>
      <dgm:t>
        <a:bodyPr/>
        <a:lstStyle/>
        <a:p>
          <a:pPr latinLnBrk="1"/>
          <a:r>
            <a:rPr lang="ko-KR" altLang="en-US" dirty="0" smtClean="0"/>
            <a:t>전투시에는 현재 운용 가능한 병력만 배치</a:t>
          </a:r>
          <a:r>
            <a:rPr lang="en-US" altLang="ko-KR" dirty="0" smtClean="0"/>
            <a:t>/ </a:t>
          </a:r>
          <a:r>
            <a:rPr lang="ko-KR" altLang="en-US" dirty="0" smtClean="0"/>
            <a:t>사용 가능</a:t>
          </a:r>
          <a:endParaRPr lang="ko-KR" altLang="en-US" dirty="0"/>
        </a:p>
      </dgm:t>
    </dgm:pt>
    <dgm:pt modelId="{ACBF070A-7974-467E-9C77-39835BC44E7E}" type="parTrans" cxnId="{881C097B-1D91-42E5-A5F6-CD841EB79B3A}">
      <dgm:prSet/>
      <dgm:spPr/>
      <dgm:t>
        <a:bodyPr/>
        <a:lstStyle/>
        <a:p>
          <a:pPr latinLnBrk="1"/>
          <a:endParaRPr lang="ko-KR" altLang="en-US"/>
        </a:p>
      </dgm:t>
    </dgm:pt>
    <dgm:pt modelId="{F0A80E87-35CF-471A-84CC-E413E061FDAE}" type="sibTrans" cxnId="{881C097B-1D91-42E5-A5F6-CD841EB79B3A}">
      <dgm:prSet/>
      <dgm:spPr/>
      <dgm:t>
        <a:bodyPr/>
        <a:lstStyle/>
        <a:p>
          <a:pPr latinLnBrk="1"/>
          <a:endParaRPr lang="ko-KR" altLang="en-US"/>
        </a:p>
      </dgm:t>
    </dgm:pt>
    <dgm:pt modelId="{BEE27115-5615-41C0-9851-4610DC6C321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유닛</a:t>
          </a:r>
          <a:r>
            <a:rPr lang="ko-KR" altLang="en-US" dirty="0" smtClean="0"/>
            <a:t> </a:t>
          </a:r>
          <a:r>
            <a:rPr lang="ko-KR" altLang="en-US" dirty="0" err="1" smtClean="0"/>
            <a:t>배치시</a:t>
          </a:r>
          <a:r>
            <a:rPr lang="ko-KR" altLang="en-US" dirty="0" smtClean="0"/>
            <a:t> 이후 전투는 자동으로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330410B3-11BD-431B-A696-02936ED5E149}" type="parTrans" cxnId="{DD99A444-316B-41CD-BDAD-8CD4162EE2AA}">
      <dgm:prSet/>
      <dgm:spPr/>
      <dgm:t>
        <a:bodyPr/>
        <a:lstStyle/>
        <a:p>
          <a:pPr latinLnBrk="1"/>
          <a:endParaRPr lang="ko-KR" altLang="en-US"/>
        </a:p>
      </dgm:t>
    </dgm:pt>
    <dgm:pt modelId="{6F9C450D-2B41-461E-9841-420D84B4A659}" type="sibTrans" cxnId="{DD99A444-316B-41CD-BDAD-8CD4162EE2AA}">
      <dgm:prSet/>
      <dgm:spPr/>
      <dgm:t>
        <a:bodyPr/>
        <a:lstStyle/>
        <a:p>
          <a:pPr latinLnBrk="1"/>
          <a:endParaRPr lang="ko-KR" altLang="en-US"/>
        </a:p>
      </dgm:t>
    </dgm:pt>
    <dgm:pt modelId="{0183C80D-92DC-4077-A60C-6BEB56C4173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공격측은</a:t>
          </a:r>
          <a:r>
            <a:rPr lang="ko-KR" altLang="en-US" dirty="0" smtClean="0"/>
            <a:t> 상대 진지 </a:t>
          </a:r>
          <a:r>
            <a:rPr lang="ko-KR" altLang="en-US" dirty="0" err="1" smtClean="0"/>
            <a:t>파괴방어측은</a:t>
          </a:r>
          <a:r>
            <a:rPr lang="ko-KR" altLang="en-US" dirty="0" smtClean="0"/>
            <a:t> 상대 </a:t>
          </a:r>
          <a:r>
            <a:rPr lang="ko-KR" altLang="en-US" dirty="0" err="1" smtClean="0"/>
            <a:t>유닛</a:t>
          </a:r>
          <a:r>
            <a:rPr lang="ko-KR" altLang="en-US" dirty="0" smtClean="0"/>
            <a:t> 모두 격파</a:t>
          </a:r>
          <a:endParaRPr lang="ko-KR" altLang="en-US" dirty="0"/>
        </a:p>
      </dgm:t>
    </dgm:pt>
    <dgm:pt modelId="{6EC5F3C0-9D17-43E9-9469-27C17056F257}" type="parTrans" cxnId="{B9179457-CA3B-4D17-BA31-B0C3DBB596F8}">
      <dgm:prSet/>
      <dgm:spPr/>
      <dgm:t>
        <a:bodyPr/>
        <a:lstStyle/>
        <a:p>
          <a:pPr latinLnBrk="1"/>
          <a:endParaRPr lang="ko-KR" altLang="en-US"/>
        </a:p>
      </dgm:t>
    </dgm:pt>
    <dgm:pt modelId="{1508890D-1B78-4F88-B1C9-BEF9A35D798C}" type="sibTrans" cxnId="{B9179457-CA3B-4D17-BA31-B0C3DBB596F8}">
      <dgm:prSet/>
      <dgm:spPr/>
      <dgm:t>
        <a:bodyPr/>
        <a:lstStyle/>
        <a:p>
          <a:pPr latinLnBrk="1"/>
          <a:endParaRPr lang="ko-KR" altLang="en-US"/>
        </a:p>
      </dgm:t>
    </dgm:pt>
    <dgm:pt modelId="{9D681288-E5A7-40A2-BE0D-B9BFA6C48B9D}">
      <dgm:prSet phldrT="[텍스트]"/>
      <dgm:spPr/>
      <dgm:t>
        <a:bodyPr/>
        <a:lstStyle/>
        <a:p>
          <a:pPr latinLnBrk="1"/>
          <a:r>
            <a:rPr lang="ko-KR" altLang="en-US" dirty="0" smtClean="0"/>
            <a:t>승리하면 상대 </a:t>
          </a:r>
          <a:r>
            <a:rPr lang="ko-KR" altLang="en-US" dirty="0" err="1" smtClean="0"/>
            <a:t>유닛들의</a:t>
          </a:r>
          <a:r>
            <a:rPr lang="ko-KR" altLang="en-US" dirty="0" smtClean="0"/>
            <a:t> 잔해로 </a:t>
          </a:r>
          <a:r>
            <a:rPr lang="ko-KR" altLang="en-US" dirty="0" err="1" smtClean="0"/>
            <a:t>유닛</a:t>
          </a:r>
          <a:r>
            <a:rPr lang="ko-KR" altLang="en-US" dirty="0" smtClean="0"/>
            <a:t> 복구</a:t>
          </a:r>
          <a:r>
            <a:rPr lang="en-US" altLang="ko-KR" dirty="0" smtClean="0"/>
            <a:t>, </a:t>
          </a:r>
          <a:r>
            <a:rPr lang="ko-KR" altLang="en-US" dirty="0" smtClean="0"/>
            <a:t>강화 가능</a:t>
          </a:r>
          <a:endParaRPr lang="ko-KR" altLang="en-US" dirty="0"/>
        </a:p>
      </dgm:t>
    </dgm:pt>
    <dgm:pt modelId="{FC725FCA-0C00-4320-9307-C431C9F9A095}" type="parTrans" cxnId="{730FCFDE-F295-4E9E-B07C-9BCA2B31E78D}">
      <dgm:prSet/>
      <dgm:spPr/>
      <dgm:t>
        <a:bodyPr/>
        <a:lstStyle/>
        <a:p>
          <a:pPr latinLnBrk="1"/>
          <a:endParaRPr lang="ko-KR" altLang="en-US"/>
        </a:p>
      </dgm:t>
    </dgm:pt>
    <dgm:pt modelId="{241DF057-86B2-47F0-A4CE-22DCCD9834F8}" type="sibTrans" cxnId="{730FCFDE-F295-4E9E-B07C-9BCA2B31E78D}">
      <dgm:prSet/>
      <dgm:spPr/>
      <dgm:t>
        <a:bodyPr/>
        <a:lstStyle/>
        <a:p>
          <a:pPr latinLnBrk="1"/>
          <a:endParaRPr lang="ko-KR" altLang="en-US"/>
        </a:p>
      </dgm:t>
    </dgm:pt>
    <dgm:pt modelId="{E5695F3A-8340-4E1C-9871-93AB0E23AEE9}" type="pres">
      <dgm:prSet presAssocID="{D910B418-8966-4B3B-83D4-F6C2B87CE7E4}" presName="diagram" presStyleCnt="0">
        <dgm:presLayoutVars>
          <dgm:dir/>
          <dgm:resizeHandles val="exact"/>
        </dgm:presLayoutVars>
      </dgm:prSet>
      <dgm:spPr/>
    </dgm:pt>
    <dgm:pt modelId="{82D8E7E4-EF52-49B0-B14A-B96D2D7391ED}" type="pres">
      <dgm:prSet presAssocID="{D908E665-2D40-44EB-9318-C1B45D04F21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7FC958-A2F4-4541-B1F3-E61762A5845D}" type="pres">
      <dgm:prSet presAssocID="{9D4C1D25-C082-46EB-9D05-6FE158FCCB81}" presName="sibTrans" presStyleLbl="sibTrans2D1" presStyleIdx="0" presStyleCnt="4"/>
      <dgm:spPr/>
    </dgm:pt>
    <dgm:pt modelId="{1B2BB90D-A9CB-452B-8F22-74CAA9B6F099}" type="pres">
      <dgm:prSet presAssocID="{9D4C1D25-C082-46EB-9D05-6FE158FCCB81}" presName="connectorText" presStyleLbl="sibTrans2D1" presStyleIdx="0" presStyleCnt="4"/>
      <dgm:spPr/>
    </dgm:pt>
    <dgm:pt modelId="{4603A2DA-51A3-48F7-8791-FFBDB0141BC9}" type="pres">
      <dgm:prSet presAssocID="{2354624E-436A-4F21-BBA7-5611580A7B55}" presName="node" presStyleLbl="node1" presStyleIdx="1" presStyleCnt="5" custLinFactNeighborX="38" custLinFactNeighborY="-6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5D9E80-25BA-4D2E-B184-EC19F4A4DD52}" type="pres">
      <dgm:prSet presAssocID="{F0A80E87-35CF-471A-84CC-E413E061FDAE}" presName="sibTrans" presStyleLbl="sibTrans2D1" presStyleIdx="1" presStyleCnt="4"/>
      <dgm:spPr/>
    </dgm:pt>
    <dgm:pt modelId="{6EF564A7-153D-4C02-8447-FC86800B86E2}" type="pres">
      <dgm:prSet presAssocID="{F0A80E87-35CF-471A-84CC-E413E061FDAE}" presName="connectorText" presStyleLbl="sibTrans2D1" presStyleIdx="1" presStyleCnt="4"/>
      <dgm:spPr/>
    </dgm:pt>
    <dgm:pt modelId="{1D9DC0D6-F5C7-4ED4-A7A9-1D77A8F5BCBD}" type="pres">
      <dgm:prSet presAssocID="{BEE27115-5615-41C0-9851-4610DC6C32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6D322A-0607-4066-BC74-9D40B6354043}" type="pres">
      <dgm:prSet presAssocID="{6F9C450D-2B41-461E-9841-420D84B4A659}" presName="sibTrans" presStyleLbl="sibTrans2D1" presStyleIdx="2" presStyleCnt="4"/>
      <dgm:spPr/>
    </dgm:pt>
    <dgm:pt modelId="{14614BCC-863B-4DAE-98A9-4197B2AFEE66}" type="pres">
      <dgm:prSet presAssocID="{6F9C450D-2B41-461E-9841-420D84B4A659}" presName="connectorText" presStyleLbl="sibTrans2D1" presStyleIdx="2" presStyleCnt="4"/>
      <dgm:spPr/>
    </dgm:pt>
    <dgm:pt modelId="{58E7CA1D-2A02-45EB-8177-7C497EE6BAAC}" type="pres">
      <dgm:prSet presAssocID="{0183C80D-92DC-4077-A60C-6BEB56C4173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A62EC0-A83E-4AE5-869B-EFB14AA44D9E}" type="pres">
      <dgm:prSet presAssocID="{1508890D-1B78-4F88-B1C9-BEF9A35D798C}" presName="sibTrans" presStyleLbl="sibTrans2D1" presStyleIdx="3" presStyleCnt="4"/>
      <dgm:spPr/>
    </dgm:pt>
    <dgm:pt modelId="{DFE7C47B-CA83-439B-B948-F99CC5BC115C}" type="pres">
      <dgm:prSet presAssocID="{1508890D-1B78-4F88-B1C9-BEF9A35D798C}" presName="connectorText" presStyleLbl="sibTrans2D1" presStyleIdx="3" presStyleCnt="4"/>
      <dgm:spPr/>
    </dgm:pt>
    <dgm:pt modelId="{B738CDEF-414F-4B67-81BE-2C174B894A91}" type="pres">
      <dgm:prSet presAssocID="{9D681288-E5A7-40A2-BE0D-B9BFA6C48B9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B0F7786-D2E1-488A-B794-2C861835D378}" type="presOf" srcId="{9D681288-E5A7-40A2-BE0D-B9BFA6C48B9D}" destId="{B738CDEF-414F-4B67-81BE-2C174B894A91}" srcOrd="0" destOrd="0" presId="urn:microsoft.com/office/officeart/2005/8/layout/process5"/>
    <dgm:cxn modelId="{DD99A444-316B-41CD-BDAD-8CD4162EE2AA}" srcId="{D910B418-8966-4B3B-83D4-F6C2B87CE7E4}" destId="{BEE27115-5615-41C0-9851-4610DC6C321C}" srcOrd="2" destOrd="0" parTransId="{330410B3-11BD-431B-A696-02936ED5E149}" sibTransId="{6F9C450D-2B41-461E-9841-420D84B4A659}"/>
    <dgm:cxn modelId="{047795F8-7058-411D-94B4-B035A794B84F}" type="presOf" srcId="{0183C80D-92DC-4077-A60C-6BEB56C41733}" destId="{58E7CA1D-2A02-45EB-8177-7C497EE6BAAC}" srcOrd="0" destOrd="0" presId="urn:microsoft.com/office/officeart/2005/8/layout/process5"/>
    <dgm:cxn modelId="{78001393-6DC9-4085-90EA-71ED416B6825}" type="presOf" srcId="{9D4C1D25-C082-46EB-9D05-6FE158FCCB81}" destId="{BF7FC958-A2F4-4541-B1F3-E61762A5845D}" srcOrd="0" destOrd="0" presId="urn:microsoft.com/office/officeart/2005/8/layout/process5"/>
    <dgm:cxn modelId="{215D9E30-975E-4BFB-BD95-FC0DAE5048C5}" type="presOf" srcId="{6F9C450D-2B41-461E-9841-420D84B4A659}" destId="{6D6D322A-0607-4066-BC74-9D40B6354043}" srcOrd="0" destOrd="0" presId="urn:microsoft.com/office/officeart/2005/8/layout/process5"/>
    <dgm:cxn modelId="{5C7F22B7-0497-461A-BFD7-3BA0D6A03701}" type="presOf" srcId="{F0A80E87-35CF-471A-84CC-E413E061FDAE}" destId="{6EF564A7-153D-4C02-8447-FC86800B86E2}" srcOrd="1" destOrd="0" presId="urn:microsoft.com/office/officeart/2005/8/layout/process5"/>
    <dgm:cxn modelId="{903F739F-1AE2-4F23-B0EE-6D32A4FF711D}" type="presOf" srcId="{9D4C1D25-C082-46EB-9D05-6FE158FCCB81}" destId="{1B2BB90D-A9CB-452B-8F22-74CAA9B6F099}" srcOrd="1" destOrd="0" presId="urn:microsoft.com/office/officeart/2005/8/layout/process5"/>
    <dgm:cxn modelId="{730FCFDE-F295-4E9E-B07C-9BCA2B31E78D}" srcId="{D910B418-8966-4B3B-83D4-F6C2B87CE7E4}" destId="{9D681288-E5A7-40A2-BE0D-B9BFA6C48B9D}" srcOrd="4" destOrd="0" parTransId="{FC725FCA-0C00-4320-9307-C431C9F9A095}" sibTransId="{241DF057-86B2-47F0-A4CE-22DCCD9834F8}"/>
    <dgm:cxn modelId="{1CE9DD66-0864-4C72-B090-CB164600DCB3}" type="presOf" srcId="{F0A80E87-35CF-471A-84CC-E413E061FDAE}" destId="{B55D9E80-25BA-4D2E-B184-EC19F4A4DD52}" srcOrd="0" destOrd="0" presId="urn:microsoft.com/office/officeart/2005/8/layout/process5"/>
    <dgm:cxn modelId="{1EFE8AA9-8100-4BF4-9890-CE8416D71BF5}" type="presOf" srcId="{6F9C450D-2B41-461E-9841-420D84B4A659}" destId="{14614BCC-863B-4DAE-98A9-4197B2AFEE66}" srcOrd="1" destOrd="0" presId="urn:microsoft.com/office/officeart/2005/8/layout/process5"/>
    <dgm:cxn modelId="{411CF99D-8A4D-41E9-8EE1-832FF66A6FDD}" srcId="{D910B418-8966-4B3B-83D4-F6C2B87CE7E4}" destId="{D908E665-2D40-44EB-9318-C1B45D04F21F}" srcOrd="0" destOrd="0" parTransId="{44E6418E-2019-4BB5-AF50-6751FFABA56C}" sibTransId="{9D4C1D25-C082-46EB-9D05-6FE158FCCB81}"/>
    <dgm:cxn modelId="{29877ABB-C196-47A4-9002-C81C2F4FFB46}" type="presOf" srcId="{D910B418-8966-4B3B-83D4-F6C2B87CE7E4}" destId="{E5695F3A-8340-4E1C-9871-93AB0E23AEE9}" srcOrd="0" destOrd="0" presId="urn:microsoft.com/office/officeart/2005/8/layout/process5"/>
    <dgm:cxn modelId="{AEF0B22D-4984-4B8B-9111-FC0E3BE442F1}" type="presOf" srcId="{BEE27115-5615-41C0-9851-4610DC6C321C}" destId="{1D9DC0D6-F5C7-4ED4-A7A9-1D77A8F5BCBD}" srcOrd="0" destOrd="0" presId="urn:microsoft.com/office/officeart/2005/8/layout/process5"/>
    <dgm:cxn modelId="{881C097B-1D91-42E5-A5F6-CD841EB79B3A}" srcId="{D910B418-8966-4B3B-83D4-F6C2B87CE7E4}" destId="{2354624E-436A-4F21-BBA7-5611580A7B55}" srcOrd="1" destOrd="0" parTransId="{ACBF070A-7974-467E-9C77-39835BC44E7E}" sibTransId="{F0A80E87-35CF-471A-84CC-E413E061FDAE}"/>
    <dgm:cxn modelId="{E588DDAD-66AF-49BC-9B6D-A14BE4D806DE}" type="presOf" srcId="{1508890D-1B78-4F88-B1C9-BEF9A35D798C}" destId="{DFE7C47B-CA83-439B-B948-F99CC5BC115C}" srcOrd="1" destOrd="0" presId="urn:microsoft.com/office/officeart/2005/8/layout/process5"/>
    <dgm:cxn modelId="{FE9E5BC7-873C-4359-8BB6-9C118C24845F}" type="presOf" srcId="{D908E665-2D40-44EB-9318-C1B45D04F21F}" destId="{82D8E7E4-EF52-49B0-B14A-B96D2D7391ED}" srcOrd="0" destOrd="0" presId="urn:microsoft.com/office/officeart/2005/8/layout/process5"/>
    <dgm:cxn modelId="{B9179457-CA3B-4D17-BA31-B0C3DBB596F8}" srcId="{D910B418-8966-4B3B-83D4-F6C2B87CE7E4}" destId="{0183C80D-92DC-4077-A60C-6BEB56C41733}" srcOrd="3" destOrd="0" parTransId="{6EC5F3C0-9D17-43E9-9469-27C17056F257}" sibTransId="{1508890D-1B78-4F88-B1C9-BEF9A35D798C}"/>
    <dgm:cxn modelId="{0D9A6BD5-3579-4C81-8520-A93914B3BF31}" type="presOf" srcId="{1508890D-1B78-4F88-B1C9-BEF9A35D798C}" destId="{42A62EC0-A83E-4AE5-869B-EFB14AA44D9E}" srcOrd="0" destOrd="0" presId="urn:microsoft.com/office/officeart/2005/8/layout/process5"/>
    <dgm:cxn modelId="{EBEDF1A4-3B05-4917-85DE-CF4764840924}" type="presOf" srcId="{2354624E-436A-4F21-BBA7-5611580A7B55}" destId="{4603A2DA-51A3-48F7-8791-FFBDB0141BC9}" srcOrd="0" destOrd="0" presId="urn:microsoft.com/office/officeart/2005/8/layout/process5"/>
    <dgm:cxn modelId="{B116B1CB-F1E6-44FC-AA1D-C8F2630F531D}" type="presParOf" srcId="{E5695F3A-8340-4E1C-9871-93AB0E23AEE9}" destId="{82D8E7E4-EF52-49B0-B14A-B96D2D7391ED}" srcOrd="0" destOrd="0" presId="urn:microsoft.com/office/officeart/2005/8/layout/process5"/>
    <dgm:cxn modelId="{4B5CD5EB-7349-47CB-A992-491C30A76A9E}" type="presParOf" srcId="{E5695F3A-8340-4E1C-9871-93AB0E23AEE9}" destId="{BF7FC958-A2F4-4541-B1F3-E61762A5845D}" srcOrd="1" destOrd="0" presId="urn:microsoft.com/office/officeart/2005/8/layout/process5"/>
    <dgm:cxn modelId="{DB62EB0E-AB4E-45F5-918B-96F1A02A6E3F}" type="presParOf" srcId="{BF7FC958-A2F4-4541-B1F3-E61762A5845D}" destId="{1B2BB90D-A9CB-452B-8F22-74CAA9B6F099}" srcOrd="0" destOrd="0" presId="urn:microsoft.com/office/officeart/2005/8/layout/process5"/>
    <dgm:cxn modelId="{1B74B41D-A9A5-4520-9255-A160A2CB0C02}" type="presParOf" srcId="{E5695F3A-8340-4E1C-9871-93AB0E23AEE9}" destId="{4603A2DA-51A3-48F7-8791-FFBDB0141BC9}" srcOrd="2" destOrd="0" presId="urn:microsoft.com/office/officeart/2005/8/layout/process5"/>
    <dgm:cxn modelId="{23D868BB-4C30-46EF-B760-850D0030AE0B}" type="presParOf" srcId="{E5695F3A-8340-4E1C-9871-93AB0E23AEE9}" destId="{B55D9E80-25BA-4D2E-B184-EC19F4A4DD52}" srcOrd="3" destOrd="0" presId="urn:microsoft.com/office/officeart/2005/8/layout/process5"/>
    <dgm:cxn modelId="{9DA1C311-872A-47D1-B0E7-DD7B97AD2D56}" type="presParOf" srcId="{B55D9E80-25BA-4D2E-B184-EC19F4A4DD52}" destId="{6EF564A7-153D-4C02-8447-FC86800B86E2}" srcOrd="0" destOrd="0" presId="urn:microsoft.com/office/officeart/2005/8/layout/process5"/>
    <dgm:cxn modelId="{70A30844-4123-4D6C-996C-8D221C0F5DB2}" type="presParOf" srcId="{E5695F3A-8340-4E1C-9871-93AB0E23AEE9}" destId="{1D9DC0D6-F5C7-4ED4-A7A9-1D77A8F5BCBD}" srcOrd="4" destOrd="0" presId="urn:microsoft.com/office/officeart/2005/8/layout/process5"/>
    <dgm:cxn modelId="{3F912481-B6B7-4423-9D9A-78DF8ACE130F}" type="presParOf" srcId="{E5695F3A-8340-4E1C-9871-93AB0E23AEE9}" destId="{6D6D322A-0607-4066-BC74-9D40B6354043}" srcOrd="5" destOrd="0" presId="urn:microsoft.com/office/officeart/2005/8/layout/process5"/>
    <dgm:cxn modelId="{C58E7D2D-D7FB-4932-8CAF-97166C2E2CD5}" type="presParOf" srcId="{6D6D322A-0607-4066-BC74-9D40B6354043}" destId="{14614BCC-863B-4DAE-98A9-4197B2AFEE66}" srcOrd="0" destOrd="0" presId="urn:microsoft.com/office/officeart/2005/8/layout/process5"/>
    <dgm:cxn modelId="{01808C65-6B43-4B66-A241-C5D54E5B7077}" type="presParOf" srcId="{E5695F3A-8340-4E1C-9871-93AB0E23AEE9}" destId="{58E7CA1D-2A02-45EB-8177-7C497EE6BAAC}" srcOrd="6" destOrd="0" presId="urn:microsoft.com/office/officeart/2005/8/layout/process5"/>
    <dgm:cxn modelId="{57D2AAB0-4AEC-4230-94FA-74688627FA97}" type="presParOf" srcId="{E5695F3A-8340-4E1C-9871-93AB0E23AEE9}" destId="{42A62EC0-A83E-4AE5-869B-EFB14AA44D9E}" srcOrd="7" destOrd="0" presId="urn:microsoft.com/office/officeart/2005/8/layout/process5"/>
    <dgm:cxn modelId="{602B5730-F4D0-49E9-A96C-84E62D61A95D}" type="presParOf" srcId="{42A62EC0-A83E-4AE5-869B-EFB14AA44D9E}" destId="{DFE7C47B-CA83-439B-B948-F99CC5BC115C}" srcOrd="0" destOrd="0" presId="urn:microsoft.com/office/officeart/2005/8/layout/process5"/>
    <dgm:cxn modelId="{7073A812-FBF1-4EDB-92E4-BCADBD6BBE69}" type="presParOf" srcId="{E5695F3A-8340-4E1C-9871-93AB0E23AEE9}" destId="{B738CDEF-414F-4B67-81BE-2C174B894A9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27FCF-266A-4908-B974-42ABF180733E}">
      <dsp:nvSpPr>
        <dsp:cNvPr id="0" name=""/>
        <dsp:cNvSpPr/>
      </dsp:nvSpPr>
      <dsp:spPr>
        <a:xfrm>
          <a:off x="7233" y="876234"/>
          <a:ext cx="2161877" cy="2773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수십 년 후  미래의 지구 </a:t>
          </a:r>
          <a:r>
            <a:rPr lang="en-US" altLang="ko-KR" sz="1800" kern="1200" dirty="0" smtClean="0"/>
            <a:t>. </a:t>
          </a:r>
          <a:r>
            <a:rPr lang="ko-KR" altLang="en-US" sz="1800" kern="1200" dirty="0" smtClean="0"/>
            <a:t>자원 고갈과 환경파괴로 인해 제</a:t>
          </a:r>
          <a:r>
            <a:rPr lang="en-US" altLang="ko-KR" sz="1800" kern="1200" dirty="0" smtClean="0"/>
            <a:t>2</a:t>
          </a:r>
          <a:r>
            <a:rPr lang="ko-KR" altLang="en-US" sz="1800" kern="1200" dirty="0" smtClean="0"/>
            <a:t>의 지구 필요</a:t>
          </a:r>
          <a:endParaRPr lang="ko-KR" altLang="en-US" sz="1800" kern="1200" dirty="0"/>
        </a:p>
      </dsp:txBody>
      <dsp:txXfrm>
        <a:off x="70552" y="939553"/>
        <a:ext cx="2035239" cy="2646856"/>
      </dsp:txXfrm>
    </dsp:sp>
    <dsp:sp modelId="{620021FC-5CB2-44CB-AC35-3505F613E2D6}">
      <dsp:nvSpPr>
        <dsp:cNvPr id="0" name=""/>
        <dsp:cNvSpPr/>
      </dsp:nvSpPr>
      <dsp:spPr>
        <a:xfrm>
          <a:off x="2385298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385298" y="2102137"/>
        <a:ext cx="320822" cy="321687"/>
      </dsp:txXfrm>
    </dsp:sp>
    <dsp:sp modelId="{0D196DB4-3EFB-4086-B352-7B2A12ED4B27}">
      <dsp:nvSpPr>
        <dsp:cNvPr id="0" name=""/>
        <dsp:cNvSpPr/>
      </dsp:nvSpPr>
      <dsp:spPr>
        <a:xfrm>
          <a:off x="3033861" y="876234"/>
          <a:ext cx="2161877" cy="2773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조건에 맞는 제</a:t>
          </a:r>
          <a:r>
            <a:rPr lang="en-US" altLang="ko-KR" sz="1800" kern="1200" dirty="0" smtClean="0"/>
            <a:t>2</a:t>
          </a:r>
          <a:r>
            <a:rPr lang="ko-KR" altLang="en-US" sz="1800" kern="1200" dirty="0" smtClean="0"/>
            <a:t>의 지구를 발견하게 되고 각 국가는 소유권을 차지하기 위해 우주로 탐사선과 로봇병력들을 보냄</a:t>
          </a:r>
          <a:endParaRPr lang="ko-KR" altLang="en-US" sz="1800" kern="1200" dirty="0"/>
        </a:p>
      </dsp:txBody>
      <dsp:txXfrm>
        <a:off x="3097180" y="939553"/>
        <a:ext cx="2035239" cy="2646856"/>
      </dsp:txXfrm>
    </dsp:sp>
    <dsp:sp modelId="{C807D95F-B466-497A-89E5-12FBEDB19EBE}">
      <dsp:nvSpPr>
        <dsp:cNvPr id="0" name=""/>
        <dsp:cNvSpPr/>
      </dsp:nvSpPr>
      <dsp:spPr>
        <a:xfrm>
          <a:off x="5411926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5411926" y="2102137"/>
        <a:ext cx="320822" cy="321687"/>
      </dsp:txXfrm>
    </dsp:sp>
    <dsp:sp modelId="{5F652FDA-C6DD-4FA7-9363-D62BD50F94EF}">
      <dsp:nvSpPr>
        <dsp:cNvPr id="0" name=""/>
        <dsp:cNvSpPr/>
      </dsp:nvSpPr>
      <dsp:spPr>
        <a:xfrm>
          <a:off x="6060489" y="876234"/>
          <a:ext cx="2161877" cy="2773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대부분의 국가들이 거의 동시에 도착하고 자국의 이득을 위해 행성 소유권 놓고 전쟁</a:t>
          </a:r>
          <a:r>
            <a:rPr lang="en-US" altLang="ko-KR" sz="1800" kern="1200" dirty="0" smtClean="0"/>
            <a:t>.</a:t>
          </a:r>
          <a:endParaRPr lang="ko-KR" altLang="en-US" sz="1800" kern="1200" dirty="0"/>
        </a:p>
      </dsp:txBody>
      <dsp:txXfrm>
        <a:off x="6123808" y="939553"/>
        <a:ext cx="2035239" cy="2646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C68DE-2451-492A-BD83-EBDD6D167910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각 탐사선들은 주변 자원을 활용해 거점 발전</a:t>
          </a:r>
          <a:endParaRPr lang="ko-KR" altLang="en-US" sz="2000" kern="1200" dirty="0"/>
        </a:p>
      </dsp:txBody>
      <dsp:txXfrm>
        <a:off x="0" y="591343"/>
        <a:ext cx="2571749" cy="1543050"/>
      </dsp:txXfrm>
    </dsp:sp>
    <dsp:sp modelId="{E5BB28CC-BA8C-495E-9592-275B3E46BA83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비어있는 </a:t>
          </a:r>
          <a:r>
            <a:rPr lang="ko-KR" altLang="en-US" sz="2000" kern="1200" dirty="0" err="1" smtClean="0"/>
            <a:t>자원지</a:t>
          </a:r>
          <a:r>
            <a:rPr lang="ko-KR" altLang="en-US" sz="2000" kern="1200" dirty="0" smtClean="0"/>
            <a:t> </a:t>
          </a:r>
          <a:r>
            <a:rPr lang="ko-KR" altLang="en-US" sz="2000" kern="1200" dirty="0" err="1" smtClean="0"/>
            <a:t>발견시</a:t>
          </a:r>
          <a:r>
            <a:rPr lang="ko-KR" altLang="en-US" sz="2000" kern="1200" dirty="0" smtClean="0"/>
            <a:t> 진지 구축 가능</a:t>
          </a:r>
          <a:endParaRPr lang="ko-KR" altLang="en-US" sz="2000" kern="1200" dirty="0"/>
        </a:p>
      </dsp:txBody>
      <dsp:txXfrm>
        <a:off x="2828925" y="591343"/>
        <a:ext cx="2571749" cy="1543050"/>
      </dsp:txXfrm>
    </dsp:sp>
    <dsp:sp modelId="{2C00530E-D029-4661-95CA-031496316D1C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타 국가 </a:t>
          </a:r>
          <a:r>
            <a:rPr lang="ko-KR" altLang="en-US" sz="2000" kern="1200" dirty="0" err="1" smtClean="0"/>
            <a:t>발견시</a:t>
          </a:r>
          <a:r>
            <a:rPr lang="ko-KR" altLang="en-US" sz="2000" kern="1200" dirty="0" smtClean="0"/>
            <a:t> 전쟁</a:t>
          </a:r>
          <a:r>
            <a:rPr lang="en-US" altLang="ko-KR" sz="2000" kern="1200" dirty="0" smtClean="0"/>
            <a:t>. </a:t>
          </a:r>
          <a:r>
            <a:rPr lang="ko-KR" altLang="en-US" sz="2000" kern="1200" dirty="0" err="1" smtClean="0"/>
            <a:t>전쟁시</a:t>
          </a:r>
          <a:r>
            <a:rPr lang="ko-KR" altLang="en-US" sz="2000" kern="1200" dirty="0" smtClean="0"/>
            <a:t> 현재 운용중인 </a:t>
          </a:r>
          <a:r>
            <a:rPr lang="ko-KR" altLang="en-US" sz="2000" kern="1200" dirty="0" err="1" smtClean="0"/>
            <a:t>유닛들만</a:t>
          </a:r>
          <a:r>
            <a:rPr lang="ko-KR" altLang="en-US" sz="2000" kern="1200" dirty="0" smtClean="0"/>
            <a:t> 전투</a:t>
          </a:r>
          <a:r>
            <a:rPr lang="en-US" altLang="ko-KR" sz="2000" kern="1200" dirty="0" smtClean="0"/>
            <a:t>.</a:t>
          </a:r>
          <a:endParaRPr lang="ko-KR" altLang="en-US" sz="2000" kern="1200" dirty="0"/>
        </a:p>
      </dsp:txBody>
      <dsp:txXfrm>
        <a:off x="5657849" y="591343"/>
        <a:ext cx="2571749" cy="1543050"/>
      </dsp:txXfrm>
    </dsp:sp>
    <dsp:sp modelId="{36A10906-7700-40D6-83B7-A8874CB3DB5C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전투 </a:t>
          </a:r>
          <a:r>
            <a:rPr lang="ko-KR" altLang="en-US" sz="2000" kern="1200" dirty="0" err="1" smtClean="0"/>
            <a:t>승리시</a:t>
          </a:r>
          <a:r>
            <a:rPr lang="ko-KR" altLang="en-US" sz="2000" kern="1200" dirty="0" smtClean="0"/>
            <a:t> 적 진지 흡수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확장</a:t>
          </a:r>
          <a:endParaRPr lang="ko-KR" altLang="en-US" sz="2000" kern="1200" dirty="0"/>
        </a:p>
      </dsp:txBody>
      <dsp:txXfrm>
        <a:off x="1414462" y="2391569"/>
        <a:ext cx="2571749" cy="1543050"/>
      </dsp:txXfrm>
    </dsp:sp>
    <dsp:sp modelId="{FEBC09E9-87AE-4AD1-A1B1-66255C8CBE9E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전투 </a:t>
          </a:r>
          <a:r>
            <a:rPr lang="ko-KR" altLang="en-US" sz="2000" kern="1200" dirty="0" err="1" smtClean="0"/>
            <a:t>패배시</a:t>
          </a:r>
          <a:r>
            <a:rPr lang="ko-KR" altLang="en-US" sz="2000" kern="1200" dirty="0" smtClean="0"/>
            <a:t> 거점 강탈 영역 축소</a:t>
          </a:r>
          <a:r>
            <a:rPr lang="en-US" altLang="ko-KR" sz="2000" kern="1200" dirty="0" smtClean="0"/>
            <a:t>. </a:t>
          </a:r>
          <a:r>
            <a:rPr lang="ko-KR" altLang="en-US" sz="2000" kern="1200" dirty="0" smtClean="0"/>
            <a:t>영역 </a:t>
          </a:r>
          <a:r>
            <a:rPr lang="en-US" altLang="ko-KR" sz="2000" kern="1200" dirty="0" smtClean="0"/>
            <a:t>0 </a:t>
          </a:r>
          <a:r>
            <a:rPr lang="ko-KR" altLang="en-US" sz="2000" kern="1200" dirty="0" smtClean="0"/>
            <a:t>시 패배</a:t>
          </a:r>
          <a:r>
            <a:rPr lang="en-US" altLang="ko-KR" sz="2000" kern="1200" dirty="0" smtClean="0"/>
            <a:t>.</a:t>
          </a:r>
          <a:endParaRPr lang="ko-KR" altLang="en-US" sz="2000" kern="1200" dirty="0"/>
        </a:p>
      </dsp:txBody>
      <dsp:txXfrm>
        <a:off x="4243387" y="2391569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8E7E4-EF52-49B0-B14A-B96D2D7391ED}">
      <dsp:nvSpPr>
        <dsp:cNvPr id="0" name=""/>
        <dsp:cNvSpPr/>
      </dsp:nvSpPr>
      <dsp:spPr>
        <a:xfrm>
          <a:off x="7233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전투 </a:t>
          </a:r>
          <a:r>
            <a:rPr lang="ko-KR" altLang="en-US" sz="1400" kern="1200" dirty="0" err="1" smtClean="0"/>
            <a:t>시작시</a:t>
          </a:r>
          <a:r>
            <a:rPr lang="ko-KR" altLang="en-US" sz="1400" kern="1200" dirty="0" smtClean="0"/>
            <a:t> 전투 </a:t>
          </a:r>
          <a:r>
            <a:rPr lang="ko-KR" altLang="en-US" sz="1400" kern="1200" dirty="0" err="1" smtClean="0"/>
            <a:t>맵</a:t>
          </a:r>
          <a:r>
            <a:rPr lang="ko-KR" altLang="en-US" sz="1400" kern="1200" dirty="0" smtClean="0"/>
            <a:t> 화면으로 이동 </a:t>
          </a:r>
          <a:r>
            <a:rPr lang="ko-KR" altLang="en-US" sz="1400" kern="1200" dirty="0" err="1" smtClean="0"/>
            <a:t>맵은</a:t>
          </a:r>
          <a:r>
            <a:rPr lang="ko-KR" altLang="en-US" sz="1400" kern="1200" dirty="0" smtClean="0"/>
            <a:t> 현 위치 지형에 따라 달라짐</a:t>
          </a:r>
          <a:r>
            <a:rPr lang="en-US" altLang="ko-KR" sz="1400" kern="1200" dirty="0" smtClean="0"/>
            <a:t>.	</a:t>
          </a:r>
          <a:endParaRPr lang="ko-KR" altLang="en-US" sz="1400" kern="1200" dirty="0"/>
        </a:p>
      </dsp:txBody>
      <dsp:txXfrm>
        <a:off x="45225" y="571471"/>
        <a:ext cx="2085893" cy="1221142"/>
      </dsp:txXfrm>
    </dsp:sp>
    <dsp:sp modelId="{BF7FC958-A2F4-4541-B1F3-E61762A5845D}">
      <dsp:nvSpPr>
        <dsp:cNvPr id="0" name=""/>
        <dsp:cNvSpPr/>
      </dsp:nvSpPr>
      <dsp:spPr>
        <a:xfrm rot="21599072">
          <a:off x="2359536" y="913564"/>
          <a:ext cx="458753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359536" y="1020812"/>
        <a:ext cx="321127" cy="321687"/>
      </dsp:txXfrm>
    </dsp:sp>
    <dsp:sp modelId="{4603A2DA-51A3-48F7-8791-FFBDB0141BC9}">
      <dsp:nvSpPr>
        <dsp:cNvPr id="0" name=""/>
        <dsp:cNvSpPr/>
      </dsp:nvSpPr>
      <dsp:spPr>
        <a:xfrm>
          <a:off x="3034682" y="53266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전투시에는 현재 운용 가능한 병력만 배치</a:t>
          </a:r>
          <a:r>
            <a:rPr lang="en-US" altLang="ko-KR" sz="1400" kern="1200" dirty="0" smtClean="0"/>
            <a:t>/ </a:t>
          </a:r>
          <a:r>
            <a:rPr lang="ko-KR" altLang="en-US" sz="1400" kern="1200" dirty="0" smtClean="0"/>
            <a:t>사용 가능</a:t>
          </a:r>
          <a:endParaRPr lang="ko-KR" altLang="en-US" sz="1400" kern="1200" dirty="0"/>
        </a:p>
      </dsp:txBody>
      <dsp:txXfrm>
        <a:off x="3072674" y="570654"/>
        <a:ext cx="2085893" cy="1221142"/>
      </dsp:txXfrm>
    </dsp:sp>
    <dsp:sp modelId="{B55D9E80-25BA-4D2E-B184-EC19F4A4DD52}">
      <dsp:nvSpPr>
        <dsp:cNvPr id="0" name=""/>
        <dsp:cNvSpPr/>
      </dsp:nvSpPr>
      <dsp:spPr>
        <a:xfrm rot="928">
          <a:off x="5386624" y="913557"/>
          <a:ext cx="457882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5386624" y="1020767"/>
        <a:ext cx="320517" cy="321687"/>
      </dsp:txXfrm>
    </dsp:sp>
    <dsp:sp modelId="{1D9DC0D6-F5C7-4ED4-A7A9-1D77A8F5BCBD}">
      <dsp:nvSpPr>
        <dsp:cNvPr id="0" name=""/>
        <dsp:cNvSpPr/>
      </dsp:nvSpPr>
      <dsp:spPr>
        <a:xfrm>
          <a:off x="6060489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유닛</a:t>
          </a:r>
          <a:r>
            <a:rPr lang="ko-KR" altLang="en-US" sz="1400" kern="1200" dirty="0" smtClean="0"/>
            <a:t> </a:t>
          </a:r>
          <a:r>
            <a:rPr lang="ko-KR" altLang="en-US" sz="1400" kern="1200" dirty="0" err="1" smtClean="0"/>
            <a:t>배치시</a:t>
          </a:r>
          <a:r>
            <a:rPr lang="ko-KR" altLang="en-US" sz="1400" kern="1200" dirty="0" smtClean="0"/>
            <a:t> 이후 전투는 자동으로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6098481" y="571471"/>
        <a:ext cx="2085893" cy="1221142"/>
      </dsp:txXfrm>
    </dsp:sp>
    <dsp:sp modelId="{6D6D322A-0607-4066-BC74-9D40B6354043}">
      <dsp:nvSpPr>
        <dsp:cNvPr id="0" name=""/>
        <dsp:cNvSpPr/>
      </dsp:nvSpPr>
      <dsp:spPr>
        <a:xfrm rot="5400000">
          <a:off x="6912269" y="198193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-5400000">
        <a:off x="6980585" y="2020851"/>
        <a:ext cx="321687" cy="320822"/>
      </dsp:txXfrm>
    </dsp:sp>
    <dsp:sp modelId="{58E7CA1D-2A02-45EB-8177-7C497EE6BAAC}">
      <dsp:nvSpPr>
        <dsp:cNvPr id="0" name=""/>
        <dsp:cNvSpPr/>
      </dsp:nvSpPr>
      <dsp:spPr>
        <a:xfrm>
          <a:off x="6060489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공격측은</a:t>
          </a:r>
          <a:r>
            <a:rPr lang="ko-KR" altLang="en-US" sz="1400" kern="1200" dirty="0" smtClean="0"/>
            <a:t> 상대 진지 </a:t>
          </a:r>
          <a:r>
            <a:rPr lang="ko-KR" altLang="en-US" sz="1400" kern="1200" dirty="0" err="1" smtClean="0"/>
            <a:t>파괴방어측은</a:t>
          </a:r>
          <a:r>
            <a:rPr lang="ko-KR" altLang="en-US" sz="1400" kern="1200" dirty="0" smtClean="0"/>
            <a:t> 상대 </a:t>
          </a:r>
          <a:r>
            <a:rPr lang="ko-KR" altLang="en-US" sz="1400" kern="1200" dirty="0" err="1" smtClean="0"/>
            <a:t>유닛</a:t>
          </a:r>
          <a:r>
            <a:rPr lang="ko-KR" altLang="en-US" sz="1400" kern="1200" dirty="0" smtClean="0"/>
            <a:t> 모두 격파</a:t>
          </a:r>
          <a:endParaRPr lang="ko-KR" altLang="en-US" sz="1400" kern="1200" dirty="0"/>
        </a:p>
      </dsp:txBody>
      <dsp:txXfrm>
        <a:off x="6098481" y="2733348"/>
        <a:ext cx="2085893" cy="1221142"/>
      </dsp:txXfrm>
    </dsp:sp>
    <dsp:sp modelId="{42A62EC0-A83E-4AE5-869B-EFB14AA44D9E}">
      <dsp:nvSpPr>
        <dsp:cNvPr id="0" name=""/>
        <dsp:cNvSpPr/>
      </dsp:nvSpPr>
      <dsp:spPr>
        <a:xfrm rot="10800000">
          <a:off x="5411926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5549421" y="3183076"/>
        <a:ext cx="320822" cy="321687"/>
      </dsp:txXfrm>
    </dsp:sp>
    <dsp:sp modelId="{B738CDEF-414F-4B67-81BE-2C174B894A91}">
      <dsp:nvSpPr>
        <dsp:cNvPr id="0" name=""/>
        <dsp:cNvSpPr/>
      </dsp:nvSpPr>
      <dsp:spPr>
        <a:xfrm>
          <a:off x="3033861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승리하면 상대 </a:t>
          </a:r>
          <a:r>
            <a:rPr lang="ko-KR" altLang="en-US" sz="1400" kern="1200" dirty="0" err="1" smtClean="0"/>
            <a:t>유닛들의</a:t>
          </a:r>
          <a:r>
            <a:rPr lang="ko-KR" altLang="en-US" sz="1400" kern="1200" dirty="0" smtClean="0"/>
            <a:t> 잔해로 </a:t>
          </a:r>
          <a:r>
            <a:rPr lang="ko-KR" altLang="en-US" sz="1400" kern="1200" dirty="0" err="1" smtClean="0"/>
            <a:t>유닛</a:t>
          </a:r>
          <a:r>
            <a:rPr lang="ko-KR" altLang="en-US" sz="1400" kern="1200" dirty="0" smtClean="0"/>
            <a:t> 복구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강화 가능</a:t>
          </a:r>
          <a:endParaRPr lang="ko-KR" altLang="en-US" sz="1400" kern="1200" dirty="0"/>
        </a:p>
      </dsp:txBody>
      <dsp:txXfrm>
        <a:off x="3071853" y="2733348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3B1-14A2-4A11-86F8-3EDC0F515B5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2EA-57C2-40D9-86FE-F031C12F4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3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3B1-14A2-4A11-86F8-3EDC0F515B5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2EA-57C2-40D9-86FE-F031C12F4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3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3B1-14A2-4A11-86F8-3EDC0F515B5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2EA-57C2-40D9-86FE-F031C12F4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3B1-14A2-4A11-86F8-3EDC0F515B5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2EA-57C2-40D9-86FE-F031C12F4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3B1-14A2-4A11-86F8-3EDC0F515B5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2EA-57C2-40D9-86FE-F031C12F4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8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3B1-14A2-4A11-86F8-3EDC0F515B5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2EA-57C2-40D9-86FE-F031C12F4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9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3B1-14A2-4A11-86F8-3EDC0F515B5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2EA-57C2-40D9-86FE-F031C12F4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2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3B1-14A2-4A11-86F8-3EDC0F515B5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2EA-57C2-40D9-86FE-F031C12F4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1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3B1-14A2-4A11-86F8-3EDC0F515B5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2EA-57C2-40D9-86FE-F031C12F4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3B1-14A2-4A11-86F8-3EDC0F515B5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2EA-57C2-40D9-86FE-F031C12F4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1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3B1-14A2-4A11-86F8-3EDC0F515B5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52EA-57C2-40D9-86FE-F031C12F4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0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83B1-14A2-4A11-86F8-3EDC0F515B5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52EA-57C2-40D9-86FE-F031C12F4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소포트웨어</a:t>
            </a:r>
            <a:r>
              <a:rPr lang="ko-KR" altLang="en-US" dirty="0" smtClean="0"/>
              <a:t>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게임스토리 기획서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2012182047 </a:t>
            </a:r>
            <a:r>
              <a:rPr lang="ko-KR" altLang="en-US" dirty="0" smtClean="0"/>
              <a:t>최정욱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4149080"/>
            <a:ext cx="8229600" cy="19770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400" b="1" dirty="0" smtClean="0"/>
              <a:t>New Planet War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9447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435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29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진행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1205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71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전투 진행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1827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47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144</Words>
  <Application>Microsoft Office PowerPoint</Application>
  <PresentationFormat>화면 슬라이드 쇼(4:3)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게임 소포트웨어 공학   게임스토리 기획서  2012182047 최정욱</vt:lpstr>
      <vt:lpstr>시나리오</vt:lpstr>
      <vt:lpstr>게임 진행</vt:lpstr>
      <vt:lpstr>전투 진행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겜소공 게임스토리 기획서 2012182047 최정욱</dc:title>
  <dc:creator>Windows 사용자</dc:creator>
  <cp:lastModifiedBy>Windows 사용자</cp:lastModifiedBy>
  <cp:revision>3</cp:revision>
  <dcterms:created xsi:type="dcterms:W3CDTF">2017-09-14T05:15:00Z</dcterms:created>
  <dcterms:modified xsi:type="dcterms:W3CDTF">2017-09-14T05:40:09Z</dcterms:modified>
</cp:coreProperties>
</file>