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6"/>
  </p:notesMasterIdLst>
  <p:sldIdLst>
    <p:sldId id="256" r:id="rId2"/>
    <p:sldId id="311" r:id="rId3"/>
    <p:sldId id="312" r:id="rId4"/>
    <p:sldId id="313" r:id="rId5"/>
    <p:sldId id="258" r:id="rId6"/>
    <p:sldId id="259" r:id="rId7"/>
    <p:sldId id="314" r:id="rId8"/>
    <p:sldId id="316" r:id="rId9"/>
    <p:sldId id="315" r:id="rId10"/>
    <p:sldId id="317" r:id="rId11"/>
    <p:sldId id="308" r:id="rId12"/>
    <p:sldId id="318" r:id="rId13"/>
    <p:sldId id="319" r:id="rId14"/>
    <p:sldId id="320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9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859A1-ADFE-4A5F-A878-6CEE800EDA6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9F284-B2E9-4881-A266-8D47D7E1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7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stateless protocol is a communications protocol in which no information is retained by either sender or receiver, meaning that each is unaware of the state of the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9F284-B2E9-4881-A266-8D47D7E1FB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17DB8-3DA1-4CCF-BB2E-DA3ED9CE56A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66B9-C00E-4CE6-A15A-9E25790BC56E}" type="datetimeFigureOut">
              <a:rPr lang="en-US" smtClean="0"/>
              <a:t>3/10/2020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2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7DB8-3DA1-4CCF-BB2E-DA3ED9CE56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66B9-C00E-4CE6-A15A-9E25790BC56E}" type="datetimeFigureOut">
              <a:rPr lang="en-US" smtClean="0"/>
              <a:t>3/10/2020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0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7DB8-3DA1-4CCF-BB2E-DA3ED9CE56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66B9-C00E-4CE6-A15A-9E25790BC56E}" type="datetimeFigureOut">
              <a:rPr lang="en-US" smtClean="0"/>
              <a:t>3/10/2020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2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17DB8-3DA1-4CCF-BB2E-DA3ED9CE56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66B9-C00E-4CE6-A15A-9E25790BC56E}" type="datetimeFigureOut">
              <a:rPr lang="en-US" smtClean="0"/>
              <a:t>3/10/2020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6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17DB8-3DA1-4CCF-BB2E-DA3ED9CE56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66B9-C00E-4CE6-A15A-9E25790BC56E}" type="datetimeFigureOut">
              <a:rPr lang="en-US" smtClean="0"/>
              <a:t>3/10/2020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4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17DB8-3DA1-4CCF-BB2E-DA3ED9CE56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66B9-C00E-4CE6-A15A-9E25790BC56E}" type="datetimeFigureOut">
              <a:rPr lang="en-US" smtClean="0"/>
              <a:t>3/10/2020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3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17DB8-3DA1-4CCF-BB2E-DA3ED9CE56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66B9-C00E-4CE6-A15A-9E25790BC56E}" type="datetimeFigureOut">
              <a:rPr lang="en-US" smtClean="0"/>
              <a:t>3/10/2020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3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17DB8-3DA1-4CCF-BB2E-DA3ED9CE56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66B9-C00E-4CE6-A15A-9E25790BC56E}" type="datetimeFigureOut">
              <a:rPr lang="en-US" smtClean="0"/>
              <a:t>3/10/2020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17DB8-3DA1-4CCF-BB2E-DA3ED9CE56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66B9-C00E-4CE6-A15A-9E25790BC56E}" type="datetimeFigureOut">
              <a:rPr lang="en-US" smtClean="0"/>
              <a:t>3/10/2020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7DB8-3DA1-4CCF-BB2E-DA3ED9CE56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66B9-C00E-4CE6-A15A-9E25790BC56E}" type="datetimeFigureOut">
              <a:rPr lang="en-US" smtClean="0"/>
              <a:t>3/10/2020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2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7DB8-3DA1-4CCF-BB2E-DA3ED9CE56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66B9-C00E-4CE6-A15A-9E25790BC56E}" type="datetimeFigureOut">
              <a:rPr lang="en-US" smtClean="0"/>
              <a:t>3/10/2020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7DB8-3DA1-4CCF-BB2E-DA3ED9CE56A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66B9-C00E-4CE6-A15A-9E25790BC56E}" type="datetimeFigureOut">
              <a:rPr lang="en-US" smtClean="0"/>
              <a:t>3/10/2020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5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data-jpa#learn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2database.com/html/main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JPA – Java Persistence API</a:t>
            </a:r>
          </a:p>
        </p:txBody>
      </p:sp>
    </p:spTree>
    <p:extLst>
      <p:ext uri="{BB962C8B-B14F-4D97-AF65-F5344CB8AC3E}">
        <p14:creationId xmlns:p14="http://schemas.microsoft.com/office/powerpoint/2010/main" val="270265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A33A-C182-472C-8FA9-A473BB9A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Spring Data Repository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5CA4-219B-498D-91F0-FFAD8F38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https://spring.io/projects/spring-data-jpa#learn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202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your 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1" y="1825624"/>
            <a:ext cx="11459350" cy="4750153"/>
          </a:xfrm>
        </p:spPr>
        <p:txBody>
          <a:bodyPr/>
          <a:lstStyle/>
          <a:p>
            <a:r>
              <a:rPr lang="en-US" dirty="0"/>
              <a:t>H2 is a Java SQL database (</a:t>
            </a:r>
            <a:r>
              <a:rPr lang="en-US" dirty="0">
                <a:hlinkClick r:id="rId2"/>
              </a:rPr>
              <a:t>web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Great for testing!</a:t>
            </a:r>
          </a:p>
          <a:p>
            <a:pPr lvl="1"/>
            <a:r>
              <a:rPr lang="en-US" dirty="0"/>
              <a:t>Very fast, open source, JDBC API</a:t>
            </a:r>
          </a:p>
          <a:p>
            <a:pPr lvl="1"/>
            <a:r>
              <a:rPr lang="en-US" dirty="0"/>
              <a:t>Both in-memory and on disk storage</a:t>
            </a:r>
          </a:p>
          <a:p>
            <a:pPr lvl="1"/>
            <a:r>
              <a:rPr lang="en-US" dirty="0"/>
              <a:t>Browser based console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60925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770D-759F-4CA5-B124-E42B57AC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new dependencies</a:t>
            </a:r>
            <a:endParaRPr lang="nl-BE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1394F6C-4108-46D9-BBF3-719430EFF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853" y="1939202"/>
            <a:ext cx="82253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&gt;spring-boot-starter-data-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&gt;com.h2database&lt;/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&gt;h2&lt;/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7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4577-1BDE-47D7-B47B-CF4D1E0C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Dangers of working with Entities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337DE-3F54-4640-8BA9-FC6DA073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object of an Entity class represents a row in a database table</a:t>
            </a:r>
            <a:endParaRPr lang="nl-BE" dirty="0"/>
          </a:p>
          <a:p>
            <a:r>
              <a:rPr lang="nl-BE" dirty="0"/>
              <a:t>Changes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object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persisted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database</a:t>
            </a:r>
          </a:p>
          <a:p>
            <a:endParaRPr lang="nl-BE" dirty="0"/>
          </a:p>
          <a:p>
            <a:r>
              <a:rPr lang="en-GB" dirty="0"/>
              <a:t>Using these Entity classes in View or Controller can lead to unintended side effects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User input can be mapped to an Entity object and immediately stored before validation has occurred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This enables a lot of programming errors (bugs)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4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9428-B7B8-4B7A-A3E8-192AF39D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DTOs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EF522-76DA-4C86-8CF2-A78A6B34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Transfer Objects</a:t>
            </a:r>
          </a:p>
          <a:p>
            <a:endParaRPr lang="en-GB" dirty="0"/>
          </a:p>
          <a:p>
            <a:r>
              <a:rPr lang="en-GB" dirty="0"/>
              <a:t>An object containing the data needed for a view or controller, without direct links to the database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81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912A-677C-4E46-BE46-6B66FB23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JDBC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CF48-4A72-4CCC-8D9C-C3382D91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Database Connectivity</a:t>
            </a:r>
          </a:p>
          <a:p>
            <a:endParaRPr lang="nl-BE" dirty="0"/>
          </a:p>
          <a:p>
            <a:r>
              <a:rPr lang="nl-BE" dirty="0"/>
              <a:t>An API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may</a:t>
            </a:r>
            <a:r>
              <a:rPr lang="nl-BE" dirty="0"/>
              <a:t> make </a:t>
            </a:r>
            <a:r>
              <a:rPr lang="nl-BE" dirty="0" err="1"/>
              <a:t>use</a:t>
            </a:r>
            <a:r>
              <a:rPr lang="nl-BE" dirty="0"/>
              <a:t> of a database</a:t>
            </a:r>
          </a:p>
          <a:p>
            <a:endParaRPr lang="nl-BE" dirty="0"/>
          </a:p>
          <a:p>
            <a:r>
              <a:rPr lang="en-GB" dirty="0"/>
              <a:t>Statement, Connection, </a:t>
            </a:r>
            <a:r>
              <a:rPr lang="en-GB" dirty="0" err="1"/>
              <a:t>DriverManager</a:t>
            </a:r>
            <a:r>
              <a:rPr lang="en-GB" dirty="0"/>
              <a:t>, …</a:t>
            </a:r>
          </a:p>
          <a:p>
            <a:endParaRPr lang="en-GB" dirty="0"/>
          </a:p>
          <a:p>
            <a:r>
              <a:rPr lang="en-GB"/>
              <a:t>Using pure SQL </a:t>
            </a:r>
            <a:r>
              <a:rPr lang="en-GB" dirty="0"/>
              <a:t>to interact with the database</a:t>
            </a:r>
          </a:p>
        </p:txBody>
      </p:sp>
    </p:spTree>
    <p:extLst>
      <p:ext uri="{BB962C8B-B14F-4D97-AF65-F5344CB8AC3E}">
        <p14:creationId xmlns:p14="http://schemas.microsoft.com/office/powerpoint/2010/main" val="289617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8C46-17F4-4001-8B35-B112FB16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8020-AFE6-4F50-A22B-39479BD6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Object-Relational Mapping</a:t>
            </a:r>
          </a:p>
          <a:p>
            <a:endParaRPr lang="en-GB" dirty="0"/>
          </a:p>
          <a:p>
            <a:r>
              <a:rPr lang="en-GB" dirty="0"/>
              <a:t>A technology </a:t>
            </a:r>
            <a:r>
              <a:rPr lang="en-US" dirty="0"/>
              <a:t>to allow the use of a relational database through an object-oriented programming language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No more 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6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8C46-17F4-4001-8B35-B112FB16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8020-AFE6-4F50-A22B-39479BD6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Object-Relational Mapping</a:t>
            </a:r>
          </a:p>
          <a:p>
            <a:endParaRPr lang="en-GB" dirty="0"/>
          </a:p>
          <a:p>
            <a:r>
              <a:rPr lang="en-GB" dirty="0"/>
              <a:t>A technology </a:t>
            </a:r>
            <a:r>
              <a:rPr lang="en-US" dirty="0"/>
              <a:t>to allow the use of a relational database through an object-oriented programming language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trike="sngStrike" dirty="0">
                <a:sym typeface="Wingdings" panose="05000000000000000000" pitchFamily="2" charset="2"/>
              </a:rPr>
              <a:t>No more SQL!</a:t>
            </a:r>
            <a:r>
              <a:rPr lang="en-US" dirty="0">
                <a:sym typeface="Wingdings" panose="05000000000000000000" pitchFamily="2" charset="2"/>
              </a:rPr>
              <a:t> A lot less SQL!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969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1" y="1825624"/>
            <a:ext cx="11459350" cy="4750153"/>
          </a:xfrm>
        </p:spPr>
        <p:txBody>
          <a:bodyPr/>
          <a:lstStyle/>
          <a:p>
            <a:r>
              <a:rPr lang="en-US" dirty="0"/>
              <a:t>API for managing data in a relational model in Java</a:t>
            </a:r>
          </a:p>
          <a:p>
            <a:endParaRPr lang="en-US" dirty="0"/>
          </a:p>
          <a:p>
            <a:r>
              <a:rPr lang="en-US" dirty="0"/>
              <a:t>ORM</a:t>
            </a:r>
          </a:p>
          <a:p>
            <a:pPr lvl="1"/>
            <a:r>
              <a:rPr lang="en-US" dirty="0"/>
              <a:t>JPA is ORM-based, but </a:t>
            </a:r>
            <a:r>
              <a:rPr lang="en-US" b="1" dirty="0"/>
              <a:t>does not implement</a:t>
            </a:r>
            <a:r>
              <a:rPr lang="en-US" dirty="0"/>
              <a:t> the translation from the relational database to the object-oriented language</a:t>
            </a:r>
          </a:p>
          <a:p>
            <a:pPr lvl="1"/>
            <a:endParaRPr lang="en-US" dirty="0"/>
          </a:p>
          <a:p>
            <a:r>
              <a:rPr lang="en-US" dirty="0"/>
              <a:t>To use JPA, choose an implementation:</a:t>
            </a:r>
          </a:p>
          <a:p>
            <a:pPr lvl="1"/>
            <a:r>
              <a:rPr lang="en-US" dirty="0" err="1"/>
              <a:t>EclipseLink</a:t>
            </a:r>
            <a:r>
              <a:rPr lang="en-US" dirty="0"/>
              <a:t> (reference implementation)</a:t>
            </a:r>
          </a:p>
          <a:p>
            <a:pPr lvl="1"/>
            <a:r>
              <a:rPr lang="en-US" dirty="0"/>
              <a:t>Hibernate (used by Spring by default)</a:t>
            </a:r>
          </a:p>
        </p:txBody>
      </p:sp>
    </p:spTree>
    <p:extLst>
      <p:ext uri="{BB962C8B-B14F-4D97-AF65-F5344CB8AC3E}">
        <p14:creationId xmlns:p14="http://schemas.microsoft.com/office/powerpoint/2010/main" val="2505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6C9D4-7FEB-4C49-B6B9-15891F289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integration with JPA</a:t>
            </a:r>
          </a:p>
          <a:p>
            <a:r>
              <a:rPr lang="en-GB" dirty="0"/>
              <a:t>Hibernate as underlying JPA implementation</a:t>
            </a:r>
          </a:p>
          <a:p>
            <a:endParaRPr lang="en-GB" dirty="0"/>
          </a:p>
          <a:p>
            <a:r>
              <a:rPr lang="en-GB" dirty="0"/>
              <a:t>Repository as DAO (Data Access Object)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2406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DED7-038D-43E7-8347-B68F051A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terminology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8471-76FF-4320-BA2A-31E966BD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Entity</a:t>
            </a:r>
          </a:p>
          <a:p>
            <a:pPr lvl="1"/>
            <a:r>
              <a:rPr lang="en-GB" dirty="0"/>
              <a:t>A class representing a table in the database</a:t>
            </a:r>
          </a:p>
          <a:p>
            <a:pPr lvl="1"/>
            <a:r>
              <a:rPr lang="en-GB" dirty="0"/>
              <a:t>The fields of this class map to a table column</a:t>
            </a:r>
          </a:p>
          <a:p>
            <a:r>
              <a:rPr lang="en-GB" dirty="0"/>
              <a:t>Repository</a:t>
            </a:r>
          </a:p>
          <a:p>
            <a:pPr lvl="1"/>
            <a:r>
              <a:rPr lang="en-GB" dirty="0"/>
              <a:t>A class for handling database actions for a specific Entity</a:t>
            </a:r>
          </a:p>
          <a:p>
            <a:pPr lvl="1"/>
            <a:r>
              <a:rPr lang="en-GB" dirty="0"/>
              <a:t>insert, select, update, delete (</a:t>
            </a:r>
            <a:r>
              <a:rPr lang="en-GB" b="1" dirty="0"/>
              <a:t>CRUD</a:t>
            </a:r>
            <a:r>
              <a:rPr lang="en-GB" dirty="0"/>
              <a:t>)</a:t>
            </a:r>
          </a:p>
          <a:p>
            <a:r>
              <a:rPr lang="en-GB" dirty="0"/>
              <a:t>Service</a:t>
            </a:r>
          </a:p>
          <a:p>
            <a:pPr lvl="1"/>
            <a:r>
              <a:rPr lang="en-GB" dirty="0"/>
              <a:t>An upper layer class that will interact with Repositories to perform business logic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2416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05CC-5C8A-447C-B727-B97F24B1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JPA Entity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BCA6-2C4A-4354-B24E-97AC32470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class annotated with </a:t>
            </a:r>
            <a:r>
              <a:rPr lang="en-GB" b="1" dirty="0"/>
              <a:t>@Entity</a:t>
            </a:r>
          </a:p>
          <a:p>
            <a:r>
              <a:rPr lang="nl-BE" dirty="0" err="1"/>
              <a:t>Contains</a:t>
            </a:r>
            <a:r>
              <a:rPr lang="nl-BE" dirty="0"/>
              <a:t> at </a:t>
            </a:r>
            <a:r>
              <a:rPr lang="nl-BE" dirty="0" err="1"/>
              <a:t>least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field </a:t>
            </a:r>
            <a:r>
              <a:rPr lang="nl-BE" dirty="0" err="1"/>
              <a:t>annotated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b="1" dirty="0"/>
              <a:t>@</a:t>
            </a:r>
            <a:r>
              <a:rPr lang="nl-BE" b="1" dirty="0" err="1"/>
              <a:t>Id</a:t>
            </a:r>
            <a:endParaRPr lang="nl-BE" b="1" dirty="0"/>
          </a:p>
          <a:p>
            <a:pPr lvl="1"/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marks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field </a:t>
            </a:r>
            <a:r>
              <a:rPr lang="nl-BE" dirty="0" err="1"/>
              <a:t>that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primary</a:t>
            </a:r>
            <a:r>
              <a:rPr lang="nl-BE" dirty="0"/>
              <a:t> </a:t>
            </a:r>
            <a:r>
              <a:rPr lang="nl-BE" dirty="0" err="1"/>
              <a:t>key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table</a:t>
            </a:r>
            <a:endParaRPr lang="nl-BE" dirty="0"/>
          </a:p>
          <a:p>
            <a:r>
              <a:rPr lang="nl-BE" dirty="0" err="1"/>
              <a:t>Contains</a:t>
            </a:r>
            <a:r>
              <a:rPr lang="nl-BE" dirty="0"/>
              <a:t> fields matching </a:t>
            </a:r>
            <a:r>
              <a:rPr lang="nl-BE" dirty="0" err="1"/>
              <a:t>the</a:t>
            </a:r>
            <a:r>
              <a:rPr lang="nl-BE" dirty="0"/>
              <a:t> columns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table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database</a:t>
            </a:r>
          </a:p>
          <a:p>
            <a:r>
              <a:rPr lang="nl-BE" dirty="0" err="1"/>
              <a:t>Contains</a:t>
            </a:r>
            <a:r>
              <a:rPr lang="nl-BE" dirty="0"/>
              <a:t> fields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Entities</a:t>
            </a:r>
            <a:r>
              <a:rPr lang="nl-BE" dirty="0"/>
              <a:t> </a:t>
            </a:r>
            <a:r>
              <a:rPr lang="nl-BE" dirty="0" err="1"/>
              <a:t>annotated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@</a:t>
            </a:r>
            <a:r>
              <a:rPr lang="nl-BE" dirty="0" err="1"/>
              <a:t>OneToOne</a:t>
            </a:r>
            <a:r>
              <a:rPr lang="nl-BE" dirty="0"/>
              <a:t>, @</a:t>
            </a:r>
            <a:r>
              <a:rPr lang="nl-BE" dirty="0" err="1"/>
              <a:t>ManyToOne</a:t>
            </a:r>
            <a:r>
              <a:rPr lang="nl-BE" dirty="0"/>
              <a:t> or @</a:t>
            </a:r>
            <a:r>
              <a:rPr lang="nl-BE" dirty="0" err="1"/>
              <a:t>ManyToMany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represent</a:t>
            </a:r>
            <a:r>
              <a:rPr lang="nl-BE" dirty="0"/>
              <a:t> </a:t>
            </a:r>
            <a:r>
              <a:rPr lang="nl-BE" dirty="0" err="1"/>
              <a:t>their</a:t>
            </a:r>
            <a:r>
              <a:rPr lang="nl-BE" dirty="0"/>
              <a:t> relations</a:t>
            </a:r>
          </a:p>
          <a:p>
            <a:r>
              <a:rPr lang="nl-BE" dirty="0"/>
              <a:t>Public </a:t>
            </a:r>
            <a:r>
              <a:rPr lang="nl-BE" dirty="0" err="1"/>
              <a:t>getters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setters are </a:t>
            </a:r>
            <a:r>
              <a:rPr lang="nl-BE" dirty="0" err="1"/>
              <a:t>required</a:t>
            </a:r>
            <a:endParaRPr lang="nl-BE" dirty="0"/>
          </a:p>
          <a:p>
            <a:r>
              <a:rPr lang="nl-BE" dirty="0" err="1"/>
              <a:t>Constructor</a:t>
            </a:r>
            <a:r>
              <a:rPr lang="nl-BE" dirty="0"/>
              <a:t> without parameters </a:t>
            </a:r>
            <a:r>
              <a:rPr lang="nl-BE" dirty="0" err="1"/>
              <a:t>required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227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8D2D-1FD0-43B8-8EC0-030B5461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Spring Data Repository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EB6E-F9AF-4D8E-BFB2-F9A2C63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b="1" dirty="0"/>
              <a:t>interface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extending a Spring Repository interface</a:t>
            </a:r>
          </a:p>
          <a:p>
            <a:pPr lvl="2"/>
            <a:r>
              <a:rPr lang="en-GB" dirty="0"/>
              <a:t>Repository</a:t>
            </a:r>
          </a:p>
          <a:p>
            <a:pPr lvl="2"/>
            <a:r>
              <a:rPr lang="en-GB" dirty="0" err="1"/>
              <a:t>CRUDRepository</a:t>
            </a:r>
            <a:endParaRPr lang="en-GB" dirty="0"/>
          </a:p>
          <a:p>
            <a:pPr lvl="2"/>
            <a:r>
              <a:rPr lang="en-GB" dirty="0" err="1"/>
              <a:t>JpaRepository</a:t>
            </a:r>
            <a:endParaRPr lang="en-GB" dirty="0"/>
          </a:p>
          <a:p>
            <a:pPr lvl="2"/>
            <a:r>
              <a:rPr lang="en-GB" dirty="0"/>
              <a:t>…</a:t>
            </a:r>
          </a:p>
          <a:p>
            <a:pPr lvl="1"/>
            <a:r>
              <a:rPr lang="en-GB" dirty="0"/>
              <a:t>when using Spring Data JPA</a:t>
            </a:r>
          </a:p>
          <a:p>
            <a:pPr lvl="2"/>
            <a:r>
              <a:rPr lang="en-GB" dirty="0"/>
              <a:t>extend </a:t>
            </a:r>
            <a:r>
              <a:rPr lang="en-GB" dirty="0" err="1"/>
              <a:t>JpaRepository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containing query methods</a:t>
            </a:r>
          </a:p>
          <a:p>
            <a:pPr lvl="2"/>
            <a:r>
              <a:rPr lang="en-GB" dirty="0"/>
              <a:t>methods defining a database action to undertake by </a:t>
            </a:r>
          </a:p>
          <a:p>
            <a:pPr lvl="3"/>
            <a:r>
              <a:rPr lang="en-GB" dirty="0"/>
              <a:t>their name OR</a:t>
            </a:r>
          </a:p>
          <a:p>
            <a:pPr lvl="3"/>
            <a:r>
              <a:rPr lang="en-GB" dirty="0"/>
              <a:t>a manual query (SQL)</a:t>
            </a:r>
          </a:p>
        </p:txBody>
      </p:sp>
    </p:spTree>
    <p:extLst>
      <p:ext uri="{BB962C8B-B14F-4D97-AF65-F5344CB8AC3E}">
        <p14:creationId xmlns:p14="http://schemas.microsoft.com/office/powerpoint/2010/main" val="8475340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1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32_00018418_UCLL_PPT_Sjabloonv6.potx" id="{AB8ACA44-A301-4551-B203-3F9E68D295B5}" vid="{9BA97E0D-BD29-47A5-B9F9-D12523D505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UCLL_sjabloon_light</Template>
  <TotalTime>7912</TotalTime>
  <Words>506</Words>
  <Application>Microsoft Office PowerPoint</Application>
  <PresentationFormat>Widescreen</PresentationFormat>
  <Paragraphs>91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Tahoma</vt:lpstr>
      <vt:lpstr>Wingdings</vt:lpstr>
      <vt:lpstr>Presentatie1</vt:lpstr>
      <vt:lpstr>JPA – Java Persistence API</vt:lpstr>
      <vt:lpstr>JDBC</vt:lpstr>
      <vt:lpstr>ORM</vt:lpstr>
      <vt:lpstr>ORM</vt:lpstr>
      <vt:lpstr>JPA</vt:lpstr>
      <vt:lpstr>Spring Data JPA</vt:lpstr>
      <vt:lpstr>Some terminology</vt:lpstr>
      <vt:lpstr>Creating a JPA Entity</vt:lpstr>
      <vt:lpstr>Creating a Spring Data Repository</vt:lpstr>
      <vt:lpstr>Creating a Spring Data Repository</vt:lpstr>
      <vt:lpstr>Picking your database</vt:lpstr>
      <vt:lpstr>Some new dependencies</vt:lpstr>
      <vt:lpstr>Dangers of working with Entities</vt:lpstr>
      <vt:lpstr>Use DTOs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&amp; Spring Boot</dc:title>
  <dc:creator>Rudy Dekeerschieter</dc:creator>
  <cp:lastModifiedBy>Creuwels Wim</cp:lastModifiedBy>
  <cp:revision>79</cp:revision>
  <dcterms:created xsi:type="dcterms:W3CDTF">2019-01-18T11:04:12Z</dcterms:created>
  <dcterms:modified xsi:type="dcterms:W3CDTF">2020-03-10T08:46:01Z</dcterms:modified>
</cp:coreProperties>
</file>