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462" r:id="rId2"/>
    <p:sldId id="441" r:id="rId3"/>
    <p:sldId id="4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6327" autoAdjust="0"/>
  </p:normalViewPr>
  <p:slideViewPr>
    <p:cSldViewPr snapToGrid="0" showGuides="1">
      <p:cViewPr>
        <p:scale>
          <a:sx n="73" d="100"/>
          <a:sy n="73" d="100"/>
        </p:scale>
        <p:origin x="652" y="-108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3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02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78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 dirty="0">
                <a:solidFill>
                  <a:schemeClr val="tx1"/>
                </a:solidFill>
              </a:rPr>
              <a:t>User guide </a:t>
            </a:r>
            <a:r>
              <a:rPr lang="en-GB" sz="1800" dirty="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 dirty="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www.designguide.ku.dk/skabeloner/powerpoint/praesentationer/</a:t>
            </a:r>
            <a:endParaRPr lang="en-GB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05/08/2024</a:t>
            </a:fld>
            <a:endParaRPr lang="en-GB" dirty="0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353CCD-CCFC-E64F-9139-067816EB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87BF4D-FADB-7E4A-B37D-A89E5EBBB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Bioinformatics project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2B609-DC97-CE46-A633-94242427B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Rasmus summer project</a:t>
            </a:r>
          </a:p>
        </p:txBody>
      </p:sp>
    </p:spTree>
    <p:extLst>
      <p:ext uri="{BB962C8B-B14F-4D97-AF65-F5344CB8AC3E}">
        <p14:creationId xmlns:p14="http://schemas.microsoft.com/office/powerpoint/2010/main" val="14294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ED5-267F-4B10-9875-AE0A138158F0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0" dirty="0"/>
              <a:t>HIV drug binding affinity prediction</a:t>
            </a:r>
          </a:p>
        </p:txBody>
      </p:sp>
      <p:pic>
        <p:nvPicPr>
          <p:cNvPr id="3" name="Billede 2" descr="Et billede, der indeholder tekst, skærmbillede, diagram, Font/skrifttype&#10;&#10;Automatisk genereret beskrivelse">
            <a:extLst>
              <a:ext uri="{FF2B5EF4-FFF2-40B4-BE49-F238E27FC236}">
                <a16:creationId xmlns:a16="http://schemas.microsoft.com/office/drawing/2014/main" id="{D962DD8B-7DE1-5F6E-186F-215B7B2C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64" y="1342636"/>
            <a:ext cx="5841819" cy="4172728"/>
          </a:xfrm>
          <a:prstGeom prst="rect">
            <a:avLst/>
          </a:prstGeom>
        </p:spPr>
      </p:pic>
      <p:pic>
        <p:nvPicPr>
          <p:cNvPr id="7" name="Billede 6" descr="Et billede, der indeholder skærmbillede, diagram, tekst, pixel&#10;&#10;Automatisk genereret beskrivelse">
            <a:extLst>
              <a:ext uri="{FF2B5EF4-FFF2-40B4-BE49-F238E27FC236}">
                <a16:creationId xmlns:a16="http://schemas.microsoft.com/office/drawing/2014/main" id="{2071CC3D-E133-8FE5-1181-ECE955FED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" y="2649705"/>
            <a:ext cx="5525261" cy="394661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70E20BA6-FCF0-A98C-C4EA-DED82EC325C0}"/>
              </a:ext>
            </a:extLst>
          </p:cNvPr>
          <p:cNvSpPr txBox="1"/>
          <p:nvPr/>
        </p:nvSpPr>
        <p:spPr>
          <a:xfrm>
            <a:off x="587375" y="2180951"/>
            <a:ext cx="171558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400" b="0" dirty="0">
                <a:solidFill>
                  <a:schemeClr val="tx1"/>
                </a:solidFill>
                <a:latin typeface="+mn-lt"/>
              </a:rPr>
              <a:t>PI: ATV drug</a:t>
            </a:r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ED5-267F-4B10-9875-AE0A138158F0}" type="datetime1">
              <a:rPr lang="en-GB" smtClean="0"/>
              <a:t>05/08/2024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0" dirty="0"/>
              <a:t>HIV drug binding affinity prediction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9777AFF-B03A-3333-AAA2-B0DA2D09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26" y="3030583"/>
            <a:ext cx="4452365" cy="318026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CAAA545-FE48-22CB-84A9-74086A04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04383" y="499109"/>
            <a:ext cx="3702559" cy="264468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2E6EA9D-B78E-16ED-B3C6-677BB24805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97234" y="477337"/>
            <a:ext cx="3733039" cy="2666457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0E9888C8-2007-B950-2C3B-48EE8175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604384" y="3664884"/>
            <a:ext cx="3762719" cy="268765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7F92651-06B8-B096-C8FF-76CD398FB6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457396" y="3635725"/>
            <a:ext cx="3672877" cy="2623483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1D518A27-00DB-ED83-226D-D1B4E840F6AC}"/>
              </a:ext>
            </a:extLst>
          </p:cNvPr>
          <p:cNvSpPr txBox="1"/>
          <p:nvPr/>
        </p:nvSpPr>
        <p:spPr>
          <a:xfrm>
            <a:off x="587375" y="2264229"/>
            <a:ext cx="171558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400" b="0" dirty="0">
                <a:solidFill>
                  <a:schemeClr val="tx1"/>
                </a:solidFill>
                <a:latin typeface="+mn-lt"/>
              </a:rPr>
              <a:t>PI: ATV drug</a:t>
            </a:r>
          </a:p>
        </p:txBody>
      </p:sp>
    </p:spTree>
    <p:extLst>
      <p:ext uri="{BB962C8B-B14F-4D97-AF65-F5344CB8AC3E}">
        <p14:creationId xmlns:p14="http://schemas.microsoft.com/office/powerpoint/2010/main" val="283479654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ENG_full.potx" id="{D0D36B92-5B0A-4532-81C4-17DEF59CC1CE}" vid="{DAA9B640-9269-43B6-8C37-C6A215F85199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16x9_ENG_full</Template>
  <TotalTime>122</TotalTime>
  <Words>31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Microsoft New Tai Lue</vt:lpstr>
      <vt:lpstr>Wingdings</vt:lpstr>
      <vt:lpstr>Brugerdefineret design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Willsleff Andersen</dc:creator>
  <cp:lastModifiedBy>Rasmus Willsleff Andersen</cp:lastModifiedBy>
  <cp:revision>4</cp:revision>
  <dcterms:created xsi:type="dcterms:W3CDTF">2024-08-05T08:04:34Z</dcterms:created>
  <dcterms:modified xsi:type="dcterms:W3CDTF">2024-08-05T10:06:50Z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</Properties>
</file>