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3" r:id="rId1"/>
  </p:sldMasterIdLst>
  <p:sldIdLst>
    <p:sldId id="258" r:id="rId2"/>
    <p:sldId id="259" r:id="rId3"/>
    <p:sldId id="260" r:id="rId4"/>
    <p:sldId id="262" r:id="rId5"/>
    <p:sldId id="263" r:id="rId6"/>
    <p:sldId id="267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86"/>
    <p:restoredTop sz="96245"/>
  </p:normalViewPr>
  <p:slideViewPr>
    <p:cSldViewPr snapToGrid="0">
      <p:cViewPr varScale="1">
        <p:scale>
          <a:sx n="63" d="100"/>
          <a:sy n="63" d="100"/>
        </p:scale>
        <p:origin x="7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0192A8-0A16-6B42-A703-C4E89799474D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fi-FI"/>
        </a:p>
      </dgm:t>
    </dgm:pt>
    <dgm:pt modelId="{BEF20FC8-BD5B-4544-8409-53C59B72DD72}">
      <dgm:prSet phldrT="[Teksti]"/>
      <dgm:spPr/>
      <dgm:t>
        <a:bodyPr/>
        <a:lstStyle/>
        <a:p>
          <a:r>
            <a:rPr lang="fi-FI" dirty="0"/>
            <a:t>Poliittiset</a:t>
          </a:r>
        </a:p>
      </dgm:t>
    </dgm:pt>
    <dgm:pt modelId="{371D001C-51DA-7340-8576-D6D27C63A3CF}" type="parTrans" cxnId="{CFC225A6-CCED-1C46-981D-1AF26A93397E}">
      <dgm:prSet/>
      <dgm:spPr/>
      <dgm:t>
        <a:bodyPr/>
        <a:lstStyle/>
        <a:p>
          <a:endParaRPr lang="fi-FI"/>
        </a:p>
      </dgm:t>
    </dgm:pt>
    <dgm:pt modelId="{6A98546C-8EE5-FD47-BA8B-6CFD186FE17B}" type="sibTrans" cxnId="{CFC225A6-CCED-1C46-981D-1AF26A93397E}">
      <dgm:prSet/>
      <dgm:spPr/>
      <dgm:t>
        <a:bodyPr/>
        <a:lstStyle/>
        <a:p>
          <a:endParaRPr lang="fi-FI"/>
        </a:p>
      </dgm:t>
    </dgm:pt>
    <dgm:pt modelId="{88BDE868-53D8-BA4A-A609-7C2E298BCC36}">
      <dgm:prSet phldrT="[Teksti]"/>
      <dgm:spPr/>
      <dgm:t>
        <a:bodyPr/>
        <a:lstStyle/>
        <a:p>
          <a:r>
            <a:rPr lang="fi-FI" b="0" i="0" u="none" dirty="0"/>
            <a:t>Suomessa on vakaa hallinto ja markkinatalous, mikään ei estä uuden sähkönsäästösovelluksen tuomista markkinoille.</a:t>
          </a:r>
          <a:endParaRPr lang="fi-FI" dirty="0"/>
        </a:p>
      </dgm:t>
    </dgm:pt>
    <dgm:pt modelId="{7756BF2F-4A93-0048-AA6C-783937B21075}" type="parTrans" cxnId="{AD4CB356-A4EF-A048-9DDB-C5103F5FF09E}">
      <dgm:prSet/>
      <dgm:spPr/>
      <dgm:t>
        <a:bodyPr/>
        <a:lstStyle/>
        <a:p>
          <a:endParaRPr lang="fi-FI"/>
        </a:p>
      </dgm:t>
    </dgm:pt>
    <dgm:pt modelId="{838AB9A4-BAF2-CE49-844F-FE9862D47D63}" type="sibTrans" cxnId="{AD4CB356-A4EF-A048-9DDB-C5103F5FF09E}">
      <dgm:prSet/>
      <dgm:spPr/>
      <dgm:t>
        <a:bodyPr/>
        <a:lstStyle/>
        <a:p>
          <a:endParaRPr lang="fi-FI"/>
        </a:p>
      </dgm:t>
    </dgm:pt>
    <dgm:pt modelId="{30A91D4E-C82F-D34A-8D07-D28D88D05E7E}">
      <dgm:prSet phldrT="[Teksti]"/>
      <dgm:spPr/>
      <dgm:t>
        <a:bodyPr/>
        <a:lstStyle/>
        <a:p>
          <a:r>
            <a:rPr lang="fi-FI" dirty="0"/>
            <a:t>Taloudelliset</a:t>
          </a:r>
        </a:p>
      </dgm:t>
    </dgm:pt>
    <dgm:pt modelId="{EAB01751-36B9-F641-93E7-FB0A92D74CA7}" type="parTrans" cxnId="{2B4BB592-C04A-F540-AE21-C3DE05DC7BEA}">
      <dgm:prSet/>
      <dgm:spPr/>
      <dgm:t>
        <a:bodyPr/>
        <a:lstStyle/>
        <a:p>
          <a:endParaRPr lang="fi-FI"/>
        </a:p>
      </dgm:t>
    </dgm:pt>
    <dgm:pt modelId="{1823FB38-41A0-F44C-89E0-6A5FBB160950}" type="sibTrans" cxnId="{2B4BB592-C04A-F540-AE21-C3DE05DC7BEA}">
      <dgm:prSet/>
      <dgm:spPr/>
      <dgm:t>
        <a:bodyPr/>
        <a:lstStyle/>
        <a:p>
          <a:endParaRPr lang="fi-FI"/>
        </a:p>
      </dgm:t>
    </dgm:pt>
    <dgm:pt modelId="{F073A23A-D343-F041-B427-52D07E03980B}">
      <dgm:prSet phldrT="[Teksti]"/>
      <dgm:spPr/>
      <dgm:t>
        <a:bodyPr/>
        <a:lstStyle/>
        <a:p>
          <a:r>
            <a:rPr lang="fi-FI" b="0" i="0" u="none" dirty="0"/>
            <a:t>Sähkön hinta muuttuu jatkuvasti jopa saman vuorokauden sisällä.</a:t>
          </a:r>
          <a:endParaRPr lang="fi-FI" dirty="0"/>
        </a:p>
      </dgm:t>
    </dgm:pt>
    <dgm:pt modelId="{C129CA20-25D8-B74A-9E7B-0F07A3C81D8C}" type="parTrans" cxnId="{4A052299-1A12-3A48-A2FF-5F090EBF4CA1}">
      <dgm:prSet/>
      <dgm:spPr/>
      <dgm:t>
        <a:bodyPr/>
        <a:lstStyle/>
        <a:p>
          <a:endParaRPr lang="fi-FI"/>
        </a:p>
      </dgm:t>
    </dgm:pt>
    <dgm:pt modelId="{87A90F65-6CCB-8F46-8AC6-8B14C3D7C243}" type="sibTrans" cxnId="{4A052299-1A12-3A48-A2FF-5F090EBF4CA1}">
      <dgm:prSet/>
      <dgm:spPr/>
      <dgm:t>
        <a:bodyPr/>
        <a:lstStyle/>
        <a:p>
          <a:endParaRPr lang="fi-FI"/>
        </a:p>
      </dgm:t>
    </dgm:pt>
    <dgm:pt modelId="{7C475AD7-E3F0-5B4C-A5D6-7CFD8695F783}">
      <dgm:prSet phldrT="[Teksti]"/>
      <dgm:spPr/>
      <dgm:t>
        <a:bodyPr/>
        <a:lstStyle/>
        <a:p>
          <a:r>
            <a:rPr lang="fi-FI" b="0" i="0" u="none" dirty="0"/>
            <a:t>Muutokset hinnassa voivat olla myös todella isoja, joten sovelluksen täytyy pystyä ilmoittamaan käyttäjälle täsmälleen oikeat tiedot reaaliaikaisesti.</a:t>
          </a:r>
          <a:endParaRPr lang="fi-FI" dirty="0"/>
        </a:p>
      </dgm:t>
    </dgm:pt>
    <dgm:pt modelId="{042EC0D2-743E-164C-98AA-5A0C921FE7F9}" type="parTrans" cxnId="{A492DA37-6014-1F42-969B-FE6119415AD3}">
      <dgm:prSet/>
      <dgm:spPr/>
      <dgm:t>
        <a:bodyPr/>
        <a:lstStyle/>
        <a:p>
          <a:endParaRPr lang="fi-FI"/>
        </a:p>
      </dgm:t>
    </dgm:pt>
    <dgm:pt modelId="{DB41CB6E-851E-B040-8AFB-98769E06CAC5}" type="sibTrans" cxnId="{A492DA37-6014-1F42-969B-FE6119415AD3}">
      <dgm:prSet/>
      <dgm:spPr/>
      <dgm:t>
        <a:bodyPr/>
        <a:lstStyle/>
        <a:p>
          <a:endParaRPr lang="fi-FI"/>
        </a:p>
      </dgm:t>
    </dgm:pt>
    <dgm:pt modelId="{8D347604-8FD2-854E-9687-2DBA714B7A69}">
      <dgm:prSet phldrT="[Teksti]"/>
      <dgm:spPr/>
      <dgm:t>
        <a:bodyPr/>
        <a:lstStyle/>
        <a:p>
          <a:r>
            <a:rPr lang="fi-FI" dirty="0"/>
            <a:t>Sosiaaliset</a:t>
          </a:r>
        </a:p>
      </dgm:t>
    </dgm:pt>
    <dgm:pt modelId="{17A60BC7-FA6F-0149-8BF6-753C432DDF03}" type="parTrans" cxnId="{D3F5589E-560E-8C47-A453-321255E7129B}">
      <dgm:prSet/>
      <dgm:spPr/>
      <dgm:t>
        <a:bodyPr/>
        <a:lstStyle/>
        <a:p>
          <a:endParaRPr lang="fi-FI"/>
        </a:p>
      </dgm:t>
    </dgm:pt>
    <dgm:pt modelId="{862F2A59-8531-EC4C-805A-4C4C6DEF4FA8}" type="sibTrans" cxnId="{D3F5589E-560E-8C47-A453-321255E7129B}">
      <dgm:prSet/>
      <dgm:spPr/>
      <dgm:t>
        <a:bodyPr/>
        <a:lstStyle/>
        <a:p>
          <a:endParaRPr lang="fi-FI"/>
        </a:p>
      </dgm:t>
    </dgm:pt>
    <dgm:pt modelId="{E11F3140-C298-AA43-898E-26A439CB7B5D}">
      <dgm:prSet phldrT="[Teksti]"/>
      <dgm:spPr/>
      <dgm:t>
        <a:bodyPr/>
        <a:lstStyle/>
        <a:p>
          <a:r>
            <a:rPr lang="fi-FI" b="0" i="0" u="none" dirty="0"/>
            <a:t>Kuluttajat ovat kiinnostuneita sovelluksesta, jolla voi seurata sähkön hintoja sekä hallita etänä kodin sähkölaitteita</a:t>
          </a:r>
          <a:endParaRPr lang="fi-FI" dirty="0"/>
        </a:p>
      </dgm:t>
    </dgm:pt>
    <dgm:pt modelId="{3A21D1B0-3566-0947-A183-696CCD15FA29}" type="parTrans" cxnId="{DB417EA7-7501-9140-8491-2EB0D8A6420C}">
      <dgm:prSet/>
      <dgm:spPr/>
      <dgm:t>
        <a:bodyPr/>
        <a:lstStyle/>
        <a:p>
          <a:endParaRPr lang="fi-FI"/>
        </a:p>
      </dgm:t>
    </dgm:pt>
    <dgm:pt modelId="{9B8FEFE2-E201-1942-9EF1-79D8B20D564D}" type="sibTrans" cxnId="{DB417EA7-7501-9140-8491-2EB0D8A6420C}">
      <dgm:prSet/>
      <dgm:spPr/>
      <dgm:t>
        <a:bodyPr/>
        <a:lstStyle/>
        <a:p>
          <a:endParaRPr lang="fi-FI"/>
        </a:p>
      </dgm:t>
    </dgm:pt>
    <dgm:pt modelId="{365E72A3-698A-7544-9FBB-76B4E83B1527}">
      <dgm:prSet/>
      <dgm:spPr/>
      <dgm:t>
        <a:bodyPr/>
        <a:lstStyle/>
        <a:p>
          <a:r>
            <a:rPr lang="fi-FI" dirty="0"/>
            <a:t>Teknologiset</a:t>
          </a:r>
        </a:p>
      </dgm:t>
    </dgm:pt>
    <dgm:pt modelId="{ABB65BCA-1D22-3941-9ED6-FB5901DE034E}" type="parTrans" cxnId="{0922C13C-DFAB-B74E-A013-A50419EBD2EE}">
      <dgm:prSet/>
      <dgm:spPr/>
      <dgm:t>
        <a:bodyPr/>
        <a:lstStyle/>
        <a:p>
          <a:endParaRPr lang="fi-FI"/>
        </a:p>
      </dgm:t>
    </dgm:pt>
    <dgm:pt modelId="{33BE3BD0-67A8-4641-ADCB-5F31D4F82CE0}" type="sibTrans" cxnId="{0922C13C-DFAB-B74E-A013-A50419EBD2EE}">
      <dgm:prSet/>
      <dgm:spPr/>
      <dgm:t>
        <a:bodyPr/>
        <a:lstStyle/>
        <a:p>
          <a:endParaRPr lang="fi-FI"/>
        </a:p>
      </dgm:t>
    </dgm:pt>
    <dgm:pt modelId="{9CAB9B34-5B67-8A41-B786-26D6EA993D9B}">
      <dgm:prSet/>
      <dgm:spPr/>
      <dgm:t>
        <a:bodyPr/>
        <a:lstStyle/>
        <a:p>
          <a:r>
            <a:rPr lang="fi-FI" dirty="0"/>
            <a:t>Ympäristölliset</a:t>
          </a:r>
        </a:p>
      </dgm:t>
    </dgm:pt>
    <dgm:pt modelId="{2810302F-2BD5-9449-9FA0-7D9EEFE7F6FB}" type="parTrans" cxnId="{52C29FEC-D450-514F-975E-321A0CF25F2B}">
      <dgm:prSet/>
      <dgm:spPr/>
      <dgm:t>
        <a:bodyPr/>
        <a:lstStyle/>
        <a:p>
          <a:endParaRPr lang="fi-FI"/>
        </a:p>
      </dgm:t>
    </dgm:pt>
    <dgm:pt modelId="{C30298E1-D9F5-F64C-A389-FD702B18E591}" type="sibTrans" cxnId="{52C29FEC-D450-514F-975E-321A0CF25F2B}">
      <dgm:prSet/>
      <dgm:spPr/>
      <dgm:t>
        <a:bodyPr/>
        <a:lstStyle/>
        <a:p>
          <a:endParaRPr lang="fi-FI"/>
        </a:p>
      </dgm:t>
    </dgm:pt>
    <dgm:pt modelId="{61C69109-7F90-E844-876E-EFD527708CFA}">
      <dgm:prSet/>
      <dgm:spPr/>
      <dgm:t>
        <a:bodyPr/>
        <a:lstStyle/>
        <a:p>
          <a:r>
            <a:rPr lang="fi-FI" b="0" i="0" u="none" dirty="0"/>
            <a:t>Suomi on teknologisesti kehittynyt valtio, jossa </a:t>
          </a:r>
          <a:r>
            <a:rPr lang="fi-FI" b="0" i="0" u="none" dirty="0" err="1"/>
            <a:t>SÄSÄ:n</a:t>
          </a:r>
          <a:r>
            <a:rPr lang="fi-FI" b="0" i="0" u="none" dirty="0"/>
            <a:t> kaltainen kehittynyt sovellus on mahdollista ottaa käyttöön.</a:t>
          </a:r>
          <a:endParaRPr lang="fi-FI" dirty="0"/>
        </a:p>
      </dgm:t>
    </dgm:pt>
    <dgm:pt modelId="{AEDCB577-061F-F146-ACB1-38AAC3769825}" type="parTrans" cxnId="{0D10CA9E-8831-7C48-BF4F-6087D18A295B}">
      <dgm:prSet/>
      <dgm:spPr/>
      <dgm:t>
        <a:bodyPr/>
        <a:lstStyle/>
        <a:p>
          <a:endParaRPr lang="fi-FI"/>
        </a:p>
      </dgm:t>
    </dgm:pt>
    <dgm:pt modelId="{EB79049E-14FB-9348-94D7-9CECE2A8DB56}" type="sibTrans" cxnId="{0D10CA9E-8831-7C48-BF4F-6087D18A295B}">
      <dgm:prSet/>
      <dgm:spPr/>
      <dgm:t>
        <a:bodyPr/>
        <a:lstStyle/>
        <a:p>
          <a:endParaRPr lang="fi-FI"/>
        </a:p>
      </dgm:t>
    </dgm:pt>
    <dgm:pt modelId="{23D64C1E-82EE-D248-AB08-117B58A0419A}">
      <dgm:prSet/>
      <dgm:spPr/>
      <dgm:t>
        <a:bodyPr/>
        <a:lstStyle/>
        <a:p>
          <a:r>
            <a:rPr lang="fi-FI" dirty="0"/>
            <a:t>Lailliset</a:t>
          </a:r>
        </a:p>
      </dgm:t>
    </dgm:pt>
    <dgm:pt modelId="{BD3A175B-6B96-9347-ACE0-AD374EB0FCEA}" type="parTrans" cxnId="{29996E7E-3524-0F42-9F79-BD6D25C197EE}">
      <dgm:prSet/>
      <dgm:spPr/>
      <dgm:t>
        <a:bodyPr/>
        <a:lstStyle/>
        <a:p>
          <a:endParaRPr lang="fi-FI"/>
        </a:p>
      </dgm:t>
    </dgm:pt>
    <dgm:pt modelId="{93DB6AAE-1C3A-F34D-BA26-7A9C2A3809C7}" type="sibTrans" cxnId="{29996E7E-3524-0F42-9F79-BD6D25C197EE}">
      <dgm:prSet/>
      <dgm:spPr/>
      <dgm:t>
        <a:bodyPr/>
        <a:lstStyle/>
        <a:p>
          <a:endParaRPr lang="fi-FI"/>
        </a:p>
      </dgm:t>
    </dgm:pt>
    <dgm:pt modelId="{4AFACD08-1A38-8345-89BE-6CBAC9B49FA8}">
      <dgm:prSet/>
      <dgm:spPr/>
      <dgm:t>
        <a:bodyPr/>
        <a:lstStyle/>
        <a:p>
          <a:r>
            <a:rPr lang="fi-FI" b="0" i="0" u="none" dirty="0"/>
            <a:t>Sovelluksen ominaisuudet tekevät sähkön säästämisestä helpompaa kuluttajille.</a:t>
          </a:r>
          <a:endParaRPr lang="fi-FI" dirty="0"/>
        </a:p>
      </dgm:t>
    </dgm:pt>
    <dgm:pt modelId="{9BD879D1-B5F5-A647-B9DC-B496851448C0}" type="parTrans" cxnId="{A3A5CCC2-078D-2043-ACB0-70E8D6EE8543}">
      <dgm:prSet/>
      <dgm:spPr/>
      <dgm:t>
        <a:bodyPr/>
        <a:lstStyle/>
        <a:p>
          <a:endParaRPr lang="fi-FI"/>
        </a:p>
      </dgm:t>
    </dgm:pt>
    <dgm:pt modelId="{3223258F-DC33-2848-87A6-BECFD2F312BF}" type="sibTrans" cxnId="{A3A5CCC2-078D-2043-ACB0-70E8D6EE8543}">
      <dgm:prSet/>
      <dgm:spPr/>
      <dgm:t>
        <a:bodyPr/>
        <a:lstStyle/>
        <a:p>
          <a:endParaRPr lang="fi-FI"/>
        </a:p>
      </dgm:t>
    </dgm:pt>
    <dgm:pt modelId="{4A256E42-0811-374B-B051-F641256146EF}">
      <dgm:prSet/>
      <dgm:spPr/>
      <dgm:t>
        <a:bodyPr/>
        <a:lstStyle/>
        <a:p>
          <a:r>
            <a:rPr lang="fi-FI" b="0" i="0" u="none" dirty="0"/>
            <a:t> Sähkölaitteiden automaattinen käynnistäminen ja sulkeminen johtavat energiankulutuksen vähenemiseen.</a:t>
          </a:r>
          <a:endParaRPr lang="fi-FI" dirty="0"/>
        </a:p>
      </dgm:t>
    </dgm:pt>
    <dgm:pt modelId="{20BF73FA-CA2C-6F4F-B1FC-BF7371CD11D6}" type="parTrans" cxnId="{59AB1FD5-93BD-AD40-83B0-8AE93ECC599D}">
      <dgm:prSet/>
      <dgm:spPr/>
      <dgm:t>
        <a:bodyPr/>
        <a:lstStyle/>
        <a:p>
          <a:endParaRPr lang="fi-FI"/>
        </a:p>
      </dgm:t>
    </dgm:pt>
    <dgm:pt modelId="{2773D790-AC49-614B-B264-04D2E997B7CF}" type="sibTrans" cxnId="{59AB1FD5-93BD-AD40-83B0-8AE93ECC599D}">
      <dgm:prSet/>
      <dgm:spPr/>
      <dgm:t>
        <a:bodyPr/>
        <a:lstStyle/>
        <a:p>
          <a:endParaRPr lang="fi-FI"/>
        </a:p>
      </dgm:t>
    </dgm:pt>
    <dgm:pt modelId="{85B454B9-F22F-A04D-A18F-D2FB12815404}">
      <dgm:prSet/>
      <dgm:spPr/>
      <dgm:t>
        <a:bodyPr/>
        <a:lstStyle/>
        <a:p>
          <a:r>
            <a:rPr lang="fi-FI" b="0" i="0" u="none"/>
            <a:t>Tietoturvan täytyy olla riittävän hyvällä tasolla, jotta käyttäjän tiedot eivät päädy vääriin käsiin.</a:t>
          </a:r>
          <a:endParaRPr lang="fi-FI" dirty="0"/>
        </a:p>
      </dgm:t>
    </dgm:pt>
    <dgm:pt modelId="{E17918A0-B4BB-CC48-A542-90A53CA9A306}" type="parTrans" cxnId="{81B8E279-9245-924D-B4E4-2E966B75C3B4}">
      <dgm:prSet/>
      <dgm:spPr/>
      <dgm:t>
        <a:bodyPr/>
        <a:lstStyle/>
        <a:p>
          <a:endParaRPr lang="fi-FI"/>
        </a:p>
      </dgm:t>
    </dgm:pt>
    <dgm:pt modelId="{A13B5391-62EF-E842-8DEF-7E68EC939389}" type="sibTrans" cxnId="{81B8E279-9245-924D-B4E4-2E966B75C3B4}">
      <dgm:prSet/>
      <dgm:spPr/>
      <dgm:t>
        <a:bodyPr/>
        <a:lstStyle/>
        <a:p>
          <a:endParaRPr lang="fi-FI"/>
        </a:p>
      </dgm:t>
    </dgm:pt>
    <dgm:pt modelId="{04D68345-01DE-5545-B201-DEF26B3B207C}" type="pres">
      <dgm:prSet presAssocID="{AE0192A8-0A16-6B42-A703-C4E89799474D}" presName="Name0" presStyleCnt="0">
        <dgm:presLayoutVars>
          <dgm:dir/>
          <dgm:animLvl val="lvl"/>
          <dgm:resizeHandles val="exact"/>
        </dgm:presLayoutVars>
      </dgm:prSet>
      <dgm:spPr/>
    </dgm:pt>
    <dgm:pt modelId="{FD196847-6A44-4B41-92E2-8841DAD76482}" type="pres">
      <dgm:prSet presAssocID="{BEF20FC8-BD5B-4544-8409-53C59B72DD72}" presName="linNode" presStyleCnt="0"/>
      <dgm:spPr/>
    </dgm:pt>
    <dgm:pt modelId="{7EF61640-505D-3543-8397-3B775B869982}" type="pres">
      <dgm:prSet presAssocID="{BEF20FC8-BD5B-4544-8409-53C59B72DD72}" presName="parentText" presStyleLbl="node1" presStyleIdx="0" presStyleCnt="6" custLinFactNeighborX="-430" custLinFactNeighborY="-15644">
        <dgm:presLayoutVars>
          <dgm:chMax val="1"/>
          <dgm:bulletEnabled val="1"/>
        </dgm:presLayoutVars>
      </dgm:prSet>
      <dgm:spPr/>
    </dgm:pt>
    <dgm:pt modelId="{1645A5BA-1C02-BB47-A324-437953A099D6}" type="pres">
      <dgm:prSet presAssocID="{BEF20FC8-BD5B-4544-8409-53C59B72DD72}" presName="descendantText" presStyleLbl="alignAccFollowNode1" presStyleIdx="0" presStyleCnt="6">
        <dgm:presLayoutVars>
          <dgm:bulletEnabled val="1"/>
        </dgm:presLayoutVars>
      </dgm:prSet>
      <dgm:spPr/>
    </dgm:pt>
    <dgm:pt modelId="{F03D7A87-615E-A24C-BE3D-7F801D3520EC}" type="pres">
      <dgm:prSet presAssocID="{6A98546C-8EE5-FD47-BA8B-6CFD186FE17B}" presName="sp" presStyleCnt="0"/>
      <dgm:spPr/>
    </dgm:pt>
    <dgm:pt modelId="{E3E22653-F814-8E46-9D87-E0DB84A19B1C}" type="pres">
      <dgm:prSet presAssocID="{30A91D4E-C82F-D34A-8D07-D28D88D05E7E}" presName="linNode" presStyleCnt="0"/>
      <dgm:spPr/>
    </dgm:pt>
    <dgm:pt modelId="{4044AD47-2F07-8649-90A0-112985E6240D}" type="pres">
      <dgm:prSet presAssocID="{30A91D4E-C82F-D34A-8D07-D28D88D05E7E}" presName="parentText" presStyleLbl="node1" presStyleIdx="1" presStyleCnt="6" custScaleY="176831">
        <dgm:presLayoutVars>
          <dgm:chMax val="1"/>
          <dgm:bulletEnabled val="1"/>
        </dgm:presLayoutVars>
      </dgm:prSet>
      <dgm:spPr/>
    </dgm:pt>
    <dgm:pt modelId="{BFF0CD69-75F9-444A-B055-178DAFD52986}" type="pres">
      <dgm:prSet presAssocID="{30A91D4E-C82F-D34A-8D07-D28D88D05E7E}" presName="descendantText" presStyleLbl="alignAccFollowNode1" presStyleIdx="1" presStyleCnt="6" custScaleY="179467">
        <dgm:presLayoutVars>
          <dgm:bulletEnabled val="1"/>
        </dgm:presLayoutVars>
      </dgm:prSet>
      <dgm:spPr/>
    </dgm:pt>
    <dgm:pt modelId="{D0B24C1A-887A-914C-93E3-397B45E2C8FA}" type="pres">
      <dgm:prSet presAssocID="{1823FB38-41A0-F44C-89E0-6A5FBB160950}" presName="sp" presStyleCnt="0"/>
      <dgm:spPr/>
    </dgm:pt>
    <dgm:pt modelId="{CA083301-3EA6-C742-AA7B-42E53F373CFA}" type="pres">
      <dgm:prSet presAssocID="{8D347604-8FD2-854E-9687-2DBA714B7A69}" presName="linNode" presStyleCnt="0"/>
      <dgm:spPr/>
    </dgm:pt>
    <dgm:pt modelId="{13089264-DB39-124A-BD74-AF56A20BFA86}" type="pres">
      <dgm:prSet presAssocID="{8D347604-8FD2-854E-9687-2DBA714B7A69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C9111588-F8AD-1B4E-B99E-4D969BAF270A}" type="pres">
      <dgm:prSet presAssocID="{8D347604-8FD2-854E-9687-2DBA714B7A69}" presName="descendantText" presStyleLbl="alignAccFollowNode1" presStyleIdx="2" presStyleCnt="6">
        <dgm:presLayoutVars>
          <dgm:bulletEnabled val="1"/>
        </dgm:presLayoutVars>
      </dgm:prSet>
      <dgm:spPr/>
    </dgm:pt>
    <dgm:pt modelId="{6AB1A2C8-D9C1-0A42-948F-94575C0607DD}" type="pres">
      <dgm:prSet presAssocID="{862F2A59-8531-EC4C-805A-4C4C6DEF4FA8}" presName="sp" presStyleCnt="0"/>
      <dgm:spPr/>
    </dgm:pt>
    <dgm:pt modelId="{AF282056-9171-3647-B7AA-1A20A86FEA28}" type="pres">
      <dgm:prSet presAssocID="{365E72A3-698A-7544-9FBB-76B4E83B1527}" presName="linNode" presStyleCnt="0"/>
      <dgm:spPr/>
    </dgm:pt>
    <dgm:pt modelId="{AA6F6E08-54AC-3A48-9376-544C6E35B47F}" type="pres">
      <dgm:prSet presAssocID="{365E72A3-698A-7544-9FBB-76B4E83B1527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72B32521-6E48-7044-B9FB-57812F7F61C4}" type="pres">
      <dgm:prSet presAssocID="{365E72A3-698A-7544-9FBB-76B4E83B1527}" presName="descendantText" presStyleLbl="alignAccFollowNode1" presStyleIdx="3" presStyleCnt="6">
        <dgm:presLayoutVars>
          <dgm:bulletEnabled val="1"/>
        </dgm:presLayoutVars>
      </dgm:prSet>
      <dgm:spPr/>
    </dgm:pt>
    <dgm:pt modelId="{FE8095C5-150A-D741-99D7-19030335355F}" type="pres">
      <dgm:prSet presAssocID="{33BE3BD0-67A8-4641-ADCB-5F31D4F82CE0}" presName="sp" presStyleCnt="0"/>
      <dgm:spPr/>
    </dgm:pt>
    <dgm:pt modelId="{E5A786E2-A9FF-8B4C-95EF-F3EBA61DC957}" type="pres">
      <dgm:prSet presAssocID="{9CAB9B34-5B67-8A41-B786-26D6EA993D9B}" presName="linNode" presStyleCnt="0"/>
      <dgm:spPr/>
    </dgm:pt>
    <dgm:pt modelId="{21EA90A3-8E1D-4E4D-81EB-8042921BA86F}" type="pres">
      <dgm:prSet presAssocID="{9CAB9B34-5B67-8A41-B786-26D6EA993D9B}" presName="parentText" presStyleLbl="node1" presStyleIdx="4" presStyleCnt="6" custScaleY="174748">
        <dgm:presLayoutVars>
          <dgm:chMax val="1"/>
          <dgm:bulletEnabled val="1"/>
        </dgm:presLayoutVars>
      </dgm:prSet>
      <dgm:spPr/>
    </dgm:pt>
    <dgm:pt modelId="{9EAB6EC4-72C5-F64B-9C0C-516C368812F7}" type="pres">
      <dgm:prSet presAssocID="{9CAB9B34-5B67-8A41-B786-26D6EA993D9B}" presName="descendantText" presStyleLbl="alignAccFollowNode1" presStyleIdx="4" presStyleCnt="6" custScaleY="211135">
        <dgm:presLayoutVars>
          <dgm:bulletEnabled val="1"/>
        </dgm:presLayoutVars>
      </dgm:prSet>
      <dgm:spPr/>
    </dgm:pt>
    <dgm:pt modelId="{8FE49EBF-307F-D743-8652-1820793C5E8F}" type="pres">
      <dgm:prSet presAssocID="{C30298E1-D9F5-F64C-A389-FD702B18E591}" presName="sp" presStyleCnt="0"/>
      <dgm:spPr/>
    </dgm:pt>
    <dgm:pt modelId="{FCBC8916-E543-BA40-8E13-CB007DDD18FC}" type="pres">
      <dgm:prSet presAssocID="{23D64C1E-82EE-D248-AB08-117B58A0419A}" presName="linNode" presStyleCnt="0"/>
      <dgm:spPr/>
    </dgm:pt>
    <dgm:pt modelId="{95FC3C83-DA7E-0847-9C36-27A17C7F0DD1}" type="pres">
      <dgm:prSet presAssocID="{23D64C1E-82EE-D248-AB08-117B58A0419A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0779964C-7C99-7241-912B-0A777C6D0B04}" type="pres">
      <dgm:prSet presAssocID="{23D64C1E-82EE-D248-AB08-117B58A0419A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BE3F540C-1107-3B44-87ED-F7308F758670}" type="presOf" srcId="{88BDE868-53D8-BA4A-A609-7C2E298BCC36}" destId="{1645A5BA-1C02-BB47-A324-437953A099D6}" srcOrd="0" destOrd="0" presId="urn:microsoft.com/office/officeart/2005/8/layout/vList5"/>
    <dgm:cxn modelId="{EC0E3610-381D-F841-BBEC-7597D43FA44B}" type="presOf" srcId="{BEF20FC8-BD5B-4544-8409-53C59B72DD72}" destId="{7EF61640-505D-3543-8397-3B775B869982}" srcOrd="0" destOrd="0" presId="urn:microsoft.com/office/officeart/2005/8/layout/vList5"/>
    <dgm:cxn modelId="{8DB2F927-7F19-7F42-86F3-D0185E9F745A}" type="presOf" srcId="{7C475AD7-E3F0-5B4C-A5D6-7CFD8695F783}" destId="{BFF0CD69-75F9-444A-B055-178DAFD52986}" srcOrd="0" destOrd="1" presId="urn:microsoft.com/office/officeart/2005/8/layout/vList5"/>
    <dgm:cxn modelId="{A492DA37-6014-1F42-969B-FE6119415AD3}" srcId="{30A91D4E-C82F-D34A-8D07-D28D88D05E7E}" destId="{7C475AD7-E3F0-5B4C-A5D6-7CFD8695F783}" srcOrd="1" destOrd="0" parTransId="{042EC0D2-743E-164C-98AA-5A0C921FE7F9}" sibTransId="{DB41CB6E-851E-B040-8AFB-98769E06CAC5}"/>
    <dgm:cxn modelId="{0922C13C-DFAB-B74E-A013-A50419EBD2EE}" srcId="{AE0192A8-0A16-6B42-A703-C4E89799474D}" destId="{365E72A3-698A-7544-9FBB-76B4E83B1527}" srcOrd="3" destOrd="0" parTransId="{ABB65BCA-1D22-3941-9ED6-FB5901DE034E}" sibTransId="{33BE3BD0-67A8-4641-ADCB-5F31D4F82CE0}"/>
    <dgm:cxn modelId="{DE5AA13F-7B24-3745-8784-42027093E4D4}" type="presOf" srcId="{4A256E42-0811-374B-B051-F641256146EF}" destId="{9EAB6EC4-72C5-F64B-9C0C-516C368812F7}" srcOrd="0" destOrd="1" presId="urn:microsoft.com/office/officeart/2005/8/layout/vList5"/>
    <dgm:cxn modelId="{191D4766-633D-9B49-8B56-5DC366C7BBE2}" type="presOf" srcId="{F073A23A-D343-F041-B427-52D07E03980B}" destId="{BFF0CD69-75F9-444A-B055-178DAFD52986}" srcOrd="0" destOrd="0" presId="urn:microsoft.com/office/officeart/2005/8/layout/vList5"/>
    <dgm:cxn modelId="{6E79BD52-7769-B842-9659-5FB80539CACB}" type="presOf" srcId="{30A91D4E-C82F-D34A-8D07-D28D88D05E7E}" destId="{4044AD47-2F07-8649-90A0-112985E6240D}" srcOrd="0" destOrd="0" presId="urn:microsoft.com/office/officeart/2005/8/layout/vList5"/>
    <dgm:cxn modelId="{AD4CB356-A4EF-A048-9DDB-C5103F5FF09E}" srcId="{BEF20FC8-BD5B-4544-8409-53C59B72DD72}" destId="{88BDE868-53D8-BA4A-A609-7C2E298BCC36}" srcOrd="0" destOrd="0" parTransId="{7756BF2F-4A93-0048-AA6C-783937B21075}" sibTransId="{838AB9A4-BAF2-CE49-844F-FE9862D47D63}"/>
    <dgm:cxn modelId="{81B8E279-9245-924D-B4E4-2E966B75C3B4}" srcId="{23D64C1E-82EE-D248-AB08-117B58A0419A}" destId="{85B454B9-F22F-A04D-A18F-D2FB12815404}" srcOrd="0" destOrd="0" parTransId="{E17918A0-B4BB-CC48-A542-90A53CA9A306}" sibTransId="{A13B5391-62EF-E842-8DEF-7E68EC939389}"/>
    <dgm:cxn modelId="{21F0807A-4A81-9348-8EF2-E22D016EAAD4}" type="presOf" srcId="{365E72A3-698A-7544-9FBB-76B4E83B1527}" destId="{AA6F6E08-54AC-3A48-9376-544C6E35B47F}" srcOrd="0" destOrd="0" presId="urn:microsoft.com/office/officeart/2005/8/layout/vList5"/>
    <dgm:cxn modelId="{29996E7E-3524-0F42-9F79-BD6D25C197EE}" srcId="{AE0192A8-0A16-6B42-A703-C4E89799474D}" destId="{23D64C1E-82EE-D248-AB08-117B58A0419A}" srcOrd="5" destOrd="0" parTransId="{BD3A175B-6B96-9347-ACE0-AD374EB0FCEA}" sibTransId="{93DB6AAE-1C3A-F34D-BA26-7A9C2A3809C7}"/>
    <dgm:cxn modelId="{AEDC448A-6A93-2745-A850-67D34D856C4F}" type="presOf" srcId="{23D64C1E-82EE-D248-AB08-117B58A0419A}" destId="{95FC3C83-DA7E-0847-9C36-27A17C7F0DD1}" srcOrd="0" destOrd="0" presId="urn:microsoft.com/office/officeart/2005/8/layout/vList5"/>
    <dgm:cxn modelId="{2B4BB592-C04A-F540-AE21-C3DE05DC7BEA}" srcId="{AE0192A8-0A16-6B42-A703-C4E89799474D}" destId="{30A91D4E-C82F-D34A-8D07-D28D88D05E7E}" srcOrd="1" destOrd="0" parTransId="{EAB01751-36B9-F641-93E7-FB0A92D74CA7}" sibTransId="{1823FB38-41A0-F44C-89E0-6A5FBB160950}"/>
    <dgm:cxn modelId="{4A052299-1A12-3A48-A2FF-5F090EBF4CA1}" srcId="{30A91D4E-C82F-D34A-8D07-D28D88D05E7E}" destId="{F073A23A-D343-F041-B427-52D07E03980B}" srcOrd="0" destOrd="0" parTransId="{C129CA20-25D8-B74A-9E7B-0F07A3C81D8C}" sibTransId="{87A90F65-6CCB-8F46-8AC6-8B14C3D7C243}"/>
    <dgm:cxn modelId="{37411D9B-B957-5D4D-BC64-A9275188180E}" type="presOf" srcId="{61C69109-7F90-E844-876E-EFD527708CFA}" destId="{72B32521-6E48-7044-B9FB-57812F7F61C4}" srcOrd="0" destOrd="0" presId="urn:microsoft.com/office/officeart/2005/8/layout/vList5"/>
    <dgm:cxn modelId="{D3F5589E-560E-8C47-A453-321255E7129B}" srcId="{AE0192A8-0A16-6B42-A703-C4E89799474D}" destId="{8D347604-8FD2-854E-9687-2DBA714B7A69}" srcOrd="2" destOrd="0" parTransId="{17A60BC7-FA6F-0149-8BF6-753C432DDF03}" sibTransId="{862F2A59-8531-EC4C-805A-4C4C6DEF4FA8}"/>
    <dgm:cxn modelId="{0D10CA9E-8831-7C48-BF4F-6087D18A295B}" srcId="{365E72A3-698A-7544-9FBB-76B4E83B1527}" destId="{61C69109-7F90-E844-876E-EFD527708CFA}" srcOrd="0" destOrd="0" parTransId="{AEDCB577-061F-F146-ACB1-38AAC3769825}" sibTransId="{EB79049E-14FB-9348-94D7-9CECE2A8DB56}"/>
    <dgm:cxn modelId="{CFC225A6-CCED-1C46-981D-1AF26A93397E}" srcId="{AE0192A8-0A16-6B42-A703-C4E89799474D}" destId="{BEF20FC8-BD5B-4544-8409-53C59B72DD72}" srcOrd="0" destOrd="0" parTransId="{371D001C-51DA-7340-8576-D6D27C63A3CF}" sibTransId="{6A98546C-8EE5-FD47-BA8B-6CFD186FE17B}"/>
    <dgm:cxn modelId="{DB417EA7-7501-9140-8491-2EB0D8A6420C}" srcId="{8D347604-8FD2-854E-9687-2DBA714B7A69}" destId="{E11F3140-C298-AA43-898E-26A439CB7B5D}" srcOrd="0" destOrd="0" parTransId="{3A21D1B0-3566-0947-A183-696CCD15FA29}" sibTransId="{9B8FEFE2-E201-1942-9EF1-79D8B20D564D}"/>
    <dgm:cxn modelId="{8B2E94AE-D0F7-FE44-8762-1D21F899F9E8}" type="presOf" srcId="{8D347604-8FD2-854E-9687-2DBA714B7A69}" destId="{13089264-DB39-124A-BD74-AF56A20BFA86}" srcOrd="0" destOrd="0" presId="urn:microsoft.com/office/officeart/2005/8/layout/vList5"/>
    <dgm:cxn modelId="{A3A5CCC2-078D-2043-ACB0-70E8D6EE8543}" srcId="{9CAB9B34-5B67-8A41-B786-26D6EA993D9B}" destId="{4AFACD08-1A38-8345-89BE-6CBAC9B49FA8}" srcOrd="0" destOrd="0" parTransId="{9BD879D1-B5F5-A647-B9DC-B496851448C0}" sibTransId="{3223258F-DC33-2848-87A6-BECFD2F312BF}"/>
    <dgm:cxn modelId="{59AB1FD5-93BD-AD40-83B0-8AE93ECC599D}" srcId="{9CAB9B34-5B67-8A41-B786-26D6EA993D9B}" destId="{4A256E42-0811-374B-B051-F641256146EF}" srcOrd="1" destOrd="0" parTransId="{20BF73FA-CA2C-6F4F-B1FC-BF7371CD11D6}" sibTransId="{2773D790-AC49-614B-B264-04D2E997B7CF}"/>
    <dgm:cxn modelId="{13BBB4EB-DA7A-FE4A-BADA-711C49B8DB85}" type="presOf" srcId="{AE0192A8-0A16-6B42-A703-C4E89799474D}" destId="{04D68345-01DE-5545-B201-DEF26B3B207C}" srcOrd="0" destOrd="0" presId="urn:microsoft.com/office/officeart/2005/8/layout/vList5"/>
    <dgm:cxn modelId="{52C29FEC-D450-514F-975E-321A0CF25F2B}" srcId="{AE0192A8-0A16-6B42-A703-C4E89799474D}" destId="{9CAB9B34-5B67-8A41-B786-26D6EA993D9B}" srcOrd="4" destOrd="0" parTransId="{2810302F-2BD5-9449-9FA0-7D9EEFE7F6FB}" sibTransId="{C30298E1-D9F5-F64C-A389-FD702B18E591}"/>
    <dgm:cxn modelId="{972992EE-B701-8940-968B-BE2493850916}" type="presOf" srcId="{4AFACD08-1A38-8345-89BE-6CBAC9B49FA8}" destId="{9EAB6EC4-72C5-F64B-9C0C-516C368812F7}" srcOrd="0" destOrd="0" presId="urn:microsoft.com/office/officeart/2005/8/layout/vList5"/>
    <dgm:cxn modelId="{164680F4-2542-854F-B210-207DB7B2B290}" type="presOf" srcId="{E11F3140-C298-AA43-898E-26A439CB7B5D}" destId="{C9111588-F8AD-1B4E-B99E-4D969BAF270A}" srcOrd="0" destOrd="0" presId="urn:microsoft.com/office/officeart/2005/8/layout/vList5"/>
    <dgm:cxn modelId="{3F1175FB-A580-BC4F-8A8D-D3D06C0417EF}" type="presOf" srcId="{85B454B9-F22F-A04D-A18F-D2FB12815404}" destId="{0779964C-7C99-7241-912B-0A777C6D0B04}" srcOrd="0" destOrd="0" presId="urn:microsoft.com/office/officeart/2005/8/layout/vList5"/>
    <dgm:cxn modelId="{0EF4CFFB-F170-6F44-8559-BEDAF04E6899}" type="presOf" srcId="{9CAB9B34-5B67-8A41-B786-26D6EA993D9B}" destId="{21EA90A3-8E1D-4E4D-81EB-8042921BA86F}" srcOrd="0" destOrd="0" presId="urn:microsoft.com/office/officeart/2005/8/layout/vList5"/>
    <dgm:cxn modelId="{96CBF18B-CFB6-6F44-99D0-B27BA49B2B88}" type="presParOf" srcId="{04D68345-01DE-5545-B201-DEF26B3B207C}" destId="{FD196847-6A44-4B41-92E2-8841DAD76482}" srcOrd="0" destOrd="0" presId="urn:microsoft.com/office/officeart/2005/8/layout/vList5"/>
    <dgm:cxn modelId="{1E2574E2-669D-1F40-BFCA-CE9526DCAD7C}" type="presParOf" srcId="{FD196847-6A44-4B41-92E2-8841DAD76482}" destId="{7EF61640-505D-3543-8397-3B775B869982}" srcOrd="0" destOrd="0" presId="urn:microsoft.com/office/officeart/2005/8/layout/vList5"/>
    <dgm:cxn modelId="{AE7079D7-E0AD-2644-B7A2-0D2BBB1AAE44}" type="presParOf" srcId="{FD196847-6A44-4B41-92E2-8841DAD76482}" destId="{1645A5BA-1C02-BB47-A324-437953A099D6}" srcOrd="1" destOrd="0" presId="urn:microsoft.com/office/officeart/2005/8/layout/vList5"/>
    <dgm:cxn modelId="{1F0CF602-51E6-9A4C-BA12-2ADBD8890362}" type="presParOf" srcId="{04D68345-01DE-5545-B201-DEF26B3B207C}" destId="{F03D7A87-615E-A24C-BE3D-7F801D3520EC}" srcOrd="1" destOrd="0" presId="urn:microsoft.com/office/officeart/2005/8/layout/vList5"/>
    <dgm:cxn modelId="{663B0B79-5C48-AD41-B94A-49707FF85B70}" type="presParOf" srcId="{04D68345-01DE-5545-B201-DEF26B3B207C}" destId="{E3E22653-F814-8E46-9D87-E0DB84A19B1C}" srcOrd="2" destOrd="0" presId="urn:microsoft.com/office/officeart/2005/8/layout/vList5"/>
    <dgm:cxn modelId="{0FAE0038-D238-A946-8890-4A1C2C274CFC}" type="presParOf" srcId="{E3E22653-F814-8E46-9D87-E0DB84A19B1C}" destId="{4044AD47-2F07-8649-90A0-112985E6240D}" srcOrd="0" destOrd="0" presId="urn:microsoft.com/office/officeart/2005/8/layout/vList5"/>
    <dgm:cxn modelId="{D82E3564-81D6-444F-A11C-D4CD95EC0B19}" type="presParOf" srcId="{E3E22653-F814-8E46-9D87-E0DB84A19B1C}" destId="{BFF0CD69-75F9-444A-B055-178DAFD52986}" srcOrd="1" destOrd="0" presId="urn:microsoft.com/office/officeart/2005/8/layout/vList5"/>
    <dgm:cxn modelId="{FD316E0D-A145-9643-B4A0-D0D4C5B1D1BE}" type="presParOf" srcId="{04D68345-01DE-5545-B201-DEF26B3B207C}" destId="{D0B24C1A-887A-914C-93E3-397B45E2C8FA}" srcOrd="3" destOrd="0" presId="urn:microsoft.com/office/officeart/2005/8/layout/vList5"/>
    <dgm:cxn modelId="{8964A762-9295-D940-8F27-3CF18EF7B532}" type="presParOf" srcId="{04D68345-01DE-5545-B201-DEF26B3B207C}" destId="{CA083301-3EA6-C742-AA7B-42E53F373CFA}" srcOrd="4" destOrd="0" presId="urn:microsoft.com/office/officeart/2005/8/layout/vList5"/>
    <dgm:cxn modelId="{85671BDA-2CB7-3547-B017-014C0581A5FD}" type="presParOf" srcId="{CA083301-3EA6-C742-AA7B-42E53F373CFA}" destId="{13089264-DB39-124A-BD74-AF56A20BFA86}" srcOrd="0" destOrd="0" presId="urn:microsoft.com/office/officeart/2005/8/layout/vList5"/>
    <dgm:cxn modelId="{BEE23BDC-CA36-3A4F-98AE-63D7ABFD2699}" type="presParOf" srcId="{CA083301-3EA6-C742-AA7B-42E53F373CFA}" destId="{C9111588-F8AD-1B4E-B99E-4D969BAF270A}" srcOrd="1" destOrd="0" presId="urn:microsoft.com/office/officeart/2005/8/layout/vList5"/>
    <dgm:cxn modelId="{DAF51759-35EE-BF4C-9F7E-3937487AC713}" type="presParOf" srcId="{04D68345-01DE-5545-B201-DEF26B3B207C}" destId="{6AB1A2C8-D9C1-0A42-948F-94575C0607DD}" srcOrd="5" destOrd="0" presId="urn:microsoft.com/office/officeart/2005/8/layout/vList5"/>
    <dgm:cxn modelId="{A11F7ADB-0715-C142-B961-F8F4B4F35651}" type="presParOf" srcId="{04D68345-01DE-5545-B201-DEF26B3B207C}" destId="{AF282056-9171-3647-B7AA-1A20A86FEA28}" srcOrd="6" destOrd="0" presId="urn:microsoft.com/office/officeart/2005/8/layout/vList5"/>
    <dgm:cxn modelId="{FE51D961-E8F9-A14D-A78E-ED6832B7BD1F}" type="presParOf" srcId="{AF282056-9171-3647-B7AA-1A20A86FEA28}" destId="{AA6F6E08-54AC-3A48-9376-544C6E35B47F}" srcOrd="0" destOrd="0" presId="urn:microsoft.com/office/officeart/2005/8/layout/vList5"/>
    <dgm:cxn modelId="{BBCCF8AA-E4A6-3F43-8975-FBD9859D4ABD}" type="presParOf" srcId="{AF282056-9171-3647-B7AA-1A20A86FEA28}" destId="{72B32521-6E48-7044-B9FB-57812F7F61C4}" srcOrd="1" destOrd="0" presId="urn:microsoft.com/office/officeart/2005/8/layout/vList5"/>
    <dgm:cxn modelId="{1EEDCF29-E0C1-1B44-8A13-0EF89E48A7BE}" type="presParOf" srcId="{04D68345-01DE-5545-B201-DEF26B3B207C}" destId="{FE8095C5-150A-D741-99D7-19030335355F}" srcOrd="7" destOrd="0" presId="urn:microsoft.com/office/officeart/2005/8/layout/vList5"/>
    <dgm:cxn modelId="{B69CB86D-49E8-A945-BD90-F9CFB806BF7A}" type="presParOf" srcId="{04D68345-01DE-5545-B201-DEF26B3B207C}" destId="{E5A786E2-A9FF-8B4C-95EF-F3EBA61DC957}" srcOrd="8" destOrd="0" presId="urn:microsoft.com/office/officeart/2005/8/layout/vList5"/>
    <dgm:cxn modelId="{060D5353-8D95-754B-B51D-D7832F189E83}" type="presParOf" srcId="{E5A786E2-A9FF-8B4C-95EF-F3EBA61DC957}" destId="{21EA90A3-8E1D-4E4D-81EB-8042921BA86F}" srcOrd="0" destOrd="0" presId="urn:microsoft.com/office/officeart/2005/8/layout/vList5"/>
    <dgm:cxn modelId="{EAD1F106-065A-3C41-B964-1BCBD9035AD0}" type="presParOf" srcId="{E5A786E2-A9FF-8B4C-95EF-F3EBA61DC957}" destId="{9EAB6EC4-72C5-F64B-9C0C-516C368812F7}" srcOrd="1" destOrd="0" presId="urn:microsoft.com/office/officeart/2005/8/layout/vList5"/>
    <dgm:cxn modelId="{D7A63248-2734-5743-A6C8-11734795F9C0}" type="presParOf" srcId="{04D68345-01DE-5545-B201-DEF26B3B207C}" destId="{8FE49EBF-307F-D743-8652-1820793C5E8F}" srcOrd="9" destOrd="0" presId="urn:microsoft.com/office/officeart/2005/8/layout/vList5"/>
    <dgm:cxn modelId="{1B2D1CAE-90B1-AE47-B376-91D1EEDC57D8}" type="presParOf" srcId="{04D68345-01DE-5545-B201-DEF26B3B207C}" destId="{FCBC8916-E543-BA40-8E13-CB007DDD18FC}" srcOrd="10" destOrd="0" presId="urn:microsoft.com/office/officeart/2005/8/layout/vList5"/>
    <dgm:cxn modelId="{C52DE98B-793A-ED46-AF0F-72EA2A38B98B}" type="presParOf" srcId="{FCBC8916-E543-BA40-8E13-CB007DDD18FC}" destId="{95FC3C83-DA7E-0847-9C36-27A17C7F0DD1}" srcOrd="0" destOrd="0" presId="urn:microsoft.com/office/officeart/2005/8/layout/vList5"/>
    <dgm:cxn modelId="{61A73065-0ED5-6045-9BE4-57C40D5909F9}" type="presParOf" srcId="{FCBC8916-E543-BA40-8E13-CB007DDD18FC}" destId="{0779964C-7C99-7241-912B-0A777C6D0B0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D0BD00-DFC0-8A4F-A8E8-6F92AFC17A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2732EE81-F07B-224A-8230-93B10BA60587}">
      <dgm:prSet phldrT="[Teksti]"/>
      <dgm:spPr/>
      <dgm:t>
        <a:bodyPr/>
        <a:lstStyle/>
        <a:p>
          <a:r>
            <a:rPr lang="fi-FI" b="0" i="0" u="none" dirty="0"/>
            <a:t>Käyttäjät</a:t>
          </a:r>
          <a:endParaRPr lang="fi-FI" dirty="0"/>
        </a:p>
      </dgm:t>
    </dgm:pt>
    <dgm:pt modelId="{E2AAD37A-525D-3E4F-BA70-DF70C99E6D72}" type="parTrans" cxnId="{20EC3375-A94D-DE4E-B835-BC3F3FE3C2D9}">
      <dgm:prSet/>
      <dgm:spPr/>
      <dgm:t>
        <a:bodyPr/>
        <a:lstStyle/>
        <a:p>
          <a:endParaRPr lang="fi-FI"/>
        </a:p>
      </dgm:t>
    </dgm:pt>
    <dgm:pt modelId="{7E9D7266-67DC-F34B-90F8-F631AD5903B9}" type="sibTrans" cxnId="{20EC3375-A94D-DE4E-B835-BC3F3FE3C2D9}">
      <dgm:prSet/>
      <dgm:spPr/>
      <dgm:t>
        <a:bodyPr/>
        <a:lstStyle/>
        <a:p>
          <a:endParaRPr lang="fi-FI"/>
        </a:p>
      </dgm:t>
    </dgm:pt>
    <dgm:pt modelId="{C3C2D28A-B5C7-7947-8B5D-5D660D483DE2}">
      <dgm:prSet phldrT="[Teksti]"/>
      <dgm:spPr/>
      <dgm:t>
        <a:bodyPr/>
        <a:lstStyle/>
        <a:p>
          <a:r>
            <a:rPr lang="fi-FI" b="0" i="0" u="none" dirty="0"/>
            <a:t>Sovellusta käyttävät ihmiset.</a:t>
          </a:r>
          <a:endParaRPr lang="fi-FI" dirty="0"/>
        </a:p>
      </dgm:t>
    </dgm:pt>
    <dgm:pt modelId="{DE989399-E0C5-0343-AE10-F7FE2F596329}" type="parTrans" cxnId="{5E265619-9D77-524A-B3BF-7AD6EA901182}">
      <dgm:prSet/>
      <dgm:spPr/>
      <dgm:t>
        <a:bodyPr/>
        <a:lstStyle/>
        <a:p>
          <a:endParaRPr lang="fi-FI"/>
        </a:p>
      </dgm:t>
    </dgm:pt>
    <dgm:pt modelId="{5B022E40-2919-0446-A600-87838D86F485}" type="sibTrans" cxnId="{5E265619-9D77-524A-B3BF-7AD6EA901182}">
      <dgm:prSet/>
      <dgm:spPr/>
      <dgm:t>
        <a:bodyPr/>
        <a:lstStyle/>
        <a:p>
          <a:endParaRPr lang="fi-FI"/>
        </a:p>
      </dgm:t>
    </dgm:pt>
    <dgm:pt modelId="{6964BD23-E0F2-F246-A4AC-7B997DF6EB84}">
      <dgm:prSet phldrT="[Teksti]"/>
      <dgm:spPr/>
      <dgm:t>
        <a:bodyPr/>
        <a:lstStyle/>
        <a:p>
          <a:r>
            <a:rPr lang="fi-FI" b="0" i="0" u="none" dirty="0" err="1"/>
            <a:t>Waterfall</a:t>
          </a:r>
          <a:endParaRPr lang="fi-FI" dirty="0"/>
        </a:p>
      </dgm:t>
    </dgm:pt>
    <dgm:pt modelId="{74923F1D-407F-E343-87E2-90F4F495CDBB}" type="parTrans" cxnId="{C6A1C8C7-5537-3848-8851-EDD129D1F038}">
      <dgm:prSet/>
      <dgm:spPr/>
      <dgm:t>
        <a:bodyPr/>
        <a:lstStyle/>
        <a:p>
          <a:endParaRPr lang="fi-FI"/>
        </a:p>
      </dgm:t>
    </dgm:pt>
    <dgm:pt modelId="{49F80436-1F79-B84B-A6B7-B6DECA1823CA}" type="sibTrans" cxnId="{C6A1C8C7-5537-3848-8851-EDD129D1F038}">
      <dgm:prSet/>
      <dgm:spPr/>
      <dgm:t>
        <a:bodyPr/>
        <a:lstStyle/>
        <a:p>
          <a:endParaRPr lang="fi-FI"/>
        </a:p>
      </dgm:t>
    </dgm:pt>
    <dgm:pt modelId="{B591837D-7346-B04B-9BA8-E7737CE817C8}">
      <dgm:prSet phldrT="[Teksti]"/>
      <dgm:spPr/>
      <dgm:t>
        <a:bodyPr/>
        <a:lstStyle/>
        <a:p>
          <a:r>
            <a:rPr lang="fi-FI" b="0" i="0" u="none" dirty="0"/>
            <a:t>Sähköyhtiö, jonka </a:t>
          </a:r>
          <a:r>
            <a:rPr lang="fi-FI" b="0" i="0" u="none" dirty="0" err="1"/>
            <a:t>hintavahti-API:a</a:t>
          </a:r>
          <a:r>
            <a:rPr lang="fi-FI" b="0" i="0" u="none" dirty="0"/>
            <a:t> käytetään hintatietojen keräämiseen.</a:t>
          </a:r>
          <a:endParaRPr lang="fi-FI" dirty="0"/>
        </a:p>
      </dgm:t>
    </dgm:pt>
    <dgm:pt modelId="{7584D357-BDF7-4349-B704-75B0685157E1}" type="parTrans" cxnId="{7EB52D1A-F2FE-434B-A502-BB469191291E}">
      <dgm:prSet/>
      <dgm:spPr/>
      <dgm:t>
        <a:bodyPr/>
        <a:lstStyle/>
        <a:p>
          <a:endParaRPr lang="fi-FI"/>
        </a:p>
      </dgm:t>
    </dgm:pt>
    <dgm:pt modelId="{FC4F5BDF-F52D-674B-A3B7-F6FC96218F51}" type="sibTrans" cxnId="{7EB52D1A-F2FE-434B-A502-BB469191291E}">
      <dgm:prSet/>
      <dgm:spPr/>
      <dgm:t>
        <a:bodyPr/>
        <a:lstStyle/>
        <a:p>
          <a:endParaRPr lang="fi-FI"/>
        </a:p>
      </dgm:t>
    </dgm:pt>
    <dgm:pt modelId="{1B83E38E-D690-504D-9D5A-C87562E4A846}">
      <dgm:prSet phldrT="[Teksti]"/>
      <dgm:spPr/>
      <dgm:t>
        <a:bodyPr/>
        <a:lstStyle/>
        <a:p>
          <a:r>
            <a:rPr lang="fi-FI" b="0" i="0" u="none" dirty="0"/>
            <a:t>Radiochips</a:t>
          </a:r>
          <a:endParaRPr lang="fi-FI" dirty="0"/>
        </a:p>
      </dgm:t>
    </dgm:pt>
    <dgm:pt modelId="{A5720A62-10CD-5A4B-9651-2FB95D67090F}" type="parTrans" cxnId="{C482C626-94C3-ED46-97AA-FFB2C637C781}">
      <dgm:prSet/>
      <dgm:spPr/>
      <dgm:t>
        <a:bodyPr/>
        <a:lstStyle/>
        <a:p>
          <a:endParaRPr lang="fi-FI"/>
        </a:p>
      </dgm:t>
    </dgm:pt>
    <dgm:pt modelId="{5D46ACAD-B8E2-4348-BC36-8D3D211D37E4}" type="sibTrans" cxnId="{C482C626-94C3-ED46-97AA-FFB2C637C781}">
      <dgm:prSet/>
      <dgm:spPr/>
      <dgm:t>
        <a:bodyPr/>
        <a:lstStyle/>
        <a:p>
          <a:endParaRPr lang="fi-FI"/>
        </a:p>
      </dgm:t>
    </dgm:pt>
    <dgm:pt modelId="{04EE1B48-B29C-C141-B30F-2A4D1AED708E}">
      <dgm:prSet phldrT="[Teksti]"/>
      <dgm:spPr/>
      <dgm:t>
        <a:bodyPr/>
        <a:lstStyle/>
        <a:p>
          <a:r>
            <a:rPr lang="fi-FI" b="0" i="0" u="none" dirty="0"/>
            <a:t>Yritys joka tarjoaa kommunikaatiosirun </a:t>
          </a:r>
          <a:r>
            <a:rPr lang="fi-FI" b="0" i="0" u="none" dirty="0" err="1"/>
            <a:t>Törkkeliin</a:t>
          </a:r>
          <a:r>
            <a:rPr lang="fi-FI" b="0" i="0" u="none" dirty="0"/>
            <a:t> ja </a:t>
          </a:r>
          <a:r>
            <a:rPr lang="fi-FI" b="0" i="0" u="none" dirty="0" err="1"/>
            <a:t>API:n</a:t>
          </a:r>
          <a:r>
            <a:rPr lang="fi-FI" b="0" i="0" u="none" dirty="0"/>
            <a:t> sovelluksen kanssa kommunikointiin.</a:t>
          </a:r>
          <a:endParaRPr lang="fi-FI" dirty="0"/>
        </a:p>
      </dgm:t>
    </dgm:pt>
    <dgm:pt modelId="{5814F5C8-9B66-4F43-BB94-1ECAF49F175D}" type="parTrans" cxnId="{F704DDD6-3BF1-0C4E-BF76-6598C0343E39}">
      <dgm:prSet/>
      <dgm:spPr/>
      <dgm:t>
        <a:bodyPr/>
        <a:lstStyle/>
        <a:p>
          <a:endParaRPr lang="fi-FI"/>
        </a:p>
      </dgm:t>
    </dgm:pt>
    <dgm:pt modelId="{718406E0-2418-8C4A-A7BC-D1D20E510DC8}" type="sibTrans" cxnId="{F704DDD6-3BF1-0C4E-BF76-6598C0343E39}">
      <dgm:prSet/>
      <dgm:spPr/>
      <dgm:t>
        <a:bodyPr/>
        <a:lstStyle/>
        <a:p>
          <a:endParaRPr lang="fi-FI"/>
        </a:p>
      </dgm:t>
    </dgm:pt>
    <dgm:pt modelId="{1E6B6B9E-9F07-3847-A200-AAB44D27FAAA}">
      <dgm:prSet phldrT="[Teksti]"/>
      <dgm:spPr/>
      <dgm:t>
        <a:bodyPr/>
        <a:lstStyle/>
        <a:p>
          <a:r>
            <a:rPr lang="fi-FI" b="0" i="0" u="none" dirty="0"/>
            <a:t>Voima</a:t>
          </a:r>
          <a:endParaRPr lang="fi-FI" dirty="0"/>
        </a:p>
      </dgm:t>
    </dgm:pt>
    <dgm:pt modelId="{180204B1-F924-E143-9EDA-8D3E6247BE8C}" type="parTrans" cxnId="{A3AA03D2-5C04-734C-A552-4967196E36CB}">
      <dgm:prSet/>
      <dgm:spPr/>
      <dgm:t>
        <a:bodyPr/>
        <a:lstStyle/>
        <a:p>
          <a:endParaRPr lang="fi-FI"/>
        </a:p>
      </dgm:t>
    </dgm:pt>
    <dgm:pt modelId="{1E3C1048-22FC-8D44-9323-20145021EAF6}" type="sibTrans" cxnId="{A3AA03D2-5C04-734C-A552-4967196E36CB}">
      <dgm:prSet/>
      <dgm:spPr/>
      <dgm:t>
        <a:bodyPr/>
        <a:lstStyle/>
        <a:p>
          <a:endParaRPr lang="fi-FI"/>
        </a:p>
      </dgm:t>
    </dgm:pt>
    <dgm:pt modelId="{799E4408-7229-DD4D-994E-3E355BF0096A}">
      <dgm:prSet/>
      <dgm:spPr/>
      <dgm:t>
        <a:bodyPr/>
        <a:lstStyle/>
        <a:p>
          <a:r>
            <a:rPr lang="fi-FI" b="0" i="0" u="none"/>
            <a:t>Elektroniikkaketju, joka on ottanut Törkkelin valikoimaansa.</a:t>
          </a:r>
          <a:endParaRPr lang="fi-FI"/>
        </a:p>
      </dgm:t>
    </dgm:pt>
    <dgm:pt modelId="{3E5C4696-33CF-E94B-85D5-938C5B1BA73A}" type="parTrans" cxnId="{10E46979-C5C7-304B-B263-9029EA00C07C}">
      <dgm:prSet/>
      <dgm:spPr/>
      <dgm:t>
        <a:bodyPr/>
        <a:lstStyle/>
        <a:p>
          <a:endParaRPr lang="fi-FI"/>
        </a:p>
      </dgm:t>
    </dgm:pt>
    <dgm:pt modelId="{70C00E50-A144-D448-8743-190E7B584D21}" type="sibTrans" cxnId="{10E46979-C5C7-304B-B263-9029EA00C07C}">
      <dgm:prSet/>
      <dgm:spPr/>
      <dgm:t>
        <a:bodyPr/>
        <a:lstStyle/>
        <a:p>
          <a:endParaRPr lang="fi-FI"/>
        </a:p>
      </dgm:t>
    </dgm:pt>
    <dgm:pt modelId="{9590D845-F8A9-A740-9640-343CFA75A560}" type="pres">
      <dgm:prSet presAssocID="{03D0BD00-DFC0-8A4F-A8E8-6F92AFC17A32}" presName="Name0" presStyleCnt="0">
        <dgm:presLayoutVars>
          <dgm:dir/>
          <dgm:animLvl val="lvl"/>
          <dgm:resizeHandles val="exact"/>
        </dgm:presLayoutVars>
      </dgm:prSet>
      <dgm:spPr/>
    </dgm:pt>
    <dgm:pt modelId="{16230F9C-C01D-B645-9F4F-8D26FB87135E}" type="pres">
      <dgm:prSet presAssocID="{2732EE81-F07B-224A-8230-93B10BA60587}" presName="composite" presStyleCnt="0"/>
      <dgm:spPr/>
    </dgm:pt>
    <dgm:pt modelId="{CA30B320-6671-B640-915D-ECDB3F514540}" type="pres">
      <dgm:prSet presAssocID="{2732EE81-F07B-224A-8230-93B10BA6058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1976D4D-0DE4-9149-9445-1B7F32AF6946}" type="pres">
      <dgm:prSet presAssocID="{2732EE81-F07B-224A-8230-93B10BA60587}" presName="desTx" presStyleLbl="alignAccFollowNode1" presStyleIdx="0" presStyleCnt="4">
        <dgm:presLayoutVars>
          <dgm:bulletEnabled val="1"/>
        </dgm:presLayoutVars>
      </dgm:prSet>
      <dgm:spPr/>
    </dgm:pt>
    <dgm:pt modelId="{ADC0EE0D-6678-824B-9657-3BA81A8A8DF9}" type="pres">
      <dgm:prSet presAssocID="{7E9D7266-67DC-F34B-90F8-F631AD5903B9}" presName="space" presStyleCnt="0"/>
      <dgm:spPr/>
    </dgm:pt>
    <dgm:pt modelId="{88F7B5F4-BCA6-374E-B120-D72A720E866E}" type="pres">
      <dgm:prSet presAssocID="{6964BD23-E0F2-F246-A4AC-7B997DF6EB84}" presName="composite" presStyleCnt="0"/>
      <dgm:spPr/>
    </dgm:pt>
    <dgm:pt modelId="{74FBEE1F-EF35-A64B-B76E-40DFABB15756}" type="pres">
      <dgm:prSet presAssocID="{6964BD23-E0F2-F246-A4AC-7B997DF6EB8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AA83E1CB-64D4-2E4D-9BB0-AFB6AE7F9C6A}" type="pres">
      <dgm:prSet presAssocID="{6964BD23-E0F2-F246-A4AC-7B997DF6EB84}" presName="desTx" presStyleLbl="alignAccFollowNode1" presStyleIdx="1" presStyleCnt="4">
        <dgm:presLayoutVars>
          <dgm:bulletEnabled val="1"/>
        </dgm:presLayoutVars>
      </dgm:prSet>
      <dgm:spPr/>
    </dgm:pt>
    <dgm:pt modelId="{BE015814-CBB8-CA43-BA51-8A5EB96DBE7F}" type="pres">
      <dgm:prSet presAssocID="{49F80436-1F79-B84B-A6B7-B6DECA1823CA}" presName="space" presStyleCnt="0"/>
      <dgm:spPr/>
    </dgm:pt>
    <dgm:pt modelId="{24347921-68C6-1945-8A24-7EE4F24AEDBF}" type="pres">
      <dgm:prSet presAssocID="{1B83E38E-D690-504D-9D5A-C87562E4A846}" presName="composite" presStyleCnt="0"/>
      <dgm:spPr/>
    </dgm:pt>
    <dgm:pt modelId="{041EBB2E-6FC7-0048-851B-852844E5413B}" type="pres">
      <dgm:prSet presAssocID="{1B83E38E-D690-504D-9D5A-C87562E4A84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E20F469-E464-BE4C-A422-C1858F862B75}" type="pres">
      <dgm:prSet presAssocID="{1B83E38E-D690-504D-9D5A-C87562E4A846}" presName="desTx" presStyleLbl="alignAccFollowNode1" presStyleIdx="2" presStyleCnt="4">
        <dgm:presLayoutVars>
          <dgm:bulletEnabled val="1"/>
        </dgm:presLayoutVars>
      </dgm:prSet>
      <dgm:spPr/>
    </dgm:pt>
    <dgm:pt modelId="{A5E98606-ED1E-3B48-805E-951E518B902E}" type="pres">
      <dgm:prSet presAssocID="{5D46ACAD-B8E2-4348-BC36-8D3D211D37E4}" presName="space" presStyleCnt="0"/>
      <dgm:spPr/>
    </dgm:pt>
    <dgm:pt modelId="{AA05B5FB-323B-6F4E-9FA9-73B63646041D}" type="pres">
      <dgm:prSet presAssocID="{1E6B6B9E-9F07-3847-A200-AAB44D27FAAA}" presName="composite" presStyleCnt="0"/>
      <dgm:spPr/>
    </dgm:pt>
    <dgm:pt modelId="{E8A91494-173C-5C42-ADD2-6346DC72956A}" type="pres">
      <dgm:prSet presAssocID="{1E6B6B9E-9F07-3847-A200-AAB44D27FAA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F2DCED0-6D3C-594C-B447-31E26E6E0473}" type="pres">
      <dgm:prSet presAssocID="{1E6B6B9E-9F07-3847-A200-AAB44D27FAA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E265619-9D77-524A-B3BF-7AD6EA901182}" srcId="{2732EE81-F07B-224A-8230-93B10BA60587}" destId="{C3C2D28A-B5C7-7947-8B5D-5D660D483DE2}" srcOrd="0" destOrd="0" parTransId="{DE989399-E0C5-0343-AE10-F7FE2F596329}" sibTransId="{5B022E40-2919-0446-A600-87838D86F485}"/>
    <dgm:cxn modelId="{7EB52D1A-F2FE-434B-A502-BB469191291E}" srcId="{6964BD23-E0F2-F246-A4AC-7B997DF6EB84}" destId="{B591837D-7346-B04B-9BA8-E7737CE817C8}" srcOrd="0" destOrd="0" parTransId="{7584D357-BDF7-4349-B704-75B0685157E1}" sibTransId="{FC4F5BDF-F52D-674B-A3B7-F6FC96218F51}"/>
    <dgm:cxn modelId="{615ABD1A-6EA7-FA4E-A2C6-0D368758D938}" type="presOf" srcId="{B591837D-7346-B04B-9BA8-E7737CE817C8}" destId="{AA83E1CB-64D4-2E4D-9BB0-AFB6AE7F9C6A}" srcOrd="0" destOrd="0" presId="urn:microsoft.com/office/officeart/2005/8/layout/hList1"/>
    <dgm:cxn modelId="{1DB8741B-ED00-4541-9228-810ABBCA1DC5}" type="presOf" srcId="{1E6B6B9E-9F07-3847-A200-AAB44D27FAAA}" destId="{E8A91494-173C-5C42-ADD2-6346DC72956A}" srcOrd="0" destOrd="0" presId="urn:microsoft.com/office/officeart/2005/8/layout/hList1"/>
    <dgm:cxn modelId="{C482C626-94C3-ED46-97AA-FFB2C637C781}" srcId="{03D0BD00-DFC0-8A4F-A8E8-6F92AFC17A32}" destId="{1B83E38E-D690-504D-9D5A-C87562E4A846}" srcOrd="2" destOrd="0" parTransId="{A5720A62-10CD-5A4B-9651-2FB95D67090F}" sibTransId="{5D46ACAD-B8E2-4348-BC36-8D3D211D37E4}"/>
    <dgm:cxn modelId="{206A0A31-7D9E-3B47-AAF8-306B67D3FDEA}" type="presOf" srcId="{2732EE81-F07B-224A-8230-93B10BA60587}" destId="{CA30B320-6671-B640-915D-ECDB3F514540}" srcOrd="0" destOrd="0" presId="urn:microsoft.com/office/officeart/2005/8/layout/hList1"/>
    <dgm:cxn modelId="{20EC3375-A94D-DE4E-B835-BC3F3FE3C2D9}" srcId="{03D0BD00-DFC0-8A4F-A8E8-6F92AFC17A32}" destId="{2732EE81-F07B-224A-8230-93B10BA60587}" srcOrd="0" destOrd="0" parTransId="{E2AAD37A-525D-3E4F-BA70-DF70C99E6D72}" sibTransId="{7E9D7266-67DC-F34B-90F8-F631AD5903B9}"/>
    <dgm:cxn modelId="{6F68C557-6305-F54F-A5B7-41DB1043BA50}" type="presOf" srcId="{03D0BD00-DFC0-8A4F-A8E8-6F92AFC17A32}" destId="{9590D845-F8A9-A740-9640-343CFA75A560}" srcOrd="0" destOrd="0" presId="urn:microsoft.com/office/officeart/2005/8/layout/hList1"/>
    <dgm:cxn modelId="{10E46979-C5C7-304B-B263-9029EA00C07C}" srcId="{1E6B6B9E-9F07-3847-A200-AAB44D27FAAA}" destId="{799E4408-7229-DD4D-994E-3E355BF0096A}" srcOrd="0" destOrd="0" parTransId="{3E5C4696-33CF-E94B-85D5-938C5B1BA73A}" sibTransId="{70C00E50-A144-D448-8743-190E7B584D21}"/>
    <dgm:cxn modelId="{E22D9089-6F80-7D42-8F36-7C5B6BD18BC5}" type="presOf" srcId="{1B83E38E-D690-504D-9D5A-C87562E4A846}" destId="{041EBB2E-6FC7-0048-851B-852844E5413B}" srcOrd="0" destOrd="0" presId="urn:microsoft.com/office/officeart/2005/8/layout/hList1"/>
    <dgm:cxn modelId="{67CF80AA-709A-5942-89F9-EA0ADF51ED4A}" type="presOf" srcId="{C3C2D28A-B5C7-7947-8B5D-5D660D483DE2}" destId="{81976D4D-0DE4-9149-9445-1B7F32AF6946}" srcOrd="0" destOrd="0" presId="urn:microsoft.com/office/officeart/2005/8/layout/hList1"/>
    <dgm:cxn modelId="{C6A1C8C7-5537-3848-8851-EDD129D1F038}" srcId="{03D0BD00-DFC0-8A4F-A8E8-6F92AFC17A32}" destId="{6964BD23-E0F2-F246-A4AC-7B997DF6EB84}" srcOrd="1" destOrd="0" parTransId="{74923F1D-407F-E343-87E2-90F4F495CDBB}" sibTransId="{49F80436-1F79-B84B-A6B7-B6DECA1823CA}"/>
    <dgm:cxn modelId="{A3AA03D2-5C04-734C-A552-4967196E36CB}" srcId="{03D0BD00-DFC0-8A4F-A8E8-6F92AFC17A32}" destId="{1E6B6B9E-9F07-3847-A200-AAB44D27FAAA}" srcOrd="3" destOrd="0" parTransId="{180204B1-F924-E143-9EDA-8D3E6247BE8C}" sibTransId="{1E3C1048-22FC-8D44-9323-20145021EAF6}"/>
    <dgm:cxn modelId="{F704DDD6-3BF1-0C4E-BF76-6598C0343E39}" srcId="{1B83E38E-D690-504D-9D5A-C87562E4A846}" destId="{04EE1B48-B29C-C141-B30F-2A4D1AED708E}" srcOrd="0" destOrd="0" parTransId="{5814F5C8-9B66-4F43-BB94-1ECAF49F175D}" sibTransId="{718406E0-2418-8C4A-A7BC-D1D20E510DC8}"/>
    <dgm:cxn modelId="{FF9D04D9-4A13-AA4D-A15B-3E7298E02F39}" type="presOf" srcId="{799E4408-7229-DD4D-994E-3E355BF0096A}" destId="{FF2DCED0-6D3C-594C-B447-31E26E6E0473}" srcOrd="0" destOrd="0" presId="urn:microsoft.com/office/officeart/2005/8/layout/hList1"/>
    <dgm:cxn modelId="{116668DD-7D06-C045-8CC8-12E7DF91923D}" type="presOf" srcId="{6964BD23-E0F2-F246-A4AC-7B997DF6EB84}" destId="{74FBEE1F-EF35-A64B-B76E-40DFABB15756}" srcOrd="0" destOrd="0" presId="urn:microsoft.com/office/officeart/2005/8/layout/hList1"/>
    <dgm:cxn modelId="{033668EA-34BA-2E49-B19E-AED7BC07B8CF}" type="presOf" srcId="{04EE1B48-B29C-C141-B30F-2A4D1AED708E}" destId="{3E20F469-E464-BE4C-A422-C1858F862B75}" srcOrd="0" destOrd="0" presId="urn:microsoft.com/office/officeart/2005/8/layout/hList1"/>
    <dgm:cxn modelId="{9CF57E85-55EB-D842-92F8-A254D0CCC4AA}" type="presParOf" srcId="{9590D845-F8A9-A740-9640-343CFA75A560}" destId="{16230F9C-C01D-B645-9F4F-8D26FB87135E}" srcOrd="0" destOrd="0" presId="urn:microsoft.com/office/officeart/2005/8/layout/hList1"/>
    <dgm:cxn modelId="{2B7969E5-C272-124A-A792-87ABD32FA323}" type="presParOf" srcId="{16230F9C-C01D-B645-9F4F-8D26FB87135E}" destId="{CA30B320-6671-B640-915D-ECDB3F514540}" srcOrd="0" destOrd="0" presId="urn:microsoft.com/office/officeart/2005/8/layout/hList1"/>
    <dgm:cxn modelId="{5C294947-3B9D-C749-BA47-7895CACF52A6}" type="presParOf" srcId="{16230F9C-C01D-B645-9F4F-8D26FB87135E}" destId="{81976D4D-0DE4-9149-9445-1B7F32AF6946}" srcOrd="1" destOrd="0" presId="urn:microsoft.com/office/officeart/2005/8/layout/hList1"/>
    <dgm:cxn modelId="{E817EB3B-255E-2249-902A-B0635647D41E}" type="presParOf" srcId="{9590D845-F8A9-A740-9640-343CFA75A560}" destId="{ADC0EE0D-6678-824B-9657-3BA81A8A8DF9}" srcOrd="1" destOrd="0" presId="urn:microsoft.com/office/officeart/2005/8/layout/hList1"/>
    <dgm:cxn modelId="{31E624BF-5686-5D4B-A071-4E695577AF0C}" type="presParOf" srcId="{9590D845-F8A9-A740-9640-343CFA75A560}" destId="{88F7B5F4-BCA6-374E-B120-D72A720E866E}" srcOrd="2" destOrd="0" presId="urn:microsoft.com/office/officeart/2005/8/layout/hList1"/>
    <dgm:cxn modelId="{DD4C2265-7655-4B44-AEA6-7C09EBC645B3}" type="presParOf" srcId="{88F7B5F4-BCA6-374E-B120-D72A720E866E}" destId="{74FBEE1F-EF35-A64B-B76E-40DFABB15756}" srcOrd="0" destOrd="0" presId="urn:microsoft.com/office/officeart/2005/8/layout/hList1"/>
    <dgm:cxn modelId="{40129984-D48E-B649-B779-6DEA93F9DE32}" type="presParOf" srcId="{88F7B5F4-BCA6-374E-B120-D72A720E866E}" destId="{AA83E1CB-64D4-2E4D-9BB0-AFB6AE7F9C6A}" srcOrd="1" destOrd="0" presId="urn:microsoft.com/office/officeart/2005/8/layout/hList1"/>
    <dgm:cxn modelId="{0C654C81-8072-E645-8836-D0CF92EE6884}" type="presParOf" srcId="{9590D845-F8A9-A740-9640-343CFA75A560}" destId="{BE015814-CBB8-CA43-BA51-8A5EB96DBE7F}" srcOrd="3" destOrd="0" presId="urn:microsoft.com/office/officeart/2005/8/layout/hList1"/>
    <dgm:cxn modelId="{F5559D57-261D-834B-B8D2-E06F68E7EEEE}" type="presParOf" srcId="{9590D845-F8A9-A740-9640-343CFA75A560}" destId="{24347921-68C6-1945-8A24-7EE4F24AEDBF}" srcOrd="4" destOrd="0" presId="urn:microsoft.com/office/officeart/2005/8/layout/hList1"/>
    <dgm:cxn modelId="{61B986DC-533C-3F46-A553-0D354DC2A7AF}" type="presParOf" srcId="{24347921-68C6-1945-8A24-7EE4F24AEDBF}" destId="{041EBB2E-6FC7-0048-851B-852844E5413B}" srcOrd="0" destOrd="0" presId="urn:microsoft.com/office/officeart/2005/8/layout/hList1"/>
    <dgm:cxn modelId="{C9A3465F-568A-3341-AF3F-1821C934E561}" type="presParOf" srcId="{24347921-68C6-1945-8A24-7EE4F24AEDBF}" destId="{3E20F469-E464-BE4C-A422-C1858F862B75}" srcOrd="1" destOrd="0" presId="urn:microsoft.com/office/officeart/2005/8/layout/hList1"/>
    <dgm:cxn modelId="{0097BEAF-75C8-C94D-BA7D-3F5273229D0E}" type="presParOf" srcId="{9590D845-F8A9-A740-9640-343CFA75A560}" destId="{A5E98606-ED1E-3B48-805E-951E518B902E}" srcOrd="5" destOrd="0" presId="urn:microsoft.com/office/officeart/2005/8/layout/hList1"/>
    <dgm:cxn modelId="{25777A71-A23E-B945-9987-C135C2BEA7D1}" type="presParOf" srcId="{9590D845-F8A9-A740-9640-343CFA75A560}" destId="{AA05B5FB-323B-6F4E-9FA9-73B63646041D}" srcOrd="6" destOrd="0" presId="urn:microsoft.com/office/officeart/2005/8/layout/hList1"/>
    <dgm:cxn modelId="{FD5AEE37-EBA0-7246-A604-C238DA8B260B}" type="presParOf" srcId="{AA05B5FB-323B-6F4E-9FA9-73B63646041D}" destId="{E8A91494-173C-5C42-ADD2-6346DC72956A}" srcOrd="0" destOrd="0" presId="urn:microsoft.com/office/officeart/2005/8/layout/hList1"/>
    <dgm:cxn modelId="{603C11E1-AAB1-4B45-815B-8B82B0F7DC54}" type="presParOf" srcId="{AA05B5FB-323B-6F4E-9FA9-73B63646041D}" destId="{FF2DCED0-6D3C-594C-B447-31E26E6E04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D0BD00-DFC0-8A4F-A8E8-6F92AFC17A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A1CEC527-B81E-7F45-ABBE-2E0809C79C22}">
      <dgm:prSet phldrT="[Teksti]"/>
      <dgm:spPr/>
      <dgm:t>
        <a:bodyPr/>
        <a:lstStyle/>
        <a:p>
          <a:r>
            <a:rPr lang="fi-FI" b="0" i="0" u="none" dirty="0" err="1"/>
            <a:t>Voimauttajat</a:t>
          </a:r>
          <a:endParaRPr lang="fi-FI" dirty="0"/>
        </a:p>
      </dgm:t>
    </dgm:pt>
    <dgm:pt modelId="{A8FAE84F-159E-AB44-81B8-026545409A84}" type="parTrans" cxnId="{97371A1C-507D-014A-AFF1-015E511A562F}">
      <dgm:prSet/>
      <dgm:spPr/>
      <dgm:t>
        <a:bodyPr/>
        <a:lstStyle/>
        <a:p>
          <a:endParaRPr lang="fi-FI"/>
        </a:p>
      </dgm:t>
    </dgm:pt>
    <dgm:pt modelId="{313F5685-7CD7-6942-BCD7-C761B59E25E9}" type="sibTrans" cxnId="{97371A1C-507D-014A-AFF1-015E511A562F}">
      <dgm:prSet/>
      <dgm:spPr/>
      <dgm:t>
        <a:bodyPr/>
        <a:lstStyle/>
        <a:p>
          <a:endParaRPr lang="fi-FI"/>
        </a:p>
      </dgm:t>
    </dgm:pt>
    <dgm:pt modelId="{93961DF3-9EC0-6041-B748-CE8213CDF53D}">
      <dgm:prSet phldrT="[Teksti]"/>
      <dgm:spPr/>
      <dgm:t>
        <a:bodyPr/>
        <a:lstStyle/>
        <a:p>
          <a:r>
            <a:rPr lang="fi-FI" b="0" i="0" u="none" dirty="0"/>
            <a:t>Kehittäjät</a:t>
          </a:r>
          <a:endParaRPr lang="fi-FI" dirty="0"/>
        </a:p>
      </dgm:t>
    </dgm:pt>
    <dgm:pt modelId="{505D36ED-2B44-DD42-B9C6-71BD13579445}" type="parTrans" cxnId="{B5BD44B7-5E24-2641-A1D4-8EFB4E6D46B1}">
      <dgm:prSet/>
      <dgm:spPr/>
      <dgm:t>
        <a:bodyPr/>
        <a:lstStyle/>
        <a:p>
          <a:endParaRPr lang="fi-FI"/>
        </a:p>
      </dgm:t>
    </dgm:pt>
    <dgm:pt modelId="{2088BAB4-2D7C-4346-814B-473C9670AF0E}" type="sibTrans" cxnId="{B5BD44B7-5E24-2641-A1D4-8EFB4E6D46B1}">
      <dgm:prSet/>
      <dgm:spPr/>
      <dgm:t>
        <a:bodyPr/>
        <a:lstStyle/>
        <a:p>
          <a:endParaRPr lang="fi-FI"/>
        </a:p>
      </dgm:t>
    </dgm:pt>
    <dgm:pt modelId="{CA6E3DCD-AB8D-7D41-B6CD-79C7A506116C}">
      <dgm:prSet phldrT="[Teksti]"/>
      <dgm:spPr/>
      <dgm:t>
        <a:bodyPr/>
        <a:lstStyle/>
        <a:p>
          <a:r>
            <a:rPr lang="fi-FI" b="0" i="0" u="none"/>
            <a:t>Potentiaaliset käyttäjät</a:t>
          </a:r>
          <a:endParaRPr lang="fi-FI" dirty="0"/>
        </a:p>
      </dgm:t>
    </dgm:pt>
    <dgm:pt modelId="{3C889D24-60AB-6249-909C-F31B7F1010B3}" type="parTrans" cxnId="{5575CBDD-310C-CA42-A8BA-F16225C5BC69}">
      <dgm:prSet/>
      <dgm:spPr/>
      <dgm:t>
        <a:bodyPr/>
        <a:lstStyle/>
        <a:p>
          <a:endParaRPr lang="fi-FI"/>
        </a:p>
      </dgm:t>
    </dgm:pt>
    <dgm:pt modelId="{D521102C-8301-EB47-A775-EC6CC0C1A6EF}" type="sibTrans" cxnId="{5575CBDD-310C-CA42-A8BA-F16225C5BC69}">
      <dgm:prSet/>
      <dgm:spPr/>
      <dgm:t>
        <a:bodyPr/>
        <a:lstStyle/>
        <a:p>
          <a:endParaRPr lang="fi-FI"/>
        </a:p>
      </dgm:t>
    </dgm:pt>
    <dgm:pt modelId="{D82A9412-CF4C-0841-AB55-0EC2B4B9E926}">
      <dgm:prSet/>
      <dgm:spPr/>
      <dgm:t>
        <a:bodyPr/>
        <a:lstStyle/>
        <a:p>
          <a:r>
            <a:rPr lang="fi-FI" b="0" i="0" u="none" dirty="0"/>
            <a:t>Myynnin tukihenkilöstö.</a:t>
          </a:r>
          <a:endParaRPr lang="fi-FI" dirty="0"/>
        </a:p>
      </dgm:t>
    </dgm:pt>
    <dgm:pt modelId="{AE41E463-8A5D-364D-B5B8-2684F6FAACF0}" type="parTrans" cxnId="{27277548-B492-3148-9761-F4CD2A9827B6}">
      <dgm:prSet/>
      <dgm:spPr/>
      <dgm:t>
        <a:bodyPr/>
        <a:lstStyle/>
        <a:p>
          <a:endParaRPr lang="fi-FI"/>
        </a:p>
      </dgm:t>
    </dgm:pt>
    <dgm:pt modelId="{403CED39-DFD4-A44D-9DA6-B1D4BAF2F4CA}" type="sibTrans" cxnId="{27277548-B492-3148-9761-F4CD2A9827B6}">
      <dgm:prSet/>
      <dgm:spPr/>
      <dgm:t>
        <a:bodyPr/>
        <a:lstStyle/>
        <a:p>
          <a:endParaRPr lang="fi-FI"/>
        </a:p>
      </dgm:t>
    </dgm:pt>
    <dgm:pt modelId="{D2A2F581-C44B-4F47-8802-E5A9FD9B9C2D}">
      <dgm:prSet/>
      <dgm:spPr/>
      <dgm:t>
        <a:bodyPr/>
        <a:lstStyle/>
        <a:p>
          <a:r>
            <a:rPr lang="fi-FI" b="0" i="0" u="none"/>
            <a:t>Sovellusta kehittävät ja ylläpitävät henkilöt.</a:t>
          </a:r>
          <a:endParaRPr lang="fi-FI"/>
        </a:p>
      </dgm:t>
    </dgm:pt>
    <dgm:pt modelId="{2EA2DB4C-89C7-3641-BAA2-DE3C6C79BBB0}" type="parTrans" cxnId="{DC7950DB-5726-C747-AB48-245019E024D2}">
      <dgm:prSet/>
      <dgm:spPr/>
      <dgm:t>
        <a:bodyPr/>
        <a:lstStyle/>
        <a:p>
          <a:endParaRPr lang="fi-FI"/>
        </a:p>
      </dgm:t>
    </dgm:pt>
    <dgm:pt modelId="{BCDA436F-7EA5-6B4D-8A5E-B4DC5D43E549}" type="sibTrans" cxnId="{DC7950DB-5726-C747-AB48-245019E024D2}">
      <dgm:prSet/>
      <dgm:spPr/>
      <dgm:t>
        <a:bodyPr/>
        <a:lstStyle/>
        <a:p>
          <a:endParaRPr lang="fi-FI"/>
        </a:p>
      </dgm:t>
    </dgm:pt>
    <dgm:pt modelId="{BE918CA2-D85B-724B-BA1C-717C1E99EA9F}">
      <dgm:prSet/>
      <dgm:spPr/>
      <dgm:t>
        <a:bodyPr/>
        <a:lstStyle/>
        <a:p>
          <a:r>
            <a:rPr lang="fi-FI" b="0" i="0" u="none"/>
            <a:t>Ihmiset, jotka eivät vielä käytä sovellusta.</a:t>
          </a:r>
          <a:endParaRPr lang="fi-FI"/>
        </a:p>
      </dgm:t>
    </dgm:pt>
    <dgm:pt modelId="{3A9F2BB4-F1CD-2E41-8895-C9130EC6ACD3}" type="parTrans" cxnId="{39CB8490-B936-3149-BB1A-2B5C7E495588}">
      <dgm:prSet/>
      <dgm:spPr/>
      <dgm:t>
        <a:bodyPr/>
        <a:lstStyle/>
        <a:p>
          <a:endParaRPr lang="fi-FI"/>
        </a:p>
      </dgm:t>
    </dgm:pt>
    <dgm:pt modelId="{453275D2-27B8-0043-89F9-EAF3C637D9F3}" type="sibTrans" cxnId="{39CB8490-B936-3149-BB1A-2B5C7E495588}">
      <dgm:prSet/>
      <dgm:spPr/>
      <dgm:t>
        <a:bodyPr/>
        <a:lstStyle/>
        <a:p>
          <a:endParaRPr lang="fi-FI"/>
        </a:p>
      </dgm:t>
    </dgm:pt>
    <dgm:pt modelId="{9590D845-F8A9-A740-9640-343CFA75A560}" type="pres">
      <dgm:prSet presAssocID="{03D0BD00-DFC0-8A4F-A8E8-6F92AFC17A32}" presName="Name0" presStyleCnt="0">
        <dgm:presLayoutVars>
          <dgm:dir/>
          <dgm:animLvl val="lvl"/>
          <dgm:resizeHandles val="exact"/>
        </dgm:presLayoutVars>
      </dgm:prSet>
      <dgm:spPr/>
    </dgm:pt>
    <dgm:pt modelId="{E9ACBC19-7670-B84D-9325-8911596EF0B1}" type="pres">
      <dgm:prSet presAssocID="{A1CEC527-B81E-7F45-ABBE-2E0809C79C22}" presName="composite" presStyleCnt="0"/>
      <dgm:spPr/>
    </dgm:pt>
    <dgm:pt modelId="{914D6042-A28C-184F-84B8-607BCE115E7E}" type="pres">
      <dgm:prSet presAssocID="{A1CEC527-B81E-7F45-ABBE-2E0809C7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5971DE9-DC55-B643-B3D6-DB4C05682DCC}" type="pres">
      <dgm:prSet presAssocID="{A1CEC527-B81E-7F45-ABBE-2E0809C79C22}" presName="desTx" presStyleLbl="alignAccFollowNode1" presStyleIdx="0" presStyleCnt="3">
        <dgm:presLayoutVars>
          <dgm:bulletEnabled val="1"/>
        </dgm:presLayoutVars>
      </dgm:prSet>
      <dgm:spPr/>
    </dgm:pt>
    <dgm:pt modelId="{9DA8E75E-629F-BD49-A8F8-A5189D41FFBF}" type="pres">
      <dgm:prSet presAssocID="{313F5685-7CD7-6942-BCD7-C761B59E25E9}" presName="space" presStyleCnt="0"/>
      <dgm:spPr/>
    </dgm:pt>
    <dgm:pt modelId="{79731822-D639-A04D-AA6D-A43A5C388273}" type="pres">
      <dgm:prSet presAssocID="{93961DF3-9EC0-6041-B748-CE8213CDF53D}" presName="composite" presStyleCnt="0"/>
      <dgm:spPr/>
    </dgm:pt>
    <dgm:pt modelId="{8138C221-C467-8547-AA2F-BAEDE59C8909}" type="pres">
      <dgm:prSet presAssocID="{93961DF3-9EC0-6041-B748-CE8213CDF53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2DB0B76-A650-0847-AF7B-8A6C699E2C6C}" type="pres">
      <dgm:prSet presAssocID="{93961DF3-9EC0-6041-B748-CE8213CDF53D}" presName="desTx" presStyleLbl="alignAccFollowNode1" presStyleIdx="1" presStyleCnt="3">
        <dgm:presLayoutVars>
          <dgm:bulletEnabled val="1"/>
        </dgm:presLayoutVars>
      </dgm:prSet>
      <dgm:spPr/>
    </dgm:pt>
    <dgm:pt modelId="{C7246253-A197-C74C-BE8E-7D26E079FAF8}" type="pres">
      <dgm:prSet presAssocID="{2088BAB4-2D7C-4346-814B-473C9670AF0E}" presName="space" presStyleCnt="0"/>
      <dgm:spPr/>
    </dgm:pt>
    <dgm:pt modelId="{4B6ADCED-DF49-174A-A12E-9A0BE1CA9E57}" type="pres">
      <dgm:prSet presAssocID="{CA6E3DCD-AB8D-7D41-B6CD-79C7A506116C}" presName="composite" presStyleCnt="0"/>
      <dgm:spPr/>
    </dgm:pt>
    <dgm:pt modelId="{297A19A5-E32C-B040-8CD0-B644E23A1E3C}" type="pres">
      <dgm:prSet presAssocID="{CA6E3DCD-AB8D-7D41-B6CD-79C7A506116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EC3376F-023F-6E47-9992-DBEA50E7711B}" type="pres">
      <dgm:prSet presAssocID="{CA6E3DCD-AB8D-7D41-B6CD-79C7A506116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B612F17-D84B-BA4B-BB64-EABAF0E96BD1}" type="presOf" srcId="{BE918CA2-D85B-724B-BA1C-717C1E99EA9F}" destId="{6EC3376F-023F-6E47-9992-DBEA50E7711B}" srcOrd="0" destOrd="0" presId="urn:microsoft.com/office/officeart/2005/8/layout/hList1"/>
    <dgm:cxn modelId="{97371A1C-507D-014A-AFF1-015E511A562F}" srcId="{03D0BD00-DFC0-8A4F-A8E8-6F92AFC17A32}" destId="{A1CEC527-B81E-7F45-ABBE-2E0809C79C22}" srcOrd="0" destOrd="0" parTransId="{A8FAE84F-159E-AB44-81B8-026545409A84}" sibTransId="{313F5685-7CD7-6942-BCD7-C761B59E25E9}"/>
    <dgm:cxn modelId="{82CDBB23-73B3-5C4F-9665-3AF8D3BEDA96}" type="presOf" srcId="{CA6E3DCD-AB8D-7D41-B6CD-79C7A506116C}" destId="{297A19A5-E32C-B040-8CD0-B644E23A1E3C}" srcOrd="0" destOrd="0" presId="urn:microsoft.com/office/officeart/2005/8/layout/hList1"/>
    <dgm:cxn modelId="{54DC1B47-E0BA-7F4C-B41E-EC438E1AA8F6}" type="presOf" srcId="{A1CEC527-B81E-7F45-ABBE-2E0809C79C22}" destId="{914D6042-A28C-184F-84B8-607BCE115E7E}" srcOrd="0" destOrd="0" presId="urn:microsoft.com/office/officeart/2005/8/layout/hList1"/>
    <dgm:cxn modelId="{27277548-B492-3148-9761-F4CD2A9827B6}" srcId="{A1CEC527-B81E-7F45-ABBE-2E0809C79C22}" destId="{D82A9412-CF4C-0841-AB55-0EC2B4B9E926}" srcOrd="0" destOrd="0" parTransId="{AE41E463-8A5D-364D-B5B8-2684F6FAACF0}" sibTransId="{403CED39-DFD4-A44D-9DA6-B1D4BAF2F4CA}"/>
    <dgm:cxn modelId="{34D78D52-7FFD-444F-BFEB-E1E8F028842A}" type="presOf" srcId="{D82A9412-CF4C-0841-AB55-0EC2B4B9E926}" destId="{65971DE9-DC55-B643-B3D6-DB4C05682DCC}" srcOrd="0" destOrd="0" presId="urn:microsoft.com/office/officeart/2005/8/layout/hList1"/>
    <dgm:cxn modelId="{6F68C557-6305-F54F-A5B7-41DB1043BA50}" type="presOf" srcId="{03D0BD00-DFC0-8A4F-A8E8-6F92AFC17A32}" destId="{9590D845-F8A9-A740-9640-343CFA75A560}" srcOrd="0" destOrd="0" presId="urn:microsoft.com/office/officeart/2005/8/layout/hList1"/>
    <dgm:cxn modelId="{39CB8490-B936-3149-BB1A-2B5C7E495588}" srcId="{CA6E3DCD-AB8D-7D41-B6CD-79C7A506116C}" destId="{BE918CA2-D85B-724B-BA1C-717C1E99EA9F}" srcOrd="0" destOrd="0" parTransId="{3A9F2BB4-F1CD-2E41-8895-C9130EC6ACD3}" sibTransId="{453275D2-27B8-0043-89F9-EAF3C637D9F3}"/>
    <dgm:cxn modelId="{B5BD44B7-5E24-2641-A1D4-8EFB4E6D46B1}" srcId="{03D0BD00-DFC0-8A4F-A8E8-6F92AFC17A32}" destId="{93961DF3-9EC0-6041-B748-CE8213CDF53D}" srcOrd="1" destOrd="0" parTransId="{505D36ED-2B44-DD42-B9C6-71BD13579445}" sibTransId="{2088BAB4-2D7C-4346-814B-473C9670AF0E}"/>
    <dgm:cxn modelId="{240BE4D1-88B0-E044-A103-1943D6F31329}" type="presOf" srcId="{D2A2F581-C44B-4F47-8802-E5A9FD9B9C2D}" destId="{52DB0B76-A650-0847-AF7B-8A6C699E2C6C}" srcOrd="0" destOrd="0" presId="urn:microsoft.com/office/officeart/2005/8/layout/hList1"/>
    <dgm:cxn modelId="{452150D2-2B6B-6B42-98EB-43668CC67358}" type="presOf" srcId="{93961DF3-9EC0-6041-B748-CE8213CDF53D}" destId="{8138C221-C467-8547-AA2F-BAEDE59C8909}" srcOrd="0" destOrd="0" presId="urn:microsoft.com/office/officeart/2005/8/layout/hList1"/>
    <dgm:cxn modelId="{DC7950DB-5726-C747-AB48-245019E024D2}" srcId="{93961DF3-9EC0-6041-B748-CE8213CDF53D}" destId="{D2A2F581-C44B-4F47-8802-E5A9FD9B9C2D}" srcOrd="0" destOrd="0" parTransId="{2EA2DB4C-89C7-3641-BAA2-DE3C6C79BBB0}" sibTransId="{BCDA436F-7EA5-6B4D-8A5E-B4DC5D43E549}"/>
    <dgm:cxn modelId="{5575CBDD-310C-CA42-A8BA-F16225C5BC69}" srcId="{03D0BD00-DFC0-8A4F-A8E8-6F92AFC17A32}" destId="{CA6E3DCD-AB8D-7D41-B6CD-79C7A506116C}" srcOrd="2" destOrd="0" parTransId="{3C889D24-60AB-6249-909C-F31B7F1010B3}" sibTransId="{D521102C-8301-EB47-A775-EC6CC0C1A6EF}"/>
    <dgm:cxn modelId="{81F3CD3F-E257-CB41-91C3-DEFF6B56E1D2}" type="presParOf" srcId="{9590D845-F8A9-A740-9640-343CFA75A560}" destId="{E9ACBC19-7670-B84D-9325-8911596EF0B1}" srcOrd="0" destOrd="0" presId="urn:microsoft.com/office/officeart/2005/8/layout/hList1"/>
    <dgm:cxn modelId="{A6F62828-900D-9149-9A3A-0E5BFD6833C4}" type="presParOf" srcId="{E9ACBC19-7670-B84D-9325-8911596EF0B1}" destId="{914D6042-A28C-184F-84B8-607BCE115E7E}" srcOrd="0" destOrd="0" presId="urn:microsoft.com/office/officeart/2005/8/layout/hList1"/>
    <dgm:cxn modelId="{3C5FEAF1-32CE-0243-AB76-6A3134C18417}" type="presParOf" srcId="{E9ACBC19-7670-B84D-9325-8911596EF0B1}" destId="{65971DE9-DC55-B643-B3D6-DB4C05682DCC}" srcOrd="1" destOrd="0" presId="urn:microsoft.com/office/officeart/2005/8/layout/hList1"/>
    <dgm:cxn modelId="{951628D0-ED4D-E24D-A048-769547BAAC96}" type="presParOf" srcId="{9590D845-F8A9-A740-9640-343CFA75A560}" destId="{9DA8E75E-629F-BD49-A8F8-A5189D41FFBF}" srcOrd="1" destOrd="0" presId="urn:microsoft.com/office/officeart/2005/8/layout/hList1"/>
    <dgm:cxn modelId="{3B55392A-8BED-454F-848B-130A48C10740}" type="presParOf" srcId="{9590D845-F8A9-A740-9640-343CFA75A560}" destId="{79731822-D639-A04D-AA6D-A43A5C388273}" srcOrd="2" destOrd="0" presId="urn:microsoft.com/office/officeart/2005/8/layout/hList1"/>
    <dgm:cxn modelId="{98945165-6967-134A-8E50-DCB261BEE2F8}" type="presParOf" srcId="{79731822-D639-A04D-AA6D-A43A5C388273}" destId="{8138C221-C467-8547-AA2F-BAEDE59C8909}" srcOrd="0" destOrd="0" presId="urn:microsoft.com/office/officeart/2005/8/layout/hList1"/>
    <dgm:cxn modelId="{384DDC19-49E9-2745-B7B8-638BE97A8EEB}" type="presParOf" srcId="{79731822-D639-A04D-AA6D-A43A5C388273}" destId="{52DB0B76-A650-0847-AF7B-8A6C699E2C6C}" srcOrd="1" destOrd="0" presId="urn:microsoft.com/office/officeart/2005/8/layout/hList1"/>
    <dgm:cxn modelId="{E2557C3A-4442-3548-8F4C-6E73C3DFA07D}" type="presParOf" srcId="{9590D845-F8A9-A740-9640-343CFA75A560}" destId="{C7246253-A197-C74C-BE8E-7D26E079FAF8}" srcOrd="3" destOrd="0" presId="urn:microsoft.com/office/officeart/2005/8/layout/hList1"/>
    <dgm:cxn modelId="{80078CF4-5C61-CB4E-8A6D-DCDA5215645B}" type="presParOf" srcId="{9590D845-F8A9-A740-9640-343CFA75A560}" destId="{4B6ADCED-DF49-174A-A12E-9A0BE1CA9E57}" srcOrd="4" destOrd="0" presId="urn:microsoft.com/office/officeart/2005/8/layout/hList1"/>
    <dgm:cxn modelId="{26297A29-A3F0-C547-95C4-AAFB20EDE846}" type="presParOf" srcId="{4B6ADCED-DF49-174A-A12E-9A0BE1CA9E57}" destId="{297A19A5-E32C-B040-8CD0-B644E23A1E3C}" srcOrd="0" destOrd="0" presId="urn:microsoft.com/office/officeart/2005/8/layout/hList1"/>
    <dgm:cxn modelId="{380DC095-28F5-9145-8BB9-DD2B311BA127}" type="presParOf" srcId="{4B6ADCED-DF49-174A-A12E-9A0BE1CA9E57}" destId="{6EC3376F-023F-6E47-9992-DBEA50E771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A5BA-1C02-BB47-A324-437953A099D6}">
      <dsp:nvSpPr>
        <dsp:cNvPr id="0" name=""/>
        <dsp:cNvSpPr/>
      </dsp:nvSpPr>
      <dsp:spPr>
        <a:xfrm rot="5400000">
          <a:off x="6327062" y="-2808478"/>
          <a:ext cx="429086" cy="6156805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b="0" i="0" u="none" kern="1200" dirty="0"/>
            <a:t>Suomessa on vakaa hallinto ja markkinatalous, mikään ei estä uuden sähkönsäästösovelluksen tuomista markkinoille.</a:t>
          </a:r>
          <a:endParaRPr lang="fi-FI" sz="1200" kern="1200" dirty="0"/>
        </a:p>
      </dsp:txBody>
      <dsp:txXfrm rot="-5400000">
        <a:off x="3463203" y="76327"/>
        <a:ext cx="6135859" cy="387194"/>
      </dsp:txXfrm>
    </dsp:sp>
    <dsp:sp modelId="{7EF61640-505D-3543-8397-3B775B869982}">
      <dsp:nvSpPr>
        <dsp:cNvPr id="0" name=""/>
        <dsp:cNvSpPr/>
      </dsp:nvSpPr>
      <dsp:spPr>
        <a:xfrm>
          <a:off x="0" y="0"/>
          <a:ext cx="3463203" cy="5363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700" kern="1200" dirty="0"/>
            <a:t>Poliittiset</a:t>
          </a:r>
        </a:p>
      </dsp:txBody>
      <dsp:txXfrm>
        <a:off x="26183" y="26183"/>
        <a:ext cx="3410837" cy="483992"/>
      </dsp:txXfrm>
    </dsp:sp>
    <dsp:sp modelId="{BFF0CD69-75F9-444A-B055-178DAFD52986}">
      <dsp:nvSpPr>
        <dsp:cNvPr id="0" name=""/>
        <dsp:cNvSpPr/>
      </dsp:nvSpPr>
      <dsp:spPr>
        <a:xfrm rot="5400000">
          <a:off x="6143801" y="-2033248"/>
          <a:ext cx="770069" cy="614478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b="0" i="0" u="none" kern="1200" dirty="0"/>
            <a:t>Sähkön hinta muuttuu jatkuvasti jopa saman vuorokauden sisällä.</a:t>
          </a:r>
          <a:endParaRPr lang="fi-FI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b="0" i="0" u="none" kern="1200" dirty="0"/>
            <a:t>Muutokset hinnassa voivat olla myös todella isoja, joten sovelluksen täytyy pystyä ilmoittamaan käyttäjälle täsmälleen oikeat tiedot reaaliaikaisesti.</a:t>
          </a:r>
          <a:endParaRPr lang="fi-FI" sz="1200" kern="1200" dirty="0"/>
        </a:p>
      </dsp:txBody>
      <dsp:txXfrm rot="-5400000">
        <a:off x="3456443" y="691702"/>
        <a:ext cx="6107194" cy="694885"/>
      </dsp:txXfrm>
    </dsp:sp>
    <dsp:sp modelId="{4044AD47-2F07-8649-90A0-112985E6240D}">
      <dsp:nvSpPr>
        <dsp:cNvPr id="0" name=""/>
        <dsp:cNvSpPr/>
      </dsp:nvSpPr>
      <dsp:spPr>
        <a:xfrm>
          <a:off x="0" y="564921"/>
          <a:ext cx="3456442" cy="94844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700" kern="1200" dirty="0"/>
            <a:t>Taloudelliset</a:t>
          </a:r>
        </a:p>
      </dsp:txBody>
      <dsp:txXfrm>
        <a:off x="46299" y="611220"/>
        <a:ext cx="3363844" cy="855849"/>
      </dsp:txXfrm>
    </dsp:sp>
    <dsp:sp modelId="{C9111588-F8AD-1B4E-B99E-4D969BAF270A}">
      <dsp:nvSpPr>
        <dsp:cNvPr id="0" name=""/>
        <dsp:cNvSpPr/>
      </dsp:nvSpPr>
      <dsp:spPr>
        <a:xfrm rot="5400000">
          <a:off x="6327062" y="-1270036"/>
          <a:ext cx="429086" cy="6156805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b="0" i="0" u="none" kern="1200" dirty="0"/>
            <a:t>Kuluttajat ovat kiinnostuneita sovelluksesta, jolla voi seurata sähkön hintoja sekä hallita etänä kodin sähkölaitteita</a:t>
          </a:r>
          <a:endParaRPr lang="fi-FI" sz="1200" kern="1200" dirty="0"/>
        </a:p>
      </dsp:txBody>
      <dsp:txXfrm rot="-5400000">
        <a:off x="3463203" y="1614769"/>
        <a:ext cx="6135859" cy="387194"/>
      </dsp:txXfrm>
    </dsp:sp>
    <dsp:sp modelId="{13089264-DB39-124A-BD74-AF56A20BFA86}">
      <dsp:nvSpPr>
        <dsp:cNvPr id="0" name=""/>
        <dsp:cNvSpPr/>
      </dsp:nvSpPr>
      <dsp:spPr>
        <a:xfrm>
          <a:off x="0" y="1540186"/>
          <a:ext cx="3463203" cy="5363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700" kern="1200" dirty="0"/>
            <a:t>Sosiaaliset</a:t>
          </a:r>
        </a:p>
      </dsp:txBody>
      <dsp:txXfrm>
        <a:off x="26183" y="1566369"/>
        <a:ext cx="3410837" cy="483992"/>
      </dsp:txXfrm>
    </dsp:sp>
    <dsp:sp modelId="{72B32521-6E48-7044-B9FB-57812F7F61C4}">
      <dsp:nvSpPr>
        <dsp:cNvPr id="0" name=""/>
        <dsp:cNvSpPr/>
      </dsp:nvSpPr>
      <dsp:spPr>
        <a:xfrm rot="5400000">
          <a:off x="6327062" y="-706860"/>
          <a:ext cx="429086" cy="6156805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b="0" i="0" u="none" kern="1200" dirty="0"/>
            <a:t>Suomi on teknologisesti kehittynyt valtio, jossa </a:t>
          </a:r>
          <a:r>
            <a:rPr lang="fi-FI" sz="1200" b="0" i="0" u="none" kern="1200" dirty="0" err="1"/>
            <a:t>SÄSÄ:n</a:t>
          </a:r>
          <a:r>
            <a:rPr lang="fi-FI" sz="1200" b="0" i="0" u="none" kern="1200" dirty="0"/>
            <a:t> kaltainen kehittynyt sovellus on mahdollista ottaa käyttöön.</a:t>
          </a:r>
          <a:endParaRPr lang="fi-FI" sz="1200" kern="1200" dirty="0"/>
        </a:p>
      </dsp:txBody>
      <dsp:txXfrm rot="-5400000">
        <a:off x="3463203" y="2177945"/>
        <a:ext cx="6135859" cy="387194"/>
      </dsp:txXfrm>
    </dsp:sp>
    <dsp:sp modelId="{AA6F6E08-54AC-3A48-9376-544C6E35B47F}">
      <dsp:nvSpPr>
        <dsp:cNvPr id="0" name=""/>
        <dsp:cNvSpPr/>
      </dsp:nvSpPr>
      <dsp:spPr>
        <a:xfrm>
          <a:off x="0" y="2103363"/>
          <a:ext cx="3463203" cy="5363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700" kern="1200" dirty="0"/>
            <a:t>Teknologiset</a:t>
          </a:r>
        </a:p>
      </dsp:txBody>
      <dsp:txXfrm>
        <a:off x="26183" y="2129546"/>
        <a:ext cx="3410837" cy="483992"/>
      </dsp:txXfrm>
    </dsp:sp>
    <dsp:sp modelId="{9EAB6EC4-72C5-F64B-9C0C-516C368812F7}">
      <dsp:nvSpPr>
        <dsp:cNvPr id="0" name=""/>
        <dsp:cNvSpPr/>
      </dsp:nvSpPr>
      <dsp:spPr>
        <a:xfrm rot="5400000">
          <a:off x="6075859" y="62783"/>
          <a:ext cx="905952" cy="614478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b="0" i="0" u="none" kern="1200" dirty="0"/>
            <a:t>Sovelluksen ominaisuudet tekevät sähkön säästämisestä helpompaa kuluttajille.</a:t>
          </a:r>
          <a:endParaRPr lang="fi-FI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b="0" i="0" u="none" kern="1200" dirty="0"/>
            <a:t> Sähkölaitteiden automaattinen käynnistäminen ja sulkeminen johtavat energiankulutuksen vähenemiseen.</a:t>
          </a:r>
          <a:endParaRPr lang="fi-FI" sz="1200" kern="1200" dirty="0"/>
        </a:p>
      </dsp:txBody>
      <dsp:txXfrm rot="-5400000">
        <a:off x="3456443" y="2726425"/>
        <a:ext cx="6100561" cy="817502"/>
      </dsp:txXfrm>
    </dsp:sp>
    <dsp:sp modelId="{21EA90A3-8E1D-4E4D-81EB-8042921BA86F}">
      <dsp:nvSpPr>
        <dsp:cNvPr id="0" name=""/>
        <dsp:cNvSpPr/>
      </dsp:nvSpPr>
      <dsp:spPr>
        <a:xfrm>
          <a:off x="0" y="2666539"/>
          <a:ext cx="3456442" cy="937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700" kern="1200" dirty="0"/>
            <a:t>Ympäristölliset</a:t>
          </a:r>
        </a:p>
      </dsp:txBody>
      <dsp:txXfrm>
        <a:off x="45754" y="2712293"/>
        <a:ext cx="3364934" cy="845767"/>
      </dsp:txXfrm>
    </dsp:sp>
    <dsp:sp modelId="{0779964C-7C99-7241-912B-0A777C6D0B04}">
      <dsp:nvSpPr>
        <dsp:cNvPr id="0" name=""/>
        <dsp:cNvSpPr/>
      </dsp:nvSpPr>
      <dsp:spPr>
        <a:xfrm rot="5400000">
          <a:off x="6327062" y="820409"/>
          <a:ext cx="429086" cy="6156805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b="0" i="0" u="none" kern="1200"/>
            <a:t>Tietoturvan täytyy olla riittävän hyvällä tasolla, jotta käyttäjän tiedot eivät päädy vääriin käsiin.</a:t>
          </a:r>
          <a:endParaRPr lang="fi-FI" sz="1200" kern="1200" dirty="0"/>
        </a:p>
      </dsp:txBody>
      <dsp:txXfrm rot="-5400000">
        <a:off x="3463203" y="3705214"/>
        <a:ext cx="6135859" cy="387194"/>
      </dsp:txXfrm>
    </dsp:sp>
    <dsp:sp modelId="{95FC3C83-DA7E-0847-9C36-27A17C7F0DD1}">
      <dsp:nvSpPr>
        <dsp:cNvPr id="0" name=""/>
        <dsp:cNvSpPr/>
      </dsp:nvSpPr>
      <dsp:spPr>
        <a:xfrm>
          <a:off x="0" y="3630632"/>
          <a:ext cx="3463203" cy="5363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700" kern="1200" dirty="0"/>
            <a:t>Lailliset</a:t>
          </a:r>
        </a:p>
      </dsp:txBody>
      <dsp:txXfrm>
        <a:off x="26183" y="3656815"/>
        <a:ext cx="3410837" cy="483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0B320-6671-B640-915D-ECDB3F514540}">
      <dsp:nvSpPr>
        <dsp:cNvPr id="0" name=""/>
        <dsp:cNvSpPr/>
      </dsp:nvSpPr>
      <dsp:spPr>
        <a:xfrm>
          <a:off x="3361" y="1077478"/>
          <a:ext cx="202151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500" b="0" i="0" u="none" kern="1200" dirty="0"/>
            <a:t>Käyttäjät</a:t>
          </a:r>
          <a:endParaRPr lang="fi-FI" sz="1500" kern="1200" dirty="0"/>
        </a:p>
      </dsp:txBody>
      <dsp:txXfrm>
        <a:off x="3361" y="1077478"/>
        <a:ext cx="2021514" cy="432000"/>
      </dsp:txXfrm>
    </dsp:sp>
    <dsp:sp modelId="{81976D4D-0DE4-9149-9445-1B7F32AF6946}">
      <dsp:nvSpPr>
        <dsp:cNvPr id="0" name=""/>
        <dsp:cNvSpPr/>
      </dsp:nvSpPr>
      <dsp:spPr>
        <a:xfrm>
          <a:off x="3361" y="1509478"/>
          <a:ext cx="2021514" cy="12558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500" b="0" i="0" u="none" kern="1200" dirty="0"/>
            <a:t>Sovellusta käyttävät ihmiset.</a:t>
          </a:r>
          <a:endParaRPr lang="fi-FI" sz="1500" kern="1200" dirty="0"/>
        </a:p>
      </dsp:txBody>
      <dsp:txXfrm>
        <a:off x="3361" y="1509478"/>
        <a:ext cx="2021514" cy="1255837"/>
      </dsp:txXfrm>
    </dsp:sp>
    <dsp:sp modelId="{74FBEE1F-EF35-A64B-B76E-40DFABB15756}">
      <dsp:nvSpPr>
        <dsp:cNvPr id="0" name=""/>
        <dsp:cNvSpPr/>
      </dsp:nvSpPr>
      <dsp:spPr>
        <a:xfrm>
          <a:off x="2307888" y="1077478"/>
          <a:ext cx="202151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500" b="0" i="0" u="none" kern="1200" dirty="0" err="1"/>
            <a:t>Waterfall</a:t>
          </a:r>
          <a:endParaRPr lang="fi-FI" sz="1500" kern="1200" dirty="0"/>
        </a:p>
      </dsp:txBody>
      <dsp:txXfrm>
        <a:off x="2307888" y="1077478"/>
        <a:ext cx="2021514" cy="432000"/>
      </dsp:txXfrm>
    </dsp:sp>
    <dsp:sp modelId="{AA83E1CB-64D4-2E4D-9BB0-AFB6AE7F9C6A}">
      <dsp:nvSpPr>
        <dsp:cNvPr id="0" name=""/>
        <dsp:cNvSpPr/>
      </dsp:nvSpPr>
      <dsp:spPr>
        <a:xfrm>
          <a:off x="2307888" y="1509478"/>
          <a:ext cx="2021514" cy="12558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500" b="0" i="0" u="none" kern="1200" dirty="0"/>
            <a:t>Sähköyhtiö, jonka </a:t>
          </a:r>
          <a:r>
            <a:rPr lang="fi-FI" sz="1500" b="0" i="0" u="none" kern="1200" dirty="0" err="1"/>
            <a:t>hintavahti-API:a</a:t>
          </a:r>
          <a:r>
            <a:rPr lang="fi-FI" sz="1500" b="0" i="0" u="none" kern="1200" dirty="0"/>
            <a:t> käytetään hintatietojen keräämiseen.</a:t>
          </a:r>
          <a:endParaRPr lang="fi-FI" sz="1500" kern="1200" dirty="0"/>
        </a:p>
      </dsp:txBody>
      <dsp:txXfrm>
        <a:off x="2307888" y="1509478"/>
        <a:ext cx="2021514" cy="1255837"/>
      </dsp:txXfrm>
    </dsp:sp>
    <dsp:sp modelId="{041EBB2E-6FC7-0048-851B-852844E5413B}">
      <dsp:nvSpPr>
        <dsp:cNvPr id="0" name=""/>
        <dsp:cNvSpPr/>
      </dsp:nvSpPr>
      <dsp:spPr>
        <a:xfrm>
          <a:off x="4612415" y="1077478"/>
          <a:ext cx="202151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500" b="0" i="0" u="none" kern="1200" dirty="0"/>
            <a:t>Radiochips</a:t>
          </a:r>
          <a:endParaRPr lang="fi-FI" sz="1500" kern="1200" dirty="0"/>
        </a:p>
      </dsp:txBody>
      <dsp:txXfrm>
        <a:off x="4612415" y="1077478"/>
        <a:ext cx="2021514" cy="432000"/>
      </dsp:txXfrm>
    </dsp:sp>
    <dsp:sp modelId="{3E20F469-E464-BE4C-A422-C1858F862B75}">
      <dsp:nvSpPr>
        <dsp:cNvPr id="0" name=""/>
        <dsp:cNvSpPr/>
      </dsp:nvSpPr>
      <dsp:spPr>
        <a:xfrm>
          <a:off x="4612415" y="1509478"/>
          <a:ext cx="2021514" cy="12558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500" b="0" i="0" u="none" kern="1200" dirty="0"/>
            <a:t>Yritys joka tarjoaa kommunikaatiosirun </a:t>
          </a:r>
          <a:r>
            <a:rPr lang="fi-FI" sz="1500" b="0" i="0" u="none" kern="1200" dirty="0" err="1"/>
            <a:t>Törkkeliin</a:t>
          </a:r>
          <a:r>
            <a:rPr lang="fi-FI" sz="1500" b="0" i="0" u="none" kern="1200" dirty="0"/>
            <a:t> ja </a:t>
          </a:r>
          <a:r>
            <a:rPr lang="fi-FI" sz="1500" b="0" i="0" u="none" kern="1200" dirty="0" err="1"/>
            <a:t>API:n</a:t>
          </a:r>
          <a:r>
            <a:rPr lang="fi-FI" sz="1500" b="0" i="0" u="none" kern="1200" dirty="0"/>
            <a:t> sovelluksen kanssa kommunikointiin.</a:t>
          </a:r>
          <a:endParaRPr lang="fi-FI" sz="1500" kern="1200" dirty="0"/>
        </a:p>
      </dsp:txBody>
      <dsp:txXfrm>
        <a:off x="4612415" y="1509478"/>
        <a:ext cx="2021514" cy="1255837"/>
      </dsp:txXfrm>
    </dsp:sp>
    <dsp:sp modelId="{E8A91494-173C-5C42-ADD2-6346DC72956A}">
      <dsp:nvSpPr>
        <dsp:cNvPr id="0" name=""/>
        <dsp:cNvSpPr/>
      </dsp:nvSpPr>
      <dsp:spPr>
        <a:xfrm>
          <a:off x="6916941" y="1077478"/>
          <a:ext cx="202151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500" b="0" i="0" u="none" kern="1200" dirty="0"/>
            <a:t>Voima</a:t>
          </a:r>
          <a:endParaRPr lang="fi-FI" sz="1500" kern="1200" dirty="0"/>
        </a:p>
      </dsp:txBody>
      <dsp:txXfrm>
        <a:off x="6916941" y="1077478"/>
        <a:ext cx="2021514" cy="432000"/>
      </dsp:txXfrm>
    </dsp:sp>
    <dsp:sp modelId="{FF2DCED0-6D3C-594C-B447-31E26E6E0473}">
      <dsp:nvSpPr>
        <dsp:cNvPr id="0" name=""/>
        <dsp:cNvSpPr/>
      </dsp:nvSpPr>
      <dsp:spPr>
        <a:xfrm>
          <a:off x="6916941" y="1509478"/>
          <a:ext cx="2021514" cy="12558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500" b="0" i="0" u="none" kern="1200"/>
            <a:t>Elektroniikkaketju, joka on ottanut Törkkelin valikoimaansa.</a:t>
          </a:r>
          <a:endParaRPr lang="fi-FI" sz="1500" kern="1200"/>
        </a:p>
      </dsp:txBody>
      <dsp:txXfrm>
        <a:off x="6916941" y="1509478"/>
        <a:ext cx="2021514" cy="12558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D6042-A28C-184F-84B8-607BCE115E7E}">
      <dsp:nvSpPr>
        <dsp:cNvPr id="0" name=""/>
        <dsp:cNvSpPr/>
      </dsp:nvSpPr>
      <dsp:spPr>
        <a:xfrm>
          <a:off x="2326" y="135538"/>
          <a:ext cx="2268230" cy="620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700" b="0" i="0" u="none" kern="1200" dirty="0" err="1"/>
            <a:t>Voimauttajat</a:t>
          </a:r>
          <a:endParaRPr lang="fi-FI" sz="1700" kern="1200" dirty="0"/>
        </a:p>
      </dsp:txBody>
      <dsp:txXfrm>
        <a:off x="2326" y="135538"/>
        <a:ext cx="2268230" cy="620128"/>
      </dsp:txXfrm>
    </dsp:sp>
    <dsp:sp modelId="{65971DE9-DC55-B643-B3D6-DB4C05682DCC}">
      <dsp:nvSpPr>
        <dsp:cNvPr id="0" name=""/>
        <dsp:cNvSpPr/>
      </dsp:nvSpPr>
      <dsp:spPr>
        <a:xfrm>
          <a:off x="2326" y="755666"/>
          <a:ext cx="2268230" cy="933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b="0" i="0" u="none" kern="1200" dirty="0"/>
            <a:t>Myynnin tukihenkilöstö.</a:t>
          </a:r>
          <a:endParaRPr lang="fi-FI" sz="1700" kern="1200" dirty="0"/>
        </a:p>
      </dsp:txBody>
      <dsp:txXfrm>
        <a:off x="2326" y="755666"/>
        <a:ext cx="2268230" cy="933300"/>
      </dsp:txXfrm>
    </dsp:sp>
    <dsp:sp modelId="{8138C221-C467-8547-AA2F-BAEDE59C8909}">
      <dsp:nvSpPr>
        <dsp:cNvPr id="0" name=""/>
        <dsp:cNvSpPr/>
      </dsp:nvSpPr>
      <dsp:spPr>
        <a:xfrm>
          <a:off x="2588109" y="135538"/>
          <a:ext cx="2268230" cy="620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700" b="0" i="0" u="none" kern="1200" dirty="0"/>
            <a:t>Kehittäjät</a:t>
          </a:r>
          <a:endParaRPr lang="fi-FI" sz="1700" kern="1200" dirty="0"/>
        </a:p>
      </dsp:txBody>
      <dsp:txXfrm>
        <a:off x="2588109" y="135538"/>
        <a:ext cx="2268230" cy="620128"/>
      </dsp:txXfrm>
    </dsp:sp>
    <dsp:sp modelId="{52DB0B76-A650-0847-AF7B-8A6C699E2C6C}">
      <dsp:nvSpPr>
        <dsp:cNvPr id="0" name=""/>
        <dsp:cNvSpPr/>
      </dsp:nvSpPr>
      <dsp:spPr>
        <a:xfrm>
          <a:off x="2588109" y="755666"/>
          <a:ext cx="2268230" cy="933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b="0" i="0" u="none" kern="1200"/>
            <a:t>Sovellusta kehittävät ja ylläpitävät henkilöt.</a:t>
          </a:r>
          <a:endParaRPr lang="fi-FI" sz="1700" kern="1200"/>
        </a:p>
      </dsp:txBody>
      <dsp:txXfrm>
        <a:off x="2588109" y="755666"/>
        <a:ext cx="2268230" cy="933300"/>
      </dsp:txXfrm>
    </dsp:sp>
    <dsp:sp modelId="{297A19A5-E32C-B040-8CD0-B644E23A1E3C}">
      <dsp:nvSpPr>
        <dsp:cNvPr id="0" name=""/>
        <dsp:cNvSpPr/>
      </dsp:nvSpPr>
      <dsp:spPr>
        <a:xfrm>
          <a:off x="5173892" y="135538"/>
          <a:ext cx="2268230" cy="620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700" b="0" i="0" u="none" kern="1200"/>
            <a:t>Potentiaaliset käyttäjät</a:t>
          </a:r>
          <a:endParaRPr lang="fi-FI" sz="1700" kern="1200" dirty="0"/>
        </a:p>
      </dsp:txBody>
      <dsp:txXfrm>
        <a:off x="5173892" y="135538"/>
        <a:ext cx="2268230" cy="620128"/>
      </dsp:txXfrm>
    </dsp:sp>
    <dsp:sp modelId="{6EC3376F-023F-6E47-9992-DBEA50E7711B}">
      <dsp:nvSpPr>
        <dsp:cNvPr id="0" name=""/>
        <dsp:cNvSpPr/>
      </dsp:nvSpPr>
      <dsp:spPr>
        <a:xfrm>
          <a:off x="5173892" y="755666"/>
          <a:ext cx="2268230" cy="933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b="0" i="0" u="none" kern="1200"/>
            <a:t>Ihmiset, jotka eivät vielä käytä sovellusta.</a:t>
          </a:r>
          <a:endParaRPr lang="fi-FI" sz="1700" kern="1200"/>
        </a:p>
      </dsp:txBody>
      <dsp:txXfrm>
        <a:off x="5173892" y="755666"/>
        <a:ext cx="2268230" cy="933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7135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6323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2375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80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2533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0865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1676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8375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fi-FI"/>
              <a:t>Lisää kuva napsauttamalla kuvaketta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5473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fi-FI"/>
              <a:t>Lisää kaavio napsauttamalla kuvaketta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167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6" pos="63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fi-FI"/>
              <a:t>Lisää taulukko napsauttamalla kuvaketta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3915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6" pos="63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7095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9876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8" orient="horz" pos="3072">
          <p15:clr>
            <a:srgbClr val="FBAE40"/>
          </p15:clr>
        </p15:guide>
        <p15:guide id="13" pos="6384">
          <p15:clr>
            <a:srgbClr val="FBAE40"/>
          </p15:clr>
        </p15:guide>
        <p15:guide id="14" orient="horz" pos="32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5667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99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14" r:id="rId1"/>
    <p:sldLayoutId id="2147484415" r:id="rId2"/>
    <p:sldLayoutId id="2147484416" r:id="rId3"/>
    <p:sldLayoutId id="2147484417" r:id="rId4"/>
    <p:sldLayoutId id="2147484418" r:id="rId5"/>
    <p:sldLayoutId id="2147484419" r:id="rId6"/>
    <p:sldLayoutId id="2147484420" r:id="rId7"/>
    <p:sldLayoutId id="2147484421" r:id="rId8"/>
    <p:sldLayoutId id="2147484422" r:id="rId9"/>
    <p:sldLayoutId id="2147484423" r:id="rId10"/>
    <p:sldLayoutId id="2147484424" r:id="rId11"/>
    <p:sldLayoutId id="2147484425" r:id="rId12"/>
    <p:sldLayoutId id="214748442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>
          <p15:clr>
            <a:srgbClr val="F26B43"/>
          </p15:clr>
        </p15:guide>
        <p15:guide id="18" orient="horz" pos="3672">
          <p15:clr>
            <a:srgbClr val="F26B43"/>
          </p15:clr>
        </p15:guide>
        <p15:guide id="19" pos="3984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42122911-C771-4BAD-CCC2-E99276A4E14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5737" cy="1003596"/>
          </a:xfrm>
        </p:spPr>
        <p:txBody>
          <a:bodyPr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  <a:defRPr sz="2400" b="0" i="0" u="none" strike="noStrike" kern="1200" cap="none">
                <a:ln>
                  <a:noFill/>
                </a:ln>
                <a:latin typeface="DejaVu Sans Light" pitchFamily="34"/>
                <a:ea typeface="Noto Sans CJK SC" pitchFamily="2"/>
                <a:cs typeface="Noto Sans Devanagari" pitchFamily="2"/>
              </a:defRPr>
            </a:pPr>
            <a:r>
              <a:rPr lang="en-US" sz="2800" b="1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DejaVu Sans Light" pitchFamily="34"/>
                <a:ea typeface="Noto Sans CJK SC" pitchFamily="2"/>
                <a:cs typeface="Noto Sans Devanagari" pitchFamily="2"/>
              </a:rPr>
              <a:t>R140-JOTU22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  <a:defRPr sz="2400" b="0" i="0" u="none" strike="noStrike" kern="1200" cap="none">
                <a:ln>
                  <a:noFill/>
                </a:ln>
                <a:latin typeface="DejaVu Sans Light" pitchFamily="34"/>
                <a:ea typeface="Noto Sans CJK SC" pitchFamily="2"/>
                <a:cs typeface="Noto Sans Devanagari" pitchFamily="2"/>
              </a:defRPr>
            </a:pPr>
            <a:r>
              <a:rPr lang="en-US" sz="1600" b="0" i="0" u="none" strike="noStrike" kern="1200" cap="none" dirty="0">
                <a:ln>
                  <a:noFill/>
                </a:ln>
                <a:latin typeface="DejaVu Sans Light" pitchFamily="34"/>
                <a:ea typeface="Noto Sans CJK SC" pitchFamily="2"/>
                <a:cs typeface="Noto Sans Devanagari" pitchFamily="2"/>
              </a:rPr>
              <a:t> 12 March 2023</a:t>
            </a:r>
          </a:p>
          <a:p>
            <a:endParaRPr lang="fi-FI" dirty="0"/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41C86F0F-595F-1C45-4DB8-741A5F4F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53" y="2614665"/>
            <a:ext cx="7805737" cy="2113466"/>
          </a:xfrm>
        </p:spPr>
        <p:txBody>
          <a:bodyPr/>
          <a:lstStyle/>
          <a:p>
            <a:r>
              <a:rPr lang="en-US" sz="6000" b="0" i="0" u="none" strike="noStrike" kern="1200" cap="none" spc="170" dirty="0">
                <a:ln>
                  <a:noFill/>
                </a:ln>
                <a:solidFill>
                  <a:srgbClr val="333333"/>
                </a:solidFill>
                <a:latin typeface="DejaVu Sans Light" pitchFamily="34"/>
                <a:ea typeface="Noto Sans CJK SC" pitchFamily="2"/>
                <a:cs typeface="Noto Sans Devanagari" pitchFamily="2"/>
              </a:rPr>
              <a:t>SÄSÄ APPIS</a:t>
            </a:r>
            <a:br>
              <a:rPr lang="en-US" sz="6000" b="0" i="0" u="none" strike="noStrike" kern="1200" cap="none" spc="170" dirty="0">
                <a:ln>
                  <a:noFill/>
                </a:ln>
                <a:solidFill>
                  <a:srgbClr val="333333"/>
                </a:solidFill>
                <a:latin typeface="DejaVu Sans Light" pitchFamily="34"/>
                <a:ea typeface="Noto Sans CJK SC" pitchFamily="2"/>
                <a:cs typeface="Noto Sans Devanagari" pitchFamily="2"/>
              </a:rPr>
            </a:br>
            <a:r>
              <a:rPr lang="en-US" sz="6000" b="0" i="0" u="none" strike="noStrike" kern="1200" cap="none" spc="170" dirty="0" err="1">
                <a:ln>
                  <a:noFill/>
                </a:ln>
                <a:solidFill>
                  <a:srgbClr val="333333"/>
                </a:solidFill>
                <a:latin typeface="DejaVu Sans Light" pitchFamily="34"/>
                <a:ea typeface="Noto Sans CJK SC" pitchFamily="2"/>
                <a:cs typeface="Noto Sans Devanagari" pitchFamily="2"/>
              </a:rPr>
              <a:t>Kehityskatsaus</a:t>
            </a:r>
            <a:br>
              <a:rPr lang="en-US" sz="6000" b="0" i="0" u="none" strike="noStrike" kern="1200" cap="none" spc="170" dirty="0">
                <a:ln>
                  <a:noFill/>
                </a:ln>
                <a:solidFill>
                  <a:srgbClr val="333333"/>
                </a:solidFill>
                <a:latin typeface="DejaVu Sans Light" pitchFamily="34"/>
                <a:ea typeface="Noto Sans CJK SC" pitchFamily="2"/>
                <a:cs typeface="Noto Sans Devanagari" pitchFamily="2"/>
              </a:rPr>
            </a:br>
            <a:br>
              <a:rPr lang="en-US" sz="6000" b="0" i="0" u="none" strike="noStrike" kern="1200" cap="none" spc="170" dirty="0">
                <a:ln>
                  <a:noFill/>
                </a:ln>
                <a:solidFill>
                  <a:srgbClr val="333333"/>
                </a:solidFill>
                <a:latin typeface="DejaVu Sans Light" pitchFamily="34"/>
                <a:ea typeface="Noto Sans CJK SC" pitchFamily="2"/>
                <a:cs typeface="Noto Sans Devanagari" pitchFamily="2"/>
              </a:rPr>
            </a:b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288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BDF54C49-0944-87ED-0F54-8B0777CF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</p:spPr>
        <p:txBody>
          <a:bodyPr anchor="b">
            <a:normAutofit/>
          </a:bodyPr>
          <a:lstStyle/>
          <a:p>
            <a:r>
              <a:rPr lang="en-US" err="1"/>
              <a:t>NordicStream</a:t>
            </a:r>
            <a:endParaRPr lang="fi-FI" dirty="0"/>
          </a:p>
        </p:txBody>
      </p:sp>
      <p:sp>
        <p:nvSpPr>
          <p:cNvPr id="2" name="Tekstin paikkamerkki 1">
            <a:extLst>
              <a:ext uri="{FF2B5EF4-FFF2-40B4-BE49-F238E27FC236}">
                <a16:creationId xmlns:a16="http://schemas.microsoft.com/office/drawing/2014/main" id="{76606BCF-802C-44E0-91E4-8B5B5B98E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102" y="2462961"/>
            <a:ext cx="9538986" cy="3395971"/>
          </a:xfrm>
        </p:spPr>
        <p:txBody>
          <a:bodyPr>
            <a:normAutofit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US" sz="2000" dirty="0" err="1"/>
              <a:t>NordicStream</a:t>
            </a:r>
            <a:r>
              <a:rPr lang="en-US" sz="2000" dirty="0"/>
              <a:t> on </a:t>
            </a:r>
            <a:r>
              <a:rPr lang="en-US" sz="2000" dirty="0" err="1"/>
              <a:t>suomalainen</a:t>
            </a:r>
            <a:r>
              <a:rPr lang="en-US" sz="2000" dirty="0"/>
              <a:t> </a:t>
            </a:r>
            <a:r>
              <a:rPr lang="en-US" sz="2000" dirty="0" err="1"/>
              <a:t>tekniikan</a:t>
            </a:r>
            <a:r>
              <a:rPr lang="en-US" sz="2000" dirty="0"/>
              <a:t> </a:t>
            </a:r>
            <a:r>
              <a:rPr lang="en-US" sz="2000" dirty="0" err="1"/>
              <a:t>alan</a:t>
            </a:r>
            <a:r>
              <a:rPr lang="en-US" sz="2000" dirty="0"/>
              <a:t> </a:t>
            </a:r>
            <a:r>
              <a:rPr lang="en-US" sz="2000" dirty="0" err="1"/>
              <a:t>edelläkävijä</a:t>
            </a:r>
            <a:r>
              <a:rPr lang="en-US" sz="2000" dirty="0"/>
              <a:t> ja </a:t>
            </a:r>
            <a:r>
              <a:rPr lang="en-US" sz="2000" dirty="0" err="1"/>
              <a:t>suuren</a:t>
            </a:r>
            <a:r>
              <a:rPr lang="en-US" sz="2000" dirty="0"/>
              <a:t> </a:t>
            </a:r>
            <a:r>
              <a:rPr lang="en-US" sz="2000" dirty="0" err="1"/>
              <a:t>kasvupotentiaalin</a:t>
            </a:r>
            <a:r>
              <a:rPr lang="en-US" sz="2000" dirty="0"/>
              <a:t> </a:t>
            </a:r>
            <a:r>
              <a:rPr lang="en-US" sz="2000" dirty="0" err="1"/>
              <a:t>omaava</a:t>
            </a:r>
            <a:r>
              <a:rPr lang="en-US" sz="2000" dirty="0"/>
              <a:t> startup-</a:t>
            </a:r>
            <a:r>
              <a:rPr lang="en-US" sz="2000" dirty="0" err="1"/>
              <a:t>yritys</a:t>
            </a:r>
            <a:r>
              <a:rPr lang="en-US" sz="2000" dirty="0"/>
              <a:t>, </a:t>
            </a:r>
            <a:r>
              <a:rPr lang="en-US" sz="2000" dirty="0" err="1"/>
              <a:t>joka</a:t>
            </a:r>
            <a:r>
              <a:rPr lang="en-US" sz="2000" dirty="0"/>
              <a:t> </a:t>
            </a:r>
            <a:r>
              <a:rPr lang="en-US" sz="2000" dirty="0" err="1"/>
              <a:t>pysyttelee</a:t>
            </a:r>
            <a:r>
              <a:rPr lang="en-US" sz="2000" dirty="0"/>
              <a:t> </a:t>
            </a:r>
            <a:r>
              <a:rPr lang="en-US" sz="2000" dirty="0" err="1"/>
              <a:t>ajan</a:t>
            </a:r>
            <a:r>
              <a:rPr lang="en-US" sz="2000" dirty="0"/>
              <a:t> </a:t>
            </a:r>
            <a:r>
              <a:rPr lang="en-US" sz="2000" dirty="0" err="1"/>
              <a:t>hermoilla</a:t>
            </a:r>
            <a:r>
              <a:rPr lang="en-US" sz="2000" dirty="0"/>
              <a:t> ja </a:t>
            </a:r>
            <a:r>
              <a:rPr lang="en-US" sz="2000" dirty="0" err="1"/>
              <a:t>tarjoaa</a:t>
            </a:r>
            <a:r>
              <a:rPr lang="en-US" sz="2000" dirty="0"/>
              <a:t> </a:t>
            </a:r>
            <a:r>
              <a:rPr lang="en-US" sz="2000" dirty="0" err="1"/>
              <a:t>innovatiivisia</a:t>
            </a:r>
            <a:r>
              <a:rPr lang="en-US" sz="2000" dirty="0"/>
              <a:t> </a:t>
            </a:r>
            <a:r>
              <a:rPr lang="en-US" sz="2000" dirty="0" err="1"/>
              <a:t>ratkaisuja</a:t>
            </a:r>
            <a:r>
              <a:rPr lang="en-US" sz="2000" dirty="0"/>
              <a:t> </a:t>
            </a:r>
            <a:r>
              <a:rPr lang="en-US" sz="2000" dirty="0" err="1"/>
              <a:t>moderneihin</a:t>
            </a:r>
            <a:r>
              <a:rPr lang="en-US" sz="2000" dirty="0"/>
              <a:t> </a:t>
            </a:r>
            <a:r>
              <a:rPr lang="en-US" sz="2000" dirty="0" err="1"/>
              <a:t>ongelmiin</a:t>
            </a:r>
            <a:endParaRPr lang="en-US" sz="2000" dirty="0"/>
          </a:p>
          <a:p>
            <a:pPr lvl="0" rtl="0">
              <a:buSzPct val="45000"/>
              <a:buFont typeface="StarSymbol"/>
              <a:buChar char="●"/>
            </a:pPr>
            <a:r>
              <a:rPr lang="en-US" sz="2000" dirty="0" err="1"/>
              <a:t>Pitkän</a:t>
            </a:r>
            <a:r>
              <a:rPr lang="en-US" sz="2000" dirty="0"/>
              <a:t> grind-</a:t>
            </a:r>
            <a:r>
              <a:rPr lang="en-US" sz="2000" dirty="0" err="1"/>
              <a:t>mentaliteetin</a:t>
            </a:r>
            <a:r>
              <a:rPr lang="en-US" sz="2000" dirty="0"/>
              <a:t> </a:t>
            </a:r>
            <a:r>
              <a:rPr lang="en-US" sz="2000" dirty="0" err="1"/>
              <a:t>seurauksena</a:t>
            </a:r>
            <a:r>
              <a:rPr lang="en-US" sz="2000" dirty="0"/>
              <a:t>, he </a:t>
            </a:r>
            <a:r>
              <a:rPr lang="en-US" sz="2000" dirty="0" err="1"/>
              <a:t>ovat</a:t>
            </a:r>
            <a:r>
              <a:rPr lang="en-US" sz="2000" dirty="0"/>
              <a:t> </a:t>
            </a:r>
            <a:r>
              <a:rPr lang="en-US" sz="2000" dirty="0" err="1"/>
              <a:t>viimein</a:t>
            </a:r>
            <a:r>
              <a:rPr lang="en-US" sz="2000" dirty="0"/>
              <a:t> </a:t>
            </a:r>
            <a:r>
              <a:rPr lang="en-US" sz="2000" dirty="0" err="1"/>
              <a:t>kehittäneet</a:t>
            </a:r>
            <a:r>
              <a:rPr lang="en-US" sz="2000" dirty="0"/>
              <a:t> </a:t>
            </a:r>
            <a:r>
              <a:rPr lang="en-US" sz="2000" dirty="0" err="1"/>
              <a:t>läpimurtotuotteensa</a:t>
            </a:r>
            <a:r>
              <a:rPr lang="en-US" sz="2000" dirty="0"/>
              <a:t>, </a:t>
            </a:r>
            <a:r>
              <a:rPr lang="en-US" sz="2000" dirty="0" err="1"/>
              <a:t>TÖRKKELIn</a:t>
            </a:r>
            <a:endParaRPr lang="en-US" sz="2000" dirty="0"/>
          </a:p>
          <a:p>
            <a:pPr lvl="0" rtl="0">
              <a:buSzPct val="45000"/>
              <a:buFont typeface="StarSymbol"/>
              <a:buChar char="●"/>
            </a:pPr>
            <a:r>
              <a:rPr lang="en-US" sz="2000" dirty="0" err="1"/>
              <a:t>Kehitettävä</a:t>
            </a:r>
            <a:r>
              <a:rPr lang="en-US" sz="2000" dirty="0"/>
              <a:t> </a:t>
            </a:r>
            <a:r>
              <a:rPr lang="en-US" sz="2000" dirty="0" err="1"/>
              <a:t>tuote</a:t>
            </a:r>
            <a:r>
              <a:rPr lang="en-US" sz="2000" dirty="0"/>
              <a:t> SÄSÄ </a:t>
            </a:r>
            <a:r>
              <a:rPr lang="en-US" sz="2000" dirty="0" err="1"/>
              <a:t>Appis</a:t>
            </a:r>
            <a:r>
              <a:rPr lang="en-US" sz="2000" dirty="0"/>
              <a:t> on </a:t>
            </a:r>
            <a:r>
              <a:rPr lang="en-US" sz="2000" dirty="0" err="1"/>
              <a:t>intuitiivinen</a:t>
            </a:r>
            <a:br>
              <a:rPr lang="en-US" sz="2000" dirty="0"/>
            </a:br>
            <a:r>
              <a:rPr lang="en-US" sz="2000" dirty="0" err="1"/>
              <a:t>sovellus</a:t>
            </a:r>
            <a:r>
              <a:rPr lang="en-US" sz="2000" dirty="0"/>
              <a:t> </a:t>
            </a:r>
            <a:r>
              <a:rPr lang="en-US" sz="2000" dirty="0" err="1"/>
              <a:t>TÖRKKELIn</a:t>
            </a:r>
            <a:r>
              <a:rPr lang="en-US" sz="2000" dirty="0"/>
              <a:t> </a:t>
            </a:r>
            <a:r>
              <a:rPr lang="en-US" sz="2000" dirty="0" err="1"/>
              <a:t>ohjaamiseen</a:t>
            </a:r>
            <a:endParaRPr lang="en-US" sz="2000" dirty="0"/>
          </a:p>
          <a:p>
            <a:pPr lvl="0" rtl="0">
              <a:buSzPct val="45000"/>
              <a:buFont typeface="StarSymbol"/>
              <a:buChar char="●"/>
            </a:pPr>
            <a:r>
              <a:rPr lang="en-US" sz="2000" dirty="0" err="1"/>
              <a:t>NordicStream</a:t>
            </a:r>
            <a:r>
              <a:rPr lang="en-US" sz="2000" dirty="0"/>
              <a:t> </a:t>
            </a:r>
            <a:r>
              <a:rPr lang="en-US" sz="2000" dirty="0" err="1"/>
              <a:t>operoi</a:t>
            </a:r>
            <a:r>
              <a:rPr lang="en-US" sz="2000" dirty="0"/>
              <a:t> </a:t>
            </a:r>
            <a:r>
              <a:rPr lang="en-US" sz="2000" dirty="0" err="1"/>
              <a:t>tyypillisen</a:t>
            </a:r>
            <a:r>
              <a:rPr lang="en-US" sz="2000" dirty="0"/>
              <a:t> </a:t>
            </a:r>
            <a:r>
              <a:rPr lang="en-US" sz="2000" dirty="0" err="1"/>
              <a:t>pohjoismaisen</a:t>
            </a:r>
            <a:r>
              <a:rPr lang="en-US" sz="2000" dirty="0"/>
              <a:t> startup-</a:t>
            </a:r>
            <a:r>
              <a:rPr lang="en-US" sz="2000" dirty="0" err="1"/>
              <a:t>yrityksen</a:t>
            </a:r>
            <a:r>
              <a:rPr lang="en-US" sz="2000" dirty="0"/>
              <a:t> </a:t>
            </a:r>
            <a:r>
              <a:rPr lang="en-US" sz="2000" dirty="0" err="1"/>
              <a:t>tapaan</a:t>
            </a:r>
            <a:r>
              <a:rPr lang="en-US" sz="2000" dirty="0"/>
              <a:t> – </a:t>
            </a:r>
            <a:r>
              <a:rPr lang="en-US" sz="2000" dirty="0" err="1"/>
              <a:t>pyrkien</a:t>
            </a:r>
            <a:r>
              <a:rPr lang="en-US" sz="2000" dirty="0"/>
              <a:t> </a:t>
            </a:r>
            <a:r>
              <a:rPr lang="en-US" sz="2000" dirty="0" err="1"/>
              <a:t>parantamaan</a:t>
            </a:r>
            <a:r>
              <a:rPr lang="en-US" sz="2000" dirty="0"/>
              <a:t> </a:t>
            </a:r>
            <a:r>
              <a:rPr lang="en-US" sz="2000" dirty="0" err="1"/>
              <a:t>maailmaa</a:t>
            </a:r>
            <a:endParaRPr lang="en-US" sz="2000" dirty="0"/>
          </a:p>
          <a:p>
            <a:pPr lvl="0" rtl="0">
              <a:buSzPct val="45000"/>
              <a:buFont typeface="StarSymbol"/>
              <a:buChar char="●"/>
            </a:pPr>
            <a:r>
              <a:rPr lang="en-US" sz="2000" dirty="0"/>
              <a:t> "Smart solutions for a sustainable world with </a:t>
            </a:r>
            <a:r>
              <a:rPr lang="en-US" sz="2000" dirty="0" err="1"/>
              <a:t>NordicStream</a:t>
            </a:r>
            <a:r>
              <a:rPr lang="en-US" sz="2000" dirty="0"/>
              <a:t>."</a:t>
            </a:r>
          </a:p>
          <a:p>
            <a:endParaRPr lang="fi-FI" sz="1500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7F3D8F32-3C4B-5C1A-238C-CCC5489ECE23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3/12/2023</a:t>
            </a:fld>
            <a:endParaRPr lang="en-US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5640DE8D-CA53-59BD-C326-DC6CE69654D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312465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6C80A6EC-1243-BF99-A7F4-E68ED3FA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Projektin tilanne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7CFFA2B-B061-A8D9-C724-E57A176D349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4D60A56-EE61-309E-5DD6-78600870EF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5C3D52CE-42A0-1CCB-898F-2FE272E71F1F}"/>
              </a:ext>
            </a:extLst>
          </p:cNvPr>
          <p:cNvSpPr txBox="1"/>
          <p:nvPr/>
        </p:nvSpPr>
        <p:spPr>
          <a:xfrm>
            <a:off x="1967696" y="2801075"/>
            <a:ext cx="7650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Tiimimme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konsulteilla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on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ollut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vaikeuksia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ajankäytön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hallinnassa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sekä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keskinäisessä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koordinoinnissa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.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Projekti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on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nyt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kuitenkin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saatu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hyvään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vauhtiin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ja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ongelmat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on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tunnistettu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.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Projektin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jatkuessa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kiinnitämme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erityistä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huomiota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tunnistettuihin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kipukohtiin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,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jotta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voimme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taata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parhaan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mahdollisen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tuloksen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9287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FB1EB20-E4DD-C9F0-98A3-537F50F6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510" y="185194"/>
            <a:ext cx="6552718" cy="1204514"/>
          </a:xfrm>
        </p:spPr>
        <p:txBody>
          <a:bodyPr/>
          <a:lstStyle/>
          <a:p>
            <a:r>
              <a:rPr lang="en-US" sz="3600" dirty="0">
                <a:latin typeface="DejaVu Sans Light" pitchFamily="34"/>
              </a:rPr>
              <a:t>PESTE </a:t>
            </a:r>
            <a:r>
              <a:rPr lang="en-US" sz="3600" dirty="0" err="1">
                <a:latin typeface="DejaVu Sans Light" pitchFamily="34"/>
              </a:rPr>
              <a:t>analyysin</a:t>
            </a:r>
            <a:r>
              <a:rPr lang="en-US" sz="3600" dirty="0">
                <a:latin typeface="DejaVu Sans Light" pitchFamily="34"/>
              </a:rPr>
              <a:t> </a:t>
            </a:r>
            <a:r>
              <a:rPr lang="en-US" sz="3600" dirty="0" err="1">
                <a:latin typeface="DejaVu Sans Light" pitchFamily="34"/>
              </a:rPr>
              <a:t>päähavainnot</a:t>
            </a:r>
            <a:endParaRPr lang="fi-FI" sz="3600" dirty="0"/>
          </a:p>
        </p:txBody>
      </p:sp>
      <p:graphicFrame>
        <p:nvGraphicFramePr>
          <p:cNvPr id="9" name="Sisällön paikkamerkki 8">
            <a:extLst>
              <a:ext uri="{FF2B5EF4-FFF2-40B4-BE49-F238E27FC236}">
                <a16:creationId xmlns:a16="http://schemas.microsoft.com/office/drawing/2014/main" id="{6A655826-62FF-1AB3-55A4-F3AD958BAB3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3983249"/>
              </p:ext>
            </p:extLst>
          </p:nvPr>
        </p:nvGraphicFramePr>
        <p:xfrm>
          <a:off x="1017124" y="1701478"/>
          <a:ext cx="9620009" cy="4168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5809356-9C0C-17B0-150C-02EECA0AD60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32C14E6-135D-1A64-2AF7-D3ED95C520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9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ulukon paikkamerkki 6">
            <a:extLst>
              <a:ext uri="{FF2B5EF4-FFF2-40B4-BE49-F238E27FC236}">
                <a16:creationId xmlns:a16="http://schemas.microsoft.com/office/drawing/2014/main" id="{90FAD548-B49A-4520-5CAA-DFE0FECD27F9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435051518"/>
              </p:ext>
            </p:extLst>
          </p:nvPr>
        </p:nvGraphicFramePr>
        <p:xfrm>
          <a:off x="202022" y="999068"/>
          <a:ext cx="8941818" cy="3842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tsikko 2">
            <a:extLst>
              <a:ext uri="{FF2B5EF4-FFF2-40B4-BE49-F238E27FC236}">
                <a16:creationId xmlns:a16="http://schemas.microsoft.com/office/drawing/2014/main" id="{0EFCE9EF-E97E-D796-FCDD-2C349F94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016" y="676426"/>
            <a:ext cx="10096500" cy="645284"/>
          </a:xfrm>
        </p:spPr>
        <p:txBody>
          <a:bodyPr/>
          <a:lstStyle/>
          <a:p>
            <a:r>
              <a:rPr lang="en-US" sz="4400" dirty="0" err="1">
                <a:latin typeface="DejaVu Sans Light" pitchFamily="34"/>
              </a:rPr>
              <a:t>Sidosryhmäanalyysi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CEB5BAD-551C-CA32-DEA5-BB94E379BC3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0CA7120-DF1D-2C72-0202-473C26255F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8" name="Taulukon paikkamerkki 6">
            <a:extLst>
              <a:ext uri="{FF2B5EF4-FFF2-40B4-BE49-F238E27FC236}">
                <a16:creationId xmlns:a16="http://schemas.microsoft.com/office/drawing/2014/main" id="{7F2C1644-49E2-317B-FAA9-9A366F7D05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723830"/>
              </p:ext>
            </p:extLst>
          </p:nvPr>
        </p:nvGraphicFramePr>
        <p:xfrm>
          <a:off x="3611302" y="3929610"/>
          <a:ext cx="7444450" cy="1824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5354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">
            <a:extLst>
              <a:ext uri="{FF2B5EF4-FFF2-40B4-BE49-F238E27FC236}">
                <a16:creationId xmlns:a16="http://schemas.microsoft.com/office/drawing/2014/main" id="{114C09F9-341A-49C8-85D3-3A8B6C67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5C56A26-761F-0C4E-5155-156BC414CE8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FBEA57F-793F-4683-BD8A-741FD4B89154}" type="datetime1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3/12/2023</a:t>
            </a:fld>
            <a:endParaRPr lang="en-US" sz="600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D74F5AAE-C799-EC13-B904-5D7BE82D14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5158DBF-F988-0093-4BBB-E08D351B2B9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600"/>
          </a:p>
        </p:txBody>
      </p:sp>
      <p:graphicFrame>
        <p:nvGraphicFramePr>
          <p:cNvPr id="12" name="Taulukon paikkamerkki 11">
            <a:extLst>
              <a:ext uri="{FF2B5EF4-FFF2-40B4-BE49-F238E27FC236}">
                <a16:creationId xmlns:a16="http://schemas.microsoft.com/office/drawing/2014/main" id="{DC34C80F-E156-7634-E493-209B57901E0A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384432516"/>
              </p:ext>
            </p:extLst>
          </p:nvPr>
        </p:nvGraphicFramePr>
        <p:xfrm>
          <a:off x="534256" y="2024009"/>
          <a:ext cx="10448817" cy="3421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066">
                  <a:extLst>
                    <a:ext uri="{9D8B030D-6E8A-4147-A177-3AD203B41FA5}">
                      <a16:colId xmlns:a16="http://schemas.microsoft.com/office/drawing/2014/main" val="3993873520"/>
                    </a:ext>
                  </a:extLst>
                </a:gridCol>
                <a:gridCol w="678100">
                  <a:extLst>
                    <a:ext uri="{9D8B030D-6E8A-4147-A177-3AD203B41FA5}">
                      <a16:colId xmlns:a16="http://schemas.microsoft.com/office/drawing/2014/main" val="2485110922"/>
                    </a:ext>
                  </a:extLst>
                </a:gridCol>
                <a:gridCol w="2008860">
                  <a:extLst>
                    <a:ext uri="{9D8B030D-6E8A-4147-A177-3AD203B41FA5}">
                      <a16:colId xmlns:a16="http://schemas.microsoft.com/office/drawing/2014/main" val="4172391700"/>
                    </a:ext>
                  </a:extLst>
                </a:gridCol>
                <a:gridCol w="955732">
                  <a:extLst>
                    <a:ext uri="{9D8B030D-6E8A-4147-A177-3AD203B41FA5}">
                      <a16:colId xmlns:a16="http://schemas.microsoft.com/office/drawing/2014/main" val="2963815338"/>
                    </a:ext>
                  </a:extLst>
                </a:gridCol>
                <a:gridCol w="1950131">
                  <a:extLst>
                    <a:ext uri="{9D8B030D-6E8A-4147-A177-3AD203B41FA5}">
                      <a16:colId xmlns:a16="http://schemas.microsoft.com/office/drawing/2014/main" val="2272643149"/>
                    </a:ext>
                  </a:extLst>
                </a:gridCol>
                <a:gridCol w="1721887">
                  <a:extLst>
                    <a:ext uri="{9D8B030D-6E8A-4147-A177-3AD203B41FA5}">
                      <a16:colId xmlns:a16="http://schemas.microsoft.com/office/drawing/2014/main" val="2469543718"/>
                    </a:ext>
                  </a:extLst>
                </a:gridCol>
                <a:gridCol w="2177041">
                  <a:extLst>
                    <a:ext uri="{9D8B030D-6E8A-4147-A177-3AD203B41FA5}">
                      <a16:colId xmlns:a16="http://schemas.microsoft.com/office/drawing/2014/main" val="334667374"/>
                    </a:ext>
                  </a:extLst>
                </a:gridCol>
              </a:tblGrid>
              <a:tr h="452640">
                <a:tc>
                  <a:txBody>
                    <a:bodyPr/>
                    <a:lstStyle/>
                    <a:p>
                      <a:pPr algn="l" fontAlgn="ctr"/>
                      <a:r>
                        <a:rPr lang="fi-FI" sz="700" u="none" strike="noStrike" dirty="0">
                          <a:effectLst/>
                        </a:rPr>
                        <a:t>Sidosryhmäluokka</a:t>
                      </a:r>
                      <a:endParaRPr lang="fi-FI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700" u="none" strike="noStrike">
                          <a:effectLst/>
                        </a:rPr>
                        <a:t>Sidosryhmä</a:t>
                      </a:r>
                      <a:endParaRPr lang="fi-FI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700" u="none" strike="noStrike">
                          <a:effectLst/>
                        </a:rPr>
                        <a:t>Rooli</a:t>
                      </a:r>
                      <a:endParaRPr lang="fi-FI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700" u="none" strike="noStrike">
                          <a:effectLst/>
                        </a:rPr>
                        <a:t>Vaatimustenkeruu-menetelmä</a:t>
                      </a:r>
                      <a:endParaRPr lang="fi-FI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700" u="none" strike="noStrike">
                          <a:effectLst/>
                        </a:rPr>
                        <a:t>Sidosryhmän perustelu</a:t>
                      </a:r>
                      <a:endParaRPr lang="fi-FI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700" u="none" strike="noStrike">
                          <a:effectLst/>
                        </a:rPr>
                        <a:t>Tarvittava osallistuminen</a:t>
                      </a:r>
                      <a:endParaRPr lang="fi-FI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700" u="none" strike="noStrike">
                          <a:effectLst/>
                        </a:rPr>
                        <a:t>Odotukset vaatimuksista</a:t>
                      </a:r>
                      <a:endParaRPr lang="fi-FI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ctr"/>
                </a:tc>
                <a:extLst>
                  <a:ext uri="{0D108BD9-81ED-4DB2-BD59-A6C34878D82A}">
                    <a16:rowId xmlns:a16="http://schemas.microsoft.com/office/drawing/2014/main" val="4234043387"/>
                  </a:ext>
                </a:extLst>
              </a:tr>
              <a:tr h="252812">
                <a:tc gridSpan="7"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 </a:t>
                      </a:r>
                      <a:endParaRPr lang="fi-FI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845988"/>
                  </a:ext>
                </a:extLst>
              </a:tr>
              <a:tr h="452640"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Sisällöntuottaja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Waterfall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Sähkön hintatietojen tarjoaja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Haastattelu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Tarjoaa hintavahti-API:n, jota käytetään sähkön hintatietojen keräämiseen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Koko projektin ajan mukana toiminnassa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Hintavahti-API:n yhteensopivuuteen liittyviä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extLst>
                  <a:ext uri="{0D108BD9-81ED-4DB2-BD59-A6C34878D82A}">
                    <a16:rowId xmlns:a16="http://schemas.microsoft.com/office/drawing/2014/main" val="2381446545"/>
                  </a:ext>
                </a:extLst>
              </a:tr>
              <a:tr h="452640"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Sisällöntuottaja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Radiochip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Törkkelin ja sovelluksen väliseen kommunikointiin tarvittavan sirun tarjoaja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Haastattelu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Tarjoaa sirun Törkkeliin ja sovelluksen kanssa toimivan API:n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Koko projektin ajan mukana toiminnassa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Radiochips-API:n yhteensopivuuteen liittyviä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extLst>
                  <a:ext uri="{0D108BD9-81ED-4DB2-BD59-A6C34878D82A}">
                    <a16:rowId xmlns:a16="http://schemas.microsoft.com/office/drawing/2014/main" val="3985062380"/>
                  </a:ext>
                </a:extLst>
              </a:tr>
              <a:tr h="452640"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Käyttäjä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Voima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Törkkelin jälleenmyyjä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Kysely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Myyvät Törkkeliä ja tarjoavat tukipalveluita sovellukselle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Seuraavat sovelluksen kehitystä ja antavat palautetta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Sovelluksen toiminnallisuuteen liittyviä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extLst>
                  <a:ext uri="{0D108BD9-81ED-4DB2-BD59-A6C34878D82A}">
                    <a16:rowId xmlns:a16="http://schemas.microsoft.com/office/drawing/2014/main" val="2206038613"/>
                  </a:ext>
                </a:extLst>
              </a:tr>
              <a:tr h="452640"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Käyttäjät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Voimauttajat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Sovelluksen asennus- ja käyttötuen tarjoajat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Kysely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Tarjoavat asiakkaille tukea sovelluksen käytössä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Seuraavat sovelluksen kehitystä ja antavat palautetta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Sovelluksen toiminnallisuuteen liittyviä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extLst>
                  <a:ext uri="{0D108BD9-81ED-4DB2-BD59-A6C34878D82A}">
                    <a16:rowId xmlns:a16="http://schemas.microsoft.com/office/drawing/2014/main" val="1087657420"/>
                  </a:ext>
                </a:extLst>
              </a:tr>
              <a:tr h="452640"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Käyttäjät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Kehittäjät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Sovelluksta kehittävät henkilöt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Aivoriihi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Ylläpitävät sovellusta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Koko projektin ajan mukana toiminnassa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Sovelluksen toiminnallisuuteen liittyviä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extLst>
                  <a:ext uri="{0D108BD9-81ED-4DB2-BD59-A6C34878D82A}">
                    <a16:rowId xmlns:a16="http://schemas.microsoft.com/office/drawing/2014/main" val="1019634691"/>
                  </a:ext>
                </a:extLst>
              </a:tr>
              <a:tr h="452640"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Kuluttajat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Voiman asiakkaat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Käyttävät sovellusta ja sen antamia tietoja arkielämässä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Kysely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Sovellus tehdään heitä varten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>
                          <a:effectLst/>
                        </a:rPr>
                        <a:t>Antavat palautetta sovelluksen toiminnasta</a:t>
                      </a:r>
                      <a:endParaRPr lang="fi-FI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u="none" strike="noStrike" dirty="0">
                          <a:effectLst/>
                        </a:rPr>
                        <a:t>Sovelluksen luotettavuuteen ja toimintaan sekä tietoturvallisuuteen liittyviä </a:t>
                      </a:r>
                      <a:endParaRPr lang="fi-FI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7" marR="2797" marT="2797" marB="0" anchor="b"/>
                </a:tc>
                <a:extLst>
                  <a:ext uri="{0D108BD9-81ED-4DB2-BD59-A6C34878D82A}">
                    <a16:rowId xmlns:a16="http://schemas.microsoft.com/office/drawing/2014/main" val="3321297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59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n paikkamerkki 1">
            <a:extLst>
              <a:ext uri="{FF2B5EF4-FFF2-40B4-BE49-F238E27FC236}">
                <a16:creationId xmlns:a16="http://schemas.microsoft.com/office/drawing/2014/main" id="{20EA6F9A-368D-62C3-40C5-4D08AF8547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44CC5DB0-0795-00ED-5233-7E6B06B6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DejaVu Sans Light" pitchFamily="34"/>
              </a:rPr>
              <a:t>Alustavat</a:t>
            </a:r>
            <a:r>
              <a:rPr lang="en-US" sz="4400" dirty="0">
                <a:latin typeface="DejaVu Sans Light" pitchFamily="34"/>
              </a:rPr>
              <a:t> </a:t>
            </a:r>
            <a:r>
              <a:rPr lang="en-US" sz="4400" dirty="0" err="1">
                <a:latin typeface="DejaVu Sans Light" pitchFamily="34"/>
              </a:rPr>
              <a:t>vaatimukset</a:t>
            </a:r>
            <a:endParaRPr lang="fi-FI" dirty="0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35565C1B-B0D9-CC92-2EB1-787F9B70FF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2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42F25C91-484E-0316-97C9-7E46F2DA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DejaVu Sans Light" pitchFamily="34"/>
              </a:rPr>
              <a:t>Vaatimusten</a:t>
            </a:r>
            <a:r>
              <a:rPr lang="en-US" sz="4400" dirty="0">
                <a:latin typeface="DejaVu Sans Light" pitchFamily="34"/>
              </a:rPr>
              <a:t> </a:t>
            </a:r>
            <a:r>
              <a:rPr lang="en-US" sz="4400" dirty="0" err="1">
                <a:latin typeface="DejaVu Sans Light" pitchFamily="34"/>
              </a:rPr>
              <a:t>keruusuunnitelma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AE9E27E-5470-3B08-F8BD-B97D82E8D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4EBD04B-2CF5-0A0B-19D1-8811916F08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7000950-F80C-AA83-D58D-72A86FE61C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25F42D04-40B8-824E-1CFC-70C20564E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80" y="1956124"/>
            <a:ext cx="6295963" cy="37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3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B1580CF8-E4BF-1DB7-E2BA-86AD54ED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Kiitos huomiosta!</a:t>
            </a:r>
          </a:p>
        </p:txBody>
      </p:sp>
    </p:spTree>
    <p:extLst>
      <p:ext uri="{BB962C8B-B14F-4D97-AF65-F5344CB8AC3E}">
        <p14:creationId xmlns:p14="http://schemas.microsoft.com/office/powerpoint/2010/main" val="35591164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" id="{44541DF4-21D6-4F7A-B904-007D7865A971}" vid="{47A233BE-44D9-439C-9A9E-AF9EA0822A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Impact annual presentation</Template>
  <TotalTime>61</TotalTime>
  <Words>467</Words>
  <Application>Microsoft Office PowerPoint</Application>
  <PresentationFormat>Laajakuva</PresentationFormat>
  <Paragraphs>107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7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7" baseType="lpstr">
      <vt:lpstr>Arial</vt:lpstr>
      <vt:lpstr>Arial Nova</vt:lpstr>
      <vt:lpstr>Calibri</vt:lpstr>
      <vt:lpstr>DejaVu Sans Light</vt:lpstr>
      <vt:lpstr>Noto Sans</vt:lpstr>
      <vt:lpstr>StarSymbol</vt:lpstr>
      <vt:lpstr>Wingdings</vt:lpstr>
      <vt:lpstr>Theme1</vt:lpstr>
      <vt:lpstr>SÄSÄ APPIS Kehityskatsaus  </vt:lpstr>
      <vt:lpstr>NordicStream</vt:lpstr>
      <vt:lpstr>Projektin tilanne</vt:lpstr>
      <vt:lpstr>PESTE analyysin päähavainnot</vt:lpstr>
      <vt:lpstr>Sidosryhmäanalyysi</vt:lpstr>
      <vt:lpstr>PowerPoint-esitys</vt:lpstr>
      <vt:lpstr>Alustavat vaatimukset</vt:lpstr>
      <vt:lpstr>Vaatimusten keruusuunnitelma</vt:lpstr>
      <vt:lpstr>Kiitos huomiosta!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SÄSÄ APPIS Kehityskatsaus  </dc:title>
  <dc:creator>Marika Bergman</dc:creator>
  <cp:lastModifiedBy>Jere Nieminen</cp:lastModifiedBy>
  <cp:revision>2</cp:revision>
  <dcterms:created xsi:type="dcterms:W3CDTF">2023-03-12T08:55:54Z</dcterms:created>
  <dcterms:modified xsi:type="dcterms:W3CDTF">2023-03-12T12:31:56Z</dcterms:modified>
</cp:coreProperties>
</file>