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7"/>
    <p:restoredTop sz="96291"/>
  </p:normalViewPr>
  <p:slideViewPr>
    <p:cSldViewPr snapToGrid="0" snapToObjects="1">
      <p:cViewPr varScale="1">
        <p:scale>
          <a:sx n="117" d="100"/>
          <a:sy n="117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160F3-F2E0-764D-BC98-E6828380B4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IOS-</a:t>
            </a:r>
            <a:r>
              <a:rPr kumimoji="1" lang="zh-CN" altLang="en-US" dirty="0"/>
              <a:t>大前端随便聊聊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43297A-D6E4-E248-8372-3EC68D636A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技术与人生的浅薄感悟</a:t>
            </a:r>
          </a:p>
        </p:txBody>
      </p:sp>
    </p:spTree>
    <p:extLst>
      <p:ext uri="{BB962C8B-B14F-4D97-AF65-F5344CB8AC3E}">
        <p14:creationId xmlns:p14="http://schemas.microsoft.com/office/powerpoint/2010/main" val="422996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0669D-42E2-5748-8680-E8845FA3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前端的发展历史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9D55827-C15F-394C-BA2D-80A9A3FAF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301" y="903157"/>
            <a:ext cx="11703397" cy="534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2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ED0EF-F028-CF43-9F1F-715F2805E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012EFF-C301-8C44-9EDE-014444B8F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1556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10170</TotalTime>
  <Words>15</Words>
  <Application>Microsoft Macintosh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天体</vt:lpstr>
      <vt:lpstr>IOS-大前端随便聊聊</vt:lpstr>
      <vt:lpstr>前端的发展历史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IOS-大前端随便聊聊</dc:title>
  <dc:creator>Microsoft Office User</dc:creator>
  <cp:lastModifiedBy>Microsoft Office User</cp:lastModifiedBy>
  <cp:revision>6</cp:revision>
  <dcterms:created xsi:type="dcterms:W3CDTF">2020-03-22T12:30:03Z</dcterms:created>
  <dcterms:modified xsi:type="dcterms:W3CDTF">2020-03-29T14:00:28Z</dcterms:modified>
</cp:coreProperties>
</file>