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9" r:id="rId6"/>
    <p:sldId id="282" r:id="rId7"/>
    <p:sldId id="287" r:id="rId8"/>
    <p:sldId id="261" r:id="rId9"/>
    <p:sldId id="279" r:id="rId10"/>
    <p:sldId id="260" r:id="rId11"/>
    <p:sldId id="286" r:id="rId12"/>
    <p:sldId id="288" r:id="rId13"/>
    <p:sldId id="289" r:id="rId14"/>
    <p:sldId id="277" r:id="rId15"/>
    <p:sldId id="285" r:id="rId16"/>
    <p:sldId id="284" r:id="rId17"/>
    <p:sldId id="290" r:id="rId18"/>
    <p:sldId id="292" r:id="rId19"/>
  </p:sldIdLst>
  <p:sldSz cx="12192000" cy="6858000"/>
  <p:notesSz cx="6858000" cy="9144000"/>
  <p:embeddedFontLst>
    <p:embeddedFont>
      <p:font typeface="Barlow" pitchFamily="2" charset="77"/>
      <p:regular r:id="rId21"/>
      <p:bold r:id="rId22"/>
      <p:italic r:id="rId23"/>
      <p:boldItalic r:id="rId24"/>
    </p:embeddedFont>
    <p:embeddedFont>
      <p:font typeface="Barlow ExtraLight" pitchFamily="2" charset="77"/>
      <p:regular r:id="rId25"/>
      <p:bold r:id="rId26"/>
      <p:italic r:id="rId27"/>
      <p:boldItalic r:id="rId28"/>
    </p:embeddedFont>
    <p:embeddedFont>
      <p:font typeface="Barlow Medium" pitchFamily="2" charset="77"/>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E9FC95-5E14-4DDA-945B-DD1143738064}">
  <a:tblStyle styleId="{1AE9FC95-5E14-4DDA-945B-DD114373806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9"/>
    <p:restoredTop sz="94698"/>
  </p:normalViewPr>
  <p:slideViewPr>
    <p:cSldViewPr snapToGrid="0">
      <p:cViewPr>
        <p:scale>
          <a:sx n="92" d="100"/>
          <a:sy n="92" d="100"/>
        </p:scale>
        <p:origin x="1288" y="5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Presentation Title</a:t>
            </a: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Title and one column</a:t>
            </a: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Incorporating data from other locations seem to improve the performance of the LSTM</a:t>
            </a:r>
          </a:p>
        </p:txBody>
      </p:sp>
    </p:spTree>
    <p:extLst>
      <p:ext uri="{BB962C8B-B14F-4D97-AF65-F5344CB8AC3E}">
        <p14:creationId xmlns:p14="http://schemas.microsoft.com/office/powerpoint/2010/main" val="88109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Main point</a:t>
            </a:r>
            <a:endParaRPr/>
          </a:p>
        </p:txBody>
      </p:sp>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7354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5e5bbe7cf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5e5bbe7cf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Final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Introduction</a:t>
            </a:r>
            <a:endParaRPr/>
          </a:p>
        </p:txBody>
      </p:sp>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Summary</a:t>
            </a:r>
            <a:endParaRPr/>
          </a:p>
        </p:txBody>
      </p:sp>
      <p:sp>
        <p:nvSpPr>
          <p:cNvPr id="71" name="Google Shape;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Title of first set of slides</a:t>
            </a:r>
            <a:endParaRPr/>
          </a:p>
        </p:txBody>
      </p:sp>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The </a:t>
            </a:r>
            <a:r>
              <a:rPr lang="es-ES" dirty="0" err="1"/>
              <a:t>takeaway</a:t>
            </a:r>
            <a:r>
              <a:rPr lang="es-ES" dirty="0"/>
              <a:t> of </a:t>
            </a:r>
            <a:r>
              <a:rPr lang="es-ES" dirty="0" err="1"/>
              <a:t>this</a:t>
            </a:r>
            <a:r>
              <a:rPr lang="es-ES" dirty="0"/>
              <a:t> </a:t>
            </a:r>
            <a:r>
              <a:rPr lang="es-ES" dirty="0" err="1"/>
              <a:t>slide</a:t>
            </a:r>
            <a:r>
              <a:rPr lang="es-ES" dirty="0"/>
              <a:t>: </a:t>
            </a:r>
            <a:r>
              <a:rPr lang="es-ES" dirty="0" err="1"/>
              <a:t>just</a:t>
            </a:r>
            <a:r>
              <a:rPr lang="es-ES" dirty="0"/>
              <a:t> </a:t>
            </a:r>
            <a:r>
              <a:rPr lang="es-ES" dirty="0" err="1"/>
              <a:t>an</a:t>
            </a:r>
            <a:r>
              <a:rPr lang="es-ES" dirty="0"/>
              <a:t> </a:t>
            </a:r>
            <a:r>
              <a:rPr lang="es-ES" dirty="0" err="1"/>
              <a:t>overview</a:t>
            </a:r>
            <a:r>
              <a:rPr lang="es-ES" dirty="0"/>
              <a:t> of the mobility </a:t>
            </a:r>
            <a:r>
              <a:rPr lang="es-ES" dirty="0" err="1"/>
              <a:t>trends</a:t>
            </a:r>
            <a:r>
              <a:rPr lang="es-ES" dirty="0"/>
              <a:t>. </a:t>
            </a:r>
            <a:r>
              <a:rPr lang="es-ES" dirty="0" err="1"/>
              <a:t>Some</a:t>
            </a:r>
            <a:r>
              <a:rPr lang="es-ES" dirty="0"/>
              <a:t> </a:t>
            </a:r>
            <a:r>
              <a:rPr lang="es-ES" dirty="0" err="1"/>
              <a:t>seem</a:t>
            </a:r>
            <a:r>
              <a:rPr lang="es-ES" dirty="0"/>
              <a:t> to be similar to </a:t>
            </a:r>
            <a:r>
              <a:rPr lang="es-ES" dirty="0" err="1"/>
              <a:t>each</a:t>
            </a:r>
            <a:r>
              <a:rPr lang="es-ES" dirty="0"/>
              <a:t> </a:t>
            </a:r>
            <a:r>
              <a:rPr lang="es-ES" dirty="0" err="1"/>
              <a:t>other</a:t>
            </a:r>
            <a:r>
              <a:rPr lang="es-ES" dirty="0"/>
              <a:t>, </a:t>
            </a:r>
            <a:r>
              <a:rPr lang="es-ES" dirty="0" err="1"/>
              <a:t>while</a:t>
            </a:r>
            <a:r>
              <a:rPr lang="es-ES" dirty="0"/>
              <a:t> </a:t>
            </a:r>
            <a:r>
              <a:rPr lang="es-ES" dirty="0" err="1"/>
              <a:t>others</a:t>
            </a:r>
            <a:r>
              <a:rPr lang="es-ES" dirty="0"/>
              <a:t> are quite </a:t>
            </a:r>
            <a:r>
              <a:rPr lang="es-ES" dirty="0" err="1"/>
              <a:t>different</a:t>
            </a:r>
            <a:r>
              <a:rPr lang="es-ES" dirty="0"/>
              <a:t>. </a:t>
            </a:r>
            <a:r>
              <a:rPr lang="es-ES" dirty="0" err="1"/>
              <a:t>Take</a:t>
            </a:r>
            <a:r>
              <a:rPr lang="es-ES" dirty="0"/>
              <a:t> a </a:t>
            </a:r>
            <a:r>
              <a:rPr lang="es-ES" dirty="0" err="1"/>
              <a:t>closer</a:t>
            </a:r>
            <a:r>
              <a:rPr lang="es-ES" dirty="0"/>
              <a:t> look in the </a:t>
            </a:r>
            <a:r>
              <a:rPr lang="es-ES" dirty="0" err="1"/>
              <a:t>next</a:t>
            </a:r>
            <a:r>
              <a:rPr lang="es-ES" dirty="0"/>
              <a:t> </a:t>
            </a:r>
            <a:r>
              <a:rPr lang="es-ES" dirty="0" err="1"/>
              <a:t>slide</a:t>
            </a:r>
            <a:r>
              <a:rPr lang="es-ES" dirty="0"/>
              <a:t>.</a:t>
            </a:r>
            <a:endParaRPr dirty="0"/>
          </a:p>
        </p:txBody>
      </p:sp>
      <p:sp>
        <p:nvSpPr>
          <p:cNvPr id="187" name="Google Shape;18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Take away of this slide: some locations have similar mobility trends, while some other have different trends (except for right after </a:t>
            </a:r>
            <a:r>
              <a:rPr lang="en-US" dirty="0" err="1"/>
              <a:t>covid</a:t>
            </a:r>
            <a:r>
              <a:rPr lang="en-US" dirty="0"/>
              <a:t> strikes)</a:t>
            </a:r>
          </a:p>
          <a:p>
            <a:endParaRPr lang="en-US" dirty="0"/>
          </a:p>
        </p:txBody>
      </p:sp>
    </p:spTree>
    <p:extLst>
      <p:ext uri="{BB962C8B-B14F-4D97-AF65-F5344CB8AC3E}">
        <p14:creationId xmlns:p14="http://schemas.microsoft.com/office/powerpoint/2010/main" val="333975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Takeaway of this slide: it seems like COVID-19 New Cases and Mobility Trends seem to be correlated to each other in New York. (a weaker correlation in other locations, but still seems to be a good feature to try out to predict mobility trends)</a:t>
            </a:r>
          </a:p>
        </p:txBody>
      </p:sp>
    </p:spTree>
    <p:extLst>
      <p:ext uri="{BB962C8B-B14F-4D97-AF65-F5344CB8AC3E}">
        <p14:creationId xmlns:p14="http://schemas.microsoft.com/office/powerpoint/2010/main" val="342310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Main point</a:t>
            </a:r>
            <a:endParaRPr/>
          </a:p>
        </p:txBody>
      </p:sp>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Title of first set of slides</a:t>
            </a:r>
            <a:endParaRPr/>
          </a:p>
        </p:txBody>
      </p:sp>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5162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p:cSld name="Diapositiva de título">
    <p:spTree>
      <p:nvGrpSpPr>
        <p:cNvPr id="1" name="Shape 9"/>
        <p:cNvGrpSpPr/>
        <p:nvPr/>
      </p:nvGrpSpPr>
      <p:grpSpPr>
        <a:xfrm>
          <a:off x="0" y="0"/>
          <a:ext cx="0" cy="0"/>
          <a:chOff x="0" y="0"/>
          <a:chExt cx="0" cy="0"/>
        </a:xfrm>
      </p:grpSpPr>
      <p:sp>
        <p:nvSpPr>
          <p:cNvPr id="10" name="Google Shape;10;p2"/>
          <p:cNvSpPr/>
          <p:nvPr/>
        </p:nvSpPr>
        <p:spPr>
          <a:xfrm>
            <a:off x="2526918" y="320162"/>
            <a:ext cx="9450227" cy="4546769"/>
          </a:xfrm>
          <a:custGeom>
            <a:avLst/>
            <a:gdLst/>
            <a:ahLst/>
            <a:cxnLst/>
            <a:rect l="l" t="t" r="r" b="b"/>
            <a:pathLst>
              <a:path w="9450227" h="4546769" extrusionOk="0">
                <a:moveTo>
                  <a:pt x="3048315" y="4446732"/>
                </a:moveTo>
                <a:lnTo>
                  <a:pt x="3066003" y="4450607"/>
                </a:lnTo>
                <a:lnTo>
                  <a:pt x="3066004" y="4450609"/>
                </a:lnTo>
                <a:lnTo>
                  <a:pt x="3080625" y="4465618"/>
                </a:lnTo>
                <a:lnTo>
                  <a:pt x="3100975" y="4490524"/>
                </a:lnTo>
                <a:lnTo>
                  <a:pt x="3138272" y="4509861"/>
                </a:lnTo>
                <a:lnTo>
                  <a:pt x="3173278" y="4517574"/>
                </a:lnTo>
                <a:lnTo>
                  <a:pt x="3169033" y="4533902"/>
                </a:lnTo>
                <a:lnTo>
                  <a:pt x="3148278" y="4535595"/>
                </a:lnTo>
                <a:lnTo>
                  <a:pt x="3132511" y="4524007"/>
                </a:lnTo>
                <a:lnTo>
                  <a:pt x="3118292" y="4523142"/>
                </a:lnTo>
                <a:lnTo>
                  <a:pt x="3094439" y="4523142"/>
                </a:lnTo>
                <a:lnTo>
                  <a:pt x="3094439" y="4523142"/>
                </a:lnTo>
                <a:lnTo>
                  <a:pt x="3118293" y="4523142"/>
                </a:lnTo>
                <a:lnTo>
                  <a:pt x="3132141" y="4524007"/>
                </a:lnTo>
                <a:lnTo>
                  <a:pt x="3129816" y="4536912"/>
                </a:lnTo>
                <a:lnTo>
                  <a:pt x="3114452" y="4546769"/>
                </a:lnTo>
                <a:lnTo>
                  <a:pt x="3103300" y="4545903"/>
                </a:lnTo>
                <a:lnTo>
                  <a:pt x="3089082" y="4543345"/>
                </a:lnTo>
                <a:lnTo>
                  <a:pt x="3068294" y="4533902"/>
                </a:lnTo>
                <a:lnTo>
                  <a:pt x="3042924" y="4529162"/>
                </a:lnTo>
                <a:lnTo>
                  <a:pt x="3006773" y="4510689"/>
                </a:lnTo>
                <a:lnTo>
                  <a:pt x="2976416" y="4493534"/>
                </a:lnTo>
                <a:lnTo>
                  <a:pt x="2929888" y="4457041"/>
                </a:lnTo>
                <a:lnTo>
                  <a:pt x="2951417" y="4463925"/>
                </a:lnTo>
                <a:lnTo>
                  <a:pt x="2992959" y="4485370"/>
                </a:lnTo>
                <a:lnTo>
                  <a:pt x="3027561" y="4497409"/>
                </a:lnTo>
                <a:lnTo>
                  <a:pt x="3033322" y="4482360"/>
                </a:lnTo>
                <a:lnTo>
                  <a:pt x="3032547" y="4460464"/>
                </a:lnTo>
                <a:close/>
                <a:moveTo>
                  <a:pt x="3264010" y="4433865"/>
                </a:moveTo>
                <a:lnTo>
                  <a:pt x="3265156" y="4434730"/>
                </a:lnTo>
                <a:lnTo>
                  <a:pt x="3267076" y="4435558"/>
                </a:lnTo>
                <a:lnTo>
                  <a:pt x="3267481" y="4437288"/>
                </a:lnTo>
                <a:lnTo>
                  <a:pt x="3266335" y="4438154"/>
                </a:lnTo>
                <a:lnTo>
                  <a:pt x="3265560" y="4437702"/>
                </a:lnTo>
                <a:lnTo>
                  <a:pt x="3265156" y="4436875"/>
                </a:lnTo>
                <a:lnTo>
                  <a:pt x="3264415" y="4435144"/>
                </a:lnTo>
                <a:close/>
                <a:moveTo>
                  <a:pt x="3292480" y="4429576"/>
                </a:moveTo>
                <a:lnTo>
                  <a:pt x="3293221" y="4429576"/>
                </a:lnTo>
                <a:lnTo>
                  <a:pt x="3293996" y="4430404"/>
                </a:lnTo>
                <a:lnTo>
                  <a:pt x="3294771" y="4433000"/>
                </a:lnTo>
                <a:lnTo>
                  <a:pt x="3292851" y="4432548"/>
                </a:lnTo>
                <a:lnTo>
                  <a:pt x="3291705" y="4430855"/>
                </a:lnTo>
                <a:close/>
                <a:moveTo>
                  <a:pt x="3231733" y="4422691"/>
                </a:moveTo>
                <a:lnTo>
                  <a:pt x="3233654" y="4423105"/>
                </a:lnTo>
                <a:lnTo>
                  <a:pt x="3235170" y="4423105"/>
                </a:lnTo>
                <a:lnTo>
                  <a:pt x="3235574" y="4426566"/>
                </a:lnTo>
                <a:lnTo>
                  <a:pt x="3235170" y="4428259"/>
                </a:lnTo>
                <a:lnTo>
                  <a:pt x="3233250" y="4428259"/>
                </a:lnTo>
                <a:lnTo>
                  <a:pt x="3230554" y="4426115"/>
                </a:lnTo>
                <a:lnTo>
                  <a:pt x="3229409" y="4424422"/>
                </a:lnTo>
                <a:lnTo>
                  <a:pt x="3231329" y="4423970"/>
                </a:lnTo>
                <a:close/>
                <a:moveTo>
                  <a:pt x="3237495" y="4408960"/>
                </a:moveTo>
                <a:lnTo>
                  <a:pt x="3239011" y="4408960"/>
                </a:lnTo>
                <a:lnTo>
                  <a:pt x="3240931" y="4410239"/>
                </a:lnTo>
                <a:lnTo>
                  <a:pt x="3245177" y="4411969"/>
                </a:lnTo>
                <a:lnTo>
                  <a:pt x="3249017" y="4413248"/>
                </a:lnTo>
                <a:lnTo>
                  <a:pt x="3251713" y="4410239"/>
                </a:lnTo>
                <a:lnTo>
                  <a:pt x="3253633" y="4409825"/>
                </a:lnTo>
                <a:lnTo>
                  <a:pt x="3255554" y="4410239"/>
                </a:lnTo>
                <a:lnTo>
                  <a:pt x="3256699" y="4411518"/>
                </a:lnTo>
                <a:lnTo>
                  <a:pt x="3258620" y="4411518"/>
                </a:lnTo>
                <a:lnTo>
                  <a:pt x="3263236" y="4409825"/>
                </a:lnTo>
                <a:lnTo>
                  <a:pt x="3264010" y="4410239"/>
                </a:lnTo>
                <a:lnTo>
                  <a:pt x="3265560" y="4408960"/>
                </a:lnTo>
                <a:lnTo>
                  <a:pt x="3267076" y="4409825"/>
                </a:lnTo>
                <a:lnTo>
                  <a:pt x="3269031" y="4411104"/>
                </a:lnTo>
                <a:lnTo>
                  <a:pt x="3269031" y="4412383"/>
                </a:lnTo>
                <a:lnTo>
                  <a:pt x="3267481" y="4413662"/>
                </a:lnTo>
                <a:lnTo>
                  <a:pt x="3267076" y="4415393"/>
                </a:lnTo>
                <a:lnTo>
                  <a:pt x="3266335" y="4416258"/>
                </a:lnTo>
                <a:lnTo>
                  <a:pt x="3265156" y="4417537"/>
                </a:lnTo>
                <a:lnTo>
                  <a:pt x="3264010" y="4419682"/>
                </a:lnTo>
                <a:lnTo>
                  <a:pt x="3262090" y="4423970"/>
                </a:lnTo>
                <a:lnTo>
                  <a:pt x="3259395" y="4428711"/>
                </a:lnTo>
                <a:lnTo>
                  <a:pt x="3257878" y="4429125"/>
                </a:lnTo>
                <a:lnTo>
                  <a:pt x="3254408" y="4429576"/>
                </a:lnTo>
                <a:lnTo>
                  <a:pt x="3252858" y="4429125"/>
                </a:lnTo>
                <a:lnTo>
                  <a:pt x="3252083" y="4429125"/>
                </a:lnTo>
                <a:lnTo>
                  <a:pt x="3252083" y="4432548"/>
                </a:lnTo>
                <a:lnTo>
                  <a:pt x="3250938" y="4434730"/>
                </a:lnTo>
                <a:lnTo>
                  <a:pt x="3250567" y="4435144"/>
                </a:lnTo>
                <a:lnTo>
                  <a:pt x="3249017" y="4435144"/>
                </a:lnTo>
                <a:lnTo>
                  <a:pt x="3248243" y="4435558"/>
                </a:lnTo>
                <a:lnTo>
                  <a:pt x="3248243" y="4436009"/>
                </a:lnTo>
                <a:lnTo>
                  <a:pt x="3244031" y="4436009"/>
                </a:lnTo>
                <a:lnTo>
                  <a:pt x="3240561" y="4434730"/>
                </a:lnTo>
                <a:lnTo>
                  <a:pt x="3236316" y="4431720"/>
                </a:lnTo>
                <a:lnTo>
                  <a:pt x="3239415" y="4428259"/>
                </a:lnTo>
                <a:lnTo>
                  <a:pt x="3243256" y="4428259"/>
                </a:lnTo>
                <a:lnTo>
                  <a:pt x="3246322" y="4426115"/>
                </a:lnTo>
                <a:lnTo>
                  <a:pt x="3248243" y="4424422"/>
                </a:lnTo>
                <a:lnTo>
                  <a:pt x="3249017" y="4423105"/>
                </a:lnTo>
                <a:lnTo>
                  <a:pt x="3249792" y="4422277"/>
                </a:lnTo>
                <a:lnTo>
                  <a:pt x="3249792" y="4420961"/>
                </a:lnTo>
                <a:lnTo>
                  <a:pt x="3248243" y="4420547"/>
                </a:lnTo>
                <a:lnTo>
                  <a:pt x="3247097" y="4420547"/>
                </a:lnTo>
                <a:lnTo>
                  <a:pt x="3246322" y="4420961"/>
                </a:lnTo>
                <a:lnTo>
                  <a:pt x="3243256" y="4421826"/>
                </a:lnTo>
                <a:lnTo>
                  <a:pt x="3241336" y="4420547"/>
                </a:lnTo>
                <a:lnTo>
                  <a:pt x="3242481" y="4420095"/>
                </a:lnTo>
                <a:lnTo>
                  <a:pt x="3244031" y="4420095"/>
                </a:lnTo>
                <a:lnTo>
                  <a:pt x="3247872" y="4418403"/>
                </a:lnTo>
                <a:lnTo>
                  <a:pt x="3248243" y="4417951"/>
                </a:lnTo>
                <a:lnTo>
                  <a:pt x="3246322" y="4416258"/>
                </a:lnTo>
                <a:lnTo>
                  <a:pt x="3243256" y="4414528"/>
                </a:lnTo>
                <a:lnTo>
                  <a:pt x="3240561" y="4413248"/>
                </a:lnTo>
                <a:lnTo>
                  <a:pt x="3240190" y="4411969"/>
                </a:lnTo>
                <a:lnTo>
                  <a:pt x="3239415" y="4411104"/>
                </a:lnTo>
                <a:close/>
                <a:moveTo>
                  <a:pt x="3275162" y="4405950"/>
                </a:moveTo>
                <a:lnTo>
                  <a:pt x="3277083" y="4405950"/>
                </a:lnTo>
                <a:lnTo>
                  <a:pt x="3280924" y="4407680"/>
                </a:lnTo>
                <a:lnTo>
                  <a:pt x="3285169" y="4407229"/>
                </a:lnTo>
                <a:lnTo>
                  <a:pt x="3287089" y="4407680"/>
                </a:lnTo>
                <a:lnTo>
                  <a:pt x="3289010" y="4409373"/>
                </a:lnTo>
                <a:lnTo>
                  <a:pt x="3288639" y="4411104"/>
                </a:lnTo>
                <a:lnTo>
                  <a:pt x="3287089" y="4410239"/>
                </a:lnTo>
                <a:lnTo>
                  <a:pt x="3286315" y="4411104"/>
                </a:lnTo>
                <a:lnTo>
                  <a:pt x="3287089" y="4413248"/>
                </a:lnTo>
                <a:lnTo>
                  <a:pt x="3288235" y="4413662"/>
                </a:lnTo>
                <a:lnTo>
                  <a:pt x="3293221" y="4415807"/>
                </a:lnTo>
                <a:lnTo>
                  <a:pt x="3294401" y="4416258"/>
                </a:lnTo>
                <a:lnTo>
                  <a:pt x="3293996" y="4415393"/>
                </a:lnTo>
                <a:lnTo>
                  <a:pt x="3292480" y="4413662"/>
                </a:lnTo>
                <a:lnTo>
                  <a:pt x="3292076" y="4411969"/>
                </a:lnTo>
                <a:lnTo>
                  <a:pt x="3292076" y="4411104"/>
                </a:lnTo>
                <a:lnTo>
                  <a:pt x="3293221" y="4410239"/>
                </a:lnTo>
                <a:lnTo>
                  <a:pt x="3298242" y="4409825"/>
                </a:lnTo>
                <a:lnTo>
                  <a:pt x="3299758" y="4410239"/>
                </a:lnTo>
                <a:lnTo>
                  <a:pt x="3303632" y="4414114"/>
                </a:lnTo>
                <a:lnTo>
                  <a:pt x="3300937" y="4414528"/>
                </a:lnTo>
                <a:lnTo>
                  <a:pt x="3300533" y="4416258"/>
                </a:lnTo>
                <a:lnTo>
                  <a:pt x="3302857" y="4416672"/>
                </a:lnTo>
                <a:lnTo>
                  <a:pt x="3304778" y="4417951"/>
                </a:lnTo>
                <a:lnTo>
                  <a:pt x="3304373" y="4419682"/>
                </a:lnTo>
                <a:lnTo>
                  <a:pt x="3304778" y="4420095"/>
                </a:lnTo>
                <a:lnTo>
                  <a:pt x="3300937" y="4421826"/>
                </a:lnTo>
                <a:lnTo>
                  <a:pt x="3298242" y="4422277"/>
                </a:lnTo>
                <a:lnTo>
                  <a:pt x="3297096" y="4423970"/>
                </a:lnTo>
                <a:lnTo>
                  <a:pt x="3294771" y="4425250"/>
                </a:lnTo>
                <a:lnTo>
                  <a:pt x="3287460" y="4427394"/>
                </a:lnTo>
                <a:lnTo>
                  <a:pt x="3289010" y="4429576"/>
                </a:lnTo>
                <a:lnTo>
                  <a:pt x="3289381" y="4430855"/>
                </a:lnTo>
                <a:lnTo>
                  <a:pt x="3290155" y="4433000"/>
                </a:lnTo>
                <a:lnTo>
                  <a:pt x="3277858" y="4430404"/>
                </a:lnTo>
                <a:lnTo>
                  <a:pt x="3276712" y="4430404"/>
                </a:lnTo>
                <a:lnTo>
                  <a:pt x="3280924" y="4435558"/>
                </a:lnTo>
                <a:lnTo>
                  <a:pt x="3279003" y="4436875"/>
                </a:lnTo>
                <a:lnTo>
                  <a:pt x="3277083" y="4435558"/>
                </a:lnTo>
                <a:lnTo>
                  <a:pt x="3275162" y="4436009"/>
                </a:lnTo>
                <a:lnTo>
                  <a:pt x="3275162" y="4439847"/>
                </a:lnTo>
                <a:lnTo>
                  <a:pt x="3271322" y="4437702"/>
                </a:lnTo>
                <a:lnTo>
                  <a:pt x="3267481" y="4433865"/>
                </a:lnTo>
                <a:lnTo>
                  <a:pt x="3266335" y="4432548"/>
                </a:lnTo>
                <a:lnTo>
                  <a:pt x="3267851" y="4428711"/>
                </a:lnTo>
                <a:lnTo>
                  <a:pt x="3267076" y="4427394"/>
                </a:lnTo>
                <a:lnTo>
                  <a:pt x="3271322" y="4422691"/>
                </a:lnTo>
                <a:lnTo>
                  <a:pt x="3272097" y="4420961"/>
                </a:lnTo>
                <a:lnTo>
                  <a:pt x="3273613" y="4420547"/>
                </a:lnTo>
                <a:lnTo>
                  <a:pt x="3275567" y="4420095"/>
                </a:lnTo>
                <a:lnTo>
                  <a:pt x="3275937" y="4419682"/>
                </a:lnTo>
                <a:lnTo>
                  <a:pt x="3275567" y="4418403"/>
                </a:lnTo>
                <a:lnTo>
                  <a:pt x="3274017" y="4416258"/>
                </a:lnTo>
                <a:lnTo>
                  <a:pt x="3273242" y="4413248"/>
                </a:lnTo>
                <a:lnTo>
                  <a:pt x="3277083" y="4408960"/>
                </a:lnTo>
                <a:close/>
                <a:moveTo>
                  <a:pt x="3244031" y="4405950"/>
                </a:moveTo>
                <a:lnTo>
                  <a:pt x="3246322" y="4405950"/>
                </a:lnTo>
                <a:lnTo>
                  <a:pt x="3248647" y="4407229"/>
                </a:lnTo>
                <a:lnTo>
                  <a:pt x="3249017" y="4408094"/>
                </a:lnTo>
                <a:lnTo>
                  <a:pt x="3248647" y="4409825"/>
                </a:lnTo>
                <a:lnTo>
                  <a:pt x="3245952" y="4409825"/>
                </a:lnTo>
                <a:lnTo>
                  <a:pt x="3244806" y="4408960"/>
                </a:lnTo>
                <a:close/>
                <a:moveTo>
                  <a:pt x="2927959" y="4305899"/>
                </a:moveTo>
                <a:lnTo>
                  <a:pt x="2927589" y="4325193"/>
                </a:lnTo>
                <a:lnTo>
                  <a:pt x="2927966" y="4305914"/>
                </a:lnTo>
                <a:close/>
                <a:moveTo>
                  <a:pt x="2919848" y="4285555"/>
                </a:moveTo>
                <a:lnTo>
                  <a:pt x="2919510" y="4288307"/>
                </a:lnTo>
                <a:lnTo>
                  <a:pt x="2919546" y="4288380"/>
                </a:lnTo>
                <a:close/>
                <a:moveTo>
                  <a:pt x="2917566" y="4190431"/>
                </a:moveTo>
                <a:lnTo>
                  <a:pt x="2908729" y="4195983"/>
                </a:lnTo>
                <a:lnTo>
                  <a:pt x="2908882" y="4196330"/>
                </a:lnTo>
                <a:close/>
                <a:moveTo>
                  <a:pt x="8234048" y="4055165"/>
                </a:moveTo>
                <a:lnTo>
                  <a:pt x="8248670" y="4057761"/>
                </a:lnTo>
                <a:lnTo>
                  <a:pt x="8265954" y="4069762"/>
                </a:lnTo>
                <a:lnTo>
                  <a:pt x="8282126" y="4064608"/>
                </a:lnTo>
                <a:lnTo>
                  <a:pt x="8305171" y="4058175"/>
                </a:lnTo>
                <a:lnTo>
                  <a:pt x="8318648" y="4061185"/>
                </a:lnTo>
                <a:lnTo>
                  <a:pt x="8297119" y="4100236"/>
                </a:lnTo>
                <a:lnTo>
                  <a:pt x="8281722" y="4111861"/>
                </a:lnTo>
                <a:lnTo>
                  <a:pt x="8262517" y="4138460"/>
                </a:lnTo>
                <a:lnTo>
                  <a:pt x="8259822" y="4129017"/>
                </a:lnTo>
                <a:lnTo>
                  <a:pt x="8227916" y="4152192"/>
                </a:lnTo>
                <a:lnTo>
                  <a:pt x="8224041" y="4150499"/>
                </a:lnTo>
                <a:lnTo>
                  <a:pt x="8209823" y="4149633"/>
                </a:lnTo>
                <a:lnTo>
                  <a:pt x="8212148" y="4121304"/>
                </a:lnTo>
                <a:lnTo>
                  <a:pt x="8222121" y="4099822"/>
                </a:lnTo>
                <a:lnTo>
                  <a:pt x="8225220" y="4070628"/>
                </a:lnTo>
                <a:close/>
                <a:moveTo>
                  <a:pt x="8935009" y="4048318"/>
                </a:moveTo>
                <a:lnTo>
                  <a:pt x="8930764" y="4062050"/>
                </a:lnTo>
                <a:lnTo>
                  <a:pt x="8926552" y="4076195"/>
                </a:lnTo>
                <a:lnTo>
                  <a:pt x="8953439" y="4062463"/>
                </a:lnTo>
                <a:lnTo>
                  <a:pt x="8951148" y="4076647"/>
                </a:lnTo>
                <a:lnTo>
                  <a:pt x="8941141" y="4090379"/>
                </a:lnTo>
                <a:lnTo>
                  <a:pt x="8920757" y="4106255"/>
                </a:lnTo>
                <a:lnTo>
                  <a:pt x="8887335" y="4130295"/>
                </a:lnTo>
                <a:lnTo>
                  <a:pt x="8865031" y="4143614"/>
                </a:lnTo>
                <a:lnTo>
                  <a:pt x="8862336" y="4159076"/>
                </a:lnTo>
                <a:lnTo>
                  <a:pt x="8843097" y="4159941"/>
                </a:lnTo>
                <a:lnTo>
                  <a:pt x="8813112" y="4171943"/>
                </a:lnTo>
                <a:lnTo>
                  <a:pt x="8790808" y="4194290"/>
                </a:lnTo>
                <a:lnTo>
                  <a:pt x="8751961" y="4227322"/>
                </a:lnTo>
                <a:lnTo>
                  <a:pt x="8721604" y="4242371"/>
                </a:lnTo>
                <a:lnTo>
                  <a:pt x="8702366" y="4252228"/>
                </a:lnTo>
                <a:lnTo>
                  <a:pt x="8680837" y="4251400"/>
                </a:lnTo>
                <a:lnTo>
                  <a:pt x="8673526" y="4240226"/>
                </a:lnTo>
                <a:lnTo>
                  <a:pt x="8648931" y="4238082"/>
                </a:lnTo>
                <a:lnTo>
                  <a:pt x="8654321" y="4225629"/>
                </a:lnTo>
                <a:lnTo>
                  <a:pt x="8685082" y="4201137"/>
                </a:lnTo>
                <a:lnTo>
                  <a:pt x="8739293" y="4168519"/>
                </a:lnTo>
                <a:lnTo>
                  <a:pt x="8760047" y="4162500"/>
                </a:lnTo>
                <a:lnTo>
                  <a:pt x="8786596" y="4149633"/>
                </a:lnTo>
                <a:lnTo>
                  <a:pt x="8820018" y="4132440"/>
                </a:lnTo>
                <a:lnTo>
                  <a:pt x="8846938" y="4115284"/>
                </a:lnTo>
                <a:lnTo>
                  <a:pt x="8875408" y="4090379"/>
                </a:lnTo>
                <a:lnTo>
                  <a:pt x="8890772" y="4081801"/>
                </a:lnTo>
                <a:lnTo>
                  <a:pt x="8906944" y="4063743"/>
                </a:lnTo>
                <a:close/>
                <a:moveTo>
                  <a:pt x="2868226" y="3981465"/>
                </a:moveTo>
                <a:lnTo>
                  <a:pt x="2856439" y="3994218"/>
                </a:lnTo>
                <a:lnTo>
                  <a:pt x="2856459" y="3994609"/>
                </a:lnTo>
                <a:lnTo>
                  <a:pt x="2868365" y="3981765"/>
                </a:lnTo>
                <a:close/>
                <a:moveTo>
                  <a:pt x="9059568" y="3839216"/>
                </a:moveTo>
                <a:lnTo>
                  <a:pt x="9063409" y="3858516"/>
                </a:lnTo>
                <a:lnTo>
                  <a:pt x="9078032" y="3867545"/>
                </a:lnTo>
                <a:lnTo>
                  <a:pt x="9069204" y="3898470"/>
                </a:lnTo>
                <a:lnTo>
                  <a:pt x="9066880" y="3934963"/>
                </a:lnTo>
                <a:lnTo>
                  <a:pt x="9081098" y="3911337"/>
                </a:lnTo>
                <a:lnTo>
                  <a:pt x="9086859" y="3920780"/>
                </a:lnTo>
                <a:lnTo>
                  <a:pt x="9075740" y="3947416"/>
                </a:lnTo>
                <a:lnTo>
                  <a:pt x="9089554" y="3958552"/>
                </a:lnTo>
                <a:lnTo>
                  <a:pt x="9104951" y="3961148"/>
                </a:lnTo>
                <a:lnTo>
                  <a:pt x="9127256" y="3947830"/>
                </a:lnTo>
                <a:lnTo>
                  <a:pt x="9137228" y="3952119"/>
                </a:lnTo>
                <a:lnTo>
                  <a:pt x="9112633" y="3982592"/>
                </a:lnTo>
                <a:lnTo>
                  <a:pt x="9092654" y="4003209"/>
                </a:lnTo>
                <a:lnTo>
                  <a:pt x="9074191" y="4001930"/>
                </a:lnTo>
                <a:lnTo>
                  <a:pt x="9060714" y="4012652"/>
                </a:lnTo>
                <a:lnTo>
                  <a:pt x="9053807" y="4027249"/>
                </a:lnTo>
                <a:lnTo>
                  <a:pt x="9046125" y="4033720"/>
                </a:lnTo>
                <a:lnTo>
                  <a:pt x="9024192" y="4051741"/>
                </a:lnTo>
                <a:lnTo>
                  <a:pt x="8996126" y="4074502"/>
                </a:lnTo>
                <a:lnTo>
                  <a:pt x="8967690" y="4087783"/>
                </a:lnTo>
                <a:lnTo>
                  <a:pt x="8969611" y="4079205"/>
                </a:lnTo>
                <a:lnTo>
                  <a:pt x="8962670" y="4074502"/>
                </a:lnTo>
                <a:lnTo>
                  <a:pt x="8996126" y="4047001"/>
                </a:lnTo>
                <a:lnTo>
                  <a:pt x="8999967" y="4028115"/>
                </a:lnTo>
                <a:lnTo>
                  <a:pt x="8981908" y="4014797"/>
                </a:lnTo>
                <a:lnTo>
                  <a:pt x="8990365" y="4001930"/>
                </a:lnTo>
                <a:lnTo>
                  <a:pt x="9015735" y="3990343"/>
                </a:lnTo>
                <a:lnTo>
                  <a:pt x="9035748" y="3963292"/>
                </a:lnTo>
                <a:lnTo>
                  <a:pt x="9047271" y="3941397"/>
                </a:lnTo>
                <a:lnTo>
                  <a:pt x="9050337" y="3917770"/>
                </a:lnTo>
                <a:lnTo>
                  <a:pt x="9054582" y="3911751"/>
                </a:lnTo>
                <a:lnTo>
                  <a:pt x="9050337" y="3897153"/>
                </a:lnTo>
                <a:lnTo>
                  <a:pt x="9046496" y="3866680"/>
                </a:lnTo>
                <a:lnTo>
                  <a:pt x="9048416" y="3841774"/>
                </a:lnTo>
                <a:close/>
                <a:moveTo>
                  <a:pt x="3166742" y="3691099"/>
                </a:moveTo>
                <a:lnTo>
                  <a:pt x="3150713" y="3694911"/>
                </a:lnTo>
                <a:lnTo>
                  <a:pt x="3166819" y="3691167"/>
                </a:lnTo>
                <a:close/>
                <a:moveTo>
                  <a:pt x="5389511" y="3691030"/>
                </a:moveTo>
                <a:lnTo>
                  <a:pt x="5376834" y="3695388"/>
                </a:lnTo>
                <a:lnTo>
                  <a:pt x="5376834" y="3695388"/>
                </a:lnTo>
                <a:close/>
                <a:moveTo>
                  <a:pt x="5374543" y="3648135"/>
                </a:moveTo>
                <a:lnTo>
                  <a:pt x="5374542" y="3648135"/>
                </a:lnTo>
                <a:lnTo>
                  <a:pt x="5359550" y="3661905"/>
                </a:lnTo>
                <a:lnTo>
                  <a:pt x="5344152" y="3683349"/>
                </a:lnTo>
                <a:lnTo>
                  <a:pt x="5361841" y="3709534"/>
                </a:lnTo>
                <a:lnTo>
                  <a:pt x="5361841" y="3709533"/>
                </a:lnTo>
                <a:lnTo>
                  <a:pt x="5344153" y="3683349"/>
                </a:lnTo>
                <a:lnTo>
                  <a:pt x="5359550" y="3661904"/>
                </a:lnTo>
                <a:close/>
                <a:moveTo>
                  <a:pt x="5082703" y="3621950"/>
                </a:moveTo>
                <a:lnTo>
                  <a:pt x="5082703" y="3621950"/>
                </a:lnTo>
                <a:lnTo>
                  <a:pt x="5092709" y="3631845"/>
                </a:lnTo>
                <a:lnTo>
                  <a:pt x="5096550" y="3645991"/>
                </a:lnTo>
                <a:lnTo>
                  <a:pt x="5108073" y="3649000"/>
                </a:lnTo>
                <a:lnTo>
                  <a:pt x="5123841" y="3655434"/>
                </a:lnTo>
                <a:lnTo>
                  <a:pt x="5138059" y="3652462"/>
                </a:lnTo>
                <a:lnTo>
                  <a:pt x="5161913" y="3635268"/>
                </a:lnTo>
                <a:lnTo>
                  <a:pt x="5161993" y="3633375"/>
                </a:lnTo>
                <a:lnTo>
                  <a:pt x="5161913" y="3635268"/>
                </a:lnTo>
                <a:lnTo>
                  <a:pt x="5138059" y="3652461"/>
                </a:lnTo>
                <a:lnTo>
                  <a:pt x="5123841" y="3655434"/>
                </a:lnTo>
                <a:lnTo>
                  <a:pt x="5108073" y="3649000"/>
                </a:lnTo>
                <a:lnTo>
                  <a:pt x="5096551" y="3645990"/>
                </a:lnTo>
                <a:lnTo>
                  <a:pt x="5092710" y="3631845"/>
                </a:lnTo>
                <a:close/>
                <a:moveTo>
                  <a:pt x="3188642" y="3598361"/>
                </a:moveTo>
                <a:lnTo>
                  <a:pt x="3172129" y="3603215"/>
                </a:lnTo>
                <a:lnTo>
                  <a:pt x="3188641" y="3598361"/>
                </a:lnTo>
                <a:close/>
                <a:moveTo>
                  <a:pt x="5188428" y="3546820"/>
                </a:moveTo>
                <a:lnTo>
                  <a:pt x="5184958" y="3567436"/>
                </a:lnTo>
                <a:lnTo>
                  <a:pt x="5186996" y="3571975"/>
                </a:lnTo>
                <a:lnTo>
                  <a:pt x="5184958" y="3567437"/>
                </a:lnTo>
                <a:lnTo>
                  <a:pt x="5188428" y="3546820"/>
                </a:lnTo>
                <a:close/>
                <a:moveTo>
                  <a:pt x="5466050" y="3539521"/>
                </a:moveTo>
                <a:lnTo>
                  <a:pt x="5458368" y="3542117"/>
                </a:lnTo>
                <a:lnTo>
                  <a:pt x="5455268" y="3551560"/>
                </a:lnTo>
                <a:lnTo>
                  <a:pt x="5447587" y="3564427"/>
                </a:lnTo>
                <a:lnTo>
                  <a:pt x="5446812" y="3576466"/>
                </a:lnTo>
                <a:lnTo>
                  <a:pt x="5461434" y="3595352"/>
                </a:lnTo>
                <a:lnTo>
                  <a:pt x="5461434" y="3595352"/>
                </a:lnTo>
                <a:lnTo>
                  <a:pt x="5447216" y="3576466"/>
                </a:lnTo>
                <a:lnTo>
                  <a:pt x="5447587" y="3564427"/>
                </a:lnTo>
                <a:lnTo>
                  <a:pt x="5455269" y="3551560"/>
                </a:lnTo>
                <a:lnTo>
                  <a:pt x="5458739" y="3542117"/>
                </a:lnTo>
                <a:lnTo>
                  <a:pt x="5466201" y="3539595"/>
                </a:lnTo>
                <a:close/>
                <a:moveTo>
                  <a:pt x="3223244" y="3535646"/>
                </a:moveTo>
                <a:lnTo>
                  <a:pt x="3237865" y="3555397"/>
                </a:lnTo>
                <a:lnTo>
                  <a:pt x="3240561" y="3582899"/>
                </a:lnTo>
                <a:lnTo>
                  <a:pt x="3220177" y="3601785"/>
                </a:lnTo>
                <a:lnTo>
                  <a:pt x="3204409" y="3615517"/>
                </a:lnTo>
                <a:lnTo>
                  <a:pt x="3179039" y="3649000"/>
                </a:lnTo>
                <a:lnTo>
                  <a:pt x="3150603" y="3694936"/>
                </a:lnTo>
                <a:lnTo>
                  <a:pt x="3148278" y="3722438"/>
                </a:lnTo>
                <a:lnTo>
                  <a:pt x="3146729" y="3757200"/>
                </a:lnTo>
                <a:lnTo>
                  <a:pt x="3148279" y="3722438"/>
                </a:lnTo>
                <a:lnTo>
                  <a:pt x="3150603" y="3694936"/>
                </a:lnTo>
                <a:lnTo>
                  <a:pt x="3150604" y="3694936"/>
                </a:lnTo>
                <a:lnTo>
                  <a:pt x="3179040" y="3649001"/>
                </a:lnTo>
                <a:lnTo>
                  <a:pt x="3204410" y="3615517"/>
                </a:lnTo>
                <a:lnTo>
                  <a:pt x="3220178" y="3601785"/>
                </a:lnTo>
                <a:lnTo>
                  <a:pt x="3240561" y="3582899"/>
                </a:lnTo>
                <a:lnTo>
                  <a:pt x="3237866" y="3555398"/>
                </a:lnTo>
                <a:close/>
                <a:moveTo>
                  <a:pt x="3214274" y="3519671"/>
                </a:moveTo>
                <a:lnTo>
                  <a:pt x="3214046" y="3522779"/>
                </a:lnTo>
                <a:lnTo>
                  <a:pt x="3210576" y="3542116"/>
                </a:lnTo>
                <a:lnTo>
                  <a:pt x="3210576" y="3542116"/>
                </a:lnTo>
                <a:lnTo>
                  <a:pt x="3210576" y="3542116"/>
                </a:lnTo>
                <a:lnTo>
                  <a:pt x="3214046" y="3522780"/>
                </a:lnTo>
                <a:close/>
                <a:moveTo>
                  <a:pt x="5482879" y="3502115"/>
                </a:moveTo>
                <a:lnTo>
                  <a:pt x="5477202" y="3533502"/>
                </a:lnTo>
                <a:lnTo>
                  <a:pt x="5479122" y="3545954"/>
                </a:lnTo>
                <a:lnTo>
                  <a:pt x="5479123" y="3545954"/>
                </a:lnTo>
                <a:lnTo>
                  <a:pt x="5482189" y="3561417"/>
                </a:lnTo>
                <a:lnTo>
                  <a:pt x="5482189" y="3561419"/>
                </a:lnTo>
                <a:lnTo>
                  <a:pt x="5482189" y="3561416"/>
                </a:lnTo>
                <a:lnTo>
                  <a:pt x="5479123" y="3545954"/>
                </a:lnTo>
                <a:lnTo>
                  <a:pt x="5477202" y="3533501"/>
                </a:lnTo>
                <a:close/>
                <a:moveTo>
                  <a:pt x="1266145" y="3493585"/>
                </a:moveTo>
                <a:lnTo>
                  <a:pt x="1266920" y="3493999"/>
                </a:lnTo>
                <a:lnTo>
                  <a:pt x="1267694" y="3495316"/>
                </a:lnTo>
                <a:lnTo>
                  <a:pt x="1267694" y="3496595"/>
                </a:lnTo>
                <a:lnTo>
                  <a:pt x="1267694" y="3497009"/>
                </a:lnTo>
                <a:lnTo>
                  <a:pt x="1266920" y="3496595"/>
                </a:lnTo>
                <a:lnTo>
                  <a:pt x="1266145" y="3495316"/>
                </a:lnTo>
                <a:lnTo>
                  <a:pt x="1265403" y="3493999"/>
                </a:lnTo>
                <a:close/>
                <a:moveTo>
                  <a:pt x="2870689" y="3483514"/>
                </a:moveTo>
                <a:lnTo>
                  <a:pt x="2844141" y="3500469"/>
                </a:lnTo>
                <a:lnTo>
                  <a:pt x="2844163" y="3500632"/>
                </a:lnTo>
                <a:lnTo>
                  <a:pt x="2870656" y="3483728"/>
                </a:lnTo>
                <a:close/>
                <a:moveTo>
                  <a:pt x="5478698" y="3471183"/>
                </a:moveTo>
                <a:lnTo>
                  <a:pt x="5478718" y="3471275"/>
                </a:lnTo>
                <a:lnTo>
                  <a:pt x="5484109" y="3495315"/>
                </a:lnTo>
                <a:lnTo>
                  <a:pt x="5484109" y="3495315"/>
                </a:lnTo>
                <a:lnTo>
                  <a:pt x="5478718" y="3471275"/>
                </a:lnTo>
                <a:close/>
                <a:moveTo>
                  <a:pt x="9066509" y="3433052"/>
                </a:moveTo>
                <a:lnTo>
                  <a:pt x="9068430" y="3434331"/>
                </a:lnTo>
                <a:lnTo>
                  <a:pt x="9068430" y="3435610"/>
                </a:lnTo>
                <a:lnTo>
                  <a:pt x="9067655" y="3436927"/>
                </a:lnTo>
                <a:lnTo>
                  <a:pt x="9066509" y="3436927"/>
                </a:lnTo>
                <a:lnTo>
                  <a:pt x="9065734" y="3436476"/>
                </a:lnTo>
                <a:lnTo>
                  <a:pt x="9065734" y="3435610"/>
                </a:lnTo>
                <a:close/>
                <a:moveTo>
                  <a:pt x="5432595" y="3418003"/>
                </a:moveTo>
                <a:lnTo>
                  <a:pt x="5444891" y="3424022"/>
                </a:lnTo>
                <a:lnTo>
                  <a:pt x="5445095" y="3423928"/>
                </a:lnTo>
                <a:close/>
                <a:moveTo>
                  <a:pt x="2952879" y="3414204"/>
                </a:moveTo>
                <a:lnTo>
                  <a:pt x="2982177" y="3415858"/>
                </a:lnTo>
                <a:lnTo>
                  <a:pt x="2987159" y="3422737"/>
                </a:lnTo>
                <a:lnTo>
                  <a:pt x="2982548" y="3415858"/>
                </a:lnTo>
                <a:close/>
                <a:moveTo>
                  <a:pt x="9090734" y="3391818"/>
                </a:moveTo>
                <a:lnTo>
                  <a:pt x="9090329" y="3392684"/>
                </a:lnTo>
                <a:lnTo>
                  <a:pt x="9090329" y="3394414"/>
                </a:lnTo>
                <a:lnTo>
                  <a:pt x="9090734" y="3394828"/>
                </a:lnTo>
                <a:lnTo>
                  <a:pt x="9091475" y="3395280"/>
                </a:lnTo>
                <a:lnTo>
                  <a:pt x="9093395" y="3395280"/>
                </a:lnTo>
                <a:lnTo>
                  <a:pt x="9091879" y="3401262"/>
                </a:lnTo>
                <a:lnTo>
                  <a:pt x="9088813" y="3402578"/>
                </a:lnTo>
                <a:lnTo>
                  <a:pt x="9087634" y="3402578"/>
                </a:lnTo>
                <a:lnTo>
                  <a:pt x="9087263" y="3400848"/>
                </a:lnTo>
                <a:lnTo>
                  <a:pt x="9085714" y="3400434"/>
                </a:lnTo>
                <a:lnTo>
                  <a:pt x="9086118" y="3398289"/>
                </a:lnTo>
                <a:lnTo>
                  <a:pt x="9085714" y="3393963"/>
                </a:lnTo>
                <a:lnTo>
                  <a:pt x="9088813" y="3392684"/>
                </a:lnTo>
                <a:close/>
                <a:moveTo>
                  <a:pt x="13443" y="3390539"/>
                </a:moveTo>
                <a:lnTo>
                  <a:pt x="14622" y="3395694"/>
                </a:lnTo>
                <a:lnTo>
                  <a:pt x="12702" y="3393549"/>
                </a:lnTo>
                <a:lnTo>
                  <a:pt x="12702" y="3392270"/>
                </a:lnTo>
                <a:close/>
                <a:moveTo>
                  <a:pt x="2993433" y="3387773"/>
                </a:moveTo>
                <a:lnTo>
                  <a:pt x="2987163" y="3422743"/>
                </a:lnTo>
                <a:lnTo>
                  <a:pt x="3041003" y="3478573"/>
                </a:lnTo>
                <a:lnTo>
                  <a:pt x="3062937" y="3484141"/>
                </a:lnTo>
                <a:lnTo>
                  <a:pt x="3097538" y="3509461"/>
                </a:lnTo>
                <a:lnTo>
                  <a:pt x="3125974" y="3522779"/>
                </a:lnTo>
                <a:lnTo>
                  <a:pt x="3131365" y="3537790"/>
                </a:lnTo>
                <a:lnTo>
                  <a:pt x="3110981" y="3589332"/>
                </a:lnTo>
                <a:lnTo>
                  <a:pt x="3138676" y="3598775"/>
                </a:lnTo>
                <a:lnTo>
                  <a:pt x="3168291" y="3604343"/>
                </a:lnTo>
                <a:lnTo>
                  <a:pt x="3168292" y="3604343"/>
                </a:lnTo>
                <a:lnTo>
                  <a:pt x="3138677" y="3598775"/>
                </a:lnTo>
                <a:lnTo>
                  <a:pt x="3111353" y="3589331"/>
                </a:lnTo>
                <a:lnTo>
                  <a:pt x="3131366" y="3537790"/>
                </a:lnTo>
                <a:lnTo>
                  <a:pt x="3125975" y="3522779"/>
                </a:lnTo>
                <a:lnTo>
                  <a:pt x="3097909" y="3509461"/>
                </a:lnTo>
                <a:lnTo>
                  <a:pt x="3063308" y="3484141"/>
                </a:lnTo>
                <a:lnTo>
                  <a:pt x="3041004" y="3478573"/>
                </a:lnTo>
                <a:lnTo>
                  <a:pt x="2987164" y="3422743"/>
                </a:lnTo>
                <a:close/>
                <a:moveTo>
                  <a:pt x="1146" y="3382827"/>
                </a:moveTo>
                <a:lnTo>
                  <a:pt x="1146" y="3383655"/>
                </a:lnTo>
                <a:lnTo>
                  <a:pt x="1921" y="3384106"/>
                </a:lnTo>
                <a:lnTo>
                  <a:pt x="3841" y="3384106"/>
                </a:lnTo>
                <a:lnTo>
                  <a:pt x="5762" y="3385385"/>
                </a:lnTo>
                <a:lnTo>
                  <a:pt x="4987" y="3385837"/>
                </a:lnTo>
                <a:lnTo>
                  <a:pt x="5762" y="3385837"/>
                </a:lnTo>
                <a:lnTo>
                  <a:pt x="6537" y="3385837"/>
                </a:lnTo>
                <a:lnTo>
                  <a:pt x="6537" y="3385385"/>
                </a:lnTo>
                <a:lnTo>
                  <a:pt x="7682" y="3384520"/>
                </a:lnTo>
                <a:lnTo>
                  <a:pt x="7682" y="3385837"/>
                </a:lnTo>
                <a:lnTo>
                  <a:pt x="6908" y="3388809"/>
                </a:lnTo>
                <a:lnTo>
                  <a:pt x="5391" y="3387981"/>
                </a:lnTo>
                <a:lnTo>
                  <a:pt x="1146" y="3385837"/>
                </a:lnTo>
                <a:lnTo>
                  <a:pt x="0" y="3384106"/>
                </a:lnTo>
                <a:close/>
                <a:moveTo>
                  <a:pt x="6112767" y="3375528"/>
                </a:moveTo>
                <a:lnTo>
                  <a:pt x="6116608" y="3376355"/>
                </a:lnTo>
                <a:lnTo>
                  <a:pt x="6118528" y="3377221"/>
                </a:lnTo>
                <a:lnTo>
                  <a:pt x="6120449" y="3381096"/>
                </a:lnTo>
                <a:lnTo>
                  <a:pt x="6122369" y="3385385"/>
                </a:lnTo>
                <a:lnTo>
                  <a:pt x="6121999" y="3389674"/>
                </a:lnTo>
                <a:lnTo>
                  <a:pt x="6120853" y="3391818"/>
                </a:lnTo>
                <a:lnTo>
                  <a:pt x="6117012" y="3392684"/>
                </a:lnTo>
                <a:lnTo>
                  <a:pt x="6114688" y="3392684"/>
                </a:lnTo>
                <a:lnTo>
                  <a:pt x="6109297" y="3389674"/>
                </a:lnTo>
                <a:lnTo>
                  <a:pt x="6108151" y="3387981"/>
                </a:lnTo>
                <a:lnTo>
                  <a:pt x="6106231" y="3381961"/>
                </a:lnTo>
                <a:lnTo>
                  <a:pt x="6107377" y="3380682"/>
                </a:lnTo>
                <a:lnTo>
                  <a:pt x="6109297" y="3377221"/>
                </a:lnTo>
                <a:close/>
                <a:moveTo>
                  <a:pt x="5378384" y="3375077"/>
                </a:moveTo>
                <a:lnTo>
                  <a:pt x="5378384" y="3375077"/>
                </a:lnTo>
                <a:lnTo>
                  <a:pt x="5385695" y="3396973"/>
                </a:lnTo>
                <a:lnTo>
                  <a:pt x="5405674" y="3402127"/>
                </a:lnTo>
                <a:lnTo>
                  <a:pt x="5422217" y="3417589"/>
                </a:lnTo>
                <a:lnTo>
                  <a:pt x="5422195" y="3417604"/>
                </a:lnTo>
                <a:lnTo>
                  <a:pt x="5432431" y="3417997"/>
                </a:lnTo>
                <a:lnTo>
                  <a:pt x="5422217" y="3417589"/>
                </a:lnTo>
                <a:lnTo>
                  <a:pt x="5405674" y="3402127"/>
                </a:lnTo>
                <a:lnTo>
                  <a:pt x="5385695" y="3396972"/>
                </a:lnTo>
                <a:close/>
                <a:moveTo>
                  <a:pt x="972788" y="3372518"/>
                </a:moveTo>
                <a:lnTo>
                  <a:pt x="973934" y="3374211"/>
                </a:lnTo>
                <a:lnTo>
                  <a:pt x="974338" y="3375528"/>
                </a:lnTo>
                <a:lnTo>
                  <a:pt x="973934" y="3376356"/>
                </a:lnTo>
                <a:lnTo>
                  <a:pt x="973934" y="3375076"/>
                </a:lnTo>
                <a:lnTo>
                  <a:pt x="972788" y="3373383"/>
                </a:lnTo>
                <a:lnTo>
                  <a:pt x="972384" y="3372932"/>
                </a:lnTo>
                <a:close/>
                <a:moveTo>
                  <a:pt x="9074561" y="3369057"/>
                </a:moveTo>
                <a:lnTo>
                  <a:pt x="9076482" y="3370374"/>
                </a:lnTo>
                <a:lnTo>
                  <a:pt x="9077257" y="3371239"/>
                </a:lnTo>
                <a:lnTo>
                  <a:pt x="9075741" y="3376807"/>
                </a:lnTo>
                <a:lnTo>
                  <a:pt x="9077257" y="3378087"/>
                </a:lnTo>
                <a:lnTo>
                  <a:pt x="9078032" y="3381962"/>
                </a:lnTo>
                <a:lnTo>
                  <a:pt x="9077661" y="3383241"/>
                </a:lnTo>
                <a:lnTo>
                  <a:pt x="9076111" y="3385837"/>
                </a:lnTo>
                <a:lnTo>
                  <a:pt x="9074561" y="3385837"/>
                </a:lnTo>
                <a:lnTo>
                  <a:pt x="9073416" y="3383655"/>
                </a:lnTo>
                <a:lnTo>
                  <a:pt x="9069946" y="3382827"/>
                </a:lnTo>
                <a:lnTo>
                  <a:pt x="9068800" y="3380682"/>
                </a:lnTo>
                <a:lnTo>
                  <a:pt x="9068430" y="3377673"/>
                </a:lnTo>
                <a:lnTo>
                  <a:pt x="9070721" y="3377221"/>
                </a:lnTo>
                <a:lnTo>
                  <a:pt x="9073416" y="3373384"/>
                </a:lnTo>
                <a:lnTo>
                  <a:pt x="9072270" y="3372518"/>
                </a:lnTo>
                <a:lnTo>
                  <a:pt x="9069946" y="3371653"/>
                </a:lnTo>
                <a:lnTo>
                  <a:pt x="9070350" y="3370788"/>
                </a:lnTo>
                <a:close/>
                <a:moveTo>
                  <a:pt x="5378742" y="3363485"/>
                </a:moveTo>
                <a:lnTo>
                  <a:pt x="5378384" y="3375069"/>
                </a:lnTo>
                <a:lnTo>
                  <a:pt x="5378755" y="3363489"/>
                </a:lnTo>
                <a:close/>
                <a:moveTo>
                  <a:pt x="9060343" y="3360066"/>
                </a:moveTo>
                <a:lnTo>
                  <a:pt x="9061118" y="3360479"/>
                </a:lnTo>
                <a:lnTo>
                  <a:pt x="9062264" y="3361759"/>
                </a:lnTo>
                <a:lnTo>
                  <a:pt x="9060714" y="3362210"/>
                </a:lnTo>
                <a:lnTo>
                  <a:pt x="9059973" y="3364355"/>
                </a:lnTo>
                <a:lnTo>
                  <a:pt x="9059973" y="3366085"/>
                </a:lnTo>
                <a:lnTo>
                  <a:pt x="9060343" y="3366499"/>
                </a:lnTo>
                <a:lnTo>
                  <a:pt x="9058794" y="3368643"/>
                </a:lnTo>
                <a:lnTo>
                  <a:pt x="9057277" y="3370374"/>
                </a:lnTo>
                <a:lnTo>
                  <a:pt x="9056098" y="3370374"/>
                </a:lnTo>
                <a:lnTo>
                  <a:pt x="9058423" y="3366913"/>
                </a:lnTo>
                <a:lnTo>
                  <a:pt x="9058794" y="3365634"/>
                </a:lnTo>
                <a:lnTo>
                  <a:pt x="9060343" y="3361759"/>
                </a:lnTo>
                <a:close/>
                <a:moveTo>
                  <a:pt x="8995352" y="3351036"/>
                </a:moveTo>
                <a:lnTo>
                  <a:pt x="8998451" y="3354911"/>
                </a:lnTo>
                <a:lnTo>
                  <a:pt x="9001147" y="3357056"/>
                </a:lnTo>
                <a:lnTo>
                  <a:pt x="9004583" y="3355777"/>
                </a:lnTo>
                <a:lnTo>
                  <a:pt x="9008053" y="3359200"/>
                </a:lnTo>
                <a:lnTo>
                  <a:pt x="9015735" y="3369057"/>
                </a:lnTo>
                <a:lnTo>
                  <a:pt x="9018835" y="3371239"/>
                </a:lnTo>
                <a:lnTo>
                  <a:pt x="9020755" y="3372518"/>
                </a:lnTo>
                <a:lnTo>
                  <a:pt x="9021901" y="3374211"/>
                </a:lnTo>
                <a:lnTo>
                  <a:pt x="9022676" y="3376807"/>
                </a:lnTo>
                <a:lnTo>
                  <a:pt x="9024596" y="3378538"/>
                </a:lnTo>
                <a:lnTo>
                  <a:pt x="9025371" y="3379817"/>
                </a:lnTo>
                <a:lnTo>
                  <a:pt x="9024596" y="3381510"/>
                </a:lnTo>
                <a:lnTo>
                  <a:pt x="9025371" y="3383241"/>
                </a:lnTo>
                <a:lnTo>
                  <a:pt x="9028033" y="3386250"/>
                </a:lnTo>
                <a:lnTo>
                  <a:pt x="9029583" y="3389674"/>
                </a:lnTo>
                <a:lnTo>
                  <a:pt x="9031907" y="3391405"/>
                </a:lnTo>
                <a:lnTo>
                  <a:pt x="9033053" y="3392684"/>
                </a:lnTo>
                <a:lnTo>
                  <a:pt x="9034198" y="3393549"/>
                </a:lnTo>
                <a:lnTo>
                  <a:pt x="9035748" y="3395280"/>
                </a:lnTo>
                <a:lnTo>
                  <a:pt x="9038039" y="3396559"/>
                </a:lnTo>
                <a:lnTo>
                  <a:pt x="9043430" y="3402127"/>
                </a:lnTo>
                <a:lnTo>
                  <a:pt x="9047271" y="3407281"/>
                </a:lnTo>
                <a:lnTo>
                  <a:pt x="9049191" y="3409877"/>
                </a:lnTo>
                <a:lnTo>
                  <a:pt x="9051112" y="3412887"/>
                </a:lnTo>
                <a:lnTo>
                  <a:pt x="9054582" y="3415031"/>
                </a:lnTo>
                <a:lnTo>
                  <a:pt x="9056873" y="3417589"/>
                </a:lnTo>
                <a:lnTo>
                  <a:pt x="9057277" y="3423609"/>
                </a:lnTo>
                <a:lnTo>
                  <a:pt x="9056098" y="3425753"/>
                </a:lnTo>
                <a:lnTo>
                  <a:pt x="9053437" y="3426619"/>
                </a:lnTo>
                <a:lnTo>
                  <a:pt x="9052257" y="3426619"/>
                </a:lnTo>
                <a:lnTo>
                  <a:pt x="9050337" y="3427033"/>
                </a:lnTo>
                <a:lnTo>
                  <a:pt x="9045721" y="3423609"/>
                </a:lnTo>
                <a:lnTo>
                  <a:pt x="9044576" y="3422744"/>
                </a:lnTo>
                <a:lnTo>
                  <a:pt x="9043026" y="3423609"/>
                </a:lnTo>
                <a:lnTo>
                  <a:pt x="9042655" y="3422330"/>
                </a:lnTo>
                <a:lnTo>
                  <a:pt x="9041880" y="3421013"/>
                </a:lnTo>
                <a:lnTo>
                  <a:pt x="9039185" y="3419734"/>
                </a:lnTo>
                <a:lnTo>
                  <a:pt x="9036894" y="3417589"/>
                </a:lnTo>
                <a:lnTo>
                  <a:pt x="9036489" y="3415859"/>
                </a:lnTo>
                <a:lnTo>
                  <a:pt x="9036489" y="3414166"/>
                </a:lnTo>
                <a:lnTo>
                  <a:pt x="9035748" y="3413301"/>
                </a:lnTo>
                <a:lnTo>
                  <a:pt x="9031907" y="3411156"/>
                </a:lnTo>
                <a:lnTo>
                  <a:pt x="9029212" y="3409426"/>
                </a:lnTo>
                <a:lnTo>
                  <a:pt x="9027662" y="3406867"/>
                </a:lnTo>
                <a:lnTo>
                  <a:pt x="9024967" y="3405137"/>
                </a:lnTo>
                <a:lnTo>
                  <a:pt x="9020351" y="3401262"/>
                </a:lnTo>
                <a:lnTo>
                  <a:pt x="9018431" y="3400434"/>
                </a:lnTo>
                <a:lnTo>
                  <a:pt x="9016510" y="3398289"/>
                </a:lnTo>
                <a:lnTo>
                  <a:pt x="9011894" y="3391818"/>
                </a:lnTo>
                <a:lnTo>
                  <a:pt x="9009974" y="3390126"/>
                </a:lnTo>
                <a:lnTo>
                  <a:pt x="9008828" y="3387530"/>
                </a:lnTo>
                <a:lnTo>
                  <a:pt x="9004987" y="3379817"/>
                </a:lnTo>
                <a:lnTo>
                  <a:pt x="9003067" y="3377221"/>
                </a:lnTo>
                <a:lnTo>
                  <a:pt x="9000742" y="3374663"/>
                </a:lnTo>
                <a:lnTo>
                  <a:pt x="8999192" y="3371239"/>
                </a:lnTo>
                <a:lnTo>
                  <a:pt x="8998822" y="3367778"/>
                </a:lnTo>
                <a:lnTo>
                  <a:pt x="8996126" y="3362624"/>
                </a:lnTo>
                <a:lnTo>
                  <a:pt x="8996126" y="3360479"/>
                </a:lnTo>
                <a:lnTo>
                  <a:pt x="8996531" y="3357921"/>
                </a:lnTo>
                <a:lnTo>
                  <a:pt x="8996126" y="3357056"/>
                </a:lnTo>
                <a:lnTo>
                  <a:pt x="8994610" y="3355777"/>
                </a:lnTo>
                <a:lnTo>
                  <a:pt x="8994610" y="3354046"/>
                </a:lnTo>
                <a:lnTo>
                  <a:pt x="8994981" y="3351902"/>
                </a:lnTo>
                <a:close/>
                <a:moveTo>
                  <a:pt x="6173514" y="3345468"/>
                </a:moveTo>
                <a:lnTo>
                  <a:pt x="6175435" y="3349343"/>
                </a:lnTo>
                <a:lnTo>
                  <a:pt x="6176614" y="3353632"/>
                </a:lnTo>
                <a:lnTo>
                  <a:pt x="6176210" y="3357469"/>
                </a:lnTo>
                <a:lnTo>
                  <a:pt x="6174660" y="3359200"/>
                </a:lnTo>
                <a:lnTo>
                  <a:pt x="6173919" y="3361344"/>
                </a:lnTo>
                <a:lnTo>
                  <a:pt x="6172369" y="3362623"/>
                </a:lnTo>
                <a:lnTo>
                  <a:pt x="6168899" y="3363940"/>
                </a:lnTo>
                <a:lnTo>
                  <a:pt x="6165058" y="3363489"/>
                </a:lnTo>
                <a:lnTo>
                  <a:pt x="6163542" y="3361758"/>
                </a:lnTo>
                <a:lnTo>
                  <a:pt x="6163542" y="3360479"/>
                </a:lnTo>
                <a:lnTo>
                  <a:pt x="6164687" y="3360065"/>
                </a:lnTo>
                <a:lnTo>
                  <a:pt x="6165058" y="3357921"/>
                </a:lnTo>
                <a:lnTo>
                  <a:pt x="6165833" y="3354046"/>
                </a:lnTo>
                <a:lnTo>
                  <a:pt x="6166608" y="3352766"/>
                </a:lnTo>
                <a:lnTo>
                  <a:pt x="6168899" y="3351036"/>
                </a:lnTo>
                <a:lnTo>
                  <a:pt x="6169674" y="3348478"/>
                </a:lnTo>
                <a:lnTo>
                  <a:pt x="6171223" y="3346333"/>
                </a:lnTo>
                <a:close/>
                <a:moveTo>
                  <a:pt x="3003706" y="3333881"/>
                </a:moveTo>
                <a:lnTo>
                  <a:pt x="2993329" y="3363940"/>
                </a:lnTo>
                <a:lnTo>
                  <a:pt x="2994475" y="3381961"/>
                </a:lnTo>
                <a:lnTo>
                  <a:pt x="2993329" y="3363940"/>
                </a:lnTo>
                <a:lnTo>
                  <a:pt x="3003707" y="3333881"/>
                </a:lnTo>
                <a:close/>
                <a:moveTo>
                  <a:pt x="3104824" y="3325697"/>
                </a:moveTo>
                <a:lnTo>
                  <a:pt x="3104816" y="3325717"/>
                </a:lnTo>
                <a:lnTo>
                  <a:pt x="3108690" y="3345017"/>
                </a:lnTo>
                <a:lnTo>
                  <a:pt x="3100975" y="3351901"/>
                </a:lnTo>
                <a:lnTo>
                  <a:pt x="3100976" y="3351901"/>
                </a:lnTo>
                <a:lnTo>
                  <a:pt x="3108691" y="3345017"/>
                </a:lnTo>
                <a:lnTo>
                  <a:pt x="3104816" y="3325717"/>
                </a:lnTo>
                <a:close/>
                <a:moveTo>
                  <a:pt x="3073715" y="3324006"/>
                </a:moveTo>
                <a:lnTo>
                  <a:pt x="3099830" y="3342044"/>
                </a:lnTo>
                <a:lnTo>
                  <a:pt x="3100963" y="3351797"/>
                </a:lnTo>
                <a:lnTo>
                  <a:pt x="3099829" y="3341593"/>
                </a:lnTo>
                <a:close/>
                <a:moveTo>
                  <a:pt x="8893871" y="3316274"/>
                </a:moveTo>
                <a:lnTo>
                  <a:pt x="8893467" y="3320563"/>
                </a:lnTo>
                <a:lnTo>
                  <a:pt x="8892692" y="3322707"/>
                </a:lnTo>
                <a:lnTo>
                  <a:pt x="8891917" y="3323572"/>
                </a:lnTo>
                <a:lnTo>
                  <a:pt x="8893096" y="3318418"/>
                </a:lnTo>
                <a:close/>
                <a:moveTo>
                  <a:pt x="16543" y="3297388"/>
                </a:moveTo>
                <a:lnTo>
                  <a:pt x="16913" y="3297388"/>
                </a:lnTo>
                <a:lnTo>
                  <a:pt x="18463" y="3297802"/>
                </a:lnTo>
                <a:lnTo>
                  <a:pt x="18463" y="3299081"/>
                </a:lnTo>
                <a:lnTo>
                  <a:pt x="18059" y="3299946"/>
                </a:lnTo>
                <a:lnTo>
                  <a:pt x="17318" y="3301677"/>
                </a:lnTo>
                <a:lnTo>
                  <a:pt x="16913" y="3301677"/>
                </a:lnTo>
                <a:lnTo>
                  <a:pt x="15363" y="3300397"/>
                </a:lnTo>
                <a:lnTo>
                  <a:pt x="14993" y="3299946"/>
                </a:lnTo>
                <a:close/>
                <a:moveTo>
                  <a:pt x="1014297" y="3293512"/>
                </a:moveTo>
                <a:lnTo>
                  <a:pt x="1015072" y="3293926"/>
                </a:lnTo>
                <a:lnTo>
                  <a:pt x="1016217" y="3294378"/>
                </a:lnTo>
                <a:lnTo>
                  <a:pt x="1018138" y="3295657"/>
                </a:lnTo>
                <a:lnTo>
                  <a:pt x="1018912" y="3296936"/>
                </a:lnTo>
                <a:lnTo>
                  <a:pt x="1018543" y="3297387"/>
                </a:lnTo>
                <a:lnTo>
                  <a:pt x="1018543" y="3296936"/>
                </a:lnTo>
                <a:lnTo>
                  <a:pt x="1017767" y="3296071"/>
                </a:lnTo>
                <a:lnTo>
                  <a:pt x="1016217" y="3295657"/>
                </a:lnTo>
                <a:lnTo>
                  <a:pt x="1014701" y="3294378"/>
                </a:lnTo>
                <a:lnTo>
                  <a:pt x="1014297" y="3294378"/>
                </a:lnTo>
                <a:lnTo>
                  <a:pt x="1013926" y="3293926"/>
                </a:lnTo>
                <a:close/>
                <a:moveTo>
                  <a:pt x="898566" y="3289223"/>
                </a:moveTo>
                <a:lnTo>
                  <a:pt x="901261" y="3290916"/>
                </a:lnTo>
                <a:lnTo>
                  <a:pt x="901665" y="3291782"/>
                </a:lnTo>
                <a:lnTo>
                  <a:pt x="900890" y="3291368"/>
                </a:lnTo>
                <a:lnTo>
                  <a:pt x="898970" y="3290503"/>
                </a:lnTo>
                <a:close/>
                <a:moveTo>
                  <a:pt x="996609" y="3287079"/>
                </a:moveTo>
                <a:lnTo>
                  <a:pt x="997789" y="3287079"/>
                </a:lnTo>
                <a:lnTo>
                  <a:pt x="999708" y="3289637"/>
                </a:lnTo>
                <a:lnTo>
                  <a:pt x="999708" y="3290089"/>
                </a:lnTo>
                <a:close/>
                <a:moveTo>
                  <a:pt x="2784184" y="3281017"/>
                </a:moveTo>
                <a:lnTo>
                  <a:pt x="2784169" y="3281060"/>
                </a:lnTo>
                <a:lnTo>
                  <a:pt x="2775589" y="3286854"/>
                </a:lnTo>
                <a:lnTo>
                  <a:pt x="2784170" y="3281059"/>
                </a:lnTo>
                <a:close/>
                <a:moveTo>
                  <a:pt x="891659" y="3280194"/>
                </a:moveTo>
                <a:lnTo>
                  <a:pt x="893209" y="3280646"/>
                </a:lnTo>
                <a:lnTo>
                  <a:pt x="893950" y="3282339"/>
                </a:lnTo>
                <a:lnTo>
                  <a:pt x="895871" y="3284483"/>
                </a:lnTo>
                <a:lnTo>
                  <a:pt x="896645" y="3285348"/>
                </a:lnTo>
                <a:lnTo>
                  <a:pt x="895500" y="3284935"/>
                </a:lnTo>
                <a:lnTo>
                  <a:pt x="893950" y="3282790"/>
                </a:lnTo>
                <a:lnTo>
                  <a:pt x="892030" y="3280646"/>
                </a:lnTo>
                <a:close/>
                <a:moveTo>
                  <a:pt x="5518760" y="3275812"/>
                </a:moveTo>
                <a:lnTo>
                  <a:pt x="5518711" y="3277185"/>
                </a:lnTo>
                <a:lnTo>
                  <a:pt x="5516865" y="3284297"/>
                </a:lnTo>
                <a:lnTo>
                  <a:pt x="5518711" y="3277636"/>
                </a:lnTo>
                <a:close/>
                <a:moveTo>
                  <a:pt x="897791" y="3266462"/>
                </a:moveTo>
                <a:lnTo>
                  <a:pt x="897791" y="3267328"/>
                </a:lnTo>
                <a:lnTo>
                  <a:pt x="895129" y="3269472"/>
                </a:lnTo>
                <a:lnTo>
                  <a:pt x="893950" y="3270751"/>
                </a:lnTo>
                <a:lnTo>
                  <a:pt x="893950" y="3272482"/>
                </a:lnTo>
                <a:lnTo>
                  <a:pt x="894725" y="3272896"/>
                </a:lnTo>
                <a:lnTo>
                  <a:pt x="895129" y="3273761"/>
                </a:lnTo>
                <a:lnTo>
                  <a:pt x="893950" y="3273761"/>
                </a:lnTo>
                <a:lnTo>
                  <a:pt x="893580" y="3273347"/>
                </a:lnTo>
                <a:lnTo>
                  <a:pt x="893209" y="3272030"/>
                </a:lnTo>
                <a:lnTo>
                  <a:pt x="893580" y="3270337"/>
                </a:lnTo>
                <a:lnTo>
                  <a:pt x="893950" y="3269472"/>
                </a:lnTo>
                <a:lnTo>
                  <a:pt x="895129" y="3268193"/>
                </a:lnTo>
                <a:lnTo>
                  <a:pt x="897049" y="3267328"/>
                </a:lnTo>
                <a:close/>
                <a:moveTo>
                  <a:pt x="5311876" y="3266048"/>
                </a:moveTo>
                <a:lnTo>
                  <a:pt x="5311876" y="3266048"/>
                </a:lnTo>
                <a:lnTo>
                  <a:pt x="5296479" y="3274174"/>
                </a:lnTo>
                <a:lnTo>
                  <a:pt x="5288797" y="3274174"/>
                </a:lnTo>
                <a:lnTo>
                  <a:pt x="5271109" y="3287492"/>
                </a:lnTo>
                <a:lnTo>
                  <a:pt x="5261506" y="3273761"/>
                </a:lnTo>
                <a:lnTo>
                  <a:pt x="5219964" y="3285348"/>
                </a:lnTo>
                <a:lnTo>
                  <a:pt x="5200355" y="3286627"/>
                </a:lnTo>
                <a:lnTo>
                  <a:pt x="5196110" y="3408559"/>
                </a:lnTo>
                <a:lnTo>
                  <a:pt x="5169965" y="3409425"/>
                </a:lnTo>
                <a:lnTo>
                  <a:pt x="5167307" y="3508489"/>
                </a:lnTo>
                <a:lnTo>
                  <a:pt x="5170369" y="3409426"/>
                </a:lnTo>
                <a:lnTo>
                  <a:pt x="5196110" y="3408560"/>
                </a:lnTo>
                <a:lnTo>
                  <a:pt x="5200355" y="3286628"/>
                </a:lnTo>
                <a:lnTo>
                  <a:pt x="5220335" y="3285349"/>
                </a:lnTo>
                <a:lnTo>
                  <a:pt x="5261506" y="3273761"/>
                </a:lnTo>
                <a:lnTo>
                  <a:pt x="5271108" y="3287493"/>
                </a:lnTo>
                <a:lnTo>
                  <a:pt x="5288797" y="3274175"/>
                </a:lnTo>
                <a:lnTo>
                  <a:pt x="5296478" y="3274175"/>
                </a:lnTo>
                <a:lnTo>
                  <a:pt x="5311876" y="3266049"/>
                </a:lnTo>
                <a:lnTo>
                  <a:pt x="5316862" y="3269021"/>
                </a:lnTo>
                <a:lnTo>
                  <a:pt x="5326094" y="3296071"/>
                </a:lnTo>
                <a:lnTo>
                  <a:pt x="5331080" y="3302090"/>
                </a:lnTo>
                <a:lnTo>
                  <a:pt x="5338762" y="3321842"/>
                </a:lnTo>
                <a:lnTo>
                  <a:pt x="5367602" y="3359614"/>
                </a:lnTo>
                <a:lnTo>
                  <a:pt x="5367607" y="3359616"/>
                </a:lnTo>
                <a:lnTo>
                  <a:pt x="5367603" y="3359614"/>
                </a:lnTo>
                <a:lnTo>
                  <a:pt x="5338762" y="3321842"/>
                </a:lnTo>
                <a:lnTo>
                  <a:pt x="5331080" y="3302090"/>
                </a:lnTo>
                <a:lnTo>
                  <a:pt x="5326094" y="3296071"/>
                </a:lnTo>
                <a:lnTo>
                  <a:pt x="5317007" y="3269037"/>
                </a:lnTo>
                <a:lnTo>
                  <a:pt x="5316862" y="3269020"/>
                </a:lnTo>
                <a:close/>
                <a:moveTo>
                  <a:pt x="660566" y="3260894"/>
                </a:moveTo>
                <a:lnTo>
                  <a:pt x="664406" y="3261308"/>
                </a:lnTo>
                <a:lnTo>
                  <a:pt x="665956" y="3263904"/>
                </a:lnTo>
                <a:lnTo>
                  <a:pt x="666731" y="3267328"/>
                </a:lnTo>
                <a:lnTo>
                  <a:pt x="670942" y="3269021"/>
                </a:lnTo>
                <a:lnTo>
                  <a:pt x="672122" y="3271616"/>
                </a:lnTo>
                <a:lnTo>
                  <a:pt x="671346" y="3273347"/>
                </a:lnTo>
                <a:lnTo>
                  <a:pt x="669427" y="3272482"/>
                </a:lnTo>
                <a:lnTo>
                  <a:pt x="668651" y="3272030"/>
                </a:lnTo>
                <a:lnTo>
                  <a:pt x="666731" y="3268607"/>
                </a:lnTo>
                <a:lnTo>
                  <a:pt x="662891" y="3269472"/>
                </a:lnTo>
                <a:lnTo>
                  <a:pt x="660566" y="3268607"/>
                </a:lnTo>
                <a:lnTo>
                  <a:pt x="657870" y="3265183"/>
                </a:lnTo>
                <a:lnTo>
                  <a:pt x="657500" y="3263039"/>
                </a:lnTo>
                <a:lnTo>
                  <a:pt x="657870" y="3261722"/>
                </a:lnTo>
                <a:close/>
                <a:moveTo>
                  <a:pt x="649817" y="3259578"/>
                </a:moveTo>
                <a:lnTo>
                  <a:pt x="652108" y="3259578"/>
                </a:lnTo>
                <a:lnTo>
                  <a:pt x="653253" y="3260029"/>
                </a:lnTo>
                <a:lnTo>
                  <a:pt x="652884" y="3262173"/>
                </a:lnTo>
                <a:lnTo>
                  <a:pt x="652108" y="3263453"/>
                </a:lnTo>
                <a:lnTo>
                  <a:pt x="650962" y="3262587"/>
                </a:lnTo>
                <a:lnTo>
                  <a:pt x="650188" y="3261722"/>
                </a:lnTo>
                <a:lnTo>
                  <a:pt x="649817" y="3260894"/>
                </a:lnTo>
                <a:close/>
                <a:moveTo>
                  <a:pt x="9397162" y="3255289"/>
                </a:moveTo>
                <a:lnTo>
                  <a:pt x="9404473" y="3265184"/>
                </a:lnTo>
                <a:lnTo>
                  <a:pt x="9396017" y="3282791"/>
                </a:lnTo>
                <a:lnTo>
                  <a:pt x="9378699" y="3287494"/>
                </a:lnTo>
                <a:lnTo>
                  <a:pt x="9364481" y="3283205"/>
                </a:lnTo>
                <a:lnTo>
                  <a:pt x="9365627" y="3268193"/>
                </a:lnTo>
                <a:lnTo>
                  <a:pt x="9378699" y="3256568"/>
                </a:lnTo>
                <a:lnTo>
                  <a:pt x="9389480" y="3260895"/>
                </a:lnTo>
                <a:close/>
                <a:moveTo>
                  <a:pt x="5130747" y="3254423"/>
                </a:moveTo>
                <a:lnTo>
                  <a:pt x="5022731" y="3256154"/>
                </a:lnTo>
                <a:lnTo>
                  <a:pt x="5018116" y="3258298"/>
                </a:lnTo>
                <a:lnTo>
                  <a:pt x="5018116" y="3258298"/>
                </a:lnTo>
                <a:lnTo>
                  <a:pt x="5022731" y="3256154"/>
                </a:lnTo>
                <a:close/>
                <a:moveTo>
                  <a:pt x="603660" y="3235123"/>
                </a:moveTo>
                <a:lnTo>
                  <a:pt x="605209" y="3235989"/>
                </a:lnTo>
                <a:lnTo>
                  <a:pt x="607129" y="3239412"/>
                </a:lnTo>
                <a:lnTo>
                  <a:pt x="606355" y="3239412"/>
                </a:lnTo>
                <a:lnTo>
                  <a:pt x="605209" y="3239826"/>
                </a:lnTo>
                <a:lnTo>
                  <a:pt x="603660" y="3239412"/>
                </a:lnTo>
                <a:lnTo>
                  <a:pt x="603660" y="3235537"/>
                </a:lnTo>
                <a:close/>
                <a:moveTo>
                  <a:pt x="814369" y="3230834"/>
                </a:moveTo>
                <a:lnTo>
                  <a:pt x="814739" y="3230834"/>
                </a:lnTo>
                <a:lnTo>
                  <a:pt x="816289" y="3230834"/>
                </a:lnTo>
                <a:lnTo>
                  <a:pt x="817064" y="3230834"/>
                </a:lnTo>
                <a:lnTo>
                  <a:pt x="818615" y="3232527"/>
                </a:lnTo>
                <a:lnTo>
                  <a:pt x="816693" y="3231248"/>
                </a:lnTo>
                <a:close/>
                <a:moveTo>
                  <a:pt x="809383" y="3229555"/>
                </a:moveTo>
                <a:lnTo>
                  <a:pt x="810898" y="3229555"/>
                </a:lnTo>
                <a:lnTo>
                  <a:pt x="812448" y="3230834"/>
                </a:lnTo>
                <a:lnTo>
                  <a:pt x="813998" y="3231248"/>
                </a:lnTo>
                <a:lnTo>
                  <a:pt x="812819" y="3231248"/>
                </a:lnTo>
                <a:close/>
                <a:moveTo>
                  <a:pt x="601369" y="3229104"/>
                </a:moveTo>
                <a:lnTo>
                  <a:pt x="603289" y="3229969"/>
                </a:lnTo>
                <a:lnTo>
                  <a:pt x="603660" y="3230834"/>
                </a:lnTo>
                <a:lnTo>
                  <a:pt x="603289" y="3231700"/>
                </a:lnTo>
                <a:lnTo>
                  <a:pt x="602884" y="3232114"/>
                </a:lnTo>
                <a:lnTo>
                  <a:pt x="601739" y="3231700"/>
                </a:lnTo>
                <a:lnTo>
                  <a:pt x="601739" y="3230834"/>
                </a:lnTo>
                <a:close/>
                <a:moveTo>
                  <a:pt x="5494115" y="3220526"/>
                </a:moveTo>
                <a:lnTo>
                  <a:pt x="5494116" y="3220526"/>
                </a:lnTo>
                <a:lnTo>
                  <a:pt x="5494187" y="3220541"/>
                </a:lnTo>
                <a:close/>
                <a:moveTo>
                  <a:pt x="3089373" y="3220072"/>
                </a:moveTo>
                <a:lnTo>
                  <a:pt x="3089452" y="3220075"/>
                </a:lnTo>
                <a:lnTo>
                  <a:pt x="3086757" y="3239412"/>
                </a:lnTo>
                <a:lnTo>
                  <a:pt x="3090598" y="3253144"/>
                </a:lnTo>
                <a:lnTo>
                  <a:pt x="3105995" y="3262587"/>
                </a:lnTo>
                <a:lnTo>
                  <a:pt x="3113677" y="3284069"/>
                </a:lnTo>
                <a:lnTo>
                  <a:pt x="3113674" y="3284104"/>
                </a:lnTo>
                <a:lnTo>
                  <a:pt x="3113677" y="3284069"/>
                </a:lnTo>
                <a:lnTo>
                  <a:pt x="3105996" y="3262587"/>
                </a:lnTo>
                <a:lnTo>
                  <a:pt x="3090598" y="3253144"/>
                </a:lnTo>
                <a:lnTo>
                  <a:pt x="3086757" y="3239412"/>
                </a:lnTo>
                <a:lnTo>
                  <a:pt x="3089453" y="3220075"/>
                </a:lnTo>
                <a:close/>
                <a:moveTo>
                  <a:pt x="755544" y="3212362"/>
                </a:moveTo>
                <a:lnTo>
                  <a:pt x="757464" y="3215372"/>
                </a:lnTo>
                <a:lnTo>
                  <a:pt x="758610" y="3217516"/>
                </a:lnTo>
                <a:lnTo>
                  <a:pt x="759384" y="3218795"/>
                </a:lnTo>
                <a:lnTo>
                  <a:pt x="760934" y="3220940"/>
                </a:lnTo>
                <a:lnTo>
                  <a:pt x="760934" y="3221805"/>
                </a:lnTo>
                <a:lnTo>
                  <a:pt x="760530" y="3221805"/>
                </a:lnTo>
                <a:lnTo>
                  <a:pt x="759014" y="3219661"/>
                </a:lnTo>
                <a:lnTo>
                  <a:pt x="758610" y="3218382"/>
                </a:lnTo>
                <a:lnTo>
                  <a:pt x="757464" y="3216237"/>
                </a:lnTo>
                <a:lnTo>
                  <a:pt x="756689" y="3215372"/>
                </a:lnTo>
                <a:lnTo>
                  <a:pt x="756319" y="3214093"/>
                </a:lnTo>
                <a:close/>
                <a:moveTo>
                  <a:pt x="9450227" y="3211949"/>
                </a:moveTo>
                <a:lnTo>
                  <a:pt x="9446757" y="3228690"/>
                </a:lnTo>
                <a:lnTo>
                  <a:pt x="9427923" y="3237268"/>
                </a:lnTo>
                <a:lnTo>
                  <a:pt x="9409460" y="3244153"/>
                </a:lnTo>
                <a:lnTo>
                  <a:pt x="9408314" y="3231249"/>
                </a:lnTo>
                <a:lnTo>
                  <a:pt x="9423307" y="3224402"/>
                </a:lnTo>
                <a:lnTo>
                  <a:pt x="9432539" y="3222671"/>
                </a:lnTo>
                <a:close/>
                <a:moveTo>
                  <a:pt x="838222" y="3210218"/>
                </a:moveTo>
                <a:lnTo>
                  <a:pt x="839368" y="3210218"/>
                </a:lnTo>
                <a:lnTo>
                  <a:pt x="838964" y="3212776"/>
                </a:lnTo>
                <a:lnTo>
                  <a:pt x="838222" y="3212776"/>
                </a:lnTo>
                <a:close/>
                <a:moveTo>
                  <a:pt x="5599449" y="3205942"/>
                </a:moveTo>
                <a:lnTo>
                  <a:pt x="5587544" y="3212776"/>
                </a:lnTo>
                <a:lnTo>
                  <a:pt x="5578348" y="3237173"/>
                </a:lnTo>
                <a:lnTo>
                  <a:pt x="5587543" y="3213227"/>
                </a:lnTo>
                <a:close/>
                <a:moveTo>
                  <a:pt x="9109938" y="3205929"/>
                </a:moveTo>
                <a:lnTo>
                  <a:pt x="9123010" y="3225229"/>
                </a:lnTo>
                <a:lnTo>
                  <a:pt x="9113408" y="3230384"/>
                </a:lnTo>
                <a:lnTo>
                  <a:pt x="9106872" y="3215372"/>
                </a:lnTo>
                <a:close/>
                <a:moveTo>
                  <a:pt x="766324" y="3201188"/>
                </a:moveTo>
                <a:lnTo>
                  <a:pt x="766695" y="3201188"/>
                </a:lnTo>
                <a:lnTo>
                  <a:pt x="769761" y="3204198"/>
                </a:lnTo>
                <a:lnTo>
                  <a:pt x="769761" y="3205929"/>
                </a:lnTo>
                <a:lnTo>
                  <a:pt x="768986" y="3205064"/>
                </a:lnTo>
                <a:lnTo>
                  <a:pt x="766695" y="3202054"/>
                </a:lnTo>
                <a:close/>
                <a:moveTo>
                  <a:pt x="5452978" y="3192610"/>
                </a:moveTo>
                <a:lnTo>
                  <a:pt x="5432594" y="3197351"/>
                </a:lnTo>
                <a:lnTo>
                  <a:pt x="5416826" y="3211082"/>
                </a:lnTo>
                <a:lnTo>
                  <a:pt x="5413356" y="3222670"/>
                </a:lnTo>
                <a:lnTo>
                  <a:pt x="5403754" y="3225228"/>
                </a:lnTo>
                <a:lnTo>
                  <a:pt x="5379159" y="3254009"/>
                </a:lnTo>
                <a:lnTo>
                  <a:pt x="5363761" y="3275905"/>
                </a:lnTo>
                <a:lnTo>
                  <a:pt x="5354934" y="3276319"/>
                </a:lnTo>
                <a:lnTo>
                  <a:pt x="5346477" y="3272481"/>
                </a:lnTo>
                <a:lnTo>
                  <a:pt x="5346408" y="3272473"/>
                </a:lnTo>
                <a:lnTo>
                  <a:pt x="5346478" y="3272482"/>
                </a:lnTo>
                <a:lnTo>
                  <a:pt x="5354934" y="3276320"/>
                </a:lnTo>
                <a:lnTo>
                  <a:pt x="5363762" y="3275906"/>
                </a:lnTo>
                <a:lnTo>
                  <a:pt x="5379159" y="3254010"/>
                </a:lnTo>
                <a:lnTo>
                  <a:pt x="5403754" y="3225229"/>
                </a:lnTo>
                <a:lnTo>
                  <a:pt x="5413356" y="3222671"/>
                </a:lnTo>
                <a:lnTo>
                  <a:pt x="5416826" y="3211083"/>
                </a:lnTo>
                <a:lnTo>
                  <a:pt x="5432594" y="3197351"/>
                </a:lnTo>
                <a:lnTo>
                  <a:pt x="5452978" y="3192611"/>
                </a:lnTo>
                <a:lnTo>
                  <a:pt x="5454123" y="3205478"/>
                </a:lnTo>
                <a:lnTo>
                  <a:pt x="5476428" y="3205064"/>
                </a:lnTo>
                <a:lnTo>
                  <a:pt x="5488725" y="3211948"/>
                </a:lnTo>
                <a:lnTo>
                  <a:pt x="5488725" y="3211948"/>
                </a:lnTo>
                <a:lnTo>
                  <a:pt x="5476427" y="3205063"/>
                </a:lnTo>
                <a:lnTo>
                  <a:pt x="5454123" y="3205477"/>
                </a:lnTo>
                <a:lnTo>
                  <a:pt x="5452978" y="3192611"/>
                </a:lnTo>
                <a:close/>
                <a:moveTo>
                  <a:pt x="5561040" y="3191714"/>
                </a:moveTo>
                <a:lnTo>
                  <a:pt x="5561028" y="3191745"/>
                </a:lnTo>
                <a:lnTo>
                  <a:pt x="5561769" y="3215786"/>
                </a:lnTo>
                <a:lnTo>
                  <a:pt x="5561769" y="3215786"/>
                </a:lnTo>
                <a:close/>
                <a:moveTo>
                  <a:pt x="9102256" y="3162551"/>
                </a:moveTo>
                <a:lnTo>
                  <a:pt x="9113408" y="3173311"/>
                </a:lnTo>
                <a:lnTo>
                  <a:pt x="9112263" y="3200775"/>
                </a:lnTo>
                <a:lnTo>
                  <a:pt x="9106097" y="3196486"/>
                </a:lnTo>
                <a:lnTo>
                  <a:pt x="9100336" y="3198631"/>
                </a:lnTo>
                <a:lnTo>
                  <a:pt x="9098011" y="3188736"/>
                </a:lnTo>
                <a:close/>
                <a:moveTo>
                  <a:pt x="5565643" y="3162137"/>
                </a:moveTo>
                <a:lnTo>
                  <a:pt x="5567160" y="3175869"/>
                </a:lnTo>
                <a:lnTo>
                  <a:pt x="5567131" y="3175944"/>
                </a:lnTo>
                <a:lnTo>
                  <a:pt x="5567160" y="3175869"/>
                </a:lnTo>
                <a:lnTo>
                  <a:pt x="5565644" y="3162137"/>
                </a:lnTo>
                <a:close/>
                <a:moveTo>
                  <a:pt x="5533703" y="3140655"/>
                </a:moveTo>
                <a:lnTo>
                  <a:pt x="5451428" y="3168570"/>
                </a:lnTo>
                <a:lnTo>
                  <a:pt x="5451428" y="3168570"/>
                </a:lnTo>
                <a:close/>
                <a:moveTo>
                  <a:pt x="3023309" y="3133804"/>
                </a:moveTo>
                <a:lnTo>
                  <a:pt x="3023315" y="3133808"/>
                </a:lnTo>
                <a:lnTo>
                  <a:pt x="3025640" y="3153559"/>
                </a:lnTo>
                <a:lnTo>
                  <a:pt x="3031401" y="3163002"/>
                </a:lnTo>
                <a:lnTo>
                  <a:pt x="3032917" y="3178014"/>
                </a:lnTo>
                <a:lnTo>
                  <a:pt x="3025235" y="3178879"/>
                </a:lnTo>
                <a:lnTo>
                  <a:pt x="3025255" y="3178940"/>
                </a:lnTo>
                <a:lnTo>
                  <a:pt x="3025236" y="3178879"/>
                </a:lnTo>
                <a:lnTo>
                  <a:pt x="3032918" y="3178014"/>
                </a:lnTo>
                <a:lnTo>
                  <a:pt x="3031402" y="3163003"/>
                </a:lnTo>
                <a:lnTo>
                  <a:pt x="3025640" y="3153559"/>
                </a:lnTo>
                <a:lnTo>
                  <a:pt x="3023315" y="3133808"/>
                </a:lnTo>
                <a:close/>
                <a:moveTo>
                  <a:pt x="5519595" y="3131285"/>
                </a:moveTo>
                <a:lnTo>
                  <a:pt x="5519486" y="3131663"/>
                </a:lnTo>
                <a:lnTo>
                  <a:pt x="5533684" y="3140642"/>
                </a:lnTo>
                <a:close/>
                <a:moveTo>
                  <a:pt x="2990619" y="3123900"/>
                </a:moveTo>
                <a:lnTo>
                  <a:pt x="2990634" y="3123913"/>
                </a:lnTo>
                <a:lnTo>
                  <a:pt x="2990634" y="3123913"/>
                </a:lnTo>
                <a:close/>
                <a:moveTo>
                  <a:pt x="3007177" y="3123500"/>
                </a:moveTo>
                <a:lnTo>
                  <a:pt x="2990656" y="3123913"/>
                </a:lnTo>
                <a:lnTo>
                  <a:pt x="3007190" y="3123508"/>
                </a:lnTo>
                <a:close/>
                <a:moveTo>
                  <a:pt x="5232261" y="3103748"/>
                </a:moveTo>
                <a:lnTo>
                  <a:pt x="5228420" y="3212362"/>
                </a:lnTo>
                <a:lnTo>
                  <a:pt x="5245738" y="3240277"/>
                </a:lnTo>
                <a:lnTo>
                  <a:pt x="5262247" y="3261722"/>
                </a:lnTo>
                <a:lnTo>
                  <a:pt x="5213057" y="3275491"/>
                </a:lnTo>
                <a:lnTo>
                  <a:pt x="5262652" y="3261722"/>
                </a:lnTo>
                <a:lnTo>
                  <a:pt x="5284552" y="3254009"/>
                </a:lnTo>
                <a:lnTo>
                  <a:pt x="5301869" y="3256154"/>
                </a:lnTo>
                <a:lnTo>
                  <a:pt x="5311876" y="3263452"/>
                </a:lnTo>
                <a:lnTo>
                  <a:pt x="5311876" y="3263452"/>
                </a:lnTo>
                <a:lnTo>
                  <a:pt x="5301869" y="3256153"/>
                </a:lnTo>
                <a:lnTo>
                  <a:pt x="5284552" y="3254009"/>
                </a:lnTo>
                <a:lnTo>
                  <a:pt x="5262652" y="3261721"/>
                </a:lnTo>
                <a:lnTo>
                  <a:pt x="5245738" y="3240277"/>
                </a:lnTo>
                <a:lnTo>
                  <a:pt x="5228421" y="3212362"/>
                </a:lnTo>
                <a:lnTo>
                  <a:pt x="5232262" y="3103748"/>
                </a:lnTo>
                <a:close/>
                <a:moveTo>
                  <a:pt x="5528730" y="3099856"/>
                </a:moveTo>
                <a:lnTo>
                  <a:pt x="5528717" y="3099873"/>
                </a:lnTo>
                <a:lnTo>
                  <a:pt x="5528702" y="3099925"/>
                </a:lnTo>
                <a:lnTo>
                  <a:pt x="5528717" y="3099873"/>
                </a:lnTo>
                <a:close/>
                <a:moveTo>
                  <a:pt x="5853239" y="3095584"/>
                </a:moveTo>
                <a:lnTo>
                  <a:pt x="5854013" y="3097314"/>
                </a:lnTo>
                <a:lnTo>
                  <a:pt x="5855159" y="3097314"/>
                </a:lnTo>
                <a:lnTo>
                  <a:pt x="5856709" y="3098593"/>
                </a:lnTo>
                <a:lnTo>
                  <a:pt x="5855934" y="3101603"/>
                </a:lnTo>
                <a:lnTo>
                  <a:pt x="5855934" y="3102017"/>
                </a:lnTo>
                <a:lnTo>
                  <a:pt x="5855159" y="3104613"/>
                </a:lnTo>
                <a:lnTo>
                  <a:pt x="5855159" y="3106306"/>
                </a:lnTo>
                <a:lnTo>
                  <a:pt x="5853609" y="3106757"/>
                </a:lnTo>
                <a:lnTo>
                  <a:pt x="5852834" y="3105892"/>
                </a:lnTo>
                <a:lnTo>
                  <a:pt x="5852093" y="3103747"/>
                </a:lnTo>
                <a:lnTo>
                  <a:pt x="5852834" y="3101603"/>
                </a:lnTo>
                <a:lnTo>
                  <a:pt x="5853239" y="3099873"/>
                </a:lnTo>
                <a:lnTo>
                  <a:pt x="5851689" y="3097314"/>
                </a:lnTo>
                <a:close/>
                <a:moveTo>
                  <a:pt x="5814795" y="3081401"/>
                </a:moveTo>
                <a:lnTo>
                  <a:pt x="5816715" y="3081401"/>
                </a:lnTo>
                <a:lnTo>
                  <a:pt x="5818636" y="3083545"/>
                </a:lnTo>
                <a:lnTo>
                  <a:pt x="5820556" y="3085690"/>
                </a:lnTo>
                <a:lnTo>
                  <a:pt x="5815166" y="3084862"/>
                </a:lnTo>
                <a:lnTo>
                  <a:pt x="5814795" y="3082717"/>
                </a:lnTo>
                <a:close/>
                <a:moveTo>
                  <a:pt x="5438355" y="3078842"/>
                </a:moveTo>
                <a:lnTo>
                  <a:pt x="5438355" y="3078843"/>
                </a:lnTo>
                <a:lnTo>
                  <a:pt x="5439905" y="3115749"/>
                </a:lnTo>
                <a:lnTo>
                  <a:pt x="5439905" y="3115749"/>
                </a:lnTo>
                <a:close/>
                <a:moveTo>
                  <a:pt x="5836695" y="3075833"/>
                </a:moveTo>
                <a:lnTo>
                  <a:pt x="5837470" y="3075833"/>
                </a:lnTo>
                <a:lnTo>
                  <a:pt x="5838615" y="3080573"/>
                </a:lnTo>
                <a:lnTo>
                  <a:pt x="5838244" y="3084410"/>
                </a:lnTo>
                <a:lnTo>
                  <a:pt x="5837840" y="3085276"/>
                </a:lnTo>
                <a:lnTo>
                  <a:pt x="5836695" y="3084410"/>
                </a:lnTo>
                <a:lnTo>
                  <a:pt x="5834404" y="3081401"/>
                </a:lnTo>
                <a:lnTo>
                  <a:pt x="5830563" y="3078842"/>
                </a:lnTo>
                <a:lnTo>
                  <a:pt x="5832483" y="3078842"/>
                </a:lnTo>
                <a:lnTo>
                  <a:pt x="5833629" y="3078842"/>
                </a:lnTo>
                <a:lnTo>
                  <a:pt x="5834774" y="3078842"/>
                </a:lnTo>
                <a:lnTo>
                  <a:pt x="5835549" y="3077112"/>
                </a:lnTo>
                <a:lnTo>
                  <a:pt x="5835920" y="3076247"/>
                </a:lnTo>
                <a:close/>
                <a:moveTo>
                  <a:pt x="5964354" y="3074554"/>
                </a:moveTo>
                <a:lnTo>
                  <a:pt x="5972811" y="3089151"/>
                </a:lnTo>
                <a:lnTo>
                  <a:pt x="5979718" y="3103297"/>
                </a:lnTo>
                <a:lnTo>
                  <a:pt x="5984738" y="3126058"/>
                </a:lnTo>
                <a:lnTo>
                  <a:pt x="5987029" y="3167291"/>
                </a:lnTo>
                <a:lnTo>
                  <a:pt x="5993565" y="3183168"/>
                </a:lnTo>
                <a:lnTo>
                  <a:pt x="5989724" y="3199496"/>
                </a:lnTo>
                <a:lnTo>
                  <a:pt x="5984334" y="3209804"/>
                </a:lnTo>
                <a:lnTo>
                  <a:pt x="5976652" y="3189601"/>
                </a:lnTo>
                <a:lnTo>
                  <a:pt x="5970891" y="3199496"/>
                </a:lnTo>
                <a:lnTo>
                  <a:pt x="5974731" y="3224815"/>
                </a:lnTo>
                <a:lnTo>
                  <a:pt x="5971261" y="3239412"/>
                </a:lnTo>
                <a:lnTo>
                  <a:pt x="5963579" y="3247576"/>
                </a:lnTo>
                <a:lnTo>
                  <a:pt x="5959739" y="3276319"/>
                </a:lnTo>
                <a:lnTo>
                  <a:pt x="5946666" y="3316274"/>
                </a:lnTo>
                <a:lnTo>
                  <a:pt x="5930898" y="3363489"/>
                </a:lnTo>
                <a:lnTo>
                  <a:pt x="5910144" y="3427897"/>
                </a:lnTo>
                <a:lnTo>
                  <a:pt x="5896667" y="3475564"/>
                </a:lnTo>
                <a:lnTo>
                  <a:pt x="5882078" y="3515067"/>
                </a:lnTo>
                <a:lnTo>
                  <a:pt x="5859774" y="3523193"/>
                </a:lnTo>
                <a:lnTo>
                  <a:pt x="5835920" y="3537791"/>
                </a:lnTo>
                <a:lnTo>
                  <a:pt x="5821332" y="3528799"/>
                </a:lnTo>
                <a:lnTo>
                  <a:pt x="5801318" y="3516346"/>
                </a:lnTo>
                <a:lnTo>
                  <a:pt x="5795557" y="3498739"/>
                </a:lnTo>
                <a:lnTo>
                  <a:pt x="5795928" y="3467814"/>
                </a:lnTo>
                <a:lnTo>
                  <a:pt x="5788246" y="3441215"/>
                </a:lnTo>
                <a:lnTo>
                  <a:pt x="5787100" y="3416310"/>
                </a:lnTo>
                <a:lnTo>
                  <a:pt x="5793637" y="3391818"/>
                </a:lnTo>
                <a:lnTo>
                  <a:pt x="5805934" y="3385836"/>
                </a:lnTo>
                <a:lnTo>
                  <a:pt x="5807080" y="3374663"/>
                </a:lnTo>
                <a:lnTo>
                  <a:pt x="5820927" y="3348892"/>
                </a:lnTo>
                <a:lnTo>
                  <a:pt x="5824768" y="3326996"/>
                </a:lnTo>
                <a:lnTo>
                  <a:pt x="5819411" y="3310668"/>
                </a:lnTo>
                <a:lnTo>
                  <a:pt x="5815536" y="3289224"/>
                </a:lnTo>
                <a:lnTo>
                  <a:pt x="5815166" y="3257433"/>
                </a:lnTo>
                <a:lnTo>
                  <a:pt x="5825947" y="3238998"/>
                </a:lnTo>
                <a:lnTo>
                  <a:pt x="5830563" y="3216651"/>
                </a:lnTo>
                <a:lnTo>
                  <a:pt x="5844006" y="3215786"/>
                </a:lnTo>
                <a:lnTo>
                  <a:pt x="5858999" y="3208939"/>
                </a:lnTo>
                <a:lnTo>
                  <a:pt x="5869377" y="3202054"/>
                </a:lnTo>
                <a:lnTo>
                  <a:pt x="5880933" y="3202054"/>
                </a:lnTo>
                <a:lnTo>
                  <a:pt x="5897442" y="3182302"/>
                </a:lnTo>
                <a:lnTo>
                  <a:pt x="5920521" y="3161272"/>
                </a:lnTo>
                <a:lnTo>
                  <a:pt x="5928978" y="3144116"/>
                </a:lnTo>
                <a:lnTo>
                  <a:pt x="5926282" y="3129933"/>
                </a:lnTo>
                <a:lnTo>
                  <a:pt x="5937434" y="3134222"/>
                </a:lnTo>
                <a:lnTo>
                  <a:pt x="5953202" y="3109768"/>
                </a:lnTo>
                <a:lnTo>
                  <a:pt x="5954752" y="3089565"/>
                </a:lnTo>
                <a:close/>
                <a:moveTo>
                  <a:pt x="5372997" y="3059517"/>
                </a:moveTo>
                <a:lnTo>
                  <a:pt x="5378754" y="3077977"/>
                </a:lnTo>
                <a:lnTo>
                  <a:pt x="5399509" y="3082266"/>
                </a:lnTo>
                <a:lnTo>
                  <a:pt x="5409144" y="3097314"/>
                </a:lnTo>
                <a:lnTo>
                  <a:pt x="5419134" y="3115718"/>
                </a:lnTo>
                <a:lnTo>
                  <a:pt x="5409144" y="3096863"/>
                </a:lnTo>
                <a:lnTo>
                  <a:pt x="5399508" y="3081852"/>
                </a:lnTo>
                <a:lnTo>
                  <a:pt x="5378754" y="3077563"/>
                </a:lnTo>
                <a:close/>
                <a:moveTo>
                  <a:pt x="9122235" y="3058226"/>
                </a:moveTo>
                <a:lnTo>
                  <a:pt x="9123785" y="3058226"/>
                </a:lnTo>
                <a:lnTo>
                  <a:pt x="9124156" y="3060370"/>
                </a:lnTo>
                <a:lnTo>
                  <a:pt x="9125335" y="3061649"/>
                </a:lnTo>
                <a:lnTo>
                  <a:pt x="9123010" y="3062101"/>
                </a:lnTo>
                <a:lnTo>
                  <a:pt x="9121865" y="3062101"/>
                </a:lnTo>
                <a:lnTo>
                  <a:pt x="9121090" y="3059091"/>
                </a:lnTo>
                <a:close/>
                <a:moveTo>
                  <a:pt x="8940366" y="3055216"/>
                </a:moveTo>
                <a:lnTo>
                  <a:pt x="8942287" y="3055668"/>
                </a:lnTo>
                <a:lnTo>
                  <a:pt x="8951148" y="3062515"/>
                </a:lnTo>
                <a:lnTo>
                  <a:pt x="8953843" y="3064659"/>
                </a:lnTo>
                <a:lnTo>
                  <a:pt x="8954214" y="3065938"/>
                </a:lnTo>
                <a:lnTo>
                  <a:pt x="8952293" y="3067255"/>
                </a:lnTo>
                <a:lnTo>
                  <a:pt x="8950777" y="3066390"/>
                </a:lnTo>
                <a:lnTo>
                  <a:pt x="8949227" y="3065938"/>
                </a:lnTo>
                <a:lnTo>
                  <a:pt x="8948823" y="3063380"/>
                </a:lnTo>
                <a:lnTo>
                  <a:pt x="8946903" y="3061649"/>
                </a:lnTo>
                <a:lnTo>
                  <a:pt x="8943466" y="3060822"/>
                </a:lnTo>
                <a:lnTo>
                  <a:pt x="8942287" y="3059505"/>
                </a:lnTo>
                <a:lnTo>
                  <a:pt x="8942287" y="3059091"/>
                </a:lnTo>
                <a:lnTo>
                  <a:pt x="8939625" y="3058226"/>
                </a:lnTo>
                <a:lnTo>
                  <a:pt x="8939221" y="3057361"/>
                </a:lnTo>
                <a:lnTo>
                  <a:pt x="8939625" y="3055668"/>
                </a:lnTo>
                <a:close/>
                <a:moveTo>
                  <a:pt x="5806338" y="3051341"/>
                </a:moveTo>
                <a:lnTo>
                  <a:pt x="5807855" y="3051341"/>
                </a:lnTo>
                <a:lnTo>
                  <a:pt x="5809000" y="3052658"/>
                </a:lnTo>
                <a:lnTo>
                  <a:pt x="5808630" y="3059956"/>
                </a:lnTo>
                <a:lnTo>
                  <a:pt x="5810550" y="3064245"/>
                </a:lnTo>
                <a:lnTo>
                  <a:pt x="5811325" y="3068120"/>
                </a:lnTo>
                <a:lnTo>
                  <a:pt x="5810550" y="3069813"/>
                </a:lnTo>
                <a:lnTo>
                  <a:pt x="5809775" y="3070265"/>
                </a:lnTo>
                <a:lnTo>
                  <a:pt x="5807484" y="3068120"/>
                </a:lnTo>
                <a:lnTo>
                  <a:pt x="5805934" y="3067669"/>
                </a:lnTo>
                <a:lnTo>
                  <a:pt x="5804014" y="3064245"/>
                </a:lnTo>
                <a:lnTo>
                  <a:pt x="5805564" y="3053523"/>
                </a:lnTo>
                <a:lnTo>
                  <a:pt x="5805934" y="3052206"/>
                </a:lnTo>
                <a:close/>
                <a:moveTo>
                  <a:pt x="2809892" y="3039341"/>
                </a:moveTo>
                <a:lnTo>
                  <a:pt x="2795954" y="3040189"/>
                </a:lnTo>
                <a:lnTo>
                  <a:pt x="2796062" y="3040205"/>
                </a:lnTo>
                <a:close/>
                <a:moveTo>
                  <a:pt x="2775694" y="3037202"/>
                </a:moveTo>
                <a:lnTo>
                  <a:pt x="2761244" y="3042705"/>
                </a:lnTo>
                <a:lnTo>
                  <a:pt x="2761460" y="3042764"/>
                </a:lnTo>
                <a:close/>
                <a:moveTo>
                  <a:pt x="2775712" y="3037195"/>
                </a:moveTo>
                <a:lnTo>
                  <a:pt x="2775712" y="3037196"/>
                </a:lnTo>
                <a:lnTo>
                  <a:pt x="2802228" y="3092161"/>
                </a:lnTo>
                <a:lnTo>
                  <a:pt x="2796837" y="3103748"/>
                </a:lnTo>
                <a:lnTo>
                  <a:pt x="2797241" y="3127789"/>
                </a:lnTo>
                <a:lnTo>
                  <a:pt x="2798757" y="3156532"/>
                </a:lnTo>
                <a:lnTo>
                  <a:pt x="2789526" y="3173725"/>
                </a:lnTo>
                <a:lnTo>
                  <a:pt x="2795321" y="3186592"/>
                </a:lnTo>
                <a:lnTo>
                  <a:pt x="2790301" y="3198179"/>
                </a:lnTo>
                <a:lnTo>
                  <a:pt x="2803373" y="3226546"/>
                </a:lnTo>
                <a:lnTo>
                  <a:pt x="2790301" y="3263453"/>
                </a:lnTo>
                <a:lnTo>
                  <a:pt x="2790172" y="3263824"/>
                </a:lnTo>
                <a:lnTo>
                  <a:pt x="2804895" y="3286582"/>
                </a:lnTo>
                <a:lnTo>
                  <a:pt x="2790301" y="3263453"/>
                </a:lnTo>
                <a:lnTo>
                  <a:pt x="2803778" y="3226546"/>
                </a:lnTo>
                <a:lnTo>
                  <a:pt x="2790301" y="3198179"/>
                </a:lnTo>
                <a:lnTo>
                  <a:pt x="2795321" y="3186591"/>
                </a:lnTo>
                <a:lnTo>
                  <a:pt x="2789526" y="3173725"/>
                </a:lnTo>
                <a:lnTo>
                  <a:pt x="2798758" y="3156532"/>
                </a:lnTo>
                <a:lnTo>
                  <a:pt x="2797242" y="3127788"/>
                </a:lnTo>
                <a:lnTo>
                  <a:pt x="2796837" y="3103748"/>
                </a:lnTo>
                <a:lnTo>
                  <a:pt x="2802228" y="3092161"/>
                </a:lnTo>
                <a:close/>
                <a:moveTo>
                  <a:pt x="2775713" y="3037195"/>
                </a:moveTo>
                <a:lnTo>
                  <a:pt x="2775713" y="3037195"/>
                </a:lnTo>
                <a:lnTo>
                  <a:pt x="2775871" y="3037219"/>
                </a:lnTo>
                <a:close/>
                <a:moveTo>
                  <a:pt x="5286477" y="3036330"/>
                </a:moveTo>
                <a:lnTo>
                  <a:pt x="5295704" y="3037195"/>
                </a:lnTo>
                <a:lnTo>
                  <a:pt x="5297253" y="3047917"/>
                </a:lnTo>
                <a:lnTo>
                  <a:pt x="5309537" y="3047053"/>
                </a:lnTo>
                <a:lnTo>
                  <a:pt x="5297253" y="3047504"/>
                </a:lnTo>
                <a:lnTo>
                  <a:pt x="5295703" y="3036744"/>
                </a:lnTo>
                <a:close/>
                <a:moveTo>
                  <a:pt x="5286471" y="3036330"/>
                </a:moveTo>
                <a:lnTo>
                  <a:pt x="5288796" y="3047052"/>
                </a:lnTo>
                <a:lnTo>
                  <a:pt x="5285326" y="3063380"/>
                </a:lnTo>
                <a:lnTo>
                  <a:pt x="5289942" y="3079256"/>
                </a:lnTo>
                <a:lnTo>
                  <a:pt x="5285326" y="3092160"/>
                </a:lnTo>
                <a:lnTo>
                  <a:pt x="5288021" y="3104162"/>
                </a:lnTo>
                <a:lnTo>
                  <a:pt x="5288022" y="3104162"/>
                </a:lnTo>
                <a:lnTo>
                  <a:pt x="5285697" y="3092160"/>
                </a:lnTo>
                <a:lnTo>
                  <a:pt x="5289942" y="3079256"/>
                </a:lnTo>
                <a:lnTo>
                  <a:pt x="5285697" y="3063380"/>
                </a:lnTo>
                <a:lnTo>
                  <a:pt x="5288797" y="3047052"/>
                </a:lnTo>
                <a:lnTo>
                  <a:pt x="5286472" y="3036330"/>
                </a:lnTo>
                <a:close/>
                <a:moveTo>
                  <a:pt x="5274174" y="3034186"/>
                </a:moveTo>
                <a:lnTo>
                  <a:pt x="5274049" y="3034227"/>
                </a:lnTo>
                <a:lnTo>
                  <a:pt x="5286449" y="3036326"/>
                </a:lnTo>
                <a:close/>
                <a:moveTo>
                  <a:pt x="5409298" y="3033561"/>
                </a:moveTo>
                <a:lnTo>
                  <a:pt x="5405674" y="3065938"/>
                </a:lnTo>
                <a:lnTo>
                  <a:pt x="5412614" y="3071958"/>
                </a:lnTo>
                <a:lnTo>
                  <a:pt x="5431044" y="3085276"/>
                </a:lnTo>
                <a:lnTo>
                  <a:pt x="5431044" y="3085275"/>
                </a:lnTo>
                <a:lnTo>
                  <a:pt x="5412615" y="3071957"/>
                </a:lnTo>
                <a:lnTo>
                  <a:pt x="5405674" y="3065938"/>
                </a:lnTo>
                <a:close/>
                <a:moveTo>
                  <a:pt x="8473597" y="3027301"/>
                </a:moveTo>
                <a:lnTo>
                  <a:pt x="8479359" y="3044494"/>
                </a:lnTo>
                <a:lnTo>
                  <a:pt x="8478988" y="3065525"/>
                </a:lnTo>
                <a:lnTo>
                  <a:pt x="8485120" y="3069814"/>
                </a:lnTo>
                <a:lnTo>
                  <a:pt x="8484750" y="3084411"/>
                </a:lnTo>
                <a:lnTo>
                  <a:pt x="8492431" y="3101604"/>
                </a:lnTo>
                <a:lnTo>
                  <a:pt x="8491656" y="3120904"/>
                </a:lnTo>
                <a:lnTo>
                  <a:pt x="8489365" y="3132943"/>
                </a:lnTo>
                <a:lnTo>
                  <a:pt x="8495127" y="3159993"/>
                </a:lnTo>
                <a:lnTo>
                  <a:pt x="8513960" y="3147089"/>
                </a:lnTo>
                <a:lnTo>
                  <a:pt x="8520497" y="3161272"/>
                </a:lnTo>
                <a:lnTo>
                  <a:pt x="8531649" y="3175004"/>
                </a:lnTo>
                <a:lnTo>
                  <a:pt x="8526258" y="3190053"/>
                </a:lnTo>
                <a:lnTo>
                  <a:pt x="8527437" y="3219247"/>
                </a:lnTo>
                <a:lnTo>
                  <a:pt x="8528212" y="3236403"/>
                </a:lnTo>
                <a:lnTo>
                  <a:pt x="8534748" y="3240278"/>
                </a:lnTo>
                <a:lnTo>
                  <a:pt x="8536669" y="3269886"/>
                </a:lnTo>
                <a:lnTo>
                  <a:pt x="8530133" y="3287493"/>
                </a:lnTo>
                <a:lnTo>
                  <a:pt x="8534748" y="3310668"/>
                </a:lnTo>
                <a:lnTo>
                  <a:pt x="8560118" y="3328275"/>
                </a:lnTo>
                <a:lnTo>
                  <a:pt x="8575482" y="3344603"/>
                </a:lnTo>
                <a:lnTo>
                  <a:pt x="8590475" y="3359614"/>
                </a:lnTo>
                <a:lnTo>
                  <a:pt x="8585488" y="3367364"/>
                </a:lnTo>
                <a:lnTo>
                  <a:pt x="8596270" y="3388809"/>
                </a:lnTo>
                <a:lnTo>
                  <a:pt x="8598932" y="3426167"/>
                </a:lnTo>
                <a:lnTo>
                  <a:pt x="8610859" y="3418454"/>
                </a:lnTo>
                <a:lnTo>
                  <a:pt x="8618540" y="3433466"/>
                </a:lnTo>
                <a:lnTo>
                  <a:pt x="8625852" y="3428311"/>
                </a:lnTo>
                <a:lnTo>
                  <a:pt x="8622415" y="3463977"/>
                </a:lnTo>
                <a:lnTo>
                  <a:pt x="8636633" y="3485007"/>
                </a:lnTo>
                <a:lnTo>
                  <a:pt x="8645460" y="3498325"/>
                </a:lnTo>
                <a:lnTo>
                  <a:pt x="8658937" y="3525789"/>
                </a:lnTo>
                <a:lnTo>
                  <a:pt x="8658937" y="3553253"/>
                </a:lnTo>
                <a:lnTo>
                  <a:pt x="8653917" y="3573005"/>
                </a:lnTo>
                <a:lnTo>
                  <a:pt x="8645460" y="3594035"/>
                </a:lnTo>
                <a:lnTo>
                  <a:pt x="8648930" y="3622816"/>
                </a:lnTo>
                <a:lnTo>
                  <a:pt x="8637004" y="3653741"/>
                </a:lnTo>
                <a:lnTo>
                  <a:pt x="8626997" y="3669203"/>
                </a:lnTo>
                <a:lnTo>
                  <a:pt x="8608568" y="3699677"/>
                </a:lnTo>
                <a:lnTo>
                  <a:pt x="8602031" y="3718977"/>
                </a:lnTo>
                <a:lnTo>
                  <a:pt x="8587038" y="3743017"/>
                </a:lnTo>
                <a:lnTo>
                  <a:pt x="8562814" y="3774394"/>
                </a:lnTo>
                <a:lnTo>
                  <a:pt x="8537039" y="3791136"/>
                </a:lnTo>
                <a:lnTo>
                  <a:pt x="8515881" y="3817734"/>
                </a:lnTo>
                <a:lnTo>
                  <a:pt x="8500113" y="3834476"/>
                </a:lnTo>
                <a:lnTo>
                  <a:pt x="8478988" y="3864536"/>
                </a:lnTo>
                <a:lnTo>
                  <a:pt x="8461670" y="3881729"/>
                </a:lnTo>
                <a:lnTo>
                  <a:pt x="8442837" y="3907462"/>
                </a:lnTo>
                <a:lnTo>
                  <a:pt x="8428214" y="3931502"/>
                </a:lnTo>
                <a:lnTo>
                  <a:pt x="8424003" y="3942262"/>
                </a:lnTo>
                <a:lnTo>
                  <a:pt x="8403990" y="3954715"/>
                </a:lnTo>
                <a:lnTo>
                  <a:pt x="8375150" y="3955580"/>
                </a:lnTo>
                <a:lnTo>
                  <a:pt x="8344793" y="3970178"/>
                </a:lnTo>
                <a:lnTo>
                  <a:pt x="8326330" y="3983458"/>
                </a:lnTo>
                <a:lnTo>
                  <a:pt x="8304026" y="3998055"/>
                </a:lnTo>
                <a:lnTo>
                  <a:pt x="8290953" y="3983044"/>
                </a:lnTo>
                <a:lnTo>
                  <a:pt x="8278285" y="3977025"/>
                </a:lnTo>
                <a:lnTo>
                  <a:pt x="8291358" y="3959004"/>
                </a:lnTo>
                <a:lnTo>
                  <a:pt x="8274410" y="3965437"/>
                </a:lnTo>
                <a:lnTo>
                  <a:pt x="8239809" y="3990757"/>
                </a:lnTo>
                <a:lnTo>
                  <a:pt x="8223300" y="3980900"/>
                </a:lnTo>
                <a:lnTo>
                  <a:pt x="8211743" y="3975746"/>
                </a:lnTo>
                <a:lnTo>
                  <a:pt x="8198300" y="3973601"/>
                </a:lnTo>
                <a:lnTo>
                  <a:pt x="8179062" y="3963293"/>
                </a:lnTo>
                <a:lnTo>
                  <a:pt x="8172155" y="3941811"/>
                </a:lnTo>
                <a:lnTo>
                  <a:pt x="8179466" y="3915626"/>
                </a:lnTo>
                <a:lnTo>
                  <a:pt x="8181387" y="3898019"/>
                </a:lnTo>
                <a:lnTo>
                  <a:pt x="8175221" y="3883873"/>
                </a:lnTo>
                <a:lnTo>
                  <a:pt x="8152547" y="3879584"/>
                </a:lnTo>
                <a:lnTo>
                  <a:pt x="8167910" y="3862805"/>
                </a:lnTo>
                <a:lnTo>
                  <a:pt x="8172155" y="3837072"/>
                </a:lnTo>
                <a:lnTo>
                  <a:pt x="8149481" y="3860661"/>
                </a:lnTo>
                <a:lnTo>
                  <a:pt x="8124481" y="3867132"/>
                </a:lnTo>
                <a:lnTo>
                  <a:pt x="8145606" y="3848659"/>
                </a:lnTo>
                <a:lnTo>
                  <a:pt x="8157937" y="3828494"/>
                </a:lnTo>
                <a:lnTo>
                  <a:pt x="8174076" y="3811301"/>
                </a:lnTo>
                <a:lnTo>
                  <a:pt x="8181758" y="3785981"/>
                </a:lnTo>
                <a:lnTo>
                  <a:pt x="8149481" y="3815590"/>
                </a:lnTo>
                <a:lnTo>
                  <a:pt x="8129097" y="3826763"/>
                </a:lnTo>
                <a:lnTo>
                  <a:pt x="8108309" y="3854227"/>
                </a:lnTo>
                <a:lnTo>
                  <a:pt x="8094495" y="3840495"/>
                </a:lnTo>
                <a:lnTo>
                  <a:pt x="8102177" y="3822023"/>
                </a:lnTo>
                <a:lnTo>
                  <a:pt x="8095641" y="3797569"/>
                </a:lnTo>
                <a:lnTo>
                  <a:pt x="8087184" y="3784665"/>
                </a:lnTo>
                <a:lnTo>
                  <a:pt x="8094866" y="3776538"/>
                </a:lnTo>
                <a:lnTo>
                  <a:pt x="8069496" y="3756335"/>
                </a:lnTo>
                <a:lnTo>
                  <a:pt x="8051403" y="3755056"/>
                </a:lnTo>
                <a:lnTo>
                  <a:pt x="8032199" y="3738315"/>
                </a:lnTo>
                <a:lnTo>
                  <a:pt x="7985300" y="3741738"/>
                </a:lnTo>
                <a:lnTo>
                  <a:pt x="7947598" y="3753777"/>
                </a:lnTo>
                <a:lnTo>
                  <a:pt x="7914547" y="3765365"/>
                </a:lnTo>
                <a:lnTo>
                  <a:pt x="7890693" y="3763220"/>
                </a:lnTo>
                <a:lnTo>
                  <a:pt x="7857236" y="3780376"/>
                </a:lnTo>
                <a:lnTo>
                  <a:pt x="7832237" y="3788540"/>
                </a:lnTo>
                <a:lnTo>
                  <a:pt x="7821489" y="3806147"/>
                </a:lnTo>
                <a:lnTo>
                  <a:pt x="7806867" y="3819879"/>
                </a:lnTo>
                <a:lnTo>
                  <a:pt x="7784967" y="3821195"/>
                </a:lnTo>
                <a:lnTo>
                  <a:pt x="7767650" y="3824167"/>
                </a:lnTo>
                <a:lnTo>
                  <a:pt x="7747266" y="3817734"/>
                </a:lnTo>
                <a:lnTo>
                  <a:pt x="7727657" y="3821609"/>
                </a:lnTo>
                <a:lnTo>
                  <a:pt x="7709228" y="3823340"/>
                </a:lnTo>
                <a:lnTo>
                  <a:pt x="7687665" y="3841361"/>
                </a:lnTo>
                <a:lnTo>
                  <a:pt x="7681129" y="3840081"/>
                </a:lnTo>
                <a:lnTo>
                  <a:pt x="7664619" y="3849525"/>
                </a:lnTo>
                <a:lnTo>
                  <a:pt x="7648852" y="3860661"/>
                </a:lnTo>
                <a:lnTo>
                  <a:pt x="7630388" y="3859381"/>
                </a:lnTo>
                <a:lnTo>
                  <a:pt x="7613104" y="3859381"/>
                </a:lnTo>
                <a:lnTo>
                  <a:pt x="7593866" y="3837072"/>
                </a:lnTo>
                <a:lnTo>
                  <a:pt x="7582344" y="3830638"/>
                </a:lnTo>
                <a:lnTo>
                  <a:pt x="7589621" y="3810887"/>
                </a:lnTo>
                <a:lnTo>
                  <a:pt x="7603469" y="3806561"/>
                </a:lnTo>
                <a:lnTo>
                  <a:pt x="7610780" y="3798434"/>
                </a:lnTo>
                <a:lnTo>
                  <a:pt x="7613846" y="3786395"/>
                </a:lnTo>
                <a:lnTo>
                  <a:pt x="7624223" y="3762769"/>
                </a:lnTo>
                <a:lnTo>
                  <a:pt x="7627693" y="3742604"/>
                </a:lnTo>
                <a:lnTo>
                  <a:pt x="7624223" y="3707841"/>
                </a:lnTo>
                <a:lnTo>
                  <a:pt x="7625773" y="3688503"/>
                </a:lnTo>
                <a:lnTo>
                  <a:pt x="7631938" y="3669203"/>
                </a:lnTo>
                <a:lnTo>
                  <a:pt x="7627693" y="3647308"/>
                </a:lnTo>
                <a:lnTo>
                  <a:pt x="7629614" y="3636999"/>
                </a:lnTo>
                <a:lnTo>
                  <a:pt x="7621561" y="3623681"/>
                </a:lnTo>
                <a:lnTo>
                  <a:pt x="7624223" y="3596631"/>
                </a:lnTo>
                <a:lnTo>
                  <a:pt x="7615766" y="3569995"/>
                </a:lnTo>
                <a:lnTo>
                  <a:pt x="7615025" y="3554984"/>
                </a:lnTo>
                <a:lnTo>
                  <a:pt x="7623482" y="3569995"/>
                </a:lnTo>
                <a:lnTo>
                  <a:pt x="7621561" y="3538242"/>
                </a:lnTo>
                <a:lnTo>
                  <a:pt x="7632309" y="3547685"/>
                </a:lnTo>
                <a:lnTo>
                  <a:pt x="7637295" y="3561417"/>
                </a:lnTo>
                <a:lnTo>
                  <a:pt x="7640766" y="3543810"/>
                </a:lnTo>
                <a:lnTo>
                  <a:pt x="7633084" y="3516760"/>
                </a:lnTo>
                <a:lnTo>
                  <a:pt x="7632309" y="3506038"/>
                </a:lnTo>
                <a:lnTo>
                  <a:pt x="7628097" y="3495730"/>
                </a:lnTo>
                <a:lnTo>
                  <a:pt x="7634229" y="3475978"/>
                </a:lnTo>
                <a:lnTo>
                  <a:pt x="7641540" y="3467814"/>
                </a:lnTo>
                <a:lnTo>
                  <a:pt x="7647706" y="3450659"/>
                </a:lnTo>
                <a:lnTo>
                  <a:pt x="7648447" y="3430907"/>
                </a:lnTo>
                <a:lnTo>
                  <a:pt x="7663070" y="3406002"/>
                </a:lnTo>
                <a:lnTo>
                  <a:pt x="7661149" y="3431773"/>
                </a:lnTo>
                <a:lnTo>
                  <a:pt x="7676142" y="3408146"/>
                </a:lnTo>
                <a:lnTo>
                  <a:pt x="7699221" y="3396972"/>
                </a:lnTo>
                <a:lnTo>
                  <a:pt x="7714585" y="3382375"/>
                </a:lnTo>
                <a:lnTo>
                  <a:pt x="7736518" y="3370374"/>
                </a:lnTo>
                <a:lnTo>
                  <a:pt x="7749186" y="3367364"/>
                </a:lnTo>
                <a:lnTo>
                  <a:pt x="7755723" y="3371653"/>
                </a:lnTo>
                <a:lnTo>
                  <a:pt x="7778431" y="3358786"/>
                </a:lnTo>
                <a:lnTo>
                  <a:pt x="7795344" y="3355325"/>
                </a:lnTo>
                <a:lnTo>
                  <a:pt x="7800735" y="3347613"/>
                </a:lnTo>
                <a:lnTo>
                  <a:pt x="7807642" y="3344603"/>
                </a:lnTo>
                <a:lnTo>
                  <a:pt x="7822635" y="3345468"/>
                </a:lnTo>
                <a:lnTo>
                  <a:pt x="7851846" y="3335160"/>
                </a:lnTo>
                <a:lnTo>
                  <a:pt x="7868793" y="3320111"/>
                </a:lnTo>
                <a:lnTo>
                  <a:pt x="7878395" y="3302090"/>
                </a:lnTo>
                <a:lnTo>
                  <a:pt x="7896858" y="3284483"/>
                </a:lnTo>
                <a:lnTo>
                  <a:pt x="7899924" y="3270751"/>
                </a:lnTo>
                <a:lnTo>
                  <a:pt x="7903765" y="3252279"/>
                </a:lnTo>
                <a:lnTo>
                  <a:pt x="7926844" y="3223085"/>
                </a:lnTo>
                <a:lnTo>
                  <a:pt x="7933751" y="3252731"/>
                </a:lnTo>
                <a:lnTo>
                  <a:pt x="7946049" y="3246297"/>
                </a:lnTo>
                <a:lnTo>
                  <a:pt x="7939142" y="3229970"/>
                </a:lnTo>
                <a:lnTo>
                  <a:pt x="7949519" y="3213642"/>
                </a:lnTo>
                <a:lnTo>
                  <a:pt x="7960671" y="3220526"/>
                </a:lnTo>
                <a:lnTo>
                  <a:pt x="7967207" y="3194756"/>
                </a:lnTo>
                <a:lnTo>
                  <a:pt x="7984120" y="3178014"/>
                </a:lnTo>
                <a:lnTo>
                  <a:pt x="7992207" y="3164696"/>
                </a:lnTo>
                <a:lnTo>
                  <a:pt x="8006829" y="3158714"/>
                </a:lnTo>
                <a:lnTo>
                  <a:pt x="8008345" y="3149233"/>
                </a:lnTo>
                <a:lnTo>
                  <a:pt x="8019901" y="3152694"/>
                </a:lnTo>
                <a:lnTo>
                  <a:pt x="8021047" y="3144117"/>
                </a:lnTo>
                <a:lnTo>
                  <a:pt x="8033715" y="3139376"/>
                </a:lnTo>
                <a:lnTo>
                  <a:pt x="8047192" y="3135087"/>
                </a:lnTo>
                <a:lnTo>
                  <a:pt x="8064880" y="3150550"/>
                </a:lnTo>
                <a:lnTo>
                  <a:pt x="8076807" y="3171129"/>
                </a:lnTo>
                <a:lnTo>
                  <a:pt x="8093720" y="3171129"/>
                </a:lnTo>
                <a:lnTo>
                  <a:pt x="8110230" y="3174139"/>
                </a:lnTo>
                <a:lnTo>
                  <a:pt x="8107164" y="3155704"/>
                </a:lnTo>
                <a:lnTo>
                  <a:pt x="8123706" y="3128203"/>
                </a:lnTo>
                <a:lnTo>
                  <a:pt x="8136408" y="3119211"/>
                </a:lnTo>
                <a:lnTo>
                  <a:pt x="8133713" y="3111047"/>
                </a:lnTo>
                <a:lnTo>
                  <a:pt x="8147527" y="3091296"/>
                </a:lnTo>
                <a:lnTo>
                  <a:pt x="8164844" y="3079257"/>
                </a:lnTo>
                <a:lnTo>
                  <a:pt x="8178287" y="3083132"/>
                </a:lnTo>
                <a:lnTo>
                  <a:pt x="8201366" y="3076698"/>
                </a:lnTo>
                <a:lnTo>
                  <a:pt x="8202916" y="3059505"/>
                </a:lnTo>
                <a:lnTo>
                  <a:pt x="8184082" y="3048369"/>
                </a:lnTo>
                <a:lnTo>
                  <a:pt x="8199075" y="3043215"/>
                </a:lnTo>
                <a:lnTo>
                  <a:pt x="8215989" y="3051341"/>
                </a:lnTo>
                <a:lnTo>
                  <a:pt x="8228657" y="3065939"/>
                </a:lnTo>
                <a:lnTo>
                  <a:pt x="8250590" y="3074554"/>
                </a:lnTo>
                <a:lnTo>
                  <a:pt x="8258676" y="3070679"/>
                </a:lnTo>
                <a:lnTo>
                  <a:pt x="8274040" y="3081401"/>
                </a:lnTo>
                <a:lnTo>
                  <a:pt x="8290953" y="3071958"/>
                </a:lnTo>
                <a:lnTo>
                  <a:pt x="8300589" y="3074554"/>
                </a:lnTo>
                <a:lnTo>
                  <a:pt x="8307496" y="3068121"/>
                </a:lnTo>
                <a:lnTo>
                  <a:pt x="8318244" y="3085276"/>
                </a:lnTo>
                <a:lnTo>
                  <a:pt x="8308642" y="3103297"/>
                </a:lnTo>
                <a:lnTo>
                  <a:pt x="8296715" y="3117067"/>
                </a:lnTo>
                <a:lnTo>
                  <a:pt x="8287483" y="3117894"/>
                </a:lnTo>
                <a:lnTo>
                  <a:pt x="8289033" y="3132078"/>
                </a:lnTo>
                <a:lnTo>
                  <a:pt x="8278656" y="3149233"/>
                </a:lnTo>
                <a:lnTo>
                  <a:pt x="8266729" y="3165561"/>
                </a:lnTo>
                <a:lnTo>
                  <a:pt x="8267133" y="3175456"/>
                </a:lnTo>
                <a:lnTo>
                  <a:pt x="8285967" y="3194342"/>
                </a:lnTo>
                <a:lnTo>
                  <a:pt x="8304801" y="3205064"/>
                </a:lnTo>
                <a:lnTo>
                  <a:pt x="8316728" y="3216651"/>
                </a:lnTo>
                <a:lnTo>
                  <a:pt x="8332496" y="3237268"/>
                </a:lnTo>
                <a:lnTo>
                  <a:pt x="8340177" y="3237268"/>
                </a:lnTo>
                <a:lnTo>
                  <a:pt x="8352475" y="3245846"/>
                </a:lnTo>
                <a:lnTo>
                  <a:pt x="8354800" y="3256568"/>
                </a:lnTo>
                <a:lnTo>
                  <a:pt x="8378249" y="3267742"/>
                </a:lnTo>
                <a:lnTo>
                  <a:pt x="8397858" y="3256568"/>
                </a:lnTo>
                <a:lnTo>
                  <a:pt x="8406315" y="3238133"/>
                </a:lnTo>
                <a:lnTo>
                  <a:pt x="8414401" y="3222671"/>
                </a:lnTo>
                <a:lnTo>
                  <a:pt x="8420533" y="3203785"/>
                </a:lnTo>
                <a:lnTo>
                  <a:pt x="8433234" y="3177149"/>
                </a:lnTo>
                <a:lnTo>
                  <a:pt x="8431685" y="3160407"/>
                </a:lnTo>
                <a:lnTo>
                  <a:pt x="8435155" y="3150550"/>
                </a:lnTo>
                <a:lnTo>
                  <a:pt x="8434380" y="3130799"/>
                </a:lnTo>
                <a:lnTo>
                  <a:pt x="8441691" y="3105028"/>
                </a:lnTo>
                <a:lnTo>
                  <a:pt x="8447452" y="3098143"/>
                </a:lnTo>
                <a:lnTo>
                  <a:pt x="8444757" y="3087007"/>
                </a:lnTo>
                <a:lnTo>
                  <a:pt x="8453214" y="3068535"/>
                </a:lnTo>
                <a:lnTo>
                  <a:pt x="8460525" y="3049648"/>
                </a:lnTo>
                <a:lnTo>
                  <a:pt x="8462445" y="3040205"/>
                </a:lnTo>
                <a:close/>
                <a:moveTo>
                  <a:pt x="9105726" y="3027301"/>
                </a:moveTo>
                <a:lnTo>
                  <a:pt x="9108017" y="3027752"/>
                </a:lnTo>
                <a:lnTo>
                  <a:pt x="9108792" y="3028166"/>
                </a:lnTo>
                <a:lnTo>
                  <a:pt x="9108017" y="3029897"/>
                </a:lnTo>
                <a:lnTo>
                  <a:pt x="9108017" y="3030311"/>
                </a:lnTo>
                <a:lnTo>
                  <a:pt x="9105322" y="3031176"/>
                </a:lnTo>
                <a:lnTo>
                  <a:pt x="9104951" y="3031176"/>
                </a:lnTo>
                <a:lnTo>
                  <a:pt x="9103806" y="3031176"/>
                </a:lnTo>
                <a:lnTo>
                  <a:pt x="9101110" y="3033772"/>
                </a:lnTo>
                <a:lnTo>
                  <a:pt x="9100336" y="3033320"/>
                </a:lnTo>
                <a:lnTo>
                  <a:pt x="9099190" y="3033772"/>
                </a:lnTo>
                <a:lnTo>
                  <a:pt x="9098786" y="3031627"/>
                </a:lnTo>
                <a:lnTo>
                  <a:pt x="9098786" y="3030311"/>
                </a:lnTo>
                <a:lnTo>
                  <a:pt x="9099931" y="3030311"/>
                </a:lnTo>
                <a:lnTo>
                  <a:pt x="9100706" y="3029031"/>
                </a:lnTo>
                <a:lnTo>
                  <a:pt x="9102256" y="3027752"/>
                </a:lnTo>
                <a:close/>
                <a:moveTo>
                  <a:pt x="5543710" y="3022598"/>
                </a:moveTo>
                <a:lnTo>
                  <a:pt x="5538724" y="3032041"/>
                </a:lnTo>
                <a:lnTo>
                  <a:pt x="5532962" y="3059505"/>
                </a:lnTo>
                <a:lnTo>
                  <a:pt x="5532968" y="3059537"/>
                </a:lnTo>
                <a:lnTo>
                  <a:pt x="5532963" y="3059505"/>
                </a:lnTo>
                <a:lnTo>
                  <a:pt x="5538724" y="3032041"/>
                </a:lnTo>
                <a:lnTo>
                  <a:pt x="5543710" y="3022598"/>
                </a:lnTo>
                <a:close/>
                <a:moveTo>
                  <a:pt x="916253" y="3019174"/>
                </a:moveTo>
                <a:lnTo>
                  <a:pt x="917805" y="3019588"/>
                </a:lnTo>
                <a:lnTo>
                  <a:pt x="918174" y="3020453"/>
                </a:lnTo>
                <a:lnTo>
                  <a:pt x="918174" y="3021319"/>
                </a:lnTo>
                <a:lnTo>
                  <a:pt x="917805" y="3022598"/>
                </a:lnTo>
                <a:lnTo>
                  <a:pt x="916658" y="3023012"/>
                </a:lnTo>
                <a:close/>
                <a:moveTo>
                  <a:pt x="8979988" y="3011876"/>
                </a:moveTo>
                <a:lnTo>
                  <a:pt x="8982683" y="3011876"/>
                </a:lnTo>
                <a:lnTo>
                  <a:pt x="8984974" y="3012704"/>
                </a:lnTo>
                <a:lnTo>
                  <a:pt x="8989220" y="3016579"/>
                </a:lnTo>
                <a:lnTo>
                  <a:pt x="8990365" y="3017030"/>
                </a:lnTo>
                <a:lnTo>
                  <a:pt x="8990736" y="3018309"/>
                </a:lnTo>
                <a:lnTo>
                  <a:pt x="8994206" y="3020002"/>
                </a:lnTo>
                <a:lnTo>
                  <a:pt x="8996126" y="3020002"/>
                </a:lnTo>
                <a:lnTo>
                  <a:pt x="8998451" y="3020868"/>
                </a:lnTo>
                <a:lnTo>
                  <a:pt x="9000742" y="3020454"/>
                </a:lnTo>
                <a:lnTo>
                  <a:pt x="9002292" y="3022147"/>
                </a:lnTo>
                <a:lnTo>
                  <a:pt x="9004583" y="3029031"/>
                </a:lnTo>
                <a:lnTo>
                  <a:pt x="9004583" y="3031176"/>
                </a:lnTo>
                <a:lnTo>
                  <a:pt x="9006504" y="3032455"/>
                </a:lnTo>
                <a:lnTo>
                  <a:pt x="9004583" y="3033320"/>
                </a:lnTo>
                <a:lnTo>
                  <a:pt x="9002292" y="3032041"/>
                </a:lnTo>
                <a:lnTo>
                  <a:pt x="8999967" y="3032455"/>
                </a:lnTo>
                <a:lnTo>
                  <a:pt x="8998047" y="3031627"/>
                </a:lnTo>
                <a:lnTo>
                  <a:pt x="8994610" y="3031176"/>
                </a:lnTo>
                <a:lnTo>
                  <a:pt x="8991140" y="3029031"/>
                </a:lnTo>
                <a:lnTo>
                  <a:pt x="8985379" y="3023877"/>
                </a:lnTo>
                <a:lnTo>
                  <a:pt x="8985379" y="3021319"/>
                </a:lnTo>
                <a:lnTo>
                  <a:pt x="8984604" y="3020454"/>
                </a:lnTo>
                <a:lnTo>
                  <a:pt x="8984604" y="3017030"/>
                </a:lnTo>
                <a:lnTo>
                  <a:pt x="8982683" y="3016165"/>
                </a:lnTo>
                <a:lnTo>
                  <a:pt x="8979584" y="3016165"/>
                </a:lnTo>
                <a:lnTo>
                  <a:pt x="8979584" y="3014434"/>
                </a:lnTo>
                <a:close/>
                <a:moveTo>
                  <a:pt x="2703018" y="3006236"/>
                </a:moveTo>
                <a:lnTo>
                  <a:pt x="2703039" y="3006270"/>
                </a:lnTo>
                <a:lnTo>
                  <a:pt x="2726488" y="3007550"/>
                </a:lnTo>
                <a:lnTo>
                  <a:pt x="2726489" y="3007549"/>
                </a:lnTo>
                <a:lnTo>
                  <a:pt x="2703039" y="3006270"/>
                </a:lnTo>
                <a:close/>
                <a:moveTo>
                  <a:pt x="903181" y="3001567"/>
                </a:moveTo>
                <a:lnTo>
                  <a:pt x="904326" y="3001567"/>
                </a:lnTo>
                <a:lnTo>
                  <a:pt x="904731" y="3002395"/>
                </a:lnTo>
                <a:lnTo>
                  <a:pt x="902811" y="3004577"/>
                </a:lnTo>
                <a:lnTo>
                  <a:pt x="902811" y="3001981"/>
                </a:lnTo>
                <a:close/>
                <a:moveTo>
                  <a:pt x="2886775" y="2996836"/>
                </a:moveTo>
                <a:lnTo>
                  <a:pt x="2851453" y="3002847"/>
                </a:lnTo>
                <a:lnTo>
                  <a:pt x="2837976" y="3014848"/>
                </a:lnTo>
                <a:lnTo>
                  <a:pt x="2814931" y="3029031"/>
                </a:lnTo>
                <a:lnTo>
                  <a:pt x="2809917" y="3039326"/>
                </a:lnTo>
                <a:lnTo>
                  <a:pt x="2815301" y="3029031"/>
                </a:lnTo>
                <a:lnTo>
                  <a:pt x="2838380" y="3014848"/>
                </a:lnTo>
                <a:lnTo>
                  <a:pt x="2851823" y="3002847"/>
                </a:lnTo>
                <a:close/>
                <a:moveTo>
                  <a:pt x="2886829" y="2996827"/>
                </a:moveTo>
                <a:lnTo>
                  <a:pt x="2884908" y="3022147"/>
                </a:lnTo>
                <a:lnTo>
                  <a:pt x="2889120" y="3035465"/>
                </a:lnTo>
                <a:lnTo>
                  <a:pt x="2887604" y="3058640"/>
                </a:lnTo>
                <a:lnTo>
                  <a:pt x="2918364" y="3089151"/>
                </a:lnTo>
                <a:lnTo>
                  <a:pt x="2948721" y="3094305"/>
                </a:lnTo>
                <a:lnTo>
                  <a:pt x="2960277" y="3107172"/>
                </a:lnTo>
                <a:lnTo>
                  <a:pt x="2960332" y="3107191"/>
                </a:lnTo>
                <a:lnTo>
                  <a:pt x="2960278" y="3107172"/>
                </a:lnTo>
                <a:lnTo>
                  <a:pt x="2948721" y="3094305"/>
                </a:lnTo>
                <a:lnTo>
                  <a:pt x="2918365" y="3089151"/>
                </a:lnTo>
                <a:lnTo>
                  <a:pt x="2887604" y="3058640"/>
                </a:lnTo>
                <a:lnTo>
                  <a:pt x="2889120" y="3035465"/>
                </a:lnTo>
                <a:lnTo>
                  <a:pt x="2884909" y="3022147"/>
                </a:lnTo>
                <a:lnTo>
                  <a:pt x="2886829" y="2996827"/>
                </a:lnTo>
                <a:close/>
                <a:moveTo>
                  <a:pt x="905102" y="2993817"/>
                </a:moveTo>
                <a:lnTo>
                  <a:pt x="908942" y="2995962"/>
                </a:lnTo>
                <a:lnTo>
                  <a:pt x="910492" y="2995548"/>
                </a:lnTo>
                <a:lnTo>
                  <a:pt x="908942" y="2997692"/>
                </a:lnTo>
                <a:lnTo>
                  <a:pt x="905102" y="2998106"/>
                </a:lnTo>
                <a:lnTo>
                  <a:pt x="904326" y="2999423"/>
                </a:lnTo>
                <a:lnTo>
                  <a:pt x="902406" y="2998971"/>
                </a:lnTo>
                <a:lnTo>
                  <a:pt x="901261" y="2996827"/>
                </a:lnTo>
                <a:close/>
                <a:moveTo>
                  <a:pt x="5537949" y="2993403"/>
                </a:moveTo>
                <a:lnTo>
                  <a:pt x="5542136" y="3014622"/>
                </a:lnTo>
                <a:lnTo>
                  <a:pt x="5537949" y="2993404"/>
                </a:lnTo>
                <a:close/>
                <a:moveTo>
                  <a:pt x="5232266" y="2988670"/>
                </a:moveTo>
                <a:lnTo>
                  <a:pt x="5241122" y="3001116"/>
                </a:lnTo>
                <a:lnTo>
                  <a:pt x="5238797" y="3041898"/>
                </a:lnTo>
                <a:lnTo>
                  <a:pt x="5241493" y="3001116"/>
                </a:lnTo>
                <a:close/>
                <a:moveTo>
                  <a:pt x="5558702" y="2987797"/>
                </a:moveTo>
                <a:lnTo>
                  <a:pt x="5556411" y="2994268"/>
                </a:lnTo>
                <a:lnTo>
                  <a:pt x="5556346" y="2994146"/>
                </a:lnTo>
                <a:lnTo>
                  <a:pt x="5555637" y="2997693"/>
                </a:lnTo>
                <a:lnTo>
                  <a:pt x="5564869" y="3020002"/>
                </a:lnTo>
                <a:lnTo>
                  <a:pt x="5565240" y="3061236"/>
                </a:lnTo>
                <a:lnTo>
                  <a:pt x="5557153" y="3080122"/>
                </a:lnTo>
                <a:lnTo>
                  <a:pt x="5564094" y="3105028"/>
                </a:lnTo>
                <a:lnTo>
                  <a:pt x="5563690" y="3120039"/>
                </a:lnTo>
                <a:lnTo>
                  <a:pt x="5569485" y="3130347"/>
                </a:lnTo>
                <a:lnTo>
                  <a:pt x="5569080" y="3142800"/>
                </a:lnTo>
                <a:lnTo>
                  <a:pt x="5572921" y="3150098"/>
                </a:lnTo>
                <a:lnTo>
                  <a:pt x="5577537" y="3141521"/>
                </a:lnTo>
                <a:lnTo>
                  <a:pt x="5586769" y="3154839"/>
                </a:lnTo>
                <a:lnTo>
                  <a:pt x="5587914" y="3150550"/>
                </a:lnTo>
                <a:lnTo>
                  <a:pt x="5582928" y="3132492"/>
                </a:lnTo>
                <a:lnTo>
                  <a:pt x="5577942" y="3130799"/>
                </a:lnTo>
                <a:lnTo>
                  <a:pt x="5577942" y="3126510"/>
                </a:lnTo>
                <a:lnTo>
                  <a:pt x="5579087" y="3126510"/>
                </a:lnTo>
                <a:lnTo>
                  <a:pt x="5579087" y="3126509"/>
                </a:lnTo>
                <a:lnTo>
                  <a:pt x="5577941" y="3126509"/>
                </a:lnTo>
                <a:lnTo>
                  <a:pt x="5574471" y="3087420"/>
                </a:lnTo>
                <a:lnTo>
                  <a:pt x="5582153" y="3055216"/>
                </a:lnTo>
                <a:lnTo>
                  <a:pt x="5592159" y="3053523"/>
                </a:lnTo>
                <a:lnTo>
                  <a:pt x="5624470" y="3063380"/>
                </a:lnTo>
                <a:lnTo>
                  <a:pt x="5631006" y="3059091"/>
                </a:lnTo>
                <a:lnTo>
                  <a:pt x="5649840" y="3058640"/>
                </a:lnTo>
                <a:lnTo>
                  <a:pt x="5659846" y="3048369"/>
                </a:lnTo>
                <a:lnTo>
                  <a:pt x="5660534" y="3048386"/>
                </a:lnTo>
                <a:lnTo>
                  <a:pt x="5659846" y="3048368"/>
                </a:lnTo>
                <a:lnTo>
                  <a:pt x="5649839" y="3058639"/>
                </a:lnTo>
                <a:lnTo>
                  <a:pt x="5631005" y="3059091"/>
                </a:lnTo>
                <a:lnTo>
                  <a:pt x="5624469" y="3063380"/>
                </a:lnTo>
                <a:lnTo>
                  <a:pt x="5592159" y="3053523"/>
                </a:lnTo>
                <a:lnTo>
                  <a:pt x="5582152" y="3055216"/>
                </a:lnTo>
                <a:lnTo>
                  <a:pt x="5582152" y="3054802"/>
                </a:lnTo>
                <a:lnTo>
                  <a:pt x="5573325" y="3041898"/>
                </a:lnTo>
                <a:lnTo>
                  <a:pt x="5572179" y="3005856"/>
                </a:lnTo>
                <a:close/>
                <a:moveTo>
                  <a:pt x="2747648" y="2986970"/>
                </a:moveTo>
                <a:lnTo>
                  <a:pt x="2747647" y="2986971"/>
                </a:lnTo>
                <a:lnTo>
                  <a:pt x="2748792" y="3039340"/>
                </a:lnTo>
                <a:lnTo>
                  <a:pt x="2748862" y="3039359"/>
                </a:lnTo>
                <a:lnTo>
                  <a:pt x="2748793" y="3039340"/>
                </a:lnTo>
                <a:close/>
                <a:moveTo>
                  <a:pt x="8984974" y="2982682"/>
                </a:moveTo>
                <a:lnTo>
                  <a:pt x="8985749" y="2983095"/>
                </a:lnTo>
                <a:lnTo>
                  <a:pt x="8988815" y="2992125"/>
                </a:lnTo>
                <a:lnTo>
                  <a:pt x="8988815" y="2995548"/>
                </a:lnTo>
                <a:lnTo>
                  <a:pt x="8988815" y="2996827"/>
                </a:lnTo>
                <a:lnTo>
                  <a:pt x="8986895" y="2993818"/>
                </a:lnTo>
                <a:lnTo>
                  <a:pt x="8985749" y="2995097"/>
                </a:lnTo>
                <a:lnTo>
                  <a:pt x="8984974" y="2993818"/>
                </a:lnTo>
                <a:lnTo>
                  <a:pt x="8985379" y="2990808"/>
                </a:lnTo>
                <a:lnTo>
                  <a:pt x="8985749" y="2988250"/>
                </a:lnTo>
                <a:lnTo>
                  <a:pt x="8985379" y="2986105"/>
                </a:lnTo>
                <a:close/>
                <a:moveTo>
                  <a:pt x="7869534" y="2982681"/>
                </a:moveTo>
                <a:lnTo>
                  <a:pt x="7883011" y="2993404"/>
                </a:lnTo>
                <a:lnTo>
                  <a:pt x="7891468" y="3003712"/>
                </a:lnTo>
                <a:lnTo>
                  <a:pt x="7889143" y="3012704"/>
                </a:lnTo>
                <a:lnTo>
                  <a:pt x="7877620" y="3013155"/>
                </a:lnTo>
                <a:lnTo>
                  <a:pt x="7843794" y="2989529"/>
                </a:lnTo>
                <a:close/>
                <a:moveTo>
                  <a:pt x="875891" y="2981816"/>
                </a:moveTo>
                <a:lnTo>
                  <a:pt x="876665" y="2982230"/>
                </a:lnTo>
                <a:lnTo>
                  <a:pt x="875891" y="2984826"/>
                </a:lnTo>
                <a:lnTo>
                  <a:pt x="875519" y="2986105"/>
                </a:lnTo>
                <a:lnTo>
                  <a:pt x="873970" y="2983960"/>
                </a:lnTo>
                <a:lnTo>
                  <a:pt x="873970" y="2982681"/>
                </a:lnTo>
                <a:close/>
                <a:moveTo>
                  <a:pt x="8940366" y="2979672"/>
                </a:moveTo>
                <a:lnTo>
                  <a:pt x="8941546" y="2980086"/>
                </a:lnTo>
                <a:lnTo>
                  <a:pt x="8946903" y="2985240"/>
                </a:lnTo>
                <a:lnTo>
                  <a:pt x="8950002" y="2984826"/>
                </a:lnTo>
                <a:lnTo>
                  <a:pt x="8957684" y="2984826"/>
                </a:lnTo>
                <a:lnTo>
                  <a:pt x="8961929" y="2988663"/>
                </a:lnTo>
                <a:lnTo>
                  <a:pt x="8964220" y="2990808"/>
                </a:lnTo>
                <a:lnTo>
                  <a:pt x="8965366" y="2993818"/>
                </a:lnTo>
                <a:lnTo>
                  <a:pt x="8967286" y="2995097"/>
                </a:lnTo>
                <a:lnTo>
                  <a:pt x="8968061" y="2996827"/>
                </a:lnTo>
                <a:lnTo>
                  <a:pt x="8968465" y="2999837"/>
                </a:lnTo>
                <a:lnTo>
                  <a:pt x="8968061" y="3000251"/>
                </a:lnTo>
                <a:lnTo>
                  <a:pt x="8965770" y="3001568"/>
                </a:lnTo>
                <a:lnTo>
                  <a:pt x="8963850" y="3001981"/>
                </a:lnTo>
                <a:lnTo>
                  <a:pt x="8959604" y="3001116"/>
                </a:lnTo>
                <a:lnTo>
                  <a:pt x="8954989" y="2998972"/>
                </a:lnTo>
                <a:lnTo>
                  <a:pt x="8946903" y="2998106"/>
                </a:lnTo>
                <a:lnTo>
                  <a:pt x="8942691" y="2997693"/>
                </a:lnTo>
                <a:lnTo>
                  <a:pt x="8941546" y="2996827"/>
                </a:lnTo>
                <a:lnTo>
                  <a:pt x="8940366" y="2995097"/>
                </a:lnTo>
                <a:lnTo>
                  <a:pt x="8938850" y="2992538"/>
                </a:lnTo>
                <a:lnTo>
                  <a:pt x="8937300" y="2988663"/>
                </a:lnTo>
                <a:lnTo>
                  <a:pt x="8937300" y="2986519"/>
                </a:lnTo>
                <a:lnTo>
                  <a:pt x="8937705" y="2982682"/>
                </a:lnTo>
                <a:lnTo>
                  <a:pt x="8938075" y="2980951"/>
                </a:lnTo>
                <a:close/>
                <a:moveTo>
                  <a:pt x="5525247" y="2978355"/>
                </a:moveTo>
                <a:lnTo>
                  <a:pt x="5525247" y="2978355"/>
                </a:lnTo>
                <a:lnTo>
                  <a:pt x="5551392" y="2984826"/>
                </a:lnTo>
                <a:lnTo>
                  <a:pt x="5551391" y="2984825"/>
                </a:lnTo>
                <a:close/>
                <a:moveTo>
                  <a:pt x="5409515" y="2976210"/>
                </a:moveTo>
                <a:lnTo>
                  <a:pt x="5409515" y="2976210"/>
                </a:lnTo>
                <a:lnTo>
                  <a:pt x="5415276" y="2991259"/>
                </a:lnTo>
                <a:lnTo>
                  <a:pt x="5409961" y="3028502"/>
                </a:lnTo>
                <a:lnTo>
                  <a:pt x="5415276" y="2991259"/>
                </a:lnTo>
                <a:close/>
                <a:moveTo>
                  <a:pt x="2679151" y="2971464"/>
                </a:moveTo>
                <a:lnTo>
                  <a:pt x="2679185" y="2971508"/>
                </a:lnTo>
                <a:lnTo>
                  <a:pt x="2674198" y="2986519"/>
                </a:lnTo>
                <a:lnTo>
                  <a:pt x="2674384" y="2986537"/>
                </a:lnTo>
                <a:lnTo>
                  <a:pt x="2674199" y="2986519"/>
                </a:lnTo>
                <a:lnTo>
                  <a:pt x="2679185" y="2971508"/>
                </a:lnTo>
                <a:close/>
                <a:moveTo>
                  <a:pt x="8954214" y="2970643"/>
                </a:moveTo>
                <a:lnTo>
                  <a:pt x="8955764" y="2971056"/>
                </a:lnTo>
                <a:lnTo>
                  <a:pt x="8956134" y="2971056"/>
                </a:lnTo>
                <a:lnTo>
                  <a:pt x="8958055" y="2972787"/>
                </a:lnTo>
                <a:lnTo>
                  <a:pt x="8959975" y="2975383"/>
                </a:lnTo>
                <a:lnTo>
                  <a:pt x="8958830" y="2977076"/>
                </a:lnTo>
                <a:lnTo>
                  <a:pt x="8956909" y="2975797"/>
                </a:lnTo>
                <a:lnTo>
                  <a:pt x="8956134" y="2976211"/>
                </a:lnTo>
                <a:lnTo>
                  <a:pt x="8955764" y="2974931"/>
                </a:lnTo>
                <a:lnTo>
                  <a:pt x="8953843" y="2973652"/>
                </a:lnTo>
                <a:lnTo>
                  <a:pt x="8951518" y="2973201"/>
                </a:lnTo>
                <a:lnTo>
                  <a:pt x="8951518" y="2971508"/>
                </a:lnTo>
                <a:close/>
                <a:moveTo>
                  <a:pt x="8925778" y="2970229"/>
                </a:moveTo>
                <a:lnTo>
                  <a:pt x="8926923" y="2970229"/>
                </a:lnTo>
                <a:lnTo>
                  <a:pt x="8927294" y="2971508"/>
                </a:lnTo>
                <a:lnTo>
                  <a:pt x="8928473" y="2971508"/>
                </a:lnTo>
                <a:lnTo>
                  <a:pt x="8928473" y="2973652"/>
                </a:lnTo>
                <a:lnTo>
                  <a:pt x="8927294" y="2974518"/>
                </a:lnTo>
                <a:lnTo>
                  <a:pt x="8926923" y="2974518"/>
                </a:lnTo>
                <a:lnTo>
                  <a:pt x="8925778" y="2974066"/>
                </a:lnTo>
                <a:lnTo>
                  <a:pt x="8923857" y="2974066"/>
                </a:lnTo>
                <a:lnTo>
                  <a:pt x="8923453" y="2973201"/>
                </a:lnTo>
                <a:lnTo>
                  <a:pt x="8924228" y="2971508"/>
                </a:lnTo>
                <a:close/>
                <a:moveTo>
                  <a:pt x="8006829" y="2966767"/>
                </a:moveTo>
                <a:lnTo>
                  <a:pt x="8009120" y="2973652"/>
                </a:lnTo>
                <a:lnTo>
                  <a:pt x="8008750" y="2983961"/>
                </a:lnTo>
                <a:lnTo>
                  <a:pt x="7989511" y="3009694"/>
                </a:lnTo>
                <a:lnTo>
                  <a:pt x="7965658" y="3017030"/>
                </a:lnTo>
                <a:lnTo>
                  <a:pt x="7962592" y="3012704"/>
                </a:lnTo>
                <a:lnTo>
                  <a:pt x="7966062" y="3001568"/>
                </a:lnTo>
                <a:lnTo>
                  <a:pt x="7979505" y="2980499"/>
                </a:lnTo>
                <a:close/>
                <a:moveTo>
                  <a:pt x="887413" y="2965488"/>
                </a:moveTo>
                <a:lnTo>
                  <a:pt x="888964" y="2965902"/>
                </a:lnTo>
                <a:lnTo>
                  <a:pt x="889739" y="2967219"/>
                </a:lnTo>
                <a:lnTo>
                  <a:pt x="889739" y="2967632"/>
                </a:lnTo>
                <a:lnTo>
                  <a:pt x="888189" y="2968084"/>
                </a:lnTo>
                <a:lnTo>
                  <a:pt x="887044" y="2968912"/>
                </a:lnTo>
                <a:lnTo>
                  <a:pt x="886267" y="2967219"/>
                </a:lnTo>
                <a:lnTo>
                  <a:pt x="887044" y="2965902"/>
                </a:lnTo>
                <a:close/>
                <a:moveTo>
                  <a:pt x="870129" y="2962930"/>
                </a:moveTo>
                <a:lnTo>
                  <a:pt x="874341" y="2963757"/>
                </a:lnTo>
                <a:lnTo>
                  <a:pt x="874745" y="2965074"/>
                </a:lnTo>
                <a:lnTo>
                  <a:pt x="874745" y="2965902"/>
                </a:lnTo>
                <a:lnTo>
                  <a:pt x="874341" y="2967632"/>
                </a:lnTo>
                <a:lnTo>
                  <a:pt x="872050" y="2968084"/>
                </a:lnTo>
                <a:lnTo>
                  <a:pt x="870500" y="2968084"/>
                </a:lnTo>
                <a:lnTo>
                  <a:pt x="869725" y="2965488"/>
                </a:lnTo>
                <a:lnTo>
                  <a:pt x="869725" y="2963344"/>
                </a:lnTo>
                <a:close/>
                <a:moveTo>
                  <a:pt x="8883865" y="2960334"/>
                </a:moveTo>
                <a:lnTo>
                  <a:pt x="8885011" y="2960334"/>
                </a:lnTo>
                <a:lnTo>
                  <a:pt x="8886560" y="2961200"/>
                </a:lnTo>
                <a:lnTo>
                  <a:pt x="8886931" y="2962479"/>
                </a:lnTo>
                <a:lnTo>
                  <a:pt x="8886156" y="2963344"/>
                </a:lnTo>
                <a:lnTo>
                  <a:pt x="8885011" y="2962930"/>
                </a:lnTo>
                <a:lnTo>
                  <a:pt x="8881945" y="2961200"/>
                </a:lnTo>
                <a:lnTo>
                  <a:pt x="8881540" y="2960786"/>
                </a:lnTo>
                <a:close/>
                <a:moveTo>
                  <a:pt x="8902328" y="2959469"/>
                </a:moveTo>
                <a:lnTo>
                  <a:pt x="8902699" y="2962479"/>
                </a:lnTo>
                <a:lnTo>
                  <a:pt x="8903069" y="2963344"/>
                </a:lnTo>
                <a:lnTo>
                  <a:pt x="8901553" y="2964623"/>
                </a:lnTo>
                <a:lnTo>
                  <a:pt x="8900778" y="2964623"/>
                </a:lnTo>
                <a:lnTo>
                  <a:pt x="8900408" y="2963344"/>
                </a:lnTo>
                <a:close/>
                <a:moveTo>
                  <a:pt x="5417197" y="2954314"/>
                </a:moveTo>
                <a:lnTo>
                  <a:pt x="5417196" y="2954314"/>
                </a:lnTo>
                <a:lnTo>
                  <a:pt x="5410814" y="2972506"/>
                </a:lnTo>
                <a:close/>
                <a:moveTo>
                  <a:pt x="8896937" y="2953901"/>
                </a:moveTo>
                <a:lnTo>
                  <a:pt x="8899633" y="2954766"/>
                </a:lnTo>
                <a:lnTo>
                  <a:pt x="8900408" y="2955180"/>
                </a:lnTo>
                <a:lnTo>
                  <a:pt x="8898454" y="2956911"/>
                </a:lnTo>
                <a:lnTo>
                  <a:pt x="8899229" y="2957325"/>
                </a:lnTo>
                <a:lnTo>
                  <a:pt x="8899229" y="2958604"/>
                </a:lnTo>
                <a:lnTo>
                  <a:pt x="8899229" y="2959920"/>
                </a:lnTo>
                <a:lnTo>
                  <a:pt x="8896533" y="2962479"/>
                </a:lnTo>
                <a:lnTo>
                  <a:pt x="8894613" y="2961200"/>
                </a:lnTo>
                <a:lnTo>
                  <a:pt x="8893467" y="2959055"/>
                </a:lnTo>
                <a:lnTo>
                  <a:pt x="8894242" y="2956459"/>
                </a:lnTo>
                <a:lnTo>
                  <a:pt x="8894613" y="2956045"/>
                </a:lnTo>
                <a:lnTo>
                  <a:pt x="8895017" y="2955180"/>
                </a:lnTo>
                <a:lnTo>
                  <a:pt x="8896163" y="2954766"/>
                </a:lnTo>
                <a:close/>
                <a:moveTo>
                  <a:pt x="8880395" y="2950477"/>
                </a:moveTo>
                <a:lnTo>
                  <a:pt x="8881170" y="2952622"/>
                </a:lnTo>
                <a:lnTo>
                  <a:pt x="8880024" y="2955632"/>
                </a:lnTo>
                <a:lnTo>
                  <a:pt x="8879249" y="2956045"/>
                </a:lnTo>
                <a:lnTo>
                  <a:pt x="8878474" y="2958604"/>
                </a:lnTo>
                <a:lnTo>
                  <a:pt x="8880024" y="2960786"/>
                </a:lnTo>
                <a:lnTo>
                  <a:pt x="8880024" y="2961200"/>
                </a:lnTo>
                <a:lnTo>
                  <a:pt x="8878474" y="2960334"/>
                </a:lnTo>
                <a:lnTo>
                  <a:pt x="8875779" y="2956045"/>
                </a:lnTo>
                <a:lnTo>
                  <a:pt x="8876183" y="2954315"/>
                </a:lnTo>
                <a:lnTo>
                  <a:pt x="8879620" y="2951305"/>
                </a:lnTo>
                <a:close/>
                <a:moveTo>
                  <a:pt x="8939996" y="2949612"/>
                </a:moveTo>
                <a:lnTo>
                  <a:pt x="8941546" y="2950477"/>
                </a:lnTo>
                <a:lnTo>
                  <a:pt x="8941546" y="2951757"/>
                </a:lnTo>
                <a:lnTo>
                  <a:pt x="8942691" y="2953901"/>
                </a:lnTo>
                <a:lnTo>
                  <a:pt x="8941141" y="2954315"/>
                </a:lnTo>
                <a:lnTo>
                  <a:pt x="8939221" y="2952622"/>
                </a:lnTo>
                <a:lnTo>
                  <a:pt x="8938850" y="2951757"/>
                </a:lnTo>
                <a:lnTo>
                  <a:pt x="8939221" y="2950026"/>
                </a:lnTo>
                <a:close/>
                <a:moveTo>
                  <a:pt x="8970386" y="2947468"/>
                </a:moveTo>
                <a:lnTo>
                  <a:pt x="8971531" y="2947468"/>
                </a:lnTo>
                <a:lnTo>
                  <a:pt x="8977663" y="2957776"/>
                </a:lnTo>
                <a:lnTo>
                  <a:pt x="8977293" y="2959055"/>
                </a:lnTo>
                <a:lnTo>
                  <a:pt x="8976147" y="2960334"/>
                </a:lnTo>
                <a:lnTo>
                  <a:pt x="8975372" y="2963344"/>
                </a:lnTo>
                <a:lnTo>
                  <a:pt x="8976147" y="2965075"/>
                </a:lnTo>
                <a:lnTo>
                  <a:pt x="8977663" y="2965488"/>
                </a:lnTo>
                <a:lnTo>
                  <a:pt x="8980359" y="2969363"/>
                </a:lnTo>
                <a:lnTo>
                  <a:pt x="8981538" y="2973652"/>
                </a:lnTo>
                <a:lnTo>
                  <a:pt x="8981538" y="2975383"/>
                </a:lnTo>
                <a:lnTo>
                  <a:pt x="8982279" y="2977076"/>
                </a:lnTo>
                <a:lnTo>
                  <a:pt x="8981908" y="2981365"/>
                </a:lnTo>
                <a:lnTo>
                  <a:pt x="8984200" y="2986970"/>
                </a:lnTo>
                <a:lnTo>
                  <a:pt x="8984200" y="2990394"/>
                </a:lnTo>
                <a:lnTo>
                  <a:pt x="8983829" y="2991259"/>
                </a:lnTo>
                <a:lnTo>
                  <a:pt x="8983054" y="2990808"/>
                </a:lnTo>
                <a:lnTo>
                  <a:pt x="8979988" y="2983961"/>
                </a:lnTo>
                <a:lnTo>
                  <a:pt x="8976147" y="2981365"/>
                </a:lnTo>
                <a:lnTo>
                  <a:pt x="8976147" y="2980086"/>
                </a:lnTo>
                <a:lnTo>
                  <a:pt x="8972306" y="2975797"/>
                </a:lnTo>
                <a:lnTo>
                  <a:pt x="8970386" y="2969363"/>
                </a:lnTo>
                <a:lnTo>
                  <a:pt x="8968465" y="2957776"/>
                </a:lnTo>
                <a:lnTo>
                  <a:pt x="8969982" y="2954766"/>
                </a:lnTo>
                <a:lnTo>
                  <a:pt x="8966916" y="2949161"/>
                </a:lnTo>
                <a:lnTo>
                  <a:pt x="8967691" y="2947881"/>
                </a:lnTo>
                <a:lnTo>
                  <a:pt x="8968836" y="2947881"/>
                </a:lnTo>
                <a:lnTo>
                  <a:pt x="8969982" y="2947881"/>
                </a:lnTo>
                <a:close/>
                <a:moveTo>
                  <a:pt x="8062186" y="2945737"/>
                </a:moveTo>
                <a:lnTo>
                  <a:pt x="8071788" y="2950026"/>
                </a:lnTo>
                <a:lnTo>
                  <a:pt x="8061040" y="2959055"/>
                </a:lnTo>
                <a:lnTo>
                  <a:pt x="8032200" y="2974067"/>
                </a:lnTo>
                <a:lnTo>
                  <a:pt x="8008750" y="2983961"/>
                </a:lnTo>
                <a:lnTo>
                  <a:pt x="8009121" y="2973653"/>
                </a:lnTo>
                <a:lnTo>
                  <a:pt x="8006830" y="2966768"/>
                </a:lnTo>
                <a:lnTo>
                  <a:pt x="8010671" y="2958604"/>
                </a:lnTo>
                <a:lnTo>
                  <a:pt x="8034120" y="2951305"/>
                </a:lnTo>
                <a:lnTo>
                  <a:pt x="8053325" y="2950026"/>
                </a:lnTo>
                <a:close/>
                <a:moveTo>
                  <a:pt x="5461030" y="2944458"/>
                </a:moveTo>
                <a:lnTo>
                  <a:pt x="5424930" y="2950474"/>
                </a:lnTo>
                <a:lnTo>
                  <a:pt x="5461030" y="2944871"/>
                </a:lnTo>
                <a:lnTo>
                  <a:pt x="5465640" y="2946149"/>
                </a:lnTo>
                <a:close/>
                <a:moveTo>
                  <a:pt x="7953360" y="2939717"/>
                </a:moveTo>
                <a:lnTo>
                  <a:pt x="7948374" y="2958604"/>
                </a:lnTo>
                <a:lnTo>
                  <a:pt x="7906831" y="2968084"/>
                </a:lnTo>
                <a:lnTo>
                  <a:pt x="7871488" y="2963758"/>
                </a:lnTo>
                <a:lnTo>
                  <a:pt x="7872230" y="2951756"/>
                </a:lnTo>
                <a:lnTo>
                  <a:pt x="7893759" y="2944458"/>
                </a:lnTo>
                <a:lnTo>
                  <a:pt x="7910302" y="2954766"/>
                </a:lnTo>
                <a:lnTo>
                  <a:pt x="7928394" y="2952170"/>
                </a:lnTo>
                <a:close/>
                <a:moveTo>
                  <a:pt x="7818424" y="2939717"/>
                </a:moveTo>
                <a:lnTo>
                  <a:pt x="7827655" y="2949160"/>
                </a:lnTo>
                <a:lnTo>
                  <a:pt x="7844569" y="2945737"/>
                </a:lnTo>
                <a:lnTo>
                  <a:pt x="7850330" y="2960786"/>
                </a:lnTo>
                <a:lnTo>
                  <a:pt x="7818424" y="2967219"/>
                </a:lnTo>
                <a:lnTo>
                  <a:pt x="7799556" y="2971922"/>
                </a:lnTo>
                <a:lnTo>
                  <a:pt x="7785338" y="2971508"/>
                </a:lnTo>
                <a:lnTo>
                  <a:pt x="7795715" y="2952170"/>
                </a:lnTo>
                <a:lnTo>
                  <a:pt x="7810708" y="2951756"/>
                </a:lnTo>
                <a:close/>
                <a:moveTo>
                  <a:pt x="5230451" y="2936953"/>
                </a:moveTo>
                <a:lnTo>
                  <a:pt x="5234956" y="2947016"/>
                </a:lnTo>
                <a:lnTo>
                  <a:pt x="5230745" y="2967218"/>
                </a:lnTo>
                <a:lnTo>
                  <a:pt x="5232207" y="2987890"/>
                </a:lnTo>
                <a:lnTo>
                  <a:pt x="5230745" y="2967219"/>
                </a:lnTo>
                <a:lnTo>
                  <a:pt x="5234957" y="2947016"/>
                </a:lnTo>
                <a:close/>
                <a:moveTo>
                  <a:pt x="8885011" y="2935015"/>
                </a:moveTo>
                <a:lnTo>
                  <a:pt x="8887706" y="2936708"/>
                </a:lnTo>
                <a:lnTo>
                  <a:pt x="8887706" y="2941862"/>
                </a:lnTo>
                <a:lnTo>
                  <a:pt x="8888851" y="2943593"/>
                </a:lnTo>
                <a:lnTo>
                  <a:pt x="8891547" y="2944872"/>
                </a:lnTo>
                <a:lnTo>
                  <a:pt x="8893097" y="2947468"/>
                </a:lnTo>
                <a:lnTo>
                  <a:pt x="8894613" y="2953901"/>
                </a:lnTo>
                <a:lnTo>
                  <a:pt x="8893467" y="2956045"/>
                </a:lnTo>
                <a:lnTo>
                  <a:pt x="8892692" y="2956045"/>
                </a:lnTo>
                <a:lnTo>
                  <a:pt x="8892322" y="2957776"/>
                </a:lnTo>
                <a:lnTo>
                  <a:pt x="8890401" y="2954315"/>
                </a:lnTo>
                <a:lnTo>
                  <a:pt x="8887706" y="2953487"/>
                </a:lnTo>
                <a:lnTo>
                  <a:pt x="8886560" y="2951757"/>
                </a:lnTo>
                <a:lnTo>
                  <a:pt x="8885785" y="2947881"/>
                </a:lnTo>
                <a:lnTo>
                  <a:pt x="8885785" y="2945737"/>
                </a:lnTo>
                <a:lnTo>
                  <a:pt x="8884640" y="2945323"/>
                </a:lnTo>
                <a:lnTo>
                  <a:pt x="8880024" y="2945737"/>
                </a:lnTo>
                <a:lnTo>
                  <a:pt x="8878845" y="2947881"/>
                </a:lnTo>
                <a:lnTo>
                  <a:pt x="8876924" y="2947468"/>
                </a:lnTo>
                <a:lnTo>
                  <a:pt x="8876924" y="2945323"/>
                </a:lnTo>
                <a:lnTo>
                  <a:pt x="8877329" y="2943593"/>
                </a:lnTo>
                <a:lnTo>
                  <a:pt x="8879620" y="2941862"/>
                </a:lnTo>
                <a:lnTo>
                  <a:pt x="8880799" y="2939718"/>
                </a:lnTo>
                <a:lnTo>
                  <a:pt x="8883461" y="2936294"/>
                </a:lnTo>
                <a:close/>
                <a:moveTo>
                  <a:pt x="8860415" y="2935015"/>
                </a:moveTo>
                <a:lnTo>
                  <a:pt x="8860786" y="2939718"/>
                </a:lnTo>
                <a:lnTo>
                  <a:pt x="8860415" y="2942727"/>
                </a:lnTo>
                <a:lnTo>
                  <a:pt x="8860011" y="2943179"/>
                </a:lnTo>
                <a:lnTo>
                  <a:pt x="8858866" y="2938852"/>
                </a:lnTo>
                <a:lnTo>
                  <a:pt x="8859236" y="2936708"/>
                </a:lnTo>
                <a:lnTo>
                  <a:pt x="8859236" y="2935429"/>
                </a:lnTo>
                <a:close/>
                <a:moveTo>
                  <a:pt x="8874633" y="2931140"/>
                </a:moveTo>
                <a:lnTo>
                  <a:pt x="8875779" y="2932419"/>
                </a:lnTo>
                <a:lnTo>
                  <a:pt x="8876924" y="2934563"/>
                </a:lnTo>
                <a:lnTo>
                  <a:pt x="8876924" y="2937159"/>
                </a:lnTo>
                <a:lnTo>
                  <a:pt x="8876924" y="2939304"/>
                </a:lnTo>
                <a:lnTo>
                  <a:pt x="8875779" y="2940583"/>
                </a:lnTo>
                <a:lnTo>
                  <a:pt x="8875408" y="2940583"/>
                </a:lnTo>
                <a:lnTo>
                  <a:pt x="8872309" y="2940583"/>
                </a:lnTo>
                <a:lnTo>
                  <a:pt x="8870388" y="2937159"/>
                </a:lnTo>
                <a:lnTo>
                  <a:pt x="8870388" y="2934563"/>
                </a:lnTo>
                <a:lnTo>
                  <a:pt x="8872309" y="2932005"/>
                </a:lnTo>
                <a:close/>
                <a:moveTo>
                  <a:pt x="5141529" y="2931139"/>
                </a:moveTo>
                <a:lnTo>
                  <a:pt x="5141373" y="2931227"/>
                </a:lnTo>
                <a:lnTo>
                  <a:pt x="5155720" y="2936284"/>
                </a:lnTo>
                <a:close/>
                <a:moveTo>
                  <a:pt x="8860786" y="2922111"/>
                </a:moveTo>
                <a:lnTo>
                  <a:pt x="8862706" y="2923427"/>
                </a:lnTo>
                <a:lnTo>
                  <a:pt x="8864627" y="2925986"/>
                </a:lnTo>
                <a:lnTo>
                  <a:pt x="8867322" y="2926851"/>
                </a:lnTo>
                <a:lnTo>
                  <a:pt x="8866547" y="2928582"/>
                </a:lnTo>
                <a:lnTo>
                  <a:pt x="8864256" y="2932419"/>
                </a:lnTo>
                <a:lnTo>
                  <a:pt x="8863481" y="2934150"/>
                </a:lnTo>
                <a:lnTo>
                  <a:pt x="8862706" y="2934563"/>
                </a:lnTo>
                <a:lnTo>
                  <a:pt x="8862336" y="2932419"/>
                </a:lnTo>
                <a:lnTo>
                  <a:pt x="8861190" y="2931554"/>
                </a:lnTo>
                <a:lnTo>
                  <a:pt x="8861932" y="2929409"/>
                </a:lnTo>
                <a:lnTo>
                  <a:pt x="8859236" y="2926437"/>
                </a:lnTo>
                <a:lnTo>
                  <a:pt x="8859236" y="2924255"/>
                </a:lnTo>
                <a:close/>
                <a:moveTo>
                  <a:pt x="8912301" y="2921283"/>
                </a:moveTo>
                <a:lnTo>
                  <a:pt x="8919612" y="2922562"/>
                </a:lnTo>
                <a:lnTo>
                  <a:pt x="8922307" y="2926851"/>
                </a:lnTo>
                <a:lnTo>
                  <a:pt x="8925373" y="2928995"/>
                </a:lnTo>
                <a:lnTo>
                  <a:pt x="8926148" y="2930726"/>
                </a:lnTo>
                <a:lnTo>
                  <a:pt x="8928844" y="2932870"/>
                </a:lnTo>
                <a:lnTo>
                  <a:pt x="8931168" y="2933284"/>
                </a:lnTo>
                <a:lnTo>
                  <a:pt x="8933460" y="2935429"/>
                </a:lnTo>
                <a:lnTo>
                  <a:pt x="8935380" y="2936294"/>
                </a:lnTo>
                <a:lnTo>
                  <a:pt x="8936930" y="2937159"/>
                </a:lnTo>
                <a:lnTo>
                  <a:pt x="8947307" y="2947468"/>
                </a:lnTo>
                <a:lnTo>
                  <a:pt x="8945386" y="2950026"/>
                </a:lnTo>
                <a:lnTo>
                  <a:pt x="8946903" y="2952170"/>
                </a:lnTo>
                <a:lnTo>
                  <a:pt x="8947307" y="2954766"/>
                </a:lnTo>
                <a:lnTo>
                  <a:pt x="8947307" y="2955632"/>
                </a:lnTo>
                <a:lnTo>
                  <a:pt x="8944241" y="2952622"/>
                </a:lnTo>
                <a:lnTo>
                  <a:pt x="8941546" y="2949161"/>
                </a:lnTo>
                <a:lnTo>
                  <a:pt x="8934605" y="2945323"/>
                </a:lnTo>
                <a:lnTo>
                  <a:pt x="8933089" y="2943593"/>
                </a:lnTo>
                <a:lnTo>
                  <a:pt x="8931539" y="2943179"/>
                </a:lnTo>
                <a:lnTo>
                  <a:pt x="8927698" y="2939718"/>
                </a:lnTo>
                <a:lnTo>
                  <a:pt x="8923857" y="2937573"/>
                </a:lnTo>
                <a:lnTo>
                  <a:pt x="8921937" y="2935015"/>
                </a:lnTo>
                <a:lnTo>
                  <a:pt x="8921162" y="2934150"/>
                </a:lnTo>
                <a:lnTo>
                  <a:pt x="8920016" y="2933284"/>
                </a:lnTo>
                <a:lnTo>
                  <a:pt x="8917692" y="2930275"/>
                </a:lnTo>
                <a:lnTo>
                  <a:pt x="8915401" y="2928130"/>
                </a:lnTo>
                <a:lnTo>
                  <a:pt x="8914626" y="2924255"/>
                </a:lnTo>
                <a:lnTo>
                  <a:pt x="8912705" y="2922111"/>
                </a:lnTo>
                <a:close/>
                <a:moveTo>
                  <a:pt x="2658059" y="2913943"/>
                </a:moveTo>
                <a:lnTo>
                  <a:pt x="2658060" y="2913984"/>
                </a:lnTo>
                <a:lnTo>
                  <a:pt x="2650749" y="2919966"/>
                </a:lnTo>
                <a:lnTo>
                  <a:pt x="2650772" y="2920025"/>
                </a:lnTo>
                <a:lnTo>
                  <a:pt x="2650749" y="2919966"/>
                </a:lnTo>
                <a:lnTo>
                  <a:pt x="2658061" y="2913984"/>
                </a:lnTo>
                <a:close/>
                <a:moveTo>
                  <a:pt x="8840402" y="2901080"/>
                </a:moveTo>
                <a:lnTo>
                  <a:pt x="8843502" y="2904090"/>
                </a:lnTo>
                <a:lnTo>
                  <a:pt x="8842727" y="2905369"/>
                </a:lnTo>
                <a:lnTo>
                  <a:pt x="8840402" y="2906686"/>
                </a:lnTo>
                <a:lnTo>
                  <a:pt x="8838482" y="2905369"/>
                </a:lnTo>
                <a:lnTo>
                  <a:pt x="8839257" y="2902811"/>
                </a:lnTo>
                <a:close/>
                <a:moveTo>
                  <a:pt x="5198805" y="2900214"/>
                </a:moveTo>
                <a:lnTo>
                  <a:pt x="5196514" y="2912667"/>
                </a:lnTo>
                <a:lnTo>
                  <a:pt x="5196514" y="2912667"/>
                </a:lnTo>
                <a:lnTo>
                  <a:pt x="5199209" y="2900214"/>
                </a:lnTo>
                <a:close/>
                <a:moveTo>
                  <a:pt x="8861190" y="2889079"/>
                </a:moveTo>
                <a:lnTo>
                  <a:pt x="8864627" y="2889906"/>
                </a:lnTo>
                <a:lnTo>
                  <a:pt x="8868468" y="2894233"/>
                </a:lnTo>
                <a:lnTo>
                  <a:pt x="8875408" y="2898522"/>
                </a:lnTo>
                <a:lnTo>
                  <a:pt x="8877329" y="2900666"/>
                </a:lnTo>
                <a:lnTo>
                  <a:pt x="8878104" y="2906234"/>
                </a:lnTo>
                <a:lnTo>
                  <a:pt x="8879249" y="2907513"/>
                </a:lnTo>
                <a:lnTo>
                  <a:pt x="8882719" y="2911840"/>
                </a:lnTo>
                <a:lnTo>
                  <a:pt x="8884640" y="2913119"/>
                </a:lnTo>
                <a:lnTo>
                  <a:pt x="8885785" y="2913119"/>
                </a:lnTo>
                <a:lnTo>
                  <a:pt x="8886560" y="2913533"/>
                </a:lnTo>
                <a:lnTo>
                  <a:pt x="8887335" y="2914812"/>
                </a:lnTo>
                <a:lnTo>
                  <a:pt x="8885011" y="2916956"/>
                </a:lnTo>
                <a:lnTo>
                  <a:pt x="8882315" y="2915677"/>
                </a:lnTo>
                <a:lnTo>
                  <a:pt x="8881945" y="2914812"/>
                </a:lnTo>
                <a:lnTo>
                  <a:pt x="8881945" y="2913984"/>
                </a:lnTo>
                <a:lnTo>
                  <a:pt x="8880024" y="2913984"/>
                </a:lnTo>
                <a:lnTo>
                  <a:pt x="8876183" y="2913533"/>
                </a:lnTo>
                <a:lnTo>
                  <a:pt x="8871567" y="2908379"/>
                </a:lnTo>
                <a:lnTo>
                  <a:pt x="8866177" y="2898936"/>
                </a:lnTo>
                <a:lnTo>
                  <a:pt x="8861190" y="2894233"/>
                </a:lnTo>
                <a:lnTo>
                  <a:pt x="8860415" y="2892502"/>
                </a:lnTo>
                <a:lnTo>
                  <a:pt x="8860415" y="2889906"/>
                </a:lnTo>
                <a:close/>
                <a:moveTo>
                  <a:pt x="7503134" y="2864587"/>
                </a:moveTo>
                <a:lnTo>
                  <a:pt x="7535815" y="2866731"/>
                </a:lnTo>
                <a:lnTo>
                  <a:pt x="7556940" y="2879635"/>
                </a:lnTo>
                <a:lnTo>
                  <a:pt x="7568092" y="2882608"/>
                </a:lnTo>
                <a:lnTo>
                  <a:pt x="7571563" y="2894647"/>
                </a:lnTo>
                <a:lnTo>
                  <a:pt x="7622707" y="2898070"/>
                </a:lnTo>
                <a:lnTo>
                  <a:pt x="7629243" y="2883924"/>
                </a:lnTo>
                <a:lnTo>
                  <a:pt x="7678467" y="2900666"/>
                </a:lnTo>
                <a:lnTo>
                  <a:pt x="7687294" y="2922562"/>
                </a:lnTo>
                <a:lnTo>
                  <a:pt x="7727287" y="2928581"/>
                </a:lnTo>
                <a:lnTo>
                  <a:pt x="7758823" y="2949160"/>
                </a:lnTo>
                <a:lnTo>
                  <a:pt x="7727287" y="2962065"/>
                </a:lnTo>
                <a:lnTo>
                  <a:pt x="7698817" y="2948333"/>
                </a:lnTo>
                <a:lnTo>
                  <a:pt x="7674222" y="2949612"/>
                </a:lnTo>
                <a:lnTo>
                  <a:pt x="7646527" y="2947016"/>
                </a:lnTo>
                <a:lnTo>
                  <a:pt x="7621561" y="2940583"/>
                </a:lnTo>
                <a:lnTo>
                  <a:pt x="7591171" y="2927716"/>
                </a:lnTo>
                <a:lnTo>
                  <a:pt x="7571563" y="2924255"/>
                </a:lnTo>
                <a:lnTo>
                  <a:pt x="7560040" y="2928581"/>
                </a:lnTo>
                <a:lnTo>
                  <a:pt x="7511961" y="2914812"/>
                </a:lnTo>
                <a:lnTo>
                  <a:pt x="7508121" y="2899801"/>
                </a:lnTo>
                <a:lnTo>
                  <a:pt x="7483525" y="2897656"/>
                </a:lnTo>
                <a:close/>
                <a:moveTo>
                  <a:pt x="8271345" y="2849124"/>
                </a:moveTo>
                <a:lnTo>
                  <a:pt x="8277106" y="2859433"/>
                </a:lnTo>
                <a:lnTo>
                  <a:pt x="8275961" y="2875309"/>
                </a:lnTo>
                <a:lnTo>
                  <a:pt x="8260597" y="2898522"/>
                </a:lnTo>
                <a:lnTo>
                  <a:pt x="8259047" y="2872751"/>
                </a:lnTo>
                <a:lnTo>
                  <a:pt x="8264808" y="2861163"/>
                </a:lnTo>
                <a:close/>
                <a:moveTo>
                  <a:pt x="8815402" y="2835392"/>
                </a:moveTo>
                <a:lnTo>
                  <a:pt x="8817727" y="2845287"/>
                </a:lnTo>
                <a:lnTo>
                  <a:pt x="8825409" y="2853413"/>
                </a:lnTo>
                <a:lnTo>
                  <a:pt x="8837336" y="2874895"/>
                </a:lnTo>
                <a:lnTo>
                  <a:pt x="8848858" y="2886934"/>
                </a:lnTo>
                <a:lnTo>
                  <a:pt x="8844647" y="2896377"/>
                </a:lnTo>
                <a:lnTo>
                  <a:pt x="8836965" y="2899801"/>
                </a:lnTo>
                <a:lnTo>
                  <a:pt x="8826184" y="2886069"/>
                </a:lnTo>
                <a:lnTo>
                  <a:pt x="8815806" y="2864587"/>
                </a:lnTo>
                <a:lnTo>
                  <a:pt x="8811561" y="2838816"/>
                </a:lnTo>
                <a:close/>
                <a:moveTo>
                  <a:pt x="6140058" y="2819064"/>
                </a:moveTo>
                <a:lnTo>
                  <a:pt x="6142383" y="2823391"/>
                </a:lnTo>
                <a:lnTo>
                  <a:pt x="6142383" y="2826814"/>
                </a:lnTo>
                <a:lnTo>
                  <a:pt x="6140833" y="2825535"/>
                </a:lnTo>
                <a:lnTo>
                  <a:pt x="6140463" y="2823391"/>
                </a:lnTo>
                <a:lnTo>
                  <a:pt x="6139317" y="2822074"/>
                </a:lnTo>
                <a:lnTo>
                  <a:pt x="6138138" y="2820795"/>
                </a:lnTo>
                <a:close/>
                <a:moveTo>
                  <a:pt x="4984659" y="2814775"/>
                </a:moveTo>
                <a:lnTo>
                  <a:pt x="4994261" y="2826814"/>
                </a:lnTo>
                <a:lnTo>
                  <a:pt x="4984659" y="2833699"/>
                </a:lnTo>
                <a:lnTo>
                  <a:pt x="4980414" y="2842690"/>
                </a:lnTo>
                <a:lnTo>
                  <a:pt x="4979268" y="2857288"/>
                </a:lnTo>
                <a:lnTo>
                  <a:pt x="4972361" y="2861163"/>
                </a:lnTo>
                <a:lnTo>
                  <a:pt x="4965421" y="2835392"/>
                </a:lnTo>
                <a:lnTo>
                  <a:pt x="4976202" y="2820795"/>
                </a:lnTo>
                <a:close/>
                <a:moveTo>
                  <a:pt x="2484648" y="2811352"/>
                </a:moveTo>
                <a:lnTo>
                  <a:pt x="2484420" y="2811413"/>
                </a:lnTo>
                <a:lnTo>
                  <a:pt x="2495395" y="2815227"/>
                </a:lnTo>
                <a:lnTo>
                  <a:pt x="2507322" y="2832383"/>
                </a:lnTo>
                <a:lnTo>
                  <a:pt x="2495396" y="2815227"/>
                </a:lnTo>
                <a:close/>
                <a:moveTo>
                  <a:pt x="2733395" y="2808342"/>
                </a:moveTo>
                <a:lnTo>
                  <a:pt x="2729958" y="2813948"/>
                </a:lnTo>
                <a:lnTo>
                  <a:pt x="2708025" y="2820381"/>
                </a:lnTo>
                <a:lnTo>
                  <a:pt x="2678039" y="2843142"/>
                </a:lnTo>
                <a:lnTo>
                  <a:pt x="2676119" y="2859433"/>
                </a:lnTo>
                <a:lnTo>
                  <a:pt x="2669953" y="2871020"/>
                </a:lnTo>
                <a:lnTo>
                  <a:pt x="2673423" y="2889492"/>
                </a:lnTo>
                <a:lnTo>
                  <a:pt x="2673392" y="2889513"/>
                </a:lnTo>
                <a:lnTo>
                  <a:pt x="2673424" y="2889492"/>
                </a:lnTo>
                <a:lnTo>
                  <a:pt x="2669954" y="2871020"/>
                </a:lnTo>
                <a:lnTo>
                  <a:pt x="2676120" y="2859432"/>
                </a:lnTo>
                <a:lnTo>
                  <a:pt x="2678040" y="2843142"/>
                </a:lnTo>
                <a:lnTo>
                  <a:pt x="2708026" y="2820381"/>
                </a:lnTo>
                <a:lnTo>
                  <a:pt x="2729959" y="2813948"/>
                </a:lnTo>
                <a:lnTo>
                  <a:pt x="2733395" y="2808342"/>
                </a:lnTo>
                <a:close/>
                <a:moveTo>
                  <a:pt x="8749299" y="2805332"/>
                </a:moveTo>
                <a:lnTo>
                  <a:pt x="8754656" y="2810486"/>
                </a:lnTo>
                <a:lnTo>
                  <a:pt x="8752735" y="2829373"/>
                </a:lnTo>
                <a:lnTo>
                  <a:pt x="8742762" y="2850441"/>
                </a:lnTo>
                <a:lnTo>
                  <a:pt x="8728140" y="2852999"/>
                </a:lnTo>
                <a:lnTo>
                  <a:pt x="8723524" y="2862442"/>
                </a:lnTo>
                <a:lnTo>
                  <a:pt x="8708127" y="2871020"/>
                </a:lnTo>
                <a:lnTo>
                  <a:pt x="8693538" y="2879184"/>
                </a:lnTo>
                <a:lnTo>
                  <a:pt x="8679691" y="2879184"/>
                </a:lnTo>
                <a:lnTo>
                  <a:pt x="8658162" y="2868875"/>
                </a:lnTo>
                <a:lnTo>
                  <a:pt x="8643169" y="2859432"/>
                </a:lnTo>
                <a:lnTo>
                  <a:pt x="8646235" y="2849124"/>
                </a:lnTo>
                <a:lnTo>
                  <a:pt x="8670089" y="2853864"/>
                </a:lnTo>
                <a:lnTo>
                  <a:pt x="8685082" y="2851268"/>
                </a:lnTo>
                <a:lnTo>
                  <a:pt x="8689698" y="2834527"/>
                </a:lnTo>
                <a:lnTo>
                  <a:pt x="8693538" y="2834113"/>
                </a:lnTo>
                <a:lnTo>
                  <a:pt x="8695459" y="2852585"/>
                </a:lnTo>
                <a:lnTo>
                  <a:pt x="8710822" y="2849575"/>
                </a:lnTo>
                <a:lnTo>
                  <a:pt x="8719279" y="2837988"/>
                </a:lnTo>
                <a:lnTo>
                  <a:pt x="8735047" y="2825535"/>
                </a:lnTo>
                <a:lnTo>
                  <a:pt x="8733126" y="2805784"/>
                </a:lnTo>
                <a:close/>
                <a:moveTo>
                  <a:pt x="5434143" y="2780878"/>
                </a:moveTo>
                <a:lnTo>
                  <a:pt x="5428753" y="2835843"/>
                </a:lnTo>
                <a:lnTo>
                  <a:pt x="5436064" y="2855143"/>
                </a:lnTo>
                <a:lnTo>
                  <a:pt x="5431044" y="2869327"/>
                </a:lnTo>
                <a:lnTo>
                  <a:pt x="5439905" y="2893781"/>
                </a:lnTo>
                <a:lnTo>
                  <a:pt x="5456043" y="2912253"/>
                </a:lnTo>
                <a:lnTo>
                  <a:pt x="5459514" y="2931139"/>
                </a:lnTo>
                <a:lnTo>
                  <a:pt x="5466825" y="2940169"/>
                </a:lnTo>
                <a:lnTo>
                  <a:pt x="5465645" y="2946150"/>
                </a:lnTo>
                <a:lnTo>
                  <a:pt x="5465646" y="2946150"/>
                </a:lnTo>
                <a:lnTo>
                  <a:pt x="5463725" y="2953487"/>
                </a:lnTo>
                <a:lnTo>
                  <a:pt x="5472957" y="2956045"/>
                </a:lnTo>
                <a:lnTo>
                  <a:pt x="5478718" y="2963343"/>
                </a:lnTo>
                <a:lnTo>
                  <a:pt x="5483738" y="2961199"/>
                </a:lnTo>
                <a:lnTo>
                  <a:pt x="5481043" y="2955631"/>
                </a:lnTo>
                <a:lnTo>
                  <a:pt x="5482591" y="2956458"/>
                </a:lnTo>
                <a:lnTo>
                  <a:pt x="5481043" y="2955179"/>
                </a:lnTo>
                <a:lnTo>
                  <a:pt x="5467970" y="2920417"/>
                </a:lnTo>
                <a:lnTo>
                  <a:pt x="5466825" y="2899386"/>
                </a:lnTo>
                <a:lnTo>
                  <a:pt x="5444891" y="2876625"/>
                </a:lnTo>
                <a:lnTo>
                  <a:pt x="5451427" y="2863721"/>
                </a:lnTo>
                <a:lnTo>
                  <a:pt x="5446441" y="2849575"/>
                </a:lnTo>
                <a:lnTo>
                  <a:pt x="5447586" y="2834978"/>
                </a:lnTo>
                <a:lnTo>
                  <a:pt x="5442196" y="2830238"/>
                </a:lnTo>
                <a:lnTo>
                  <a:pt x="5443746" y="2815640"/>
                </a:lnTo>
                <a:lnTo>
                  <a:pt x="5443846" y="2815625"/>
                </a:lnTo>
                <a:lnTo>
                  <a:pt x="5444116" y="2814362"/>
                </a:lnTo>
                <a:lnTo>
                  <a:pt x="5434514" y="2781743"/>
                </a:lnTo>
                <a:lnTo>
                  <a:pt x="5434484" y="2781258"/>
                </a:lnTo>
                <a:close/>
                <a:moveTo>
                  <a:pt x="4963871" y="2780426"/>
                </a:moveTo>
                <a:lnTo>
                  <a:pt x="4963856" y="2780440"/>
                </a:lnTo>
                <a:lnTo>
                  <a:pt x="4963871" y="2780427"/>
                </a:lnTo>
                <a:close/>
                <a:moveTo>
                  <a:pt x="8072192" y="2770118"/>
                </a:moveTo>
                <a:lnTo>
                  <a:pt x="8079098" y="2781292"/>
                </a:lnTo>
                <a:lnTo>
                  <a:pt x="8068351" y="2792880"/>
                </a:lnTo>
                <a:lnTo>
                  <a:pt x="8049483" y="2786446"/>
                </a:lnTo>
                <a:lnTo>
                  <a:pt x="8044867" y="2771849"/>
                </a:lnTo>
                <a:close/>
                <a:moveTo>
                  <a:pt x="5427203" y="2759847"/>
                </a:moveTo>
                <a:lnTo>
                  <a:pt x="5427397" y="2760291"/>
                </a:lnTo>
                <a:lnTo>
                  <a:pt x="5444116" y="2762820"/>
                </a:lnTo>
                <a:close/>
                <a:moveTo>
                  <a:pt x="8136779" y="2758982"/>
                </a:moveTo>
                <a:lnTo>
                  <a:pt x="8165990" y="2768426"/>
                </a:lnTo>
                <a:lnTo>
                  <a:pt x="8175222" y="2795024"/>
                </a:lnTo>
                <a:lnTo>
                  <a:pt x="8152547" y="2780878"/>
                </a:lnTo>
                <a:lnTo>
                  <a:pt x="8130243" y="2778282"/>
                </a:lnTo>
                <a:lnTo>
                  <a:pt x="8114846" y="2780427"/>
                </a:lnTo>
                <a:lnTo>
                  <a:pt x="8096416" y="2779148"/>
                </a:lnTo>
                <a:lnTo>
                  <a:pt x="8103323" y="2760675"/>
                </a:lnTo>
                <a:close/>
                <a:moveTo>
                  <a:pt x="5075053" y="2756763"/>
                </a:moveTo>
                <a:lnTo>
                  <a:pt x="5075762" y="2784302"/>
                </a:lnTo>
                <a:lnTo>
                  <a:pt x="5069226" y="2795024"/>
                </a:lnTo>
                <a:lnTo>
                  <a:pt x="5053491" y="2811352"/>
                </a:lnTo>
                <a:lnTo>
                  <a:pt x="5036949" y="2832834"/>
                </a:lnTo>
                <a:lnTo>
                  <a:pt x="5027320" y="2827233"/>
                </a:lnTo>
                <a:lnTo>
                  <a:pt x="5036949" y="2833248"/>
                </a:lnTo>
                <a:lnTo>
                  <a:pt x="5053492" y="2811765"/>
                </a:lnTo>
                <a:lnTo>
                  <a:pt x="5069226" y="2795024"/>
                </a:lnTo>
                <a:lnTo>
                  <a:pt x="5076166" y="2784302"/>
                </a:lnTo>
                <a:close/>
                <a:moveTo>
                  <a:pt x="2752633" y="2756387"/>
                </a:moveTo>
                <a:lnTo>
                  <a:pt x="2735720" y="2791187"/>
                </a:lnTo>
                <a:lnTo>
                  <a:pt x="2735720" y="2791187"/>
                </a:lnTo>
                <a:close/>
                <a:moveTo>
                  <a:pt x="4963130" y="2749088"/>
                </a:moveTo>
                <a:lnTo>
                  <a:pt x="4953898" y="2757703"/>
                </a:lnTo>
                <a:lnTo>
                  <a:pt x="4953898" y="2757703"/>
                </a:lnTo>
                <a:close/>
                <a:moveTo>
                  <a:pt x="8719683" y="2748674"/>
                </a:moveTo>
                <a:lnTo>
                  <a:pt x="8733531" y="2758531"/>
                </a:lnTo>
                <a:lnTo>
                  <a:pt x="8742762" y="2765829"/>
                </a:lnTo>
                <a:lnTo>
                  <a:pt x="8753914" y="2773993"/>
                </a:lnTo>
                <a:lnTo>
                  <a:pt x="8763887" y="2788177"/>
                </a:lnTo>
                <a:lnTo>
                  <a:pt x="8773523" y="2799350"/>
                </a:lnTo>
                <a:lnTo>
                  <a:pt x="8775814" y="2816920"/>
                </a:lnTo>
                <a:lnTo>
                  <a:pt x="8766583" y="2825949"/>
                </a:lnTo>
                <a:lnTo>
                  <a:pt x="8762742" y="2805784"/>
                </a:lnTo>
                <a:lnTo>
                  <a:pt x="8756980" y="2792879"/>
                </a:lnTo>
                <a:lnTo>
                  <a:pt x="8745424" y="2781743"/>
                </a:lnTo>
                <a:lnTo>
                  <a:pt x="8730835" y="2767146"/>
                </a:lnTo>
                <a:lnTo>
                  <a:pt x="8712002" y="2756838"/>
                </a:lnTo>
                <a:close/>
                <a:moveTo>
                  <a:pt x="5452202" y="2743520"/>
                </a:moveTo>
                <a:lnTo>
                  <a:pt x="5466825" y="2745664"/>
                </a:lnTo>
                <a:lnTo>
                  <a:pt x="5466825" y="2745664"/>
                </a:lnTo>
                <a:close/>
                <a:moveTo>
                  <a:pt x="4983884" y="2730201"/>
                </a:moveTo>
                <a:lnTo>
                  <a:pt x="4983878" y="2730232"/>
                </a:lnTo>
                <a:lnTo>
                  <a:pt x="4998102" y="2746078"/>
                </a:lnTo>
                <a:lnTo>
                  <a:pt x="5021552" y="2747809"/>
                </a:lnTo>
                <a:lnTo>
                  <a:pt x="5030008" y="2731481"/>
                </a:lnTo>
                <a:lnTo>
                  <a:pt x="5021551" y="2747808"/>
                </a:lnTo>
                <a:lnTo>
                  <a:pt x="4998102" y="2746078"/>
                </a:lnTo>
                <a:close/>
                <a:moveTo>
                  <a:pt x="5476393" y="2721565"/>
                </a:moveTo>
                <a:lnTo>
                  <a:pt x="5474508" y="2741362"/>
                </a:lnTo>
                <a:lnTo>
                  <a:pt x="5476427" y="2721624"/>
                </a:lnTo>
                <a:close/>
                <a:moveTo>
                  <a:pt x="2768403" y="2716435"/>
                </a:moveTo>
                <a:lnTo>
                  <a:pt x="2768401" y="2716470"/>
                </a:lnTo>
                <a:lnTo>
                  <a:pt x="2758024" y="2810073"/>
                </a:lnTo>
                <a:lnTo>
                  <a:pt x="2758025" y="2810073"/>
                </a:lnTo>
                <a:lnTo>
                  <a:pt x="2768402" y="2716470"/>
                </a:lnTo>
                <a:close/>
                <a:moveTo>
                  <a:pt x="2641537" y="2697146"/>
                </a:moveTo>
                <a:lnTo>
                  <a:pt x="2654590" y="2706575"/>
                </a:lnTo>
                <a:lnTo>
                  <a:pt x="2670728" y="2742241"/>
                </a:lnTo>
                <a:lnTo>
                  <a:pt x="2691019" y="2746510"/>
                </a:lnTo>
                <a:lnTo>
                  <a:pt x="2671132" y="2742241"/>
                </a:lnTo>
                <a:lnTo>
                  <a:pt x="2654589" y="2706162"/>
                </a:lnTo>
                <a:close/>
                <a:moveTo>
                  <a:pt x="5030783" y="2682121"/>
                </a:moveTo>
                <a:lnTo>
                  <a:pt x="5033819" y="2708491"/>
                </a:lnTo>
                <a:lnTo>
                  <a:pt x="5033849" y="2708306"/>
                </a:lnTo>
                <a:close/>
                <a:moveTo>
                  <a:pt x="9152626" y="2679977"/>
                </a:moveTo>
                <a:lnTo>
                  <a:pt x="9152997" y="2679977"/>
                </a:lnTo>
                <a:lnTo>
                  <a:pt x="9153772" y="2679977"/>
                </a:lnTo>
                <a:lnTo>
                  <a:pt x="9153772" y="2681256"/>
                </a:lnTo>
                <a:lnTo>
                  <a:pt x="9152997" y="2682121"/>
                </a:lnTo>
                <a:lnTo>
                  <a:pt x="9152626" y="2681707"/>
                </a:lnTo>
                <a:lnTo>
                  <a:pt x="9152256" y="2681256"/>
                </a:lnTo>
                <a:close/>
                <a:moveTo>
                  <a:pt x="8219830" y="2675688"/>
                </a:moveTo>
                <a:lnTo>
                  <a:pt x="8262888" y="2689834"/>
                </a:lnTo>
                <a:lnTo>
                  <a:pt x="8266729" y="2702738"/>
                </a:lnTo>
                <a:lnTo>
                  <a:pt x="8272895" y="2757703"/>
                </a:lnTo>
                <a:lnTo>
                  <a:pt x="8300589" y="2778282"/>
                </a:lnTo>
                <a:lnTo>
                  <a:pt x="8324039" y="2741789"/>
                </a:lnTo>
                <a:lnTo>
                  <a:pt x="8355541" y="2721210"/>
                </a:lnTo>
                <a:lnTo>
                  <a:pt x="8379766" y="2721210"/>
                </a:lnTo>
                <a:lnTo>
                  <a:pt x="8402474" y="2733212"/>
                </a:lnTo>
                <a:lnTo>
                  <a:pt x="8422083" y="2745664"/>
                </a:lnTo>
                <a:lnTo>
                  <a:pt x="8450923" y="2752098"/>
                </a:lnTo>
                <a:lnTo>
                  <a:pt x="8450923" y="2752097"/>
                </a:lnTo>
                <a:lnTo>
                  <a:pt x="8497047" y="2775724"/>
                </a:lnTo>
                <a:lnTo>
                  <a:pt x="8546271" y="2795024"/>
                </a:lnTo>
                <a:lnTo>
                  <a:pt x="8563959" y="2812631"/>
                </a:lnTo>
                <a:lnTo>
                  <a:pt x="8577807" y="2829824"/>
                </a:lnTo>
                <a:lnTo>
                  <a:pt x="8580873" y="2849575"/>
                </a:lnTo>
                <a:lnTo>
                  <a:pt x="8624335" y="2871020"/>
                </a:lnTo>
                <a:lnTo>
                  <a:pt x="8629692" y="2889078"/>
                </a:lnTo>
                <a:lnTo>
                  <a:pt x="8604726" y="2892502"/>
                </a:lnTo>
                <a:lnTo>
                  <a:pt x="8608938" y="2915677"/>
                </a:lnTo>
                <a:lnTo>
                  <a:pt x="8631613" y="2937573"/>
                </a:lnTo>
                <a:lnTo>
                  <a:pt x="8646235" y="2974066"/>
                </a:lnTo>
                <a:lnTo>
                  <a:pt x="8661632" y="2973201"/>
                </a:lnTo>
                <a:lnTo>
                  <a:pt x="8658937" y="2988250"/>
                </a:lnTo>
                <a:lnTo>
                  <a:pt x="8679320" y="2994269"/>
                </a:lnTo>
                <a:lnTo>
                  <a:pt x="8670459" y="3000702"/>
                </a:lnTo>
                <a:lnTo>
                  <a:pt x="8697379" y="3014848"/>
                </a:lnTo>
                <a:lnTo>
                  <a:pt x="8693538" y="3024743"/>
                </a:lnTo>
                <a:lnTo>
                  <a:pt x="8675446" y="3026887"/>
                </a:lnTo>
                <a:lnTo>
                  <a:pt x="8670089" y="3018309"/>
                </a:lnTo>
                <a:lnTo>
                  <a:pt x="8647010" y="3014434"/>
                </a:lnTo>
                <a:lnTo>
                  <a:pt x="8620461" y="3009280"/>
                </a:lnTo>
                <a:lnTo>
                  <a:pt x="8602031" y="2987798"/>
                </a:lnTo>
                <a:lnTo>
                  <a:pt x="8587779" y="2968912"/>
                </a:lnTo>
                <a:lnTo>
                  <a:pt x="8576257" y="2938852"/>
                </a:lnTo>
                <a:lnTo>
                  <a:pt x="8542801" y="2923841"/>
                </a:lnTo>
                <a:lnTo>
                  <a:pt x="8519351" y="2933284"/>
                </a:lnTo>
                <a:lnTo>
                  <a:pt x="8502067" y="2944872"/>
                </a:lnTo>
                <a:lnTo>
                  <a:pt x="8503213" y="2969777"/>
                </a:lnTo>
                <a:lnTo>
                  <a:pt x="8481279" y="2981816"/>
                </a:lnTo>
                <a:lnTo>
                  <a:pt x="8466286" y="2975797"/>
                </a:lnTo>
                <a:lnTo>
                  <a:pt x="8438996" y="2974931"/>
                </a:lnTo>
                <a:lnTo>
                  <a:pt x="8446307" y="2863307"/>
                </a:lnTo>
                <a:lnTo>
                  <a:pt x="8450923" y="2752101"/>
                </a:lnTo>
                <a:lnTo>
                  <a:pt x="8445903" y="2863308"/>
                </a:lnTo>
                <a:lnTo>
                  <a:pt x="8438996" y="2974518"/>
                </a:lnTo>
                <a:lnTo>
                  <a:pt x="8416692" y="2946602"/>
                </a:lnTo>
                <a:lnTo>
                  <a:pt x="8390176" y="2939717"/>
                </a:lnTo>
                <a:lnTo>
                  <a:pt x="8382461" y="2949612"/>
                </a:lnTo>
                <a:lnTo>
                  <a:pt x="8348634" y="2950477"/>
                </a:lnTo>
                <a:lnTo>
                  <a:pt x="8362077" y="2922562"/>
                </a:lnTo>
                <a:lnTo>
                  <a:pt x="8379766" y="2913119"/>
                </a:lnTo>
                <a:lnTo>
                  <a:pt x="8374779" y="2875760"/>
                </a:lnTo>
                <a:lnTo>
                  <a:pt x="8364031" y="2847431"/>
                </a:lnTo>
                <a:lnTo>
                  <a:pt x="8312887" y="2818651"/>
                </a:lnTo>
                <a:lnTo>
                  <a:pt x="8290954" y="2816092"/>
                </a:lnTo>
                <a:lnTo>
                  <a:pt x="8251365" y="2784302"/>
                </a:lnTo>
                <a:lnTo>
                  <a:pt x="8242909" y="2801044"/>
                </a:lnTo>
                <a:lnTo>
                  <a:pt x="8232902" y="2803639"/>
                </a:lnTo>
                <a:lnTo>
                  <a:pt x="8227141" y="2791187"/>
                </a:lnTo>
                <a:lnTo>
                  <a:pt x="8227512" y="2776138"/>
                </a:lnTo>
                <a:lnTo>
                  <a:pt x="8207128" y="2759396"/>
                </a:lnTo>
                <a:lnTo>
                  <a:pt x="8237147" y="2747395"/>
                </a:lnTo>
                <a:lnTo>
                  <a:pt x="8256352" y="2747809"/>
                </a:lnTo>
                <a:lnTo>
                  <a:pt x="8254431" y="2739231"/>
                </a:lnTo>
                <a:lnTo>
                  <a:pt x="8214439" y="2738780"/>
                </a:lnTo>
                <a:lnTo>
                  <a:pt x="8204433" y="2718614"/>
                </a:lnTo>
                <a:lnTo>
                  <a:pt x="8180208" y="2712181"/>
                </a:lnTo>
                <a:lnTo>
                  <a:pt x="8169460" y="2694988"/>
                </a:lnTo>
                <a:lnTo>
                  <a:pt x="8205982" y="2687275"/>
                </a:lnTo>
                <a:close/>
                <a:moveTo>
                  <a:pt x="2615372" y="2664966"/>
                </a:moveTo>
                <a:lnTo>
                  <a:pt x="2615106" y="2665090"/>
                </a:lnTo>
                <a:lnTo>
                  <a:pt x="2633047" y="2681244"/>
                </a:lnTo>
                <a:close/>
                <a:moveTo>
                  <a:pt x="5124719" y="2655180"/>
                </a:moveTo>
                <a:lnTo>
                  <a:pt x="5121145" y="2664965"/>
                </a:lnTo>
                <a:lnTo>
                  <a:pt x="5119999" y="2677832"/>
                </a:lnTo>
                <a:lnTo>
                  <a:pt x="5117304" y="2688554"/>
                </a:lnTo>
                <a:lnTo>
                  <a:pt x="5099616" y="2705296"/>
                </a:lnTo>
                <a:lnTo>
                  <a:pt x="5086914" y="2722489"/>
                </a:lnTo>
                <a:lnTo>
                  <a:pt x="5075021" y="2755521"/>
                </a:lnTo>
                <a:lnTo>
                  <a:pt x="5075032" y="2755942"/>
                </a:lnTo>
                <a:lnTo>
                  <a:pt x="5086914" y="2722489"/>
                </a:lnTo>
                <a:lnTo>
                  <a:pt x="5099616" y="2705296"/>
                </a:lnTo>
                <a:lnTo>
                  <a:pt x="5117304" y="2688554"/>
                </a:lnTo>
                <a:lnTo>
                  <a:pt x="5120370" y="2677832"/>
                </a:lnTo>
                <a:lnTo>
                  <a:pt x="5121145" y="2664965"/>
                </a:lnTo>
                <a:close/>
                <a:moveTo>
                  <a:pt x="5544081" y="2652061"/>
                </a:moveTo>
                <a:lnTo>
                  <a:pt x="5532558" y="2660225"/>
                </a:lnTo>
                <a:lnTo>
                  <a:pt x="5515645" y="2664966"/>
                </a:lnTo>
                <a:lnTo>
                  <a:pt x="5503347" y="2685131"/>
                </a:lnTo>
                <a:lnTo>
                  <a:pt x="5504863" y="2698449"/>
                </a:lnTo>
                <a:lnTo>
                  <a:pt x="5477708" y="2698040"/>
                </a:lnTo>
                <a:lnTo>
                  <a:pt x="5504492" y="2698449"/>
                </a:lnTo>
                <a:lnTo>
                  <a:pt x="5503717" y="2718614"/>
                </a:lnTo>
                <a:lnTo>
                  <a:pt x="5498327" y="2743106"/>
                </a:lnTo>
                <a:lnTo>
                  <a:pt x="5506042" y="2755972"/>
                </a:lnTo>
                <a:lnTo>
                  <a:pt x="5517935" y="2748222"/>
                </a:lnTo>
                <a:lnTo>
                  <a:pt x="5533332" y="2746078"/>
                </a:lnTo>
                <a:lnTo>
                  <a:pt x="5536803" y="2750404"/>
                </a:lnTo>
                <a:lnTo>
                  <a:pt x="5552166" y="2741789"/>
                </a:lnTo>
                <a:lnTo>
                  <a:pt x="5541789" y="2730201"/>
                </a:lnTo>
                <a:lnTo>
                  <a:pt x="5550616" y="2714325"/>
                </a:lnTo>
                <a:lnTo>
                  <a:pt x="5564093" y="2699276"/>
                </a:lnTo>
                <a:lnTo>
                  <a:pt x="5661189" y="2769166"/>
                </a:lnTo>
                <a:lnTo>
                  <a:pt x="5564464" y="2699277"/>
                </a:lnTo>
                <a:lnTo>
                  <a:pt x="5566384" y="2674409"/>
                </a:lnTo>
                <a:lnTo>
                  <a:pt x="5559477" y="2661505"/>
                </a:lnTo>
                <a:lnTo>
                  <a:pt x="5559477" y="2661504"/>
                </a:lnTo>
                <a:lnTo>
                  <a:pt x="5557928" y="2658495"/>
                </a:lnTo>
                <a:close/>
                <a:moveTo>
                  <a:pt x="4822770" y="2649503"/>
                </a:moveTo>
                <a:lnTo>
                  <a:pt x="4824690" y="2649503"/>
                </a:lnTo>
                <a:lnTo>
                  <a:pt x="4826240" y="2652062"/>
                </a:lnTo>
                <a:lnTo>
                  <a:pt x="4826240" y="2655071"/>
                </a:lnTo>
                <a:lnTo>
                  <a:pt x="4823545" y="2659360"/>
                </a:lnTo>
                <a:lnTo>
                  <a:pt x="4821253" y="2661956"/>
                </a:lnTo>
                <a:lnTo>
                  <a:pt x="4819704" y="2660639"/>
                </a:lnTo>
                <a:lnTo>
                  <a:pt x="4819299" y="2659360"/>
                </a:lnTo>
                <a:lnTo>
                  <a:pt x="4818929" y="2655485"/>
                </a:lnTo>
                <a:lnTo>
                  <a:pt x="4818929" y="2653792"/>
                </a:lnTo>
                <a:lnTo>
                  <a:pt x="4820479" y="2651648"/>
                </a:lnTo>
                <a:close/>
                <a:moveTo>
                  <a:pt x="2583061" y="2649052"/>
                </a:moveTo>
                <a:lnTo>
                  <a:pt x="2575380" y="2654206"/>
                </a:lnTo>
                <a:lnTo>
                  <a:pt x="2583062" y="2649052"/>
                </a:lnTo>
                <a:close/>
                <a:moveTo>
                  <a:pt x="2767996" y="2639195"/>
                </a:moveTo>
                <a:lnTo>
                  <a:pt x="2752633" y="2644763"/>
                </a:lnTo>
                <a:lnTo>
                  <a:pt x="2752633" y="2669255"/>
                </a:lnTo>
                <a:lnTo>
                  <a:pt x="2764560" y="2682121"/>
                </a:lnTo>
                <a:lnTo>
                  <a:pt x="2764573" y="2682177"/>
                </a:lnTo>
                <a:lnTo>
                  <a:pt x="2764561" y="2682121"/>
                </a:lnTo>
                <a:lnTo>
                  <a:pt x="2752634" y="2669254"/>
                </a:lnTo>
                <a:lnTo>
                  <a:pt x="2752634" y="2644763"/>
                </a:lnTo>
                <a:close/>
                <a:moveTo>
                  <a:pt x="2878373" y="2625877"/>
                </a:moveTo>
                <a:lnTo>
                  <a:pt x="2878372" y="2625877"/>
                </a:lnTo>
                <a:lnTo>
                  <a:pt x="2873352" y="2636185"/>
                </a:lnTo>
                <a:close/>
                <a:moveTo>
                  <a:pt x="3066002" y="2613010"/>
                </a:moveTo>
                <a:lnTo>
                  <a:pt x="3062532" y="2619857"/>
                </a:lnTo>
                <a:lnTo>
                  <a:pt x="3062533" y="2619857"/>
                </a:lnTo>
                <a:lnTo>
                  <a:pt x="3066003" y="2613010"/>
                </a:lnTo>
                <a:close/>
                <a:moveTo>
                  <a:pt x="8021822" y="2606990"/>
                </a:moveTo>
                <a:lnTo>
                  <a:pt x="8026438" y="2614703"/>
                </a:lnTo>
                <a:lnTo>
                  <a:pt x="8005279" y="2648638"/>
                </a:lnTo>
                <a:lnTo>
                  <a:pt x="7984525" y="2655485"/>
                </a:lnTo>
                <a:lnTo>
                  <a:pt x="7958751" y="2648638"/>
                </a:lnTo>
                <a:lnTo>
                  <a:pt x="7914142" y="2649917"/>
                </a:lnTo>
                <a:lnTo>
                  <a:pt x="7890322" y="2655485"/>
                </a:lnTo>
                <a:lnTo>
                  <a:pt x="7886077" y="2681256"/>
                </a:lnTo>
                <a:lnTo>
                  <a:pt x="7910302" y="2711316"/>
                </a:lnTo>
                <a:lnTo>
                  <a:pt x="7924924" y="2695853"/>
                </a:lnTo>
                <a:lnTo>
                  <a:pt x="7975664" y="2684266"/>
                </a:lnTo>
                <a:lnTo>
                  <a:pt x="7972969" y="2700142"/>
                </a:lnTo>
                <a:lnTo>
                  <a:pt x="7961446" y="2694988"/>
                </a:lnTo>
                <a:lnTo>
                  <a:pt x="7949148" y="2715191"/>
                </a:lnTo>
                <a:lnTo>
                  <a:pt x="7924924" y="2728509"/>
                </a:lnTo>
                <a:lnTo>
                  <a:pt x="7949519" y="2771849"/>
                </a:lnTo>
                <a:lnTo>
                  <a:pt x="7944128" y="2783888"/>
                </a:lnTo>
                <a:lnTo>
                  <a:pt x="7966837" y="2823391"/>
                </a:lnTo>
                <a:lnTo>
                  <a:pt x="7965287" y="2845287"/>
                </a:lnTo>
                <a:lnTo>
                  <a:pt x="7950665" y="2855595"/>
                </a:lnTo>
                <a:lnTo>
                  <a:pt x="7940288" y="2843970"/>
                </a:lnTo>
                <a:lnTo>
                  <a:pt x="7954910" y="2816092"/>
                </a:lnTo>
                <a:lnTo>
                  <a:pt x="7927990" y="2828959"/>
                </a:lnTo>
                <a:lnTo>
                  <a:pt x="7921824" y="2819516"/>
                </a:lnTo>
                <a:lnTo>
                  <a:pt x="7925699" y="2806198"/>
                </a:lnTo>
                <a:lnTo>
                  <a:pt x="7906831" y="2786446"/>
                </a:lnTo>
                <a:lnTo>
                  <a:pt x="7910302" y="2752963"/>
                </a:lnTo>
                <a:lnTo>
                  <a:pt x="7891838" y="2763271"/>
                </a:lnTo>
                <a:lnTo>
                  <a:pt x="7893018" y="2803188"/>
                </a:lnTo>
                <a:lnTo>
                  <a:pt x="7891468" y="2851720"/>
                </a:lnTo>
                <a:lnTo>
                  <a:pt x="7874150" y="2857288"/>
                </a:lnTo>
                <a:lnTo>
                  <a:pt x="7862998" y="2846980"/>
                </a:lnTo>
                <a:lnTo>
                  <a:pt x="7872230" y="2815227"/>
                </a:lnTo>
                <a:lnTo>
                  <a:pt x="7869164" y="2782571"/>
                </a:lnTo>
                <a:lnTo>
                  <a:pt x="7858382" y="2782157"/>
                </a:lnTo>
                <a:lnTo>
                  <a:pt x="7850701" y="2758982"/>
                </a:lnTo>
                <a:lnTo>
                  <a:pt x="7862257" y="2736635"/>
                </a:lnTo>
                <a:lnTo>
                  <a:pt x="7866468" y="2709585"/>
                </a:lnTo>
                <a:lnTo>
                  <a:pt x="7880316" y="2658081"/>
                </a:lnTo>
                <a:lnTo>
                  <a:pt x="7886077" y="2644349"/>
                </a:lnTo>
                <a:lnTo>
                  <a:pt x="7908752" y="2618578"/>
                </a:lnTo>
                <a:lnTo>
                  <a:pt x="7929910" y="2628435"/>
                </a:lnTo>
                <a:lnTo>
                  <a:pt x="7964141" y="2633589"/>
                </a:lnTo>
                <a:lnTo>
                  <a:pt x="7995273" y="2631896"/>
                </a:lnTo>
                <a:close/>
                <a:moveTo>
                  <a:pt x="3086742" y="2606132"/>
                </a:moveTo>
                <a:lnTo>
                  <a:pt x="3074088" y="2611694"/>
                </a:lnTo>
                <a:lnTo>
                  <a:pt x="3066014" y="2613008"/>
                </a:lnTo>
                <a:lnTo>
                  <a:pt x="3074089" y="2612144"/>
                </a:lnTo>
                <a:close/>
                <a:moveTo>
                  <a:pt x="4844299" y="2605260"/>
                </a:moveTo>
                <a:lnTo>
                  <a:pt x="4844703" y="2606125"/>
                </a:lnTo>
                <a:lnTo>
                  <a:pt x="4845478" y="2606539"/>
                </a:lnTo>
                <a:lnTo>
                  <a:pt x="4845478" y="2607405"/>
                </a:lnTo>
                <a:lnTo>
                  <a:pt x="4844299" y="2609549"/>
                </a:lnTo>
                <a:lnTo>
                  <a:pt x="4843524" y="2610866"/>
                </a:lnTo>
                <a:lnTo>
                  <a:pt x="4842378" y="2609549"/>
                </a:lnTo>
                <a:lnTo>
                  <a:pt x="4842008" y="2608721"/>
                </a:lnTo>
                <a:lnTo>
                  <a:pt x="4843524" y="2606125"/>
                </a:lnTo>
                <a:close/>
                <a:moveTo>
                  <a:pt x="2758394" y="2604846"/>
                </a:moveTo>
                <a:lnTo>
                  <a:pt x="2758394" y="2625877"/>
                </a:lnTo>
                <a:lnTo>
                  <a:pt x="2774162" y="2629752"/>
                </a:lnTo>
                <a:lnTo>
                  <a:pt x="2773387" y="2642618"/>
                </a:lnTo>
                <a:lnTo>
                  <a:pt x="2773388" y="2642618"/>
                </a:lnTo>
                <a:lnTo>
                  <a:pt x="2774163" y="2629751"/>
                </a:lnTo>
                <a:lnTo>
                  <a:pt x="2758395" y="2625876"/>
                </a:lnTo>
                <a:lnTo>
                  <a:pt x="2758395" y="2604846"/>
                </a:lnTo>
                <a:close/>
                <a:moveTo>
                  <a:pt x="3032988" y="2602319"/>
                </a:moveTo>
                <a:lnTo>
                  <a:pt x="3049460" y="2618578"/>
                </a:lnTo>
                <a:lnTo>
                  <a:pt x="3062505" y="2619854"/>
                </a:lnTo>
                <a:lnTo>
                  <a:pt x="3049459" y="2618165"/>
                </a:lnTo>
                <a:close/>
                <a:moveTo>
                  <a:pt x="4995410" y="2600566"/>
                </a:moveTo>
                <a:lnTo>
                  <a:pt x="5002347" y="2618578"/>
                </a:lnTo>
                <a:lnTo>
                  <a:pt x="5022731" y="2615568"/>
                </a:lnTo>
                <a:lnTo>
                  <a:pt x="5002347" y="2618164"/>
                </a:lnTo>
                <a:close/>
                <a:moveTo>
                  <a:pt x="2912974" y="2597961"/>
                </a:moveTo>
                <a:lnTo>
                  <a:pt x="2912974" y="2597961"/>
                </a:lnTo>
                <a:lnTo>
                  <a:pt x="2909908" y="2612558"/>
                </a:lnTo>
                <a:lnTo>
                  <a:pt x="2909908" y="2612558"/>
                </a:lnTo>
                <a:close/>
                <a:moveTo>
                  <a:pt x="3095213" y="2596682"/>
                </a:moveTo>
                <a:lnTo>
                  <a:pt x="3086762" y="2606120"/>
                </a:lnTo>
                <a:lnTo>
                  <a:pt x="3095214" y="2597096"/>
                </a:lnTo>
                <a:lnTo>
                  <a:pt x="3110181" y="2599687"/>
                </a:lnTo>
                <a:close/>
                <a:moveTo>
                  <a:pt x="2819916" y="2593673"/>
                </a:moveTo>
                <a:lnTo>
                  <a:pt x="2810685" y="2605711"/>
                </a:lnTo>
                <a:lnTo>
                  <a:pt x="2810685" y="2605711"/>
                </a:lnTo>
                <a:lnTo>
                  <a:pt x="2819916" y="2593673"/>
                </a:lnTo>
                <a:close/>
                <a:moveTo>
                  <a:pt x="8098707" y="2588970"/>
                </a:moveTo>
                <a:lnTo>
                  <a:pt x="8101032" y="2607404"/>
                </a:lnTo>
                <a:lnTo>
                  <a:pt x="8116766" y="2610866"/>
                </a:lnTo>
                <a:lnTo>
                  <a:pt x="8119866" y="2625011"/>
                </a:lnTo>
                <a:lnTo>
                  <a:pt x="8118720" y="2654206"/>
                </a:lnTo>
                <a:lnTo>
                  <a:pt x="8104873" y="2651196"/>
                </a:lnTo>
                <a:lnTo>
                  <a:pt x="8100628" y="2672264"/>
                </a:lnTo>
                <a:lnTo>
                  <a:pt x="8111780" y="2689834"/>
                </a:lnTo>
                <a:lnTo>
                  <a:pt x="8104098" y="2694160"/>
                </a:lnTo>
                <a:lnTo>
                  <a:pt x="8093316" y="2672678"/>
                </a:lnTo>
                <a:lnTo>
                  <a:pt x="8085264" y="2628435"/>
                </a:lnTo>
                <a:lnTo>
                  <a:pt x="8089880" y="2600971"/>
                </a:lnTo>
                <a:close/>
                <a:moveTo>
                  <a:pt x="2932880" y="2588141"/>
                </a:moveTo>
                <a:lnTo>
                  <a:pt x="2912975" y="2597961"/>
                </a:lnTo>
                <a:lnTo>
                  <a:pt x="2932954" y="2588518"/>
                </a:lnTo>
                <a:close/>
                <a:moveTo>
                  <a:pt x="5486029" y="2587653"/>
                </a:moveTo>
                <a:lnTo>
                  <a:pt x="5477202" y="2600105"/>
                </a:lnTo>
                <a:lnTo>
                  <a:pt x="5466825" y="2609135"/>
                </a:lnTo>
                <a:lnTo>
                  <a:pt x="5456414" y="2626742"/>
                </a:lnTo>
                <a:lnTo>
                  <a:pt x="5450653" y="2643032"/>
                </a:lnTo>
                <a:lnTo>
                  <a:pt x="5449507" y="2670533"/>
                </a:lnTo>
                <a:lnTo>
                  <a:pt x="5442971" y="2683400"/>
                </a:lnTo>
                <a:lnTo>
                  <a:pt x="5442600" y="2709171"/>
                </a:lnTo>
                <a:lnTo>
                  <a:pt x="5442600" y="2709171"/>
                </a:lnTo>
                <a:lnTo>
                  <a:pt x="5443342" y="2683400"/>
                </a:lnTo>
                <a:lnTo>
                  <a:pt x="5449507" y="2670534"/>
                </a:lnTo>
                <a:lnTo>
                  <a:pt x="5450653" y="2643032"/>
                </a:lnTo>
                <a:lnTo>
                  <a:pt x="5456818" y="2627156"/>
                </a:lnTo>
                <a:lnTo>
                  <a:pt x="5466825" y="2609135"/>
                </a:lnTo>
                <a:lnTo>
                  <a:pt x="5477202" y="2600106"/>
                </a:lnTo>
                <a:close/>
                <a:moveTo>
                  <a:pt x="2829501" y="2585931"/>
                </a:moveTo>
                <a:lnTo>
                  <a:pt x="2829518" y="2585960"/>
                </a:lnTo>
                <a:lnTo>
                  <a:pt x="2837604" y="2620309"/>
                </a:lnTo>
                <a:lnTo>
                  <a:pt x="2832618" y="2624598"/>
                </a:lnTo>
                <a:lnTo>
                  <a:pt x="2827609" y="2604438"/>
                </a:lnTo>
                <a:lnTo>
                  <a:pt x="2832214" y="2625011"/>
                </a:lnTo>
                <a:lnTo>
                  <a:pt x="2837605" y="2620722"/>
                </a:lnTo>
                <a:lnTo>
                  <a:pt x="2852193" y="2638700"/>
                </a:lnTo>
                <a:lnTo>
                  <a:pt x="2837605" y="2620309"/>
                </a:lnTo>
                <a:lnTo>
                  <a:pt x="2829519" y="2585960"/>
                </a:lnTo>
                <a:close/>
                <a:moveTo>
                  <a:pt x="3219248" y="2584449"/>
                </a:moveTo>
                <a:lnTo>
                  <a:pt x="3214416" y="2590248"/>
                </a:lnTo>
                <a:lnTo>
                  <a:pt x="3201344" y="2593258"/>
                </a:lnTo>
                <a:lnTo>
                  <a:pt x="3201344" y="2593258"/>
                </a:lnTo>
                <a:lnTo>
                  <a:pt x="3214416" y="2590662"/>
                </a:lnTo>
                <a:close/>
                <a:moveTo>
                  <a:pt x="4993891" y="2584229"/>
                </a:moveTo>
                <a:lnTo>
                  <a:pt x="4997327" y="2585508"/>
                </a:lnTo>
                <a:lnTo>
                  <a:pt x="4995407" y="2600557"/>
                </a:lnTo>
                <a:lnTo>
                  <a:pt x="4997327" y="2585508"/>
                </a:lnTo>
                <a:close/>
                <a:moveTo>
                  <a:pt x="3191756" y="2582088"/>
                </a:moveTo>
                <a:lnTo>
                  <a:pt x="3197503" y="2583364"/>
                </a:lnTo>
                <a:lnTo>
                  <a:pt x="3201339" y="2593247"/>
                </a:lnTo>
                <a:lnTo>
                  <a:pt x="3197873" y="2583364"/>
                </a:lnTo>
                <a:close/>
                <a:moveTo>
                  <a:pt x="3191741" y="2582085"/>
                </a:moveTo>
                <a:lnTo>
                  <a:pt x="3183285" y="2591527"/>
                </a:lnTo>
                <a:lnTo>
                  <a:pt x="3183285" y="2591528"/>
                </a:lnTo>
                <a:lnTo>
                  <a:pt x="3191742" y="2582085"/>
                </a:lnTo>
                <a:close/>
                <a:moveTo>
                  <a:pt x="3132139" y="2577796"/>
                </a:moveTo>
                <a:lnTo>
                  <a:pt x="3129814" y="2587239"/>
                </a:lnTo>
                <a:lnTo>
                  <a:pt x="3134060" y="2594124"/>
                </a:lnTo>
                <a:lnTo>
                  <a:pt x="3131735" y="2601422"/>
                </a:lnTo>
                <a:lnTo>
                  <a:pt x="3131736" y="2601422"/>
                </a:lnTo>
                <a:lnTo>
                  <a:pt x="3134061" y="2594124"/>
                </a:lnTo>
                <a:lnTo>
                  <a:pt x="3129816" y="2587239"/>
                </a:lnTo>
                <a:lnTo>
                  <a:pt x="3132141" y="2577796"/>
                </a:lnTo>
                <a:close/>
                <a:moveTo>
                  <a:pt x="3156364" y="2576930"/>
                </a:moveTo>
                <a:lnTo>
                  <a:pt x="3143292" y="2580805"/>
                </a:lnTo>
                <a:lnTo>
                  <a:pt x="3143293" y="2580805"/>
                </a:lnTo>
                <a:lnTo>
                  <a:pt x="3156364" y="2576931"/>
                </a:lnTo>
                <a:close/>
                <a:moveTo>
                  <a:pt x="5073471" y="2576064"/>
                </a:moveTo>
                <a:lnTo>
                  <a:pt x="5073471" y="2576065"/>
                </a:lnTo>
                <a:lnTo>
                  <a:pt x="5076537" y="2585508"/>
                </a:lnTo>
                <a:lnTo>
                  <a:pt x="5076537" y="2585507"/>
                </a:lnTo>
                <a:close/>
                <a:moveTo>
                  <a:pt x="3024514" y="2568908"/>
                </a:moveTo>
                <a:lnTo>
                  <a:pt x="3024461" y="2569218"/>
                </a:lnTo>
                <a:lnTo>
                  <a:pt x="3031329" y="2586639"/>
                </a:lnTo>
                <a:close/>
                <a:moveTo>
                  <a:pt x="3180774" y="2557555"/>
                </a:moveTo>
                <a:lnTo>
                  <a:pt x="3178263" y="2570046"/>
                </a:lnTo>
                <a:lnTo>
                  <a:pt x="3171728" y="2584642"/>
                </a:lnTo>
                <a:lnTo>
                  <a:pt x="3171728" y="2584642"/>
                </a:lnTo>
                <a:lnTo>
                  <a:pt x="3178668" y="2569632"/>
                </a:lnTo>
                <a:close/>
                <a:moveTo>
                  <a:pt x="6625694" y="2550746"/>
                </a:moveTo>
                <a:lnTo>
                  <a:pt x="6626065" y="2550746"/>
                </a:lnTo>
                <a:lnTo>
                  <a:pt x="6626469" y="2551160"/>
                </a:lnTo>
                <a:lnTo>
                  <a:pt x="6626469" y="2552476"/>
                </a:lnTo>
                <a:lnTo>
                  <a:pt x="6626065" y="2552890"/>
                </a:lnTo>
                <a:lnTo>
                  <a:pt x="6624919" y="2552890"/>
                </a:lnTo>
                <a:lnTo>
                  <a:pt x="6624919" y="2552476"/>
                </a:lnTo>
                <a:lnTo>
                  <a:pt x="6624919" y="2552025"/>
                </a:lnTo>
                <a:close/>
                <a:moveTo>
                  <a:pt x="5141777" y="2545489"/>
                </a:moveTo>
                <a:lnTo>
                  <a:pt x="5140383" y="2564064"/>
                </a:lnTo>
                <a:lnTo>
                  <a:pt x="5132667" y="2582499"/>
                </a:lnTo>
                <a:lnTo>
                  <a:pt x="5127310" y="2603981"/>
                </a:lnTo>
                <a:lnTo>
                  <a:pt x="5123840" y="2634040"/>
                </a:lnTo>
                <a:lnTo>
                  <a:pt x="5125390" y="2653340"/>
                </a:lnTo>
                <a:lnTo>
                  <a:pt x="5124211" y="2634040"/>
                </a:lnTo>
                <a:lnTo>
                  <a:pt x="5127311" y="2603980"/>
                </a:lnTo>
                <a:lnTo>
                  <a:pt x="5132668" y="2582498"/>
                </a:lnTo>
                <a:lnTo>
                  <a:pt x="5140383" y="2564064"/>
                </a:lnTo>
                <a:close/>
                <a:moveTo>
                  <a:pt x="5476410" y="2543431"/>
                </a:moveTo>
                <a:lnTo>
                  <a:pt x="5474877" y="2583364"/>
                </a:lnTo>
                <a:lnTo>
                  <a:pt x="5476427" y="2543447"/>
                </a:lnTo>
                <a:close/>
                <a:moveTo>
                  <a:pt x="2826064" y="2542142"/>
                </a:moveTo>
                <a:lnTo>
                  <a:pt x="2826081" y="2542168"/>
                </a:lnTo>
                <a:lnTo>
                  <a:pt x="2827227" y="2550295"/>
                </a:lnTo>
                <a:lnTo>
                  <a:pt x="2827192" y="2550336"/>
                </a:lnTo>
                <a:lnTo>
                  <a:pt x="2827228" y="2550295"/>
                </a:lnTo>
                <a:lnTo>
                  <a:pt x="2826082" y="2542168"/>
                </a:lnTo>
                <a:close/>
                <a:moveTo>
                  <a:pt x="5106152" y="2535696"/>
                </a:moveTo>
                <a:lnTo>
                  <a:pt x="5106147" y="2535703"/>
                </a:lnTo>
                <a:lnTo>
                  <a:pt x="5106152" y="2535697"/>
                </a:lnTo>
                <a:lnTo>
                  <a:pt x="5124615" y="2541717"/>
                </a:lnTo>
                <a:lnTo>
                  <a:pt x="5141899" y="2543861"/>
                </a:lnTo>
                <a:lnTo>
                  <a:pt x="5141899" y="2543861"/>
                </a:lnTo>
                <a:lnTo>
                  <a:pt x="5141899" y="2543860"/>
                </a:lnTo>
                <a:lnTo>
                  <a:pt x="5124616" y="2541716"/>
                </a:lnTo>
                <a:close/>
                <a:moveTo>
                  <a:pt x="5487175" y="2534004"/>
                </a:moveTo>
                <a:lnTo>
                  <a:pt x="5487175" y="2534004"/>
                </a:lnTo>
                <a:lnTo>
                  <a:pt x="5504122" y="2541717"/>
                </a:lnTo>
                <a:close/>
                <a:moveTo>
                  <a:pt x="5049616" y="2531853"/>
                </a:moveTo>
                <a:lnTo>
                  <a:pt x="5049617" y="2531860"/>
                </a:lnTo>
                <a:lnTo>
                  <a:pt x="5059624" y="2549015"/>
                </a:lnTo>
                <a:lnTo>
                  <a:pt x="5059655" y="2549044"/>
                </a:lnTo>
                <a:lnTo>
                  <a:pt x="5059624" y="2549014"/>
                </a:lnTo>
                <a:lnTo>
                  <a:pt x="5049617" y="2531859"/>
                </a:lnTo>
                <a:close/>
                <a:moveTo>
                  <a:pt x="3077525" y="2524561"/>
                </a:moveTo>
                <a:lnTo>
                  <a:pt x="3077525" y="2524561"/>
                </a:lnTo>
                <a:lnTo>
                  <a:pt x="3089081" y="2549016"/>
                </a:lnTo>
                <a:lnTo>
                  <a:pt x="3089091" y="2549016"/>
                </a:lnTo>
                <a:lnTo>
                  <a:pt x="3089081" y="2549015"/>
                </a:lnTo>
                <a:close/>
                <a:moveTo>
                  <a:pt x="2899497" y="2521552"/>
                </a:moveTo>
                <a:lnTo>
                  <a:pt x="2894881" y="2524975"/>
                </a:lnTo>
                <a:lnTo>
                  <a:pt x="2906437" y="2533553"/>
                </a:lnTo>
                <a:lnTo>
                  <a:pt x="2904888" y="2556766"/>
                </a:lnTo>
                <a:lnTo>
                  <a:pt x="2908358" y="2578210"/>
                </a:lnTo>
                <a:lnTo>
                  <a:pt x="2931437" y="2580806"/>
                </a:lnTo>
                <a:lnTo>
                  <a:pt x="2931449" y="2580863"/>
                </a:lnTo>
                <a:lnTo>
                  <a:pt x="2931437" y="2580805"/>
                </a:lnTo>
                <a:lnTo>
                  <a:pt x="2908358" y="2578210"/>
                </a:lnTo>
                <a:lnTo>
                  <a:pt x="2904888" y="2556765"/>
                </a:lnTo>
                <a:lnTo>
                  <a:pt x="2906438" y="2533553"/>
                </a:lnTo>
                <a:lnTo>
                  <a:pt x="2894882" y="2524975"/>
                </a:lnTo>
                <a:lnTo>
                  <a:pt x="2899497" y="2521965"/>
                </a:lnTo>
                <a:lnTo>
                  <a:pt x="2919881" y="2526254"/>
                </a:lnTo>
                <a:lnTo>
                  <a:pt x="2941040" y="2534869"/>
                </a:lnTo>
                <a:lnTo>
                  <a:pt x="2949124" y="2526707"/>
                </a:lnTo>
                <a:lnTo>
                  <a:pt x="2941039" y="2534418"/>
                </a:lnTo>
                <a:lnTo>
                  <a:pt x="2919881" y="2525841"/>
                </a:lnTo>
                <a:close/>
                <a:moveTo>
                  <a:pt x="5228203" y="2518922"/>
                </a:moveTo>
                <a:lnTo>
                  <a:pt x="5228420" y="2518955"/>
                </a:lnTo>
                <a:lnTo>
                  <a:pt x="5248400" y="2525426"/>
                </a:lnTo>
                <a:lnTo>
                  <a:pt x="5248400" y="2525426"/>
                </a:lnTo>
                <a:lnTo>
                  <a:pt x="5228421" y="2518955"/>
                </a:lnTo>
                <a:close/>
                <a:moveTo>
                  <a:pt x="6627985" y="2518128"/>
                </a:moveTo>
                <a:lnTo>
                  <a:pt x="6627985" y="2518542"/>
                </a:lnTo>
                <a:lnTo>
                  <a:pt x="6627985" y="2518955"/>
                </a:lnTo>
                <a:lnTo>
                  <a:pt x="6627985" y="2519821"/>
                </a:lnTo>
                <a:lnTo>
                  <a:pt x="6627985" y="2520272"/>
                </a:lnTo>
                <a:lnTo>
                  <a:pt x="6627615" y="2521100"/>
                </a:lnTo>
                <a:lnTo>
                  <a:pt x="6626840" y="2521100"/>
                </a:lnTo>
                <a:lnTo>
                  <a:pt x="6626469" y="2521100"/>
                </a:lnTo>
                <a:lnTo>
                  <a:pt x="6626469" y="2520686"/>
                </a:lnTo>
                <a:lnTo>
                  <a:pt x="6626840" y="2520272"/>
                </a:lnTo>
                <a:lnTo>
                  <a:pt x="6626840" y="2519821"/>
                </a:lnTo>
                <a:lnTo>
                  <a:pt x="6627615" y="2518542"/>
                </a:lnTo>
                <a:close/>
                <a:moveTo>
                  <a:pt x="3031467" y="2512294"/>
                </a:moveTo>
                <a:lnTo>
                  <a:pt x="3037068" y="2528132"/>
                </a:lnTo>
                <a:lnTo>
                  <a:pt x="3037162" y="2527985"/>
                </a:lnTo>
                <a:close/>
                <a:moveTo>
                  <a:pt x="3082863" y="2506680"/>
                </a:moveTo>
                <a:lnTo>
                  <a:pt x="3077527" y="2524553"/>
                </a:lnTo>
                <a:lnTo>
                  <a:pt x="3082915" y="2506954"/>
                </a:lnTo>
                <a:close/>
                <a:moveTo>
                  <a:pt x="5445667" y="2506089"/>
                </a:moveTo>
                <a:lnTo>
                  <a:pt x="5445667" y="2506089"/>
                </a:lnTo>
                <a:lnTo>
                  <a:pt x="5452202" y="2520686"/>
                </a:lnTo>
                <a:lnTo>
                  <a:pt x="5452211" y="2520694"/>
                </a:lnTo>
                <a:lnTo>
                  <a:pt x="5452203" y="2520686"/>
                </a:lnTo>
                <a:close/>
                <a:moveTo>
                  <a:pt x="5154774" y="2502538"/>
                </a:moveTo>
                <a:lnTo>
                  <a:pt x="5154602" y="2502664"/>
                </a:lnTo>
                <a:lnTo>
                  <a:pt x="5144224" y="2519820"/>
                </a:lnTo>
                <a:lnTo>
                  <a:pt x="5143971" y="2522438"/>
                </a:lnTo>
                <a:lnTo>
                  <a:pt x="5144224" y="2519820"/>
                </a:lnTo>
                <a:close/>
                <a:moveTo>
                  <a:pt x="5034624" y="2501799"/>
                </a:moveTo>
                <a:lnTo>
                  <a:pt x="5034624" y="2501800"/>
                </a:lnTo>
                <a:lnTo>
                  <a:pt x="5034648" y="2501834"/>
                </a:lnTo>
                <a:close/>
                <a:moveTo>
                  <a:pt x="5291924" y="2494764"/>
                </a:moveTo>
                <a:lnTo>
                  <a:pt x="5272625" y="2505674"/>
                </a:lnTo>
                <a:lnTo>
                  <a:pt x="5259956" y="2502664"/>
                </a:lnTo>
                <a:lnTo>
                  <a:pt x="5256116" y="2505223"/>
                </a:lnTo>
                <a:lnTo>
                  <a:pt x="5256116" y="2505223"/>
                </a:lnTo>
                <a:lnTo>
                  <a:pt x="5259956" y="2502665"/>
                </a:lnTo>
                <a:lnTo>
                  <a:pt x="5272624" y="2505675"/>
                </a:lnTo>
                <a:close/>
                <a:moveTo>
                  <a:pt x="5036543" y="2491897"/>
                </a:moveTo>
                <a:lnTo>
                  <a:pt x="5036545" y="2491905"/>
                </a:lnTo>
                <a:lnTo>
                  <a:pt x="5036545" y="2491905"/>
                </a:lnTo>
                <a:close/>
                <a:moveTo>
                  <a:pt x="5302240" y="2488933"/>
                </a:moveTo>
                <a:lnTo>
                  <a:pt x="5302239" y="2488933"/>
                </a:lnTo>
                <a:lnTo>
                  <a:pt x="5313021" y="2496232"/>
                </a:lnTo>
                <a:lnTo>
                  <a:pt x="5321478" y="2494915"/>
                </a:lnTo>
                <a:lnTo>
                  <a:pt x="5321478" y="2494914"/>
                </a:lnTo>
                <a:lnTo>
                  <a:pt x="5313021" y="2496231"/>
                </a:lnTo>
                <a:close/>
                <a:moveTo>
                  <a:pt x="3006032" y="2485924"/>
                </a:moveTo>
                <a:lnTo>
                  <a:pt x="3006031" y="2485924"/>
                </a:lnTo>
                <a:lnTo>
                  <a:pt x="3009097" y="2495367"/>
                </a:lnTo>
                <a:lnTo>
                  <a:pt x="2999090" y="2508233"/>
                </a:lnTo>
                <a:lnTo>
                  <a:pt x="2999091" y="2508233"/>
                </a:lnTo>
                <a:lnTo>
                  <a:pt x="3009468" y="2495366"/>
                </a:lnTo>
                <a:close/>
                <a:moveTo>
                  <a:pt x="5381512" y="2484885"/>
                </a:moveTo>
                <a:lnTo>
                  <a:pt x="5373364" y="2488067"/>
                </a:lnTo>
                <a:lnTo>
                  <a:pt x="5356080" y="2487616"/>
                </a:lnTo>
                <a:lnTo>
                  <a:pt x="5355990" y="2487599"/>
                </a:lnTo>
                <a:lnTo>
                  <a:pt x="5356079" y="2487616"/>
                </a:lnTo>
                <a:lnTo>
                  <a:pt x="5373363" y="2488068"/>
                </a:lnTo>
                <a:close/>
                <a:moveTo>
                  <a:pt x="5382225" y="2484606"/>
                </a:moveTo>
                <a:lnTo>
                  <a:pt x="5382224" y="2484606"/>
                </a:lnTo>
                <a:lnTo>
                  <a:pt x="5398767" y="2512522"/>
                </a:lnTo>
                <a:lnTo>
                  <a:pt x="5411059" y="2516809"/>
                </a:lnTo>
                <a:lnTo>
                  <a:pt x="5399138" y="2512522"/>
                </a:lnTo>
                <a:lnTo>
                  <a:pt x="5382225" y="2484607"/>
                </a:lnTo>
                <a:close/>
                <a:moveTo>
                  <a:pt x="2816455" y="2484591"/>
                </a:moveTo>
                <a:lnTo>
                  <a:pt x="2816446" y="2484607"/>
                </a:lnTo>
                <a:lnTo>
                  <a:pt x="2814154" y="2509513"/>
                </a:lnTo>
                <a:lnTo>
                  <a:pt x="2814169" y="2509577"/>
                </a:lnTo>
                <a:lnTo>
                  <a:pt x="2814155" y="2509513"/>
                </a:lnTo>
                <a:lnTo>
                  <a:pt x="2816446" y="2484607"/>
                </a:lnTo>
                <a:close/>
                <a:moveTo>
                  <a:pt x="5335325" y="2483778"/>
                </a:moveTo>
                <a:lnTo>
                  <a:pt x="5325690" y="2486750"/>
                </a:lnTo>
                <a:lnTo>
                  <a:pt x="5321481" y="2494909"/>
                </a:lnTo>
                <a:lnTo>
                  <a:pt x="5326093" y="2486751"/>
                </a:lnTo>
                <a:lnTo>
                  <a:pt x="5335558" y="2483821"/>
                </a:lnTo>
                <a:close/>
                <a:moveTo>
                  <a:pt x="7757273" y="2477329"/>
                </a:moveTo>
                <a:lnTo>
                  <a:pt x="7756903" y="2493636"/>
                </a:lnTo>
                <a:lnTo>
                  <a:pt x="7756498" y="2515945"/>
                </a:lnTo>
                <a:lnTo>
                  <a:pt x="7756902" y="2494049"/>
                </a:lnTo>
                <a:close/>
                <a:moveTo>
                  <a:pt x="7213990" y="2476029"/>
                </a:moveTo>
                <a:lnTo>
                  <a:pt x="7231274" y="2477760"/>
                </a:lnTo>
                <a:lnTo>
                  <a:pt x="7273591" y="2484193"/>
                </a:lnTo>
                <a:lnTo>
                  <a:pt x="7298557" y="2517676"/>
                </a:lnTo>
                <a:lnTo>
                  <a:pt x="7320086" y="2540438"/>
                </a:lnTo>
                <a:lnTo>
                  <a:pt x="7335483" y="2555035"/>
                </a:lnTo>
                <a:lnTo>
                  <a:pt x="7361999" y="2591528"/>
                </a:lnTo>
                <a:lnTo>
                  <a:pt x="7389323" y="2591942"/>
                </a:lnTo>
                <a:lnTo>
                  <a:pt x="7412368" y="2615568"/>
                </a:lnTo>
                <a:lnTo>
                  <a:pt x="7428136" y="2643897"/>
                </a:lnTo>
                <a:lnTo>
                  <a:pt x="7448890" y="2659811"/>
                </a:lnTo>
                <a:lnTo>
                  <a:pt x="7437772" y="2687689"/>
                </a:lnTo>
                <a:lnTo>
                  <a:pt x="7453135" y="2699277"/>
                </a:lnTo>
                <a:lnTo>
                  <a:pt x="7462738" y="2700593"/>
                </a:lnTo>
                <a:lnTo>
                  <a:pt x="7466983" y="2724182"/>
                </a:lnTo>
                <a:lnTo>
                  <a:pt x="7476214" y="2743520"/>
                </a:lnTo>
                <a:lnTo>
                  <a:pt x="7495823" y="2746078"/>
                </a:lnTo>
                <a:lnTo>
                  <a:pt x="7508491" y="2767560"/>
                </a:lnTo>
                <a:lnTo>
                  <a:pt x="7500439" y="2810487"/>
                </a:lnTo>
                <a:lnTo>
                  <a:pt x="7496969" y="2863308"/>
                </a:lnTo>
                <a:lnTo>
                  <a:pt x="7466983" y="2863721"/>
                </a:lnTo>
                <a:lnTo>
                  <a:pt x="7445454" y="2834978"/>
                </a:lnTo>
                <a:lnTo>
                  <a:pt x="7411997" y="2807063"/>
                </a:lnTo>
                <a:lnTo>
                  <a:pt x="7401216" y="2786898"/>
                </a:lnTo>
                <a:lnTo>
                  <a:pt x="7381607" y="2758982"/>
                </a:lnTo>
                <a:lnTo>
                  <a:pt x="7368535" y="2733212"/>
                </a:lnTo>
                <a:lnTo>
                  <a:pt x="7348926" y="2685545"/>
                </a:lnTo>
                <a:lnTo>
                  <a:pt x="7325476" y="2657216"/>
                </a:lnTo>
                <a:lnTo>
                  <a:pt x="7317020" y="2627607"/>
                </a:lnTo>
                <a:lnTo>
                  <a:pt x="7306643" y="2601422"/>
                </a:lnTo>
                <a:lnTo>
                  <a:pt x="7282047" y="2579940"/>
                </a:lnTo>
                <a:lnTo>
                  <a:pt x="7267055" y="2550294"/>
                </a:lnTo>
                <a:lnTo>
                  <a:pt x="7245896" y="2530995"/>
                </a:lnTo>
                <a:lnTo>
                  <a:pt x="7216685" y="2493222"/>
                </a:lnTo>
                <a:close/>
                <a:moveTo>
                  <a:pt x="2818771" y="2449431"/>
                </a:moveTo>
                <a:lnTo>
                  <a:pt x="2803467" y="2452833"/>
                </a:lnTo>
                <a:lnTo>
                  <a:pt x="2803777" y="2452854"/>
                </a:lnTo>
                <a:lnTo>
                  <a:pt x="2818874" y="2449490"/>
                </a:lnTo>
                <a:close/>
                <a:moveTo>
                  <a:pt x="4412238" y="2442269"/>
                </a:moveTo>
                <a:lnTo>
                  <a:pt x="4412132" y="2442545"/>
                </a:lnTo>
                <a:lnTo>
                  <a:pt x="4419803" y="2451975"/>
                </a:lnTo>
                <a:close/>
                <a:moveTo>
                  <a:pt x="5566789" y="2430092"/>
                </a:moveTo>
                <a:lnTo>
                  <a:pt x="5566789" y="2430093"/>
                </a:lnTo>
                <a:lnTo>
                  <a:pt x="5579086" y="2438256"/>
                </a:lnTo>
                <a:lnTo>
                  <a:pt x="5579086" y="2438256"/>
                </a:lnTo>
                <a:close/>
                <a:moveTo>
                  <a:pt x="7789179" y="2426669"/>
                </a:moveTo>
                <a:lnTo>
                  <a:pt x="7800331" y="2426669"/>
                </a:lnTo>
                <a:lnTo>
                  <a:pt x="7814953" y="2443824"/>
                </a:lnTo>
                <a:lnTo>
                  <a:pt x="7816874" y="2458873"/>
                </a:lnTo>
                <a:lnTo>
                  <a:pt x="7835337" y="2468316"/>
                </a:lnTo>
                <a:lnTo>
                  <a:pt x="7858382" y="2479038"/>
                </a:lnTo>
                <a:lnTo>
                  <a:pt x="7856866" y="2491905"/>
                </a:lnTo>
                <a:lnTo>
                  <a:pt x="7838774" y="2494049"/>
                </a:lnTo>
                <a:lnTo>
                  <a:pt x="7844569" y="2510377"/>
                </a:lnTo>
                <a:lnTo>
                  <a:pt x="7825330" y="2521551"/>
                </a:lnTo>
                <a:lnTo>
                  <a:pt x="7801106" y="2516397"/>
                </a:lnTo>
                <a:lnTo>
                  <a:pt x="7770345" y="2516397"/>
                </a:lnTo>
                <a:lnTo>
                  <a:pt x="7762259" y="2555034"/>
                </a:lnTo>
                <a:lnTo>
                  <a:pt x="7752657" y="2566622"/>
                </a:lnTo>
                <a:lnTo>
                  <a:pt x="7739584" y="2614703"/>
                </a:lnTo>
                <a:lnTo>
                  <a:pt x="7718055" y="2621587"/>
                </a:lnTo>
                <a:lnTo>
                  <a:pt x="7691910" y="2611693"/>
                </a:lnTo>
                <a:lnTo>
                  <a:pt x="7681218" y="2614606"/>
                </a:lnTo>
                <a:lnTo>
                  <a:pt x="7691910" y="2612145"/>
                </a:lnTo>
                <a:lnTo>
                  <a:pt x="7718055" y="2621588"/>
                </a:lnTo>
                <a:lnTo>
                  <a:pt x="7739584" y="2614703"/>
                </a:lnTo>
                <a:lnTo>
                  <a:pt x="7752657" y="2567074"/>
                </a:lnTo>
                <a:lnTo>
                  <a:pt x="7762259" y="2555035"/>
                </a:lnTo>
                <a:lnTo>
                  <a:pt x="7770345" y="2516397"/>
                </a:lnTo>
                <a:lnTo>
                  <a:pt x="7801106" y="2516397"/>
                </a:lnTo>
                <a:lnTo>
                  <a:pt x="7825330" y="2521965"/>
                </a:lnTo>
                <a:lnTo>
                  <a:pt x="7810708" y="2552890"/>
                </a:lnTo>
                <a:lnTo>
                  <a:pt x="7831496" y="2585095"/>
                </a:lnTo>
                <a:lnTo>
                  <a:pt x="7827251" y="2600557"/>
                </a:lnTo>
                <a:lnTo>
                  <a:pt x="7858382" y="2632310"/>
                </a:lnTo>
                <a:lnTo>
                  <a:pt x="7826105" y="2636599"/>
                </a:lnTo>
                <a:lnTo>
                  <a:pt x="7817244" y="2659811"/>
                </a:lnTo>
                <a:lnTo>
                  <a:pt x="7818424" y="2690699"/>
                </a:lnTo>
                <a:lnTo>
                  <a:pt x="7791874" y="2713912"/>
                </a:lnTo>
                <a:lnTo>
                  <a:pt x="7790358" y="2748223"/>
                </a:lnTo>
                <a:lnTo>
                  <a:pt x="7778431" y="2800178"/>
                </a:lnTo>
                <a:lnTo>
                  <a:pt x="7774590" y="2788177"/>
                </a:lnTo>
                <a:lnTo>
                  <a:pt x="7743425" y="2803639"/>
                </a:lnTo>
                <a:lnTo>
                  <a:pt x="7733823" y="2782571"/>
                </a:lnTo>
                <a:lnTo>
                  <a:pt x="7714585" y="2780427"/>
                </a:lnTo>
                <a:lnTo>
                  <a:pt x="7701142" y="2769705"/>
                </a:lnTo>
                <a:lnTo>
                  <a:pt x="7668831" y="2782157"/>
                </a:lnTo>
                <a:lnTo>
                  <a:pt x="7659229" y="2765416"/>
                </a:lnTo>
                <a:lnTo>
                  <a:pt x="7641911" y="2767560"/>
                </a:lnTo>
                <a:lnTo>
                  <a:pt x="7620012" y="2763271"/>
                </a:lnTo>
                <a:lnTo>
                  <a:pt x="7616541" y="2717749"/>
                </a:lnTo>
                <a:lnTo>
                  <a:pt x="7603098" y="2707892"/>
                </a:lnTo>
                <a:lnTo>
                  <a:pt x="7590801" y="2679111"/>
                </a:lnTo>
                <a:lnTo>
                  <a:pt x="7586926" y="2649052"/>
                </a:lnTo>
                <a:lnTo>
                  <a:pt x="7589621" y="2617299"/>
                </a:lnTo>
                <a:lnTo>
                  <a:pt x="7605389" y="2594952"/>
                </a:lnTo>
                <a:lnTo>
                  <a:pt x="7610409" y="2617713"/>
                </a:lnTo>
                <a:lnTo>
                  <a:pt x="7629243" y="2636599"/>
                </a:lnTo>
                <a:lnTo>
                  <a:pt x="7646527" y="2630166"/>
                </a:lnTo>
                <a:lnTo>
                  <a:pt x="7663474" y="2632310"/>
                </a:lnTo>
                <a:lnTo>
                  <a:pt x="7663511" y="2632268"/>
                </a:lnTo>
                <a:lnTo>
                  <a:pt x="7646527" y="2630165"/>
                </a:lnTo>
                <a:lnTo>
                  <a:pt x="7629243" y="2636599"/>
                </a:lnTo>
                <a:lnTo>
                  <a:pt x="7610409" y="2617712"/>
                </a:lnTo>
                <a:lnTo>
                  <a:pt x="7605389" y="2594951"/>
                </a:lnTo>
                <a:lnTo>
                  <a:pt x="7625402" y="2606539"/>
                </a:lnTo>
                <a:lnTo>
                  <a:pt x="7646527" y="2600105"/>
                </a:lnTo>
                <a:lnTo>
                  <a:pt x="7650772" y="2571362"/>
                </a:lnTo>
                <a:lnTo>
                  <a:pt x="7662295" y="2564891"/>
                </a:lnTo>
                <a:lnTo>
                  <a:pt x="7694606" y="2557179"/>
                </a:lnTo>
                <a:lnTo>
                  <a:pt x="7712665" y="2530580"/>
                </a:lnTo>
                <a:lnTo>
                  <a:pt x="7725366" y="2509098"/>
                </a:lnTo>
                <a:lnTo>
                  <a:pt x="7738035" y="2526705"/>
                </a:lnTo>
                <a:lnTo>
                  <a:pt x="7725367" y="2509098"/>
                </a:lnTo>
                <a:lnTo>
                  <a:pt x="7735373" y="2495780"/>
                </a:lnTo>
                <a:lnTo>
                  <a:pt x="7757273" y="2477308"/>
                </a:lnTo>
                <a:lnTo>
                  <a:pt x="7757273" y="2477308"/>
                </a:lnTo>
                <a:lnTo>
                  <a:pt x="7777286" y="2453719"/>
                </a:lnTo>
                <a:close/>
                <a:moveTo>
                  <a:pt x="4914148" y="2426205"/>
                </a:moveTo>
                <a:lnTo>
                  <a:pt x="4900429" y="2442959"/>
                </a:lnTo>
                <a:lnTo>
                  <a:pt x="4892748" y="2443411"/>
                </a:lnTo>
                <a:lnTo>
                  <a:pt x="4892748" y="2443411"/>
                </a:lnTo>
                <a:lnTo>
                  <a:pt x="4900429" y="2442960"/>
                </a:lnTo>
                <a:close/>
                <a:moveTo>
                  <a:pt x="4926574" y="2422380"/>
                </a:moveTo>
                <a:lnTo>
                  <a:pt x="4916602" y="2423208"/>
                </a:lnTo>
                <a:lnTo>
                  <a:pt x="4916601" y="2423208"/>
                </a:lnTo>
                <a:lnTo>
                  <a:pt x="4926574" y="2422381"/>
                </a:lnTo>
                <a:lnTo>
                  <a:pt x="4941971" y="2436526"/>
                </a:lnTo>
                <a:lnTo>
                  <a:pt x="4960805" y="2424525"/>
                </a:lnTo>
                <a:lnTo>
                  <a:pt x="4961125" y="2422639"/>
                </a:lnTo>
                <a:lnTo>
                  <a:pt x="4960805" y="2424524"/>
                </a:lnTo>
                <a:lnTo>
                  <a:pt x="4941972" y="2436526"/>
                </a:lnTo>
                <a:close/>
                <a:moveTo>
                  <a:pt x="4342155" y="2421052"/>
                </a:moveTo>
                <a:lnTo>
                  <a:pt x="4342153" y="2421063"/>
                </a:lnTo>
                <a:lnTo>
                  <a:pt x="4342146" y="2421077"/>
                </a:lnTo>
                <a:lnTo>
                  <a:pt x="4342154" y="2421063"/>
                </a:lnTo>
                <a:close/>
                <a:moveTo>
                  <a:pt x="4415221" y="2410934"/>
                </a:moveTo>
                <a:lnTo>
                  <a:pt x="4417842" y="2427216"/>
                </a:lnTo>
                <a:lnTo>
                  <a:pt x="4417893" y="2427083"/>
                </a:lnTo>
                <a:close/>
                <a:moveTo>
                  <a:pt x="2558432" y="2402619"/>
                </a:moveTo>
                <a:lnTo>
                  <a:pt x="2558466" y="2402629"/>
                </a:lnTo>
                <a:lnTo>
                  <a:pt x="2558467" y="2402629"/>
                </a:lnTo>
                <a:close/>
                <a:moveTo>
                  <a:pt x="4420961" y="2400877"/>
                </a:moveTo>
                <a:lnTo>
                  <a:pt x="4420958" y="2400898"/>
                </a:lnTo>
                <a:lnTo>
                  <a:pt x="4420959" y="2400898"/>
                </a:lnTo>
                <a:close/>
                <a:moveTo>
                  <a:pt x="5059617" y="2400467"/>
                </a:moveTo>
                <a:lnTo>
                  <a:pt x="5059624" y="2400484"/>
                </a:lnTo>
                <a:lnTo>
                  <a:pt x="5059624" y="2400484"/>
                </a:lnTo>
                <a:close/>
                <a:moveTo>
                  <a:pt x="4409065" y="2400034"/>
                </a:moveTo>
                <a:lnTo>
                  <a:pt x="4403675" y="2413765"/>
                </a:lnTo>
                <a:lnTo>
                  <a:pt x="4403675" y="2413765"/>
                </a:lnTo>
                <a:lnTo>
                  <a:pt x="4409066" y="2400034"/>
                </a:lnTo>
                <a:close/>
                <a:moveTo>
                  <a:pt x="2549606" y="2400033"/>
                </a:moveTo>
                <a:lnTo>
                  <a:pt x="2546346" y="2412992"/>
                </a:lnTo>
                <a:lnTo>
                  <a:pt x="2549979" y="2400142"/>
                </a:lnTo>
                <a:close/>
                <a:moveTo>
                  <a:pt x="5086914" y="2399619"/>
                </a:moveTo>
                <a:lnTo>
                  <a:pt x="5093855" y="2406917"/>
                </a:lnTo>
                <a:lnTo>
                  <a:pt x="5093855" y="2406917"/>
                </a:lnTo>
                <a:close/>
                <a:moveTo>
                  <a:pt x="4356017" y="2392300"/>
                </a:moveTo>
                <a:lnTo>
                  <a:pt x="4356001" y="2392320"/>
                </a:lnTo>
                <a:lnTo>
                  <a:pt x="4355987" y="2392342"/>
                </a:lnTo>
                <a:lnTo>
                  <a:pt x="4356001" y="2392320"/>
                </a:lnTo>
                <a:close/>
                <a:moveTo>
                  <a:pt x="5540220" y="2378180"/>
                </a:moveTo>
                <a:lnTo>
                  <a:pt x="5531413" y="2397475"/>
                </a:lnTo>
                <a:lnTo>
                  <a:pt x="5547955" y="2400033"/>
                </a:lnTo>
                <a:lnTo>
                  <a:pt x="5547955" y="2400032"/>
                </a:lnTo>
                <a:lnTo>
                  <a:pt x="5531783" y="2397474"/>
                </a:lnTo>
                <a:close/>
                <a:moveTo>
                  <a:pt x="3035218" y="2377295"/>
                </a:moveTo>
                <a:lnTo>
                  <a:pt x="3012938" y="2397889"/>
                </a:lnTo>
                <a:lnTo>
                  <a:pt x="3010246" y="2410324"/>
                </a:lnTo>
                <a:lnTo>
                  <a:pt x="3013308" y="2397889"/>
                </a:lnTo>
                <a:close/>
                <a:moveTo>
                  <a:pt x="2693388" y="2376422"/>
                </a:moveTo>
                <a:lnTo>
                  <a:pt x="2693402" y="2376444"/>
                </a:lnTo>
                <a:lnTo>
                  <a:pt x="2695357" y="2389725"/>
                </a:lnTo>
                <a:lnTo>
                  <a:pt x="2691482" y="2402629"/>
                </a:lnTo>
                <a:lnTo>
                  <a:pt x="2692661" y="2409476"/>
                </a:lnTo>
                <a:lnTo>
                  <a:pt x="2698793" y="2412938"/>
                </a:lnTo>
                <a:lnTo>
                  <a:pt x="2704959" y="2424525"/>
                </a:lnTo>
                <a:lnTo>
                  <a:pt x="2739560" y="2421515"/>
                </a:lnTo>
                <a:lnTo>
                  <a:pt x="2754924" y="2425804"/>
                </a:lnTo>
                <a:lnTo>
                  <a:pt x="2773387" y="2455413"/>
                </a:lnTo>
                <a:lnTo>
                  <a:pt x="2784479" y="2451596"/>
                </a:lnTo>
                <a:lnTo>
                  <a:pt x="2784169" y="2451575"/>
                </a:lnTo>
                <a:lnTo>
                  <a:pt x="2773388" y="2454999"/>
                </a:lnTo>
                <a:lnTo>
                  <a:pt x="2754925" y="2425804"/>
                </a:lnTo>
                <a:lnTo>
                  <a:pt x="2739561" y="2421515"/>
                </a:lnTo>
                <a:lnTo>
                  <a:pt x="2704960" y="2424525"/>
                </a:lnTo>
                <a:lnTo>
                  <a:pt x="2698794" y="2412937"/>
                </a:lnTo>
                <a:lnTo>
                  <a:pt x="2692662" y="2409476"/>
                </a:lnTo>
                <a:lnTo>
                  <a:pt x="2691483" y="2402629"/>
                </a:lnTo>
                <a:lnTo>
                  <a:pt x="2695357" y="2389725"/>
                </a:lnTo>
                <a:lnTo>
                  <a:pt x="2693403" y="2376444"/>
                </a:lnTo>
                <a:close/>
                <a:moveTo>
                  <a:pt x="4423284" y="2374714"/>
                </a:moveTo>
                <a:lnTo>
                  <a:pt x="4423283" y="2374714"/>
                </a:lnTo>
                <a:lnTo>
                  <a:pt x="4420588" y="2379417"/>
                </a:lnTo>
                <a:lnTo>
                  <a:pt x="4420591" y="2379427"/>
                </a:lnTo>
                <a:lnTo>
                  <a:pt x="4420588" y="2379416"/>
                </a:lnTo>
                <a:close/>
                <a:moveTo>
                  <a:pt x="5274971" y="2357542"/>
                </a:moveTo>
                <a:lnTo>
                  <a:pt x="5284552" y="2367414"/>
                </a:lnTo>
                <a:lnTo>
                  <a:pt x="5286871" y="2368691"/>
                </a:lnTo>
                <a:lnTo>
                  <a:pt x="5284552" y="2366964"/>
                </a:lnTo>
                <a:close/>
                <a:moveTo>
                  <a:pt x="4730487" y="2340779"/>
                </a:moveTo>
                <a:lnTo>
                  <a:pt x="4722031" y="2351087"/>
                </a:lnTo>
                <a:lnTo>
                  <a:pt x="4717416" y="2372566"/>
                </a:lnTo>
                <a:lnTo>
                  <a:pt x="4722435" y="2351087"/>
                </a:lnTo>
                <a:close/>
                <a:moveTo>
                  <a:pt x="5557559" y="2339983"/>
                </a:moveTo>
                <a:lnTo>
                  <a:pt x="5558332" y="2366549"/>
                </a:lnTo>
                <a:lnTo>
                  <a:pt x="5554492" y="2377272"/>
                </a:lnTo>
                <a:lnTo>
                  <a:pt x="5540613" y="2378114"/>
                </a:lnTo>
                <a:lnTo>
                  <a:pt x="5554862" y="2377271"/>
                </a:lnTo>
                <a:lnTo>
                  <a:pt x="5558703" y="2366549"/>
                </a:lnTo>
                <a:close/>
                <a:moveTo>
                  <a:pt x="5553717" y="2339086"/>
                </a:moveTo>
                <a:lnTo>
                  <a:pt x="5553717" y="2339499"/>
                </a:lnTo>
                <a:lnTo>
                  <a:pt x="5557552" y="2339950"/>
                </a:lnTo>
                <a:close/>
                <a:moveTo>
                  <a:pt x="5019261" y="2337355"/>
                </a:moveTo>
                <a:lnTo>
                  <a:pt x="5019261" y="2337355"/>
                </a:lnTo>
                <a:lnTo>
                  <a:pt x="5035029" y="2357107"/>
                </a:lnTo>
                <a:lnTo>
                  <a:pt x="5035078" y="2357131"/>
                </a:lnTo>
                <a:lnTo>
                  <a:pt x="5035029" y="2357106"/>
                </a:lnTo>
                <a:close/>
                <a:moveTo>
                  <a:pt x="5277240" y="2333066"/>
                </a:moveTo>
                <a:lnTo>
                  <a:pt x="5273400" y="2346798"/>
                </a:lnTo>
                <a:lnTo>
                  <a:pt x="5273400" y="2346798"/>
                </a:lnTo>
                <a:lnTo>
                  <a:pt x="5277240" y="2333067"/>
                </a:lnTo>
                <a:close/>
                <a:moveTo>
                  <a:pt x="2679972" y="2330853"/>
                </a:moveTo>
                <a:lnTo>
                  <a:pt x="2679959" y="2330922"/>
                </a:lnTo>
                <a:lnTo>
                  <a:pt x="2671503" y="2350673"/>
                </a:lnTo>
                <a:lnTo>
                  <a:pt x="2685350" y="2353232"/>
                </a:lnTo>
                <a:lnTo>
                  <a:pt x="2685355" y="2353254"/>
                </a:lnTo>
                <a:lnTo>
                  <a:pt x="2685351" y="2353232"/>
                </a:lnTo>
                <a:lnTo>
                  <a:pt x="2671503" y="2350673"/>
                </a:lnTo>
                <a:lnTo>
                  <a:pt x="2679960" y="2330922"/>
                </a:lnTo>
                <a:close/>
                <a:moveTo>
                  <a:pt x="4998816" y="2330309"/>
                </a:moveTo>
                <a:lnTo>
                  <a:pt x="4998102" y="2333931"/>
                </a:lnTo>
                <a:lnTo>
                  <a:pt x="4992341" y="2341230"/>
                </a:lnTo>
                <a:lnTo>
                  <a:pt x="4986950" y="2365684"/>
                </a:lnTo>
                <a:lnTo>
                  <a:pt x="4972732" y="2379416"/>
                </a:lnTo>
                <a:lnTo>
                  <a:pt x="4968891" y="2396609"/>
                </a:lnTo>
                <a:lnTo>
                  <a:pt x="4966993" y="2401283"/>
                </a:lnTo>
                <a:lnTo>
                  <a:pt x="4968891" y="2396610"/>
                </a:lnTo>
                <a:lnTo>
                  <a:pt x="4972732" y="2379417"/>
                </a:lnTo>
                <a:lnTo>
                  <a:pt x="4986950" y="2365685"/>
                </a:lnTo>
                <a:lnTo>
                  <a:pt x="4992341" y="2341644"/>
                </a:lnTo>
                <a:lnTo>
                  <a:pt x="4998102" y="2333932"/>
                </a:lnTo>
                <a:close/>
                <a:moveTo>
                  <a:pt x="8016431" y="2330057"/>
                </a:moveTo>
                <a:lnTo>
                  <a:pt x="8039510" y="2346385"/>
                </a:lnTo>
                <a:lnTo>
                  <a:pt x="8043351" y="2363540"/>
                </a:lnTo>
                <a:lnTo>
                  <a:pt x="8046417" y="2375993"/>
                </a:lnTo>
                <a:lnTo>
                  <a:pt x="8050258" y="2398754"/>
                </a:lnTo>
                <a:lnTo>
                  <a:pt x="8052953" y="2417640"/>
                </a:lnTo>
                <a:lnTo>
                  <a:pt x="8045642" y="2448565"/>
                </a:lnTo>
                <a:lnTo>
                  <a:pt x="8033715" y="2414217"/>
                </a:lnTo>
                <a:lnTo>
                  <a:pt x="8022193" y="2431824"/>
                </a:lnTo>
                <a:lnTo>
                  <a:pt x="8032199" y="2456729"/>
                </a:lnTo>
                <a:lnTo>
                  <a:pt x="8025663" y="2473020"/>
                </a:lnTo>
                <a:lnTo>
                  <a:pt x="7992982" y="2453268"/>
                </a:lnTo>
                <a:lnTo>
                  <a:pt x="7983750" y="2428362"/>
                </a:lnTo>
                <a:lnTo>
                  <a:pt x="7991061" y="2411621"/>
                </a:lnTo>
                <a:lnTo>
                  <a:pt x="7972598" y="2395744"/>
                </a:lnTo>
                <a:lnTo>
                  <a:pt x="7965287" y="2410342"/>
                </a:lnTo>
                <a:lnTo>
                  <a:pt x="7952585" y="2408611"/>
                </a:lnTo>
                <a:lnTo>
                  <a:pt x="7933751" y="2427949"/>
                </a:lnTo>
                <a:lnTo>
                  <a:pt x="7928394" y="2417640"/>
                </a:lnTo>
                <a:lnTo>
                  <a:pt x="7937592" y="2388860"/>
                </a:lnTo>
                <a:lnTo>
                  <a:pt x="7954135" y="2379417"/>
                </a:lnTo>
                <a:lnTo>
                  <a:pt x="7967207" y="2366550"/>
                </a:lnTo>
                <a:lnTo>
                  <a:pt x="7977989" y="2381561"/>
                </a:lnTo>
                <a:lnTo>
                  <a:pt x="7998372" y="2372569"/>
                </a:lnTo>
                <a:lnTo>
                  <a:pt x="8001438" y="2357521"/>
                </a:lnTo>
                <a:lnTo>
                  <a:pt x="8020272" y="2356693"/>
                </a:lnTo>
                <a:close/>
                <a:moveTo>
                  <a:pt x="5437949" y="2329208"/>
                </a:moveTo>
                <a:lnTo>
                  <a:pt x="5423733" y="2335625"/>
                </a:lnTo>
                <a:lnTo>
                  <a:pt x="5422992" y="2342508"/>
                </a:lnTo>
                <a:lnTo>
                  <a:pt x="5424137" y="2335624"/>
                </a:lnTo>
                <a:close/>
                <a:moveTo>
                  <a:pt x="6799107" y="2327912"/>
                </a:moveTo>
                <a:lnTo>
                  <a:pt x="6818716" y="2346798"/>
                </a:lnTo>
                <a:lnTo>
                  <a:pt x="6832564" y="2370838"/>
                </a:lnTo>
                <a:lnTo>
                  <a:pt x="6847152" y="2406466"/>
                </a:lnTo>
                <a:lnTo>
                  <a:pt x="6844086" y="2441680"/>
                </a:lnTo>
                <a:lnTo>
                  <a:pt x="6833339" y="2451574"/>
                </a:lnTo>
                <a:lnTo>
                  <a:pt x="6810259" y="2459701"/>
                </a:lnTo>
                <a:lnTo>
                  <a:pt x="6796783" y="2432237"/>
                </a:lnTo>
                <a:lnTo>
                  <a:pt x="6789876" y="2383291"/>
                </a:lnTo>
                <a:close/>
                <a:moveTo>
                  <a:pt x="5802341" y="2327623"/>
                </a:moveTo>
                <a:lnTo>
                  <a:pt x="5808630" y="2337768"/>
                </a:lnTo>
                <a:lnTo>
                  <a:pt x="5808630" y="2337769"/>
                </a:lnTo>
                <a:close/>
                <a:moveTo>
                  <a:pt x="4309842" y="2327499"/>
                </a:moveTo>
                <a:lnTo>
                  <a:pt x="4305226" y="2335211"/>
                </a:lnTo>
                <a:lnTo>
                  <a:pt x="4301790" y="2344240"/>
                </a:lnTo>
                <a:lnTo>
                  <a:pt x="4301790" y="2344240"/>
                </a:lnTo>
                <a:lnTo>
                  <a:pt x="4305227" y="2335211"/>
                </a:lnTo>
                <a:lnTo>
                  <a:pt x="4309843" y="2327499"/>
                </a:lnTo>
                <a:close/>
                <a:moveTo>
                  <a:pt x="4549797" y="2325316"/>
                </a:moveTo>
                <a:lnTo>
                  <a:pt x="4549782" y="2325317"/>
                </a:lnTo>
                <a:lnTo>
                  <a:pt x="4549797" y="2325316"/>
                </a:lnTo>
                <a:lnTo>
                  <a:pt x="4567856" y="2333932"/>
                </a:lnTo>
                <a:lnTo>
                  <a:pt x="4567856" y="2333931"/>
                </a:lnTo>
                <a:close/>
                <a:moveTo>
                  <a:pt x="5797870" y="2320330"/>
                </a:moveTo>
                <a:lnTo>
                  <a:pt x="5798253" y="2321027"/>
                </a:lnTo>
                <a:lnTo>
                  <a:pt x="5798253" y="2321027"/>
                </a:lnTo>
                <a:close/>
                <a:moveTo>
                  <a:pt x="5341887" y="2317226"/>
                </a:moveTo>
                <a:lnTo>
                  <a:pt x="5356080" y="2337355"/>
                </a:lnTo>
                <a:lnTo>
                  <a:pt x="5363381" y="2339947"/>
                </a:lnTo>
                <a:lnTo>
                  <a:pt x="5356080" y="2336942"/>
                </a:lnTo>
                <a:close/>
                <a:moveTo>
                  <a:pt x="4422913" y="2317190"/>
                </a:moveTo>
                <a:lnTo>
                  <a:pt x="4422912" y="2317190"/>
                </a:lnTo>
                <a:lnTo>
                  <a:pt x="4420588" y="2329192"/>
                </a:lnTo>
                <a:lnTo>
                  <a:pt x="4426753" y="2342924"/>
                </a:lnTo>
                <a:lnTo>
                  <a:pt x="4432885" y="2370425"/>
                </a:lnTo>
                <a:lnTo>
                  <a:pt x="4432886" y="2370425"/>
                </a:lnTo>
                <a:lnTo>
                  <a:pt x="4426754" y="2342923"/>
                </a:lnTo>
                <a:lnTo>
                  <a:pt x="4420588" y="2329191"/>
                </a:lnTo>
                <a:close/>
                <a:moveTo>
                  <a:pt x="5317633" y="2312460"/>
                </a:moveTo>
                <a:lnTo>
                  <a:pt x="5310326" y="2327913"/>
                </a:lnTo>
                <a:lnTo>
                  <a:pt x="5304160" y="2358386"/>
                </a:lnTo>
                <a:lnTo>
                  <a:pt x="5294929" y="2364819"/>
                </a:lnTo>
                <a:lnTo>
                  <a:pt x="5286886" y="2368690"/>
                </a:lnTo>
                <a:lnTo>
                  <a:pt x="5295333" y="2365270"/>
                </a:lnTo>
                <a:lnTo>
                  <a:pt x="5304160" y="2358837"/>
                </a:lnTo>
                <a:lnTo>
                  <a:pt x="5310697" y="2327912"/>
                </a:lnTo>
                <a:close/>
                <a:moveTo>
                  <a:pt x="4477123" y="2303871"/>
                </a:moveTo>
                <a:lnTo>
                  <a:pt x="4469408" y="2307746"/>
                </a:lnTo>
                <a:lnTo>
                  <a:pt x="4464792" y="2306881"/>
                </a:lnTo>
                <a:lnTo>
                  <a:pt x="4459805" y="2317189"/>
                </a:lnTo>
                <a:lnTo>
                  <a:pt x="4439051" y="2316738"/>
                </a:lnTo>
                <a:lnTo>
                  <a:pt x="4431369" y="2311170"/>
                </a:lnTo>
                <a:lnTo>
                  <a:pt x="4428270" y="2314593"/>
                </a:lnTo>
                <a:lnTo>
                  <a:pt x="4419866" y="2304798"/>
                </a:lnTo>
                <a:lnTo>
                  <a:pt x="4419813" y="2305151"/>
                </a:lnTo>
                <a:lnTo>
                  <a:pt x="4428269" y="2314594"/>
                </a:lnTo>
                <a:lnTo>
                  <a:pt x="4428270" y="2314594"/>
                </a:lnTo>
                <a:lnTo>
                  <a:pt x="4431370" y="2311170"/>
                </a:lnTo>
                <a:lnTo>
                  <a:pt x="4439051" y="2316738"/>
                </a:lnTo>
                <a:lnTo>
                  <a:pt x="4459806" y="2317190"/>
                </a:lnTo>
                <a:lnTo>
                  <a:pt x="4464792" y="2306881"/>
                </a:lnTo>
                <a:lnTo>
                  <a:pt x="4469408" y="2307747"/>
                </a:lnTo>
                <a:lnTo>
                  <a:pt x="4477123" y="2303872"/>
                </a:lnTo>
                <a:close/>
                <a:moveTo>
                  <a:pt x="2693057" y="2293542"/>
                </a:moveTo>
                <a:lnTo>
                  <a:pt x="2693032" y="2293564"/>
                </a:lnTo>
                <a:lnTo>
                  <a:pt x="2693010" y="2293596"/>
                </a:lnTo>
                <a:lnTo>
                  <a:pt x="2693033" y="2293564"/>
                </a:lnTo>
                <a:close/>
                <a:moveTo>
                  <a:pt x="3002931" y="2293149"/>
                </a:moveTo>
                <a:lnTo>
                  <a:pt x="3007547" y="2293149"/>
                </a:lnTo>
                <a:lnTo>
                  <a:pt x="3004852" y="2297438"/>
                </a:lnTo>
                <a:lnTo>
                  <a:pt x="3004077" y="2299131"/>
                </a:lnTo>
                <a:lnTo>
                  <a:pt x="3004077" y="2303006"/>
                </a:lnTo>
                <a:lnTo>
                  <a:pt x="3003706" y="2305602"/>
                </a:lnTo>
                <a:lnTo>
                  <a:pt x="3004077" y="2308574"/>
                </a:lnTo>
                <a:lnTo>
                  <a:pt x="3004852" y="2310719"/>
                </a:lnTo>
                <a:lnTo>
                  <a:pt x="3004077" y="2312901"/>
                </a:lnTo>
                <a:lnTo>
                  <a:pt x="3004077" y="2316324"/>
                </a:lnTo>
                <a:lnTo>
                  <a:pt x="3003706" y="2317190"/>
                </a:lnTo>
                <a:lnTo>
                  <a:pt x="2999091" y="2318883"/>
                </a:lnTo>
                <a:lnTo>
                  <a:pt x="2987568" y="2319334"/>
                </a:lnTo>
                <a:lnTo>
                  <a:pt x="2983323" y="2318883"/>
                </a:lnTo>
                <a:lnTo>
                  <a:pt x="2979482" y="2319334"/>
                </a:lnTo>
                <a:lnTo>
                  <a:pt x="2986422" y="2315045"/>
                </a:lnTo>
                <a:lnTo>
                  <a:pt x="2987164" y="2313728"/>
                </a:lnTo>
                <a:lnTo>
                  <a:pt x="2990263" y="2312901"/>
                </a:lnTo>
                <a:lnTo>
                  <a:pt x="2990634" y="2312449"/>
                </a:lnTo>
                <a:lnTo>
                  <a:pt x="2992184" y="2303420"/>
                </a:lnTo>
                <a:lnTo>
                  <a:pt x="2991409" y="2301276"/>
                </a:lnTo>
                <a:lnTo>
                  <a:pt x="2991004" y="2299997"/>
                </a:lnTo>
                <a:lnTo>
                  <a:pt x="2990263" y="2299131"/>
                </a:lnTo>
                <a:lnTo>
                  <a:pt x="2987568" y="2297852"/>
                </a:lnTo>
                <a:lnTo>
                  <a:pt x="2987164" y="2297438"/>
                </a:lnTo>
                <a:lnTo>
                  <a:pt x="2989084" y="2296573"/>
                </a:lnTo>
                <a:lnTo>
                  <a:pt x="2992554" y="2295708"/>
                </a:lnTo>
                <a:lnTo>
                  <a:pt x="2994879" y="2294842"/>
                </a:lnTo>
                <a:lnTo>
                  <a:pt x="3000236" y="2294429"/>
                </a:lnTo>
                <a:close/>
                <a:moveTo>
                  <a:pt x="7471205" y="2291349"/>
                </a:moveTo>
                <a:lnTo>
                  <a:pt x="7470453" y="2291419"/>
                </a:lnTo>
                <a:lnTo>
                  <a:pt x="7470397" y="2291452"/>
                </a:lnTo>
                <a:lnTo>
                  <a:pt x="7470453" y="2291420"/>
                </a:lnTo>
                <a:close/>
                <a:moveTo>
                  <a:pt x="5576734" y="2290600"/>
                </a:moveTo>
                <a:lnTo>
                  <a:pt x="5564094" y="2299997"/>
                </a:lnTo>
                <a:lnTo>
                  <a:pt x="5557561" y="2336059"/>
                </a:lnTo>
                <a:lnTo>
                  <a:pt x="5564464" y="2299996"/>
                </a:lnTo>
                <a:close/>
                <a:moveTo>
                  <a:pt x="2377743" y="2287996"/>
                </a:moveTo>
                <a:lnTo>
                  <a:pt x="2381583" y="2294842"/>
                </a:lnTo>
                <a:lnTo>
                  <a:pt x="2381584" y="2294842"/>
                </a:lnTo>
                <a:lnTo>
                  <a:pt x="2377743" y="2287996"/>
                </a:lnTo>
                <a:close/>
                <a:moveTo>
                  <a:pt x="4677052" y="2284120"/>
                </a:moveTo>
                <a:lnTo>
                  <a:pt x="4667821" y="2287995"/>
                </a:lnTo>
                <a:lnTo>
                  <a:pt x="4644371" y="2287130"/>
                </a:lnTo>
                <a:lnTo>
                  <a:pt x="4632073" y="2284534"/>
                </a:lnTo>
                <a:lnTo>
                  <a:pt x="4623212" y="2290139"/>
                </a:lnTo>
                <a:lnTo>
                  <a:pt x="4611690" y="2287130"/>
                </a:lnTo>
                <a:lnTo>
                  <a:pt x="4565161" y="2288823"/>
                </a:lnTo>
                <a:lnTo>
                  <a:pt x="4564015" y="2308160"/>
                </a:lnTo>
                <a:lnTo>
                  <a:pt x="4564015" y="2308160"/>
                </a:lnTo>
                <a:lnTo>
                  <a:pt x="4565161" y="2288823"/>
                </a:lnTo>
                <a:lnTo>
                  <a:pt x="4611690" y="2287130"/>
                </a:lnTo>
                <a:lnTo>
                  <a:pt x="4623212" y="2290140"/>
                </a:lnTo>
                <a:lnTo>
                  <a:pt x="4632073" y="2284534"/>
                </a:lnTo>
                <a:lnTo>
                  <a:pt x="4644370" y="2287130"/>
                </a:lnTo>
                <a:lnTo>
                  <a:pt x="4644370" y="2287130"/>
                </a:lnTo>
                <a:lnTo>
                  <a:pt x="4667819" y="2287995"/>
                </a:lnTo>
                <a:lnTo>
                  <a:pt x="4667811" y="2288043"/>
                </a:lnTo>
                <a:lnTo>
                  <a:pt x="4667820" y="2287995"/>
                </a:lnTo>
                <a:lnTo>
                  <a:pt x="4677052" y="2284120"/>
                </a:lnTo>
                <a:close/>
                <a:moveTo>
                  <a:pt x="5786731" y="2284120"/>
                </a:moveTo>
                <a:lnTo>
                  <a:pt x="5786730" y="2284120"/>
                </a:lnTo>
                <a:lnTo>
                  <a:pt x="5786742" y="2284130"/>
                </a:lnTo>
                <a:close/>
                <a:moveTo>
                  <a:pt x="4413277" y="2282841"/>
                </a:moveTo>
                <a:lnTo>
                  <a:pt x="4413276" y="2282842"/>
                </a:lnTo>
                <a:lnTo>
                  <a:pt x="4412131" y="2294429"/>
                </a:lnTo>
                <a:lnTo>
                  <a:pt x="4417892" y="2291006"/>
                </a:lnTo>
                <a:lnTo>
                  <a:pt x="4421362" y="2294843"/>
                </a:lnTo>
                <a:lnTo>
                  <a:pt x="4421356" y="2294887"/>
                </a:lnTo>
                <a:lnTo>
                  <a:pt x="4421363" y="2294842"/>
                </a:lnTo>
                <a:lnTo>
                  <a:pt x="4417893" y="2291004"/>
                </a:lnTo>
                <a:lnTo>
                  <a:pt x="4412131" y="2294428"/>
                </a:lnTo>
                <a:close/>
                <a:moveTo>
                  <a:pt x="5258036" y="2282841"/>
                </a:moveTo>
                <a:lnTo>
                  <a:pt x="5258036" y="2282841"/>
                </a:lnTo>
                <a:lnTo>
                  <a:pt x="5260111" y="2291568"/>
                </a:lnTo>
                <a:lnTo>
                  <a:pt x="5258036" y="2282842"/>
                </a:lnTo>
                <a:close/>
                <a:moveTo>
                  <a:pt x="7976439" y="2279832"/>
                </a:moveTo>
                <a:lnTo>
                  <a:pt x="7976439" y="2312450"/>
                </a:lnTo>
                <a:lnTo>
                  <a:pt x="7967982" y="2323623"/>
                </a:lnTo>
                <a:lnTo>
                  <a:pt x="7961075" y="2345068"/>
                </a:lnTo>
                <a:lnTo>
                  <a:pt x="7953360" y="2355376"/>
                </a:lnTo>
                <a:lnTo>
                  <a:pt x="7935301" y="2331787"/>
                </a:lnTo>
                <a:lnTo>
                  <a:pt x="7939917" y="2322758"/>
                </a:lnTo>
                <a:lnTo>
                  <a:pt x="7945678" y="2312901"/>
                </a:lnTo>
                <a:lnTo>
                  <a:pt x="7947228" y="2291419"/>
                </a:lnTo>
                <a:lnTo>
                  <a:pt x="7961816" y="2290140"/>
                </a:lnTo>
                <a:lnTo>
                  <a:pt x="7959121" y="2312450"/>
                </a:lnTo>
                <a:close/>
                <a:moveTo>
                  <a:pt x="3017554" y="2276408"/>
                </a:moveTo>
                <a:lnTo>
                  <a:pt x="3018329" y="2276408"/>
                </a:lnTo>
                <a:lnTo>
                  <a:pt x="3017924" y="2278552"/>
                </a:lnTo>
                <a:lnTo>
                  <a:pt x="3012163" y="2281524"/>
                </a:lnTo>
                <a:lnTo>
                  <a:pt x="3010647" y="2281976"/>
                </a:lnTo>
                <a:lnTo>
                  <a:pt x="3010647" y="2280697"/>
                </a:lnTo>
                <a:lnTo>
                  <a:pt x="3013713" y="2278101"/>
                </a:lnTo>
                <a:close/>
                <a:moveTo>
                  <a:pt x="5764794" y="2275531"/>
                </a:moveTo>
                <a:lnTo>
                  <a:pt x="5764797" y="2275542"/>
                </a:lnTo>
                <a:lnTo>
                  <a:pt x="5765571" y="2286264"/>
                </a:lnTo>
                <a:lnTo>
                  <a:pt x="5780564" y="2286678"/>
                </a:lnTo>
                <a:lnTo>
                  <a:pt x="5780565" y="2286678"/>
                </a:lnTo>
                <a:lnTo>
                  <a:pt x="5765572" y="2286264"/>
                </a:lnTo>
                <a:lnTo>
                  <a:pt x="5764797" y="2275542"/>
                </a:lnTo>
                <a:close/>
                <a:moveTo>
                  <a:pt x="7853396" y="2275091"/>
                </a:moveTo>
                <a:lnTo>
                  <a:pt x="7860707" y="2303007"/>
                </a:lnTo>
                <a:lnTo>
                  <a:pt x="7844568" y="2321479"/>
                </a:lnTo>
                <a:lnTo>
                  <a:pt x="7831866" y="2345068"/>
                </a:lnTo>
                <a:lnTo>
                  <a:pt x="7798040" y="2377272"/>
                </a:lnTo>
                <a:lnTo>
                  <a:pt x="7809967" y="2353683"/>
                </a:lnTo>
                <a:lnTo>
                  <a:pt x="7828026" y="2332201"/>
                </a:lnTo>
                <a:lnTo>
                  <a:pt x="7841873" y="2308575"/>
                </a:lnTo>
                <a:close/>
                <a:moveTo>
                  <a:pt x="5532582" y="2272689"/>
                </a:moveTo>
                <a:lnTo>
                  <a:pt x="5532558" y="2272946"/>
                </a:lnTo>
                <a:lnTo>
                  <a:pt x="5536394" y="2297410"/>
                </a:lnTo>
                <a:close/>
                <a:moveTo>
                  <a:pt x="5802868" y="2271669"/>
                </a:moveTo>
                <a:lnTo>
                  <a:pt x="5792997" y="2289891"/>
                </a:lnTo>
                <a:lnTo>
                  <a:pt x="5793266" y="2290139"/>
                </a:lnTo>
                <a:lnTo>
                  <a:pt x="5787876" y="2302141"/>
                </a:lnTo>
                <a:lnTo>
                  <a:pt x="5787876" y="2302141"/>
                </a:lnTo>
                <a:lnTo>
                  <a:pt x="5793267" y="2290140"/>
                </a:lnTo>
                <a:close/>
                <a:moveTo>
                  <a:pt x="5029431" y="2269463"/>
                </a:moveTo>
                <a:lnTo>
                  <a:pt x="5008884" y="2294842"/>
                </a:lnTo>
                <a:lnTo>
                  <a:pt x="5006000" y="2303315"/>
                </a:lnTo>
                <a:lnTo>
                  <a:pt x="5008884" y="2294843"/>
                </a:lnTo>
                <a:close/>
                <a:moveTo>
                  <a:pt x="5511756" y="2266736"/>
                </a:moveTo>
                <a:lnTo>
                  <a:pt x="5514095" y="2284986"/>
                </a:lnTo>
                <a:lnTo>
                  <a:pt x="5499890" y="2303855"/>
                </a:lnTo>
                <a:lnTo>
                  <a:pt x="5514499" y="2284985"/>
                </a:lnTo>
                <a:close/>
                <a:moveTo>
                  <a:pt x="4695886" y="2265648"/>
                </a:moveTo>
                <a:lnTo>
                  <a:pt x="4682814" y="2269071"/>
                </a:lnTo>
                <a:lnTo>
                  <a:pt x="4682814" y="2269072"/>
                </a:lnTo>
                <a:lnTo>
                  <a:pt x="4695886" y="2265648"/>
                </a:lnTo>
                <a:close/>
                <a:moveTo>
                  <a:pt x="4264863" y="2264783"/>
                </a:moveTo>
                <a:lnTo>
                  <a:pt x="4257957" y="2269937"/>
                </a:lnTo>
                <a:lnTo>
                  <a:pt x="4264864" y="2264783"/>
                </a:lnTo>
                <a:close/>
                <a:moveTo>
                  <a:pt x="7915692" y="2257071"/>
                </a:moveTo>
                <a:lnTo>
                  <a:pt x="7932235" y="2267793"/>
                </a:lnTo>
                <a:lnTo>
                  <a:pt x="7949519" y="2267793"/>
                </a:lnTo>
                <a:lnTo>
                  <a:pt x="7950664" y="2281976"/>
                </a:lnTo>
                <a:lnTo>
                  <a:pt x="7939142" y="2296573"/>
                </a:lnTo>
                <a:lnTo>
                  <a:pt x="7923374" y="2306430"/>
                </a:lnTo>
                <a:lnTo>
                  <a:pt x="7920679" y="2291005"/>
                </a:lnTo>
                <a:lnTo>
                  <a:pt x="7921453" y="2273398"/>
                </a:lnTo>
                <a:close/>
                <a:moveTo>
                  <a:pt x="5520718" y="2252814"/>
                </a:moveTo>
                <a:lnTo>
                  <a:pt x="5504493" y="2254475"/>
                </a:lnTo>
                <a:lnTo>
                  <a:pt x="5508475" y="2259941"/>
                </a:lnTo>
                <a:lnTo>
                  <a:pt x="5504863" y="2254474"/>
                </a:lnTo>
                <a:close/>
                <a:moveTo>
                  <a:pt x="5035029" y="2250637"/>
                </a:moveTo>
                <a:lnTo>
                  <a:pt x="5032333" y="2256656"/>
                </a:lnTo>
                <a:lnTo>
                  <a:pt x="5032110" y="2258261"/>
                </a:lnTo>
                <a:lnTo>
                  <a:pt x="5032333" y="2256657"/>
                </a:lnTo>
                <a:lnTo>
                  <a:pt x="5035029" y="2250637"/>
                </a:lnTo>
                <a:close/>
                <a:moveTo>
                  <a:pt x="4710878" y="2245483"/>
                </a:moveTo>
                <a:lnTo>
                  <a:pt x="4701647" y="2255791"/>
                </a:lnTo>
                <a:lnTo>
                  <a:pt x="4710879" y="2245483"/>
                </a:lnTo>
                <a:close/>
                <a:moveTo>
                  <a:pt x="2989488" y="2245483"/>
                </a:moveTo>
                <a:lnTo>
                  <a:pt x="2991004" y="2245897"/>
                </a:lnTo>
                <a:lnTo>
                  <a:pt x="2990263" y="2251916"/>
                </a:lnTo>
                <a:lnTo>
                  <a:pt x="2987568" y="2252782"/>
                </a:lnTo>
                <a:lnTo>
                  <a:pt x="2985647" y="2253196"/>
                </a:lnTo>
                <a:lnTo>
                  <a:pt x="2986793" y="2251916"/>
                </a:lnTo>
                <a:lnTo>
                  <a:pt x="2986793" y="2249772"/>
                </a:lnTo>
                <a:lnTo>
                  <a:pt x="2988343" y="2247176"/>
                </a:lnTo>
                <a:close/>
                <a:moveTo>
                  <a:pt x="4275645" y="2245032"/>
                </a:moveTo>
                <a:lnTo>
                  <a:pt x="4272949" y="2248493"/>
                </a:lnTo>
                <a:lnTo>
                  <a:pt x="4274870" y="2260080"/>
                </a:lnTo>
                <a:lnTo>
                  <a:pt x="4272950" y="2248493"/>
                </a:lnTo>
                <a:close/>
                <a:moveTo>
                  <a:pt x="5522551" y="2244618"/>
                </a:moveTo>
                <a:lnTo>
                  <a:pt x="5521038" y="2252767"/>
                </a:lnTo>
                <a:lnTo>
                  <a:pt x="5522552" y="2245031"/>
                </a:lnTo>
                <a:lnTo>
                  <a:pt x="5534869" y="2247624"/>
                </a:lnTo>
                <a:close/>
                <a:moveTo>
                  <a:pt x="2809539" y="2243339"/>
                </a:moveTo>
                <a:lnTo>
                  <a:pt x="2813751" y="2245483"/>
                </a:lnTo>
                <a:lnTo>
                  <a:pt x="2813751" y="2248493"/>
                </a:lnTo>
                <a:lnTo>
                  <a:pt x="2812235" y="2252331"/>
                </a:lnTo>
                <a:lnTo>
                  <a:pt x="2811460" y="2250637"/>
                </a:lnTo>
                <a:lnTo>
                  <a:pt x="2811831" y="2247628"/>
                </a:lnTo>
                <a:lnTo>
                  <a:pt x="2811460" y="2246349"/>
                </a:lnTo>
                <a:lnTo>
                  <a:pt x="2809910" y="2245897"/>
                </a:lnTo>
                <a:lnTo>
                  <a:pt x="2809539" y="2245032"/>
                </a:lnTo>
                <a:close/>
                <a:moveTo>
                  <a:pt x="4318864" y="2238174"/>
                </a:moveTo>
                <a:lnTo>
                  <a:pt x="4331001" y="2240743"/>
                </a:lnTo>
                <a:lnTo>
                  <a:pt x="4334842" y="2238598"/>
                </a:lnTo>
                <a:lnTo>
                  <a:pt x="4336391" y="2250637"/>
                </a:lnTo>
                <a:lnTo>
                  <a:pt x="4340603" y="2250637"/>
                </a:lnTo>
                <a:lnTo>
                  <a:pt x="4347914" y="2246348"/>
                </a:lnTo>
                <a:lnTo>
                  <a:pt x="4352159" y="2247628"/>
                </a:lnTo>
                <a:lnTo>
                  <a:pt x="4359437" y="2256205"/>
                </a:lnTo>
                <a:lnTo>
                  <a:pt x="4370993" y="2258801"/>
                </a:lnTo>
                <a:lnTo>
                  <a:pt x="4378675" y="2251503"/>
                </a:lnTo>
                <a:lnTo>
                  <a:pt x="4387131" y="2247176"/>
                </a:lnTo>
                <a:lnTo>
                  <a:pt x="4393668" y="2242060"/>
                </a:lnTo>
                <a:lnTo>
                  <a:pt x="4398688" y="2243339"/>
                </a:lnTo>
                <a:lnTo>
                  <a:pt x="4405224" y="2250637"/>
                </a:lnTo>
                <a:lnTo>
                  <a:pt x="4407886" y="2260080"/>
                </a:lnTo>
                <a:lnTo>
                  <a:pt x="4419038" y="2274226"/>
                </a:lnTo>
                <a:lnTo>
                  <a:pt x="4419038" y="2274225"/>
                </a:lnTo>
                <a:lnTo>
                  <a:pt x="4407886" y="2259628"/>
                </a:lnTo>
                <a:lnTo>
                  <a:pt x="4405224" y="2250636"/>
                </a:lnTo>
                <a:lnTo>
                  <a:pt x="4398688" y="2243338"/>
                </a:lnTo>
                <a:lnTo>
                  <a:pt x="4393668" y="2242058"/>
                </a:lnTo>
                <a:lnTo>
                  <a:pt x="4387132" y="2247175"/>
                </a:lnTo>
                <a:lnTo>
                  <a:pt x="4378675" y="2251501"/>
                </a:lnTo>
                <a:lnTo>
                  <a:pt x="4370993" y="2258800"/>
                </a:lnTo>
                <a:lnTo>
                  <a:pt x="4359437" y="2256204"/>
                </a:lnTo>
                <a:lnTo>
                  <a:pt x="4352159" y="2247626"/>
                </a:lnTo>
                <a:lnTo>
                  <a:pt x="4347914" y="2246347"/>
                </a:lnTo>
                <a:lnTo>
                  <a:pt x="4340603" y="2250636"/>
                </a:lnTo>
                <a:lnTo>
                  <a:pt x="4336392" y="2250636"/>
                </a:lnTo>
                <a:lnTo>
                  <a:pt x="4334842" y="2238185"/>
                </a:lnTo>
                <a:lnTo>
                  <a:pt x="4331002" y="2240329"/>
                </a:lnTo>
                <a:close/>
                <a:moveTo>
                  <a:pt x="5780193" y="2235175"/>
                </a:moveTo>
                <a:lnTo>
                  <a:pt x="5770962" y="2250185"/>
                </a:lnTo>
                <a:lnTo>
                  <a:pt x="5770956" y="2250198"/>
                </a:lnTo>
                <a:lnTo>
                  <a:pt x="5770963" y="2250185"/>
                </a:lnTo>
                <a:lnTo>
                  <a:pt x="5780194" y="2235175"/>
                </a:lnTo>
                <a:close/>
                <a:moveTo>
                  <a:pt x="7977214" y="2234761"/>
                </a:moveTo>
                <a:lnTo>
                  <a:pt x="8002954" y="2235175"/>
                </a:lnTo>
                <a:lnTo>
                  <a:pt x="8011815" y="2248041"/>
                </a:lnTo>
                <a:lnTo>
                  <a:pt x="8022563" y="2286265"/>
                </a:lnTo>
                <a:lnTo>
                  <a:pt x="8001034" y="2277236"/>
                </a:lnTo>
                <a:lnTo>
                  <a:pt x="8002954" y="2288410"/>
                </a:lnTo>
                <a:lnTo>
                  <a:pt x="8011040" y="2309892"/>
                </a:lnTo>
                <a:lnTo>
                  <a:pt x="7999114" y="2317190"/>
                </a:lnTo>
                <a:lnTo>
                  <a:pt x="7995677" y="2293150"/>
                </a:lnTo>
                <a:lnTo>
                  <a:pt x="7987591" y="2291419"/>
                </a:lnTo>
                <a:lnTo>
                  <a:pt x="7981830" y="2270803"/>
                </a:lnTo>
                <a:lnTo>
                  <a:pt x="7997597" y="2273398"/>
                </a:lnTo>
                <a:lnTo>
                  <a:pt x="7996418" y="2260494"/>
                </a:lnTo>
                <a:close/>
                <a:moveTo>
                  <a:pt x="4276750" y="2233469"/>
                </a:moveTo>
                <a:lnTo>
                  <a:pt x="4289088" y="2234309"/>
                </a:lnTo>
                <a:lnTo>
                  <a:pt x="4308326" y="2242060"/>
                </a:lnTo>
                <a:lnTo>
                  <a:pt x="4314862" y="2241608"/>
                </a:lnTo>
                <a:lnTo>
                  <a:pt x="4316750" y="2237799"/>
                </a:lnTo>
                <a:lnTo>
                  <a:pt x="4316380" y="2237733"/>
                </a:lnTo>
                <a:lnTo>
                  <a:pt x="4314459" y="2241608"/>
                </a:lnTo>
                <a:lnTo>
                  <a:pt x="4308327" y="2242059"/>
                </a:lnTo>
                <a:lnTo>
                  <a:pt x="4289089" y="2233895"/>
                </a:lnTo>
                <a:close/>
                <a:moveTo>
                  <a:pt x="2765706" y="2232578"/>
                </a:moveTo>
                <a:lnTo>
                  <a:pt x="2767256" y="2233895"/>
                </a:lnTo>
                <a:lnTo>
                  <a:pt x="2768401" y="2237319"/>
                </a:lnTo>
                <a:lnTo>
                  <a:pt x="2769176" y="2237732"/>
                </a:lnTo>
                <a:lnTo>
                  <a:pt x="2768771" y="2239049"/>
                </a:lnTo>
                <a:lnTo>
                  <a:pt x="2767626" y="2238184"/>
                </a:lnTo>
                <a:lnTo>
                  <a:pt x="2766076" y="2236453"/>
                </a:lnTo>
                <a:lnTo>
                  <a:pt x="2764560" y="2234760"/>
                </a:lnTo>
                <a:lnTo>
                  <a:pt x="2765335" y="2233030"/>
                </a:lnTo>
                <a:close/>
                <a:moveTo>
                  <a:pt x="4226793" y="2231751"/>
                </a:moveTo>
                <a:lnTo>
                  <a:pt x="4219481" y="2235588"/>
                </a:lnTo>
                <a:lnTo>
                  <a:pt x="4219354" y="2235576"/>
                </a:lnTo>
                <a:lnTo>
                  <a:pt x="4219481" y="2235589"/>
                </a:lnTo>
                <a:lnTo>
                  <a:pt x="4226792" y="2232165"/>
                </a:lnTo>
                <a:lnTo>
                  <a:pt x="4274995" y="2233409"/>
                </a:lnTo>
                <a:close/>
                <a:moveTo>
                  <a:pt x="5241897" y="2231377"/>
                </a:moveTo>
                <a:lnTo>
                  <a:pt x="5247659" y="2245031"/>
                </a:lnTo>
                <a:lnTo>
                  <a:pt x="5248029" y="2264745"/>
                </a:lnTo>
                <a:lnTo>
                  <a:pt x="5247659" y="2244618"/>
                </a:lnTo>
                <a:close/>
                <a:moveTo>
                  <a:pt x="5233009" y="2229306"/>
                </a:moveTo>
                <a:lnTo>
                  <a:pt x="5232262" y="2233443"/>
                </a:lnTo>
                <a:lnTo>
                  <a:pt x="5232262" y="2233443"/>
                </a:lnTo>
                <a:close/>
                <a:moveTo>
                  <a:pt x="2998719" y="2229155"/>
                </a:moveTo>
                <a:lnTo>
                  <a:pt x="2999090" y="2229155"/>
                </a:lnTo>
                <a:lnTo>
                  <a:pt x="2999090" y="2230020"/>
                </a:lnTo>
                <a:lnTo>
                  <a:pt x="2998719" y="2230020"/>
                </a:lnTo>
                <a:close/>
                <a:moveTo>
                  <a:pt x="2999090" y="2228290"/>
                </a:moveTo>
                <a:lnTo>
                  <a:pt x="2999865" y="2228290"/>
                </a:lnTo>
                <a:lnTo>
                  <a:pt x="2999865" y="2228741"/>
                </a:lnTo>
                <a:lnTo>
                  <a:pt x="2999865" y="2229155"/>
                </a:lnTo>
                <a:lnTo>
                  <a:pt x="2999090" y="2229155"/>
                </a:lnTo>
                <a:lnTo>
                  <a:pt x="2999090" y="2228741"/>
                </a:lnTo>
                <a:close/>
                <a:moveTo>
                  <a:pt x="4750096" y="2220577"/>
                </a:moveTo>
                <a:lnTo>
                  <a:pt x="4742414" y="2234761"/>
                </a:lnTo>
                <a:lnTo>
                  <a:pt x="4740864" y="2265234"/>
                </a:lnTo>
                <a:lnTo>
                  <a:pt x="4742414" y="2234761"/>
                </a:lnTo>
                <a:close/>
                <a:moveTo>
                  <a:pt x="3002931" y="2217567"/>
                </a:moveTo>
                <a:lnTo>
                  <a:pt x="3003706" y="2217981"/>
                </a:lnTo>
                <a:lnTo>
                  <a:pt x="3002931" y="2218433"/>
                </a:lnTo>
                <a:lnTo>
                  <a:pt x="3002560" y="2219712"/>
                </a:lnTo>
                <a:lnTo>
                  <a:pt x="3002156" y="2220163"/>
                </a:lnTo>
                <a:lnTo>
                  <a:pt x="3001785" y="2219712"/>
                </a:lnTo>
                <a:lnTo>
                  <a:pt x="3002156" y="2219712"/>
                </a:lnTo>
                <a:lnTo>
                  <a:pt x="3002156" y="2219298"/>
                </a:lnTo>
                <a:lnTo>
                  <a:pt x="3002156" y="2218433"/>
                </a:lnTo>
                <a:lnTo>
                  <a:pt x="3002931" y="2217981"/>
                </a:lnTo>
                <a:close/>
                <a:moveTo>
                  <a:pt x="5034831" y="2209856"/>
                </a:moveTo>
                <a:lnTo>
                  <a:pt x="5032704" y="2224001"/>
                </a:lnTo>
                <a:lnTo>
                  <a:pt x="5025022" y="2226145"/>
                </a:lnTo>
                <a:lnTo>
                  <a:pt x="5023877" y="2236905"/>
                </a:lnTo>
                <a:lnTo>
                  <a:pt x="5019261" y="2237733"/>
                </a:lnTo>
                <a:lnTo>
                  <a:pt x="5024247" y="2236905"/>
                </a:lnTo>
                <a:lnTo>
                  <a:pt x="5025022" y="2226146"/>
                </a:lnTo>
                <a:lnTo>
                  <a:pt x="5032704" y="2224001"/>
                </a:lnTo>
                <a:lnTo>
                  <a:pt x="5043485" y="2245897"/>
                </a:lnTo>
                <a:lnTo>
                  <a:pt x="5045776" y="2268658"/>
                </a:lnTo>
                <a:lnTo>
                  <a:pt x="5044631" y="2291419"/>
                </a:lnTo>
                <a:lnTo>
                  <a:pt x="5059623" y="2322757"/>
                </a:lnTo>
                <a:lnTo>
                  <a:pt x="5059624" y="2322757"/>
                </a:lnTo>
                <a:lnTo>
                  <a:pt x="5044631" y="2291418"/>
                </a:lnTo>
                <a:lnTo>
                  <a:pt x="5045777" y="2268657"/>
                </a:lnTo>
                <a:lnTo>
                  <a:pt x="5043485" y="2245896"/>
                </a:lnTo>
                <a:lnTo>
                  <a:pt x="5032704" y="2224000"/>
                </a:lnTo>
                <a:close/>
                <a:moveTo>
                  <a:pt x="4223355" y="2209855"/>
                </a:moveTo>
                <a:lnTo>
                  <a:pt x="4216819" y="2215009"/>
                </a:lnTo>
                <a:lnTo>
                  <a:pt x="4216820" y="2215009"/>
                </a:lnTo>
                <a:lnTo>
                  <a:pt x="4223356" y="2209855"/>
                </a:lnTo>
                <a:close/>
                <a:moveTo>
                  <a:pt x="7302799" y="2209844"/>
                </a:moveTo>
                <a:lnTo>
                  <a:pt x="7302802" y="2209855"/>
                </a:lnTo>
                <a:lnTo>
                  <a:pt x="7303577" y="2226146"/>
                </a:lnTo>
                <a:lnTo>
                  <a:pt x="7317020" y="2257071"/>
                </a:lnTo>
                <a:lnTo>
                  <a:pt x="7303577" y="2226145"/>
                </a:lnTo>
                <a:lnTo>
                  <a:pt x="7302802" y="2209855"/>
                </a:lnTo>
                <a:close/>
                <a:moveTo>
                  <a:pt x="3046765" y="2208538"/>
                </a:moveTo>
                <a:lnTo>
                  <a:pt x="3049864" y="2212827"/>
                </a:lnTo>
                <a:lnTo>
                  <a:pt x="3051010" y="2214144"/>
                </a:lnTo>
                <a:lnTo>
                  <a:pt x="3049089" y="2216288"/>
                </a:lnTo>
                <a:lnTo>
                  <a:pt x="3048314" y="2217568"/>
                </a:lnTo>
                <a:lnTo>
                  <a:pt x="3045990" y="2215837"/>
                </a:lnTo>
                <a:lnTo>
                  <a:pt x="3045248" y="2214144"/>
                </a:lnTo>
                <a:lnTo>
                  <a:pt x="3045248" y="2208990"/>
                </a:lnTo>
                <a:close/>
                <a:moveTo>
                  <a:pt x="4853159" y="2207711"/>
                </a:moveTo>
                <a:lnTo>
                  <a:pt x="4840458" y="2215837"/>
                </a:lnTo>
                <a:lnTo>
                  <a:pt x="4853160" y="2207711"/>
                </a:lnTo>
                <a:close/>
                <a:moveTo>
                  <a:pt x="3004481" y="2207259"/>
                </a:moveTo>
                <a:lnTo>
                  <a:pt x="3005256" y="2207259"/>
                </a:lnTo>
                <a:lnTo>
                  <a:pt x="3006031" y="2209404"/>
                </a:lnTo>
                <a:lnTo>
                  <a:pt x="3005256" y="2212827"/>
                </a:lnTo>
                <a:lnTo>
                  <a:pt x="3004077" y="2213692"/>
                </a:lnTo>
                <a:lnTo>
                  <a:pt x="3003335" y="2214144"/>
                </a:lnTo>
                <a:lnTo>
                  <a:pt x="3001415" y="2211999"/>
                </a:lnTo>
                <a:lnTo>
                  <a:pt x="3002156" y="2209404"/>
                </a:lnTo>
                <a:lnTo>
                  <a:pt x="3002931" y="2207711"/>
                </a:lnTo>
                <a:close/>
                <a:moveTo>
                  <a:pt x="5241493" y="2206845"/>
                </a:moveTo>
                <a:lnTo>
                  <a:pt x="5234587" y="2220577"/>
                </a:lnTo>
                <a:lnTo>
                  <a:pt x="5234587" y="2220577"/>
                </a:lnTo>
                <a:lnTo>
                  <a:pt x="5241493" y="2206846"/>
                </a:lnTo>
                <a:close/>
                <a:moveTo>
                  <a:pt x="4938501" y="2206394"/>
                </a:moveTo>
                <a:lnTo>
                  <a:pt x="4930819" y="2211134"/>
                </a:lnTo>
                <a:lnTo>
                  <a:pt x="4930820" y="2211134"/>
                </a:lnTo>
                <a:lnTo>
                  <a:pt x="4938501" y="2206394"/>
                </a:lnTo>
                <a:lnTo>
                  <a:pt x="4938554" y="2206402"/>
                </a:lnTo>
                <a:close/>
                <a:moveTo>
                  <a:pt x="7868018" y="2203384"/>
                </a:moveTo>
                <a:lnTo>
                  <a:pt x="7891097" y="2204701"/>
                </a:lnTo>
                <a:lnTo>
                  <a:pt x="7901474" y="2217154"/>
                </a:lnTo>
                <a:lnTo>
                  <a:pt x="7897633" y="2246348"/>
                </a:lnTo>
                <a:lnTo>
                  <a:pt x="7884156" y="2229155"/>
                </a:lnTo>
                <a:close/>
                <a:moveTo>
                  <a:pt x="4238348" y="2202105"/>
                </a:moveTo>
                <a:lnTo>
                  <a:pt x="4228342" y="2209855"/>
                </a:lnTo>
                <a:lnTo>
                  <a:pt x="4228342" y="2209855"/>
                </a:lnTo>
                <a:close/>
                <a:moveTo>
                  <a:pt x="4994261" y="2199095"/>
                </a:moveTo>
                <a:lnTo>
                  <a:pt x="4973507" y="2217981"/>
                </a:lnTo>
                <a:lnTo>
                  <a:pt x="4973475" y="2217966"/>
                </a:lnTo>
                <a:lnTo>
                  <a:pt x="4973507" y="2217981"/>
                </a:lnTo>
                <a:close/>
                <a:moveTo>
                  <a:pt x="4225276" y="2198230"/>
                </a:moveTo>
                <a:lnTo>
                  <a:pt x="4198479" y="2199023"/>
                </a:lnTo>
                <a:lnTo>
                  <a:pt x="4225276" y="2198230"/>
                </a:lnTo>
                <a:close/>
                <a:moveTo>
                  <a:pt x="4267560" y="2192248"/>
                </a:moveTo>
                <a:lnTo>
                  <a:pt x="4267559" y="2192248"/>
                </a:lnTo>
                <a:lnTo>
                  <a:pt x="4272950" y="2202105"/>
                </a:lnTo>
                <a:lnTo>
                  <a:pt x="4261393" y="2209855"/>
                </a:lnTo>
                <a:lnTo>
                  <a:pt x="4261394" y="2209855"/>
                </a:lnTo>
                <a:lnTo>
                  <a:pt x="4272951" y="2202105"/>
                </a:lnTo>
                <a:close/>
                <a:moveTo>
                  <a:pt x="4789313" y="2189652"/>
                </a:moveTo>
                <a:lnTo>
                  <a:pt x="4760473" y="2193941"/>
                </a:lnTo>
                <a:lnTo>
                  <a:pt x="4753937" y="2201240"/>
                </a:lnTo>
                <a:lnTo>
                  <a:pt x="4760877" y="2193941"/>
                </a:lnTo>
                <a:lnTo>
                  <a:pt x="4789409" y="2189698"/>
                </a:lnTo>
                <a:close/>
                <a:moveTo>
                  <a:pt x="4240269" y="2189652"/>
                </a:moveTo>
                <a:lnTo>
                  <a:pt x="4231408" y="2190103"/>
                </a:lnTo>
                <a:lnTo>
                  <a:pt x="4231408" y="2190104"/>
                </a:lnTo>
                <a:lnTo>
                  <a:pt x="4240269" y="2189652"/>
                </a:lnTo>
                <a:lnTo>
                  <a:pt x="4250241" y="2197816"/>
                </a:lnTo>
                <a:lnTo>
                  <a:pt x="4258698" y="2198230"/>
                </a:lnTo>
                <a:lnTo>
                  <a:pt x="4258699" y="2198230"/>
                </a:lnTo>
                <a:lnTo>
                  <a:pt x="4250242" y="2197816"/>
                </a:lnTo>
                <a:close/>
                <a:moveTo>
                  <a:pt x="4319093" y="2185433"/>
                </a:moveTo>
                <a:lnTo>
                  <a:pt x="4324095" y="2205114"/>
                </a:lnTo>
                <a:lnTo>
                  <a:pt x="4334467" y="2215004"/>
                </a:lnTo>
                <a:lnTo>
                  <a:pt x="4324465" y="2205114"/>
                </a:lnTo>
                <a:close/>
                <a:moveTo>
                  <a:pt x="5246480" y="2181940"/>
                </a:moveTo>
                <a:lnTo>
                  <a:pt x="5238023" y="2192248"/>
                </a:lnTo>
                <a:lnTo>
                  <a:pt x="5238023" y="2192248"/>
                </a:lnTo>
                <a:lnTo>
                  <a:pt x="5246480" y="2181940"/>
                </a:lnTo>
                <a:close/>
                <a:moveTo>
                  <a:pt x="3013308" y="2181940"/>
                </a:moveTo>
                <a:lnTo>
                  <a:pt x="3013713" y="2184950"/>
                </a:lnTo>
                <a:lnTo>
                  <a:pt x="3013308" y="2191383"/>
                </a:lnTo>
                <a:lnTo>
                  <a:pt x="3011388" y="2194807"/>
                </a:lnTo>
                <a:lnTo>
                  <a:pt x="3008322" y="2192662"/>
                </a:lnTo>
                <a:lnTo>
                  <a:pt x="3008322" y="2189652"/>
                </a:lnTo>
                <a:lnTo>
                  <a:pt x="3008692" y="2187959"/>
                </a:lnTo>
                <a:lnTo>
                  <a:pt x="3010647" y="2184950"/>
                </a:lnTo>
                <a:lnTo>
                  <a:pt x="3012163" y="2182805"/>
                </a:lnTo>
                <a:close/>
                <a:moveTo>
                  <a:pt x="5240812" y="2173908"/>
                </a:moveTo>
                <a:lnTo>
                  <a:pt x="5240719" y="2174189"/>
                </a:lnTo>
                <a:lnTo>
                  <a:pt x="5246467" y="2181921"/>
                </a:lnTo>
                <a:close/>
                <a:moveTo>
                  <a:pt x="5006188" y="2172910"/>
                </a:moveTo>
                <a:lnTo>
                  <a:pt x="5006188" y="2172910"/>
                </a:lnTo>
                <a:lnTo>
                  <a:pt x="5017711" y="2185363"/>
                </a:lnTo>
                <a:lnTo>
                  <a:pt x="5017711" y="2207259"/>
                </a:lnTo>
                <a:lnTo>
                  <a:pt x="5035029" y="2208538"/>
                </a:lnTo>
                <a:lnTo>
                  <a:pt x="5035029" y="2208538"/>
                </a:lnTo>
                <a:lnTo>
                  <a:pt x="5017711" y="2207259"/>
                </a:lnTo>
                <a:lnTo>
                  <a:pt x="5017711" y="2185363"/>
                </a:lnTo>
                <a:close/>
                <a:moveTo>
                  <a:pt x="2252780" y="2170766"/>
                </a:moveTo>
                <a:lnTo>
                  <a:pt x="2252780" y="2170766"/>
                </a:lnTo>
                <a:lnTo>
                  <a:pt x="2260091" y="2173362"/>
                </a:lnTo>
                <a:lnTo>
                  <a:pt x="2265077" y="2180661"/>
                </a:lnTo>
                <a:lnTo>
                  <a:pt x="2273163" y="2185815"/>
                </a:lnTo>
                <a:lnTo>
                  <a:pt x="2273534" y="2190518"/>
                </a:lnTo>
                <a:lnTo>
                  <a:pt x="2285461" y="2186229"/>
                </a:lnTo>
                <a:lnTo>
                  <a:pt x="2290851" y="2189238"/>
                </a:lnTo>
                <a:lnTo>
                  <a:pt x="2294322" y="2192662"/>
                </a:lnTo>
                <a:lnTo>
                  <a:pt x="2294322" y="2192662"/>
                </a:lnTo>
                <a:lnTo>
                  <a:pt x="2290852" y="2189238"/>
                </a:lnTo>
                <a:lnTo>
                  <a:pt x="2285461" y="2186228"/>
                </a:lnTo>
                <a:lnTo>
                  <a:pt x="2273534" y="2190517"/>
                </a:lnTo>
                <a:lnTo>
                  <a:pt x="2273163" y="2185815"/>
                </a:lnTo>
                <a:lnTo>
                  <a:pt x="2265077" y="2180660"/>
                </a:lnTo>
                <a:lnTo>
                  <a:pt x="2260091" y="2173362"/>
                </a:lnTo>
                <a:close/>
                <a:moveTo>
                  <a:pt x="7502691" y="2170642"/>
                </a:moveTo>
                <a:lnTo>
                  <a:pt x="7518497" y="2178516"/>
                </a:lnTo>
                <a:lnTo>
                  <a:pt x="7527358" y="2200825"/>
                </a:lnTo>
                <a:lnTo>
                  <a:pt x="7527729" y="2242059"/>
                </a:lnTo>
                <a:lnTo>
                  <a:pt x="7527635" y="2242117"/>
                </a:lnTo>
                <a:lnTo>
                  <a:pt x="7527730" y="2242060"/>
                </a:lnTo>
                <a:lnTo>
                  <a:pt x="7527359" y="2200826"/>
                </a:lnTo>
                <a:lnTo>
                  <a:pt x="7518512" y="2178101"/>
                </a:lnTo>
                <a:lnTo>
                  <a:pt x="7518498" y="2178516"/>
                </a:lnTo>
                <a:close/>
                <a:moveTo>
                  <a:pt x="7493492" y="2166077"/>
                </a:moveTo>
                <a:lnTo>
                  <a:pt x="7483896" y="2188787"/>
                </a:lnTo>
                <a:lnTo>
                  <a:pt x="7460599" y="2176003"/>
                </a:lnTo>
                <a:lnTo>
                  <a:pt x="7460447" y="2176334"/>
                </a:lnTo>
                <a:lnTo>
                  <a:pt x="7483896" y="2189238"/>
                </a:lnTo>
                <a:close/>
                <a:moveTo>
                  <a:pt x="2258945" y="2162186"/>
                </a:moveTo>
                <a:lnTo>
                  <a:pt x="2258945" y="2162188"/>
                </a:lnTo>
                <a:lnTo>
                  <a:pt x="2258945" y="2162188"/>
                </a:lnTo>
                <a:close/>
                <a:moveTo>
                  <a:pt x="5615897" y="2158555"/>
                </a:moveTo>
                <a:lnTo>
                  <a:pt x="5619079" y="2170766"/>
                </a:lnTo>
                <a:lnTo>
                  <a:pt x="5619079" y="2170766"/>
                </a:lnTo>
                <a:lnTo>
                  <a:pt x="5619079" y="2170766"/>
                </a:lnTo>
                <a:close/>
                <a:moveTo>
                  <a:pt x="2375048" y="2157448"/>
                </a:moveTo>
                <a:lnTo>
                  <a:pt x="2379293" y="2162188"/>
                </a:lnTo>
                <a:lnTo>
                  <a:pt x="2384650" y="2163919"/>
                </a:lnTo>
                <a:lnTo>
                  <a:pt x="2379293" y="2162188"/>
                </a:lnTo>
                <a:close/>
                <a:moveTo>
                  <a:pt x="3007176" y="2155303"/>
                </a:moveTo>
                <a:lnTo>
                  <a:pt x="3008693" y="2155303"/>
                </a:lnTo>
                <a:lnTo>
                  <a:pt x="3011792" y="2156620"/>
                </a:lnTo>
                <a:lnTo>
                  <a:pt x="3012938" y="2159592"/>
                </a:lnTo>
                <a:lnTo>
                  <a:pt x="3014084" y="2159592"/>
                </a:lnTo>
                <a:lnTo>
                  <a:pt x="3014084" y="2160043"/>
                </a:lnTo>
                <a:lnTo>
                  <a:pt x="3013713" y="2161736"/>
                </a:lnTo>
                <a:lnTo>
                  <a:pt x="3014488" y="2163467"/>
                </a:lnTo>
                <a:lnTo>
                  <a:pt x="3014858" y="2164332"/>
                </a:lnTo>
                <a:lnTo>
                  <a:pt x="3016004" y="2168207"/>
                </a:lnTo>
                <a:lnTo>
                  <a:pt x="3015633" y="2170352"/>
                </a:lnTo>
                <a:lnTo>
                  <a:pt x="3014858" y="2170766"/>
                </a:lnTo>
                <a:lnTo>
                  <a:pt x="3014084" y="2169035"/>
                </a:lnTo>
                <a:lnTo>
                  <a:pt x="3009872" y="2169035"/>
                </a:lnTo>
                <a:lnTo>
                  <a:pt x="3009097" y="2167342"/>
                </a:lnTo>
                <a:lnTo>
                  <a:pt x="3009097" y="2166891"/>
                </a:lnTo>
                <a:lnTo>
                  <a:pt x="3011017" y="2164746"/>
                </a:lnTo>
                <a:lnTo>
                  <a:pt x="3008693" y="2163918"/>
                </a:lnTo>
                <a:lnTo>
                  <a:pt x="3007951" y="2162602"/>
                </a:lnTo>
                <a:lnTo>
                  <a:pt x="3006401" y="2157899"/>
                </a:lnTo>
                <a:lnTo>
                  <a:pt x="3006401" y="2156168"/>
                </a:lnTo>
                <a:close/>
                <a:moveTo>
                  <a:pt x="3991858" y="2149736"/>
                </a:moveTo>
                <a:lnTo>
                  <a:pt x="3993037" y="2150601"/>
                </a:lnTo>
                <a:lnTo>
                  <a:pt x="3994182" y="2153611"/>
                </a:lnTo>
                <a:lnTo>
                  <a:pt x="3993778" y="2155756"/>
                </a:lnTo>
                <a:lnTo>
                  <a:pt x="3991487" y="2157449"/>
                </a:lnTo>
                <a:lnTo>
                  <a:pt x="3990341" y="2157035"/>
                </a:lnTo>
                <a:lnTo>
                  <a:pt x="3988792" y="2155304"/>
                </a:lnTo>
                <a:lnTo>
                  <a:pt x="3988421" y="2153611"/>
                </a:lnTo>
                <a:lnTo>
                  <a:pt x="3988792" y="2151880"/>
                </a:lnTo>
                <a:close/>
                <a:moveTo>
                  <a:pt x="2181656" y="2148870"/>
                </a:moveTo>
                <a:lnTo>
                  <a:pt x="2181647" y="2148888"/>
                </a:lnTo>
                <a:lnTo>
                  <a:pt x="2181656" y="2148871"/>
                </a:lnTo>
                <a:close/>
                <a:moveTo>
                  <a:pt x="4630152" y="2147139"/>
                </a:moveTo>
                <a:lnTo>
                  <a:pt x="4615530" y="2151879"/>
                </a:lnTo>
                <a:lnTo>
                  <a:pt x="4590530" y="2166063"/>
                </a:lnTo>
                <a:lnTo>
                  <a:pt x="4585139" y="2176785"/>
                </a:lnTo>
                <a:lnTo>
                  <a:pt x="4564789" y="2192247"/>
                </a:lnTo>
                <a:lnTo>
                  <a:pt x="4560915" y="2200825"/>
                </a:lnTo>
                <a:lnTo>
                  <a:pt x="4549797" y="2207710"/>
                </a:lnTo>
                <a:lnTo>
                  <a:pt x="4536724" y="2202969"/>
                </a:lnTo>
                <a:lnTo>
                  <a:pt x="4529009" y="2211547"/>
                </a:lnTo>
                <a:lnTo>
                  <a:pt x="4525168" y="2235174"/>
                </a:lnTo>
                <a:lnTo>
                  <a:pt x="4503639" y="2263089"/>
                </a:lnTo>
                <a:lnTo>
                  <a:pt x="4504413" y="2275090"/>
                </a:lnTo>
                <a:lnTo>
                  <a:pt x="4496732" y="2289274"/>
                </a:lnTo>
                <a:lnTo>
                  <a:pt x="4498652" y="2309439"/>
                </a:lnTo>
                <a:lnTo>
                  <a:pt x="4487871" y="2314179"/>
                </a:lnTo>
                <a:lnTo>
                  <a:pt x="4481335" y="2318468"/>
                </a:lnTo>
                <a:lnTo>
                  <a:pt x="4481335" y="2318469"/>
                </a:lnTo>
                <a:lnTo>
                  <a:pt x="4487871" y="2314180"/>
                </a:lnTo>
                <a:lnTo>
                  <a:pt x="4498653" y="2309440"/>
                </a:lnTo>
                <a:lnTo>
                  <a:pt x="4510950" y="2316738"/>
                </a:lnTo>
                <a:lnTo>
                  <a:pt x="4515566" y="2327912"/>
                </a:lnTo>
                <a:lnTo>
                  <a:pt x="4515582" y="2327921"/>
                </a:lnTo>
                <a:lnTo>
                  <a:pt x="4515566" y="2327912"/>
                </a:lnTo>
                <a:lnTo>
                  <a:pt x="4510950" y="2316738"/>
                </a:lnTo>
                <a:lnTo>
                  <a:pt x="4498653" y="2309439"/>
                </a:lnTo>
                <a:lnTo>
                  <a:pt x="4496732" y="2289274"/>
                </a:lnTo>
                <a:lnTo>
                  <a:pt x="4504414" y="2275091"/>
                </a:lnTo>
                <a:lnTo>
                  <a:pt x="4503639" y="2263089"/>
                </a:lnTo>
                <a:lnTo>
                  <a:pt x="4525169" y="2235174"/>
                </a:lnTo>
                <a:lnTo>
                  <a:pt x="4529009" y="2211548"/>
                </a:lnTo>
                <a:lnTo>
                  <a:pt x="4536725" y="2202970"/>
                </a:lnTo>
                <a:lnTo>
                  <a:pt x="4549797" y="2207710"/>
                </a:lnTo>
                <a:lnTo>
                  <a:pt x="4560916" y="2200825"/>
                </a:lnTo>
                <a:lnTo>
                  <a:pt x="4564790" y="2192248"/>
                </a:lnTo>
                <a:lnTo>
                  <a:pt x="4585140" y="2176785"/>
                </a:lnTo>
                <a:lnTo>
                  <a:pt x="4590531" y="2166063"/>
                </a:lnTo>
                <a:lnTo>
                  <a:pt x="4615531" y="2151879"/>
                </a:lnTo>
                <a:lnTo>
                  <a:pt x="4630152" y="2147139"/>
                </a:lnTo>
                <a:close/>
                <a:moveTo>
                  <a:pt x="4023393" y="2140293"/>
                </a:moveTo>
                <a:lnTo>
                  <a:pt x="4025314" y="2140293"/>
                </a:lnTo>
                <a:lnTo>
                  <a:pt x="4025718" y="2141986"/>
                </a:lnTo>
                <a:lnTo>
                  <a:pt x="4025718" y="2145447"/>
                </a:lnTo>
                <a:lnTo>
                  <a:pt x="4023797" y="2146726"/>
                </a:lnTo>
                <a:lnTo>
                  <a:pt x="4023393" y="2146726"/>
                </a:lnTo>
                <a:lnTo>
                  <a:pt x="4022248" y="2144996"/>
                </a:lnTo>
                <a:lnTo>
                  <a:pt x="4022248" y="2142851"/>
                </a:lnTo>
                <a:lnTo>
                  <a:pt x="4022248" y="2142437"/>
                </a:lnTo>
                <a:close/>
                <a:moveTo>
                  <a:pt x="4009175" y="2139841"/>
                </a:moveTo>
                <a:lnTo>
                  <a:pt x="4010321" y="2140293"/>
                </a:lnTo>
                <a:lnTo>
                  <a:pt x="4010321" y="2141986"/>
                </a:lnTo>
                <a:lnTo>
                  <a:pt x="4013420" y="2145447"/>
                </a:lnTo>
                <a:lnTo>
                  <a:pt x="4014937" y="2146312"/>
                </a:lnTo>
                <a:lnTo>
                  <a:pt x="4017261" y="2151015"/>
                </a:lnTo>
                <a:lnTo>
                  <a:pt x="4015341" y="2154025"/>
                </a:lnTo>
                <a:lnTo>
                  <a:pt x="4011871" y="2153611"/>
                </a:lnTo>
                <a:lnTo>
                  <a:pt x="4009950" y="2152746"/>
                </a:lnTo>
                <a:lnTo>
                  <a:pt x="4008030" y="2148457"/>
                </a:lnTo>
                <a:lnTo>
                  <a:pt x="4008030" y="2145447"/>
                </a:lnTo>
                <a:lnTo>
                  <a:pt x="4009175" y="2142851"/>
                </a:lnTo>
                <a:lnTo>
                  <a:pt x="4009175" y="2140707"/>
                </a:lnTo>
                <a:close/>
                <a:moveTo>
                  <a:pt x="4340432" y="2136894"/>
                </a:moveTo>
                <a:lnTo>
                  <a:pt x="4331776" y="2138148"/>
                </a:lnTo>
                <a:lnTo>
                  <a:pt x="4327171" y="2157858"/>
                </a:lnTo>
                <a:lnTo>
                  <a:pt x="4332146" y="2138147"/>
                </a:lnTo>
                <a:close/>
                <a:moveTo>
                  <a:pt x="4388658" y="2134315"/>
                </a:moveTo>
                <a:lnTo>
                  <a:pt x="4384437" y="2141572"/>
                </a:lnTo>
                <a:lnTo>
                  <a:pt x="4374060" y="2139428"/>
                </a:lnTo>
                <a:lnTo>
                  <a:pt x="4358893" y="2146633"/>
                </a:lnTo>
                <a:lnTo>
                  <a:pt x="4359066" y="2146725"/>
                </a:lnTo>
                <a:lnTo>
                  <a:pt x="4374464" y="2139840"/>
                </a:lnTo>
                <a:lnTo>
                  <a:pt x="4384436" y="2141985"/>
                </a:lnTo>
                <a:close/>
                <a:moveTo>
                  <a:pt x="3001415" y="2129570"/>
                </a:moveTo>
                <a:lnTo>
                  <a:pt x="3005256" y="2131263"/>
                </a:lnTo>
                <a:lnTo>
                  <a:pt x="3006401" y="2133407"/>
                </a:lnTo>
                <a:lnTo>
                  <a:pt x="3006772" y="2138562"/>
                </a:lnTo>
                <a:lnTo>
                  <a:pt x="3005256" y="2142437"/>
                </a:lnTo>
                <a:lnTo>
                  <a:pt x="3002931" y="2143302"/>
                </a:lnTo>
                <a:lnTo>
                  <a:pt x="3002561" y="2137696"/>
                </a:lnTo>
                <a:lnTo>
                  <a:pt x="3001011" y="2133407"/>
                </a:lnTo>
                <a:lnTo>
                  <a:pt x="3001415" y="2130397"/>
                </a:lnTo>
                <a:close/>
                <a:moveTo>
                  <a:pt x="5259182" y="2127839"/>
                </a:moveTo>
                <a:lnTo>
                  <a:pt x="5250630" y="2146631"/>
                </a:lnTo>
                <a:lnTo>
                  <a:pt x="5259182" y="2127840"/>
                </a:lnTo>
                <a:lnTo>
                  <a:pt x="5282261" y="2129984"/>
                </a:lnTo>
                <a:lnTo>
                  <a:pt x="5282261" y="2129984"/>
                </a:lnTo>
                <a:close/>
                <a:moveTo>
                  <a:pt x="7513020" y="2127273"/>
                </a:moveTo>
                <a:lnTo>
                  <a:pt x="7519643" y="2144167"/>
                </a:lnTo>
                <a:lnTo>
                  <a:pt x="7519575" y="2146218"/>
                </a:lnTo>
                <a:lnTo>
                  <a:pt x="7519644" y="2144168"/>
                </a:lnTo>
                <a:close/>
                <a:moveTo>
                  <a:pt x="3008322" y="2116667"/>
                </a:moveTo>
                <a:lnTo>
                  <a:pt x="3009468" y="2118397"/>
                </a:lnTo>
                <a:lnTo>
                  <a:pt x="3009468" y="2119676"/>
                </a:lnTo>
                <a:lnTo>
                  <a:pt x="3008322" y="2120956"/>
                </a:lnTo>
                <a:lnTo>
                  <a:pt x="3006772" y="2120956"/>
                </a:lnTo>
                <a:lnTo>
                  <a:pt x="3006402" y="2120542"/>
                </a:lnTo>
                <a:lnTo>
                  <a:pt x="3006402" y="2118811"/>
                </a:lnTo>
                <a:lnTo>
                  <a:pt x="3007177" y="2117118"/>
                </a:lnTo>
                <a:close/>
                <a:moveTo>
                  <a:pt x="2228188" y="2114499"/>
                </a:moveTo>
                <a:lnTo>
                  <a:pt x="2228184" y="2114521"/>
                </a:lnTo>
                <a:lnTo>
                  <a:pt x="2193953" y="2114521"/>
                </a:lnTo>
                <a:lnTo>
                  <a:pt x="2178186" y="2142436"/>
                </a:lnTo>
                <a:lnTo>
                  <a:pt x="2178186" y="2142437"/>
                </a:lnTo>
                <a:lnTo>
                  <a:pt x="2194324" y="2114522"/>
                </a:lnTo>
                <a:lnTo>
                  <a:pt x="2228184" y="2114522"/>
                </a:lnTo>
                <a:close/>
                <a:moveTo>
                  <a:pt x="4032254" y="2108954"/>
                </a:moveTo>
                <a:lnTo>
                  <a:pt x="4034545" y="2109819"/>
                </a:lnTo>
                <a:lnTo>
                  <a:pt x="4034949" y="2108954"/>
                </a:lnTo>
                <a:lnTo>
                  <a:pt x="4036466" y="2109819"/>
                </a:lnTo>
                <a:lnTo>
                  <a:pt x="4038015" y="2111098"/>
                </a:lnTo>
                <a:lnTo>
                  <a:pt x="4038386" y="2112791"/>
                </a:lnTo>
                <a:lnTo>
                  <a:pt x="4037241" y="2115387"/>
                </a:lnTo>
                <a:lnTo>
                  <a:pt x="4034545" y="2117532"/>
                </a:lnTo>
                <a:lnTo>
                  <a:pt x="4033029" y="2117118"/>
                </a:lnTo>
                <a:lnTo>
                  <a:pt x="4030704" y="2115387"/>
                </a:lnTo>
                <a:lnTo>
                  <a:pt x="4032254" y="2111964"/>
                </a:lnTo>
                <a:close/>
                <a:moveTo>
                  <a:pt x="2995620" y="2104665"/>
                </a:moveTo>
                <a:lnTo>
                  <a:pt x="2998720" y="2105944"/>
                </a:lnTo>
                <a:lnTo>
                  <a:pt x="2999865" y="2106809"/>
                </a:lnTo>
                <a:lnTo>
                  <a:pt x="3000640" y="2107675"/>
                </a:lnTo>
                <a:lnTo>
                  <a:pt x="3000236" y="2108954"/>
                </a:lnTo>
                <a:lnTo>
                  <a:pt x="3000236" y="2115387"/>
                </a:lnTo>
                <a:lnTo>
                  <a:pt x="2999091" y="2116667"/>
                </a:lnTo>
                <a:lnTo>
                  <a:pt x="2996799" y="2118397"/>
                </a:lnTo>
                <a:lnTo>
                  <a:pt x="2995620" y="2117532"/>
                </a:lnTo>
                <a:lnTo>
                  <a:pt x="2994879" y="2114974"/>
                </a:lnTo>
                <a:lnTo>
                  <a:pt x="2994475" y="2106809"/>
                </a:lnTo>
                <a:lnTo>
                  <a:pt x="2995250" y="2105493"/>
                </a:lnTo>
                <a:close/>
                <a:moveTo>
                  <a:pt x="2226271" y="2101207"/>
                </a:moveTo>
                <a:lnTo>
                  <a:pt x="2230042" y="2103312"/>
                </a:lnTo>
                <a:lnTo>
                  <a:pt x="2230105" y="2102934"/>
                </a:lnTo>
                <a:close/>
                <a:moveTo>
                  <a:pt x="3003706" y="2099511"/>
                </a:moveTo>
                <a:lnTo>
                  <a:pt x="3005256" y="2101204"/>
                </a:lnTo>
                <a:lnTo>
                  <a:pt x="3005256" y="2102521"/>
                </a:lnTo>
                <a:lnTo>
                  <a:pt x="3006402" y="2104665"/>
                </a:lnTo>
                <a:lnTo>
                  <a:pt x="3010647" y="2108089"/>
                </a:lnTo>
                <a:lnTo>
                  <a:pt x="3006772" y="2108954"/>
                </a:lnTo>
                <a:lnTo>
                  <a:pt x="3003706" y="2109819"/>
                </a:lnTo>
                <a:lnTo>
                  <a:pt x="3001786" y="2108954"/>
                </a:lnTo>
                <a:lnTo>
                  <a:pt x="3001011" y="2106809"/>
                </a:lnTo>
                <a:lnTo>
                  <a:pt x="3002561" y="2104665"/>
                </a:lnTo>
                <a:lnTo>
                  <a:pt x="3002156" y="2102069"/>
                </a:lnTo>
                <a:lnTo>
                  <a:pt x="3002561" y="2100376"/>
                </a:lnTo>
                <a:close/>
                <a:moveTo>
                  <a:pt x="7439558" y="2099290"/>
                </a:moveTo>
                <a:lnTo>
                  <a:pt x="7440063" y="2102069"/>
                </a:lnTo>
                <a:lnTo>
                  <a:pt x="7454207" y="2118841"/>
                </a:lnTo>
                <a:lnTo>
                  <a:pt x="7440063" y="2102068"/>
                </a:lnTo>
                <a:close/>
                <a:moveTo>
                  <a:pt x="2225398" y="2098331"/>
                </a:moveTo>
                <a:lnTo>
                  <a:pt x="2226264" y="2101203"/>
                </a:lnTo>
                <a:lnTo>
                  <a:pt x="2226264" y="2101203"/>
                </a:lnTo>
                <a:close/>
                <a:moveTo>
                  <a:pt x="4240269" y="2096501"/>
                </a:moveTo>
                <a:lnTo>
                  <a:pt x="4226806" y="2104206"/>
                </a:lnTo>
                <a:lnTo>
                  <a:pt x="4240269" y="2096914"/>
                </a:lnTo>
                <a:lnTo>
                  <a:pt x="4254858" y="2096914"/>
                </a:lnTo>
                <a:lnTo>
                  <a:pt x="4267537" y="2106340"/>
                </a:lnTo>
                <a:lnTo>
                  <a:pt x="4254858" y="2096501"/>
                </a:lnTo>
                <a:close/>
                <a:moveTo>
                  <a:pt x="3993037" y="2093905"/>
                </a:moveTo>
                <a:lnTo>
                  <a:pt x="3993778" y="2093905"/>
                </a:lnTo>
                <a:lnTo>
                  <a:pt x="3996473" y="2095222"/>
                </a:lnTo>
                <a:lnTo>
                  <a:pt x="4001493" y="2095636"/>
                </a:lnTo>
                <a:lnTo>
                  <a:pt x="4002268" y="2096915"/>
                </a:lnTo>
                <a:lnTo>
                  <a:pt x="4002639" y="2097366"/>
                </a:lnTo>
                <a:lnTo>
                  <a:pt x="4000719" y="2097780"/>
                </a:lnTo>
                <a:lnTo>
                  <a:pt x="3996878" y="2096915"/>
                </a:lnTo>
                <a:lnTo>
                  <a:pt x="3996103" y="2097366"/>
                </a:lnTo>
                <a:lnTo>
                  <a:pt x="3994957" y="2099925"/>
                </a:lnTo>
                <a:lnTo>
                  <a:pt x="3993037" y="2095636"/>
                </a:lnTo>
                <a:close/>
                <a:moveTo>
                  <a:pt x="2985243" y="2089202"/>
                </a:moveTo>
                <a:lnTo>
                  <a:pt x="2985647" y="2089202"/>
                </a:lnTo>
                <a:lnTo>
                  <a:pt x="2986018" y="2091760"/>
                </a:lnTo>
                <a:lnTo>
                  <a:pt x="2985647" y="2093491"/>
                </a:lnTo>
                <a:lnTo>
                  <a:pt x="2984098" y="2093077"/>
                </a:lnTo>
                <a:lnTo>
                  <a:pt x="2984098" y="2091346"/>
                </a:lnTo>
                <a:close/>
                <a:moveTo>
                  <a:pt x="4032254" y="2088337"/>
                </a:moveTo>
                <a:lnTo>
                  <a:pt x="4033029" y="2088337"/>
                </a:lnTo>
                <a:lnTo>
                  <a:pt x="4033029" y="2091761"/>
                </a:lnTo>
                <a:lnTo>
                  <a:pt x="4033400" y="2094770"/>
                </a:lnTo>
                <a:lnTo>
                  <a:pt x="4032625" y="2096050"/>
                </a:lnTo>
                <a:lnTo>
                  <a:pt x="4031479" y="2093491"/>
                </a:lnTo>
                <a:lnTo>
                  <a:pt x="4031075" y="2093077"/>
                </a:lnTo>
                <a:lnTo>
                  <a:pt x="4030704" y="2089202"/>
                </a:lnTo>
                <a:close/>
                <a:moveTo>
                  <a:pt x="3978785" y="2085327"/>
                </a:moveTo>
                <a:lnTo>
                  <a:pt x="3980335" y="2088337"/>
                </a:lnTo>
                <a:lnTo>
                  <a:pt x="3980335" y="2089202"/>
                </a:lnTo>
                <a:lnTo>
                  <a:pt x="3977640" y="2089616"/>
                </a:lnTo>
                <a:lnTo>
                  <a:pt x="3976865" y="2089616"/>
                </a:lnTo>
                <a:lnTo>
                  <a:pt x="3974944" y="2088751"/>
                </a:lnTo>
                <a:lnTo>
                  <a:pt x="3975349" y="2087058"/>
                </a:lnTo>
                <a:lnTo>
                  <a:pt x="3977269" y="2086193"/>
                </a:lnTo>
                <a:close/>
                <a:moveTo>
                  <a:pt x="2996395" y="2076750"/>
                </a:moveTo>
                <a:lnTo>
                  <a:pt x="2998315" y="2078029"/>
                </a:lnTo>
                <a:lnTo>
                  <a:pt x="2998719" y="2078894"/>
                </a:lnTo>
                <a:lnTo>
                  <a:pt x="2999090" y="2079759"/>
                </a:lnTo>
                <a:lnTo>
                  <a:pt x="2999090" y="2080625"/>
                </a:lnTo>
                <a:lnTo>
                  <a:pt x="2999090" y="2081039"/>
                </a:lnTo>
                <a:lnTo>
                  <a:pt x="2998315" y="2081904"/>
                </a:lnTo>
                <a:lnTo>
                  <a:pt x="2997170" y="2082769"/>
                </a:lnTo>
                <a:lnTo>
                  <a:pt x="2994474" y="2082318"/>
                </a:lnTo>
                <a:lnTo>
                  <a:pt x="2994103" y="2080625"/>
                </a:lnTo>
                <a:lnTo>
                  <a:pt x="2994103" y="2079759"/>
                </a:lnTo>
                <a:close/>
                <a:moveTo>
                  <a:pt x="3974574" y="2076298"/>
                </a:moveTo>
                <a:lnTo>
                  <a:pt x="3976865" y="2076750"/>
                </a:lnTo>
                <a:lnTo>
                  <a:pt x="3977640" y="2079759"/>
                </a:lnTo>
                <a:lnTo>
                  <a:pt x="3976865" y="2081038"/>
                </a:lnTo>
                <a:lnTo>
                  <a:pt x="3973024" y="2084462"/>
                </a:lnTo>
                <a:lnTo>
                  <a:pt x="3969958" y="2085327"/>
                </a:lnTo>
                <a:lnTo>
                  <a:pt x="3969183" y="2084914"/>
                </a:lnTo>
                <a:lnTo>
                  <a:pt x="3968812" y="2082318"/>
                </a:lnTo>
                <a:lnTo>
                  <a:pt x="3968037" y="2080625"/>
                </a:lnTo>
                <a:lnTo>
                  <a:pt x="3968812" y="2079759"/>
                </a:lnTo>
                <a:close/>
                <a:moveTo>
                  <a:pt x="2974865" y="2075884"/>
                </a:moveTo>
                <a:lnTo>
                  <a:pt x="2976011" y="2075884"/>
                </a:lnTo>
                <a:lnTo>
                  <a:pt x="2977190" y="2076749"/>
                </a:lnTo>
                <a:lnTo>
                  <a:pt x="2977190" y="2078442"/>
                </a:lnTo>
                <a:lnTo>
                  <a:pt x="2975640" y="2079759"/>
                </a:lnTo>
                <a:lnTo>
                  <a:pt x="2974865" y="2078442"/>
                </a:lnTo>
                <a:close/>
                <a:moveTo>
                  <a:pt x="2970654" y="2068999"/>
                </a:moveTo>
                <a:lnTo>
                  <a:pt x="2972574" y="2071144"/>
                </a:lnTo>
                <a:lnTo>
                  <a:pt x="2973720" y="2073326"/>
                </a:lnTo>
                <a:lnTo>
                  <a:pt x="2974090" y="2073740"/>
                </a:lnTo>
                <a:lnTo>
                  <a:pt x="2974865" y="2074605"/>
                </a:lnTo>
                <a:lnTo>
                  <a:pt x="2973720" y="2075470"/>
                </a:lnTo>
                <a:lnTo>
                  <a:pt x="2972574" y="2073326"/>
                </a:lnTo>
                <a:lnTo>
                  <a:pt x="2970654" y="2072460"/>
                </a:lnTo>
                <a:lnTo>
                  <a:pt x="2969475" y="2071144"/>
                </a:lnTo>
                <a:lnTo>
                  <a:pt x="2969475" y="2070316"/>
                </a:lnTo>
                <a:lnTo>
                  <a:pt x="2969879" y="2069451"/>
                </a:lnTo>
                <a:close/>
                <a:moveTo>
                  <a:pt x="5653681" y="2068172"/>
                </a:moveTo>
                <a:lnTo>
                  <a:pt x="5634442" y="2073740"/>
                </a:lnTo>
                <a:lnTo>
                  <a:pt x="5626761" y="2084462"/>
                </a:lnTo>
                <a:lnTo>
                  <a:pt x="5624840" y="2106809"/>
                </a:lnTo>
                <a:lnTo>
                  <a:pt x="5615609" y="2157448"/>
                </a:lnTo>
                <a:lnTo>
                  <a:pt x="5615609" y="2157448"/>
                </a:lnTo>
                <a:lnTo>
                  <a:pt x="5624840" y="2106809"/>
                </a:lnTo>
                <a:lnTo>
                  <a:pt x="5626761" y="2084462"/>
                </a:lnTo>
                <a:lnTo>
                  <a:pt x="5634443" y="2073740"/>
                </a:lnTo>
                <a:close/>
                <a:moveTo>
                  <a:pt x="2996395" y="2058729"/>
                </a:moveTo>
                <a:lnTo>
                  <a:pt x="2996799" y="2058729"/>
                </a:lnTo>
                <a:lnTo>
                  <a:pt x="2997170" y="2059143"/>
                </a:lnTo>
                <a:lnTo>
                  <a:pt x="2998719" y="2059143"/>
                </a:lnTo>
                <a:lnTo>
                  <a:pt x="2999090" y="2060422"/>
                </a:lnTo>
                <a:lnTo>
                  <a:pt x="2999090" y="2063018"/>
                </a:lnTo>
                <a:lnTo>
                  <a:pt x="2998719" y="2063845"/>
                </a:lnTo>
                <a:lnTo>
                  <a:pt x="2996395" y="2062566"/>
                </a:lnTo>
                <a:lnTo>
                  <a:pt x="2995620" y="2059143"/>
                </a:lnTo>
                <a:close/>
                <a:moveTo>
                  <a:pt x="2919510" y="2055268"/>
                </a:moveTo>
                <a:lnTo>
                  <a:pt x="2921430" y="2056998"/>
                </a:lnTo>
                <a:lnTo>
                  <a:pt x="2924126" y="2056998"/>
                </a:lnTo>
                <a:lnTo>
                  <a:pt x="2920655" y="2058729"/>
                </a:lnTo>
                <a:lnTo>
                  <a:pt x="2915669" y="2058729"/>
                </a:lnTo>
                <a:lnTo>
                  <a:pt x="2916039" y="2056547"/>
                </a:lnTo>
                <a:close/>
                <a:moveTo>
                  <a:pt x="2273938" y="2048420"/>
                </a:moveTo>
                <a:lnTo>
                  <a:pt x="2270468" y="2050113"/>
                </a:lnTo>
                <a:lnTo>
                  <a:pt x="2270097" y="2055267"/>
                </a:lnTo>
                <a:lnTo>
                  <a:pt x="2245468" y="2054853"/>
                </a:lnTo>
                <a:lnTo>
                  <a:pt x="2220469" y="2054853"/>
                </a:lnTo>
                <a:lnTo>
                  <a:pt x="2218549" y="2074153"/>
                </a:lnTo>
                <a:lnTo>
                  <a:pt x="2206251" y="2074153"/>
                </a:lnTo>
                <a:lnTo>
                  <a:pt x="2206251" y="2074154"/>
                </a:lnTo>
                <a:lnTo>
                  <a:pt x="2218549" y="2074154"/>
                </a:lnTo>
                <a:lnTo>
                  <a:pt x="2220469" y="2054854"/>
                </a:lnTo>
                <a:lnTo>
                  <a:pt x="2245468" y="2054854"/>
                </a:lnTo>
                <a:lnTo>
                  <a:pt x="2270097" y="2055268"/>
                </a:lnTo>
                <a:lnTo>
                  <a:pt x="2270468" y="2050113"/>
                </a:lnTo>
                <a:lnTo>
                  <a:pt x="2273938" y="2048420"/>
                </a:lnTo>
                <a:lnTo>
                  <a:pt x="2278149" y="2052709"/>
                </a:lnTo>
                <a:lnTo>
                  <a:pt x="2278150" y="2052708"/>
                </a:lnTo>
                <a:close/>
                <a:moveTo>
                  <a:pt x="2963714" y="2046276"/>
                </a:moveTo>
                <a:lnTo>
                  <a:pt x="2966409" y="2046276"/>
                </a:lnTo>
                <a:lnTo>
                  <a:pt x="2966409" y="2047555"/>
                </a:lnTo>
                <a:lnTo>
                  <a:pt x="2966038" y="2047969"/>
                </a:lnTo>
                <a:lnTo>
                  <a:pt x="2964489" y="2047555"/>
                </a:lnTo>
                <a:close/>
                <a:moveTo>
                  <a:pt x="2835684" y="2044545"/>
                </a:moveTo>
                <a:lnTo>
                  <a:pt x="2836459" y="2044545"/>
                </a:lnTo>
                <a:lnTo>
                  <a:pt x="2837605" y="2044545"/>
                </a:lnTo>
                <a:lnTo>
                  <a:pt x="2838380" y="2044545"/>
                </a:lnTo>
                <a:lnTo>
                  <a:pt x="2838380" y="2044958"/>
                </a:lnTo>
                <a:lnTo>
                  <a:pt x="2837605" y="2045824"/>
                </a:lnTo>
                <a:lnTo>
                  <a:pt x="2837605" y="2046275"/>
                </a:lnTo>
                <a:lnTo>
                  <a:pt x="2837234" y="2046275"/>
                </a:lnTo>
                <a:lnTo>
                  <a:pt x="2837234" y="2046689"/>
                </a:lnTo>
                <a:lnTo>
                  <a:pt x="2836830" y="2046689"/>
                </a:lnTo>
                <a:lnTo>
                  <a:pt x="2836830" y="2046275"/>
                </a:lnTo>
                <a:lnTo>
                  <a:pt x="2835684" y="2045824"/>
                </a:lnTo>
                <a:lnTo>
                  <a:pt x="2835684" y="2044958"/>
                </a:lnTo>
                <a:close/>
                <a:moveTo>
                  <a:pt x="2901047" y="2043266"/>
                </a:moveTo>
                <a:lnTo>
                  <a:pt x="2904113" y="2043266"/>
                </a:lnTo>
                <a:lnTo>
                  <a:pt x="2906033" y="2043679"/>
                </a:lnTo>
                <a:lnTo>
                  <a:pt x="2906033" y="2044131"/>
                </a:lnTo>
                <a:lnTo>
                  <a:pt x="2902596" y="2045410"/>
                </a:lnTo>
                <a:lnTo>
                  <a:pt x="2900272" y="2044958"/>
                </a:lnTo>
                <a:lnTo>
                  <a:pt x="2899126" y="2044958"/>
                </a:lnTo>
                <a:lnTo>
                  <a:pt x="2898756" y="2044131"/>
                </a:lnTo>
                <a:close/>
                <a:moveTo>
                  <a:pt x="2966813" y="2039391"/>
                </a:moveTo>
                <a:lnTo>
                  <a:pt x="2967959" y="2039805"/>
                </a:lnTo>
                <a:lnTo>
                  <a:pt x="2967554" y="2041121"/>
                </a:lnTo>
                <a:lnTo>
                  <a:pt x="2963343" y="2042400"/>
                </a:lnTo>
                <a:lnTo>
                  <a:pt x="2963343" y="2041949"/>
                </a:lnTo>
                <a:close/>
                <a:moveTo>
                  <a:pt x="7389694" y="2038111"/>
                </a:moveTo>
                <a:lnTo>
                  <a:pt x="7385853" y="2050113"/>
                </a:lnTo>
                <a:lnTo>
                  <a:pt x="7370456" y="2050978"/>
                </a:lnTo>
                <a:lnTo>
                  <a:pt x="7370416" y="2050949"/>
                </a:lnTo>
                <a:lnTo>
                  <a:pt x="7370455" y="2050978"/>
                </a:lnTo>
                <a:lnTo>
                  <a:pt x="7385853" y="2050113"/>
                </a:lnTo>
                <a:lnTo>
                  <a:pt x="7389694" y="2038112"/>
                </a:lnTo>
                <a:lnTo>
                  <a:pt x="7410448" y="2040256"/>
                </a:lnTo>
                <a:lnTo>
                  <a:pt x="7421917" y="2053909"/>
                </a:lnTo>
                <a:lnTo>
                  <a:pt x="7410448" y="2040256"/>
                </a:lnTo>
                <a:close/>
                <a:moveTo>
                  <a:pt x="2921430" y="2035968"/>
                </a:moveTo>
                <a:lnTo>
                  <a:pt x="2923721" y="2036833"/>
                </a:lnTo>
                <a:lnTo>
                  <a:pt x="2921801" y="2037661"/>
                </a:lnTo>
                <a:lnTo>
                  <a:pt x="2920285" y="2037247"/>
                </a:lnTo>
                <a:close/>
                <a:moveTo>
                  <a:pt x="2916039" y="2035516"/>
                </a:moveTo>
                <a:lnTo>
                  <a:pt x="2917589" y="2035968"/>
                </a:lnTo>
                <a:lnTo>
                  <a:pt x="2918364" y="2037247"/>
                </a:lnTo>
                <a:lnTo>
                  <a:pt x="2916444" y="2037661"/>
                </a:lnTo>
                <a:lnTo>
                  <a:pt x="2914119" y="2035968"/>
                </a:lnTo>
                <a:close/>
                <a:moveTo>
                  <a:pt x="7331658" y="2034345"/>
                </a:moveTo>
                <a:lnTo>
                  <a:pt x="7331642" y="2034651"/>
                </a:lnTo>
                <a:lnTo>
                  <a:pt x="7336258" y="2065162"/>
                </a:lnTo>
                <a:lnTo>
                  <a:pt x="7361823" y="2044686"/>
                </a:lnTo>
                <a:lnTo>
                  <a:pt x="7361628" y="2044545"/>
                </a:lnTo>
                <a:lnTo>
                  <a:pt x="7336258" y="2065161"/>
                </a:lnTo>
                <a:close/>
                <a:moveTo>
                  <a:pt x="2924126" y="2033372"/>
                </a:moveTo>
                <a:lnTo>
                  <a:pt x="2926047" y="2033372"/>
                </a:lnTo>
                <a:lnTo>
                  <a:pt x="2927192" y="2033823"/>
                </a:lnTo>
                <a:lnTo>
                  <a:pt x="2925642" y="2035102"/>
                </a:lnTo>
                <a:lnTo>
                  <a:pt x="2923351" y="2035102"/>
                </a:lnTo>
                <a:lnTo>
                  <a:pt x="2922980" y="2034651"/>
                </a:lnTo>
                <a:close/>
                <a:moveTo>
                  <a:pt x="7854945" y="2031227"/>
                </a:moveTo>
                <a:lnTo>
                  <a:pt x="7870713" y="2031227"/>
                </a:lnTo>
                <a:lnTo>
                  <a:pt x="7888402" y="2040670"/>
                </a:lnTo>
                <a:lnTo>
                  <a:pt x="7895679" y="2032092"/>
                </a:lnTo>
                <a:lnTo>
                  <a:pt x="7899149" y="2040670"/>
                </a:lnTo>
                <a:lnTo>
                  <a:pt x="7897229" y="2054854"/>
                </a:lnTo>
                <a:lnTo>
                  <a:pt x="7910301" y="2079308"/>
                </a:lnTo>
                <a:lnTo>
                  <a:pt x="7907235" y="2108088"/>
                </a:lnTo>
                <a:lnTo>
                  <a:pt x="7893017" y="2119262"/>
                </a:lnTo>
                <a:lnTo>
                  <a:pt x="7892613" y="2146726"/>
                </a:lnTo>
                <a:lnTo>
                  <a:pt x="7902215" y="2174190"/>
                </a:lnTo>
                <a:lnTo>
                  <a:pt x="7916838" y="2177651"/>
                </a:lnTo>
                <a:lnTo>
                  <a:pt x="7927990" y="2173362"/>
                </a:lnTo>
                <a:lnTo>
                  <a:pt x="7964141" y="2192662"/>
                </a:lnTo>
                <a:lnTo>
                  <a:pt x="7963737" y="2211134"/>
                </a:lnTo>
                <a:lnTo>
                  <a:pt x="7973373" y="2219712"/>
                </a:lnTo>
                <a:lnTo>
                  <a:pt x="7972194" y="2235175"/>
                </a:lnTo>
                <a:lnTo>
                  <a:pt x="7949148" y="2218433"/>
                </a:lnTo>
                <a:lnTo>
                  <a:pt x="7937221" y="2200412"/>
                </a:lnTo>
                <a:lnTo>
                  <a:pt x="7931831" y="2213279"/>
                </a:lnTo>
                <a:lnTo>
                  <a:pt x="7912626" y="2192662"/>
                </a:lnTo>
                <a:lnTo>
                  <a:pt x="7888772" y="2197402"/>
                </a:lnTo>
                <a:lnTo>
                  <a:pt x="7874554" y="2190104"/>
                </a:lnTo>
                <a:lnTo>
                  <a:pt x="7874150" y="2175920"/>
                </a:lnTo>
                <a:lnTo>
                  <a:pt x="7881461" y="2166891"/>
                </a:lnTo>
                <a:lnTo>
                  <a:pt x="7872634" y="2159593"/>
                </a:lnTo>
                <a:lnTo>
                  <a:pt x="7870713" y="2172045"/>
                </a:lnTo>
                <a:lnTo>
                  <a:pt x="7854945" y="2151880"/>
                </a:lnTo>
                <a:lnTo>
                  <a:pt x="7849184" y="2136869"/>
                </a:lnTo>
                <a:lnTo>
                  <a:pt x="7843389" y="2104665"/>
                </a:lnTo>
                <a:lnTo>
                  <a:pt x="7855720" y="2115387"/>
                </a:lnTo>
                <a:lnTo>
                  <a:pt x="7850700" y="2062566"/>
                </a:lnTo>
                <a:close/>
                <a:moveTo>
                  <a:pt x="2932954" y="2030813"/>
                </a:moveTo>
                <a:lnTo>
                  <a:pt x="2931033" y="2032958"/>
                </a:lnTo>
                <a:lnTo>
                  <a:pt x="2930662" y="2032958"/>
                </a:lnTo>
                <a:lnTo>
                  <a:pt x="2929887" y="2032958"/>
                </a:lnTo>
                <a:lnTo>
                  <a:pt x="2929517" y="2032506"/>
                </a:lnTo>
                <a:lnTo>
                  <a:pt x="2930662" y="2031227"/>
                </a:lnTo>
                <a:close/>
                <a:moveTo>
                  <a:pt x="2860280" y="2030813"/>
                </a:moveTo>
                <a:lnTo>
                  <a:pt x="2866445" y="2031678"/>
                </a:lnTo>
                <a:lnTo>
                  <a:pt x="2883358" y="2032506"/>
                </a:lnTo>
                <a:lnTo>
                  <a:pt x="2884133" y="2032506"/>
                </a:lnTo>
                <a:lnTo>
                  <a:pt x="2884908" y="2033371"/>
                </a:lnTo>
                <a:lnTo>
                  <a:pt x="2885683" y="2033822"/>
                </a:lnTo>
                <a:lnTo>
                  <a:pt x="2886054" y="2033822"/>
                </a:lnTo>
                <a:lnTo>
                  <a:pt x="2885683" y="2032957"/>
                </a:lnTo>
                <a:lnTo>
                  <a:pt x="2886054" y="2032957"/>
                </a:lnTo>
                <a:lnTo>
                  <a:pt x="2891444" y="2033371"/>
                </a:lnTo>
                <a:lnTo>
                  <a:pt x="2894510" y="2035102"/>
                </a:lnTo>
                <a:lnTo>
                  <a:pt x="2897576" y="2035515"/>
                </a:lnTo>
                <a:lnTo>
                  <a:pt x="2897576" y="2040256"/>
                </a:lnTo>
                <a:lnTo>
                  <a:pt x="2894881" y="2042400"/>
                </a:lnTo>
                <a:lnTo>
                  <a:pt x="2892961" y="2044131"/>
                </a:lnTo>
                <a:lnTo>
                  <a:pt x="2891444" y="2046689"/>
                </a:lnTo>
                <a:lnTo>
                  <a:pt x="2887604" y="2049699"/>
                </a:lnTo>
                <a:lnTo>
                  <a:pt x="2883358" y="2050564"/>
                </a:lnTo>
                <a:lnTo>
                  <a:pt x="2880292" y="2050564"/>
                </a:lnTo>
                <a:lnTo>
                  <a:pt x="2879147" y="2050564"/>
                </a:lnTo>
                <a:lnTo>
                  <a:pt x="2877968" y="2050113"/>
                </a:lnTo>
                <a:lnTo>
                  <a:pt x="2876047" y="2050564"/>
                </a:lnTo>
                <a:lnTo>
                  <a:pt x="2873352" y="2048834"/>
                </a:lnTo>
                <a:lnTo>
                  <a:pt x="2870657" y="2049699"/>
                </a:lnTo>
                <a:lnTo>
                  <a:pt x="2866445" y="2048834"/>
                </a:lnTo>
                <a:lnTo>
                  <a:pt x="2864525" y="2050113"/>
                </a:lnTo>
                <a:lnTo>
                  <a:pt x="2862604" y="2050564"/>
                </a:lnTo>
                <a:lnTo>
                  <a:pt x="2861054" y="2050113"/>
                </a:lnTo>
                <a:lnTo>
                  <a:pt x="2859909" y="2049247"/>
                </a:lnTo>
                <a:lnTo>
                  <a:pt x="2856439" y="2050113"/>
                </a:lnTo>
                <a:lnTo>
                  <a:pt x="2854922" y="2048834"/>
                </a:lnTo>
                <a:lnTo>
                  <a:pt x="2856068" y="2043679"/>
                </a:lnTo>
                <a:lnTo>
                  <a:pt x="2856439" y="2041121"/>
                </a:lnTo>
                <a:lnTo>
                  <a:pt x="2855664" y="2038977"/>
                </a:lnTo>
                <a:lnTo>
                  <a:pt x="2854922" y="2037660"/>
                </a:lnTo>
                <a:lnTo>
                  <a:pt x="2854518" y="2035967"/>
                </a:lnTo>
                <a:lnTo>
                  <a:pt x="2856068" y="2035102"/>
                </a:lnTo>
                <a:lnTo>
                  <a:pt x="2856843" y="2033822"/>
                </a:lnTo>
                <a:lnTo>
                  <a:pt x="2857584" y="2031678"/>
                </a:lnTo>
                <a:lnTo>
                  <a:pt x="2858763" y="2031227"/>
                </a:lnTo>
                <a:close/>
                <a:moveTo>
                  <a:pt x="2574605" y="2030813"/>
                </a:moveTo>
                <a:lnTo>
                  <a:pt x="2580771" y="2031678"/>
                </a:lnTo>
                <a:lnTo>
                  <a:pt x="2598459" y="2035102"/>
                </a:lnTo>
                <a:lnTo>
                  <a:pt x="2611532" y="2043266"/>
                </a:lnTo>
                <a:lnTo>
                  <a:pt x="2615373" y="2052709"/>
                </a:lnTo>
                <a:lnTo>
                  <a:pt x="2596539" y="2053122"/>
                </a:lnTo>
                <a:lnTo>
                  <a:pt x="2587678" y="2058728"/>
                </a:lnTo>
                <a:lnTo>
                  <a:pt x="2573460" y="2053122"/>
                </a:lnTo>
                <a:lnTo>
                  <a:pt x="2559612" y="2040670"/>
                </a:lnTo>
                <a:lnTo>
                  <a:pt x="2563083" y="2032957"/>
                </a:lnTo>
                <a:close/>
                <a:moveTo>
                  <a:pt x="2730700" y="2027352"/>
                </a:moveTo>
                <a:lnTo>
                  <a:pt x="2736495" y="2037661"/>
                </a:lnTo>
                <a:lnTo>
                  <a:pt x="2736495" y="2037660"/>
                </a:lnTo>
                <a:lnTo>
                  <a:pt x="2730700" y="2027352"/>
                </a:lnTo>
                <a:close/>
                <a:moveTo>
                  <a:pt x="2931437" y="2023063"/>
                </a:moveTo>
                <a:lnTo>
                  <a:pt x="2933728" y="2023063"/>
                </a:lnTo>
                <a:lnTo>
                  <a:pt x="2934874" y="2023063"/>
                </a:lnTo>
                <a:lnTo>
                  <a:pt x="2934874" y="2024380"/>
                </a:lnTo>
                <a:lnTo>
                  <a:pt x="2933358" y="2023928"/>
                </a:lnTo>
                <a:lnTo>
                  <a:pt x="2931808" y="2023928"/>
                </a:lnTo>
                <a:close/>
                <a:moveTo>
                  <a:pt x="4757179" y="2009354"/>
                </a:moveTo>
                <a:lnTo>
                  <a:pt x="4728194" y="2012300"/>
                </a:lnTo>
                <a:lnTo>
                  <a:pt x="4728196" y="2012340"/>
                </a:lnTo>
                <a:close/>
                <a:moveTo>
                  <a:pt x="2481952" y="2001167"/>
                </a:moveTo>
                <a:lnTo>
                  <a:pt x="2482727" y="2002898"/>
                </a:lnTo>
                <a:lnTo>
                  <a:pt x="2483468" y="2003312"/>
                </a:lnTo>
                <a:lnTo>
                  <a:pt x="2484647" y="2002898"/>
                </a:lnTo>
                <a:lnTo>
                  <a:pt x="2485018" y="2002484"/>
                </a:lnTo>
                <a:lnTo>
                  <a:pt x="2488859" y="2002898"/>
                </a:lnTo>
                <a:lnTo>
                  <a:pt x="2489263" y="2003763"/>
                </a:lnTo>
                <a:lnTo>
                  <a:pt x="2486164" y="2003763"/>
                </a:lnTo>
                <a:lnTo>
                  <a:pt x="2485018" y="2005042"/>
                </a:lnTo>
                <a:lnTo>
                  <a:pt x="2483872" y="2005042"/>
                </a:lnTo>
                <a:lnTo>
                  <a:pt x="2481548" y="2005042"/>
                </a:lnTo>
                <a:lnTo>
                  <a:pt x="2481548" y="2001619"/>
                </a:lnTo>
                <a:close/>
                <a:moveTo>
                  <a:pt x="2520024" y="1990031"/>
                </a:moveTo>
                <a:lnTo>
                  <a:pt x="2520394" y="1990031"/>
                </a:lnTo>
                <a:lnTo>
                  <a:pt x="2521169" y="1990445"/>
                </a:lnTo>
                <a:lnTo>
                  <a:pt x="2520394" y="1990445"/>
                </a:lnTo>
                <a:lnTo>
                  <a:pt x="2519619" y="1990445"/>
                </a:lnTo>
                <a:lnTo>
                  <a:pt x="2517699" y="1991724"/>
                </a:lnTo>
                <a:lnTo>
                  <a:pt x="2516553" y="1991724"/>
                </a:lnTo>
                <a:lnTo>
                  <a:pt x="2516924" y="1990859"/>
                </a:lnTo>
                <a:lnTo>
                  <a:pt x="2517699" y="1990445"/>
                </a:lnTo>
                <a:lnTo>
                  <a:pt x="2518070" y="1990445"/>
                </a:lnTo>
                <a:lnTo>
                  <a:pt x="2518474" y="1990445"/>
                </a:lnTo>
                <a:close/>
                <a:moveTo>
                  <a:pt x="2526156" y="1988301"/>
                </a:moveTo>
                <a:lnTo>
                  <a:pt x="2526560" y="1988301"/>
                </a:lnTo>
                <a:lnTo>
                  <a:pt x="2527301" y="1988715"/>
                </a:lnTo>
                <a:lnTo>
                  <a:pt x="2524606" y="1990031"/>
                </a:lnTo>
                <a:lnTo>
                  <a:pt x="2523865" y="1990445"/>
                </a:lnTo>
                <a:lnTo>
                  <a:pt x="2522685" y="1990445"/>
                </a:lnTo>
                <a:lnTo>
                  <a:pt x="2525381" y="1988715"/>
                </a:lnTo>
                <a:lnTo>
                  <a:pt x="2525785" y="1988715"/>
                </a:lnTo>
                <a:close/>
                <a:moveTo>
                  <a:pt x="7425845" y="1984011"/>
                </a:moveTo>
                <a:lnTo>
                  <a:pt x="7410077" y="1993003"/>
                </a:lnTo>
                <a:lnTo>
                  <a:pt x="7403541" y="2005456"/>
                </a:lnTo>
                <a:lnTo>
                  <a:pt x="7403541" y="2005456"/>
                </a:lnTo>
                <a:lnTo>
                  <a:pt x="7410077" y="1993004"/>
                </a:lnTo>
                <a:lnTo>
                  <a:pt x="7425845" y="1984012"/>
                </a:lnTo>
                <a:close/>
                <a:moveTo>
                  <a:pt x="2701893" y="1983560"/>
                </a:moveTo>
                <a:lnTo>
                  <a:pt x="2718032" y="1984425"/>
                </a:lnTo>
                <a:lnTo>
                  <a:pt x="2740336" y="1990031"/>
                </a:lnTo>
                <a:lnTo>
                  <a:pt x="2744176" y="1984012"/>
                </a:lnTo>
                <a:lnTo>
                  <a:pt x="2765335" y="1984426"/>
                </a:lnTo>
                <a:lnTo>
                  <a:pt x="2779923" y="1993003"/>
                </a:lnTo>
                <a:lnTo>
                  <a:pt x="2786864" y="1992589"/>
                </a:lnTo>
                <a:lnTo>
                  <a:pt x="2790705" y="2004628"/>
                </a:lnTo>
                <a:lnTo>
                  <a:pt x="2804923" y="2003763"/>
                </a:lnTo>
                <a:lnTo>
                  <a:pt x="2803777" y="2014071"/>
                </a:lnTo>
                <a:lnTo>
                  <a:pt x="2815300" y="2015350"/>
                </a:lnTo>
                <a:lnTo>
                  <a:pt x="2827227" y="2027352"/>
                </a:lnTo>
                <a:lnTo>
                  <a:pt x="2816075" y="2041535"/>
                </a:lnTo>
                <a:lnTo>
                  <a:pt x="2804148" y="2034650"/>
                </a:lnTo>
                <a:lnTo>
                  <a:pt x="2791480" y="2035516"/>
                </a:lnTo>
                <a:lnTo>
                  <a:pt x="2782989" y="2033823"/>
                </a:lnTo>
                <a:lnTo>
                  <a:pt x="2777632" y="2040256"/>
                </a:lnTo>
                <a:lnTo>
                  <a:pt x="2767255" y="2042400"/>
                </a:lnTo>
                <a:lnTo>
                  <a:pt x="2764156" y="2033823"/>
                </a:lnTo>
                <a:lnTo>
                  <a:pt x="2754554" y="2038977"/>
                </a:lnTo>
                <a:lnTo>
                  <a:pt x="2742256" y="2062566"/>
                </a:lnTo>
                <a:lnTo>
                  <a:pt x="2735316" y="2056998"/>
                </a:lnTo>
                <a:lnTo>
                  <a:pt x="2735316" y="2047555"/>
                </a:lnTo>
                <a:lnTo>
                  <a:pt x="2718032" y="2041536"/>
                </a:lnTo>
                <a:lnTo>
                  <a:pt x="2704959" y="2043680"/>
                </a:lnTo>
                <a:lnTo>
                  <a:pt x="2689191" y="2041536"/>
                </a:lnTo>
                <a:lnTo>
                  <a:pt x="2676119" y="2047555"/>
                </a:lnTo>
                <a:lnTo>
                  <a:pt x="2662642" y="2037247"/>
                </a:lnTo>
                <a:lnTo>
                  <a:pt x="2666112" y="2026073"/>
                </a:lnTo>
                <a:lnTo>
                  <a:pt x="2690337" y="2030813"/>
                </a:lnTo>
                <a:lnTo>
                  <a:pt x="2710350" y="2033372"/>
                </a:lnTo>
                <a:lnTo>
                  <a:pt x="2720323" y="2026073"/>
                </a:lnTo>
                <a:lnTo>
                  <a:pt x="2709946" y="2011062"/>
                </a:lnTo>
                <a:lnTo>
                  <a:pt x="2711495" y="1998157"/>
                </a:lnTo>
                <a:lnTo>
                  <a:pt x="2694953" y="1992589"/>
                </a:lnTo>
                <a:close/>
                <a:moveTo>
                  <a:pt x="5276870" y="1980136"/>
                </a:moveTo>
                <a:lnTo>
                  <a:pt x="5276870" y="1980137"/>
                </a:lnTo>
                <a:lnTo>
                  <a:pt x="5307260" y="1980137"/>
                </a:lnTo>
                <a:lnTo>
                  <a:pt x="5307260" y="1980136"/>
                </a:lnTo>
                <a:close/>
                <a:moveTo>
                  <a:pt x="7567722" y="1977126"/>
                </a:moveTo>
                <a:lnTo>
                  <a:pt x="7583085" y="1977578"/>
                </a:lnTo>
                <a:lnTo>
                  <a:pt x="7590801" y="1990858"/>
                </a:lnTo>
                <a:lnTo>
                  <a:pt x="7581165" y="2005907"/>
                </a:lnTo>
                <a:lnTo>
                  <a:pt x="7578099" y="2025207"/>
                </a:lnTo>
                <a:lnTo>
                  <a:pt x="7557345" y="2041949"/>
                </a:lnTo>
                <a:lnTo>
                  <a:pt x="7533895" y="2031226"/>
                </a:lnTo>
                <a:lnTo>
                  <a:pt x="7529279" y="2001618"/>
                </a:lnTo>
                <a:lnTo>
                  <a:pt x="7539656" y="1986569"/>
                </a:lnTo>
                <a:close/>
                <a:moveTo>
                  <a:pt x="4698599" y="1975444"/>
                </a:moveTo>
                <a:lnTo>
                  <a:pt x="4715123" y="1985290"/>
                </a:lnTo>
                <a:lnTo>
                  <a:pt x="4727407" y="1990852"/>
                </a:lnTo>
                <a:lnTo>
                  <a:pt x="4715123" y="1984877"/>
                </a:lnTo>
                <a:close/>
                <a:moveTo>
                  <a:pt x="510602" y="1971107"/>
                </a:moveTo>
                <a:lnTo>
                  <a:pt x="512523" y="1971558"/>
                </a:lnTo>
                <a:lnTo>
                  <a:pt x="521755" y="1977578"/>
                </a:lnTo>
                <a:lnTo>
                  <a:pt x="525595" y="1981001"/>
                </a:lnTo>
                <a:lnTo>
                  <a:pt x="528695" y="1985290"/>
                </a:lnTo>
                <a:lnTo>
                  <a:pt x="533311" y="1996877"/>
                </a:lnTo>
                <a:lnTo>
                  <a:pt x="532132" y="1999022"/>
                </a:lnTo>
                <a:lnTo>
                  <a:pt x="520239" y="2006772"/>
                </a:lnTo>
                <a:lnTo>
                  <a:pt x="510602" y="2011475"/>
                </a:lnTo>
                <a:lnTo>
                  <a:pt x="505615" y="2017494"/>
                </a:lnTo>
                <a:lnTo>
                  <a:pt x="499855" y="2012340"/>
                </a:lnTo>
                <a:lnTo>
                  <a:pt x="502920" y="2002897"/>
                </a:lnTo>
                <a:lnTo>
                  <a:pt x="501001" y="1990444"/>
                </a:lnTo>
                <a:lnTo>
                  <a:pt x="502920" y="1986569"/>
                </a:lnTo>
                <a:lnTo>
                  <a:pt x="508682" y="1981415"/>
                </a:lnTo>
                <a:lnTo>
                  <a:pt x="508682" y="1974568"/>
                </a:lnTo>
                <a:close/>
                <a:moveTo>
                  <a:pt x="7298557" y="1966404"/>
                </a:moveTo>
                <a:lnTo>
                  <a:pt x="7298557" y="1966405"/>
                </a:lnTo>
                <a:lnTo>
                  <a:pt x="7310888" y="1976713"/>
                </a:lnTo>
                <a:lnTo>
                  <a:pt x="7315099" y="1996878"/>
                </a:lnTo>
                <a:lnTo>
                  <a:pt x="7333563" y="1998609"/>
                </a:lnTo>
                <a:lnTo>
                  <a:pt x="7333563" y="1998608"/>
                </a:lnTo>
                <a:lnTo>
                  <a:pt x="7315100" y="1996878"/>
                </a:lnTo>
                <a:lnTo>
                  <a:pt x="7310888" y="1976261"/>
                </a:lnTo>
                <a:close/>
                <a:moveTo>
                  <a:pt x="496014" y="1945787"/>
                </a:moveTo>
                <a:lnTo>
                  <a:pt x="504841" y="1949211"/>
                </a:lnTo>
                <a:lnTo>
                  <a:pt x="510602" y="1954365"/>
                </a:lnTo>
                <a:lnTo>
                  <a:pt x="507536" y="1958240"/>
                </a:lnTo>
                <a:lnTo>
                  <a:pt x="497934" y="1960836"/>
                </a:lnTo>
                <a:lnTo>
                  <a:pt x="495239" y="1953537"/>
                </a:lnTo>
                <a:lnTo>
                  <a:pt x="492913" y="1950941"/>
                </a:lnTo>
                <a:lnTo>
                  <a:pt x="492913" y="1948797"/>
                </a:lnTo>
                <a:close/>
                <a:moveTo>
                  <a:pt x="7339160" y="1940209"/>
                </a:moveTo>
                <a:lnTo>
                  <a:pt x="7339324" y="1940219"/>
                </a:lnTo>
                <a:lnTo>
                  <a:pt x="7339324" y="1940219"/>
                </a:lnTo>
                <a:close/>
                <a:moveTo>
                  <a:pt x="480616" y="1938940"/>
                </a:moveTo>
                <a:lnTo>
                  <a:pt x="493319" y="1940219"/>
                </a:lnTo>
                <a:lnTo>
                  <a:pt x="491768" y="1943643"/>
                </a:lnTo>
                <a:lnTo>
                  <a:pt x="477921" y="1942777"/>
                </a:lnTo>
                <a:close/>
                <a:moveTo>
                  <a:pt x="2709946" y="1935931"/>
                </a:moveTo>
                <a:lnTo>
                  <a:pt x="2711496" y="1936345"/>
                </a:lnTo>
                <a:lnTo>
                  <a:pt x="2710350" y="1939354"/>
                </a:lnTo>
                <a:lnTo>
                  <a:pt x="2709575" y="1942364"/>
                </a:lnTo>
                <a:lnTo>
                  <a:pt x="2706105" y="1947067"/>
                </a:lnTo>
                <a:lnTo>
                  <a:pt x="2699939" y="1947932"/>
                </a:lnTo>
                <a:lnTo>
                  <a:pt x="2692662" y="1948798"/>
                </a:lnTo>
                <a:lnTo>
                  <a:pt x="2692258" y="1947067"/>
                </a:lnTo>
                <a:lnTo>
                  <a:pt x="2692258" y="1945788"/>
                </a:lnTo>
                <a:lnTo>
                  <a:pt x="2693033" y="1944509"/>
                </a:lnTo>
                <a:lnTo>
                  <a:pt x="2693033" y="1943229"/>
                </a:lnTo>
                <a:lnTo>
                  <a:pt x="2692662" y="1942778"/>
                </a:lnTo>
                <a:lnTo>
                  <a:pt x="2695357" y="1941913"/>
                </a:lnTo>
                <a:lnTo>
                  <a:pt x="2697278" y="1939354"/>
                </a:lnTo>
                <a:lnTo>
                  <a:pt x="2699939" y="1939354"/>
                </a:lnTo>
                <a:lnTo>
                  <a:pt x="2703039" y="1941085"/>
                </a:lnTo>
                <a:lnTo>
                  <a:pt x="2704555" y="1941085"/>
                </a:lnTo>
                <a:lnTo>
                  <a:pt x="2707655" y="1939354"/>
                </a:lnTo>
                <a:close/>
                <a:moveTo>
                  <a:pt x="7086331" y="1929911"/>
                </a:moveTo>
                <a:lnTo>
                  <a:pt x="7086331" y="1929912"/>
                </a:lnTo>
                <a:lnTo>
                  <a:pt x="7086386" y="1929939"/>
                </a:lnTo>
                <a:close/>
                <a:moveTo>
                  <a:pt x="2712271" y="1927315"/>
                </a:moveTo>
                <a:lnTo>
                  <a:pt x="2714191" y="1928632"/>
                </a:lnTo>
                <a:lnTo>
                  <a:pt x="2710721" y="1930325"/>
                </a:lnTo>
                <a:lnTo>
                  <a:pt x="2710350" y="1928632"/>
                </a:lnTo>
                <a:close/>
                <a:moveTo>
                  <a:pt x="464108" y="1921747"/>
                </a:moveTo>
                <a:lnTo>
                  <a:pt x="465253" y="1923891"/>
                </a:lnTo>
                <a:lnTo>
                  <a:pt x="470644" y="1935065"/>
                </a:lnTo>
                <a:lnTo>
                  <a:pt x="468690" y="1937209"/>
                </a:lnTo>
                <a:lnTo>
                  <a:pt x="466769" y="1936758"/>
                </a:lnTo>
                <a:lnTo>
                  <a:pt x="458313" y="1935930"/>
                </a:lnTo>
                <a:lnTo>
                  <a:pt x="456393" y="1927766"/>
                </a:lnTo>
                <a:lnTo>
                  <a:pt x="455616" y="1926487"/>
                </a:lnTo>
                <a:close/>
                <a:moveTo>
                  <a:pt x="4643035" y="1918399"/>
                </a:moveTo>
                <a:lnTo>
                  <a:pt x="4692415" y="1959519"/>
                </a:lnTo>
                <a:lnTo>
                  <a:pt x="4698573" y="1975415"/>
                </a:lnTo>
                <a:lnTo>
                  <a:pt x="4692415" y="1959106"/>
                </a:lnTo>
                <a:close/>
                <a:moveTo>
                  <a:pt x="7318940" y="1917458"/>
                </a:moveTo>
                <a:lnTo>
                  <a:pt x="7300881" y="1927315"/>
                </a:lnTo>
                <a:lnTo>
                  <a:pt x="7300848" y="1927298"/>
                </a:lnTo>
                <a:lnTo>
                  <a:pt x="7300881" y="1927316"/>
                </a:lnTo>
                <a:lnTo>
                  <a:pt x="7318940" y="1917459"/>
                </a:lnTo>
                <a:lnTo>
                  <a:pt x="7321928" y="1931281"/>
                </a:lnTo>
                <a:lnTo>
                  <a:pt x="7321928" y="1931280"/>
                </a:lnTo>
                <a:close/>
                <a:moveTo>
                  <a:pt x="2744952" y="1917044"/>
                </a:moveTo>
                <a:lnTo>
                  <a:pt x="2748388" y="1917872"/>
                </a:lnTo>
                <a:lnTo>
                  <a:pt x="2749163" y="1919189"/>
                </a:lnTo>
                <a:lnTo>
                  <a:pt x="2748388" y="1920016"/>
                </a:lnTo>
                <a:lnTo>
                  <a:pt x="2748388" y="1920882"/>
                </a:lnTo>
                <a:lnTo>
                  <a:pt x="2746872" y="1919189"/>
                </a:lnTo>
                <a:lnTo>
                  <a:pt x="2744177" y="1919189"/>
                </a:lnTo>
                <a:lnTo>
                  <a:pt x="2744177" y="1917458"/>
                </a:lnTo>
                <a:close/>
                <a:moveTo>
                  <a:pt x="2731104" y="1917044"/>
                </a:moveTo>
                <a:lnTo>
                  <a:pt x="2733799" y="1919189"/>
                </a:lnTo>
                <a:lnTo>
                  <a:pt x="2735720" y="1918323"/>
                </a:lnTo>
                <a:lnTo>
                  <a:pt x="2735720" y="1919189"/>
                </a:lnTo>
                <a:lnTo>
                  <a:pt x="2734945" y="1919602"/>
                </a:lnTo>
                <a:lnTo>
                  <a:pt x="2734574" y="1920016"/>
                </a:lnTo>
                <a:lnTo>
                  <a:pt x="2731475" y="1920882"/>
                </a:lnTo>
                <a:lnTo>
                  <a:pt x="2730700" y="1920016"/>
                </a:lnTo>
                <a:lnTo>
                  <a:pt x="2730700" y="1919189"/>
                </a:lnTo>
                <a:close/>
                <a:moveTo>
                  <a:pt x="2739561" y="1913583"/>
                </a:moveTo>
                <a:lnTo>
                  <a:pt x="2742256" y="1913583"/>
                </a:lnTo>
                <a:lnTo>
                  <a:pt x="2742627" y="1917044"/>
                </a:lnTo>
                <a:lnTo>
                  <a:pt x="2743031" y="1917458"/>
                </a:lnTo>
                <a:lnTo>
                  <a:pt x="2742627" y="1917872"/>
                </a:lnTo>
                <a:lnTo>
                  <a:pt x="2741111" y="1917044"/>
                </a:lnTo>
                <a:lnTo>
                  <a:pt x="2740706" y="1915727"/>
                </a:lnTo>
                <a:lnTo>
                  <a:pt x="2740336" y="1915727"/>
                </a:lnTo>
                <a:lnTo>
                  <a:pt x="2739561" y="1914862"/>
                </a:lnTo>
                <a:close/>
                <a:moveTo>
                  <a:pt x="6115463" y="1912304"/>
                </a:moveTo>
                <a:lnTo>
                  <a:pt x="6103165" y="1980136"/>
                </a:lnTo>
                <a:lnTo>
                  <a:pt x="6025876" y="2014485"/>
                </a:lnTo>
                <a:lnTo>
                  <a:pt x="5950136" y="2027351"/>
                </a:lnTo>
                <a:lnTo>
                  <a:pt x="5926282" y="2043265"/>
                </a:lnTo>
                <a:lnTo>
                  <a:pt x="5909369" y="2078893"/>
                </a:lnTo>
                <a:lnTo>
                  <a:pt x="5897442" y="2084461"/>
                </a:lnTo>
                <a:lnTo>
                  <a:pt x="5893413" y="2078384"/>
                </a:lnTo>
                <a:lnTo>
                  <a:pt x="5897442" y="2084462"/>
                </a:lnTo>
                <a:lnTo>
                  <a:pt x="5909369" y="2078894"/>
                </a:lnTo>
                <a:lnTo>
                  <a:pt x="5926283" y="2043266"/>
                </a:lnTo>
                <a:lnTo>
                  <a:pt x="5950137" y="2027352"/>
                </a:lnTo>
                <a:lnTo>
                  <a:pt x="6025876" y="2014485"/>
                </a:lnTo>
                <a:lnTo>
                  <a:pt x="6031508" y="2027249"/>
                </a:lnTo>
                <a:lnTo>
                  <a:pt x="6025876" y="2014485"/>
                </a:lnTo>
                <a:lnTo>
                  <a:pt x="6103165" y="1980136"/>
                </a:lnTo>
                <a:close/>
                <a:moveTo>
                  <a:pt x="7094013" y="1910581"/>
                </a:moveTo>
                <a:lnTo>
                  <a:pt x="7096319" y="1934873"/>
                </a:lnTo>
                <a:lnTo>
                  <a:pt x="7096708" y="1935066"/>
                </a:lnTo>
                <a:close/>
                <a:moveTo>
                  <a:pt x="7093914" y="1910326"/>
                </a:moveTo>
                <a:lnTo>
                  <a:pt x="7094012" y="1910573"/>
                </a:lnTo>
                <a:lnTo>
                  <a:pt x="7094012" y="1910574"/>
                </a:lnTo>
                <a:lnTo>
                  <a:pt x="7094013" y="1910574"/>
                </a:lnTo>
                <a:close/>
                <a:moveTo>
                  <a:pt x="7267055" y="1908015"/>
                </a:moveTo>
                <a:lnTo>
                  <a:pt x="7267055" y="1908016"/>
                </a:lnTo>
                <a:lnTo>
                  <a:pt x="7267129" y="1908059"/>
                </a:lnTo>
                <a:close/>
                <a:moveTo>
                  <a:pt x="426036" y="1904140"/>
                </a:moveTo>
                <a:lnTo>
                  <a:pt x="432168" y="1904591"/>
                </a:lnTo>
                <a:lnTo>
                  <a:pt x="430652" y="1912718"/>
                </a:lnTo>
                <a:lnTo>
                  <a:pt x="426811" y="1915727"/>
                </a:lnTo>
                <a:lnTo>
                  <a:pt x="419095" y="1910159"/>
                </a:lnTo>
                <a:lnTo>
                  <a:pt x="421017" y="1907150"/>
                </a:lnTo>
                <a:close/>
                <a:moveTo>
                  <a:pt x="2712271" y="1896428"/>
                </a:moveTo>
                <a:lnTo>
                  <a:pt x="2714191" y="1897707"/>
                </a:lnTo>
                <a:lnTo>
                  <a:pt x="2715707" y="1898121"/>
                </a:lnTo>
                <a:lnTo>
                  <a:pt x="2716482" y="1898121"/>
                </a:lnTo>
                <a:lnTo>
                  <a:pt x="2719548" y="1898572"/>
                </a:lnTo>
                <a:lnTo>
                  <a:pt x="2721502" y="1900265"/>
                </a:lnTo>
                <a:lnTo>
                  <a:pt x="2721873" y="1900717"/>
                </a:lnTo>
                <a:lnTo>
                  <a:pt x="2720323" y="1901996"/>
                </a:lnTo>
                <a:lnTo>
                  <a:pt x="2718032" y="1899852"/>
                </a:lnTo>
                <a:lnTo>
                  <a:pt x="2715707" y="1899438"/>
                </a:lnTo>
                <a:lnTo>
                  <a:pt x="2712271" y="1899852"/>
                </a:lnTo>
                <a:lnTo>
                  <a:pt x="2710721" y="1899438"/>
                </a:lnTo>
                <a:close/>
                <a:moveTo>
                  <a:pt x="7376694" y="1887802"/>
                </a:moveTo>
                <a:lnTo>
                  <a:pt x="7376621" y="1887812"/>
                </a:lnTo>
                <a:lnTo>
                  <a:pt x="7355867" y="1887812"/>
                </a:lnTo>
                <a:lnTo>
                  <a:pt x="7343165" y="1895976"/>
                </a:lnTo>
                <a:lnTo>
                  <a:pt x="7330092" y="1901582"/>
                </a:lnTo>
                <a:lnTo>
                  <a:pt x="7338696" y="1937590"/>
                </a:lnTo>
                <a:lnTo>
                  <a:pt x="7330093" y="1901582"/>
                </a:lnTo>
                <a:lnTo>
                  <a:pt x="7343165" y="1895976"/>
                </a:lnTo>
                <a:lnTo>
                  <a:pt x="7343165" y="1895977"/>
                </a:lnTo>
                <a:lnTo>
                  <a:pt x="7356237" y="1887813"/>
                </a:lnTo>
                <a:lnTo>
                  <a:pt x="7376621" y="1887813"/>
                </a:lnTo>
                <a:close/>
                <a:moveTo>
                  <a:pt x="2694178" y="1886985"/>
                </a:moveTo>
                <a:lnTo>
                  <a:pt x="2693033" y="1889129"/>
                </a:lnTo>
                <a:lnTo>
                  <a:pt x="2693403" y="1893832"/>
                </a:lnTo>
                <a:lnTo>
                  <a:pt x="2689192" y="1899852"/>
                </a:lnTo>
                <a:lnTo>
                  <a:pt x="2685721" y="1901582"/>
                </a:lnTo>
                <a:lnTo>
                  <a:pt x="2682251" y="1904592"/>
                </a:lnTo>
                <a:lnTo>
                  <a:pt x="2680331" y="1905871"/>
                </a:lnTo>
                <a:lnTo>
                  <a:pt x="2681510" y="1904140"/>
                </a:lnTo>
                <a:lnTo>
                  <a:pt x="2685351" y="1900717"/>
                </a:lnTo>
                <a:lnTo>
                  <a:pt x="2687271" y="1898121"/>
                </a:lnTo>
                <a:lnTo>
                  <a:pt x="2688787" y="1897707"/>
                </a:lnTo>
                <a:lnTo>
                  <a:pt x="2689192" y="1896428"/>
                </a:lnTo>
                <a:lnTo>
                  <a:pt x="2690741" y="1895977"/>
                </a:lnTo>
                <a:lnTo>
                  <a:pt x="2691483" y="1893832"/>
                </a:lnTo>
                <a:lnTo>
                  <a:pt x="2691483" y="1892967"/>
                </a:lnTo>
                <a:lnTo>
                  <a:pt x="2689967" y="1890822"/>
                </a:lnTo>
                <a:lnTo>
                  <a:pt x="2690741" y="1889129"/>
                </a:lnTo>
                <a:lnTo>
                  <a:pt x="2691112" y="1887399"/>
                </a:lnTo>
                <a:close/>
                <a:moveTo>
                  <a:pt x="7102125" y="1885695"/>
                </a:moveTo>
                <a:lnTo>
                  <a:pt x="7101324" y="1887812"/>
                </a:lnTo>
                <a:lnTo>
                  <a:pt x="7101324" y="1887813"/>
                </a:lnTo>
                <a:close/>
                <a:moveTo>
                  <a:pt x="2682251" y="1883524"/>
                </a:moveTo>
                <a:lnTo>
                  <a:pt x="2684205" y="1884389"/>
                </a:lnTo>
                <a:lnTo>
                  <a:pt x="2685351" y="1886533"/>
                </a:lnTo>
                <a:lnTo>
                  <a:pt x="2688046" y="1887399"/>
                </a:lnTo>
                <a:lnTo>
                  <a:pt x="2689192" y="1887813"/>
                </a:lnTo>
                <a:lnTo>
                  <a:pt x="2687271" y="1889543"/>
                </a:lnTo>
                <a:lnTo>
                  <a:pt x="2683430" y="1887399"/>
                </a:lnTo>
                <a:lnTo>
                  <a:pt x="2682251" y="1887813"/>
                </a:lnTo>
                <a:lnTo>
                  <a:pt x="2681881" y="1885668"/>
                </a:lnTo>
                <a:lnTo>
                  <a:pt x="2681881" y="1884840"/>
                </a:lnTo>
                <a:close/>
                <a:moveTo>
                  <a:pt x="2473496" y="1871523"/>
                </a:moveTo>
                <a:lnTo>
                  <a:pt x="2496171" y="1874081"/>
                </a:lnTo>
                <a:lnTo>
                  <a:pt x="2516554" y="1874532"/>
                </a:lnTo>
                <a:lnTo>
                  <a:pt x="2540374" y="1885668"/>
                </a:lnTo>
                <a:lnTo>
                  <a:pt x="2549235" y="1898573"/>
                </a:lnTo>
                <a:lnTo>
                  <a:pt x="2574235" y="1894284"/>
                </a:lnTo>
                <a:lnTo>
                  <a:pt x="2583062" y="1902410"/>
                </a:lnTo>
                <a:lnTo>
                  <a:pt x="2603075" y="1923892"/>
                </a:lnTo>
                <a:lnTo>
                  <a:pt x="2617664" y="1938941"/>
                </a:lnTo>
                <a:lnTo>
                  <a:pt x="2626525" y="1938941"/>
                </a:lnTo>
                <a:lnTo>
                  <a:pt x="2641518" y="1945788"/>
                </a:lnTo>
                <a:lnTo>
                  <a:pt x="2638822" y="1954817"/>
                </a:lnTo>
                <a:lnTo>
                  <a:pt x="2658061" y="1956510"/>
                </a:lnTo>
                <a:lnTo>
                  <a:pt x="2676490" y="1970693"/>
                </a:lnTo>
                <a:lnTo>
                  <a:pt x="2672649" y="1978857"/>
                </a:lnTo>
                <a:lnTo>
                  <a:pt x="2654590" y="1983146"/>
                </a:lnTo>
                <a:lnTo>
                  <a:pt x="2636902" y="1984425"/>
                </a:lnTo>
                <a:lnTo>
                  <a:pt x="2618439" y="1981867"/>
                </a:lnTo>
                <a:lnTo>
                  <a:pt x="2580367" y="1985291"/>
                </a:lnTo>
                <a:lnTo>
                  <a:pt x="2600380" y="1966404"/>
                </a:lnTo>
                <a:lnTo>
                  <a:pt x="2590003" y="1957375"/>
                </a:lnTo>
                <a:lnTo>
                  <a:pt x="2573460" y="1955231"/>
                </a:lnTo>
                <a:lnTo>
                  <a:pt x="2565003" y="1945374"/>
                </a:lnTo>
                <a:lnTo>
                  <a:pt x="2561162" y="1926036"/>
                </a:lnTo>
                <a:lnTo>
                  <a:pt x="2545765" y="1927316"/>
                </a:lnTo>
                <a:lnTo>
                  <a:pt x="2522316" y="1917873"/>
                </a:lnTo>
                <a:lnTo>
                  <a:pt x="2515004" y="1911025"/>
                </a:lnTo>
                <a:lnTo>
                  <a:pt x="2481548" y="1905871"/>
                </a:lnTo>
                <a:lnTo>
                  <a:pt x="2472721" y="1898573"/>
                </a:lnTo>
                <a:lnTo>
                  <a:pt x="2483873" y="1889995"/>
                </a:lnTo>
                <a:lnTo>
                  <a:pt x="2458099" y="1888264"/>
                </a:lnTo>
                <a:lnTo>
                  <a:pt x="2436974" y="1906285"/>
                </a:lnTo>
                <a:lnTo>
                  <a:pt x="2425822" y="1906737"/>
                </a:lnTo>
                <a:lnTo>
                  <a:pt x="2421577" y="1915314"/>
                </a:lnTo>
                <a:lnTo>
                  <a:pt x="2407359" y="1919189"/>
                </a:lnTo>
                <a:lnTo>
                  <a:pt x="2396981" y="1915728"/>
                </a:lnTo>
                <a:lnTo>
                  <a:pt x="2411974" y="1905006"/>
                </a:lnTo>
                <a:lnTo>
                  <a:pt x="2418881" y="1892967"/>
                </a:lnTo>
                <a:lnTo>
                  <a:pt x="2431954" y="1885255"/>
                </a:lnTo>
                <a:lnTo>
                  <a:pt x="2446576" y="1878370"/>
                </a:lnTo>
                <a:lnTo>
                  <a:pt x="2466555" y="1874946"/>
                </a:lnTo>
                <a:close/>
                <a:moveTo>
                  <a:pt x="7056919" y="1870600"/>
                </a:moveTo>
                <a:lnTo>
                  <a:pt x="7064397" y="1878369"/>
                </a:lnTo>
                <a:lnTo>
                  <a:pt x="7064397" y="1878368"/>
                </a:lnTo>
                <a:close/>
                <a:moveTo>
                  <a:pt x="7422004" y="1865916"/>
                </a:moveTo>
                <a:lnTo>
                  <a:pt x="7421646" y="1866246"/>
                </a:lnTo>
                <a:lnTo>
                  <a:pt x="7422004" y="1865917"/>
                </a:lnTo>
                <a:lnTo>
                  <a:pt x="7436222" y="1878821"/>
                </a:lnTo>
                <a:lnTo>
                  <a:pt x="7461222" y="1884841"/>
                </a:lnTo>
                <a:lnTo>
                  <a:pt x="7461222" y="1884840"/>
                </a:lnTo>
                <a:lnTo>
                  <a:pt x="7436222" y="1878821"/>
                </a:lnTo>
                <a:close/>
                <a:moveTo>
                  <a:pt x="6107738" y="1859416"/>
                </a:moveTo>
                <a:lnTo>
                  <a:pt x="6107781" y="1859935"/>
                </a:lnTo>
                <a:lnTo>
                  <a:pt x="6107781" y="1859935"/>
                </a:lnTo>
                <a:close/>
                <a:moveTo>
                  <a:pt x="2658802" y="1855194"/>
                </a:moveTo>
                <a:lnTo>
                  <a:pt x="2660722" y="1859483"/>
                </a:lnTo>
                <a:lnTo>
                  <a:pt x="2661901" y="1862945"/>
                </a:lnTo>
                <a:lnTo>
                  <a:pt x="2663047" y="1866368"/>
                </a:lnTo>
                <a:lnTo>
                  <a:pt x="2663822" y="1872801"/>
                </a:lnTo>
                <a:lnTo>
                  <a:pt x="2666517" y="1874946"/>
                </a:lnTo>
                <a:lnTo>
                  <a:pt x="2668437" y="1877956"/>
                </a:lnTo>
                <a:lnTo>
                  <a:pt x="2668437" y="1881379"/>
                </a:lnTo>
                <a:lnTo>
                  <a:pt x="2668033" y="1882696"/>
                </a:lnTo>
                <a:lnTo>
                  <a:pt x="2665742" y="1875811"/>
                </a:lnTo>
                <a:lnTo>
                  <a:pt x="2661901" y="1874081"/>
                </a:lnTo>
                <a:lnTo>
                  <a:pt x="2659206" y="1872388"/>
                </a:lnTo>
                <a:lnTo>
                  <a:pt x="2659981" y="1871522"/>
                </a:lnTo>
                <a:lnTo>
                  <a:pt x="2661901" y="1870657"/>
                </a:lnTo>
                <a:lnTo>
                  <a:pt x="2662272" y="1868513"/>
                </a:lnTo>
                <a:lnTo>
                  <a:pt x="2661901" y="1866368"/>
                </a:lnTo>
                <a:lnTo>
                  <a:pt x="2659981" y="1861628"/>
                </a:lnTo>
                <a:lnTo>
                  <a:pt x="2659206" y="1858618"/>
                </a:lnTo>
                <a:lnTo>
                  <a:pt x="2658802" y="1857790"/>
                </a:lnTo>
                <a:close/>
                <a:moveTo>
                  <a:pt x="2640743" y="1855194"/>
                </a:moveTo>
                <a:lnTo>
                  <a:pt x="2641888" y="1855646"/>
                </a:lnTo>
                <a:lnTo>
                  <a:pt x="2645359" y="1859483"/>
                </a:lnTo>
                <a:lnTo>
                  <a:pt x="2646504" y="1861214"/>
                </a:lnTo>
                <a:lnTo>
                  <a:pt x="2648829" y="1862945"/>
                </a:lnTo>
                <a:lnTo>
                  <a:pt x="2647650" y="1862493"/>
                </a:lnTo>
                <a:lnTo>
                  <a:pt x="2645729" y="1861628"/>
                </a:lnTo>
                <a:lnTo>
                  <a:pt x="2641518" y="1857790"/>
                </a:lnTo>
                <a:lnTo>
                  <a:pt x="2639597" y="1857339"/>
                </a:lnTo>
                <a:close/>
                <a:moveTo>
                  <a:pt x="6003580" y="1843630"/>
                </a:moveTo>
                <a:lnTo>
                  <a:pt x="6015870" y="1877955"/>
                </a:lnTo>
                <a:lnTo>
                  <a:pt x="6096629" y="1895111"/>
                </a:lnTo>
                <a:lnTo>
                  <a:pt x="6096675" y="1895043"/>
                </a:lnTo>
                <a:lnTo>
                  <a:pt x="6016274" y="1877956"/>
                </a:lnTo>
                <a:close/>
                <a:moveTo>
                  <a:pt x="7242055" y="1841876"/>
                </a:moveTo>
                <a:lnTo>
                  <a:pt x="7215135" y="1847030"/>
                </a:lnTo>
                <a:lnTo>
                  <a:pt x="7215134" y="1847025"/>
                </a:lnTo>
                <a:lnTo>
                  <a:pt x="7215135" y="1847031"/>
                </a:lnTo>
                <a:lnTo>
                  <a:pt x="7242055" y="1841877"/>
                </a:lnTo>
                <a:lnTo>
                  <a:pt x="7253207" y="1872802"/>
                </a:lnTo>
                <a:lnTo>
                  <a:pt x="7270896" y="1880100"/>
                </a:lnTo>
                <a:lnTo>
                  <a:pt x="7270896" y="1880100"/>
                </a:lnTo>
                <a:lnTo>
                  <a:pt x="7253207" y="1872801"/>
                </a:lnTo>
                <a:close/>
                <a:moveTo>
                  <a:pt x="7101324" y="1841462"/>
                </a:moveTo>
                <a:lnTo>
                  <a:pt x="7105443" y="1875896"/>
                </a:lnTo>
                <a:lnTo>
                  <a:pt x="7101375" y="1841479"/>
                </a:lnTo>
                <a:close/>
                <a:moveTo>
                  <a:pt x="2683026" y="1839732"/>
                </a:moveTo>
                <a:lnTo>
                  <a:pt x="2683430" y="1839732"/>
                </a:lnTo>
                <a:lnTo>
                  <a:pt x="2683801" y="1841463"/>
                </a:lnTo>
                <a:lnTo>
                  <a:pt x="2681510" y="1844886"/>
                </a:lnTo>
                <a:lnTo>
                  <a:pt x="2679960" y="1844886"/>
                </a:lnTo>
                <a:lnTo>
                  <a:pt x="2681510" y="1840183"/>
                </a:lnTo>
                <a:close/>
                <a:moveTo>
                  <a:pt x="6112874" y="1834672"/>
                </a:moveTo>
                <a:lnTo>
                  <a:pt x="6118158" y="1839318"/>
                </a:lnTo>
                <a:lnTo>
                  <a:pt x="6118158" y="1839318"/>
                </a:lnTo>
                <a:close/>
                <a:moveTo>
                  <a:pt x="2598459" y="1833750"/>
                </a:moveTo>
                <a:lnTo>
                  <a:pt x="2599201" y="1835443"/>
                </a:lnTo>
                <a:lnTo>
                  <a:pt x="2599201" y="1835894"/>
                </a:lnTo>
                <a:lnTo>
                  <a:pt x="2596539" y="1838039"/>
                </a:lnTo>
                <a:lnTo>
                  <a:pt x="2598459" y="1839732"/>
                </a:lnTo>
                <a:lnTo>
                  <a:pt x="2600380" y="1836308"/>
                </a:lnTo>
                <a:lnTo>
                  <a:pt x="2601525" y="1839318"/>
                </a:lnTo>
                <a:lnTo>
                  <a:pt x="2601525" y="1844021"/>
                </a:lnTo>
                <a:lnTo>
                  <a:pt x="2601525" y="1844886"/>
                </a:lnTo>
                <a:lnTo>
                  <a:pt x="2601525" y="1846203"/>
                </a:lnTo>
                <a:lnTo>
                  <a:pt x="2601525" y="1846617"/>
                </a:lnTo>
                <a:lnTo>
                  <a:pt x="2601525" y="1848347"/>
                </a:lnTo>
                <a:lnTo>
                  <a:pt x="2599605" y="1852636"/>
                </a:lnTo>
                <a:lnTo>
                  <a:pt x="2594619" y="1852185"/>
                </a:lnTo>
                <a:lnTo>
                  <a:pt x="2594989" y="1848347"/>
                </a:lnTo>
                <a:lnTo>
                  <a:pt x="2593844" y="1847896"/>
                </a:lnTo>
                <a:lnTo>
                  <a:pt x="2593439" y="1842328"/>
                </a:lnTo>
                <a:lnTo>
                  <a:pt x="2591923" y="1840597"/>
                </a:lnTo>
                <a:lnTo>
                  <a:pt x="2590003" y="1836308"/>
                </a:lnTo>
                <a:lnTo>
                  <a:pt x="2591519" y="1835443"/>
                </a:lnTo>
                <a:lnTo>
                  <a:pt x="2593439" y="1835443"/>
                </a:lnTo>
                <a:lnTo>
                  <a:pt x="2594619" y="1834578"/>
                </a:lnTo>
                <a:lnTo>
                  <a:pt x="2596910" y="1834578"/>
                </a:lnTo>
                <a:close/>
                <a:moveTo>
                  <a:pt x="6969017" y="1830770"/>
                </a:moveTo>
                <a:lnTo>
                  <a:pt x="6979056" y="1835894"/>
                </a:lnTo>
                <a:lnTo>
                  <a:pt x="6979056" y="1835894"/>
                </a:lnTo>
                <a:close/>
                <a:moveTo>
                  <a:pt x="4927349" y="1824721"/>
                </a:moveTo>
                <a:lnTo>
                  <a:pt x="4927349" y="1824721"/>
                </a:lnTo>
                <a:lnTo>
                  <a:pt x="4948137" y="1840183"/>
                </a:lnTo>
                <a:lnTo>
                  <a:pt x="4960030" y="1861628"/>
                </a:lnTo>
                <a:lnTo>
                  <a:pt x="4870847" y="1926901"/>
                </a:lnTo>
                <a:lnTo>
                  <a:pt x="4794704" y="1994320"/>
                </a:lnTo>
                <a:lnTo>
                  <a:pt x="4757407" y="2009331"/>
                </a:lnTo>
                <a:lnTo>
                  <a:pt x="4757406" y="2009331"/>
                </a:lnTo>
                <a:lnTo>
                  <a:pt x="4757811" y="2087471"/>
                </a:lnTo>
                <a:lnTo>
                  <a:pt x="4743559" y="2110646"/>
                </a:lnTo>
                <a:lnTo>
                  <a:pt x="4740864" y="2131714"/>
                </a:lnTo>
                <a:lnTo>
                  <a:pt x="4717414" y="2136868"/>
                </a:lnTo>
                <a:lnTo>
                  <a:pt x="4680892" y="2140292"/>
                </a:lnTo>
                <a:lnTo>
                  <a:pt x="4671290" y="2151879"/>
                </a:lnTo>
                <a:lnTo>
                  <a:pt x="4653972" y="2153610"/>
                </a:lnTo>
                <a:lnTo>
                  <a:pt x="4636689" y="2153610"/>
                </a:lnTo>
                <a:lnTo>
                  <a:pt x="4636689" y="2153610"/>
                </a:lnTo>
                <a:lnTo>
                  <a:pt x="4653973" y="2153610"/>
                </a:lnTo>
                <a:lnTo>
                  <a:pt x="4653973" y="2153610"/>
                </a:lnTo>
                <a:lnTo>
                  <a:pt x="4671290" y="2151880"/>
                </a:lnTo>
                <a:lnTo>
                  <a:pt x="4680892" y="2140292"/>
                </a:lnTo>
                <a:lnTo>
                  <a:pt x="4717414" y="2136869"/>
                </a:lnTo>
                <a:lnTo>
                  <a:pt x="4740864" y="2131715"/>
                </a:lnTo>
                <a:lnTo>
                  <a:pt x="4743559" y="2110646"/>
                </a:lnTo>
                <a:lnTo>
                  <a:pt x="4757811" y="2087471"/>
                </a:lnTo>
                <a:lnTo>
                  <a:pt x="4757407" y="2009331"/>
                </a:lnTo>
                <a:lnTo>
                  <a:pt x="4794704" y="1994320"/>
                </a:lnTo>
                <a:lnTo>
                  <a:pt x="4870848" y="1927316"/>
                </a:lnTo>
                <a:lnTo>
                  <a:pt x="4960030" y="1861628"/>
                </a:lnTo>
                <a:lnTo>
                  <a:pt x="5002347" y="1876677"/>
                </a:lnTo>
                <a:lnTo>
                  <a:pt x="5017340" y="1895563"/>
                </a:lnTo>
                <a:lnTo>
                  <a:pt x="5036174" y="1882696"/>
                </a:lnTo>
                <a:lnTo>
                  <a:pt x="5043856" y="1935931"/>
                </a:lnTo>
                <a:lnTo>
                  <a:pt x="5053492" y="1944509"/>
                </a:lnTo>
                <a:lnTo>
                  <a:pt x="5054233" y="1955682"/>
                </a:lnTo>
                <a:lnTo>
                  <a:pt x="5065385" y="1967270"/>
                </a:lnTo>
                <a:lnTo>
                  <a:pt x="5065385" y="1967270"/>
                </a:lnTo>
                <a:lnTo>
                  <a:pt x="5054233" y="1955682"/>
                </a:lnTo>
                <a:lnTo>
                  <a:pt x="5053492" y="1944508"/>
                </a:lnTo>
                <a:lnTo>
                  <a:pt x="5043856" y="1935931"/>
                </a:lnTo>
                <a:lnTo>
                  <a:pt x="5036174" y="1882696"/>
                </a:lnTo>
                <a:lnTo>
                  <a:pt x="5017340" y="1895562"/>
                </a:lnTo>
                <a:lnTo>
                  <a:pt x="5002348" y="1876676"/>
                </a:lnTo>
                <a:lnTo>
                  <a:pt x="4960030" y="1861628"/>
                </a:lnTo>
                <a:lnTo>
                  <a:pt x="4948137" y="1840183"/>
                </a:lnTo>
                <a:close/>
                <a:moveTo>
                  <a:pt x="7130535" y="1820846"/>
                </a:moveTo>
                <a:lnTo>
                  <a:pt x="7123628" y="1848761"/>
                </a:lnTo>
                <a:lnTo>
                  <a:pt x="7123613" y="1848756"/>
                </a:lnTo>
                <a:lnTo>
                  <a:pt x="7123628" y="1848761"/>
                </a:lnTo>
                <a:lnTo>
                  <a:pt x="7130535" y="1820846"/>
                </a:lnTo>
                <a:close/>
                <a:moveTo>
                  <a:pt x="2652670" y="1819980"/>
                </a:moveTo>
                <a:lnTo>
                  <a:pt x="2654186" y="1820432"/>
                </a:lnTo>
                <a:lnTo>
                  <a:pt x="2656511" y="1828596"/>
                </a:lnTo>
                <a:lnTo>
                  <a:pt x="2656511" y="1829424"/>
                </a:lnTo>
                <a:lnTo>
                  <a:pt x="2661126" y="1837174"/>
                </a:lnTo>
                <a:lnTo>
                  <a:pt x="2661126" y="1838453"/>
                </a:lnTo>
                <a:lnTo>
                  <a:pt x="2659206" y="1838453"/>
                </a:lnTo>
                <a:lnTo>
                  <a:pt x="2656511" y="1839318"/>
                </a:lnTo>
                <a:lnTo>
                  <a:pt x="2656106" y="1839318"/>
                </a:lnTo>
                <a:lnTo>
                  <a:pt x="2656511" y="1838039"/>
                </a:lnTo>
                <a:lnTo>
                  <a:pt x="2658431" y="1836308"/>
                </a:lnTo>
                <a:lnTo>
                  <a:pt x="2658802" y="1834578"/>
                </a:lnTo>
                <a:lnTo>
                  <a:pt x="2656881" y="1832885"/>
                </a:lnTo>
                <a:lnTo>
                  <a:pt x="2654961" y="1826865"/>
                </a:lnTo>
                <a:lnTo>
                  <a:pt x="2653445" y="1825586"/>
                </a:lnTo>
                <a:lnTo>
                  <a:pt x="2653445" y="1823442"/>
                </a:lnTo>
                <a:lnTo>
                  <a:pt x="2651524" y="1821297"/>
                </a:lnTo>
                <a:lnTo>
                  <a:pt x="2652265" y="1820432"/>
                </a:lnTo>
                <a:close/>
                <a:moveTo>
                  <a:pt x="4514426" y="1810542"/>
                </a:moveTo>
                <a:lnTo>
                  <a:pt x="4474024" y="1810989"/>
                </a:lnTo>
                <a:lnTo>
                  <a:pt x="4485580" y="1958241"/>
                </a:lnTo>
                <a:lnTo>
                  <a:pt x="4497103" y="2105944"/>
                </a:lnTo>
                <a:lnTo>
                  <a:pt x="4502089" y="2110233"/>
                </a:lnTo>
                <a:lnTo>
                  <a:pt x="4502089" y="2110232"/>
                </a:lnTo>
                <a:lnTo>
                  <a:pt x="4497473" y="2105943"/>
                </a:lnTo>
                <a:lnTo>
                  <a:pt x="4485950" y="1958240"/>
                </a:lnTo>
                <a:lnTo>
                  <a:pt x="4474428" y="1811402"/>
                </a:lnTo>
                <a:lnTo>
                  <a:pt x="4514429" y="1810545"/>
                </a:lnTo>
                <a:close/>
                <a:moveTo>
                  <a:pt x="7072113" y="1810537"/>
                </a:moveTo>
                <a:lnTo>
                  <a:pt x="7064397" y="1839318"/>
                </a:lnTo>
                <a:lnTo>
                  <a:pt x="7052874" y="1841048"/>
                </a:lnTo>
                <a:lnTo>
                  <a:pt x="7047484" y="1860800"/>
                </a:lnTo>
                <a:lnTo>
                  <a:pt x="7047484" y="1860800"/>
                </a:lnTo>
                <a:lnTo>
                  <a:pt x="7052875" y="1841462"/>
                </a:lnTo>
                <a:lnTo>
                  <a:pt x="7064398" y="1839318"/>
                </a:lnTo>
                <a:close/>
                <a:moveTo>
                  <a:pt x="2608432" y="1807114"/>
                </a:moveTo>
                <a:lnTo>
                  <a:pt x="2611903" y="1807114"/>
                </a:lnTo>
                <a:lnTo>
                  <a:pt x="2613048" y="1807979"/>
                </a:lnTo>
                <a:lnTo>
                  <a:pt x="2610757" y="1809258"/>
                </a:lnTo>
                <a:lnTo>
                  <a:pt x="2608062" y="1809672"/>
                </a:lnTo>
                <a:lnTo>
                  <a:pt x="2606141" y="1809258"/>
                </a:lnTo>
                <a:lnTo>
                  <a:pt x="2605366" y="1808393"/>
                </a:lnTo>
                <a:lnTo>
                  <a:pt x="2606512" y="1807528"/>
                </a:lnTo>
                <a:close/>
                <a:moveTo>
                  <a:pt x="2590744" y="1802825"/>
                </a:moveTo>
                <a:lnTo>
                  <a:pt x="2593439" y="1804969"/>
                </a:lnTo>
                <a:lnTo>
                  <a:pt x="2594989" y="1807114"/>
                </a:lnTo>
                <a:lnTo>
                  <a:pt x="2594619" y="1809672"/>
                </a:lnTo>
                <a:lnTo>
                  <a:pt x="2595360" y="1811854"/>
                </a:lnTo>
                <a:lnTo>
                  <a:pt x="2596910" y="1816557"/>
                </a:lnTo>
                <a:lnTo>
                  <a:pt x="2599201" y="1819980"/>
                </a:lnTo>
                <a:lnTo>
                  <a:pt x="2598830" y="1823442"/>
                </a:lnTo>
                <a:lnTo>
                  <a:pt x="2598459" y="1826865"/>
                </a:lnTo>
                <a:lnTo>
                  <a:pt x="2598459" y="1827731"/>
                </a:lnTo>
                <a:lnTo>
                  <a:pt x="2594989" y="1829875"/>
                </a:lnTo>
                <a:lnTo>
                  <a:pt x="2593844" y="1831154"/>
                </a:lnTo>
                <a:lnTo>
                  <a:pt x="2591148" y="1832019"/>
                </a:lnTo>
                <a:lnTo>
                  <a:pt x="2589598" y="1833750"/>
                </a:lnTo>
                <a:lnTo>
                  <a:pt x="2589228" y="1831568"/>
                </a:lnTo>
                <a:lnTo>
                  <a:pt x="2587678" y="1829424"/>
                </a:lnTo>
                <a:lnTo>
                  <a:pt x="2587678" y="1826865"/>
                </a:lnTo>
                <a:lnTo>
                  <a:pt x="2586128" y="1827731"/>
                </a:lnTo>
                <a:lnTo>
                  <a:pt x="2584983" y="1827279"/>
                </a:lnTo>
                <a:lnTo>
                  <a:pt x="2581917" y="1825135"/>
                </a:lnTo>
                <a:lnTo>
                  <a:pt x="2580771" y="1822576"/>
                </a:lnTo>
                <a:lnTo>
                  <a:pt x="2583467" y="1822125"/>
                </a:lnTo>
                <a:lnTo>
                  <a:pt x="2583467" y="1823442"/>
                </a:lnTo>
                <a:lnTo>
                  <a:pt x="2585758" y="1821297"/>
                </a:lnTo>
                <a:lnTo>
                  <a:pt x="2585387" y="1820432"/>
                </a:lnTo>
                <a:lnTo>
                  <a:pt x="2584983" y="1818287"/>
                </a:lnTo>
                <a:lnTo>
                  <a:pt x="2588824" y="1812268"/>
                </a:lnTo>
                <a:lnTo>
                  <a:pt x="2589598" y="1809258"/>
                </a:lnTo>
                <a:lnTo>
                  <a:pt x="2589228" y="1803239"/>
                </a:lnTo>
                <a:close/>
                <a:moveTo>
                  <a:pt x="7835337" y="1799402"/>
                </a:moveTo>
                <a:lnTo>
                  <a:pt x="7849185" y="1809673"/>
                </a:lnTo>
                <a:lnTo>
                  <a:pt x="7848781" y="1830741"/>
                </a:lnTo>
                <a:lnTo>
                  <a:pt x="7843019" y="1885255"/>
                </a:lnTo>
                <a:lnTo>
                  <a:pt x="7836483" y="1913170"/>
                </a:lnTo>
                <a:lnTo>
                  <a:pt x="7817245" y="1884389"/>
                </a:lnTo>
                <a:lnTo>
                  <a:pt x="7810338" y="1859070"/>
                </a:lnTo>
                <a:lnTo>
                  <a:pt x="7819569" y="1825135"/>
                </a:lnTo>
                <a:close/>
                <a:moveTo>
                  <a:pt x="2629961" y="1790372"/>
                </a:moveTo>
                <a:lnTo>
                  <a:pt x="2631511" y="1792930"/>
                </a:lnTo>
                <a:lnTo>
                  <a:pt x="2635352" y="1796805"/>
                </a:lnTo>
                <a:lnTo>
                  <a:pt x="2638822" y="1798536"/>
                </a:lnTo>
                <a:lnTo>
                  <a:pt x="2641888" y="1803239"/>
                </a:lnTo>
                <a:lnTo>
                  <a:pt x="2643438" y="1804969"/>
                </a:lnTo>
                <a:lnTo>
                  <a:pt x="2643809" y="1806249"/>
                </a:lnTo>
                <a:lnTo>
                  <a:pt x="2641888" y="1813547"/>
                </a:lnTo>
                <a:lnTo>
                  <a:pt x="2640743" y="1817836"/>
                </a:lnTo>
                <a:lnTo>
                  <a:pt x="2640743" y="1821297"/>
                </a:lnTo>
                <a:lnTo>
                  <a:pt x="2639597" y="1820432"/>
                </a:lnTo>
                <a:lnTo>
                  <a:pt x="2639193" y="1818287"/>
                </a:lnTo>
                <a:lnTo>
                  <a:pt x="2637677" y="1816557"/>
                </a:lnTo>
                <a:lnTo>
                  <a:pt x="2637272" y="1816143"/>
                </a:lnTo>
                <a:lnTo>
                  <a:pt x="2639968" y="1815692"/>
                </a:lnTo>
                <a:lnTo>
                  <a:pt x="2640743" y="1811854"/>
                </a:lnTo>
                <a:lnTo>
                  <a:pt x="2642663" y="1808393"/>
                </a:lnTo>
                <a:lnTo>
                  <a:pt x="2642663" y="1805383"/>
                </a:lnTo>
                <a:lnTo>
                  <a:pt x="2639597" y="1801960"/>
                </a:lnTo>
                <a:lnTo>
                  <a:pt x="2638418" y="1798950"/>
                </a:lnTo>
                <a:lnTo>
                  <a:pt x="2634981" y="1797671"/>
                </a:lnTo>
                <a:lnTo>
                  <a:pt x="2631882" y="1795075"/>
                </a:lnTo>
                <a:lnTo>
                  <a:pt x="2629961" y="1794661"/>
                </a:lnTo>
                <a:lnTo>
                  <a:pt x="2627670" y="1795075"/>
                </a:lnTo>
                <a:lnTo>
                  <a:pt x="2629220" y="1792930"/>
                </a:lnTo>
                <a:lnTo>
                  <a:pt x="2629591" y="1790786"/>
                </a:lnTo>
                <a:close/>
                <a:moveTo>
                  <a:pt x="6957897" y="1783487"/>
                </a:moveTo>
                <a:lnTo>
                  <a:pt x="6980201" y="1801546"/>
                </a:lnTo>
                <a:lnTo>
                  <a:pt x="6980201" y="1801545"/>
                </a:lnTo>
                <a:close/>
                <a:moveTo>
                  <a:pt x="7231309" y="1775645"/>
                </a:moveTo>
                <a:lnTo>
                  <a:pt x="7231678" y="1778333"/>
                </a:lnTo>
                <a:lnTo>
                  <a:pt x="7231678" y="1778333"/>
                </a:lnTo>
                <a:close/>
                <a:moveTo>
                  <a:pt x="4328703" y="1774077"/>
                </a:moveTo>
                <a:lnTo>
                  <a:pt x="4315233" y="1817423"/>
                </a:lnTo>
                <a:lnTo>
                  <a:pt x="4277566" y="1853916"/>
                </a:lnTo>
                <a:lnTo>
                  <a:pt x="4267930" y="1901131"/>
                </a:lnTo>
                <a:lnTo>
                  <a:pt x="4257182" y="1917045"/>
                </a:lnTo>
                <a:lnTo>
                  <a:pt x="4253712" y="1929046"/>
                </a:lnTo>
                <a:lnTo>
                  <a:pt x="4194147" y="1932054"/>
                </a:lnTo>
                <a:lnTo>
                  <a:pt x="4253712" y="1929460"/>
                </a:lnTo>
                <a:lnTo>
                  <a:pt x="4257183" y="1917045"/>
                </a:lnTo>
                <a:lnTo>
                  <a:pt x="4267930" y="1901582"/>
                </a:lnTo>
                <a:lnTo>
                  <a:pt x="4277566" y="1854329"/>
                </a:lnTo>
                <a:lnTo>
                  <a:pt x="4315234" y="1817836"/>
                </a:lnTo>
                <a:close/>
                <a:moveTo>
                  <a:pt x="4888133" y="1771912"/>
                </a:moveTo>
                <a:lnTo>
                  <a:pt x="4888131" y="1771914"/>
                </a:lnTo>
                <a:lnTo>
                  <a:pt x="4904304" y="1797257"/>
                </a:lnTo>
                <a:lnTo>
                  <a:pt x="4905449" y="1811854"/>
                </a:lnTo>
                <a:lnTo>
                  <a:pt x="4915051" y="1831154"/>
                </a:lnTo>
                <a:lnTo>
                  <a:pt x="4915052" y="1831154"/>
                </a:lnTo>
                <a:lnTo>
                  <a:pt x="4905449" y="1811854"/>
                </a:lnTo>
                <a:lnTo>
                  <a:pt x="4904304" y="1797257"/>
                </a:lnTo>
                <a:close/>
                <a:moveTo>
                  <a:pt x="5988208" y="1771493"/>
                </a:moveTo>
                <a:lnTo>
                  <a:pt x="5997406" y="1782208"/>
                </a:lnTo>
                <a:lnTo>
                  <a:pt x="5999731" y="1801959"/>
                </a:lnTo>
                <a:lnTo>
                  <a:pt x="5995890" y="1822576"/>
                </a:lnTo>
                <a:lnTo>
                  <a:pt x="5988579" y="1824720"/>
                </a:lnTo>
                <a:lnTo>
                  <a:pt x="5980123" y="1818287"/>
                </a:lnTo>
                <a:lnTo>
                  <a:pt x="5976282" y="1792930"/>
                </a:lnTo>
                <a:lnTo>
                  <a:pt x="5981268" y="1775330"/>
                </a:lnTo>
                <a:close/>
                <a:moveTo>
                  <a:pt x="6120449" y="1762051"/>
                </a:moveTo>
                <a:lnTo>
                  <a:pt x="6123919" y="1765061"/>
                </a:lnTo>
                <a:lnTo>
                  <a:pt x="6122774" y="1779198"/>
                </a:lnTo>
                <a:lnTo>
                  <a:pt x="6120449" y="1785632"/>
                </a:lnTo>
                <a:lnTo>
                  <a:pt x="6114317" y="1773639"/>
                </a:lnTo>
                <a:close/>
                <a:moveTo>
                  <a:pt x="6963659" y="1760325"/>
                </a:moveTo>
                <a:lnTo>
                  <a:pt x="6963658" y="1760328"/>
                </a:lnTo>
                <a:lnTo>
                  <a:pt x="6986737" y="1774925"/>
                </a:lnTo>
                <a:lnTo>
                  <a:pt x="6999810" y="1777054"/>
                </a:lnTo>
                <a:lnTo>
                  <a:pt x="7005571" y="1800680"/>
                </a:lnTo>
                <a:lnTo>
                  <a:pt x="7005572" y="1800680"/>
                </a:lnTo>
                <a:lnTo>
                  <a:pt x="6999810" y="1777054"/>
                </a:lnTo>
                <a:lnTo>
                  <a:pt x="6986738" y="1774922"/>
                </a:lnTo>
                <a:close/>
                <a:moveTo>
                  <a:pt x="2586903" y="1748314"/>
                </a:moveTo>
                <a:lnTo>
                  <a:pt x="2589228" y="1750459"/>
                </a:lnTo>
                <a:lnTo>
                  <a:pt x="2591923" y="1751738"/>
                </a:lnTo>
                <a:lnTo>
                  <a:pt x="2593844" y="1751738"/>
                </a:lnTo>
                <a:lnTo>
                  <a:pt x="2594989" y="1750459"/>
                </a:lnTo>
                <a:lnTo>
                  <a:pt x="2599605" y="1751286"/>
                </a:lnTo>
                <a:lnTo>
                  <a:pt x="2603446" y="1750007"/>
                </a:lnTo>
                <a:lnTo>
                  <a:pt x="2604221" y="1751738"/>
                </a:lnTo>
                <a:lnTo>
                  <a:pt x="2603446" y="1752603"/>
                </a:lnTo>
                <a:lnTo>
                  <a:pt x="2595360" y="1753882"/>
                </a:lnTo>
                <a:lnTo>
                  <a:pt x="2587678" y="1756441"/>
                </a:lnTo>
                <a:lnTo>
                  <a:pt x="2583467" y="1758171"/>
                </a:lnTo>
                <a:lnTo>
                  <a:pt x="2581512" y="1758171"/>
                </a:lnTo>
                <a:lnTo>
                  <a:pt x="2579996" y="1757757"/>
                </a:lnTo>
                <a:lnTo>
                  <a:pt x="2576155" y="1751738"/>
                </a:lnTo>
                <a:lnTo>
                  <a:pt x="2577301" y="1752152"/>
                </a:lnTo>
                <a:lnTo>
                  <a:pt x="2580367" y="1755613"/>
                </a:lnTo>
                <a:lnTo>
                  <a:pt x="2583062" y="1754748"/>
                </a:lnTo>
                <a:lnTo>
                  <a:pt x="2585387" y="1752603"/>
                </a:lnTo>
                <a:lnTo>
                  <a:pt x="2585758" y="1751286"/>
                </a:lnTo>
                <a:lnTo>
                  <a:pt x="2585758" y="1750459"/>
                </a:lnTo>
                <a:close/>
                <a:moveTo>
                  <a:pt x="7010689" y="1745922"/>
                </a:moveTo>
                <a:lnTo>
                  <a:pt x="7030942" y="1747872"/>
                </a:lnTo>
                <a:lnTo>
                  <a:pt x="7031196" y="1747861"/>
                </a:lnTo>
                <a:close/>
                <a:moveTo>
                  <a:pt x="2606916" y="1743160"/>
                </a:moveTo>
                <a:lnTo>
                  <a:pt x="2608837" y="1743574"/>
                </a:lnTo>
                <a:lnTo>
                  <a:pt x="2611903" y="1743988"/>
                </a:lnTo>
                <a:lnTo>
                  <a:pt x="2615373" y="1744853"/>
                </a:lnTo>
                <a:lnTo>
                  <a:pt x="2617293" y="1746998"/>
                </a:lnTo>
                <a:lnTo>
                  <a:pt x="2619214" y="1750007"/>
                </a:lnTo>
                <a:lnTo>
                  <a:pt x="2620359" y="1751286"/>
                </a:lnTo>
                <a:lnTo>
                  <a:pt x="2621505" y="1751738"/>
                </a:lnTo>
                <a:lnTo>
                  <a:pt x="2620763" y="1752603"/>
                </a:lnTo>
                <a:lnTo>
                  <a:pt x="2621505" y="1753882"/>
                </a:lnTo>
                <a:lnTo>
                  <a:pt x="2623425" y="1754748"/>
                </a:lnTo>
                <a:lnTo>
                  <a:pt x="2625750" y="1757757"/>
                </a:lnTo>
                <a:lnTo>
                  <a:pt x="2625346" y="1764191"/>
                </a:lnTo>
                <a:lnTo>
                  <a:pt x="2621505" y="1767200"/>
                </a:lnTo>
                <a:lnTo>
                  <a:pt x="2619584" y="1777054"/>
                </a:lnTo>
                <a:lnTo>
                  <a:pt x="2618439" y="1778333"/>
                </a:lnTo>
                <a:lnTo>
                  <a:pt x="2617664" y="1778785"/>
                </a:lnTo>
                <a:lnTo>
                  <a:pt x="2616148" y="1775778"/>
                </a:lnTo>
                <a:lnTo>
                  <a:pt x="2614227" y="1774499"/>
                </a:lnTo>
                <a:lnTo>
                  <a:pt x="2617664" y="1771903"/>
                </a:lnTo>
                <a:lnTo>
                  <a:pt x="2619214" y="1769759"/>
                </a:lnTo>
                <a:lnTo>
                  <a:pt x="2619584" y="1765470"/>
                </a:lnTo>
                <a:lnTo>
                  <a:pt x="2620763" y="1762912"/>
                </a:lnTo>
                <a:lnTo>
                  <a:pt x="2620763" y="1760729"/>
                </a:lnTo>
                <a:lnTo>
                  <a:pt x="2621909" y="1758585"/>
                </a:lnTo>
                <a:lnTo>
                  <a:pt x="2621505" y="1756441"/>
                </a:lnTo>
                <a:lnTo>
                  <a:pt x="2619214" y="1754296"/>
                </a:lnTo>
                <a:lnTo>
                  <a:pt x="2615743" y="1746132"/>
                </a:lnTo>
                <a:lnTo>
                  <a:pt x="2608432" y="1744439"/>
                </a:lnTo>
                <a:lnTo>
                  <a:pt x="2604591" y="1744439"/>
                </a:lnTo>
                <a:close/>
                <a:moveTo>
                  <a:pt x="4895847" y="1736696"/>
                </a:moveTo>
                <a:lnTo>
                  <a:pt x="4895847" y="1736700"/>
                </a:lnTo>
                <a:lnTo>
                  <a:pt x="4898138" y="1758180"/>
                </a:lnTo>
                <a:lnTo>
                  <a:pt x="4898138" y="1758179"/>
                </a:lnTo>
                <a:close/>
                <a:moveTo>
                  <a:pt x="4414027" y="1735929"/>
                </a:moveTo>
                <a:lnTo>
                  <a:pt x="4414052" y="1737145"/>
                </a:lnTo>
                <a:lnTo>
                  <a:pt x="4414052" y="1737145"/>
                </a:lnTo>
                <a:close/>
                <a:moveTo>
                  <a:pt x="7164067" y="1732645"/>
                </a:moveTo>
                <a:lnTo>
                  <a:pt x="7134780" y="1756036"/>
                </a:lnTo>
                <a:lnTo>
                  <a:pt x="7139396" y="1775334"/>
                </a:lnTo>
                <a:lnTo>
                  <a:pt x="7139396" y="1775334"/>
                </a:lnTo>
                <a:lnTo>
                  <a:pt x="7135150" y="1756033"/>
                </a:lnTo>
                <a:close/>
                <a:moveTo>
                  <a:pt x="4417145" y="1727281"/>
                </a:moveTo>
                <a:lnTo>
                  <a:pt x="4417118" y="1727702"/>
                </a:lnTo>
                <a:lnTo>
                  <a:pt x="4415973" y="1779650"/>
                </a:lnTo>
                <a:lnTo>
                  <a:pt x="4330227" y="1777920"/>
                </a:lnTo>
                <a:lnTo>
                  <a:pt x="4329081" y="1865503"/>
                </a:lnTo>
                <a:lnTo>
                  <a:pt x="4304082" y="1868099"/>
                </a:lnTo>
                <a:lnTo>
                  <a:pt x="4304080" y="1868104"/>
                </a:lnTo>
                <a:lnTo>
                  <a:pt x="4304082" y="1868099"/>
                </a:lnTo>
                <a:lnTo>
                  <a:pt x="4329081" y="1865503"/>
                </a:lnTo>
                <a:lnTo>
                  <a:pt x="4330227" y="1777920"/>
                </a:lnTo>
                <a:lnTo>
                  <a:pt x="4415973" y="1779650"/>
                </a:lnTo>
                <a:lnTo>
                  <a:pt x="4417118" y="1727704"/>
                </a:lnTo>
                <a:lnTo>
                  <a:pt x="4474214" y="1776130"/>
                </a:lnTo>
                <a:close/>
                <a:moveTo>
                  <a:pt x="7177850" y="1717437"/>
                </a:moveTo>
                <a:lnTo>
                  <a:pt x="7183838" y="1737975"/>
                </a:lnTo>
                <a:lnTo>
                  <a:pt x="7183970" y="1738013"/>
                </a:lnTo>
                <a:close/>
                <a:moveTo>
                  <a:pt x="4176423" y="1712645"/>
                </a:moveTo>
                <a:lnTo>
                  <a:pt x="4177198" y="1713511"/>
                </a:lnTo>
                <a:lnTo>
                  <a:pt x="4174503" y="1719530"/>
                </a:lnTo>
                <a:lnTo>
                  <a:pt x="4171066" y="1717386"/>
                </a:lnTo>
                <a:lnTo>
                  <a:pt x="4170662" y="1716107"/>
                </a:lnTo>
                <a:lnTo>
                  <a:pt x="4169887" y="1715241"/>
                </a:lnTo>
                <a:lnTo>
                  <a:pt x="4172986" y="1715241"/>
                </a:lnTo>
                <a:close/>
                <a:moveTo>
                  <a:pt x="7027325" y="1707571"/>
                </a:moveTo>
                <a:lnTo>
                  <a:pt x="7037478" y="1715257"/>
                </a:lnTo>
                <a:lnTo>
                  <a:pt x="7037631" y="1715382"/>
                </a:lnTo>
                <a:lnTo>
                  <a:pt x="7037481" y="1715256"/>
                </a:lnTo>
                <a:lnTo>
                  <a:pt x="7037478" y="1715257"/>
                </a:lnTo>
                <a:close/>
                <a:moveTo>
                  <a:pt x="7010591" y="1704948"/>
                </a:moveTo>
                <a:lnTo>
                  <a:pt x="7024049" y="1705350"/>
                </a:lnTo>
                <a:lnTo>
                  <a:pt x="7024405" y="1705361"/>
                </a:lnTo>
                <a:lnTo>
                  <a:pt x="7024406" y="1705361"/>
                </a:lnTo>
                <a:lnTo>
                  <a:pt x="7024049" y="1705350"/>
                </a:lnTo>
                <a:lnTo>
                  <a:pt x="7010592" y="1704948"/>
                </a:lnTo>
                <a:close/>
                <a:moveTo>
                  <a:pt x="4896218" y="1702347"/>
                </a:moveTo>
                <a:lnTo>
                  <a:pt x="4896217" y="1702351"/>
                </a:lnTo>
                <a:lnTo>
                  <a:pt x="4898509" y="1717812"/>
                </a:lnTo>
                <a:lnTo>
                  <a:pt x="4898509" y="1717810"/>
                </a:lnTo>
                <a:close/>
                <a:moveTo>
                  <a:pt x="4234878" y="1701509"/>
                </a:moveTo>
                <a:lnTo>
                  <a:pt x="4241044" y="1702337"/>
                </a:lnTo>
                <a:lnTo>
                  <a:pt x="4241785" y="1701509"/>
                </a:lnTo>
                <a:lnTo>
                  <a:pt x="4242190" y="1701509"/>
                </a:lnTo>
                <a:lnTo>
                  <a:pt x="4242190" y="1702337"/>
                </a:lnTo>
                <a:lnTo>
                  <a:pt x="4242190" y="1704933"/>
                </a:lnTo>
                <a:lnTo>
                  <a:pt x="4242560" y="1707077"/>
                </a:lnTo>
                <a:lnTo>
                  <a:pt x="4242190" y="1711366"/>
                </a:lnTo>
                <a:lnTo>
                  <a:pt x="4241044" y="1713511"/>
                </a:lnTo>
                <a:lnTo>
                  <a:pt x="4237944" y="1715655"/>
                </a:lnTo>
                <a:lnTo>
                  <a:pt x="4235249" y="1715241"/>
                </a:lnTo>
                <a:lnTo>
                  <a:pt x="4234104" y="1714376"/>
                </a:lnTo>
                <a:lnTo>
                  <a:pt x="4231408" y="1710952"/>
                </a:lnTo>
                <a:lnTo>
                  <a:pt x="4231408" y="1707077"/>
                </a:lnTo>
                <a:lnTo>
                  <a:pt x="4234104" y="1704933"/>
                </a:lnTo>
                <a:close/>
                <a:moveTo>
                  <a:pt x="4194111" y="1700193"/>
                </a:moveTo>
                <a:lnTo>
                  <a:pt x="4194886" y="1700193"/>
                </a:lnTo>
                <a:lnTo>
                  <a:pt x="4197582" y="1701923"/>
                </a:lnTo>
                <a:lnTo>
                  <a:pt x="4197952" y="1703202"/>
                </a:lnTo>
                <a:lnTo>
                  <a:pt x="4197952" y="1704481"/>
                </a:lnTo>
                <a:lnTo>
                  <a:pt x="4195661" y="1706664"/>
                </a:lnTo>
                <a:lnTo>
                  <a:pt x="4194516" y="1706664"/>
                </a:lnTo>
                <a:lnTo>
                  <a:pt x="4193336" y="1705798"/>
                </a:lnTo>
                <a:lnTo>
                  <a:pt x="4192191" y="1703202"/>
                </a:lnTo>
                <a:lnTo>
                  <a:pt x="4192966" y="1701058"/>
                </a:lnTo>
                <a:close/>
                <a:moveTo>
                  <a:pt x="6990208" y="1696784"/>
                </a:moveTo>
                <a:lnTo>
                  <a:pt x="6977910" y="1705361"/>
                </a:lnTo>
                <a:lnTo>
                  <a:pt x="6965208" y="1731132"/>
                </a:lnTo>
                <a:lnTo>
                  <a:pt x="6966677" y="1737229"/>
                </a:lnTo>
                <a:lnTo>
                  <a:pt x="6966758" y="1737564"/>
                </a:lnTo>
                <a:lnTo>
                  <a:pt x="6966758" y="1737563"/>
                </a:lnTo>
                <a:lnTo>
                  <a:pt x="6966677" y="1737229"/>
                </a:lnTo>
                <a:lnTo>
                  <a:pt x="6965209" y="1731134"/>
                </a:lnTo>
                <a:lnTo>
                  <a:pt x="6977911" y="1705361"/>
                </a:lnTo>
                <a:lnTo>
                  <a:pt x="6990208" y="1696784"/>
                </a:lnTo>
                <a:lnTo>
                  <a:pt x="7008826" y="1704242"/>
                </a:lnTo>
                <a:close/>
                <a:moveTo>
                  <a:pt x="7194156" y="1696120"/>
                </a:moveTo>
                <a:lnTo>
                  <a:pt x="7180905" y="1698063"/>
                </a:lnTo>
                <a:lnTo>
                  <a:pt x="7185519" y="1710963"/>
                </a:lnTo>
                <a:lnTo>
                  <a:pt x="7185520" y="1710963"/>
                </a:lnTo>
                <a:lnTo>
                  <a:pt x="7181308" y="1698058"/>
                </a:lnTo>
                <a:close/>
                <a:moveTo>
                  <a:pt x="4223726" y="1687326"/>
                </a:moveTo>
                <a:lnTo>
                  <a:pt x="4223726" y="1689057"/>
                </a:lnTo>
                <a:lnTo>
                  <a:pt x="4217965" y="1694211"/>
                </a:lnTo>
                <a:lnTo>
                  <a:pt x="4215640" y="1701923"/>
                </a:lnTo>
                <a:lnTo>
                  <a:pt x="4213720" y="1704933"/>
                </a:lnTo>
                <a:lnTo>
                  <a:pt x="4212204" y="1706212"/>
                </a:lnTo>
                <a:lnTo>
                  <a:pt x="4209508" y="1707077"/>
                </a:lnTo>
                <a:lnTo>
                  <a:pt x="4206038" y="1702337"/>
                </a:lnTo>
                <a:lnTo>
                  <a:pt x="4204118" y="1696769"/>
                </a:lnTo>
                <a:lnTo>
                  <a:pt x="4203343" y="1695490"/>
                </a:lnTo>
                <a:lnTo>
                  <a:pt x="4205263" y="1694211"/>
                </a:lnTo>
                <a:lnTo>
                  <a:pt x="4207588" y="1694211"/>
                </a:lnTo>
                <a:lnTo>
                  <a:pt x="4212204" y="1693759"/>
                </a:lnTo>
                <a:lnTo>
                  <a:pt x="4213720" y="1693346"/>
                </a:lnTo>
                <a:lnTo>
                  <a:pt x="4219111" y="1687740"/>
                </a:lnTo>
                <a:close/>
                <a:moveTo>
                  <a:pt x="4280632" y="1681758"/>
                </a:moveTo>
                <a:lnTo>
                  <a:pt x="4282553" y="1681758"/>
                </a:lnTo>
                <a:lnTo>
                  <a:pt x="4282923" y="1681758"/>
                </a:lnTo>
                <a:lnTo>
                  <a:pt x="4284102" y="1683451"/>
                </a:lnTo>
                <a:lnTo>
                  <a:pt x="4284102" y="1687326"/>
                </a:lnTo>
                <a:lnTo>
                  <a:pt x="4282553" y="1693346"/>
                </a:lnTo>
                <a:lnTo>
                  <a:pt x="4281003" y="1698500"/>
                </a:lnTo>
                <a:lnTo>
                  <a:pt x="4273725" y="1701058"/>
                </a:lnTo>
                <a:lnTo>
                  <a:pt x="4269851" y="1704933"/>
                </a:lnTo>
                <a:lnTo>
                  <a:pt x="4266414" y="1704481"/>
                </a:lnTo>
                <a:lnTo>
                  <a:pt x="4266010" y="1704068"/>
                </a:lnTo>
                <a:lnTo>
                  <a:pt x="4269480" y="1702789"/>
                </a:lnTo>
                <a:lnTo>
                  <a:pt x="4272950" y="1699779"/>
                </a:lnTo>
                <a:lnTo>
                  <a:pt x="4275241" y="1693346"/>
                </a:lnTo>
                <a:lnTo>
                  <a:pt x="4278712" y="1686047"/>
                </a:lnTo>
                <a:lnTo>
                  <a:pt x="4279082" y="1683037"/>
                </a:lnTo>
                <a:close/>
                <a:moveTo>
                  <a:pt x="6728354" y="1679623"/>
                </a:moveTo>
                <a:lnTo>
                  <a:pt x="6728354" y="1679626"/>
                </a:lnTo>
                <a:lnTo>
                  <a:pt x="6755644" y="1693358"/>
                </a:lnTo>
                <a:lnTo>
                  <a:pt x="6783710" y="1709648"/>
                </a:lnTo>
                <a:lnTo>
                  <a:pt x="6820636" y="1728571"/>
                </a:lnTo>
                <a:lnTo>
                  <a:pt x="6857158" y="1733275"/>
                </a:lnTo>
                <a:lnTo>
                  <a:pt x="6875217" y="1750468"/>
                </a:lnTo>
                <a:lnTo>
                  <a:pt x="6896005" y="1753891"/>
                </a:lnTo>
                <a:lnTo>
                  <a:pt x="6928686" y="1762055"/>
                </a:lnTo>
                <a:lnTo>
                  <a:pt x="6950990" y="1761190"/>
                </a:lnTo>
                <a:lnTo>
                  <a:pt x="6950990" y="1761186"/>
                </a:lnTo>
                <a:lnTo>
                  <a:pt x="6928687" y="1761600"/>
                </a:lnTo>
                <a:lnTo>
                  <a:pt x="6896005" y="1753888"/>
                </a:lnTo>
                <a:lnTo>
                  <a:pt x="6875217" y="1750464"/>
                </a:lnTo>
                <a:lnTo>
                  <a:pt x="6857158" y="1733271"/>
                </a:lnTo>
                <a:lnTo>
                  <a:pt x="6820636" y="1728568"/>
                </a:lnTo>
                <a:lnTo>
                  <a:pt x="6783710" y="1709644"/>
                </a:lnTo>
                <a:lnTo>
                  <a:pt x="6755645" y="1692903"/>
                </a:lnTo>
                <a:close/>
                <a:moveTo>
                  <a:pt x="7157454" y="1678763"/>
                </a:moveTo>
                <a:lnTo>
                  <a:pt x="7151694" y="1693358"/>
                </a:lnTo>
                <a:lnTo>
                  <a:pt x="7157455" y="1678764"/>
                </a:lnTo>
                <a:close/>
                <a:moveTo>
                  <a:pt x="4177198" y="1678297"/>
                </a:moveTo>
                <a:lnTo>
                  <a:pt x="4180668" y="1678297"/>
                </a:lnTo>
                <a:lnTo>
                  <a:pt x="4182184" y="1680441"/>
                </a:lnTo>
                <a:lnTo>
                  <a:pt x="4182589" y="1682586"/>
                </a:lnTo>
                <a:lnTo>
                  <a:pt x="4181443" y="1683451"/>
                </a:lnTo>
                <a:lnTo>
                  <a:pt x="4182184" y="1686047"/>
                </a:lnTo>
                <a:lnTo>
                  <a:pt x="4181443" y="1687740"/>
                </a:lnTo>
                <a:lnTo>
                  <a:pt x="4179118" y="1690336"/>
                </a:lnTo>
                <a:lnTo>
                  <a:pt x="4178748" y="1690336"/>
                </a:lnTo>
                <a:lnTo>
                  <a:pt x="4178343" y="1687740"/>
                </a:lnTo>
                <a:lnTo>
                  <a:pt x="4175277" y="1681307"/>
                </a:lnTo>
                <a:close/>
                <a:moveTo>
                  <a:pt x="6538431" y="1674360"/>
                </a:moveTo>
                <a:lnTo>
                  <a:pt x="6538399" y="1674467"/>
                </a:lnTo>
                <a:lnTo>
                  <a:pt x="6516869" y="1710509"/>
                </a:lnTo>
                <a:lnTo>
                  <a:pt x="6486109" y="1707499"/>
                </a:lnTo>
                <a:lnTo>
                  <a:pt x="6462659" y="1743165"/>
                </a:lnTo>
                <a:lnTo>
                  <a:pt x="6462661" y="1743166"/>
                </a:lnTo>
                <a:lnTo>
                  <a:pt x="6486109" y="1707503"/>
                </a:lnTo>
                <a:lnTo>
                  <a:pt x="6516869" y="1710513"/>
                </a:lnTo>
                <a:lnTo>
                  <a:pt x="6538399" y="1674472"/>
                </a:lnTo>
                <a:close/>
                <a:moveTo>
                  <a:pt x="4294075" y="1664565"/>
                </a:moveTo>
                <a:lnTo>
                  <a:pt x="4294850" y="1666296"/>
                </a:lnTo>
                <a:lnTo>
                  <a:pt x="4294075" y="1667989"/>
                </a:lnTo>
                <a:lnTo>
                  <a:pt x="4293705" y="1672729"/>
                </a:lnTo>
                <a:lnTo>
                  <a:pt x="4291009" y="1674460"/>
                </a:lnTo>
                <a:lnTo>
                  <a:pt x="4286798" y="1676152"/>
                </a:lnTo>
                <a:lnTo>
                  <a:pt x="4285248" y="1677883"/>
                </a:lnTo>
                <a:lnTo>
                  <a:pt x="4283327" y="1677469"/>
                </a:lnTo>
                <a:lnTo>
                  <a:pt x="4284473" y="1672729"/>
                </a:lnTo>
                <a:lnTo>
                  <a:pt x="4285248" y="1670998"/>
                </a:lnTo>
                <a:lnTo>
                  <a:pt x="4289089" y="1668854"/>
                </a:lnTo>
                <a:lnTo>
                  <a:pt x="4292155" y="1667989"/>
                </a:lnTo>
                <a:lnTo>
                  <a:pt x="4292930" y="1665844"/>
                </a:lnTo>
                <a:close/>
                <a:moveTo>
                  <a:pt x="6223114" y="1644831"/>
                </a:moveTo>
                <a:lnTo>
                  <a:pt x="6238506" y="1662433"/>
                </a:lnTo>
                <a:lnTo>
                  <a:pt x="6251949" y="1683464"/>
                </a:lnTo>
                <a:lnTo>
                  <a:pt x="6278869" y="1698061"/>
                </a:lnTo>
                <a:lnTo>
                  <a:pt x="6283889" y="1728571"/>
                </a:lnTo>
                <a:lnTo>
                  <a:pt x="6296962" y="1734139"/>
                </a:lnTo>
                <a:lnTo>
                  <a:pt x="6301172" y="1749598"/>
                </a:lnTo>
                <a:lnTo>
                  <a:pt x="6301173" y="1749598"/>
                </a:lnTo>
                <a:lnTo>
                  <a:pt x="6296962" y="1733721"/>
                </a:lnTo>
                <a:lnTo>
                  <a:pt x="6283889" y="1728567"/>
                </a:lnTo>
                <a:lnTo>
                  <a:pt x="6278869" y="1698056"/>
                </a:lnTo>
                <a:lnTo>
                  <a:pt x="6251949" y="1683459"/>
                </a:lnTo>
                <a:lnTo>
                  <a:pt x="6238506" y="1662428"/>
                </a:lnTo>
                <a:lnTo>
                  <a:pt x="6223120" y="1644834"/>
                </a:lnTo>
                <a:close/>
                <a:moveTo>
                  <a:pt x="6223111" y="1644824"/>
                </a:moveTo>
                <a:lnTo>
                  <a:pt x="6223109" y="1644826"/>
                </a:lnTo>
                <a:lnTo>
                  <a:pt x="6223110" y="1644827"/>
                </a:lnTo>
                <a:lnTo>
                  <a:pt x="6223112" y="1644825"/>
                </a:lnTo>
                <a:close/>
                <a:moveTo>
                  <a:pt x="5289942" y="1616497"/>
                </a:moveTo>
                <a:lnTo>
                  <a:pt x="5284181" y="1637526"/>
                </a:lnTo>
                <a:lnTo>
                  <a:pt x="5284181" y="1637527"/>
                </a:lnTo>
                <a:lnTo>
                  <a:pt x="5289942" y="1616498"/>
                </a:lnTo>
                <a:close/>
                <a:moveTo>
                  <a:pt x="6361146" y="1613940"/>
                </a:moveTo>
                <a:lnTo>
                  <a:pt x="6361145" y="1613941"/>
                </a:lnTo>
                <a:lnTo>
                  <a:pt x="6365019" y="1642677"/>
                </a:lnTo>
                <a:lnTo>
                  <a:pt x="6365020" y="1642677"/>
                </a:lnTo>
                <a:close/>
                <a:moveTo>
                  <a:pt x="6241976" y="1613938"/>
                </a:moveTo>
                <a:lnTo>
                  <a:pt x="6223111" y="1644822"/>
                </a:lnTo>
                <a:lnTo>
                  <a:pt x="6223113" y="1644823"/>
                </a:lnTo>
                <a:lnTo>
                  <a:pt x="6241977" y="1613941"/>
                </a:lnTo>
                <a:close/>
                <a:moveTo>
                  <a:pt x="6567238" y="1605771"/>
                </a:moveTo>
                <a:lnTo>
                  <a:pt x="6567126" y="1605978"/>
                </a:lnTo>
                <a:lnTo>
                  <a:pt x="6567239" y="1605774"/>
                </a:lnTo>
                <a:close/>
                <a:moveTo>
                  <a:pt x="5598328" y="1587301"/>
                </a:moveTo>
                <a:lnTo>
                  <a:pt x="5598325" y="1587301"/>
                </a:lnTo>
                <a:lnTo>
                  <a:pt x="5598623" y="1587647"/>
                </a:lnTo>
                <a:close/>
                <a:moveTo>
                  <a:pt x="5545260" y="1575711"/>
                </a:moveTo>
                <a:lnTo>
                  <a:pt x="5545260" y="1575712"/>
                </a:lnTo>
                <a:lnTo>
                  <a:pt x="5551794" y="1579586"/>
                </a:lnTo>
                <a:lnTo>
                  <a:pt x="5551796" y="1579584"/>
                </a:lnTo>
                <a:close/>
                <a:moveTo>
                  <a:pt x="4876722" y="1567329"/>
                </a:moveTo>
                <a:lnTo>
                  <a:pt x="4876979" y="1567550"/>
                </a:lnTo>
                <a:lnTo>
                  <a:pt x="4889311" y="1628086"/>
                </a:lnTo>
                <a:lnTo>
                  <a:pt x="4898509" y="1658146"/>
                </a:lnTo>
                <a:lnTo>
                  <a:pt x="4900429" y="1674474"/>
                </a:lnTo>
                <a:lnTo>
                  <a:pt x="4900429" y="1674470"/>
                </a:lnTo>
                <a:lnTo>
                  <a:pt x="4898509" y="1658142"/>
                </a:lnTo>
                <a:lnTo>
                  <a:pt x="4889311" y="1628082"/>
                </a:lnTo>
                <a:lnTo>
                  <a:pt x="4901979" y="1620783"/>
                </a:lnTo>
                <a:lnTo>
                  <a:pt x="4903270" y="1610976"/>
                </a:lnTo>
                <a:lnTo>
                  <a:pt x="4901980" y="1620779"/>
                </a:lnTo>
                <a:lnTo>
                  <a:pt x="4889312" y="1628078"/>
                </a:lnTo>
                <a:lnTo>
                  <a:pt x="4876980" y="1567543"/>
                </a:lnTo>
                <a:close/>
                <a:moveTo>
                  <a:pt x="5652475" y="1565479"/>
                </a:moveTo>
                <a:lnTo>
                  <a:pt x="5648291" y="1570558"/>
                </a:lnTo>
                <a:lnTo>
                  <a:pt x="5599043" y="1587061"/>
                </a:lnTo>
                <a:lnTo>
                  <a:pt x="5648290" y="1570967"/>
                </a:lnTo>
                <a:close/>
                <a:moveTo>
                  <a:pt x="6210812" y="1564993"/>
                </a:moveTo>
                <a:lnTo>
                  <a:pt x="6210812" y="1564994"/>
                </a:lnTo>
                <a:lnTo>
                  <a:pt x="6211445" y="1567512"/>
                </a:lnTo>
                <a:close/>
                <a:moveTo>
                  <a:pt x="6580309" y="1561528"/>
                </a:moveTo>
                <a:lnTo>
                  <a:pt x="6562623" y="1581729"/>
                </a:lnTo>
                <a:lnTo>
                  <a:pt x="6562624" y="1581731"/>
                </a:lnTo>
                <a:lnTo>
                  <a:pt x="6580311" y="1561530"/>
                </a:lnTo>
                <a:close/>
                <a:moveTo>
                  <a:pt x="4938131" y="1558515"/>
                </a:moveTo>
                <a:lnTo>
                  <a:pt x="4925430" y="1567957"/>
                </a:lnTo>
                <a:lnTo>
                  <a:pt x="4918118" y="1578717"/>
                </a:lnTo>
                <a:lnTo>
                  <a:pt x="4900430" y="1592450"/>
                </a:lnTo>
                <a:lnTo>
                  <a:pt x="4900431" y="1592452"/>
                </a:lnTo>
                <a:lnTo>
                  <a:pt x="4918118" y="1578720"/>
                </a:lnTo>
                <a:lnTo>
                  <a:pt x="4925429" y="1567961"/>
                </a:lnTo>
                <a:lnTo>
                  <a:pt x="4938131" y="1558519"/>
                </a:lnTo>
                <a:close/>
                <a:moveTo>
                  <a:pt x="2979886" y="1558099"/>
                </a:moveTo>
                <a:lnTo>
                  <a:pt x="2980627" y="1558099"/>
                </a:lnTo>
                <a:lnTo>
                  <a:pt x="2978707" y="1561109"/>
                </a:lnTo>
                <a:lnTo>
                  <a:pt x="2975641" y="1562388"/>
                </a:lnTo>
                <a:lnTo>
                  <a:pt x="2975270" y="1562388"/>
                </a:lnTo>
                <a:lnTo>
                  <a:pt x="2974866" y="1561522"/>
                </a:lnTo>
                <a:lnTo>
                  <a:pt x="2977561" y="1560657"/>
                </a:lnTo>
                <a:close/>
                <a:moveTo>
                  <a:pt x="5557928" y="1557240"/>
                </a:moveTo>
                <a:lnTo>
                  <a:pt x="5559848" y="1578267"/>
                </a:lnTo>
                <a:lnTo>
                  <a:pt x="5557153" y="1588576"/>
                </a:lnTo>
                <a:lnTo>
                  <a:pt x="5545631" y="1592865"/>
                </a:lnTo>
                <a:lnTo>
                  <a:pt x="5545631" y="1592869"/>
                </a:lnTo>
                <a:lnTo>
                  <a:pt x="5557153" y="1588581"/>
                </a:lnTo>
                <a:lnTo>
                  <a:pt x="5559849" y="1578272"/>
                </a:lnTo>
                <a:lnTo>
                  <a:pt x="5557928" y="1557241"/>
                </a:lnTo>
                <a:lnTo>
                  <a:pt x="5557929" y="1557241"/>
                </a:lnTo>
                <a:close/>
                <a:moveTo>
                  <a:pt x="6424588" y="1553818"/>
                </a:moveTo>
                <a:lnTo>
                  <a:pt x="6424587" y="1553823"/>
                </a:lnTo>
                <a:lnTo>
                  <a:pt x="6429977" y="1573981"/>
                </a:lnTo>
                <a:lnTo>
                  <a:pt x="6429978" y="1573979"/>
                </a:lnTo>
                <a:close/>
                <a:moveTo>
                  <a:pt x="1691811" y="1552946"/>
                </a:moveTo>
                <a:lnTo>
                  <a:pt x="1691808" y="1552950"/>
                </a:lnTo>
                <a:lnTo>
                  <a:pt x="1726006" y="1569691"/>
                </a:lnTo>
                <a:lnTo>
                  <a:pt x="1777554" y="1593318"/>
                </a:lnTo>
                <a:lnTo>
                  <a:pt x="1828665" y="1593318"/>
                </a:lnTo>
                <a:lnTo>
                  <a:pt x="1849453" y="1593318"/>
                </a:lnTo>
                <a:lnTo>
                  <a:pt x="1853294" y="1579586"/>
                </a:lnTo>
                <a:lnTo>
                  <a:pt x="1898273" y="1579586"/>
                </a:lnTo>
                <a:lnTo>
                  <a:pt x="1904438" y="1591174"/>
                </a:lnTo>
                <a:lnTo>
                  <a:pt x="1914411" y="1601897"/>
                </a:lnTo>
                <a:lnTo>
                  <a:pt x="1925967" y="1616907"/>
                </a:lnTo>
                <a:lnTo>
                  <a:pt x="1929808" y="1634515"/>
                </a:lnTo>
                <a:lnTo>
                  <a:pt x="1931729" y="1653401"/>
                </a:lnTo>
                <a:lnTo>
                  <a:pt x="1942477" y="1663709"/>
                </a:lnTo>
                <a:lnTo>
                  <a:pt x="1961715" y="1674018"/>
                </a:lnTo>
                <a:lnTo>
                  <a:pt x="1984794" y="1646967"/>
                </a:lnTo>
                <a:lnTo>
                  <a:pt x="1999228" y="1646679"/>
                </a:lnTo>
                <a:lnTo>
                  <a:pt x="1984794" y="1646962"/>
                </a:lnTo>
                <a:lnTo>
                  <a:pt x="1961715" y="1673598"/>
                </a:lnTo>
                <a:lnTo>
                  <a:pt x="1942477" y="1663704"/>
                </a:lnTo>
                <a:lnTo>
                  <a:pt x="1931729" y="1653395"/>
                </a:lnTo>
                <a:lnTo>
                  <a:pt x="1929808" y="1634509"/>
                </a:lnTo>
                <a:lnTo>
                  <a:pt x="1925967" y="1616902"/>
                </a:lnTo>
                <a:lnTo>
                  <a:pt x="1914411" y="1601891"/>
                </a:lnTo>
                <a:lnTo>
                  <a:pt x="1904438" y="1591169"/>
                </a:lnTo>
                <a:lnTo>
                  <a:pt x="1898273" y="1579581"/>
                </a:lnTo>
                <a:lnTo>
                  <a:pt x="1853294" y="1579581"/>
                </a:lnTo>
                <a:lnTo>
                  <a:pt x="1849453" y="1593313"/>
                </a:lnTo>
                <a:lnTo>
                  <a:pt x="1829069" y="1593313"/>
                </a:lnTo>
                <a:lnTo>
                  <a:pt x="1777554" y="1593313"/>
                </a:lnTo>
                <a:lnTo>
                  <a:pt x="1726006" y="1569687"/>
                </a:lnTo>
                <a:close/>
                <a:moveTo>
                  <a:pt x="6659926" y="1549942"/>
                </a:moveTo>
                <a:lnTo>
                  <a:pt x="6659927" y="1549945"/>
                </a:lnTo>
                <a:lnTo>
                  <a:pt x="6679905" y="1554687"/>
                </a:lnTo>
                <a:lnTo>
                  <a:pt x="6679904" y="1554684"/>
                </a:lnTo>
                <a:close/>
                <a:moveTo>
                  <a:pt x="4615158" y="1548664"/>
                </a:moveTo>
                <a:lnTo>
                  <a:pt x="4610139" y="1561980"/>
                </a:lnTo>
                <a:lnTo>
                  <a:pt x="4576683" y="1567547"/>
                </a:lnTo>
                <a:lnTo>
                  <a:pt x="4564385" y="1580414"/>
                </a:lnTo>
                <a:lnTo>
                  <a:pt x="4549796" y="1583010"/>
                </a:lnTo>
                <a:lnTo>
                  <a:pt x="4548247" y="1608329"/>
                </a:lnTo>
                <a:lnTo>
                  <a:pt x="4517856" y="1621649"/>
                </a:lnTo>
                <a:lnTo>
                  <a:pt x="4507884" y="1638805"/>
                </a:lnTo>
                <a:lnTo>
                  <a:pt x="4486725" y="1647833"/>
                </a:lnTo>
                <a:lnTo>
                  <a:pt x="4460580" y="1653402"/>
                </a:lnTo>
                <a:lnTo>
                  <a:pt x="4417892" y="1678759"/>
                </a:lnTo>
                <a:lnTo>
                  <a:pt x="4417522" y="1718676"/>
                </a:lnTo>
                <a:lnTo>
                  <a:pt x="4413681" y="1718676"/>
                </a:lnTo>
                <a:lnTo>
                  <a:pt x="4413689" y="1719086"/>
                </a:lnTo>
                <a:lnTo>
                  <a:pt x="4417522" y="1719086"/>
                </a:lnTo>
                <a:lnTo>
                  <a:pt x="4417522" y="1718679"/>
                </a:lnTo>
                <a:lnTo>
                  <a:pt x="4417893" y="1678763"/>
                </a:lnTo>
                <a:lnTo>
                  <a:pt x="4460580" y="1653406"/>
                </a:lnTo>
                <a:lnTo>
                  <a:pt x="4486725" y="1647837"/>
                </a:lnTo>
                <a:lnTo>
                  <a:pt x="4507884" y="1638809"/>
                </a:lnTo>
                <a:lnTo>
                  <a:pt x="4517857" y="1621653"/>
                </a:lnTo>
                <a:lnTo>
                  <a:pt x="4548247" y="1608334"/>
                </a:lnTo>
                <a:lnTo>
                  <a:pt x="4549797" y="1583011"/>
                </a:lnTo>
                <a:lnTo>
                  <a:pt x="4564385" y="1580417"/>
                </a:lnTo>
                <a:lnTo>
                  <a:pt x="4576683" y="1567550"/>
                </a:lnTo>
                <a:lnTo>
                  <a:pt x="4610139" y="1561984"/>
                </a:lnTo>
                <a:lnTo>
                  <a:pt x="4615159" y="1548665"/>
                </a:lnTo>
                <a:close/>
                <a:moveTo>
                  <a:pt x="1696795" y="1546060"/>
                </a:moveTo>
                <a:lnTo>
                  <a:pt x="1662968" y="1549935"/>
                </a:lnTo>
                <a:lnTo>
                  <a:pt x="1658871" y="1550290"/>
                </a:lnTo>
                <a:lnTo>
                  <a:pt x="1662969" y="1549940"/>
                </a:lnTo>
                <a:lnTo>
                  <a:pt x="1696791" y="1546065"/>
                </a:lnTo>
                <a:close/>
                <a:moveTo>
                  <a:pt x="5562179" y="1527226"/>
                </a:moveTo>
                <a:lnTo>
                  <a:pt x="5555636" y="1528046"/>
                </a:lnTo>
                <a:lnTo>
                  <a:pt x="5553716" y="1533613"/>
                </a:lnTo>
                <a:lnTo>
                  <a:pt x="5553717" y="1533613"/>
                </a:lnTo>
                <a:lnTo>
                  <a:pt x="5555638" y="1528046"/>
                </a:lnTo>
                <a:lnTo>
                  <a:pt x="5562179" y="1527227"/>
                </a:lnTo>
                <a:close/>
                <a:moveTo>
                  <a:pt x="6205420" y="1518607"/>
                </a:moveTo>
                <a:lnTo>
                  <a:pt x="6197739" y="1537488"/>
                </a:lnTo>
                <a:lnTo>
                  <a:pt x="6197740" y="1537490"/>
                </a:lnTo>
                <a:lnTo>
                  <a:pt x="6205421" y="1518607"/>
                </a:lnTo>
                <a:close/>
                <a:moveTo>
                  <a:pt x="6431898" y="1502281"/>
                </a:moveTo>
                <a:lnTo>
                  <a:pt x="6446113" y="1524620"/>
                </a:lnTo>
                <a:lnTo>
                  <a:pt x="6446116" y="1524619"/>
                </a:lnTo>
                <a:lnTo>
                  <a:pt x="6431903" y="1502281"/>
                </a:lnTo>
                <a:close/>
                <a:moveTo>
                  <a:pt x="4836247" y="1499268"/>
                </a:moveTo>
                <a:lnTo>
                  <a:pt x="4836246" y="1499269"/>
                </a:lnTo>
                <a:lnTo>
                  <a:pt x="4838941" y="1525039"/>
                </a:lnTo>
                <a:lnTo>
                  <a:pt x="4860470" y="1545656"/>
                </a:lnTo>
                <a:lnTo>
                  <a:pt x="4860470" y="1553370"/>
                </a:lnTo>
                <a:lnTo>
                  <a:pt x="4860471" y="1553370"/>
                </a:lnTo>
                <a:lnTo>
                  <a:pt x="4860471" y="1545648"/>
                </a:lnTo>
                <a:lnTo>
                  <a:pt x="4838942" y="1525031"/>
                </a:lnTo>
                <a:close/>
                <a:moveTo>
                  <a:pt x="8062556" y="1490276"/>
                </a:moveTo>
                <a:lnTo>
                  <a:pt x="8084085" y="1497122"/>
                </a:lnTo>
                <a:lnTo>
                  <a:pt x="8091800" y="1509161"/>
                </a:lnTo>
                <a:lnTo>
                  <a:pt x="8085635" y="1530189"/>
                </a:lnTo>
                <a:lnTo>
                  <a:pt x="8070642" y="1518603"/>
                </a:lnTo>
                <a:lnTo>
                  <a:pt x="8060635" y="1526766"/>
                </a:lnTo>
                <a:lnTo>
                  <a:pt x="8061040" y="1546518"/>
                </a:lnTo>
                <a:lnTo>
                  <a:pt x="8041027" y="1537074"/>
                </a:lnTo>
                <a:lnTo>
                  <a:pt x="8035265" y="1520747"/>
                </a:lnTo>
                <a:lnTo>
                  <a:pt x="8041431" y="1500584"/>
                </a:lnTo>
                <a:lnTo>
                  <a:pt x="8057199" y="1504872"/>
                </a:lnTo>
                <a:close/>
                <a:moveTo>
                  <a:pt x="4598212" y="1484258"/>
                </a:moveTo>
                <a:lnTo>
                  <a:pt x="4598212" y="1484259"/>
                </a:lnTo>
                <a:lnTo>
                  <a:pt x="4598959" y="1494393"/>
                </a:lnTo>
                <a:close/>
                <a:moveTo>
                  <a:pt x="6456900" y="1477374"/>
                </a:moveTo>
                <a:lnTo>
                  <a:pt x="6456898" y="1477376"/>
                </a:lnTo>
                <a:lnTo>
                  <a:pt x="6460738" y="1490689"/>
                </a:lnTo>
                <a:lnTo>
                  <a:pt x="6460739" y="1490685"/>
                </a:lnTo>
                <a:close/>
                <a:moveTo>
                  <a:pt x="6622220" y="1451189"/>
                </a:moveTo>
                <a:lnTo>
                  <a:pt x="6604536" y="1479964"/>
                </a:lnTo>
                <a:lnTo>
                  <a:pt x="6576875" y="1485532"/>
                </a:lnTo>
                <a:lnTo>
                  <a:pt x="6536108" y="1476954"/>
                </a:lnTo>
                <a:lnTo>
                  <a:pt x="6526876" y="1491965"/>
                </a:lnTo>
                <a:lnTo>
                  <a:pt x="6526877" y="1491967"/>
                </a:lnTo>
                <a:lnTo>
                  <a:pt x="6536108" y="1476958"/>
                </a:lnTo>
                <a:lnTo>
                  <a:pt x="6576875" y="1485536"/>
                </a:lnTo>
                <a:lnTo>
                  <a:pt x="6604536" y="1479968"/>
                </a:lnTo>
                <a:lnTo>
                  <a:pt x="6622222" y="1451189"/>
                </a:lnTo>
                <a:close/>
                <a:moveTo>
                  <a:pt x="5695189" y="1446482"/>
                </a:moveTo>
                <a:lnTo>
                  <a:pt x="5690607" y="1488125"/>
                </a:lnTo>
                <a:lnTo>
                  <a:pt x="5637913" y="1524165"/>
                </a:lnTo>
                <a:lnTo>
                  <a:pt x="5591789" y="1560244"/>
                </a:lnTo>
                <a:lnTo>
                  <a:pt x="5561399" y="1546513"/>
                </a:lnTo>
                <a:lnTo>
                  <a:pt x="5561031" y="1546513"/>
                </a:lnTo>
                <a:lnTo>
                  <a:pt x="5561028" y="1546518"/>
                </a:lnTo>
                <a:lnTo>
                  <a:pt x="5561399" y="1546518"/>
                </a:lnTo>
                <a:lnTo>
                  <a:pt x="5560155" y="1550360"/>
                </a:lnTo>
                <a:lnTo>
                  <a:pt x="5561399" y="1546519"/>
                </a:lnTo>
                <a:lnTo>
                  <a:pt x="5591789" y="1560250"/>
                </a:lnTo>
                <a:lnTo>
                  <a:pt x="5637913" y="1524172"/>
                </a:lnTo>
                <a:lnTo>
                  <a:pt x="5637913" y="1524171"/>
                </a:lnTo>
                <a:lnTo>
                  <a:pt x="5690607" y="1488132"/>
                </a:lnTo>
                <a:lnTo>
                  <a:pt x="5695189" y="1446484"/>
                </a:lnTo>
                <a:close/>
                <a:moveTo>
                  <a:pt x="5521406" y="1445193"/>
                </a:moveTo>
                <a:lnTo>
                  <a:pt x="5519115" y="1447752"/>
                </a:lnTo>
                <a:lnTo>
                  <a:pt x="5507188" y="1458060"/>
                </a:lnTo>
                <a:lnTo>
                  <a:pt x="5506413" y="1461070"/>
                </a:lnTo>
                <a:lnTo>
                  <a:pt x="5507559" y="1463214"/>
                </a:lnTo>
                <a:lnTo>
                  <a:pt x="5509479" y="1466224"/>
                </a:lnTo>
                <a:lnTo>
                  <a:pt x="5509883" y="1466638"/>
                </a:lnTo>
                <a:lnTo>
                  <a:pt x="5511029" y="1468782"/>
                </a:lnTo>
                <a:lnTo>
                  <a:pt x="5507963" y="1469234"/>
                </a:lnTo>
                <a:lnTo>
                  <a:pt x="5505268" y="1469234"/>
                </a:lnTo>
                <a:lnTo>
                  <a:pt x="5503718" y="1469234"/>
                </a:lnTo>
                <a:lnTo>
                  <a:pt x="5502202" y="1469234"/>
                </a:lnTo>
                <a:lnTo>
                  <a:pt x="5497956" y="1474801"/>
                </a:lnTo>
                <a:lnTo>
                  <a:pt x="5495665" y="1476946"/>
                </a:lnTo>
                <a:lnTo>
                  <a:pt x="5492566" y="1477811"/>
                </a:lnTo>
                <a:lnTo>
                  <a:pt x="5489870" y="1478225"/>
                </a:lnTo>
                <a:lnTo>
                  <a:pt x="5488354" y="1478225"/>
                </a:lnTo>
                <a:lnTo>
                  <a:pt x="5486804" y="1479542"/>
                </a:lnTo>
                <a:lnTo>
                  <a:pt x="5486029" y="1480370"/>
                </a:lnTo>
                <a:lnTo>
                  <a:pt x="5486029" y="1482100"/>
                </a:lnTo>
                <a:lnTo>
                  <a:pt x="5486029" y="1482514"/>
                </a:lnTo>
                <a:lnTo>
                  <a:pt x="5484109" y="1482514"/>
                </a:lnTo>
                <a:lnTo>
                  <a:pt x="5482964" y="1480370"/>
                </a:lnTo>
                <a:lnTo>
                  <a:pt x="5482189" y="1479956"/>
                </a:lnTo>
                <a:lnTo>
                  <a:pt x="5479123" y="1479956"/>
                </a:lnTo>
                <a:lnTo>
                  <a:pt x="5477573" y="1479956"/>
                </a:lnTo>
                <a:lnTo>
                  <a:pt x="5472586" y="1478225"/>
                </a:lnTo>
                <a:lnTo>
                  <a:pt x="5471037" y="1477360"/>
                </a:lnTo>
                <a:lnTo>
                  <a:pt x="5469891" y="1475667"/>
                </a:lnTo>
                <a:lnTo>
                  <a:pt x="5467196" y="1469647"/>
                </a:lnTo>
                <a:lnTo>
                  <a:pt x="5466421" y="1464907"/>
                </a:lnTo>
                <a:lnTo>
                  <a:pt x="5468745" y="1466638"/>
                </a:lnTo>
                <a:lnTo>
                  <a:pt x="5470666" y="1464907"/>
                </a:lnTo>
                <a:lnTo>
                  <a:pt x="5472586" y="1462763"/>
                </a:lnTo>
                <a:lnTo>
                  <a:pt x="5474877" y="1461935"/>
                </a:lnTo>
                <a:lnTo>
                  <a:pt x="5476427" y="1462349"/>
                </a:lnTo>
                <a:lnTo>
                  <a:pt x="5477573" y="1462763"/>
                </a:lnTo>
                <a:lnTo>
                  <a:pt x="5480639" y="1461935"/>
                </a:lnTo>
                <a:lnTo>
                  <a:pt x="5481414" y="1458474"/>
                </a:lnTo>
                <a:lnTo>
                  <a:pt x="5481414" y="1454636"/>
                </a:lnTo>
                <a:lnTo>
                  <a:pt x="5486029" y="1455916"/>
                </a:lnTo>
                <a:lnTo>
                  <a:pt x="5490645" y="1456329"/>
                </a:lnTo>
                <a:lnTo>
                  <a:pt x="5494486" y="1456329"/>
                </a:lnTo>
                <a:lnTo>
                  <a:pt x="5498327" y="1455916"/>
                </a:lnTo>
                <a:lnTo>
                  <a:pt x="5509479" y="1451627"/>
                </a:lnTo>
                <a:lnTo>
                  <a:pt x="5512949" y="1449482"/>
                </a:lnTo>
                <a:lnTo>
                  <a:pt x="5514870" y="1448165"/>
                </a:lnTo>
                <a:lnTo>
                  <a:pt x="5517565" y="1446021"/>
                </a:lnTo>
                <a:close/>
                <a:moveTo>
                  <a:pt x="5245739" y="1443475"/>
                </a:moveTo>
                <a:lnTo>
                  <a:pt x="5260731" y="1455476"/>
                </a:lnTo>
                <a:lnTo>
                  <a:pt x="5280340" y="1453332"/>
                </a:lnTo>
                <a:lnTo>
                  <a:pt x="5299174" y="1455928"/>
                </a:lnTo>
                <a:lnTo>
                  <a:pt x="5299174" y="1461947"/>
                </a:lnTo>
                <a:lnTo>
                  <a:pt x="5312617" y="1457621"/>
                </a:lnTo>
                <a:lnTo>
                  <a:pt x="5309922" y="1467930"/>
                </a:lnTo>
                <a:lnTo>
                  <a:pt x="5273400" y="1470939"/>
                </a:lnTo>
                <a:lnTo>
                  <a:pt x="5273400" y="1464920"/>
                </a:lnTo>
                <a:lnTo>
                  <a:pt x="5241864" y="1458486"/>
                </a:lnTo>
                <a:close/>
                <a:moveTo>
                  <a:pt x="5007705" y="1434435"/>
                </a:moveTo>
                <a:lnTo>
                  <a:pt x="5010030" y="1434887"/>
                </a:lnTo>
                <a:lnTo>
                  <a:pt x="5012321" y="1437897"/>
                </a:lnTo>
                <a:lnTo>
                  <a:pt x="5013500" y="1438724"/>
                </a:lnTo>
                <a:lnTo>
                  <a:pt x="5012321" y="1440041"/>
                </a:lnTo>
                <a:lnTo>
                  <a:pt x="5010030" y="1440041"/>
                </a:lnTo>
                <a:lnTo>
                  <a:pt x="5008109" y="1437897"/>
                </a:lnTo>
                <a:close/>
                <a:moveTo>
                  <a:pt x="6450364" y="1430608"/>
                </a:moveTo>
                <a:lnTo>
                  <a:pt x="6450362" y="1430611"/>
                </a:lnTo>
                <a:lnTo>
                  <a:pt x="6459593" y="1445622"/>
                </a:lnTo>
                <a:lnTo>
                  <a:pt x="6466498" y="1462773"/>
                </a:lnTo>
                <a:lnTo>
                  <a:pt x="6466500" y="1462770"/>
                </a:lnTo>
                <a:lnTo>
                  <a:pt x="6459593" y="1445614"/>
                </a:lnTo>
                <a:close/>
                <a:moveTo>
                  <a:pt x="5005414" y="1430598"/>
                </a:moveTo>
                <a:lnTo>
                  <a:pt x="5006559" y="1431425"/>
                </a:lnTo>
                <a:lnTo>
                  <a:pt x="5006559" y="1432291"/>
                </a:lnTo>
                <a:lnTo>
                  <a:pt x="5005414" y="1432742"/>
                </a:lnTo>
                <a:lnTo>
                  <a:pt x="5003864" y="1431877"/>
                </a:lnTo>
                <a:lnTo>
                  <a:pt x="5003493" y="1431425"/>
                </a:lnTo>
                <a:close/>
                <a:moveTo>
                  <a:pt x="4852015" y="1418152"/>
                </a:moveTo>
                <a:lnTo>
                  <a:pt x="4852014" y="1418156"/>
                </a:lnTo>
                <a:lnTo>
                  <a:pt x="4856595" y="1451637"/>
                </a:lnTo>
                <a:lnTo>
                  <a:pt x="4856596" y="1451631"/>
                </a:lnTo>
                <a:close/>
                <a:moveTo>
                  <a:pt x="5773055" y="1392484"/>
                </a:moveTo>
                <a:lnTo>
                  <a:pt x="5762341" y="1398266"/>
                </a:lnTo>
                <a:lnTo>
                  <a:pt x="5762506" y="1398402"/>
                </a:lnTo>
                <a:lnTo>
                  <a:pt x="5773253" y="1392797"/>
                </a:lnTo>
                <a:close/>
                <a:moveTo>
                  <a:pt x="4883517" y="1386771"/>
                </a:moveTo>
                <a:lnTo>
                  <a:pt x="4901609" y="1390233"/>
                </a:lnTo>
                <a:lnTo>
                  <a:pt x="4901205" y="1408253"/>
                </a:lnTo>
                <a:lnTo>
                  <a:pt x="4922364" y="1395387"/>
                </a:lnTo>
                <a:lnTo>
                  <a:pt x="4924284" y="1402234"/>
                </a:lnTo>
                <a:lnTo>
                  <a:pt x="4911986" y="1419427"/>
                </a:lnTo>
                <a:lnTo>
                  <a:pt x="4912761" y="1435304"/>
                </a:lnTo>
                <a:lnTo>
                  <a:pt x="4921589" y="1443882"/>
                </a:lnTo>
                <a:lnTo>
                  <a:pt x="4919298" y="1474393"/>
                </a:lnTo>
                <a:lnTo>
                  <a:pt x="4903125" y="1491135"/>
                </a:lnTo>
                <a:lnTo>
                  <a:pt x="4908145" y="1510020"/>
                </a:lnTo>
                <a:lnTo>
                  <a:pt x="4921589" y="1510886"/>
                </a:lnTo>
                <a:lnTo>
                  <a:pt x="4928900" y="1526762"/>
                </a:lnTo>
                <a:lnTo>
                  <a:pt x="4938502" y="1532329"/>
                </a:lnTo>
                <a:lnTo>
                  <a:pt x="4938502" y="1532333"/>
                </a:lnTo>
                <a:lnTo>
                  <a:pt x="4969262" y="1543920"/>
                </a:lnTo>
                <a:lnTo>
                  <a:pt x="4979639" y="1540496"/>
                </a:lnTo>
                <a:lnTo>
                  <a:pt x="5001573" y="1546517"/>
                </a:lnTo>
                <a:lnTo>
                  <a:pt x="5036174" y="1561527"/>
                </a:lnTo>
                <a:lnTo>
                  <a:pt x="5049617" y="1592453"/>
                </a:lnTo>
                <a:lnTo>
                  <a:pt x="5073101" y="1598474"/>
                </a:lnTo>
                <a:lnTo>
                  <a:pt x="5109993" y="1613070"/>
                </a:lnTo>
                <a:lnTo>
                  <a:pt x="5138463" y="1629813"/>
                </a:lnTo>
                <a:lnTo>
                  <a:pt x="5150356" y="1621234"/>
                </a:lnTo>
                <a:lnTo>
                  <a:pt x="5161913" y="1604906"/>
                </a:lnTo>
                <a:lnTo>
                  <a:pt x="5154972" y="1579135"/>
                </a:lnTo>
                <a:lnTo>
                  <a:pt x="5161913" y="1562807"/>
                </a:lnTo>
                <a:lnTo>
                  <a:pt x="5179972" y="1546517"/>
                </a:lnTo>
                <a:lnTo>
                  <a:pt x="5197289" y="1542227"/>
                </a:lnTo>
                <a:lnTo>
                  <a:pt x="5232261" y="1549077"/>
                </a:lnTo>
                <a:lnTo>
                  <a:pt x="5241864" y="1564122"/>
                </a:lnTo>
                <a:lnTo>
                  <a:pt x="5251500" y="1564122"/>
                </a:lnTo>
                <a:lnTo>
                  <a:pt x="5259956" y="1570106"/>
                </a:lnTo>
                <a:lnTo>
                  <a:pt x="5286101" y="1574432"/>
                </a:lnTo>
                <a:lnTo>
                  <a:pt x="5293412" y="1586020"/>
                </a:lnTo>
                <a:lnTo>
                  <a:pt x="5284551" y="1601897"/>
                </a:lnTo>
                <a:lnTo>
                  <a:pt x="5284552" y="1601899"/>
                </a:lnTo>
                <a:lnTo>
                  <a:pt x="5293412" y="1586024"/>
                </a:lnTo>
                <a:lnTo>
                  <a:pt x="5327239" y="1584708"/>
                </a:lnTo>
                <a:lnTo>
                  <a:pt x="5353013" y="1593736"/>
                </a:lnTo>
                <a:lnTo>
                  <a:pt x="5379158" y="1604046"/>
                </a:lnTo>
                <a:lnTo>
                  <a:pt x="5391826" y="1609613"/>
                </a:lnTo>
                <a:lnTo>
                  <a:pt x="5410289" y="1598891"/>
                </a:lnTo>
                <a:lnTo>
                  <a:pt x="5420667" y="1589033"/>
                </a:lnTo>
                <a:lnTo>
                  <a:pt x="5442971" y="1586024"/>
                </a:lnTo>
                <a:lnTo>
                  <a:pt x="5461804" y="1590313"/>
                </a:lnTo>
                <a:lnTo>
                  <a:pt x="5469890" y="1607467"/>
                </a:lnTo>
                <a:lnTo>
                  <a:pt x="5475281" y="1595881"/>
                </a:lnTo>
                <a:lnTo>
                  <a:pt x="5496406" y="1604046"/>
                </a:lnTo>
                <a:lnTo>
                  <a:pt x="5516790" y="1606190"/>
                </a:lnTo>
                <a:lnTo>
                  <a:pt x="5528717" y="1597612"/>
                </a:lnTo>
                <a:lnTo>
                  <a:pt x="5547550" y="1646972"/>
                </a:lnTo>
                <a:lnTo>
                  <a:pt x="5551021" y="1656001"/>
                </a:lnTo>
                <a:lnTo>
                  <a:pt x="5544484" y="1669319"/>
                </a:lnTo>
                <a:lnTo>
                  <a:pt x="5541418" y="1695053"/>
                </a:lnTo>
                <a:lnTo>
                  <a:pt x="5535623" y="1713111"/>
                </a:lnTo>
                <a:lnTo>
                  <a:pt x="5529862" y="1719093"/>
                </a:lnTo>
                <a:lnTo>
                  <a:pt x="5520260" y="1708371"/>
                </a:lnTo>
                <a:lnTo>
                  <a:pt x="5507187" y="1692495"/>
                </a:lnTo>
                <a:lnTo>
                  <a:pt x="5484883" y="1643962"/>
                </a:lnTo>
                <a:lnTo>
                  <a:pt x="5482592" y="1646972"/>
                </a:lnTo>
                <a:lnTo>
                  <a:pt x="5496035" y="1683051"/>
                </a:lnTo>
                <a:lnTo>
                  <a:pt x="5514869" y="1717400"/>
                </a:lnTo>
                <a:lnTo>
                  <a:pt x="5537948" y="1770221"/>
                </a:lnTo>
                <a:lnTo>
                  <a:pt x="5549100" y="1789093"/>
                </a:lnTo>
                <a:lnTo>
                  <a:pt x="5558702" y="1808393"/>
                </a:lnTo>
                <a:lnTo>
                  <a:pt x="5584072" y="1846203"/>
                </a:lnTo>
                <a:lnTo>
                  <a:pt x="5579086" y="1852185"/>
                </a:lnTo>
                <a:lnTo>
                  <a:pt x="5581006" y="1874532"/>
                </a:lnTo>
                <a:lnTo>
                  <a:pt x="5613688" y="1905006"/>
                </a:lnTo>
                <a:lnTo>
                  <a:pt x="5618674" y="1912304"/>
                </a:lnTo>
                <a:lnTo>
                  <a:pt x="5513724" y="1912304"/>
                </a:lnTo>
                <a:lnTo>
                  <a:pt x="5411064" y="1912304"/>
                </a:lnTo>
                <a:lnTo>
                  <a:pt x="5304935" y="1912304"/>
                </a:lnTo>
                <a:lnTo>
                  <a:pt x="5307135" y="1976504"/>
                </a:lnTo>
                <a:lnTo>
                  <a:pt x="5304935" y="1912305"/>
                </a:lnTo>
                <a:lnTo>
                  <a:pt x="5411065" y="1912305"/>
                </a:lnTo>
                <a:lnTo>
                  <a:pt x="5513724" y="1912305"/>
                </a:lnTo>
                <a:lnTo>
                  <a:pt x="5618675" y="1912305"/>
                </a:lnTo>
                <a:lnTo>
                  <a:pt x="5628681" y="1945374"/>
                </a:lnTo>
                <a:lnTo>
                  <a:pt x="5623290" y="1951808"/>
                </a:lnTo>
                <a:lnTo>
                  <a:pt x="5628681" y="1986570"/>
                </a:lnTo>
                <a:lnTo>
                  <a:pt x="5640608" y="2027352"/>
                </a:lnTo>
                <a:lnTo>
                  <a:pt x="5651356" y="2035968"/>
                </a:lnTo>
                <a:lnTo>
                  <a:pt x="5665978" y="2048834"/>
                </a:lnTo>
                <a:lnTo>
                  <a:pt x="5684071" y="2088337"/>
                </a:lnTo>
                <a:lnTo>
                  <a:pt x="5692527" y="2119676"/>
                </a:lnTo>
                <a:lnTo>
                  <a:pt x="5707891" y="2136418"/>
                </a:lnTo>
                <a:lnTo>
                  <a:pt x="5745963" y="2168622"/>
                </a:lnTo>
                <a:lnTo>
                  <a:pt x="5761326" y="2187960"/>
                </a:lnTo>
                <a:lnTo>
                  <a:pt x="5776723" y="2207711"/>
                </a:lnTo>
                <a:lnTo>
                  <a:pt x="5785955" y="2219713"/>
                </a:lnTo>
                <a:lnTo>
                  <a:pt x="5799398" y="2230021"/>
                </a:lnTo>
                <a:lnTo>
                  <a:pt x="5799399" y="2230020"/>
                </a:lnTo>
                <a:lnTo>
                  <a:pt x="5805935" y="2239877"/>
                </a:lnTo>
                <a:lnTo>
                  <a:pt x="5805564" y="2254474"/>
                </a:lnTo>
                <a:lnTo>
                  <a:pt x="5790572" y="2262638"/>
                </a:lnTo>
                <a:lnTo>
                  <a:pt x="5802869" y="2271667"/>
                </a:lnTo>
                <a:lnTo>
                  <a:pt x="5802869" y="2271668"/>
                </a:lnTo>
                <a:lnTo>
                  <a:pt x="5811326" y="2278101"/>
                </a:lnTo>
                <a:lnTo>
                  <a:pt x="5817087" y="2292285"/>
                </a:lnTo>
                <a:lnTo>
                  <a:pt x="5829789" y="2306430"/>
                </a:lnTo>
                <a:lnTo>
                  <a:pt x="5842861" y="2306430"/>
                </a:lnTo>
                <a:lnTo>
                  <a:pt x="5867861" y="2297853"/>
                </a:lnTo>
                <a:lnTo>
                  <a:pt x="5897442" y="2293564"/>
                </a:lnTo>
                <a:lnTo>
                  <a:pt x="5920521" y="2283707"/>
                </a:lnTo>
                <a:lnTo>
                  <a:pt x="5933964" y="2280697"/>
                </a:lnTo>
                <a:lnTo>
                  <a:pt x="5942825" y="2275091"/>
                </a:lnTo>
                <a:lnTo>
                  <a:pt x="5958189" y="2273812"/>
                </a:lnTo>
                <a:lnTo>
                  <a:pt x="5967050" y="2272947"/>
                </a:lnTo>
                <a:lnTo>
                  <a:pt x="5978977" y="2267793"/>
                </a:lnTo>
                <a:lnTo>
                  <a:pt x="5992824" y="2264783"/>
                </a:lnTo>
                <a:lnTo>
                  <a:pt x="6005492" y="2252782"/>
                </a:lnTo>
                <a:lnTo>
                  <a:pt x="6015499" y="2252782"/>
                </a:lnTo>
                <a:lnTo>
                  <a:pt x="6016644" y="2262225"/>
                </a:lnTo>
                <a:lnTo>
                  <a:pt x="6014724" y="2281976"/>
                </a:lnTo>
                <a:lnTo>
                  <a:pt x="6015499" y="2299997"/>
                </a:lnTo>
                <a:lnTo>
                  <a:pt x="6010108" y="2312450"/>
                </a:lnTo>
                <a:lnTo>
                  <a:pt x="6003942" y="2348943"/>
                </a:lnTo>
                <a:lnTo>
                  <a:pt x="5992049" y="2387167"/>
                </a:lnTo>
                <a:lnTo>
                  <a:pt x="5976652" y="2430958"/>
                </a:lnTo>
                <a:lnTo>
                  <a:pt x="5954348" y="2481183"/>
                </a:lnTo>
                <a:lnTo>
                  <a:pt x="5932044" y="2518956"/>
                </a:lnTo>
                <a:lnTo>
                  <a:pt x="5901283" y="2565757"/>
                </a:lnTo>
                <a:lnTo>
                  <a:pt x="5874397" y="2593258"/>
                </a:lnTo>
                <a:lnTo>
                  <a:pt x="5834405" y="2627607"/>
                </a:lnTo>
                <a:lnTo>
                  <a:pt x="5809001" y="2653340"/>
                </a:lnTo>
                <a:lnTo>
                  <a:pt x="5779790" y="2694574"/>
                </a:lnTo>
                <a:lnTo>
                  <a:pt x="5773254" y="2713046"/>
                </a:lnTo>
                <a:lnTo>
                  <a:pt x="5767122" y="2720759"/>
                </a:lnTo>
                <a:lnTo>
                  <a:pt x="5751354" y="2692429"/>
                </a:lnTo>
                <a:lnTo>
                  <a:pt x="5750175" y="2567901"/>
                </a:lnTo>
                <a:lnTo>
                  <a:pt x="5773254" y="2529264"/>
                </a:lnTo>
                <a:lnTo>
                  <a:pt x="5780565" y="2518542"/>
                </a:lnTo>
                <a:lnTo>
                  <a:pt x="5797882" y="2518128"/>
                </a:lnTo>
                <a:lnTo>
                  <a:pt x="5821332" y="2494050"/>
                </a:lnTo>
                <a:lnTo>
                  <a:pt x="5857079" y="2492357"/>
                </a:lnTo>
                <a:lnTo>
                  <a:pt x="5930898" y="2389725"/>
                </a:lnTo>
                <a:lnTo>
                  <a:pt x="5930897" y="2389725"/>
                </a:lnTo>
                <a:lnTo>
                  <a:pt x="5857079" y="2492356"/>
                </a:lnTo>
                <a:lnTo>
                  <a:pt x="5821332" y="2494049"/>
                </a:lnTo>
                <a:lnTo>
                  <a:pt x="5797882" y="2518127"/>
                </a:lnTo>
                <a:lnTo>
                  <a:pt x="5780564" y="2518541"/>
                </a:lnTo>
                <a:lnTo>
                  <a:pt x="5773253" y="2529263"/>
                </a:lnTo>
                <a:lnTo>
                  <a:pt x="5755194" y="2529263"/>
                </a:lnTo>
                <a:lnTo>
                  <a:pt x="5744042" y="2518127"/>
                </a:lnTo>
                <a:lnTo>
                  <a:pt x="5719413" y="2531859"/>
                </a:lnTo>
                <a:lnTo>
                  <a:pt x="5711732" y="2546456"/>
                </a:lnTo>
                <a:lnTo>
                  <a:pt x="5693673" y="2543860"/>
                </a:lnTo>
                <a:lnTo>
                  <a:pt x="5687911" y="2540023"/>
                </a:lnTo>
                <a:lnTo>
                  <a:pt x="5681746" y="2540437"/>
                </a:lnTo>
                <a:lnTo>
                  <a:pt x="5672919" y="2540437"/>
                </a:lnTo>
                <a:lnTo>
                  <a:pt x="5638283" y="2511656"/>
                </a:lnTo>
                <a:lnTo>
                  <a:pt x="5619449" y="2511656"/>
                </a:lnTo>
                <a:lnTo>
                  <a:pt x="5609847" y="2500520"/>
                </a:lnTo>
                <a:lnTo>
                  <a:pt x="5609847" y="2481182"/>
                </a:lnTo>
                <a:lnTo>
                  <a:pt x="5596000" y="2475163"/>
                </a:lnTo>
                <a:lnTo>
                  <a:pt x="5596000" y="2475164"/>
                </a:lnTo>
                <a:lnTo>
                  <a:pt x="5596000" y="2475164"/>
                </a:lnTo>
                <a:lnTo>
                  <a:pt x="5609847" y="2481184"/>
                </a:lnTo>
                <a:lnTo>
                  <a:pt x="5609847" y="2500521"/>
                </a:lnTo>
                <a:lnTo>
                  <a:pt x="5619449" y="2511657"/>
                </a:lnTo>
                <a:lnTo>
                  <a:pt x="5638283" y="2511657"/>
                </a:lnTo>
                <a:lnTo>
                  <a:pt x="5672918" y="2540438"/>
                </a:lnTo>
                <a:lnTo>
                  <a:pt x="5681746" y="2540438"/>
                </a:lnTo>
                <a:lnTo>
                  <a:pt x="5687911" y="2540024"/>
                </a:lnTo>
                <a:lnTo>
                  <a:pt x="5693673" y="2543861"/>
                </a:lnTo>
                <a:lnTo>
                  <a:pt x="5711732" y="2546457"/>
                </a:lnTo>
                <a:lnTo>
                  <a:pt x="5719413" y="2531860"/>
                </a:lnTo>
                <a:lnTo>
                  <a:pt x="5744042" y="2518128"/>
                </a:lnTo>
                <a:lnTo>
                  <a:pt x="5755194" y="2529264"/>
                </a:lnTo>
                <a:lnTo>
                  <a:pt x="5773253" y="2529264"/>
                </a:lnTo>
                <a:lnTo>
                  <a:pt x="5750174" y="2567902"/>
                </a:lnTo>
                <a:lnTo>
                  <a:pt x="5751353" y="2692430"/>
                </a:lnTo>
                <a:lnTo>
                  <a:pt x="5767121" y="2720759"/>
                </a:lnTo>
                <a:lnTo>
                  <a:pt x="5747883" y="2734491"/>
                </a:lnTo>
                <a:lnTo>
                  <a:pt x="5741347" y="2748674"/>
                </a:lnTo>
                <a:lnTo>
                  <a:pt x="5730970" y="2750819"/>
                </a:lnTo>
                <a:lnTo>
                  <a:pt x="5726724" y="2775273"/>
                </a:lnTo>
                <a:lnTo>
                  <a:pt x="5718268" y="2789042"/>
                </a:lnTo>
                <a:lnTo>
                  <a:pt x="5712506" y="2811766"/>
                </a:lnTo>
                <a:lnTo>
                  <a:pt x="5701725" y="2822940"/>
                </a:lnTo>
                <a:lnTo>
                  <a:pt x="5701725" y="2822939"/>
                </a:lnTo>
                <a:lnTo>
                  <a:pt x="5688282" y="2865452"/>
                </a:lnTo>
                <a:lnTo>
                  <a:pt x="5689831" y="2884789"/>
                </a:lnTo>
                <a:lnTo>
                  <a:pt x="5706745" y="2896790"/>
                </a:lnTo>
                <a:lnTo>
                  <a:pt x="5707520" y="2905368"/>
                </a:lnTo>
                <a:lnTo>
                  <a:pt x="5699434" y="2926436"/>
                </a:lnTo>
                <a:lnTo>
                  <a:pt x="5700579" y="2936707"/>
                </a:lnTo>
                <a:lnTo>
                  <a:pt x="5698659" y="2953486"/>
                </a:lnTo>
                <a:lnTo>
                  <a:pt x="5707520" y="2974065"/>
                </a:lnTo>
                <a:lnTo>
                  <a:pt x="5717897" y="3008000"/>
                </a:lnTo>
                <a:lnTo>
                  <a:pt x="5727499" y="3015713"/>
                </a:lnTo>
                <a:lnTo>
                  <a:pt x="5705599" y="3035464"/>
                </a:lnTo>
                <a:lnTo>
                  <a:pt x="5675601" y="3048773"/>
                </a:lnTo>
                <a:lnTo>
                  <a:pt x="5675985" y="3048783"/>
                </a:lnTo>
                <a:lnTo>
                  <a:pt x="5705600" y="3035465"/>
                </a:lnTo>
                <a:lnTo>
                  <a:pt x="5727904" y="3015713"/>
                </a:lnTo>
                <a:lnTo>
                  <a:pt x="5731745" y="3031176"/>
                </a:lnTo>
                <a:lnTo>
                  <a:pt x="5729420" y="3065110"/>
                </a:lnTo>
                <a:lnTo>
                  <a:pt x="5731340" y="3095170"/>
                </a:lnTo>
                <a:lnTo>
                  <a:pt x="5730566" y="3147954"/>
                </a:lnTo>
                <a:lnTo>
                  <a:pt x="5734811" y="3164695"/>
                </a:lnTo>
                <a:lnTo>
                  <a:pt x="5725579" y="3189601"/>
                </a:lnTo>
                <a:lnTo>
                  <a:pt x="5714057" y="3213227"/>
                </a:lnTo>
                <a:lnTo>
                  <a:pt x="5696368" y="3233844"/>
                </a:lnTo>
                <a:lnTo>
                  <a:pt x="5671369" y="3247576"/>
                </a:lnTo>
                <a:lnTo>
                  <a:pt x="5640608" y="3263904"/>
                </a:lnTo>
                <a:lnTo>
                  <a:pt x="5608297" y="3300397"/>
                </a:lnTo>
                <a:lnTo>
                  <a:pt x="5597920" y="3306379"/>
                </a:lnTo>
                <a:lnTo>
                  <a:pt x="5578312" y="3331284"/>
                </a:lnTo>
                <a:lnTo>
                  <a:pt x="5567160" y="3338583"/>
                </a:lnTo>
                <a:lnTo>
                  <a:pt x="5563689" y="3363488"/>
                </a:lnTo>
                <a:lnTo>
                  <a:pt x="5575246" y="3389259"/>
                </a:lnTo>
                <a:lnTo>
                  <a:pt x="5579087" y="3409011"/>
                </a:lnTo>
                <a:lnTo>
                  <a:pt x="5579087" y="3419319"/>
                </a:lnTo>
                <a:lnTo>
                  <a:pt x="5584073" y="3417589"/>
                </a:lnTo>
                <a:lnTo>
                  <a:pt x="5581378" y="3450658"/>
                </a:lnTo>
                <a:lnTo>
                  <a:pt x="5576391" y="3466948"/>
                </a:lnTo>
                <a:lnTo>
                  <a:pt x="5582153" y="3472968"/>
                </a:lnTo>
                <a:lnTo>
                  <a:pt x="5577537" y="3486700"/>
                </a:lnTo>
                <a:lnTo>
                  <a:pt x="5565643" y="3499152"/>
                </a:lnTo>
                <a:lnTo>
                  <a:pt x="5543710" y="3510778"/>
                </a:lnTo>
                <a:lnTo>
                  <a:pt x="5511029" y="3529212"/>
                </a:lnTo>
                <a:lnTo>
                  <a:pt x="5498327" y="3542117"/>
                </a:lnTo>
                <a:lnTo>
                  <a:pt x="5499877" y="3555848"/>
                </a:lnTo>
                <a:lnTo>
                  <a:pt x="5506413" y="3558858"/>
                </a:lnTo>
                <a:lnTo>
                  <a:pt x="5503347" y="3576465"/>
                </a:lnTo>
                <a:lnTo>
                  <a:pt x="5483739" y="3576465"/>
                </a:lnTo>
                <a:lnTo>
                  <a:pt x="5483739" y="3576466"/>
                </a:lnTo>
                <a:lnTo>
                  <a:pt x="5503347" y="3576466"/>
                </a:lnTo>
                <a:lnTo>
                  <a:pt x="5494890" y="3601785"/>
                </a:lnTo>
                <a:lnTo>
                  <a:pt x="5489870" y="3629700"/>
                </a:lnTo>
                <a:lnTo>
                  <a:pt x="5482188" y="3645163"/>
                </a:lnTo>
                <a:lnTo>
                  <a:pt x="5463354" y="3662318"/>
                </a:lnTo>
                <a:lnTo>
                  <a:pt x="5457593" y="3667059"/>
                </a:lnTo>
                <a:lnTo>
                  <a:pt x="5445666" y="3684628"/>
                </a:lnTo>
                <a:lnTo>
                  <a:pt x="5436805" y="3701821"/>
                </a:lnTo>
                <a:lnTo>
                  <a:pt x="5420667" y="3726727"/>
                </a:lnTo>
                <a:lnTo>
                  <a:pt x="5388390" y="3761489"/>
                </a:lnTo>
                <a:lnTo>
                  <a:pt x="5368781" y="3782106"/>
                </a:lnTo>
                <a:lnTo>
                  <a:pt x="5347993" y="3797569"/>
                </a:lnTo>
                <a:lnTo>
                  <a:pt x="5319928" y="3810887"/>
                </a:lnTo>
                <a:lnTo>
                  <a:pt x="5307260" y="3812580"/>
                </a:lnTo>
                <a:lnTo>
                  <a:pt x="5303385" y="3822023"/>
                </a:lnTo>
                <a:lnTo>
                  <a:pt x="5288022" y="3816869"/>
                </a:lnTo>
                <a:lnTo>
                  <a:pt x="5274949" y="3823340"/>
                </a:lnTo>
                <a:lnTo>
                  <a:pt x="5247659" y="3816869"/>
                </a:lnTo>
                <a:lnTo>
                  <a:pt x="5231487" y="3821195"/>
                </a:lnTo>
                <a:lnTo>
                  <a:pt x="5221109" y="3819464"/>
                </a:lnTo>
                <a:lnTo>
                  <a:pt x="5194190" y="3832783"/>
                </a:lnTo>
                <a:lnTo>
                  <a:pt x="5171885" y="3838351"/>
                </a:lnTo>
                <a:lnTo>
                  <a:pt x="5155376" y="3851217"/>
                </a:lnTo>
                <a:lnTo>
                  <a:pt x="5143820" y="3852083"/>
                </a:lnTo>
                <a:lnTo>
                  <a:pt x="5133443" y="3840081"/>
                </a:lnTo>
                <a:lnTo>
                  <a:pt x="5124986" y="3839216"/>
                </a:lnTo>
                <a:lnTo>
                  <a:pt x="5114980" y="3823753"/>
                </a:lnTo>
                <a:lnTo>
                  <a:pt x="5113464" y="3828494"/>
                </a:lnTo>
                <a:lnTo>
                  <a:pt x="5110768" y="3819464"/>
                </a:lnTo>
                <a:lnTo>
                  <a:pt x="5111543" y="3799262"/>
                </a:lnTo>
                <a:lnTo>
                  <a:pt x="5104603" y="3776538"/>
                </a:lnTo>
                <a:lnTo>
                  <a:pt x="5113059" y="3770067"/>
                </a:lnTo>
                <a:lnTo>
                  <a:pt x="5113834" y="3744334"/>
                </a:lnTo>
                <a:lnTo>
                  <a:pt x="5098471" y="3712130"/>
                </a:lnTo>
                <a:lnTo>
                  <a:pt x="5086544" y="3683801"/>
                </a:lnTo>
                <a:lnTo>
                  <a:pt x="5086544" y="3683349"/>
                </a:lnTo>
                <a:lnTo>
                  <a:pt x="5069630" y="3639144"/>
                </a:lnTo>
                <a:lnTo>
                  <a:pt x="5069631" y="3639143"/>
                </a:lnTo>
                <a:lnTo>
                  <a:pt x="5050797" y="3613372"/>
                </a:lnTo>
                <a:lnTo>
                  <a:pt x="5041936" y="3588053"/>
                </a:lnTo>
                <a:lnTo>
                  <a:pt x="5036949" y="3554983"/>
                </a:lnTo>
                <a:lnTo>
                  <a:pt x="5031188" y="3530078"/>
                </a:lnTo>
                <a:lnTo>
                  <a:pt x="5023473" y="3477708"/>
                </a:lnTo>
                <a:lnTo>
                  <a:pt x="5023473" y="3436926"/>
                </a:lnTo>
                <a:lnTo>
                  <a:pt x="5020777" y="3418002"/>
                </a:lnTo>
                <a:lnTo>
                  <a:pt x="5010804" y="3404270"/>
                </a:lnTo>
                <a:lnTo>
                  <a:pt x="4997732" y="3376355"/>
                </a:lnTo>
                <a:lnTo>
                  <a:pt x="4984255" y="3334745"/>
                </a:lnTo>
                <a:lnTo>
                  <a:pt x="4978898" y="3313263"/>
                </a:lnTo>
                <a:lnTo>
                  <a:pt x="4957740" y="3280194"/>
                </a:lnTo>
                <a:lnTo>
                  <a:pt x="4956965" y="3254009"/>
                </a:lnTo>
                <a:lnTo>
                  <a:pt x="4969667" y="3247576"/>
                </a:lnTo>
                <a:lnTo>
                  <a:pt x="4985779" y="3241979"/>
                </a:lnTo>
                <a:lnTo>
                  <a:pt x="4985434" y="3241970"/>
                </a:lnTo>
                <a:lnTo>
                  <a:pt x="4969666" y="3247576"/>
                </a:lnTo>
                <a:lnTo>
                  <a:pt x="4956593" y="3254009"/>
                </a:lnTo>
                <a:lnTo>
                  <a:pt x="4954269" y="3232527"/>
                </a:lnTo>
                <a:lnTo>
                  <a:pt x="4958514" y="3202919"/>
                </a:lnTo>
                <a:lnTo>
                  <a:pt x="4968116" y="3171128"/>
                </a:lnTo>
                <a:lnTo>
                  <a:pt x="4969666" y="3156531"/>
                </a:lnTo>
                <a:lnTo>
                  <a:pt x="4978898" y="3126058"/>
                </a:lnTo>
                <a:lnTo>
                  <a:pt x="4985030" y="3112326"/>
                </a:lnTo>
                <a:lnTo>
                  <a:pt x="5000797" y="3089564"/>
                </a:lnTo>
                <a:lnTo>
                  <a:pt x="5009658" y="3074553"/>
                </a:lnTo>
                <a:lnTo>
                  <a:pt x="5013095" y="3048782"/>
                </a:lnTo>
                <a:lnTo>
                  <a:pt x="5011579" y="3029445"/>
                </a:lnTo>
                <a:lnTo>
                  <a:pt x="5003863" y="3017444"/>
                </a:lnTo>
                <a:lnTo>
                  <a:pt x="4996586" y="2996827"/>
                </a:lnTo>
                <a:lnTo>
                  <a:pt x="4990420" y="2976210"/>
                </a:lnTo>
                <a:lnTo>
                  <a:pt x="4991970" y="2969363"/>
                </a:lnTo>
                <a:lnTo>
                  <a:pt x="5000022" y="2955631"/>
                </a:lnTo>
                <a:lnTo>
                  <a:pt x="4992341" y="2922561"/>
                </a:lnTo>
                <a:lnTo>
                  <a:pt x="4986950" y="2899800"/>
                </a:lnTo>
                <a:lnTo>
                  <a:pt x="4973507" y="2878318"/>
                </a:lnTo>
                <a:lnTo>
                  <a:pt x="4976202" y="2871885"/>
                </a:lnTo>
                <a:lnTo>
                  <a:pt x="4972361" y="2861163"/>
                </a:lnTo>
                <a:lnTo>
                  <a:pt x="4979268" y="2857288"/>
                </a:lnTo>
                <a:lnTo>
                  <a:pt x="4980414" y="2842691"/>
                </a:lnTo>
                <a:lnTo>
                  <a:pt x="4984659" y="2833699"/>
                </a:lnTo>
                <a:lnTo>
                  <a:pt x="4994261" y="2826814"/>
                </a:lnTo>
                <a:lnTo>
                  <a:pt x="5001572" y="2829824"/>
                </a:lnTo>
                <a:lnTo>
                  <a:pt x="5010795" y="2816932"/>
                </a:lnTo>
                <a:lnTo>
                  <a:pt x="5010400" y="2816920"/>
                </a:lnTo>
                <a:lnTo>
                  <a:pt x="5001572" y="2829824"/>
                </a:lnTo>
                <a:lnTo>
                  <a:pt x="4994261" y="2826363"/>
                </a:lnTo>
                <a:lnTo>
                  <a:pt x="4984659" y="2814775"/>
                </a:lnTo>
                <a:lnTo>
                  <a:pt x="4975798" y="2820795"/>
                </a:lnTo>
                <a:lnTo>
                  <a:pt x="4965421" y="2834978"/>
                </a:lnTo>
                <a:lnTo>
                  <a:pt x="4943117" y="2799350"/>
                </a:lnTo>
                <a:lnTo>
                  <a:pt x="4943349" y="2799139"/>
                </a:lnTo>
                <a:lnTo>
                  <a:pt x="4915455" y="2765002"/>
                </a:lnTo>
                <a:lnTo>
                  <a:pt x="4897767" y="2736635"/>
                </a:lnTo>
                <a:lnTo>
                  <a:pt x="4881224" y="2701007"/>
                </a:lnTo>
                <a:lnTo>
                  <a:pt x="4882370" y="2689833"/>
                </a:lnTo>
                <a:lnTo>
                  <a:pt x="4888536" y="2679111"/>
                </a:lnTo>
                <a:lnTo>
                  <a:pt x="4894668" y="2654206"/>
                </a:lnTo>
                <a:lnTo>
                  <a:pt x="4900058" y="2628435"/>
                </a:lnTo>
                <a:lnTo>
                  <a:pt x="4895072" y="2623733"/>
                </a:lnTo>
                <a:lnTo>
                  <a:pt x="4904304" y="2585095"/>
                </a:lnTo>
                <a:lnTo>
                  <a:pt x="4904304" y="2585095"/>
                </a:lnTo>
                <a:lnTo>
                  <a:pt x="4908145" y="2558458"/>
                </a:lnTo>
                <a:lnTo>
                  <a:pt x="4897768" y="2535697"/>
                </a:lnTo>
                <a:lnTo>
                  <a:pt x="4885066" y="2529715"/>
                </a:lnTo>
                <a:lnTo>
                  <a:pt x="4880079" y="2514667"/>
                </a:lnTo>
                <a:lnTo>
                  <a:pt x="4873139" y="2509964"/>
                </a:lnTo>
                <a:lnTo>
                  <a:pt x="4873139" y="2500521"/>
                </a:lnTo>
                <a:lnTo>
                  <a:pt x="4880079" y="2476029"/>
                </a:lnTo>
                <a:lnTo>
                  <a:pt x="4885366" y="2462417"/>
                </a:lnTo>
                <a:lnTo>
                  <a:pt x="4880079" y="2476029"/>
                </a:lnTo>
                <a:lnTo>
                  <a:pt x="4873139" y="2500520"/>
                </a:lnTo>
                <a:lnTo>
                  <a:pt x="4845478" y="2512522"/>
                </a:lnTo>
                <a:lnTo>
                  <a:pt x="4835067" y="2511243"/>
                </a:lnTo>
                <a:lnTo>
                  <a:pt x="4824690" y="2518541"/>
                </a:lnTo>
                <a:lnTo>
                  <a:pt x="4803161" y="2517676"/>
                </a:lnTo>
                <a:lnTo>
                  <a:pt x="4788572" y="2496645"/>
                </a:lnTo>
                <a:lnTo>
                  <a:pt x="4779340" y="2471740"/>
                </a:lnTo>
                <a:lnTo>
                  <a:pt x="4760877" y="2449430"/>
                </a:lnTo>
                <a:lnTo>
                  <a:pt x="4740123" y="2449430"/>
                </a:lnTo>
                <a:lnTo>
                  <a:pt x="4716640" y="2449430"/>
                </a:lnTo>
                <a:lnTo>
                  <a:pt x="4694369" y="2453719"/>
                </a:lnTo>
                <a:lnTo>
                  <a:pt x="4687833" y="2430093"/>
                </a:lnTo>
                <a:lnTo>
                  <a:pt x="4688574" y="2351538"/>
                </a:lnTo>
                <a:lnTo>
                  <a:pt x="4683217" y="2344654"/>
                </a:lnTo>
                <a:lnTo>
                  <a:pt x="4682442" y="2327912"/>
                </a:lnTo>
                <a:lnTo>
                  <a:pt x="4672806" y="2315873"/>
                </a:lnTo>
                <a:lnTo>
                  <a:pt x="4672800" y="2315865"/>
                </a:lnTo>
                <a:lnTo>
                  <a:pt x="4672806" y="2315873"/>
                </a:lnTo>
                <a:lnTo>
                  <a:pt x="4682442" y="2327912"/>
                </a:lnTo>
                <a:lnTo>
                  <a:pt x="4683217" y="2344654"/>
                </a:lnTo>
                <a:lnTo>
                  <a:pt x="4688574" y="2351538"/>
                </a:lnTo>
                <a:lnTo>
                  <a:pt x="4687833" y="2430093"/>
                </a:lnTo>
                <a:lnTo>
                  <a:pt x="4694369" y="2453719"/>
                </a:lnTo>
                <a:lnTo>
                  <a:pt x="4672435" y="2460567"/>
                </a:lnTo>
                <a:lnTo>
                  <a:pt x="4666674" y="2448979"/>
                </a:lnTo>
                <a:lnTo>
                  <a:pt x="4659383" y="2427595"/>
                </a:lnTo>
                <a:lnTo>
                  <a:pt x="4666271" y="2448979"/>
                </a:lnTo>
                <a:lnTo>
                  <a:pt x="4672066" y="2460566"/>
                </a:lnTo>
                <a:lnTo>
                  <a:pt x="4630523" y="2481183"/>
                </a:lnTo>
                <a:lnTo>
                  <a:pt x="4615160" y="2492357"/>
                </a:lnTo>
                <a:lnTo>
                  <a:pt x="4590935" y="2502665"/>
                </a:lnTo>
                <a:lnTo>
                  <a:pt x="4567081" y="2492771"/>
                </a:lnTo>
                <a:lnTo>
                  <a:pt x="4567081" y="2492771"/>
                </a:lnTo>
                <a:lnTo>
                  <a:pt x="4554379" y="2493222"/>
                </a:lnTo>
                <a:lnTo>
                  <a:pt x="4535950" y="2486337"/>
                </a:lnTo>
                <a:lnTo>
                  <a:pt x="4518632" y="2486751"/>
                </a:lnTo>
                <a:lnTo>
                  <a:pt x="4486726" y="2492771"/>
                </a:lnTo>
                <a:lnTo>
                  <a:pt x="4467892" y="2502214"/>
                </a:lnTo>
                <a:lnTo>
                  <a:pt x="4440972" y="2515118"/>
                </a:lnTo>
                <a:lnTo>
                  <a:pt x="4435985" y="2514253"/>
                </a:lnTo>
                <a:lnTo>
                  <a:pt x="4435985" y="2514253"/>
                </a:lnTo>
                <a:lnTo>
                  <a:pt x="4428675" y="2514667"/>
                </a:lnTo>
                <a:lnTo>
                  <a:pt x="4401351" y="2498376"/>
                </a:lnTo>
                <a:lnTo>
                  <a:pt x="4376755" y="2472605"/>
                </a:lnTo>
                <a:lnTo>
                  <a:pt x="4353676" y="2453719"/>
                </a:lnTo>
                <a:lnTo>
                  <a:pt x="4335617" y="2431823"/>
                </a:lnTo>
                <a:lnTo>
                  <a:pt x="4335692" y="2431701"/>
                </a:lnTo>
                <a:lnTo>
                  <a:pt x="4328710" y="2428813"/>
                </a:lnTo>
                <a:lnTo>
                  <a:pt x="4309068" y="2415495"/>
                </a:lnTo>
                <a:lnTo>
                  <a:pt x="4294850" y="2396609"/>
                </a:lnTo>
                <a:lnTo>
                  <a:pt x="4290638" y="2384570"/>
                </a:lnTo>
                <a:lnTo>
                  <a:pt x="4287168" y="2359251"/>
                </a:lnTo>
                <a:lnTo>
                  <a:pt x="4275645" y="2339086"/>
                </a:lnTo>
                <a:lnTo>
                  <a:pt x="4265638" y="2325768"/>
                </a:lnTo>
                <a:lnTo>
                  <a:pt x="4258327" y="2321028"/>
                </a:lnTo>
                <a:lnTo>
                  <a:pt x="4252162" y="2314594"/>
                </a:lnTo>
                <a:lnTo>
                  <a:pt x="4248725" y="2299583"/>
                </a:lnTo>
                <a:lnTo>
                  <a:pt x="4244884" y="2292285"/>
                </a:lnTo>
                <a:lnTo>
                  <a:pt x="4237169" y="2286265"/>
                </a:lnTo>
                <a:lnTo>
                  <a:pt x="4223355" y="2272082"/>
                </a:lnTo>
                <a:lnTo>
                  <a:pt x="4211799" y="2269523"/>
                </a:lnTo>
                <a:lnTo>
                  <a:pt x="4206038" y="2260080"/>
                </a:lnTo>
                <a:lnTo>
                  <a:pt x="4206038" y="2254926"/>
                </a:lnTo>
                <a:lnTo>
                  <a:pt x="4197952" y="2247628"/>
                </a:lnTo>
                <a:lnTo>
                  <a:pt x="4196435" y="2240743"/>
                </a:lnTo>
                <a:lnTo>
                  <a:pt x="4210957" y="2234789"/>
                </a:lnTo>
                <a:lnTo>
                  <a:pt x="4210654" y="2234760"/>
                </a:lnTo>
                <a:lnTo>
                  <a:pt x="4196436" y="2240329"/>
                </a:lnTo>
                <a:lnTo>
                  <a:pt x="4192595" y="2214144"/>
                </a:lnTo>
                <a:lnTo>
                  <a:pt x="4192594" y="2214144"/>
                </a:lnTo>
                <a:lnTo>
                  <a:pt x="4196031" y="2199095"/>
                </a:lnTo>
                <a:lnTo>
                  <a:pt x="4196032" y="2199095"/>
                </a:lnTo>
                <a:lnTo>
                  <a:pt x="4185284" y="2172496"/>
                </a:lnTo>
                <a:lnTo>
                  <a:pt x="4172211" y="2160044"/>
                </a:lnTo>
                <a:lnTo>
                  <a:pt x="4184509" y="2153610"/>
                </a:lnTo>
                <a:lnTo>
                  <a:pt x="4197952" y="2129984"/>
                </a:lnTo>
                <a:lnTo>
                  <a:pt x="4204118" y="2112377"/>
                </a:lnTo>
                <a:lnTo>
                  <a:pt x="4202197" y="2093905"/>
                </a:lnTo>
                <a:lnTo>
                  <a:pt x="4210283" y="2076750"/>
                </a:lnTo>
                <a:lnTo>
                  <a:pt x="4214124" y="2044959"/>
                </a:lnTo>
                <a:lnTo>
                  <a:pt x="4211799" y="2011476"/>
                </a:lnTo>
                <a:lnTo>
                  <a:pt x="4208733" y="1994320"/>
                </a:lnTo>
                <a:lnTo>
                  <a:pt x="4212204" y="1977127"/>
                </a:lnTo>
                <a:lnTo>
                  <a:pt x="4205668" y="1960837"/>
                </a:lnTo>
                <a:lnTo>
                  <a:pt x="4192191" y="1946654"/>
                </a:lnTo>
                <a:lnTo>
                  <a:pt x="4197952" y="1934615"/>
                </a:lnTo>
                <a:lnTo>
                  <a:pt x="4301791" y="1935066"/>
                </a:lnTo>
                <a:lnTo>
                  <a:pt x="4301791" y="1935066"/>
                </a:lnTo>
                <a:lnTo>
                  <a:pt x="4197952" y="1934614"/>
                </a:lnTo>
                <a:lnTo>
                  <a:pt x="4192191" y="1946653"/>
                </a:lnTo>
                <a:lnTo>
                  <a:pt x="4193741" y="1932056"/>
                </a:lnTo>
                <a:lnTo>
                  <a:pt x="4193336" y="1932056"/>
                </a:lnTo>
                <a:lnTo>
                  <a:pt x="4194886" y="1915728"/>
                </a:lnTo>
                <a:lnTo>
                  <a:pt x="4205667" y="1906737"/>
                </a:lnTo>
                <a:lnTo>
                  <a:pt x="4214494" y="1889130"/>
                </a:lnTo>
                <a:lnTo>
                  <a:pt x="4213349" y="1877091"/>
                </a:lnTo>
                <a:lnTo>
                  <a:pt x="4222951" y="1853050"/>
                </a:lnTo>
                <a:lnTo>
                  <a:pt x="4237944" y="1831568"/>
                </a:lnTo>
                <a:lnTo>
                  <a:pt x="4246805" y="1826000"/>
                </a:lnTo>
                <a:lnTo>
                  <a:pt x="4254487" y="1805835"/>
                </a:lnTo>
                <a:lnTo>
                  <a:pt x="4255632" y="1788228"/>
                </a:lnTo>
                <a:lnTo>
                  <a:pt x="4265639" y="1766756"/>
                </a:lnTo>
                <a:lnTo>
                  <a:pt x="4283327" y="1754303"/>
                </a:lnTo>
                <a:lnTo>
                  <a:pt x="4300611" y="1719541"/>
                </a:lnTo>
                <a:lnTo>
                  <a:pt x="4301386" y="1718676"/>
                </a:lnTo>
                <a:lnTo>
                  <a:pt x="4314863" y="1705809"/>
                </a:lnTo>
                <a:lnTo>
                  <a:pt x="4339087" y="1702347"/>
                </a:lnTo>
                <a:lnTo>
                  <a:pt x="4360212" y="1678759"/>
                </a:lnTo>
                <a:lnTo>
                  <a:pt x="4373284" y="1669316"/>
                </a:lnTo>
                <a:lnTo>
                  <a:pt x="4395993" y="1640949"/>
                </a:lnTo>
                <a:lnTo>
                  <a:pt x="4390602" y="1598474"/>
                </a:lnTo>
                <a:lnTo>
                  <a:pt x="4400609" y="1569692"/>
                </a:lnTo>
                <a:lnTo>
                  <a:pt x="4405224" y="1551221"/>
                </a:lnTo>
                <a:lnTo>
                  <a:pt x="4421733" y="1528458"/>
                </a:lnTo>
                <a:lnTo>
                  <a:pt x="4447878" y="1512583"/>
                </a:lnTo>
                <a:lnTo>
                  <a:pt x="4467116" y="1498852"/>
                </a:lnTo>
                <a:lnTo>
                  <a:pt x="4484805" y="1462772"/>
                </a:lnTo>
                <a:lnTo>
                  <a:pt x="4493632" y="1442193"/>
                </a:lnTo>
                <a:lnTo>
                  <a:pt x="4512095" y="1442193"/>
                </a:lnTo>
                <a:lnTo>
                  <a:pt x="4527088" y="1456339"/>
                </a:lnTo>
                <a:lnTo>
                  <a:pt x="4551313" y="1454195"/>
                </a:lnTo>
                <a:lnTo>
                  <a:pt x="4577457" y="1461945"/>
                </a:lnTo>
                <a:lnTo>
                  <a:pt x="4588610" y="1462359"/>
                </a:lnTo>
                <a:lnTo>
                  <a:pt x="4588611" y="1462362"/>
                </a:lnTo>
                <a:lnTo>
                  <a:pt x="4613239" y="1443476"/>
                </a:lnTo>
                <a:lnTo>
                  <a:pt x="4640529" y="1437042"/>
                </a:lnTo>
                <a:lnTo>
                  <a:pt x="4656668" y="1423310"/>
                </a:lnTo>
                <a:lnTo>
                  <a:pt x="4680892" y="1412550"/>
                </a:lnTo>
                <a:lnTo>
                  <a:pt x="4723580" y="1406117"/>
                </a:lnTo>
                <a:lnTo>
                  <a:pt x="4765493" y="1403559"/>
                </a:lnTo>
                <a:lnTo>
                  <a:pt x="4778565" y="1408676"/>
                </a:lnTo>
                <a:lnTo>
                  <a:pt x="4802015" y="1394529"/>
                </a:lnTo>
                <a:lnTo>
                  <a:pt x="4828935" y="1394529"/>
                </a:lnTo>
                <a:lnTo>
                  <a:pt x="4839682" y="1402693"/>
                </a:lnTo>
                <a:lnTo>
                  <a:pt x="4856581" y="1400600"/>
                </a:lnTo>
                <a:lnTo>
                  <a:pt x="4856596" y="1400541"/>
                </a:lnTo>
                <a:close/>
                <a:moveTo>
                  <a:pt x="5722513" y="1385078"/>
                </a:moveTo>
                <a:lnTo>
                  <a:pt x="5712506" y="1390232"/>
                </a:lnTo>
                <a:lnTo>
                  <a:pt x="5684070" y="1396251"/>
                </a:lnTo>
                <a:lnTo>
                  <a:pt x="5670594" y="1395386"/>
                </a:lnTo>
                <a:lnTo>
                  <a:pt x="5642899" y="1408667"/>
                </a:lnTo>
                <a:lnTo>
                  <a:pt x="5622549" y="1408667"/>
                </a:lnTo>
                <a:lnTo>
                  <a:pt x="5622550" y="1408667"/>
                </a:lnTo>
                <a:lnTo>
                  <a:pt x="5642900" y="1408667"/>
                </a:lnTo>
                <a:lnTo>
                  <a:pt x="5670594" y="1395386"/>
                </a:lnTo>
                <a:lnTo>
                  <a:pt x="5684071" y="1396252"/>
                </a:lnTo>
                <a:lnTo>
                  <a:pt x="5712507" y="1390233"/>
                </a:lnTo>
                <a:lnTo>
                  <a:pt x="5702130" y="1412542"/>
                </a:lnTo>
                <a:lnTo>
                  <a:pt x="5689428" y="1421120"/>
                </a:lnTo>
                <a:lnTo>
                  <a:pt x="5689429" y="1421125"/>
                </a:lnTo>
                <a:lnTo>
                  <a:pt x="5702130" y="1412549"/>
                </a:lnTo>
                <a:lnTo>
                  <a:pt x="5712507" y="1390652"/>
                </a:lnTo>
                <a:lnTo>
                  <a:pt x="5722513" y="1385084"/>
                </a:lnTo>
                <a:lnTo>
                  <a:pt x="5752095" y="1389787"/>
                </a:lnTo>
                <a:lnTo>
                  <a:pt x="5752285" y="1389944"/>
                </a:lnTo>
                <a:lnTo>
                  <a:pt x="5752095" y="1389781"/>
                </a:lnTo>
                <a:close/>
                <a:moveTo>
                  <a:pt x="6134884" y="1384306"/>
                </a:moveTo>
                <a:lnTo>
                  <a:pt x="6136622" y="1384633"/>
                </a:lnTo>
                <a:lnTo>
                  <a:pt x="6137194" y="1385126"/>
                </a:lnTo>
                <a:lnTo>
                  <a:pt x="6136621" y="1384627"/>
                </a:lnTo>
                <a:close/>
                <a:moveTo>
                  <a:pt x="7819570" y="1369619"/>
                </a:moveTo>
                <a:lnTo>
                  <a:pt x="7819562" y="1369651"/>
                </a:lnTo>
                <a:lnTo>
                  <a:pt x="7830721" y="1370486"/>
                </a:lnTo>
                <a:lnTo>
                  <a:pt x="7830728" y="1370457"/>
                </a:lnTo>
                <a:close/>
                <a:moveTo>
                  <a:pt x="6435369" y="1365741"/>
                </a:moveTo>
                <a:lnTo>
                  <a:pt x="6435369" y="1365751"/>
                </a:lnTo>
                <a:lnTo>
                  <a:pt x="6443051" y="1367481"/>
                </a:lnTo>
                <a:lnTo>
                  <a:pt x="6447666" y="1396262"/>
                </a:lnTo>
                <a:lnTo>
                  <a:pt x="6460368" y="1407849"/>
                </a:lnTo>
                <a:lnTo>
                  <a:pt x="6467275" y="1400551"/>
                </a:lnTo>
                <a:lnTo>
                  <a:pt x="6477652" y="1397089"/>
                </a:lnTo>
                <a:lnTo>
                  <a:pt x="6489579" y="1381213"/>
                </a:lnTo>
                <a:lnTo>
                  <a:pt x="6507638" y="1384224"/>
                </a:lnTo>
                <a:lnTo>
                  <a:pt x="6533782" y="1384224"/>
                </a:lnTo>
                <a:lnTo>
                  <a:pt x="6533782" y="1384222"/>
                </a:lnTo>
                <a:lnTo>
                  <a:pt x="6533778" y="1384213"/>
                </a:lnTo>
                <a:lnTo>
                  <a:pt x="6507638" y="1384213"/>
                </a:lnTo>
                <a:lnTo>
                  <a:pt x="6489579" y="1381203"/>
                </a:lnTo>
                <a:lnTo>
                  <a:pt x="6477282" y="1397079"/>
                </a:lnTo>
                <a:lnTo>
                  <a:pt x="6467275" y="1400541"/>
                </a:lnTo>
                <a:lnTo>
                  <a:pt x="6460368" y="1407839"/>
                </a:lnTo>
                <a:lnTo>
                  <a:pt x="6447667" y="1396252"/>
                </a:lnTo>
                <a:lnTo>
                  <a:pt x="6443051" y="1367471"/>
                </a:lnTo>
                <a:close/>
                <a:moveTo>
                  <a:pt x="6066643" y="1359758"/>
                </a:moveTo>
                <a:lnTo>
                  <a:pt x="6056284" y="1366181"/>
                </a:lnTo>
                <a:lnTo>
                  <a:pt x="6056637" y="1366199"/>
                </a:lnTo>
                <a:lnTo>
                  <a:pt x="6066643" y="1359764"/>
                </a:lnTo>
                <a:lnTo>
                  <a:pt x="6084702" y="1363189"/>
                </a:lnTo>
                <a:lnTo>
                  <a:pt x="6085635" y="1363710"/>
                </a:lnTo>
                <a:lnTo>
                  <a:pt x="6084702" y="1363182"/>
                </a:lnTo>
                <a:close/>
                <a:moveTo>
                  <a:pt x="5033849" y="1356303"/>
                </a:moveTo>
                <a:lnTo>
                  <a:pt x="5026168" y="1383354"/>
                </a:lnTo>
                <a:lnTo>
                  <a:pt x="5030413" y="1394075"/>
                </a:lnTo>
                <a:lnTo>
                  <a:pt x="5026168" y="1411683"/>
                </a:lnTo>
                <a:lnTo>
                  <a:pt x="5005784" y="1399230"/>
                </a:lnTo>
                <a:lnTo>
                  <a:pt x="4992711" y="1395392"/>
                </a:lnTo>
                <a:lnTo>
                  <a:pt x="4956964" y="1377786"/>
                </a:lnTo>
                <a:lnTo>
                  <a:pt x="4959660" y="1359312"/>
                </a:lnTo>
                <a:lnTo>
                  <a:pt x="4989275" y="1362736"/>
                </a:lnTo>
                <a:lnTo>
                  <a:pt x="5014645" y="1358899"/>
                </a:lnTo>
                <a:close/>
                <a:moveTo>
                  <a:pt x="5758964" y="1353957"/>
                </a:moveTo>
                <a:lnTo>
                  <a:pt x="5755565" y="1364461"/>
                </a:lnTo>
                <a:lnTo>
                  <a:pt x="5755655" y="1364604"/>
                </a:lnTo>
                <a:lnTo>
                  <a:pt x="5759035" y="1354159"/>
                </a:lnTo>
                <a:close/>
                <a:moveTo>
                  <a:pt x="7861077" y="1351146"/>
                </a:moveTo>
                <a:lnTo>
                  <a:pt x="7851105" y="1353290"/>
                </a:lnTo>
                <a:lnTo>
                  <a:pt x="7834192" y="1355021"/>
                </a:lnTo>
                <a:lnTo>
                  <a:pt x="7834191" y="1355023"/>
                </a:lnTo>
                <a:lnTo>
                  <a:pt x="7851105" y="1353293"/>
                </a:lnTo>
                <a:lnTo>
                  <a:pt x="7861077" y="1351148"/>
                </a:lnTo>
                <a:close/>
                <a:moveTo>
                  <a:pt x="4459032" y="1351142"/>
                </a:moveTo>
                <a:lnTo>
                  <a:pt x="4459030" y="1351146"/>
                </a:lnTo>
                <a:lnTo>
                  <a:pt x="4467486" y="1361454"/>
                </a:lnTo>
                <a:lnTo>
                  <a:pt x="4467488" y="1361450"/>
                </a:lnTo>
                <a:close/>
                <a:moveTo>
                  <a:pt x="6419972" y="1346854"/>
                </a:moveTo>
                <a:lnTo>
                  <a:pt x="6411515" y="1359307"/>
                </a:lnTo>
                <a:lnTo>
                  <a:pt x="6411516" y="1359316"/>
                </a:lnTo>
                <a:lnTo>
                  <a:pt x="6419972" y="1346865"/>
                </a:lnTo>
                <a:lnTo>
                  <a:pt x="6435369" y="1355028"/>
                </a:lnTo>
                <a:lnTo>
                  <a:pt x="6435369" y="1355018"/>
                </a:lnTo>
                <a:close/>
                <a:moveTo>
                  <a:pt x="4680118" y="1337409"/>
                </a:moveTo>
                <a:lnTo>
                  <a:pt x="4681297" y="1339554"/>
                </a:lnTo>
                <a:lnTo>
                  <a:pt x="4683959" y="1339554"/>
                </a:lnTo>
                <a:lnTo>
                  <a:pt x="4683959" y="1340419"/>
                </a:lnTo>
                <a:lnTo>
                  <a:pt x="4683217" y="1341284"/>
                </a:lnTo>
                <a:lnTo>
                  <a:pt x="4681297" y="1340419"/>
                </a:lnTo>
                <a:lnTo>
                  <a:pt x="4678972" y="1340419"/>
                </a:lnTo>
                <a:lnTo>
                  <a:pt x="4678972" y="1339554"/>
                </a:lnTo>
                <a:lnTo>
                  <a:pt x="4679343" y="1338275"/>
                </a:lnTo>
                <a:close/>
                <a:moveTo>
                  <a:pt x="5846372" y="1335927"/>
                </a:moveTo>
                <a:lnTo>
                  <a:pt x="5846297" y="1336139"/>
                </a:lnTo>
                <a:lnTo>
                  <a:pt x="5846299" y="1336140"/>
                </a:lnTo>
                <a:close/>
                <a:moveTo>
                  <a:pt x="4682813" y="1325408"/>
                </a:moveTo>
                <a:lnTo>
                  <a:pt x="4684363" y="1326687"/>
                </a:lnTo>
                <a:lnTo>
                  <a:pt x="4684363" y="1327966"/>
                </a:lnTo>
                <a:lnTo>
                  <a:pt x="4681297" y="1331841"/>
                </a:lnTo>
                <a:lnTo>
                  <a:pt x="4680118" y="1331841"/>
                </a:lnTo>
                <a:lnTo>
                  <a:pt x="4678972" y="1333986"/>
                </a:lnTo>
                <a:lnTo>
                  <a:pt x="4675131" y="1333534"/>
                </a:lnTo>
                <a:lnTo>
                  <a:pt x="4674727" y="1332706"/>
                </a:lnTo>
                <a:lnTo>
                  <a:pt x="4675131" y="1330525"/>
                </a:lnTo>
                <a:lnTo>
                  <a:pt x="4676681" y="1329697"/>
                </a:lnTo>
                <a:lnTo>
                  <a:pt x="4676681" y="1327966"/>
                </a:lnTo>
                <a:lnTo>
                  <a:pt x="4677422" y="1326687"/>
                </a:lnTo>
                <a:close/>
                <a:moveTo>
                  <a:pt x="5786325" y="1318533"/>
                </a:moveTo>
                <a:lnTo>
                  <a:pt x="5786326" y="1318534"/>
                </a:lnTo>
                <a:lnTo>
                  <a:pt x="5799799" y="1338283"/>
                </a:lnTo>
                <a:lnTo>
                  <a:pt x="5799800" y="1338283"/>
                </a:lnTo>
                <a:lnTo>
                  <a:pt x="5786326" y="1318534"/>
                </a:lnTo>
                <a:close/>
                <a:moveTo>
                  <a:pt x="5843309" y="1309591"/>
                </a:moveTo>
                <a:lnTo>
                  <a:pt x="5851992" y="1319693"/>
                </a:lnTo>
                <a:lnTo>
                  <a:pt x="5852093" y="1319401"/>
                </a:lnTo>
                <a:close/>
                <a:moveTo>
                  <a:pt x="4457112" y="1307804"/>
                </a:moveTo>
                <a:lnTo>
                  <a:pt x="4457110" y="1307805"/>
                </a:lnTo>
                <a:lnTo>
                  <a:pt x="4466712" y="1327969"/>
                </a:lnTo>
                <a:lnTo>
                  <a:pt x="4466713" y="1327966"/>
                </a:lnTo>
                <a:close/>
                <a:moveTo>
                  <a:pt x="6488028" y="1306944"/>
                </a:moveTo>
                <a:lnTo>
                  <a:pt x="6488003" y="1306986"/>
                </a:lnTo>
                <a:lnTo>
                  <a:pt x="6488029" y="1306946"/>
                </a:lnTo>
                <a:close/>
                <a:moveTo>
                  <a:pt x="5760949" y="1305210"/>
                </a:moveTo>
                <a:lnTo>
                  <a:pt x="5744817" y="1314650"/>
                </a:lnTo>
                <a:lnTo>
                  <a:pt x="5754969" y="1342560"/>
                </a:lnTo>
                <a:lnTo>
                  <a:pt x="5745188" y="1314656"/>
                </a:lnTo>
                <a:lnTo>
                  <a:pt x="5760954" y="1305214"/>
                </a:lnTo>
                <a:close/>
                <a:moveTo>
                  <a:pt x="5765572" y="1303936"/>
                </a:moveTo>
                <a:lnTo>
                  <a:pt x="5760957" y="1305215"/>
                </a:lnTo>
                <a:lnTo>
                  <a:pt x="5760957" y="1305216"/>
                </a:lnTo>
                <a:lnTo>
                  <a:pt x="5765572" y="1303937"/>
                </a:lnTo>
                <a:lnTo>
                  <a:pt x="5765593" y="1303959"/>
                </a:lnTo>
                <a:close/>
                <a:moveTo>
                  <a:pt x="4722805" y="1295761"/>
                </a:moveTo>
                <a:lnTo>
                  <a:pt x="4723580" y="1296627"/>
                </a:lnTo>
                <a:lnTo>
                  <a:pt x="4722805" y="1297492"/>
                </a:lnTo>
                <a:lnTo>
                  <a:pt x="4722805" y="1298358"/>
                </a:lnTo>
                <a:lnTo>
                  <a:pt x="4723580" y="1299186"/>
                </a:lnTo>
                <a:lnTo>
                  <a:pt x="4723176" y="1299637"/>
                </a:lnTo>
                <a:lnTo>
                  <a:pt x="4722805" y="1300915"/>
                </a:lnTo>
                <a:lnTo>
                  <a:pt x="4722435" y="1302646"/>
                </a:lnTo>
                <a:lnTo>
                  <a:pt x="4724726" y="1303512"/>
                </a:lnTo>
                <a:lnTo>
                  <a:pt x="4727051" y="1302195"/>
                </a:lnTo>
                <a:lnTo>
                  <a:pt x="4728567" y="1303060"/>
                </a:lnTo>
                <a:lnTo>
                  <a:pt x="4729712" y="1303512"/>
                </a:lnTo>
                <a:lnTo>
                  <a:pt x="4730487" y="1305656"/>
                </a:lnTo>
                <a:lnTo>
                  <a:pt x="4728971" y="1307801"/>
                </a:lnTo>
                <a:lnTo>
                  <a:pt x="4727421" y="1310359"/>
                </a:lnTo>
                <a:lnTo>
                  <a:pt x="4726276" y="1312955"/>
                </a:lnTo>
                <a:lnTo>
                  <a:pt x="4725096" y="1316378"/>
                </a:lnTo>
                <a:lnTo>
                  <a:pt x="4722805" y="1318109"/>
                </a:lnTo>
                <a:lnTo>
                  <a:pt x="4720885" y="1318937"/>
                </a:lnTo>
                <a:lnTo>
                  <a:pt x="4716640" y="1316792"/>
                </a:lnTo>
                <a:lnTo>
                  <a:pt x="4713574" y="1316378"/>
                </a:lnTo>
                <a:lnTo>
                  <a:pt x="4713203" y="1315099"/>
                </a:lnTo>
                <a:lnTo>
                  <a:pt x="4712428" y="1312090"/>
                </a:lnTo>
                <a:lnTo>
                  <a:pt x="4711283" y="1310810"/>
                </a:lnTo>
                <a:lnTo>
                  <a:pt x="4709733" y="1310359"/>
                </a:lnTo>
                <a:lnTo>
                  <a:pt x="4708183" y="1310810"/>
                </a:lnTo>
                <a:lnTo>
                  <a:pt x="4706263" y="1312955"/>
                </a:lnTo>
                <a:lnTo>
                  <a:pt x="4705488" y="1310810"/>
                </a:lnTo>
                <a:lnTo>
                  <a:pt x="4703567" y="1310810"/>
                </a:lnTo>
                <a:lnTo>
                  <a:pt x="4703197" y="1309945"/>
                </a:lnTo>
                <a:lnTo>
                  <a:pt x="4703197" y="1308214"/>
                </a:lnTo>
                <a:lnTo>
                  <a:pt x="4713203" y="1300050"/>
                </a:lnTo>
                <a:lnTo>
                  <a:pt x="4716640" y="1297906"/>
                </a:lnTo>
                <a:close/>
                <a:moveTo>
                  <a:pt x="4744739" y="1292752"/>
                </a:moveTo>
                <a:lnTo>
                  <a:pt x="4749321" y="1294482"/>
                </a:lnTo>
                <a:lnTo>
                  <a:pt x="4751646" y="1298358"/>
                </a:lnTo>
                <a:lnTo>
                  <a:pt x="4751646" y="1298772"/>
                </a:lnTo>
                <a:lnTo>
                  <a:pt x="4751275" y="1300915"/>
                </a:lnTo>
                <a:lnTo>
                  <a:pt x="4750500" y="1300915"/>
                </a:lnTo>
                <a:lnTo>
                  <a:pt x="4742785" y="1297041"/>
                </a:lnTo>
                <a:lnTo>
                  <a:pt x="4740123" y="1296627"/>
                </a:lnTo>
                <a:lnTo>
                  <a:pt x="4739719" y="1296213"/>
                </a:lnTo>
                <a:lnTo>
                  <a:pt x="4739719" y="1294031"/>
                </a:lnTo>
                <a:lnTo>
                  <a:pt x="4740123" y="1293203"/>
                </a:lnTo>
                <a:close/>
                <a:moveTo>
                  <a:pt x="4469037" y="1288918"/>
                </a:moveTo>
                <a:lnTo>
                  <a:pt x="4467487" y="1305205"/>
                </a:lnTo>
                <a:lnTo>
                  <a:pt x="4467488" y="1305205"/>
                </a:lnTo>
                <a:lnTo>
                  <a:pt x="4469037" y="1288918"/>
                </a:lnTo>
                <a:close/>
                <a:moveTo>
                  <a:pt x="5784809" y="1288060"/>
                </a:moveTo>
                <a:lnTo>
                  <a:pt x="5780194" y="1298782"/>
                </a:lnTo>
                <a:lnTo>
                  <a:pt x="5780194" y="1298782"/>
                </a:lnTo>
                <a:lnTo>
                  <a:pt x="5784810" y="1288060"/>
                </a:lnTo>
                <a:close/>
                <a:moveTo>
                  <a:pt x="6409594" y="1286734"/>
                </a:moveTo>
                <a:lnTo>
                  <a:pt x="6399621" y="1288051"/>
                </a:lnTo>
                <a:lnTo>
                  <a:pt x="6399622" y="1288051"/>
                </a:lnTo>
                <a:lnTo>
                  <a:pt x="6409595" y="1286734"/>
                </a:lnTo>
                <a:lnTo>
                  <a:pt x="6403058" y="1297494"/>
                </a:lnTo>
                <a:lnTo>
                  <a:pt x="6374622" y="1291888"/>
                </a:lnTo>
                <a:lnTo>
                  <a:pt x="6374623" y="1291893"/>
                </a:lnTo>
                <a:lnTo>
                  <a:pt x="6403058" y="1297498"/>
                </a:lnTo>
                <a:lnTo>
                  <a:pt x="6409594" y="1286739"/>
                </a:lnTo>
                <a:lnTo>
                  <a:pt x="6411188" y="1287015"/>
                </a:lnTo>
                <a:lnTo>
                  <a:pt x="6409595" y="1286734"/>
                </a:lnTo>
                <a:close/>
                <a:moveTo>
                  <a:pt x="5157295" y="1280384"/>
                </a:moveTo>
                <a:lnTo>
                  <a:pt x="5156893" y="1291484"/>
                </a:lnTo>
                <a:lnTo>
                  <a:pt x="5146594" y="1307690"/>
                </a:lnTo>
                <a:lnTo>
                  <a:pt x="5156893" y="1291894"/>
                </a:lnTo>
                <a:close/>
                <a:moveTo>
                  <a:pt x="6517274" y="1276020"/>
                </a:moveTo>
                <a:lnTo>
                  <a:pt x="6501876" y="1282453"/>
                </a:lnTo>
                <a:lnTo>
                  <a:pt x="6482672" y="1298778"/>
                </a:lnTo>
                <a:lnTo>
                  <a:pt x="6482673" y="1298781"/>
                </a:lnTo>
                <a:lnTo>
                  <a:pt x="6501876" y="1282457"/>
                </a:lnTo>
                <a:lnTo>
                  <a:pt x="6517273" y="1276024"/>
                </a:lnTo>
                <a:lnTo>
                  <a:pt x="6544564" y="1281178"/>
                </a:lnTo>
                <a:lnTo>
                  <a:pt x="6544574" y="1281106"/>
                </a:lnTo>
                <a:close/>
                <a:moveTo>
                  <a:pt x="6454299" y="1265999"/>
                </a:moveTo>
                <a:lnTo>
                  <a:pt x="6429258" y="1290140"/>
                </a:lnTo>
                <a:lnTo>
                  <a:pt x="6429607" y="1290201"/>
                </a:lnTo>
                <a:lnTo>
                  <a:pt x="6454606" y="1266162"/>
                </a:lnTo>
                <a:close/>
                <a:moveTo>
                  <a:pt x="6394230" y="1262694"/>
                </a:moveTo>
                <a:lnTo>
                  <a:pt x="6363469" y="1270858"/>
                </a:lnTo>
                <a:lnTo>
                  <a:pt x="6361145" y="1292339"/>
                </a:lnTo>
                <a:lnTo>
                  <a:pt x="6353867" y="1310811"/>
                </a:lnTo>
                <a:lnTo>
                  <a:pt x="6332709" y="1309494"/>
                </a:lnTo>
                <a:lnTo>
                  <a:pt x="6330013" y="1324544"/>
                </a:lnTo>
                <a:lnTo>
                  <a:pt x="6330014" y="1324544"/>
                </a:lnTo>
                <a:lnTo>
                  <a:pt x="6332709" y="1309496"/>
                </a:lnTo>
                <a:lnTo>
                  <a:pt x="6353868" y="1311226"/>
                </a:lnTo>
                <a:lnTo>
                  <a:pt x="6361145" y="1292339"/>
                </a:lnTo>
                <a:lnTo>
                  <a:pt x="6363470" y="1270858"/>
                </a:lnTo>
                <a:lnTo>
                  <a:pt x="6394230" y="1262695"/>
                </a:lnTo>
                <a:close/>
                <a:moveTo>
                  <a:pt x="5762891" y="1262299"/>
                </a:moveTo>
                <a:lnTo>
                  <a:pt x="5773114" y="1268230"/>
                </a:lnTo>
                <a:lnTo>
                  <a:pt x="5773253" y="1267860"/>
                </a:lnTo>
                <a:close/>
                <a:moveTo>
                  <a:pt x="5296445" y="1258498"/>
                </a:moveTo>
                <a:lnTo>
                  <a:pt x="5294929" y="1263567"/>
                </a:lnTo>
                <a:lnTo>
                  <a:pt x="5290030" y="1267374"/>
                </a:lnTo>
                <a:lnTo>
                  <a:pt x="5294928" y="1264011"/>
                </a:lnTo>
                <a:close/>
                <a:moveTo>
                  <a:pt x="5153755" y="1258173"/>
                </a:moveTo>
                <a:lnTo>
                  <a:pt x="5153827" y="1258416"/>
                </a:lnTo>
                <a:lnTo>
                  <a:pt x="5164979" y="1266994"/>
                </a:lnTo>
                <a:lnTo>
                  <a:pt x="5164979" y="1266991"/>
                </a:lnTo>
                <a:lnTo>
                  <a:pt x="5165101" y="1266965"/>
                </a:lnTo>
                <a:lnTo>
                  <a:pt x="5164979" y="1266988"/>
                </a:lnTo>
                <a:lnTo>
                  <a:pt x="5153827" y="1258409"/>
                </a:lnTo>
                <a:close/>
                <a:moveTo>
                  <a:pt x="4474428" y="1257994"/>
                </a:moveTo>
                <a:lnTo>
                  <a:pt x="4474427" y="1257995"/>
                </a:lnTo>
                <a:lnTo>
                  <a:pt x="4473282" y="1284175"/>
                </a:lnTo>
                <a:lnTo>
                  <a:pt x="4473283" y="1284175"/>
                </a:lnTo>
                <a:close/>
                <a:moveTo>
                  <a:pt x="6578408" y="1255359"/>
                </a:moveTo>
                <a:lnTo>
                  <a:pt x="6578391" y="1255402"/>
                </a:lnTo>
                <a:lnTo>
                  <a:pt x="6547630" y="1259691"/>
                </a:lnTo>
                <a:lnTo>
                  <a:pt x="6547626" y="1259725"/>
                </a:lnTo>
                <a:lnTo>
                  <a:pt x="6547630" y="1259694"/>
                </a:lnTo>
                <a:lnTo>
                  <a:pt x="6578391" y="1255405"/>
                </a:lnTo>
                <a:close/>
                <a:moveTo>
                  <a:pt x="4871622" y="1254574"/>
                </a:moveTo>
                <a:lnTo>
                  <a:pt x="4887761" y="1278165"/>
                </a:lnTo>
                <a:lnTo>
                  <a:pt x="4885840" y="1323233"/>
                </a:lnTo>
                <a:lnTo>
                  <a:pt x="4873913" y="1321089"/>
                </a:lnTo>
                <a:lnTo>
                  <a:pt x="4864311" y="1332715"/>
                </a:lnTo>
                <a:lnTo>
                  <a:pt x="4854305" y="1323233"/>
                </a:lnTo>
                <a:lnTo>
                  <a:pt x="4852384" y="1282453"/>
                </a:lnTo>
                <a:lnTo>
                  <a:pt x="4846219" y="1263153"/>
                </a:lnTo>
                <a:lnTo>
                  <a:pt x="4859695" y="1264845"/>
                </a:lnTo>
                <a:close/>
                <a:moveTo>
                  <a:pt x="6166203" y="1252385"/>
                </a:moveTo>
                <a:lnTo>
                  <a:pt x="6165864" y="1252408"/>
                </a:lnTo>
                <a:lnTo>
                  <a:pt x="6175434" y="1258857"/>
                </a:lnTo>
                <a:lnTo>
                  <a:pt x="6196222" y="1293204"/>
                </a:lnTo>
                <a:lnTo>
                  <a:pt x="6230049" y="1316794"/>
                </a:lnTo>
                <a:lnTo>
                  <a:pt x="6250028" y="1333122"/>
                </a:lnTo>
                <a:lnTo>
                  <a:pt x="6280014" y="1350278"/>
                </a:lnTo>
                <a:lnTo>
                  <a:pt x="6316940" y="1364875"/>
                </a:lnTo>
                <a:lnTo>
                  <a:pt x="6320781" y="1386357"/>
                </a:lnTo>
                <a:lnTo>
                  <a:pt x="6313100" y="1385078"/>
                </a:lnTo>
                <a:lnTo>
                  <a:pt x="6299252" y="1376049"/>
                </a:lnTo>
                <a:lnTo>
                  <a:pt x="6297702" y="1388502"/>
                </a:lnTo>
                <a:lnTo>
                  <a:pt x="6278094" y="1394935"/>
                </a:lnTo>
                <a:lnTo>
                  <a:pt x="6278498" y="1422850"/>
                </a:lnTo>
                <a:lnTo>
                  <a:pt x="6266571" y="1433573"/>
                </a:lnTo>
                <a:lnTo>
                  <a:pt x="6247333" y="1438313"/>
                </a:lnTo>
                <a:lnTo>
                  <a:pt x="6245412" y="1454189"/>
                </a:lnTo>
                <a:lnTo>
                  <a:pt x="6226579" y="1458478"/>
                </a:lnTo>
                <a:lnTo>
                  <a:pt x="6198143" y="1445612"/>
                </a:lnTo>
                <a:lnTo>
                  <a:pt x="6190427" y="1416417"/>
                </a:lnTo>
                <a:lnTo>
                  <a:pt x="6185686" y="1416095"/>
                </a:lnTo>
                <a:lnTo>
                  <a:pt x="6190428" y="1416424"/>
                </a:lnTo>
                <a:lnTo>
                  <a:pt x="6198143" y="1445619"/>
                </a:lnTo>
                <a:lnTo>
                  <a:pt x="6195818" y="1488546"/>
                </a:lnTo>
                <a:lnTo>
                  <a:pt x="6193527" y="1513864"/>
                </a:lnTo>
                <a:lnTo>
                  <a:pt x="6193528" y="1513864"/>
                </a:lnTo>
                <a:lnTo>
                  <a:pt x="6195819" y="1488550"/>
                </a:lnTo>
                <a:lnTo>
                  <a:pt x="6198143" y="1445622"/>
                </a:lnTo>
                <a:lnTo>
                  <a:pt x="6226580" y="1458490"/>
                </a:lnTo>
                <a:lnTo>
                  <a:pt x="6245413" y="1454200"/>
                </a:lnTo>
                <a:lnTo>
                  <a:pt x="6247334" y="1438323"/>
                </a:lnTo>
                <a:lnTo>
                  <a:pt x="6266572" y="1433583"/>
                </a:lnTo>
                <a:lnTo>
                  <a:pt x="6278499" y="1422860"/>
                </a:lnTo>
                <a:lnTo>
                  <a:pt x="6278095" y="1394944"/>
                </a:lnTo>
                <a:lnTo>
                  <a:pt x="6297703" y="1388512"/>
                </a:lnTo>
                <a:lnTo>
                  <a:pt x="6299253" y="1376058"/>
                </a:lnTo>
                <a:lnTo>
                  <a:pt x="6313101" y="1385088"/>
                </a:lnTo>
                <a:lnTo>
                  <a:pt x="6320782" y="1386367"/>
                </a:lnTo>
                <a:lnTo>
                  <a:pt x="6334630" y="1386367"/>
                </a:lnTo>
                <a:lnTo>
                  <a:pt x="6355384" y="1393666"/>
                </a:lnTo>
                <a:lnTo>
                  <a:pt x="6364245" y="1397954"/>
                </a:lnTo>
                <a:lnTo>
                  <a:pt x="6380013" y="1386781"/>
                </a:lnTo>
                <a:lnTo>
                  <a:pt x="6389986" y="1393666"/>
                </a:lnTo>
                <a:lnTo>
                  <a:pt x="6394231" y="1377790"/>
                </a:lnTo>
                <a:lnTo>
                  <a:pt x="6409594" y="1378204"/>
                </a:lnTo>
                <a:lnTo>
                  <a:pt x="6412694" y="1373501"/>
                </a:lnTo>
                <a:lnTo>
                  <a:pt x="6412693" y="1373492"/>
                </a:lnTo>
                <a:lnTo>
                  <a:pt x="6409595" y="1378193"/>
                </a:lnTo>
                <a:lnTo>
                  <a:pt x="6394231" y="1377780"/>
                </a:lnTo>
                <a:lnTo>
                  <a:pt x="6389986" y="1393656"/>
                </a:lnTo>
                <a:lnTo>
                  <a:pt x="6380013" y="1386771"/>
                </a:lnTo>
                <a:lnTo>
                  <a:pt x="6364245" y="1397945"/>
                </a:lnTo>
                <a:lnTo>
                  <a:pt x="6355384" y="1393656"/>
                </a:lnTo>
                <a:lnTo>
                  <a:pt x="6361550" y="1358442"/>
                </a:lnTo>
                <a:lnTo>
                  <a:pt x="6361497" y="1358326"/>
                </a:lnTo>
                <a:lnTo>
                  <a:pt x="6355383" y="1393655"/>
                </a:lnTo>
                <a:lnTo>
                  <a:pt x="6334629" y="1385943"/>
                </a:lnTo>
                <a:lnTo>
                  <a:pt x="6320782" y="1385943"/>
                </a:lnTo>
                <a:lnTo>
                  <a:pt x="6316941" y="1364460"/>
                </a:lnTo>
                <a:lnTo>
                  <a:pt x="6280014" y="1350278"/>
                </a:lnTo>
                <a:lnTo>
                  <a:pt x="6250029" y="1333121"/>
                </a:lnTo>
                <a:lnTo>
                  <a:pt x="6230049" y="1316793"/>
                </a:lnTo>
                <a:lnTo>
                  <a:pt x="6196223" y="1293204"/>
                </a:lnTo>
                <a:lnTo>
                  <a:pt x="6175839" y="1258856"/>
                </a:lnTo>
                <a:close/>
                <a:moveTo>
                  <a:pt x="6055491" y="1251106"/>
                </a:moveTo>
                <a:lnTo>
                  <a:pt x="6053512" y="1251138"/>
                </a:lnTo>
                <a:lnTo>
                  <a:pt x="6055491" y="1251107"/>
                </a:lnTo>
                <a:close/>
                <a:moveTo>
                  <a:pt x="5211506" y="1250246"/>
                </a:moveTo>
                <a:lnTo>
                  <a:pt x="5206892" y="1251562"/>
                </a:lnTo>
                <a:lnTo>
                  <a:pt x="5203422" y="1257544"/>
                </a:lnTo>
                <a:lnTo>
                  <a:pt x="5189979" y="1256716"/>
                </a:lnTo>
                <a:lnTo>
                  <a:pt x="5189912" y="1256768"/>
                </a:lnTo>
                <a:lnTo>
                  <a:pt x="5189978" y="1256719"/>
                </a:lnTo>
                <a:lnTo>
                  <a:pt x="5203421" y="1257547"/>
                </a:lnTo>
                <a:lnTo>
                  <a:pt x="5206892" y="1251566"/>
                </a:lnTo>
                <a:lnTo>
                  <a:pt x="5211507" y="1250249"/>
                </a:lnTo>
                <a:close/>
                <a:moveTo>
                  <a:pt x="8137925" y="1248968"/>
                </a:moveTo>
                <a:lnTo>
                  <a:pt x="8177142" y="1295354"/>
                </a:lnTo>
                <a:lnTo>
                  <a:pt x="8190619" y="1323232"/>
                </a:lnTo>
                <a:lnTo>
                  <a:pt x="8184082" y="1357581"/>
                </a:lnTo>
                <a:lnTo>
                  <a:pt x="8201366" y="1393662"/>
                </a:lnTo>
                <a:lnTo>
                  <a:pt x="8204432" y="1421577"/>
                </a:lnTo>
                <a:lnTo>
                  <a:pt x="8216359" y="1438733"/>
                </a:lnTo>
                <a:lnTo>
                  <a:pt x="8213664" y="1463225"/>
                </a:lnTo>
                <a:lnTo>
                  <a:pt x="8187519" y="1479553"/>
                </a:lnTo>
                <a:lnTo>
                  <a:pt x="8143686" y="1481698"/>
                </a:lnTo>
                <a:lnTo>
                  <a:pt x="8122561" y="1520747"/>
                </a:lnTo>
                <a:lnTo>
                  <a:pt x="8100628" y="1507882"/>
                </a:lnTo>
                <a:lnTo>
                  <a:pt x="8089105" y="1482112"/>
                </a:lnTo>
                <a:lnTo>
                  <a:pt x="8047563" y="1489824"/>
                </a:lnTo>
                <a:lnTo>
                  <a:pt x="8023743" y="1505737"/>
                </a:lnTo>
                <a:lnTo>
                  <a:pt x="7994498" y="1506151"/>
                </a:lnTo>
                <a:lnTo>
                  <a:pt x="8029504" y="1531469"/>
                </a:lnTo>
                <a:lnTo>
                  <a:pt x="8033345" y="1589444"/>
                </a:lnTo>
                <a:lnTo>
                  <a:pt x="8021418" y="1604043"/>
                </a:lnTo>
                <a:lnTo>
                  <a:pt x="8004505" y="1590724"/>
                </a:lnTo>
                <a:lnTo>
                  <a:pt x="8000293" y="1559836"/>
                </a:lnTo>
                <a:lnTo>
                  <a:pt x="7980280" y="1549942"/>
                </a:lnTo>
                <a:lnTo>
                  <a:pt x="7961076" y="1526766"/>
                </a:lnTo>
                <a:lnTo>
                  <a:pt x="7981830" y="1516045"/>
                </a:lnTo>
                <a:lnTo>
                  <a:pt x="7987221" y="1494564"/>
                </a:lnTo>
                <a:lnTo>
                  <a:pt x="8006054" y="1476958"/>
                </a:lnTo>
                <a:lnTo>
                  <a:pt x="8014882" y="1453331"/>
                </a:lnTo>
                <a:lnTo>
                  <a:pt x="8061040" y="1443022"/>
                </a:lnTo>
                <a:lnTo>
                  <a:pt x="8091396" y="1449907"/>
                </a:lnTo>
                <a:lnTo>
                  <a:pt x="8091396" y="1388507"/>
                </a:lnTo>
                <a:lnTo>
                  <a:pt x="8115620" y="1404835"/>
                </a:lnTo>
                <a:lnTo>
                  <a:pt x="8137150" y="1370035"/>
                </a:lnTo>
                <a:lnTo>
                  <a:pt x="8145236" y="1356754"/>
                </a:lnTo>
                <a:lnTo>
                  <a:pt x="8140620" y="1314242"/>
                </a:lnTo>
                <a:lnTo>
                  <a:pt x="8116025" y="1276020"/>
                </a:lnTo>
                <a:lnTo>
                  <a:pt x="8114846" y="1255402"/>
                </a:lnTo>
                <a:close/>
                <a:moveTo>
                  <a:pt x="5761327" y="1247692"/>
                </a:moveTo>
                <a:lnTo>
                  <a:pt x="5755970" y="1252846"/>
                </a:lnTo>
                <a:lnTo>
                  <a:pt x="5722888" y="1258414"/>
                </a:lnTo>
                <a:lnTo>
                  <a:pt x="5722889" y="1258415"/>
                </a:lnTo>
                <a:lnTo>
                  <a:pt x="5755969" y="1253262"/>
                </a:lnTo>
                <a:lnTo>
                  <a:pt x="5762866" y="1262278"/>
                </a:lnTo>
                <a:lnTo>
                  <a:pt x="5755969" y="1252848"/>
                </a:lnTo>
                <a:lnTo>
                  <a:pt x="5761326" y="1247694"/>
                </a:lnTo>
                <a:lnTo>
                  <a:pt x="5781710" y="1257137"/>
                </a:lnTo>
                <a:lnTo>
                  <a:pt x="5795187" y="1259283"/>
                </a:lnTo>
                <a:lnTo>
                  <a:pt x="5797882" y="1255858"/>
                </a:lnTo>
                <a:lnTo>
                  <a:pt x="5797882" y="1255857"/>
                </a:lnTo>
                <a:lnTo>
                  <a:pt x="5795187" y="1259279"/>
                </a:lnTo>
                <a:lnTo>
                  <a:pt x="5781711" y="1257135"/>
                </a:lnTo>
                <a:close/>
                <a:moveTo>
                  <a:pt x="5288022" y="1234376"/>
                </a:moveTo>
                <a:lnTo>
                  <a:pt x="5289167" y="1250252"/>
                </a:lnTo>
                <a:lnTo>
                  <a:pt x="5268330" y="1253546"/>
                </a:lnTo>
                <a:lnTo>
                  <a:pt x="5289572" y="1250249"/>
                </a:lnTo>
                <a:lnTo>
                  <a:pt x="5288022" y="1234376"/>
                </a:lnTo>
                <a:close/>
                <a:moveTo>
                  <a:pt x="5288031" y="1234372"/>
                </a:moveTo>
                <a:lnTo>
                  <a:pt x="5288025" y="1234374"/>
                </a:lnTo>
                <a:lnTo>
                  <a:pt x="5288396" y="1234618"/>
                </a:lnTo>
                <a:close/>
                <a:moveTo>
                  <a:pt x="6047827" y="1234331"/>
                </a:moveTo>
                <a:lnTo>
                  <a:pt x="6047776" y="1234365"/>
                </a:lnTo>
                <a:lnTo>
                  <a:pt x="6047776" y="1234365"/>
                </a:lnTo>
                <a:close/>
                <a:moveTo>
                  <a:pt x="5151505" y="1233275"/>
                </a:moveTo>
                <a:lnTo>
                  <a:pt x="5149615" y="1244270"/>
                </a:lnTo>
                <a:lnTo>
                  <a:pt x="5149659" y="1244416"/>
                </a:lnTo>
                <a:close/>
                <a:moveTo>
                  <a:pt x="6282436" y="1229010"/>
                </a:moveTo>
                <a:lnTo>
                  <a:pt x="6294637" y="1255847"/>
                </a:lnTo>
                <a:lnTo>
                  <a:pt x="6306343" y="1256164"/>
                </a:lnTo>
                <a:lnTo>
                  <a:pt x="6295007" y="1255853"/>
                </a:lnTo>
                <a:close/>
                <a:moveTo>
                  <a:pt x="5992356" y="1227001"/>
                </a:moveTo>
                <a:lnTo>
                  <a:pt x="6015499" y="1253252"/>
                </a:lnTo>
                <a:lnTo>
                  <a:pt x="6026278" y="1251721"/>
                </a:lnTo>
                <a:lnTo>
                  <a:pt x="6015499" y="1252843"/>
                </a:lnTo>
                <a:close/>
                <a:moveTo>
                  <a:pt x="6376533" y="1226128"/>
                </a:moveTo>
                <a:lnTo>
                  <a:pt x="6351172" y="1248554"/>
                </a:lnTo>
                <a:lnTo>
                  <a:pt x="6350433" y="1252811"/>
                </a:lnTo>
                <a:lnTo>
                  <a:pt x="6351172" y="1248962"/>
                </a:lnTo>
                <a:close/>
                <a:moveTo>
                  <a:pt x="6397697" y="1222368"/>
                </a:moveTo>
                <a:lnTo>
                  <a:pt x="6382674" y="1244259"/>
                </a:lnTo>
                <a:lnTo>
                  <a:pt x="6382880" y="1244374"/>
                </a:lnTo>
                <a:lnTo>
                  <a:pt x="6397701" y="1222370"/>
                </a:lnTo>
                <a:close/>
                <a:moveTo>
                  <a:pt x="5973956" y="1217629"/>
                </a:moveTo>
                <a:lnTo>
                  <a:pt x="5973721" y="1217690"/>
                </a:lnTo>
                <a:lnTo>
                  <a:pt x="5991507" y="1226388"/>
                </a:lnTo>
                <a:close/>
                <a:moveTo>
                  <a:pt x="6616867" y="1216767"/>
                </a:moveTo>
                <a:lnTo>
                  <a:pt x="6616866" y="1216775"/>
                </a:lnTo>
                <a:lnTo>
                  <a:pt x="6616867" y="1216768"/>
                </a:lnTo>
                <a:close/>
                <a:moveTo>
                  <a:pt x="7827247" y="1215143"/>
                </a:moveTo>
                <a:lnTo>
                  <a:pt x="7798040" y="1228355"/>
                </a:lnTo>
                <a:lnTo>
                  <a:pt x="7811108" y="1245955"/>
                </a:lnTo>
                <a:lnTo>
                  <a:pt x="7811113" y="1245955"/>
                </a:lnTo>
                <a:lnTo>
                  <a:pt x="7798411" y="1228349"/>
                </a:lnTo>
                <a:close/>
                <a:moveTo>
                  <a:pt x="6599929" y="1211612"/>
                </a:moveTo>
                <a:lnTo>
                  <a:pt x="6616865" y="1216763"/>
                </a:lnTo>
                <a:lnTo>
                  <a:pt x="6616664" y="1216293"/>
                </a:lnTo>
                <a:close/>
                <a:moveTo>
                  <a:pt x="6082007" y="1203026"/>
                </a:moveTo>
                <a:lnTo>
                  <a:pt x="6081976" y="1203063"/>
                </a:lnTo>
                <a:lnTo>
                  <a:pt x="6082007" y="1203027"/>
                </a:lnTo>
                <a:lnTo>
                  <a:pt x="6119304" y="1221047"/>
                </a:lnTo>
                <a:lnTo>
                  <a:pt x="6128535" y="1247269"/>
                </a:lnTo>
                <a:lnTo>
                  <a:pt x="6139687" y="1254117"/>
                </a:lnTo>
                <a:lnTo>
                  <a:pt x="6140627" y="1254055"/>
                </a:lnTo>
                <a:lnTo>
                  <a:pt x="6139687" y="1254116"/>
                </a:lnTo>
                <a:lnTo>
                  <a:pt x="6128535" y="1247269"/>
                </a:lnTo>
                <a:lnTo>
                  <a:pt x="6119304" y="1220632"/>
                </a:lnTo>
                <a:close/>
                <a:moveTo>
                  <a:pt x="6398634" y="1202404"/>
                </a:moveTo>
                <a:lnTo>
                  <a:pt x="6390389" y="1204762"/>
                </a:lnTo>
                <a:lnTo>
                  <a:pt x="6389211" y="1219353"/>
                </a:lnTo>
                <a:lnTo>
                  <a:pt x="6390390" y="1204762"/>
                </a:lnTo>
                <a:close/>
                <a:moveTo>
                  <a:pt x="4874284" y="1195313"/>
                </a:moveTo>
                <a:lnTo>
                  <a:pt x="4879304" y="1223190"/>
                </a:lnTo>
                <a:lnTo>
                  <a:pt x="4872363" y="1248961"/>
                </a:lnTo>
                <a:lnTo>
                  <a:pt x="4860841" y="1242528"/>
                </a:lnTo>
                <a:lnTo>
                  <a:pt x="4853934" y="1219767"/>
                </a:lnTo>
                <a:lnTo>
                  <a:pt x="4858920" y="1207314"/>
                </a:lnTo>
                <a:close/>
                <a:moveTo>
                  <a:pt x="5132511" y="1191786"/>
                </a:moveTo>
                <a:lnTo>
                  <a:pt x="5132668" y="1191857"/>
                </a:lnTo>
                <a:lnTo>
                  <a:pt x="5142303" y="1198327"/>
                </a:lnTo>
                <a:lnTo>
                  <a:pt x="5142304" y="1198324"/>
                </a:lnTo>
                <a:lnTo>
                  <a:pt x="5132668" y="1191853"/>
                </a:lnTo>
                <a:close/>
                <a:moveTo>
                  <a:pt x="6622626" y="1189301"/>
                </a:moveTo>
                <a:lnTo>
                  <a:pt x="6608780" y="1197878"/>
                </a:lnTo>
                <a:lnTo>
                  <a:pt x="6608782" y="1197881"/>
                </a:lnTo>
                <a:lnTo>
                  <a:pt x="6622628" y="1189303"/>
                </a:lnTo>
                <a:close/>
                <a:moveTo>
                  <a:pt x="5206113" y="1188021"/>
                </a:moveTo>
                <a:lnTo>
                  <a:pt x="5198030" y="1198324"/>
                </a:lnTo>
                <a:lnTo>
                  <a:pt x="5194593" y="1209046"/>
                </a:lnTo>
                <a:lnTo>
                  <a:pt x="5194596" y="1209050"/>
                </a:lnTo>
                <a:lnTo>
                  <a:pt x="5198030" y="1198333"/>
                </a:lnTo>
                <a:lnTo>
                  <a:pt x="5206117" y="1188025"/>
                </a:lnTo>
                <a:close/>
                <a:moveTo>
                  <a:pt x="5152681" y="1185871"/>
                </a:moveTo>
                <a:lnTo>
                  <a:pt x="5148436" y="1188016"/>
                </a:lnTo>
                <a:lnTo>
                  <a:pt x="5146145" y="1198738"/>
                </a:lnTo>
                <a:lnTo>
                  <a:pt x="5140386" y="1201747"/>
                </a:lnTo>
                <a:lnTo>
                  <a:pt x="5140383" y="1201750"/>
                </a:lnTo>
                <a:lnTo>
                  <a:pt x="5136542" y="1209049"/>
                </a:lnTo>
                <a:lnTo>
                  <a:pt x="5130377" y="1211608"/>
                </a:lnTo>
                <a:lnTo>
                  <a:pt x="5128456" y="1205174"/>
                </a:lnTo>
                <a:lnTo>
                  <a:pt x="5118854" y="1221916"/>
                </a:lnTo>
                <a:lnTo>
                  <a:pt x="5118855" y="1221921"/>
                </a:lnTo>
                <a:lnTo>
                  <a:pt x="5128457" y="1205181"/>
                </a:lnTo>
                <a:lnTo>
                  <a:pt x="5130377" y="1211615"/>
                </a:lnTo>
                <a:lnTo>
                  <a:pt x="5136543" y="1209056"/>
                </a:lnTo>
                <a:lnTo>
                  <a:pt x="5142675" y="1217634"/>
                </a:lnTo>
                <a:lnTo>
                  <a:pt x="5149211" y="1220643"/>
                </a:lnTo>
                <a:lnTo>
                  <a:pt x="5151535" y="1233093"/>
                </a:lnTo>
                <a:lnTo>
                  <a:pt x="5151536" y="1233090"/>
                </a:lnTo>
                <a:lnTo>
                  <a:pt x="5154972" y="1233090"/>
                </a:lnTo>
                <a:lnTo>
                  <a:pt x="5155377" y="1226656"/>
                </a:lnTo>
                <a:lnTo>
                  <a:pt x="5169224" y="1221502"/>
                </a:lnTo>
                <a:lnTo>
                  <a:pt x="5174581" y="1220223"/>
                </a:lnTo>
                <a:lnTo>
                  <a:pt x="5182667" y="1218041"/>
                </a:lnTo>
                <a:lnTo>
                  <a:pt x="5194190" y="1217627"/>
                </a:lnTo>
                <a:lnTo>
                  <a:pt x="5194193" y="1217630"/>
                </a:lnTo>
                <a:lnTo>
                  <a:pt x="5197660" y="1212931"/>
                </a:lnTo>
                <a:lnTo>
                  <a:pt x="5197656" y="1212926"/>
                </a:lnTo>
                <a:lnTo>
                  <a:pt x="5194189" y="1217624"/>
                </a:lnTo>
                <a:lnTo>
                  <a:pt x="5182667" y="1218038"/>
                </a:lnTo>
                <a:lnTo>
                  <a:pt x="5174580" y="1220220"/>
                </a:lnTo>
                <a:lnTo>
                  <a:pt x="5173435" y="1217624"/>
                </a:lnTo>
                <a:lnTo>
                  <a:pt x="5175760" y="1213749"/>
                </a:lnTo>
                <a:lnTo>
                  <a:pt x="5178421" y="1206037"/>
                </a:lnTo>
                <a:lnTo>
                  <a:pt x="5174580" y="1206037"/>
                </a:lnTo>
                <a:lnTo>
                  <a:pt x="5169223" y="1200018"/>
                </a:lnTo>
                <a:lnTo>
                  <a:pt x="5165349" y="1198324"/>
                </a:lnTo>
                <a:lnTo>
                  <a:pt x="5161508" y="1193170"/>
                </a:lnTo>
                <a:lnTo>
                  <a:pt x="5156522" y="1191025"/>
                </a:lnTo>
                <a:close/>
                <a:moveTo>
                  <a:pt x="6458835" y="1185430"/>
                </a:moveTo>
                <a:lnTo>
                  <a:pt x="6497665" y="1199608"/>
                </a:lnTo>
                <a:lnTo>
                  <a:pt x="6505347" y="1195733"/>
                </a:lnTo>
                <a:lnTo>
                  <a:pt x="6505346" y="1195733"/>
                </a:lnTo>
                <a:lnTo>
                  <a:pt x="6497664" y="1199157"/>
                </a:lnTo>
                <a:close/>
                <a:moveTo>
                  <a:pt x="6458817" y="1185425"/>
                </a:moveTo>
                <a:lnTo>
                  <a:pt x="6446890" y="1192309"/>
                </a:lnTo>
                <a:lnTo>
                  <a:pt x="6449215" y="1211609"/>
                </a:lnTo>
                <a:lnTo>
                  <a:pt x="6449216" y="1211609"/>
                </a:lnTo>
                <a:lnTo>
                  <a:pt x="6446891" y="1192309"/>
                </a:lnTo>
                <a:lnTo>
                  <a:pt x="6458818" y="1185425"/>
                </a:lnTo>
                <a:close/>
                <a:moveTo>
                  <a:pt x="4597496" y="1181163"/>
                </a:moveTo>
                <a:lnTo>
                  <a:pt x="4606703" y="1193995"/>
                </a:lnTo>
                <a:lnTo>
                  <a:pt x="4651715" y="1208932"/>
                </a:lnTo>
                <a:lnTo>
                  <a:pt x="4607073" y="1193996"/>
                </a:lnTo>
                <a:close/>
                <a:moveTo>
                  <a:pt x="5118718" y="1176469"/>
                </a:moveTo>
                <a:lnTo>
                  <a:pt x="5113066" y="1177716"/>
                </a:lnTo>
                <a:lnTo>
                  <a:pt x="5113428" y="1178014"/>
                </a:lnTo>
                <a:close/>
                <a:moveTo>
                  <a:pt x="6227434" y="1171127"/>
                </a:moveTo>
                <a:lnTo>
                  <a:pt x="6263101" y="1195313"/>
                </a:lnTo>
                <a:lnTo>
                  <a:pt x="6270312" y="1227894"/>
                </a:lnTo>
                <a:lnTo>
                  <a:pt x="6263101" y="1194867"/>
                </a:lnTo>
                <a:close/>
                <a:moveTo>
                  <a:pt x="6226423" y="1170862"/>
                </a:moveTo>
                <a:lnTo>
                  <a:pt x="6185811" y="1173423"/>
                </a:lnTo>
                <a:lnTo>
                  <a:pt x="6158910" y="1178504"/>
                </a:lnTo>
                <a:lnTo>
                  <a:pt x="6185812" y="1173831"/>
                </a:lnTo>
                <a:close/>
                <a:moveTo>
                  <a:pt x="7371631" y="1170827"/>
                </a:moveTo>
                <a:lnTo>
                  <a:pt x="7359303" y="1181547"/>
                </a:lnTo>
                <a:lnTo>
                  <a:pt x="7350476" y="1199155"/>
                </a:lnTo>
                <a:lnTo>
                  <a:pt x="7326622" y="1211194"/>
                </a:lnTo>
                <a:lnTo>
                  <a:pt x="7290875" y="1212059"/>
                </a:lnTo>
                <a:lnTo>
                  <a:pt x="7263804" y="1221448"/>
                </a:lnTo>
                <a:lnTo>
                  <a:pt x="7290875" y="1212478"/>
                </a:lnTo>
                <a:lnTo>
                  <a:pt x="7326622" y="1211200"/>
                </a:lnTo>
                <a:lnTo>
                  <a:pt x="7350476" y="1199610"/>
                </a:lnTo>
                <a:lnTo>
                  <a:pt x="7359303" y="1181554"/>
                </a:lnTo>
                <a:lnTo>
                  <a:pt x="7371634" y="1170831"/>
                </a:lnTo>
                <a:close/>
                <a:moveTo>
                  <a:pt x="2781474" y="1155369"/>
                </a:moveTo>
                <a:lnTo>
                  <a:pt x="2772242" y="1159657"/>
                </a:lnTo>
                <a:lnTo>
                  <a:pt x="2763381" y="1166957"/>
                </a:lnTo>
                <a:lnTo>
                  <a:pt x="2754554" y="1160975"/>
                </a:lnTo>
                <a:lnTo>
                  <a:pt x="2732620" y="1165678"/>
                </a:lnTo>
                <a:lnTo>
                  <a:pt x="2713786" y="1170418"/>
                </a:lnTo>
                <a:lnTo>
                  <a:pt x="2704555" y="1174256"/>
                </a:lnTo>
                <a:lnTo>
                  <a:pt x="2693403" y="1185429"/>
                </a:lnTo>
                <a:lnTo>
                  <a:pt x="2702264" y="1188439"/>
                </a:lnTo>
                <a:lnTo>
                  <a:pt x="2710350" y="1187160"/>
                </a:lnTo>
                <a:lnTo>
                  <a:pt x="2711865" y="1186295"/>
                </a:lnTo>
                <a:lnTo>
                  <a:pt x="2711867" y="1186284"/>
                </a:lnTo>
                <a:lnTo>
                  <a:pt x="2724164" y="1182860"/>
                </a:lnTo>
                <a:lnTo>
                  <a:pt x="2743402" y="1183725"/>
                </a:lnTo>
                <a:lnTo>
                  <a:pt x="2762236" y="1186284"/>
                </a:lnTo>
                <a:lnTo>
                  <a:pt x="2784170" y="1175561"/>
                </a:lnTo>
                <a:lnTo>
                  <a:pt x="2787236" y="1162657"/>
                </a:lnTo>
                <a:lnTo>
                  <a:pt x="2786092" y="1157963"/>
                </a:lnTo>
                <a:lnTo>
                  <a:pt x="2786089" y="1157965"/>
                </a:lnTo>
                <a:lnTo>
                  <a:pt x="2785685" y="1157514"/>
                </a:lnTo>
                <a:close/>
                <a:moveTo>
                  <a:pt x="5194593" y="1154495"/>
                </a:moveTo>
                <a:lnTo>
                  <a:pt x="5189203" y="1161794"/>
                </a:lnTo>
                <a:lnTo>
                  <a:pt x="5192653" y="1174172"/>
                </a:lnTo>
                <a:lnTo>
                  <a:pt x="5189574" y="1161803"/>
                </a:lnTo>
                <a:lnTo>
                  <a:pt x="5194594" y="1154504"/>
                </a:lnTo>
                <a:lnTo>
                  <a:pt x="5203421" y="1168273"/>
                </a:lnTo>
                <a:lnTo>
                  <a:pt x="5212653" y="1165677"/>
                </a:lnTo>
                <a:lnTo>
                  <a:pt x="5231891" y="1170832"/>
                </a:lnTo>
                <a:lnTo>
                  <a:pt x="5267638" y="1172562"/>
                </a:lnTo>
                <a:lnTo>
                  <a:pt x="5278790" y="1163985"/>
                </a:lnTo>
                <a:lnTo>
                  <a:pt x="5281011" y="1163400"/>
                </a:lnTo>
                <a:lnTo>
                  <a:pt x="5278790" y="1163977"/>
                </a:lnTo>
                <a:lnTo>
                  <a:pt x="5267638" y="1172554"/>
                </a:lnTo>
                <a:lnTo>
                  <a:pt x="5231891" y="1170824"/>
                </a:lnTo>
                <a:lnTo>
                  <a:pt x="5212653" y="1165670"/>
                </a:lnTo>
                <a:lnTo>
                  <a:pt x="5203422" y="1168266"/>
                </a:lnTo>
                <a:lnTo>
                  <a:pt x="5194594" y="1154497"/>
                </a:lnTo>
                <a:close/>
                <a:moveTo>
                  <a:pt x="5108075" y="1148515"/>
                </a:moveTo>
                <a:lnTo>
                  <a:pt x="5108073" y="1148523"/>
                </a:lnTo>
                <a:lnTo>
                  <a:pt x="5121144" y="1160974"/>
                </a:lnTo>
                <a:lnTo>
                  <a:pt x="5121145" y="1160966"/>
                </a:lnTo>
                <a:close/>
                <a:moveTo>
                  <a:pt x="5188453" y="1139497"/>
                </a:moveTo>
                <a:lnTo>
                  <a:pt x="5194964" y="1142908"/>
                </a:lnTo>
                <a:lnTo>
                  <a:pt x="5189978" y="1148927"/>
                </a:lnTo>
                <a:lnTo>
                  <a:pt x="5189979" y="1148928"/>
                </a:lnTo>
                <a:lnTo>
                  <a:pt x="5195369" y="1142909"/>
                </a:lnTo>
                <a:close/>
                <a:moveTo>
                  <a:pt x="7816507" y="1130046"/>
                </a:moveTo>
                <a:lnTo>
                  <a:pt x="7816503" y="1130050"/>
                </a:lnTo>
                <a:lnTo>
                  <a:pt x="7839178" y="1158829"/>
                </a:lnTo>
                <a:lnTo>
                  <a:pt x="7857234" y="1197875"/>
                </a:lnTo>
                <a:lnTo>
                  <a:pt x="7857237" y="1197874"/>
                </a:lnTo>
                <a:lnTo>
                  <a:pt x="7839178" y="1158371"/>
                </a:lnTo>
                <a:close/>
                <a:moveTo>
                  <a:pt x="5997812" y="1129180"/>
                </a:moveTo>
                <a:lnTo>
                  <a:pt x="5997810" y="1129181"/>
                </a:lnTo>
                <a:lnTo>
                  <a:pt x="6027793" y="1251553"/>
                </a:lnTo>
                <a:lnTo>
                  <a:pt x="6027796" y="1251552"/>
                </a:lnTo>
                <a:close/>
                <a:moveTo>
                  <a:pt x="5092709" y="1126172"/>
                </a:moveTo>
                <a:lnTo>
                  <a:pt x="5076089" y="1127020"/>
                </a:lnTo>
                <a:lnTo>
                  <a:pt x="5076166" y="1127041"/>
                </a:lnTo>
                <a:lnTo>
                  <a:pt x="5092709" y="1126626"/>
                </a:lnTo>
                <a:lnTo>
                  <a:pt x="5104232" y="1133926"/>
                </a:lnTo>
                <a:lnTo>
                  <a:pt x="5113056" y="1133926"/>
                </a:lnTo>
                <a:lnTo>
                  <a:pt x="5113059" y="1133916"/>
                </a:lnTo>
                <a:lnTo>
                  <a:pt x="5104237" y="1133916"/>
                </a:lnTo>
                <a:lnTo>
                  <a:pt x="5104232" y="1133924"/>
                </a:lnTo>
                <a:close/>
                <a:moveTo>
                  <a:pt x="5163429" y="1123157"/>
                </a:moveTo>
                <a:lnTo>
                  <a:pt x="5166899" y="1136475"/>
                </a:lnTo>
                <a:lnTo>
                  <a:pt x="5166899" y="1136475"/>
                </a:lnTo>
                <a:lnTo>
                  <a:pt x="5163429" y="1123157"/>
                </a:lnTo>
                <a:close/>
                <a:moveTo>
                  <a:pt x="5054638" y="1121469"/>
                </a:moveTo>
                <a:lnTo>
                  <a:pt x="5043856" y="1122334"/>
                </a:lnTo>
                <a:lnTo>
                  <a:pt x="5038870" y="1129182"/>
                </a:lnTo>
                <a:lnTo>
                  <a:pt x="5038765" y="1129094"/>
                </a:lnTo>
                <a:lnTo>
                  <a:pt x="5038870" y="1129185"/>
                </a:lnTo>
                <a:lnTo>
                  <a:pt x="5043856" y="1122338"/>
                </a:lnTo>
                <a:lnTo>
                  <a:pt x="5054732" y="1121494"/>
                </a:lnTo>
                <a:close/>
                <a:moveTo>
                  <a:pt x="5029638" y="1121469"/>
                </a:moveTo>
                <a:lnTo>
                  <a:pt x="5025393" y="1135202"/>
                </a:lnTo>
                <a:lnTo>
                  <a:pt x="5025394" y="1135202"/>
                </a:lnTo>
                <a:lnTo>
                  <a:pt x="5029929" y="1121711"/>
                </a:lnTo>
                <a:close/>
                <a:moveTo>
                  <a:pt x="4815455" y="1118454"/>
                </a:moveTo>
                <a:lnTo>
                  <a:pt x="4807405" y="1127894"/>
                </a:lnTo>
                <a:lnTo>
                  <a:pt x="4807407" y="1127900"/>
                </a:lnTo>
                <a:lnTo>
                  <a:pt x="4815458" y="1118459"/>
                </a:lnTo>
                <a:close/>
                <a:moveTo>
                  <a:pt x="5104189" y="1111943"/>
                </a:moveTo>
                <a:lnTo>
                  <a:pt x="5104232" y="1112025"/>
                </a:lnTo>
                <a:lnTo>
                  <a:pt x="5104326" y="1112130"/>
                </a:lnTo>
                <a:lnTo>
                  <a:pt x="5104232" y="1112020"/>
                </a:lnTo>
                <a:close/>
                <a:moveTo>
                  <a:pt x="6633747" y="1111186"/>
                </a:moveTo>
                <a:lnTo>
                  <a:pt x="6624144" y="1118872"/>
                </a:lnTo>
                <a:lnTo>
                  <a:pt x="6580715" y="1131777"/>
                </a:lnTo>
                <a:lnTo>
                  <a:pt x="6580717" y="1131780"/>
                </a:lnTo>
                <a:lnTo>
                  <a:pt x="6624144" y="1118875"/>
                </a:lnTo>
                <a:lnTo>
                  <a:pt x="6633780" y="1111576"/>
                </a:lnTo>
                <a:close/>
                <a:moveTo>
                  <a:pt x="8069496" y="1110708"/>
                </a:moveTo>
                <a:lnTo>
                  <a:pt x="8119461" y="1145057"/>
                </a:lnTo>
                <a:lnTo>
                  <a:pt x="8144865" y="1156230"/>
                </a:lnTo>
                <a:lnTo>
                  <a:pt x="8166394" y="1163529"/>
                </a:lnTo>
                <a:lnTo>
                  <a:pt x="8174447" y="1149383"/>
                </a:lnTo>
                <a:lnTo>
                  <a:pt x="8203287" y="1186290"/>
                </a:lnTo>
                <a:lnTo>
                  <a:pt x="8172526" y="1195733"/>
                </a:lnTo>
                <a:lnTo>
                  <a:pt x="8170606" y="1228351"/>
                </a:lnTo>
                <a:lnTo>
                  <a:pt x="8118720" y="1205628"/>
                </a:lnTo>
                <a:lnTo>
                  <a:pt x="8126402" y="1242120"/>
                </a:lnTo>
                <a:lnTo>
                  <a:pt x="8099111" y="1242120"/>
                </a:lnTo>
                <a:lnTo>
                  <a:pt x="8077178" y="1209465"/>
                </a:lnTo>
                <a:lnTo>
                  <a:pt x="8074112" y="1184145"/>
                </a:lnTo>
                <a:lnTo>
                  <a:pt x="8099111" y="1182415"/>
                </a:lnTo>
                <a:lnTo>
                  <a:pt x="8078324" y="1136479"/>
                </a:lnTo>
                <a:close/>
                <a:moveTo>
                  <a:pt x="5144591" y="1106080"/>
                </a:moveTo>
                <a:lnTo>
                  <a:pt x="5148065" y="1115030"/>
                </a:lnTo>
                <a:lnTo>
                  <a:pt x="5148066" y="1115030"/>
                </a:lnTo>
                <a:close/>
                <a:moveTo>
                  <a:pt x="5013128" y="1105121"/>
                </a:moveTo>
                <a:lnTo>
                  <a:pt x="5013095" y="1105134"/>
                </a:lnTo>
                <a:lnTo>
                  <a:pt x="5013858" y="1114024"/>
                </a:lnTo>
                <a:close/>
                <a:moveTo>
                  <a:pt x="5319158" y="1097752"/>
                </a:moveTo>
                <a:lnTo>
                  <a:pt x="5319153" y="1097838"/>
                </a:lnTo>
                <a:lnTo>
                  <a:pt x="5319153" y="1097838"/>
                </a:lnTo>
                <a:close/>
                <a:moveTo>
                  <a:pt x="4808920" y="1096564"/>
                </a:moveTo>
                <a:lnTo>
                  <a:pt x="4807776" y="1105585"/>
                </a:lnTo>
                <a:lnTo>
                  <a:pt x="4807777" y="1105587"/>
                </a:lnTo>
                <a:lnTo>
                  <a:pt x="4808921" y="1096566"/>
                </a:lnTo>
                <a:close/>
                <a:moveTo>
                  <a:pt x="4973508" y="1095279"/>
                </a:moveTo>
                <a:lnTo>
                  <a:pt x="4973507" y="1095283"/>
                </a:lnTo>
                <a:lnTo>
                  <a:pt x="4980412" y="1109876"/>
                </a:lnTo>
                <a:lnTo>
                  <a:pt x="4980414" y="1109875"/>
                </a:lnTo>
                <a:close/>
                <a:moveTo>
                  <a:pt x="5023025" y="1088252"/>
                </a:moveTo>
                <a:lnTo>
                  <a:pt x="5022731" y="1088393"/>
                </a:lnTo>
                <a:lnTo>
                  <a:pt x="5021181" y="1101711"/>
                </a:lnTo>
                <a:lnTo>
                  <a:pt x="5021059" y="1101763"/>
                </a:lnTo>
                <a:lnTo>
                  <a:pt x="5021182" y="1101717"/>
                </a:lnTo>
                <a:lnTo>
                  <a:pt x="5022731" y="1088399"/>
                </a:lnTo>
                <a:close/>
                <a:moveTo>
                  <a:pt x="5338733" y="1087043"/>
                </a:moveTo>
                <a:lnTo>
                  <a:pt x="5338761" y="1087116"/>
                </a:lnTo>
                <a:lnTo>
                  <a:pt x="5338762" y="1087113"/>
                </a:lnTo>
                <a:close/>
                <a:moveTo>
                  <a:pt x="5341488" y="1078594"/>
                </a:moveTo>
                <a:lnTo>
                  <a:pt x="5344153" y="1083652"/>
                </a:lnTo>
                <a:lnTo>
                  <a:pt x="5357436" y="1084438"/>
                </a:lnTo>
                <a:lnTo>
                  <a:pt x="5344153" y="1083243"/>
                </a:lnTo>
                <a:close/>
                <a:moveTo>
                  <a:pt x="5341400" y="1078570"/>
                </a:moveTo>
                <a:lnTo>
                  <a:pt x="5336471" y="1081099"/>
                </a:lnTo>
                <a:lnTo>
                  <a:pt x="5336598" y="1081432"/>
                </a:lnTo>
                <a:close/>
                <a:moveTo>
                  <a:pt x="5359551" y="1078536"/>
                </a:moveTo>
                <a:lnTo>
                  <a:pt x="5359550" y="1078541"/>
                </a:lnTo>
                <a:lnTo>
                  <a:pt x="5364166" y="1081964"/>
                </a:lnTo>
                <a:lnTo>
                  <a:pt x="5358428" y="1084497"/>
                </a:lnTo>
                <a:lnTo>
                  <a:pt x="5358775" y="1084517"/>
                </a:lnTo>
                <a:lnTo>
                  <a:pt x="5364536" y="1081959"/>
                </a:lnTo>
                <a:close/>
                <a:moveTo>
                  <a:pt x="2625749" y="1077681"/>
                </a:moveTo>
                <a:lnTo>
                  <a:pt x="2619588" y="1082380"/>
                </a:lnTo>
                <a:lnTo>
                  <a:pt x="2626525" y="1095690"/>
                </a:lnTo>
                <a:lnTo>
                  <a:pt x="2604221" y="1098249"/>
                </a:lnTo>
                <a:lnTo>
                  <a:pt x="2603446" y="1098249"/>
                </a:lnTo>
                <a:lnTo>
                  <a:pt x="2585757" y="1094825"/>
                </a:lnTo>
                <a:lnTo>
                  <a:pt x="2564599" y="1101710"/>
                </a:lnTo>
                <a:lnTo>
                  <a:pt x="2546911" y="1104268"/>
                </a:lnTo>
                <a:lnTo>
                  <a:pt x="2524236" y="1125750"/>
                </a:lnTo>
                <a:lnTo>
                  <a:pt x="2510388" y="1138204"/>
                </a:lnTo>
                <a:lnTo>
                  <a:pt x="2512309" y="1142078"/>
                </a:lnTo>
                <a:lnTo>
                  <a:pt x="2538083" y="1120596"/>
                </a:lnTo>
                <a:lnTo>
                  <a:pt x="2541554" y="1120596"/>
                </a:lnTo>
                <a:lnTo>
                  <a:pt x="2519620" y="1145502"/>
                </a:lnTo>
                <a:lnTo>
                  <a:pt x="2505402" y="1168676"/>
                </a:lnTo>
                <a:lnTo>
                  <a:pt x="2493475" y="1187563"/>
                </a:lnTo>
                <a:lnTo>
                  <a:pt x="2490780" y="1203439"/>
                </a:lnTo>
                <a:lnTo>
                  <a:pt x="2487343" y="1211603"/>
                </a:lnTo>
                <a:lnTo>
                  <a:pt x="2483873" y="1220218"/>
                </a:lnTo>
                <a:lnTo>
                  <a:pt x="2484243" y="1237788"/>
                </a:lnTo>
                <a:lnTo>
                  <a:pt x="2485793" y="1239970"/>
                </a:lnTo>
                <a:lnTo>
                  <a:pt x="2494621" y="1239970"/>
                </a:lnTo>
                <a:lnTo>
                  <a:pt x="2502336" y="1236508"/>
                </a:lnTo>
                <a:lnTo>
                  <a:pt x="2508872" y="1231355"/>
                </a:lnTo>
                <a:lnTo>
                  <a:pt x="2524607" y="1215478"/>
                </a:lnTo>
                <a:lnTo>
                  <a:pt x="2533468" y="1193996"/>
                </a:lnTo>
                <a:lnTo>
                  <a:pt x="2533097" y="1173417"/>
                </a:lnTo>
                <a:lnTo>
                  <a:pt x="2539229" y="1159647"/>
                </a:lnTo>
                <a:lnTo>
                  <a:pt x="2551526" y="1142906"/>
                </a:lnTo>
                <a:lnTo>
                  <a:pt x="2561904" y="1132183"/>
                </a:lnTo>
                <a:lnTo>
                  <a:pt x="2574235" y="1124019"/>
                </a:lnTo>
                <a:lnTo>
                  <a:pt x="2572314" y="1135607"/>
                </a:lnTo>
                <a:lnTo>
                  <a:pt x="2583062" y="1118865"/>
                </a:lnTo>
                <a:lnTo>
                  <a:pt x="2589598" y="1115442"/>
                </a:lnTo>
                <a:lnTo>
                  <a:pt x="2597684" y="1102575"/>
                </a:lnTo>
                <a:lnTo>
                  <a:pt x="2615743" y="1109874"/>
                </a:lnTo>
                <a:lnTo>
                  <a:pt x="2628445" y="1122740"/>
                </a:lnTo>
                <a:lnTo>
                  <a:pt x="2625346" y="1137752"/>
                </a:lnTo>
                <a:lnTo>
                  <a:pt x="2617664" y="1152800"/>
                </a:lnTo>
                <a:lnTo>
                  <a:pt x="2599201" y="1166118"/>
                </a:lnTo>
                <a:lnTo>
                  <a:pt x="2597684" y="1174244"/>
                </a:lnTo>
                <a:lnTo>
                  <a:pt x="2602300" y="1174697"/>
                </a:lnTo>
                <a:lnTo>
                  <a:pt x="2622684" y="1159647"/>
                </a:lnTo>
                <a:lnTo>
                  <a:pt x="2630366" y="1163522"/>
                </a:lnTo>
                <a:lnTo>
                  <a:pt x="2628041" y="1181995"/>
                </a:lnTo>
                <a:lnTo>
                  <a:pt x="2624604" y="1195727"/>
                </a:lnTo>
                <a:lnTo>
                  <a:pt x="2606916" y="1213747"/>
                </a:lnTo>
                <a:lnTo>
                  <a:pt x="2597280" y="1225786"/>
                </a:lnTo>
                <a:lnTo>
                  <a:pt x="2584208" y="1238653"/>
                </a:lnTo>
                <a:lnTo>
                  <a:pt x="2597280" y="1245538"/>
                </a:lnTo>
                <a:lnTo>
                  <a:pt x="2609207" y="1247268"/>
                </a:lnTo>
                <a:lnTo>
                  <a:pt x="2628445" y="1242114"/>
                </a:lnTo>
                <a:lnTo>
                  <a:pt x="2646504" y="1233085"/>
                </a:lnTo>
                <a:lnTo>
                  <a:pt x="2660352" y="1228796"/>
                </a:lnTo>
                <a:lnTo>
                  <a:pt x="2681881" y="1219353"/>
                </a:lnTo>
                <a:lnTo>
                  <a:pt x="2709946" y="1199150"/>
                </a:lnTo>
                <a:lnTo>
                  <a:pt x="2710349" y="1196152"/>
                </a:lnTo>
                <a:lnTo>
                  <a:pt x="2687641" y="1200477"/>
                </a:lnTo>
                <a:lnTo>
                  <a:pt x="2674198" y="1204767"/>
                </a:lnTo>
                <a:lnTo>
                  <a:pt x="2666112" y="1209470"/>
                </a:lnTo>
                <a:lnTo>
                  <a:pt x="2653815" y="1206460"/>
                </a:lnTo>
                <a:lnTo>
                  <a:pt x="2646133" y="1207776"/>
                </a:lnTo>
                <a:lnTo>
                  <a:pt x="2631881" y="1217220"/>
                </a:lnTo>
                <a:lnTo>
                  <a:pt x="2610352" y="1227941"/>
                </a:lnTo>
                <a:lnTo>
                  <a:pt x="2597280" y="1225797"/>
                </a:lnTo>
                <a:lnTo>
                  <a:pt x="2606915" y="1213759"/>
                </a:lnTo>
                <a:lnTo>
                  <a:pt x="2624974" y="1195737"/>
                </a:lnTo>
                <a:lnTo>
                  <a:pt x="2644583" y="1185015"/>
                </a:lnTo>
                <a:lnTo>
                  <a:pt x="2649974" y="1175986"/>
                </a:lnTo>
                <a:lnTo>
                  <a:pt x="2653815" y="1160109"/>
                </a:lnTo>
                <a:lnTo>
                  <a:pt x="2671874" y="1142089"/>
                </a:lnTo>
                <a:lnTo>
                  <a:pt x="2676119" y="1121021"/>
                </a:lnTo>
                <a:lnTo>
                  <a:pt x="2681105" y="1141637"/>
                </a:lnTo>
                <a:lnTo>
                  <a:pt x="2699198" y="1145927"/>
                </a:lnTo>
                <a:lnTo>
                  <a:pt x="2710720" y="1135204"/>
                </a:lnTo>
                <a:lnTo>
                  <a:pt x="2704184" y="1109884"/>
                </a:lnTo>
                <a:lnTo>
                  <a:pt x="2700343" y="1099125"/>
                </a:lnTo>
                <a:lnTo>
                  <a:pt x="2681105" y="1092691"/>
                </a:lnTo>
                <a:lnTo>
                  <a:pt x="2662642" y="1089268"/>
                </a:lnTo>
                <a:lnTo>
                  <a:pt x="2644583" y="1088816"/>
                </a:lnTo>
                <a:lnTo>
                  <a:pt x="2628040" y="1084979"/>
                </a:lnTo>
                <a:close/>
                <a:moveTo>
                  <a:pt x="5006961" y="1073797"/>
                </a:moveTo>
                <a:lnTo>
                  <a:pt x="5006559" y="1073805"/>
                </a:lnTo>
                <a:lnTo>
                  <a:pt x="5000036" y="1078171"/>
                </a:lnTo>
                <a:close/>
                <a:moveTo>
                  <a:pt x="5317249" y="1069146"/>
                </a:moveTo>
                <a:lnTo>
                  <a:pt x="5319911" y="1083563"/>
                </a:lnTo>
                <a:lnTo>
                  <a:pt x="5319928" y="1083243"/>
                </a:lnTo>
                <a:close/>
                <a:moveTo>
                  <a:pt x="7490062" y="1069059"/>
                </a:moveTo>
                <a:lnTo>
                  <a:pt x="7457381" y="1073385"/>
                </a:lnTo>
                <a:lnTo>
                  <a:pt x="7445824" y="1082828"/>
                </a:lnTo>
                <a:lnTo>
                  <a:pt x="7439288" y="1104724"/>
                </a:lnTo>
                <a:lnTo>
                  <a:pt x="7408932" y="1117590"/>
                </a:lnTo>
                <a:lnTo>
                  <a:pt x="7393939" y="1135613"/>
                </a:lnTo>
                <a:lnTo>
                  <a:pt x="7365839" y="1128312"/>
                </a:lnTo>
                <a:lnTo>
                  <a:pt x="7350476" y="1125754"/>
                </a:lnTo>
                <a:lnTo>
                  <a:pt x="7348556" y="1147199"/>
                </a:lnTo>
                <a:lnTo>
                  <a:pt x="7348556" y="1147199"/>
                </a:lnTo>
                <a:lnTo>
                  <a:pt x="7350476" y="1125760"/>
                </a:lnTo>
                <a:lnTo>
                  <a:pt x="7365840" y="1128771"/>
                </a:lnTo>
                <a:lnTo>
                  <a:pt x="7393939" y="1135620"/>
                </a:lnTo>
                <a:lnTo>
                  <a:pt x="7408932" y="1118010"/>
                </a:lnTo>
                <a:lnTo>
                  <a:pt x="7439288" y="1105143"/>
                </a:lnTo>
                <a:lnTo>
                  <a:pt x="7445824" y="1082834"/>
                </a:lnTo>
                <a:lnTo>
                  <a:pt x="7457381" y="1073391"/>
                </a:lnTo>
                <a:lnTo>
                  <a:pt x="7490062" y="1069065"/>
                </a:lnTo>
                <a:lnTo>
                  <a:pt x="7510816" y="1072939"/>
                </a:lnTo>
                <a:lnTo>
                  <a:pt x="7510689" y="1072499"/>
                </a:lnTo>
                <a:close/>
                <a:moveTo>
                  <a:pt x="4893892" y="1066507"/>
                </a:moveTo>
                <a:lnTo>
                  <a:pt x="4892376" y="1079822"/>
                </a:lnTo>
                <a:lnTo>
                  <a:pt x="4892377" y="1079821"/>
                </a:lnTo>
                <a:close/>
                <a:moveTo>
                  <a:pt x="5351037" y="1065073"/>
                </a:moveTo>
                <a:lnTo>
                  <a:pt x="5351093" y="1065222"/>
                </a:lnTo>
                <a:lnTo>
                  <a:pt x="5360694" y="1073385"/>
                </a:lnTo>
                <a:lnTo>
                  <a:pt x="5360695" y="1073381"/>
                </a:lnTo>
                <a:lnTo>
                  <a:pt x="5351093" y="1065218"/>
                </a:lnTo>
                <a:close/>
                <a:moveTo>
                  <a:pt x="4911204" y="1064791"/>
                </a:moveTo>
                <a:lnTo>
                  <a:pt x="4908564" y="1071131"/>
                </a:lnTo>
                <a:lnTo>
                  <a:pt x="4908919" y="1071243"/>
                </a:lnTo>
                <a:close/>
                <a:moveTo>
                  <a:pt x="3113676" y="1061353"/>
                </a:moveTo>
                <a:lnTo>
                  <a:pt x="3117147" y="1077681"/>
                </a:lnTo>
                <a:lnTo>
                  <a:pt x="3133285" y="1081969"/>
                </a:lnTo>
                <a:lnTo>
                  <a:pt x="3155960" y="1081518"/>
                </a:lnTo>
                <a:lnTo>
                  <a:pt x="3140192" y="1094836"/>
                </a:lnTo>
                <a:lnTo>
                  <a:pt x="3130994" y="1096980"/>
                </a:lnTo>
                <a:lnTo>
                  <a:pt x="3104074" y="1082835"/>
                </a:lnTo>
                <a:lnTo>
                  <a:pt x="3101749" y="1071661"/>
                </a:lnTo>
                <a:close/>
                <a:moveTo>
                  <a:pt x="4873139" y="1060713"/>
                </a:moveTo>
                <a:lnTo>
                  <a:pt x="4873139" y="1060713"/>
                </a:lnTo>
                <a:lnTo>
                  <a:pt x="4881224" y="1065227"/>
                </a:lnTo>
                <a:lnTo>
                  <a:pt x="4881225" y="1065227"/>
                </a:lnTo>
                <a:close/>
                <a:moveTo>
                  <a:pt x="3023313" y="1060484"/>
                </a:moveTo>
                <a:lnTo>
                  <a:pt x="3009872" y="1105999"/>
                </a:lnTo>
                <a:lnTo>
                  <a:pt x="3009874" y="1106002"/>
                </a:lnTo>
                <a:lnTo>
                  <a:pt x="3023315" y="1060487"/>
                </a:lnTo>
                <a:close/>
                <a:moveTo>
                  <a:pt x="4870445" y="1059200"/>
                </a:moveTo>
                <a:lnTo>
                  <a:pt x="4870443" y="1059208"/>
                </a:lnTo>
                <a:lnTo>
                  <a:pt x="4870449" y="1059211"/>
                </a:lnTo>
                <a:lnTo>
                  <a:pt x="4870449" y="1059210"/>
                </a:lnTo>
                <a:lnTo>
                  <a:pt x="4870444" y="1059208"/>
                </a:lnTo>
                <a:lnTo>
                  <a:pt x="4870446" y="1059202"/>
                </a:lnTo>
                <a:close/>
                <a:moveTo>
                  <a:pt x="7846910" y="1055460"/>
                </a:moveTo>
                <a:lnTo>
                  <a:pt x="7846860" y="1055784"/>
                </a:lnTo>
                <a:lnTo>
                  <a:pt x="7860337" y="1092277"/>
                </a:lnTo>
                <a:lnTo>
                  <a:pt x="7862960" y="1124016"/>
                </a:lnTo>
                <a:lnTo>
                  <a:pt x="7862998" y="1124022"/>
                </a:lnTo>
                <a:lnTo>
                  <a:pt x="7860337" y="1091818"/>
                </a:lnTo>
                <a:close/>
                <a:moveTo>
                  <a:pt x="4805484" y="1052765"/>
                </a:moveTo>
                <a:lnTo>
                  <a:pt x="4788571" y="1071650"/>
                </a:lnTo>
                <a:lnTo>
                  <a:pt x="4788571" y="1071660"/>
                </a:lnTo>
                <a:lnTo>
                  <a:pt x="4805485" y="1052775"/>
                </a:lnTo>
                <a:close/>
                <a:moveTo>
                  <a:pt x="6687990" y="1047617"/>
                </a:moveTo>
                <a:lnTo>
                  <a:pt x="6680308" y="1062627"/>
                </a:lnTo>
                <a:lnTo>
                  <a:pt x="6628760" y="1051906"/>
                </a:lnTo>
                <a:lnTo>
                  <a:pt x="6628760" y="1051909"/>
                </a:lnTo>
                <a:lnTo>
                  <a:pt x="6680309" y="1062631"/>
                </a:lnTo>
                <a:lnTo>
                  <a:pt x="6687991" y="1047620"/>
                </a:lnTo>
                <a:close/>
                <a:moveTo>
                  <a:pt x="5038073" y="1045962"/>
                </a:moveTo>
                <a:lnTo>
                  <a:pt x="5031559" y="1067371"/>
                </a:lnTo>
                <a:lnTo>
                  <a:pt x="5027397" y="1073273"/>
                </a:lnTo>
                <a:lnTo>
                  <a:pt x="5031929" y="1067363"/>
                </a:lnTo>
                <a:lnTo>
                  <a:pt x="5031931" y="1067363"/>
                </a:lnTo>
                <a:close/>
                <a:moveTo>
                  <a:pt x="5336471" y="1045466"/>
                </a:moveTo>
                <a:lnTo>
                  <a:pt x="5336471" y="1045471"/>
                </a:lnTo>
                <a:lnTo>
                  <a:pt x="5336573" y="1045533"/>
                </a:lnTo>
                <a:close/>
                <a:moveTo>
                  <a:pt x="5032704" y="1039043"/>
                </a:moveTo>
                <a:lnTo>
                  <a:pt x="5038094" y="1045889"/>
                </a:lnTo>
                <a:lnTo>
                  <a:pt x="5038094" y="1045887"/>
                </a:lnTo>
                <a:lnTo>
                  <a:pt x="5032706" y="1039043"/>
                </a:lnTo>
                <a:close/>
                <a:moveTo>
                  <a:pt x="5291913" y="1035242"/>
                </a:moveTo>
                <a:lnTo>
                  <a:pt x="5300724" y="1049344"/>
                </a:lnTo>
                <a:lnTo>
                  <a:pt x="5317141" y="1068948"/>
                </a:lnTo>
                <a:lnTo>
                  <a:pt x="5300724" y="1048895"/>
                </a:lnTo>
                <a:close/>
                <a:moveTo>
                  <a:pt x="4846623" y="1034715"/>
                </a:moveTo>
                <a:lnTo>
                  <a:pt x="4846623" y="1034716"/>
                </a:lnTo>
                <a:lnTo>
                  <a:pt x="4872767" y="1045024"/>
                </a:lnTo>
                <a:lnTo>
                  <a:pt x="4873542" y="1050630"/>
                </a:lnTo>
                <a:lnTo>
                  <a:pt x="4871886" y="1055214"/>
                </a:lnTo>
                <a:lnTo>
                  <a:pt x="4871887" y="1055214"/>
                </a:lnTo>
                <a:lnTo>
                  <a:pt x="4873543" y="1050630"/>
                </a:lnTo>
                <a:lnTo>
                  <a:pt x="4872768" y="1045025"/>
                </a:lnTo>
                <a:lnTo>
                  <a:pt x="4880080" y="1043331"/>
                </a:lnTo>
                <a:lnTo>
                  <a:pt x="4892377" y="1052323"/>
                </a:lnTo>
                <a:lnTo>
                  <a:pt x="4895073" y="1043745"/>
                </a:lnTo>
                <a:lnTo>
                  <a:pt x="4916197" y="1045476"/>
                </a:lnTo>
                <a:lnTo>
                  <a:pt x="4932740" y="1039043"/>
                </a:lnTo>
                <a:lnTo>
                  <a:pt x="4944263" y="1039871"/>
                </a:lnTo>
                <a:lnTo>
                  <a:pt x="4952349" y="1047169"/>
                </a:lnTo>
                <a:lnTo>
                  <a:pt x="4954265" y="1041200"/>
                </a:lnTo>
                <a:lnTo>
                  <a:pt x="4952349" y="1046754"/>
                </a:lnTo>
                <a:lnTo>
                  <a:pt x="4944263" y="1039870"/>
                </a:lnTo>
                <a:lnTo>
                  <a:pt x="4932740" y="1039042"/>
                </a:lnTo>
                <a:lnTo>
                  <a:pt x="4916198" y="1045475"/>
                </a:lnTo>
                <a:lnTo>
                  <a:pt x="4895073" y="1043744"/>
                </a:lnTo>
                <a:lnTo>
                  <a:pt x="4892377" y="1052322"/>
                </a:lnTo>
                <a:lnTo>
                  <a:pt x="4880080" y="1043331"/>
                </a:lnTo>
                <a:lnTo>
                  <a:pt x="4872768" y="1044610"/>
                </a:lnTo>
                <a:close/>
                <a:moveTo>
                  <a:pt x="5588698" y="1032497"/>
                </a:moveTo>
                <a:lnTo>
                  <a:pt x="5588689" y="1032562"/>
                </a:lnTo>
                <a:lnTo>
                  <a:pt x="5566385" y="1035158"/>
                </a:lnTo>
                <a:lnTo>
                  <a:pt x="5555637" y="1044187"/>
                </a:lnTo>
                <a:lnTo>
                  <a:pt x="5555638" y="1044189"/>
                </a:lnTo>
                <a:lnTo>
                  <a:pt x="5566385" y="1035160"/>
                </a:lnTo>
                <a:lnTo>
                  <a:pt x="5588689" y="1032564"/>
                </a:lnTo>
                <a:close/>
                <a:moveTo>
                  <a:pt x="4824603" y="1017375"/>
                </a:moveTo>
                <a:lnTo>
                  <a:pt x="4824319" y="1017964"/>
                </a:lnTo>
                <a:lnTo>
                  <a:pt x="4821623" y="1042042"/>
                </a:lnTo>
                <a:lnTo>
                  <a:pt x="4815458" y="1047610"/>
                </a:lnTo>
                <a:lnTo>
                  <a:pt x="4804306" y="1044186"/>
                </a:lnTo>
                <a:lnTo>
                  <a:pt x="4804307" y="1044197"/>
                </a:lnTo>
                <a:lnTo>
                  <a:pt x="4815458" y="1047620"/>
                </a:lnTo>
                <a:lnTo>
                  <a:pt x="4821623" y="1042052"/>
                </a:lnTo>
                <a:lnTo>
                  <a:pt x="4821624" y="1042052"/>
                </a:lnTo>
                <a:lnTo>
                  <a:pt x="4824319" y="1017974"/>
                </a:lnTo>
                <a:close/>
                <a:moveTo>
                  <a:pt x="5167304" y="1015407"/>
                </a:moveTo>
                <a:lnTo>
                  <a:pt x="5167303" y="1015407"/>
                </a:lnTo>
                <a:lnTo>
                  <a:pt x="5162432" y="1018328"/>
                </a:lnTo>
                <a:lnTo>
                  <a:pt x="5162688" y="1018424"/>
                </a:lnTo>
                <a:lnTo>
                  <a:pt x="5167303" y="1015414"/>
                </a:lnTo>
                <a:lnTo>
                  <a:pt x="5181117" y="1024443"/>
                </a:lnTo>
                <a:lnTo>
                  <a:pt x="5184215" y="1033017"/>
                </a:lnTo>
                <a:lnTo>
                  <a:pt x="5184217" y="1033016"/>
                </a:lnTo>
                <a:lnTo>
                  <a:pt x="5193449" y="1026131"/>
                </a:lnTo>
                <a:lnTo>
                  <a:pt x="5208812" y="1030006"/>
                </a:lnTo>
                <a:lnTo>
                  <a:pt x="5224209" y="1030006"/>
                </a:lnTo>
                <a:lnTo>
                  <a:pt x="5235732" y="1037719"/>
                </a:lnTo>
                <a:lnTo>
                  <a:pt x="5243414" y="1033016"/>
                </a:lnTo>
                <a:lnTo>
                  <a:pt x="5260732" y="1030006"/>
                </a:lnTo>
                <a:lnTo>
                  <a:pt x="5265347" y="1021842"/>
                </a:lnTo>
                <a:lnTo>
                  <a:pt x="5275320" y="1021842"/>
                </a:lnTo>
                <a:lnTo>
                  <a:pt x="5275322" y="1021843"/>
                </a:lnTo>
                <a:lnTo>
                  <a:pt x="5275378" y="1021789"/>
                </a:lnTo>
                <a:lnTo>
                  <a:pt x="5275320" y="1021840"/>
                </a:lnTo>
                <a:lnTo>
                  <a:pt x="5265347" y="1021840"/>
                </a:lnTo>
                <a:lnTo>
                  <a:pt x="5260731" y="1030004"/>
                </a:lnTo>
                <a:lnTo>
                  <a:pt x="5243414" y="1033013"/>
                </a:lnTo>
                <a:lnTo>
                  <a:pt x="5235732" y="1037716"/>
                </a:lnTo>
                <a:lnTo>
                  <a:pt x="5224209" y="1030004"/>
                </a:lnTo>
                <a:lnTo>
                  <a:pt x="5208812" y="1030004"/>
                </a:lnTo>
                <a:lnTo>
                  <a:pt x="5193448" y="1026129"/>
                </a:lnTo>
                <a:lnTo>
                  <a:pt x="5184217" y="1033013"/>
                </a:lnTo>
                <a:lnTo>
                  <a:pt x="5181117" y="1024436"/>
                </a:lnTo>
                <a:close/>
                <a:moveTo>
                  <a:pt x="5296108" y="1013676"/>
                </a:moveTo>
                <a:lnTo>
                  <a:pt x="5295932" y="1013715"/>
                </a:lnTo>
                <a:lnTo>
                  <a:pt x="5296108" y="1013681"/>
                </a:lnTo>
                <a:lnTo>
                  <a:pt x="5314942" y="1023989"/>
                </a:lnTo>
                <a:lnTo>
                  <a:pt x="5315046" y="1024003"/>
                </a:lnTo>
                <a:lnTo>
                  <a:pt x="5314942" y="1023984"/>
                </a:lnTo>
                <a:close/>
                <a:moveTo>
                  <a:pt x="7842649" y="1013264"/>
                </a:moveTo>
                <a:lnTo>
                  <a:pt x="7842266" y="1013373"/>
                </a:lnTo>
                <a:lnTo>
                  <a:pt x="7848779" y="1043328"/>
                </a:lnTo>
                <a:lnTo>
                  <a:pt x="7848780" y="1043324"/>
                </a:lnTo>
                <a:close/>
                <a:moveTo>
                  <a:pt x="2430384" y="1009594"/>
                </a:moveTo>
                <a:lnTo>
                  <a:pt x="2449642" y="1014126"/>
                </a:lnTo>
                <a:lnTo>
                  <a:pt x="2467194" y="1023926"/>
                </a:lnTo>
                <a:lnTo>
                  <a:pt x="2450046" y="1014138"/>
                </a:lnTo>
                <a:close/>
                <a:moveTo>
                  <a:pt x="5136138" y="1008523"/>
                </a:moveTo>
                <a:lnTo>
                  <a:pt x="5128456" y="1010667"/>
                </a:lnTo>
                <a:lnTo>
                  <a:pt x="5123470" y="1018417"/>
                </a:lnTo>
                <a:lnTo>
                  <a:pt x="5113059" y="1022292"/>
                </a:lnTo>
                <a:lnTo>
                  <a:pt x="5109993" y="1020110"/>
                </a:lnTo>
                <a:lnTo>
                  <a:pt x="5099245" y="1025716"/>
                </a:lnTo>
                <a:lnTo>
                  <a:pt x="5090014" y="1026581"/>
                </a:lnTo>
                <a:lnTo>
                  <a:pt x="5088464" y="1033014"/>
                </a:lnTo>
                <a:lnTo>
                  <a:pt x="5068855" y="1037303"/>
                </a:lnTo>
                <a:lnTo>
                  <a:pt x="5059624" y="1033428"/>
                </a:lnTo>
                <a:lnTo>
                  <a:pt x="5047326" y="1024851"/>
                </a:lnTo>
                <a:lnTo>
                  <a:pt x="5043858" y="1013682"/>
                </a:lnTo>
                <a:lnTo>
                  <a:pt x="5043856" y="1013686"/>
                </a:lnTo>
                <a:lnTo>
                  <a:pt x="5046956" y="1024860"/>
                </a:lnTo>
                <a:lnTo>
                  <a:pt x="5046182" y="1039018"/>
                </a:lnTo>
                <a:lnTo>
                  <a:pt x="5047326" y="1024857"/>
                </a:lnTo>
                <a:lnTo>
                  <a:pt x="5059624" y="1033435"/>
                </a:lnTo>
                <a:lnTo>
                  <a:pt x="5068855" y="1037310"/>
                </a:lnTo>
                <a:lnTo>
                  <a:pt x="5088464" y="1033021"/>
                </a:lnTo>
                <a:lnTo>
                  <a:pt x="5090014" y="1026588"/>
                </a:lnTo>
                <a:lnTo>
                  <a:pt x="5099245" y="1025722"/>
                </a:lnTo>
                <a:lnTo>
                  <a:pt x="5109993" y="1020117"/>
                </a:lnTo>
                <a:lnTo>
                  <a:pt x="5113059" y="1022299"/>
                </a:lnTo>
                <a:lnTo>
                  <a:pt x="5123470" y="1018424"/>
                </a:lnTo>
                <a:lnTo>
                  <a:pt x="5128456" y="1010673"/>
                </a:lnTo>
                <a:lnTo>
                  <a:pt x="5136138" y="1008529"/>
                </a:lnTo>
                <a:lnTo>
                  <a:pt x="5137301" y="1008963"/>
                </a:lnTo>
                <a:close/>
                <a:moveTo>
                  <a:pt x="5581827" y="1003051"/>
                </a:moveTo>
                <a:lnTo>
                  <a:pt x="5590192" y="1021324"/>
                </a:lnTo>
                <a:lnTo>
                  <a:pt x="5590239" y="1020977"/>
                </a:lnTo>
                <a:close/>
                <a:moveTo>
                  <a:pt x="5048072" y="1002168"/>
                </a:moveTo>
                <a:lnTo>
                  <a:pt x="5045081" y="1009210"/>
                </a:lnTo>
                <a:lnTo>
                  <a:pt x="5045403" y="1009396"/>
                </a:lnTo>
                <a:lnTo>
                  <a:pt x="5045406" y="1009388"/>
                </a:lnTo>
                <a:close/>
                <a:moveTo>
                  <a:pt x="4964920" y="999825"/>
                </a:moveTo>
                <a:lnTo>
                  <a:pt x="4957740" y="1015416"/>
                </a:lnTo>
                <a:lnTo>
                  <a:pt x="4949654" y="1019704"/>
                </a:lnTo>
                <a:lnTo>
                  <a:pt x="4949654" y="1019705"/>
                </a:lnTo>
                <a:lnTo>
                  <a:pt x="4957740" y="1015417"/>
                </a:lnTo>
                <a:lnTo>
                  <a:pt x="4965051" y="999954"/>
                </a:lnTo>
                <a:lnTo>
                  <a:pt x="4965050" y="999954"/>
                </a:lnTo>
                <a:close/>
                <a:moveTo>
                  <a:pt x="5065757" y="999270"/>
                </a:moveTo>
                <a:lnTo>
                  <a:pt x="5058528" y="1002527"/>
                </a:lnTo>
                <a:lnTo>
                  <a:pt x="5058849" y="1002541"/>
                </a:lnTo>
                <a:close/>
                <a:moveTo>
                  <a:pt x="2561532" y="998224"/>
                </a:moveTo>
                <a:lnTo>
                  <a:pt x="2554221" y="1002551"/>
                </a:lnTo>
                <a:lnTo>
                  <a:pt x="2545394" y="1010677"/>
                </a:lnTo>
                <a:lnTo>
                  <a:pt x="2529997" y="1015831"/>
                </a:lnTo>
                <a:lnTo>
                  <a:pt x="2514633" y="1028735"/>
                </a:lnTo>
                <a:lnTo>
                  <a:pt x="2514618" y="1028730"/>
                </a:lnTo>
                <a:lnTo>
                  <a:pt x="2486164" y="1039860"/>
                </a:lnTo>
                <a:lnTo>
                  <a:pt x="2463860" y="1053178"/>
                </a:lnTo>
                <a:lnTo>
                  <a:pt x="2441556" y="1067361"/>
                </a:lnTo>
                <a:lnTo>
                  <a:pt x="2439635" y="1072064"/>
                </a:lnTo>
                <a:lnTo>
                  <a:pt x="2466185" y="1065217"/>
                </a:lnTo>
                <a:lnTo>
                  <a:pt x="2476191" y="1076353"/>
                </a:lnTo>
                <a:lnTo>
                  <a:pt x="2498462" y="1068227"/>
                </a:lnTo>
                <a:lnTo>
                  <a:pt x="2521945" y="1057053"/>
                </a:lnTo>
                <a:lnTo>
                  <a:pt x="2547315" y="1046330"/>
                </a:lnTo>
                <a:lnTo>
                  <a:pt x="2532322" y="1063938"/>
                </a:lnTo>
                <a:lnTo>
                  <a:pt x="2544620" y="1068227"/>
                </a:lnTo>
                <a:lnTo>
                  <a:pt x="2556547" y="1080679"/>
                </a:lnTo>
                <a:lnTo>
                  <a:pt x="2580367" y="1073380"/>
                </a:lnTo>
                <a:lnTo>
                  <a:pt x="2604996" y="1070371"/>
                </a:lnTo>
                <a:lnTo>
                  <a:pt x="2606916" y="1079814"/>
                </a:lnTo>
                <a:lnTo>
                  <a:pt x="2613823" y="1081093"/>
                </a:lnTo>
                <a:lnTo>
                  <a:pt x="2614110" y="1081157"/>
                </a:lnTo>
                <a:lnTo>
                  <a:pt x="2623054" y="1069930"/>
                </a:lnTo>
                <a:lnTo>
                  <a:pt x="2614227" y="1065641"/>
                </a:lnTo>
                <a:lnTo>
                  <a:pt x="2623425" y="1053641"/>
                </a:lnTo>
                <a:lnTo>
                  <a:pt x="2617663" y="1043332"/>
                </a:lnTo>
                <a:lnTo>
                  <a:pt x="2625749" y="1034303"/>
                </a:lnTo>
                <a:lnTo>
                  <a:pt x="2600750" y="1028735"/>
                </a:lnTo>
                <a:lnTo>
                  <a:pt x="2600379" y="1009849"/>
                </a:lnTo>
                <a:lnTo>
                  <a:pt x="2596538" y="1005522"/>
                </a:lnTo>
                <a:lnTo>
                  <a:pt x="2580770" y="1004695"/>
                </a:lnTo>
                <a:close/>
                <a:moveTo>
                  <a:pt x="5005454" y="995239"/>
                </a:moveTo>
                <a:lnTo>
                  <a:pt x="5023102" y="1004694"/>
                </a:lnTo>
                <a:lnTo>
                  <a:pt x="5034254" y="1002964"/>
                </a:lnTo>
                <a:lnTo>
                  <a:pt x="5034288" y="1002984"/>
                </a:lnTo>
                <a:lnTo>
                  <a:pt x="5034254" y="1002964"/>
                </a:lnTo>
                <a:lnTo>
                  <a:pt x="5023102" y="1004694"/>
                </a:lnTo>
                <a:close/>
                <a:moveTo>
                  <a:pt x="5003863" y="994386"/>
                </a:moveTo>
                <a:lnTo>
                  <a:pt x="4995811" y="996944"/>
                </a:lnTo>
                <a:lnTo>
                  <a:pt x="4983109" y="1010676"/>
                </a:lnTo>
                <a:lnTo>
                  <a:pt x="4970596" y="1003246"/>
                </a:lnTo>
                <a:lnTo>
                  <a:pt x="4983110" y="1010677"/>
                </a:lnTo>
                <a:lnTo>
                  <a:pt x="4995811" y="996944"/>
                </a:lnTo>
                <a:lnTo>
                  <a:pt x="5003864" y="994386"/>
                </a:lnTo>
                <a:close/>
                <a:moveTo>
                  <a:pt x="5753273" y="990507"/>
                </a:moveTo>
                <a:lnTo>
                  <a:pt x="5745188" y="1015823"/>
                </a:lnTo>
                <a:lnTo>
                  <a:pt x="5745189" y="1015823"/>
                </a:lnTo>
                <a:lnTo>
                  <a:pt x="5753274" y="990507"/>
                </a:lnTo>
                <a:close/>
                <a:moveTo>
                  <a:pt x="4801712" y="989379"/>
                </a:moveTo>
                <a:lnTo>
                  <a:pt x="4834892" y="995621"/>
                </a:lnTo>
                <a:lnTo>
                  <a:pt x="4835067" y="995251"/>
                </a:lnTo>
                <a:close/>
                <a:moveTo>
                  <a:pt x="5587914" y="985798"/>
                </a:moveTo>
                <a:lnTo>
                  <a:pt x="5581782" y="1002954"/>
                </a:lnTo>
                <a:lnTo>
                  <a:pt x="5581783" y="1002955"/>
                </a:lnTo>
                <a:lnTo>
                  <a:pt x="5587914" y="985801"/>
                </a:lnTo>
                <a:close/>
                <a:moveTo>
                  <a:pt x="5076966" y="985468"/>
                </a:moveTo>
                <a:lnTo>
                  <a:pt x="5071921" y="987087"/>
                </a:lnTo>
                <a:lnTo>
                  <a:pt x="5071151" y="994349"/>
                </a:lnTo>
                <a:lnTo>
                  <a:pt x="5072326" y="987078"/>
                </a:lnTo>
                <a:close/>
                <a:moveTo>
                  <a:pt x="2411567" y="983213"/>
                </a:moveTo>
                <a:lnTo>
                  <a:pt x="2407358" y="1001222"/>
                </a:lnTo>
                <a:lnTo>
                  <a:pt x="2412206" y="1006672"/>
                </a:lnTo>
                <a:lnTo>
                  <a:pt x="2407729" y="1001234"/>
                </a:lnTo>
                <a:lnTo>
                  <a:pt x="2411569" y="983213"/>
                </a:lnTo>
                <a:close/>
                <a:moveTo>
                  <a:pt x="4789724" y="980523"/>
                </a:moveTo>
                <a:lnTo>
                  <a:pt x="4789717" y="980649"/>
                </a:lnTo>
                <a:lnTo>
                  <a:pt x="4789351" y="980671"/>
                </a:lnTo>
                <a:lnTo>
                  <a:pt x="4800622" y="989038"/>
                </a:lnTo>
                <a:close/>
                <a:moveTo>
                  <a:pt x="5173436" y="979781"/>
                </a:moveTo>
                <a:lnTo>
                  <a:pt x="5173435" y="979782"/>
                </a:lnTo>
                <a:lnTo>
                  <a:pt x="5181115" y="994789"/>
                </a:lnTo>
                <a:lnTo>
                  <a:pt x="5181117" y="994790"/>
                </a:lnTo>
                <a:close/>
                <a:moveTo>
                  <a:pt x="4790492" y="966055"/>
                </a:moveTo>
                <a:lnTo>
                  <a:pt x="4790490" y="966094"/>
                </a:lnTo>
                <a:lnTo>
                  <a:pt x="4790493" y="966057"/>
                </a:lnTo>
                <a:close/>
                <a:moveTo>
                  <a:pt x="3139046" y="963876"/>
                </a:moveTo>
                <a:lnTo>
                  <a:pt x="3167516" y="972491"/>
                </a:lnTo>
                <a:lnTo>
                  <a:pt x="3187125" y="986223"/>
                </a:lnTo>
                <a:lnTo>
                  <a:pt x="3186350" y="992242"/>
                </a:lnTo>
                <a:lnTo>
                  <a:pt x="3174052" y="992656"/>
                </a:lnTo>
                <a:lnTo>
                  <a:pt x="3146728" y="982348"/>
                </a:lnTo>
                <a:lnTo>
                  <a:pt x="3129815" y="966885"/>
                </a:lnTo>
                <a:close/>
                <a:moveTo>
                  <a:pt x="4756261" y="963048"/>
                </a:moveTo>
                <a:lnTo>
                  <a:pt x="4744656" y="965537"/>
                </a:lnTo>
                <a:lnTo>
                  <a:pt x="4756261" y="963450"/>
                </a:lnTo>
                <a:lnTo>
                  <a:pt x="4776877" y="978077"/>
                </a:lnTo>
                <a:close/>
                <a:moveTo>
                  <a:pt x="4785879" y="958282"/>
                </a:moveTo>
                <a:lnTo>
                  <a:pt x="4785877" y="958303"/>
                </a:lnTo>
                <a:lnTo>
                  <a:pt x="4785877" y="958304"/>
                </a:lnTo>
                <a:close/>
                <a:moveTo>
                  <a:pt x="5518456" y="949826"/>
                </a:moveTo>
                <a:lnTo>
                  <a:pt x="5535624" y="965595"/>
                </a:lnTo>
                <a:lnTo>
                  <a:pt x="5549391" y="964735"/>
                </a:lnTo>
                <a:lnTo>
                  <a:pt x="5535624" y="965184"/>
                </a:lnTo>
                <a:close/>
                <a:moveTo>
                  <a:pt x="5202969" y="948883"/>
                </a:moveTo>
                <a:lnTo>
                  <a:pt x="5191898" y="952281"/>
                </a:lnTo>
                <a:lnTo>
                  <a:pt x="5173579" y="979568"/>
                </a:lnTo>
                <a:lnTo>
                  <a:pt x="5191899" y="952729"/>
                </a:lnTo>
                <a:close/>
                <a:moveTo>
                  <a:pt x="5755195" y="947577"/>
                </a:moveTo>
                <a:lnTo>
                  <a:pt x="5745188" y="984070"/>
                </a:lnTo>
                <a:lnTo>
                  <a:pt x="5745189" y="984070"/>
                </a:lnTo>
                <a:lnTo>
                  <a:pt x="5755194" y="947581"/>
                </a:lnTo>
                <a:lnTo>
                  <a:pt x="5784035" y="966881"/>
                </a:lnTo>
                <a:lnTo>
                  <a:pt x="5784034" y="966876"/>
                </a:lnTo>
                <a:close/>
                <a:moveTo>
                  <a:pt x="5022730" y="939856"/>
                </a:moveTo>
                <a:lnTo>
                  <a:pt x="5021956" y="948864"/>
                </a:lnTo>
                <a:lnTo>
                  <a:pt x="5035029" y="955297"/>
                </a:lnTo>
                <a:lnTo>
                  <a:pt x="5038095" y="947133"/>
                </a:lnTo>
                <a:lnTo>
                  <a:pt x="5054233" y="950143"/>
                </a:lnTo>
                <a:lnTo>
                  <a:pt x="5057703" y="960903"/>
                </a:lnTo>
                <a:lnTo>
                  <a:pt x="5075021" y="962596"/>
                </a:lnTo>
                <a:lnTo>
                  <a:pt x="5087312" y="979328"/>
                </a:lnTo>
                <a:lnTo>
                  <a:pt x="5087319" y="979328"/>
                </a:lnTo>
                <a:lnTo>
                  <a:pt x="5088830" y="981465"/>
                </a:lnTo>
                <a:lnTo>
                  <a:pt x="5087689" y="979331"/>
                </a:lnTo>
                <a:lnTo>
                  <a:pt x="5075021" y="962589"/>
                </a:lnTo>
                <a:lnTo>
                  <a:pt x="5057703" y="960896"/>
                </a:lnTo>
                <a:lnTo>
                  <a:pt x="5054233" y="950136"/>
                </a:lnTo>
                <a:lnTo>
                  <a:pt x="5038094" y="947127"/>
                </a:lnTo>
                <a:lnTo>
                  <a:pt x="5035028" y="955291"/>
                </a:lnTo>
                <a:lnTo>
                  <a:pt x="5022327" y="948857"/>
                </a:lnTo>
                <a:close/>
                <a:moveTo>
                  <a:pt x="1651043" y="936864"/>
                </a:moveTo>
                <a:lnTo>
                  <a:pt x="1670649" y="944576"/>
                </a:lnTo>
                <a:lnTo>
                  <a:pt x="1682172" y="949279"/>
                </a:lnTo>
                <a:lnTo>
                  <a:pt x="1702185" y="953154"/>
                </a:lnTo>
                <a:lnTo>
                  <a:pt x="1702556" y="964328"/>
                </a:lnTo>
                <a:lnTo>
                  <a:pt x="1704476" y="979790"/>
                </a:lnTo>
                <a:lnTo>
                  <a:pt x="1719873" y="993936"/>
                </a:lnTo>
                <a:lnTo>
                  <a:pt x="1718728" y="1011993"/>
                </a:lnTo>
                <a:lnTo>
                  <a:pt x="1704476" y="1017148"/>
                </a:lnTo>
                <a:lnTo>
                  <a:pt x="1674120" y="1002099"/>
                </a:lnTo>
                <a:lnTo>
                  <a:pt x="1674120" y="990098"/>
                </a:lnTo>
                <a:lnTo>
                  <a:pt x="1660273" y="978473"/>
                </a:lnTo>
                <a:lnTo>
                  <a:pt x="1662194" y="968616"/>
                </a:lnTo>
                <a:lnTo>
                  <a:pt x="1641441" y="962597"/>
                </a:lnTo>
                <a:lnTo>
                  <a:pt x="1644507" y="944990"/>
                </a:lnTo>
                <a:close/>
                <a:moveTo>
                  <a:pt x="4976574" y="925689"/>
                </a:moveTo>
                <a:lnTo>
                  <a:pt x="4976573" y="925689"/>
                </a:lnTo>
                <a:lnTo>
                  <a:pt x="4983109" y="929564"/>
                </a:lnTo>
                <a:lnTo>
                  <a:pt x="4993486" y="926103"/>
                </a:lnTo>
                <a:lnTo>
                  <a:pt x="5004638" y="936411"/>
                </a:lnTo>
                <a:lnTo>
                  <a:pt x="5022731" y="939835"/>
                </a:lnTo>
                <a:lnTo>
                  <a:pt x="5022731" y="939828"/>
                </a:lnTo>
                <a:lnTo>
                  <a:pt x="5005043" y="936404"/>
                </a:lnTo>
                <a:lnTo>
                  <a:pt x="4993486" y="926096"/>
                </a:lnTo>
                <a:lnTo>
                  <a:pt x="4993372" y="925884"/>
                </a:lnTo>
                <a:lnTo>
                  <a:pt x="4993487" y="926102"/>
                </a:lnTo>
                <a:lnTo>
                  <a:pt x="4983110" y="929564"/>
                </a:lnTo>
                <a:close/>
                <a:moveTo>
                  <a:pt x="6514174" y="916653"/>
                </a:moveTo>
                <a:lnTo>
                  <a:pt x="6514173" y="916656"/>
                </a:lnTo>
                <a:lnTo>
                  <a:pt x="6553795" y="935994"/>
                </a:lnTo>
                <a:lnTo>
                  <a:pt x="6583781" y="927378"/>
                </a:lnTo>
                <a:lnTo>
                  <a:pt x="6599178" y="932984"/>
                </a:lnTo>
                <a:lnTo>
                  <a:pt x="6618787" y="952284"/>
                </a:lnTo>
                <a:lnTo>
                  <a:pt x="6637621" y="958754"/>
                </a:lnTo>
                <a:lnTo>
                  <a:pt x="6653388" y="972900"/>
                </a:lnTo>
                <a:lnTo>
                  <a:pt x="6682229" y="968197"/>
                </a:lnTo>
                <a:lnTo>
                  <a:pt x="6702983" y="988362"/>
                </a:lnTo>
                <a:lnTo>
                  <a:pt x="6694122" y="1011123"/>
                </a:lnTo>
                <a:lnTo>
                  <a:pt x="6676063" y="1014133"/>
                </a:lnTo>
                <a:lnTo>
                  <a:pt x="6676064" y="1014137"/>
                </a:lnTo>
                <a:lnTo>
                  <a:pt x="6694123" y="1011127"/>
                </a:lnTo>
                <a:lnTo>
                  <a:pt x="6702984" y="988367"/>
                </a:lnTo>
                <a:lnTo>
                  <a:pt x="6711036" y="985808"/>
                </a:lnTo>
                <a:lnTo>
                  <a:pt x="6726804" y="1009397"/>
                </a:lnTo>
                <a:lnTo>
                  <a:pt x="6754128" y="1027004"/>
                </a:lnTo>
                <a:lnTo>
                  <a:pt x="6793345" y="1039456"/>
                </a:lnTo>
                <a:lnTo>
                  <a:pt x="6821007" y="1066506"/>
                </a:lnTo>
                <a:lnTo>
                  <a:pt x="6827172" y="1105594"/>
                </a:lnTo>
                <a:lnTo>
                  <a:pt x="6841794" y="1120192"/>
                </a:lnTo>
                <a:lnTo>
                  <a:pt x="6872555" y="1125308"/>
                </a:lnTo>
                <a:lnTo>
                  <a:pt x="6907157" y="1130050"/>
                </a:lnTo>
                <a:lnTo>
                  <a:pt x="6945229" y="1150665"/>
                </a:lnTo>
                <a:lnTo>
                  <a:pt x="6961367" y="1154503"/>
                </a:lnTo>
                <a:lnTo>
                  <a:pt x="6984817" y="1185014"/>
                </a:lnTo>
                <a:lnTo>
                  <a:pt x="7007492" y="1204314"/>
                </a:lnTo>
                <a:lnTo>
                  <a:pt x="7034041" y="1203901"/>
                </a:lnTo>
                <a:lnTo>
                  <a:pt x="7087847" y="1210748"/>
                </a:lnTo>
                <a:lnTo>
                  <a:pt x="7118608" y="1206460"/>
                </a:lnTo>
                <a:lnTo>
                  <a:pt x="7145157" y="1211200"/>
                </a:lnTo>
                <a:lnTo>
                  <a:pt x="7189765" y="1231816"/>
                </a:lnTo>
                <a:lnTo>
                  <a:pt x="7219347" y="1230951"/>
                </a:lnTo>
                <a:lnTo>
                  <a:pt x="7234744" y="1241673"/>
                </a:lnTo>
                <a:lnTo>
                  <a:pt x="7234917" y="1241530"/>
                </a:lnTo>
                <a:lnTo>
                  <a:pt x="7219751" y="1230945"/>
                </a:lnTo>
                <a:lnTo>
                  <a:pt x="7189765" y="1231359"/>
                </a:lnTo>
                <a:lnTo>
                  <a:pt x="7145157" y="1211194"/>
                </a:lnTo>
                <a:lnTo>
                  <a:pt x="7118608" y="1206453"/>
                </a:lnTo>
                <a:lnTo>
                  <a:pt x="7087847" y="1210742"/>
                </a:lnTo>
                <a:lnTo>
                  <a:pt x="7034041" y="1203895"/>
                </a:lnTo>
                <a:lnTo>
                  <a:pt x="7007492" y="1204309"/>
                </a:lnTo>
                <a:lnTo>
                  <a:pt x="6985188" y="1185009"/>
                </a:lnTo>
                <a:lnTo>
                  <a:pt x="6961367" y="1154498"/>
                </a:lnTo>
                <a:lnTo>
                  <a:pt x="6945229" y="1150660"/>
                </a:lnTo>
                <a:lnTo>
                  <a:pt x="6907157" y="1130044"/>
                </a:lnTo>
                <a:lnTo>
                  <a:pt x="6872555" y="1125303"/>
                </a:lnTo>
                <a:lnTo>
                  <a:pt x="6841795" y="1120186"/>
                </a:lnTo>
                <a:lnTo>
                  <a:pt x="6827172" y="1105589"/>
                </a:lnTo>
                <a:lnTo>
                  <a:pt x="6821007" y="1066501"/>
                </a:lnTo>
                <a:lnTo>
                  <a:pt x="6793345" y="1039451"/>
                </a:lnTo>
                <a:lnTo>
                  <a:pt x="6754499" y="1026998"/>
                </a:lnTo>
                <a:lnTo>
                  <a:pt x="6726804" y="1009391"/>
                </a:lnTo>
                <a:lnTo>
                  <a:pt x="6711036" y="985802"/>
                </a:lnTo>
                <a:lnTo>
                  <a:pt x="6733744" y="980648"/>
                </a:lnTo>
                <a:lnTo>
                  <a:pt x="6765280" y="951454"/>
                </a:lnTo>
                <a:lnTo>
                  <a:pt x="6793716" y="935992"/>
                </a:lnTo>
                <a:lnTo>
                  <a:pt x="6819086" y="946300"/>
                </a:lnTo>
                <a:lnTo>
                  <a:pt x="6843715" y="946713"/>
                </a:lnTo>
                <a:lnTo>
                  <a:pt x="6866390" y="962176"/>
                </a:lnTo>
                <a:lnTo>
                  <a:pt x="6890244" y="963455"/>
                </a:lnTo>
                <a:lnTo>
                  <a:pt x="6928282" y="972033"/>
                </a:lnTo>
                <a:lnTo>
                  <a:pt x="6939838" y="948858"/>
                </a:lnTo>
                <a:lnTo>
                  <a:pt x="6939837" y="948858"/>
                </a:lnTo>
                <a:lnTo>
                  <a:pt x="6928282" y="971618"/>
                </a:lnTo>
                <a:lnTo>
                  <a:pt x="6890244" y="963040"/>
                </a:lnTo>
                <a:lnTo>
                  <a:pt x="6866390" y="962174"/>
                </a:lnTo>
                <a:lnTo>
                  <a:pt x="6843715" y="946712"/>
                </a:lnTo>
                <a:lnTo>
                  <a:pt x="6819086" y="945847"/>
                </a:lnTo>
                <a:lnTo>
                  <a:pt x="6793716" y="935990"/>
                </a:lnTo>
                <a:lnTo>
                  <a:pt x="6765280" y="951452"/>
                </a:lnTo>
                <a:lnTo>
                  <a:pt x="6733745" y="980195"/>
                </a:lnTo>
                <a:lnTo>
                  <a:pt x="6711036" y="985801"/>
                </a:lnTo>
                <a:lnTo>
                  <a:pt x="6702984" y="988359"/>
                </a:lnTo>
                <a:lnTo>
                  <a:pt x="6682230" y="968194"/>
                </a:lnTo>
                <a:lnTo>
                  <a:pt x="6653389" y="972897"/>
                </a:lnTo>
                <a:lnTo>
                  <a:pt x="6637622" y="958751"/>
                </a:lnTo>
                <a:lnTo>
                  <a:pt x="6618788" y="952280"/>
                </a:lnTo>
                <a:lnTo>
                  <a:pt x="6599179" y="932980"/>
                </a:lnTo>
                <a:lnTo>
                  <a:pt x="6583782" y="927375"/>
                </a:lnTo>
                <a:lnTo>
                  <a:pt x="6553796" y="935990"/>
                </a:lnTo>
                <a:close/>
                <a:moveTo>
                  <a:pt x="5189579" y="910640"/>
                </a:moveTo>
                <a:lnTo>
                  <a:pt x="5189577" y="910641"/>
                </a:lnTo>
                <a:lnTo>
                  <a:pt x="5204196" y="939000"/>
                </a:lnTo>
                <a:lnTo>
                  <a:pt x="5204196" y="938997"/>
                </a:lnTo>
                <a:close/>
                <a:moveTo>
                  <a:pt x="3349756" y="908498"/>
                </a:moveTo>
                <a:lnTo>
                  <a:pt x="3359763" y="910228"/>
                </a:lnTo>
                <a:lnTo>
                  <a:pt x="3352822" y="919257"/>
                </a:lnTo>
                <a:lnTo>
                  <a:pt x="3334392" y="939836"/>
                </a:lnTo>
                <a:lnTo>
                  <a:pt x="3310539" y="968616"/>
                </a:lnTo>
                <a:lnTo>
                  <a:pt x="3329002" y="957894"/>
                </a:lnTo>
                <a:lnTo>
                  <a:pt x="3342849" y="964741"/>
                </a:lnTo>
                <a:lnTo>
                  <a:pt x="3331293" y="976329"/>
                </a:lnTo>
                <a:lnTo>
                  <a:pt x="3350127" y="985358"/>
                </a:lnTo>
                <a:lnTo>
                  <a:pt x="3363199" y="977194"/>
                </a:lnTo>
                <a:lnTo>
                  <a:pt x="3383583" y="987502"/>
                </a:lnTo>
                <a:lnTo>
                  <a:pt x="3370140" y="1011993"/>
                </a:lnTo>
                <a:lnTo>
                  <a:pt x="3388199" y="1005975"/>
                </a:lnTo>
                <a:lnTo>
                  <a:pt x="3386682" y="1023995"/>
                </a:lnTo>
                <a:lnTo>
                  <a:pt x="3388973" y="1044611"/>
                </a:lnTo>
                <a:lnTo>
                  <a:pt x="3372060" y="1074219"/>
                </a:lnTo>
                <a:lnTo>
                  <a:pt x="3361279" y="1075536"/>
                </a:lnTo>
                <a:lnTo>
                  <a:pt x="3346690" y="1069065"/>
                </a:lnTo>
                <a:lnTo>
                  <a:pt x="3358617" y="1041602"/>
                </a:lnTo>
                <a:lnTo>
                  <a:pt x="3352822" y="1037313"/>
                </a:lnTo>
                <a:lnTo>
                  <a:pt x="3317850" y="1066093"/>
                </a:lnTo>
                <a:lnTo>
                  <a:pt x="3304002" y="1065228"/>
                </a:lnTo>
                <a:lnTo>
                  <a:pt x="3325161" y="1049766"/>
                </a:lnTo>
                <a:lnTo>
                  <a:pt x="3304002" y="1041602"/>
                </a:lnTo>
                <a:lnTo>
                  <a:pt x="3277857" y="1043332"/>
                </a:lnTo>
                <a:lnTo>
                  <a:pt x="3231733" y="1042467"/>
                </a:lnTo>
                <a:lnTo>
                  <a:pt x="3230958" y="1032572"/>
                </a:lnTo>
                <a:lnTo>
                  <a:pt x="3249017" y="1020571"/>
                </a:lnTo>
                <a:lnTo>
                  <a:pt x="3241335" y="1011542"/>
                </a:lnTo>
                <a:lnTo>
                  <a:pt x="3267076" y="991791"/>
                </a:lnTo>
                <a:lnTo>
                  <a:pt x="3305923" y="939008"/>
                </a:lnTo>
                <a:lnTo>
                  <a:pt x="3325936" y="920085"/>
                </a:lnTo>
                <a:close/>
                <a:moveTo>
                  <a:pt x="5855529" y="905930"/>
                </a:moveTo>
                <a:lnTo>
                  <a:pt x="5819412" y="906795"/>
                </a:lnTo>
                <a:lnTo>
                  <a:pt x="5780565" y="942423"/>
                </a:lnTo>
                <a:lnTo>
                  <a:pt x="5780565" y="942426"/>
                </a:lnTo>
                <a:lnTo>
                  <a:pt x="5819411" y="906799"/>
                </a:lnTo>
                <a:lnTo>
                  <a:pt x="5855529" y="905934"/>
                </a:lnTo>
                <a:lnTo>
                  <a:pt x="5912839" y="928695"/>
                </a:lnTo>
                <a:lnTo>
                  <a:pt x="5944375" y="941561"/>
                </a:lnTo>
                <a:lnTo>
                  <a:pt x="5965129" y="928243"/>
                </a:lnTo>
                <a:lnTo>
                  <a:pt x="6001651" y="927378"/>
                </a:lnTo>
                <a:lnTo>
                  <a:pt x="6036623" y="944571"/>
                </a:lnTo>
                <a:lnTo>
                  <a:pt x="6040498" y="934677"/>
                </a:lnTo>
                <a:lnTo>
                  <a:pt x="6073920" y="936407"/>
                </a:lnTo>
                <a:lnTo>
                  <a:pt x="6073920" y="936404"/>
                </a:lnTo>
                <a:lnTo>
                  <a:pt x="6040499" y="934673"/>
                </a:lnTo>
                <a:lnTo>
                  <a:pt x="6036624" y="944568"/>
                </a:lnTo>
                <a:lnTo>
                  <a:pt x="6001652" y="927375"/>
                </a:lnTo>
                <a:lnTo>
                  <a:pt x="5965130" y="928240"/>
                </a:lnTo>
                <a:lnTo>
                  <a:pt x="5944375" y="941558"/>
                </a:lnTo>
                <a:lnTo>
                  <a:pt x="5912840" y="928691"/>
                </a:lnTo>
                <a:close/>
                <a:moveTo>
                  <a:pt x="5439904" y="904198"/>
                </a:moveTo>
                <a:lnTo>
                  <a:pt x="5435660" y="911082"/>
                </a:lnTo>
                <a:lnTo>
                  <a:pt x="5435661" y="911084"/>
                </a:lnTo>
                <a:lnTo>
                  <a:pt x="5439905" y="904200"/>
                </a:lnTo>
                <a:close/>
                <a:moveTo>
                  <a:pt x="5352240" y="902513"/>
                </a:moveTo>
                <a:lnTo>
                  <a:pt x="5352238" y="902515"/>
                </a:lnTo>
                <a:lnTo>
                  <a:pt x="5353383" y="919245"/>
                </a:lnTo>
                <a:lnTo>
                  <a:pt x="5353384" y="919246"/>
                </a:lnTo>
                <a:close/>
                <a:moveTo>
                  <a:pt x="7433895" y="897772"/>
                </a:moveTo>
                <a:lnTo>
                  <a:pt x="7428136" y="908488"/>
                </a:lnTo>
                <a:lnTo>
                  <a:pt x="7428136" y="908496"/>
                </a:lnTo>
                <a:lnTo>
                  <a:pt x="7433897" y="897775"/>
                </a:lnTo>
                <a:close/>
                <a:moveTo>
                  <a:pt x="6029894" y="897608"/>
                </a:moveTo>
                <a:lnTo>
                  <a:pt x="6029717" y="897766"/>
                </a:lnTo>
                <a:lnTo>
                  <a:pt x="6029720" y="897768"/>
                </a:lnTo>
                <a:close/>
                <a:moveTo>
                  <a:pt x="6926766" y="895208"/>
                </a:moveTo>
                <a:lnTo>
                  <a:pt x="6920600" y="929557"/>
                </a:lnTo>
                <a:lnTo>
                  <a:pt x="6920600" y="929557"/>
                </a:lnTo>
                <a:lnTo>
                  <a:pt x="6926766" y="895210"/>
                </a:lnTo>
                <a:lnTo>
                  <a:pt x="6960222" y="908490"/>
                </a:lnTo>
                <a:lnTo>
                  <a:pt x="6983267" y="912779"/>
                </a:lnTo>
                <a:lnTo>
                  <a:pt x="7014803" y="920943"/>
                </a:lnTo>
                <a:lnTo>
                  <a:pt x="7032491" y="945434"/>
                </a:lnTo>
                <a:lnTo>
                  <a:pt x="7072854" y="959580"/>
                </a:lnTo>
                <a:lnTo>
                  <a:pt x="7091722" y="953598"/>
                </a:lnTo>
                <a:lnTo>
                  <a:pt x="7119012" y="949272"/>
                </a:lnTo>
                <a:lnTo>
                  <a:pt x="7145157" y="953598"/>
                </a:lnTo>
                <a:lnTo>
                  <a:pt x="7176288" y="969475"/>
                </a:lnTo>
                <a:lnTo>
                  <a:pt x="7199738" y="986216"/>
                </a:lnTo>
                <a:lnTo>
                  <a:pt x="7221672" y="986216"/>
                </a:lnTo>
                <a:lnTo>
                  <a:pt x="7253578" y="991784"/>
                </a:lnTo>
                <a:lnTo>
                  <a:pt x="7270896" y="983206"/>
                </a:lnTo>
                <a:lnTo>
                  <a:pt x="7298961" y="977638"/>
                </a:lnTo>
                <a:lnTo>
                  <a:pt x="7320490" y="954012"/>
                </a:lnTo>
                <a:lnTo>
                  <a:pt x="7336258" y="957887"/>
                </a:lnTo>
                <a:lnTo>
                  <a:pt x="7355092" y="969023"/>
                </a:lnTo>
                <a:lnTo>
                  <a:pt x="7381607" y="966465"/>
                </a:lnTo>
                <a:lnTo>
                  <a:pt x="7381608" y="966472"/>
                </a:lnTo>
                <a:lnTo>
                  <a:pt x="7416613" y="978924"/>
                </a:lnTo>
                <a:lnTo>
                  <a:pt x="7437772" y="957893"/>
                </a:lnTo>
                <a:lnTo>
                  <a:pt x="7437769" y="957889"/>
                </a:lnTo>
                <a:lnTo>
                  <a:pt x="7416614" y="978916"/>
                </a:lnTo>
                <a:lnTo>
                  <a:pt x="7381608" y="966463"/>
                </a:lnTo>
                <a:lnTo>
                  <a:pt x="7355092" y="969022"/>
                </a:lnTo>
                <a:lnTo>
                  <a:pt x="7336258" y="957886"/>
                </a:lnTo>
                <a:lnTo>
                  <a:pt x="7320490" y="954010"/>
                </a:lnTo>
                <a:lnTo>
                  <a:pt x="7298961" y="977637"/>
                </a:lnTo>
                <a:lnTo>
                  <a:pt x="7270896" y="983205"/>
                </a:lnTo>
                <a:lnTo>
                  <a:pt x="7253578" y="991783"/>
                </a:lnTo>
                <a:lnTo>
                  <a:pt x="7221672" y="986214"/>
                </a:lnTo>
                <a:lnTo>
                  <a:pt x="7199738" y="986214"/>
                </a:lnTo>
                <a:lnTo>
                  <a:pt x="7176289" y="969473"/>
                </a:lnTo>
                <a:lnTo>
                  <a:pt x="7145157" y="953597"/>
                </a:lnTo>
                <a:lnTo>
                  <a:pt x="7119012" y="949270"/>
                </a:lnTo>
                <a:lnTo>
                  <a:pt x="7091722" y="953597"/>
                </a:lnTo>
                <a:lnTo>
                  <a:pt x="7072854" y="959579"/>
                </a:lnTo>
                <a:lnTo>
                  <a:pt x="7032491" y="945433"/>
                </a:lnTo>
                <a:lnTo>
                  <a:pt x="7014803" y="920941"/>
                </a:lnTo>
                <a:lnTo>
                  <a:pt x="6983268" y="912777"/>
                </a:lnTo>
                <a:lnTo>
                  <a:pt x="6960222" y="908488"/>
                </a:lnTo>
                <a:close/>
                <a:moveTo>
                  <a:pt x="4982708" y="894777"/>
                </a:moveTo>
                <a:lnTo>
                  <a:pt x="4982335" y="905072"/>
                </a:lnTo>
                <a:lnTo>
                  <a:pt x="4982348" y="905096"/>
                </a:lnTo>
                <a:close/>
                <a:moveTo>
                  <a:pt x="5391420" y="887097"/>
                </a:moveTo>
                <a:lnTo>
                  <a:pt x="5386436" y="894343"/>
                </a:lnTo>
                <a:lnTo>
                  <a:pt x="5378039" y="893484"/>
                </a:lnTo>
                <a:lnTo>
                  <a:pt x="5386436" y="894754"/>
                </a:lnTo>
                <a:close/>
                <a:moveTo>
                  <a:pt x="5421442" y="885728"/>
                </a:moveTo>
                <a:lnTo>
                  <a:pt x="5398522" y="888717"/>
                </a:lnTo>
                <a:lnTo>
                  <a:pt x="5421442" y="886176"/>
                </a:lnTo>
                <a:lnTo>
                  <a:pt x="5439792" y="904086"/>
                </a:lnTo>
                <a:close/>
                <a:moveTo>
                  <a:pt x="4976070" y="876126"/>
                </a:moveTo>
                <a:lnTo>
                  <a:pt x="4976203" y="876292"/>
                </a:lnTo>
                <a:lnTo>
                  <a:pt x="4982738" y="893896"/>
                </a:lnTo>
                <a:lnTo>
                  <a:pt x="4982738" y="893892"/>
                </a:lnTo>
                <a:lnTo>
                  <a:pt x="4976202" y="876285"/>
                </a:lnTo>
                <a:close/>
                <a:moveTo>
                  <a:pt x="5190752" y="874141"/>
                </a:moveTo>
                <a:lnTo>
                  <a:pt x="5178051" y="880611"/>
                </a:lnTo>
                <a:lnTo>
                  <a:pt x="5178055" y="880618"/>
                </a:lnTo>
                <a:lnTo>
                  <a:pt x="5190753" y="874149"/>
                </a:lnTo>
                <a:close/>
                <a:moveTo>
                  <a:pt x="6058554" y="864285"/>
                </a:moveTo>
                <a:lnTo>
                  <a:pt x="6039724" y="872861"/>
                </a:lnTo>
                <a:lnTo>
                  <a:pt x="6039726" y="872864"/>
                </a:lnTo>
                <a:lnTo>
                  <a:pt x="6058557" y="864287"/>
                </a:lnTo>
                <a:close/>
                <a:moveTo>
                  <a:pt x="5361070" y="861693"/>
                </a:moveTo>
                <a:lnTo>
                  <a:pt x="5361066" y="861696"/>
                </a:lnTo>
                <a:lnTo>
                  <a:pt x="5368377" y="872456"/>
                </a:lnTo>
                <a:lnTo>
                  <a:pt x="5377974" y="893475"/>
                </a:lnTo>
                <a:lnTo>
                  <a:pt x="5377978" y="893475"/>
                </a:lnTo>
                <a:lnTo>
                  <a:pt x="5368377" y="872447"/>
                </a:lnTo>
                <a:close/>
                <a:moveTo>
                  <a:pt x="4806226" y="859134"/>
                </a:moveTo>
                <a:lnTo>
                  <a:pt x="4801644" y="889189"/>
                </a:lnTo>
                <a:lnTo>
                  <a:pt x="4796253" y="901642"/>
                </a:lnTo>
                <a:lnTo>
                  <a:pt x="4782406" y="901642"/>
                </a:lnTo>
                <a:lnTo>
                  <a:pt x="4782407" y="901649"/>
                </a:lnTo>
                <a:lnTo>
                  <a:pt x="4796254" y="901649"/>
                </a:lnTo>
                <a:lnTo>
                  <a:pt x="4801645" y="889196"/>
                </a:lnTo>
                <a:lnTo>
                  <a:pt x="4806227" y="859136"/>
                </a:lnTo>
                <a:close/>
                <a:moveTo>
                  <a:pt x="4972257" y="855869"/>
                </a:moveTo>
                <a:lnTo>
                  <a:pt x="4966567" y="864291"/>
                </a:lnTo>
                <a:lnTo>
                  <a:pt x="4966716" y="864476"/>
                </a:lnTo>
                <a:lnTo>
                  <a:pt x="4972361" y="856120"/>
                </a:lnTo>
                <a:close/>
                <a:moveTo>
                  <a:pt x="6421475" y="850684"/>
                </a:moveTo>
                <a:lnTo>
                  <a:pt x="6421925" y="850969"/>
                </a:lnTo>
                <a:lnTo>
                  <a:pt x="6508816" y="934263"/>
                </a:lnTo>
                <a:lnTo>
                  <a:pt x="6508817" y="934260"/>
                </a:lnTo>
                <a:lnTo>
                  <a:pt x="6421926" y="850965"/>
                </a:lnTo>
                <a:close/>
                <a:moveTo>
                  <a:pt x="7466579" y="848821"/>
                </a:moveTo>
                <a:lnTo>
                  <a:pt x="7436997" y="850100"/>
                </a:lnTo>
                <a:lnTo>
                  <a:pt x="7412368" y="855706"/>
                </a:lnTo>
                <a:lnTo>
                  <a:pt x="7404316" y="871996"/>
                </a:lnTo>
                <a:lnTo>
                  <a:pt x="7404319" y="871997"/>
                </a:lnTo>
                <a:lnTo>
                  <a:pt x="7412368" y="856128"/>
                </a:lnTo>
                <a:lnTo>
                  <a:pt x="7436997" y="850108"/>
                </a:lnTo>
                <a:lnTo>
                  <a:pt x="7466578" y="848829"/>
                </a:lnTo>
                <a:lnTo>
                  <a:pt x="7507346" y="858724"/>
                </a:lnTo>
                <a:lnTo>
                  <a:pt x="7535816" y="871139"/>
                </a:lnTo>
                <a:lnTo>
                  <a:pt x="7572708" y="903794"/>
                </a:lnTo>
                <a:lnTo>
                  <a:pt x="7591171" y="918391"/>
                </a:lnTo>
                <a:lnTo>
                  <a:pt x="7612330" y="938142"/>
                </a:lnTo>
                <a:lnTo>
                  <a:pt x="7641541" y="970760"/>
                </a:lnTo>
                <a:lnTo>
                  <a:pt x="7689215" y="981068"/>
                </a:lnTo>
                <a:lnTo>
                  <a:pt x="7731903" y="1005108"/>
                </a:lnTo>
                <a:lnTo>
                  <a:pt x="7760743" y="1036446"/>
                </a:lnTo>
                <a:lnTo>
                  <a:pt x="7796895" y="1036446"/>
                </a:lnTo>
                <a:lnTo>
                  <a:pt x="7809192" y="1022715"/>
                </a:lnTo>
                <a:lnTo>
                  <a:pt x="7811290" y="1022115"/>
                </a:lnTo>
                <a:lnTo>
                  <a:pt x="7809192" y="1022708"/>
                </a:lnTo>
                <a:lnTo>
                  <a:pt x="7796895" y="1036026"/>
                </a:lnTo>
                <a:lnTo>
                  <a:pt x="7760744" y="1036026"/>
                </a:lnTo>
                <a:lnTo>
                  <a:pt x="7731903" y="1005101"/>
                </a:lnTo>
                <a:lnTo>
                  <a:pt x="7689216" y="981061"/>
                </a:lnTo>
                <a:lnTo>
                  <a:pt x="7641541" y="970752"/>
                </a:lnTo>
                <a:lnTo>
                  <a:pt x="7612330" y="938134"/>
                </a:lnTo>
                <a:lnTo>
                  <a:pt x="7591172" y="917932"/>
                </a:lnTo>
                <a:lnTo>
                  <a:pt x="7572708" y="903786"/>
                </a:lnTo>
                <a:lnTo>
                  <a:pt x="7535816" y="870716"/>
                </a:lnTo>
                <a:lnTo>
                  <a:pt x="7507346" y="858715"/>
                </a:lnTo>
                <a:close/>
                <a:moveTo>
                  <a:pt x="5366827" y="838099"/>
                </a:moveTo>
                <a:lnTo>
                  <a:pt x="5366827" y="838107"/>
                </a:lnTo>
                <a:lnTo>
                  <a:pt x="5382999" y="844089"/>
                </a:lnTo>
                <a:lnTo>
                  <a:pt x="5391452" y="852700"/>
                </a:lnTo>
                <a:lnTo>
                  <a:pt x="5391456" y="852696"/>
                </a:lnTo>
                <a:lnTo>
                  <a:pt x="5382999" y="844080"/>
                </a:lnTo>
                <a:close/>
                <a:moveTo>
                  <a:pt x="1619507" y="826069"/>
                </a:moveTo>
                <a:lnTo>
                  <a:pt x="1627188" y="830358"/>
                </a:lnTo>
                <a:lnTo>
                  <a:pt x="1650673" y="827348"/>
                </a:lnTo>
                <a:lnTo>
                  <a:pt x="1616441" y="864706"/>
                </a:lnTo>
                <a:lnTo>
                  <a:pt x="1617586" y="890890"/>
                </a:lnTo>
                <a:lnTo>
                  <a:pt x="1608354" y="890890"/>
                </a:lnTo>
                <a:lnTo>
                  <a:pt x="1604919" y="875880"/>
                </a:lnTo>
                <a:lnTo>
                  <a:pt x="1607983" y="860869"/>
                </a:lnTo>
                <a:lnTo>
                  <a:pt x="1603369" y="850561"/>
                </a:lnTo>
                <a:lnTo>
                  <a:pt x="1610274" y="836791"/>
                </a:lnTo>
                <a:close/>
                <a:moveTo>
                  <a:pt x="5223435" y="822640"/>
                </a:moveTo>
                <a:lnTo>
                  <a:pt x="5200355" y="834227"/>
                </a:lnTo>
                <a:lnTo>
                  <a:pt x="5178422" y="834227"/>
                </a:lnTo>
                <a:lnTo>
                  <a:pt x="5178500" y="834646"/>
                </a:lnTo>
                <a:lnTo>
                  <a:pt x="5200355" y="834646"/>
                </a:lnTo>
                <a:lnTo>
                  <a:pt x="5223434" y="822645"/>
                </a:lnTo>
                <a:close/>
                <a:moveTo>
                  <a:pt x="5159587" y="820906"/>
                </a:moveTo>
                <a:lnTo>
                  <a:pt x="5159527" y="820907"/>
                </a:lnTo>
                <a:lnTo>
                  <a:pt x="5159587" y="820906"/>
                </a:lnTo>
                <a:close/>
                <a:moveTo>
                  <a:pt x="7878396" y="820040"/>
                </a:moveTo>
                <a:lnTo>
                  <a:pt x="7902216" y="841522"/>
                </a:lnTo>
                <a:lnTo>
                  <a:pt x="7934931" y="872447"/>
                </a:lnTo>
                <a:lnTo>
                  <a:pt x="7959122" y="904651"/>
                </a:lnTo>
                <a:lnTo>
                  <a:pt x="7993757" y="938134"/>
                </a:lnTo>
                <a:lnTo>
                  <a:pt x="8059120" y="996523"/>
                </a:lnTo>
                <a:lnTo>
                  <a:pt x="8016432" y="985801"/>
                </a:lnTo>
                <a:lnTo>
                  <a:pt x="8034120" y="1034295"/>
                </a:lnTo>
                <a:lnTo>
                  <a:pt x="8079874" y="1067778"/>
                </a:lnTo>
                <a:lnTo>
                  <a:pt x="8094496" y="1091405"/>
                </a:lnTo>
                <a:lnTo>
                  <a:pt x="8062960" y="1071239"/>
                </a:lnTo>
                <a:lnTo>
                  <a:pt x="8063736" y="1096972"/>
                </a:lnTo>
                <a:lnTo>
                  <a:pt x="8041431" y="1069057"/>
                </a:lnTo>
                <a:lnTo>
                  <a:pt x="8023339" y="1036891"/>
                </a:lnTo>
                <a:lnTo>
                  <a:pt x="7996823" y="1000398"/>
                </a:lnTo>
                <a:lnTo>
                  <a:pt x="7985300" y="975493"/>
                </a:lnTo>
                <a:lnTo>
                  <a:pt x="7954540" y="931250"/>
                </a:lnTo>
                <a:lnTo>
                  <a:pt x="7916838" y="899046"/>
                </a:lnTo>
                <a:lnTo>
                  <a:pt x="7884157" y="854389"/>
                </a:lnTo>
                <a:lnTo>
                  <a:pt x="7893389" y="839378"/>
                </a:lnTo>
                <a:lnTo>
                  <a:pt x="7872230" y="824367"/>
                </a:lnTo>
                <a:close/>
                <a:moveTo>
                  <a:pt x="6385758" y="815794"/>
                </a:moveTo>
                <a:lnTo>
                  <a:pt x="6381932" y="825650"/>
                </a:lnTo>
                <a:lnTo>
                  <a:pt x="6382056" y="825729"/>
                </a:lnTo>
                <a:close/>
                <a:moveTo>
                  <a:pt x="4477123" y="812334"/>
                </a:moveTo>
                <a:lnTo>
                  <a:pt x="4471960" y="828766"/>
                </a:lnTo>
                <a:lnTo>
                  <a:pt x="4477123" y="812335"/>
                </a:lnTo>
                <a:close/>
                <a:moveTo>
                  <a:pt x="5338764" y="805446"/>
                </a:moveTo>
                <a:lnTo>
                  <a:pt x="5338762" y="805452"/>
                </a:lnTo>
                <a:lnTo>
                  <a:pt x="5356450" y="826520"/>
                </a:lnTo>
                <a:lnTo>
                  <a:pt x="5367231" y="832088"/>
                </a:lnTo>
                <a:lnTo>
                  <a:pt x="5367232" y="832079"/>
                </a:lnTo>
                <a:lnTo>
                  <a:pt x="5356855" y="826511"/>
                </a:lnTo>
                <a:close/>
                <a:moveTo>
                  <a:pt x="5157668" y="803753"/>
                </a:moveTo>
                <a:lnTo>
                  <a:pt x="5157667" y="803759"/>
                </a:lnTo>
                <a:lnTo>
                  <a:pt x="5157668" y="803754"/>
                </a:lnTo>
                <a:close/>
                <a:moveTo>
                  <a:pt x="4492116" y="793863"/>
                </a:moveTo>
                <a:lnTo>
                  <a:pt x="4515566" y="813614"/>
                </a:lnTo>
                <a:lnTo>
                  <a:pt x="4502494" y="835961"/>
                </a:lnTo>
                <a:lnTo>
                  <a:pt x="4505964" y="859134"/>
                </a:lnTo>
                <a:lnTo>
                  <a:pt x="4487096" y="888329"/>
                </a:lnTo>
                <a:lnTo>
                  <a:pt x="4445587" y="907628"/>
                </a:lnTo>
                <a:lnTo>
                  <a:pt x="4413277" y="902512"/>
                </a:lnTo>
                <a:lnTo>
                  <a:pt x="4433290" y="868164"/>
                </a:lnTo>
                <a:lnTo>
                  <a:pt x="4423283" y="835508"/>
                </a:lnTo>
                <a:lnTo>
                  <a:pt x="4455594" y="810189"/>
                </a:lnTo>
                <a:lnTo>
                  <a:pt x="4473282" y="795178"/>
                </a:lnTo>
                <a:lnTo>
                  <a:pt x="4473283" y="795179"/>
                </a:lnTo>
                <a:close/>
                <a:moveTo>
                  <a:pt x="5242533" y="793513"/>
                </a:moveTo>
                <a:lnTo>
                  <a:pt x="5225726" y="804167"/>
                </a:lnTo>
                <a:lnTo>
                  <a:pt x="5223436" y="822631"/>
                </a:lnTo>
                <a:lnTo>
                  <a:pt x="5226129" y="804624"/>
                </a:lnTo>
                <a:lnTo>
                  <a:pt x="5242638" y="793865"/>
                </a:lnTo>
                <a:close/>
                <a:moveTo>
                  <a:pt x="6196964" y="786557"/>
                </a:moveTo>
                <a:lnTo>
                  <a:pt x="6181971" y="799875"/>
                </a:lnTo>
                <a:lnTo>
                  <a:pt x="6130086" y="811914"/>
                </a:lnTo>
                <a:lnTo>
                  <a:pt x="6122000" y="820040"/>
                </a:lnTo>
                <a:lnTo>
                  <a:pt x="6041240" y="831214"/>
                </a:lnTo>
                <a:lnTo>
                  <a:pt x="6034333" y="842387"/>
                </a:lnTo>
                <a:lnTo>
                  <a:pt x="6034334" y="842388"/>
                </a:lnTo>
                <a:lnTo>
                  <a:pt x="6041239" y="831218"/>
                </a:lnTo>
                <a:lnTo>
                  <a:pt x="6121999" y="820045"/>
                </a:lnTo>
                <a:lnTo>
                  <a:pt x="6130085" y="811918"/>
                </a:lnTo>
                <a:lnTo>
                  <a:pt x="6181971" y="800293"/>
                </a:lnTo>
                <a:lnTo>
                  <a:pt x="6196963" y="786561"/>
                </a:lnTo>
                <a:lnTo>
                  <a:pt x="6240056" y="793860"/>
                </a:lnTo>
                <a:lnTo>
                  <a:pt x="6260810" y="827343"/>
                </a:lnTo>
                <a:lnTo>
                  <a:pt x="6281564" y="819217"/>
                </a:lnTo>
                <a:lnTo>
                  <a:pt x="6315020" y="830804"/>
                </a:lnTo>
                <a:lnTo>
                  <a:pt x="6320781" y="848411"/>
                </a:lnTo>
                <a:lnTo>
                  <a:pt x="6341940" y="846267"/>
                </a:lnTo>
                <a:lnTo>
                  <a:pt x="6385772" y="815756"/>
                </a:lnTo>
                <a:lnTo>
                  <a:pt x="6385774" y="815751"/>
                </a:lnTo>
                <a:lnTo>
                  <a:pt x="6341941" y="846263"/>
                </a:lnTo>
                <a:lnTo>
                  <a:pt x="6320782" y="848407"/>
                </a:lnTo>
                <a:lnTo>
                  <a:pt x="6315021" y="830800"/>
                </a:lnTo>
                <a:lnTo>
                  <a:pt x="6281565" y="819213"/>
                </a:lnTo>
                <a:lnTo>
                  <a:pt x="6260810" y="827339"/>
                </a:lnTo>
                <a:lnTo>
                  <a:pt x="6240056" y="793442"/>
                </a:lnTo>
                <a:close/>
                <a:moveTo>
                  <a:pt x="5313796" y="773691"/>
                </a:moveTo>
                <a:lnTo>
                  <a:pt x="5313076" y="773950"/>
                </a:lnTo>
                <a:lnTo>
                  <a:pt x="5313796" y="773699"/>
                </a:lnTo>
                <a:lnTo>
                  <a:pt x="5336841" y="781412"/>
                </a:lnTo>
                <a:lnTo>
                  <a:pt x="5341860" y="796871"/>
                </a:lnTo>
                <a:lnTo>
                  <a:pt x="5341862" y="796865"/>
                </a:lnTo>
                <a:lnTo>
                  <a:pt x="5336841" y="781403"/>
                </a:lnTo>
                <a:close/>
                <a:moveTo>
                  <a:pt x="4920443" y="763804"/>
                </a:moveTo>
                <a:lnTo>
                  <a:pt x="4928529" y="779718"/>
                </a:lnTo>
                <a:lnTo>
                  <a:pt x="4916972" y="805903"/>
                </a:lnTo>
                <a:lnTo>
                  <a:pt x="4892377" y="787844"/>
                </a:lnTo>
                <a:lnTo>
                  <a:pt x="4888132" y="774564"/>
                </a:lnTo>
                <a:close/>
                <a:moveTo>
                  <a:pt x="5246482" y="720004"/>
                </a:moveTo>
                <a:lnTo>
                  <a:pt x="5246481" y="720005"/>
                </a:lnTo>
                <a:lnTo>
                  <a:pt x="5258036" y="727754"/>
                </a:lnTo>
                <a:lnTo>
                  <a:pt x="5263022" y="742769"/>
                </a:lnTo>
                <a:lnTo>
                  <a:pt x="5273029" y="762106"/>
                </a:lnTo>
                <a:lnTo>
                  <a:pt x="5251095" y="774559"/>
                </a:lnTo>
                <a:lnTo>
                  <a:pt x="5238427" y="779713"/>
                </a:lnTo>
                <a:lnTo>
                  <a:pt x="5214573" y="764251"/>
                </a:lnTo>
                <a:lnTo>
                  <a:pt x="5202276" y="762106"/>
                </a:lnTo>
                <a:lnTo>
                  <a:pt x="5202274" y="762104"/>
                </a:lnTo>
                <a:lnTo>
                  <a:pt x="5202276" y="762106"/>
                </a:lnTo>
                <a:lnTo>
                  <a:pt x="5214574" y="764251"/>
                </a:lnTo>
                <a:lnTo>
                  <a:pt x="5238428" y="779714"/>
                </a:lnTo>
                <a:lnTo>
                  <a:pt x="5238429" y="779718"/>
                </a:lnTo>
                <a:lnTo>
                  <a:pt x="5251095" y="774565"/>
                </a:lnTo>
                <a:lnTo>
                  <a:pt x="5273028" y="762112"/>
                </a:lnTo>
                <a:lnTo>
                  <a:pt x="5298028" y="770276"/>
                </a:lnTo>
                <a:lnTo>
                  <a:pt x="5302644" y="777575"/>
                </a:lnTo>
                <a:lnTo>
                  <a:pt x="5302952" y="777468"/>
                </a:lnTo>
                <a:lnTo>
                  <a:pt x="5298028" y="769816"/>
                </a:lnTo>
                <a:lnTo>
                  <a:pt x="5273029" y="762103"/>
                </a:lnTo>
                <a:lnTo>
                  <a:pt x="5263022" y="742766"/>
                </a:lnTo>
                <a:lnTo>
                  <a:pt x="5258036" y="727752"/>
                </a:lnTo>
                <a:close/>
                <a:moveTo>
                  <a:pt x="1275780" y="704574"/>
                </a:moveTo>
                <a:lnTo>
                  <a:pt x="1288079" y="706719"/>
                </a:lnTo>
                <a:lnTo>
                  <a:pt x="1288079" y="716576"/>
                </a:lnTo>
                <a:lnTo>
                  <a:pt x="1254994" y="731626"/>
                </a:lnTo>
                <a:lnTo>
                  <a:pt x="1221571" y="743627"/>
                </a:lnTo>
                <a:lnTo>
                  <a:pt x="1218101" y="735050"/>
                </a:lnTo>
                <a:lnTo>
                  <a:pt x="1228478" y="720864"/>
                </a:lnTo>
                <a:lnTo>
                  <a:pt x="1259239" y="709277"/>
                </a:lnTo>
                <a:close/>
                <a:moveTo>
                  <a:pt x="1724488" y="690812"/>
                </a:moveTo>
                <a:lnTo>
                  <a:pt x="1719469" y="713152"/>
                </a:lnTo>
                <a:lnTo>
                  <a:pt x="1712192" y="749647"/>
                </a:lnTo>
                <a:lnTo>
                  <a:pt x="1712194" y="749649"/>
                </a:lnTo>
                <a:lnTo>
                  <a:pt x="1719469" y="713162"/>
                </a:lnTo>
                <a:lnTo>
                  <a:pt x="1724489" y="690815"/>
                </a:lnTo>
                <a:close/>
                <a:moveTo>
                  <a:pt x="4578233" y="683101"/>
                </a:moveTo>
                <a:lnTo>
                  <a:pt x="4554008" y="717449"/>
                </a:lnTo>
                <a:lnTo>
                  <a:pt x="4576683" y="713160"/>
                </a:lnTo>
                <a:lnTo>
                  <a:pt x="4600537" y="713160"/>
                </a:lnTo>
                <a:lnTo>
                  <a:pt x="4594371" y="739349"/>
                </a:lnTo>
                <a:lnTo>
                  <a:pt x="4574392" y="767678"/>
                </a:lnTo>
                <a:lnTo>
                  <a:pt x="4597471" y="769823"/>
                </a:lnTo>
                <a:lnTo>
                  <a:pt x="4599391" y="773246"/>
                </a:lnTo>
                <a:lnTo>
                  <a:pt x="4619000" y="811469"/>
                </a:lnTo>
                <a:lnTo>
                  <a:pt x="4634363" y="816624"/>
                </a:lnTo>
                <a:lnTo>
                  <a:pt x="4648211" y="853568"/>
                </a:lnTo>
                <a:lnTo>
                  <a:pt x="4654376" y="866021"/>
                </a:lnTo>
                <a:lnTo>
                  <a:pt x="4682442" y="872453"/>
                </a:lnTo>
                <a:lnTo>
                  <a:pt x="4680117" y="893484"/>
                </a:lnTo>
                <a:lnTo>
                  <a:pt x="4668594" y="902927"/>
                </a:lnTo>
                <a:lnTo>
                  <a:pt x="4677422" y="919668"/>
                </a:lnTo>
                <a:lnTo>
                  <a:pt x="4657072" y="937275"/>
                </a:lnTo>
                <a:lnTo>
                  <a:pt x="4625536" y="936861"/>
                </a:lnTo>
                <a:lnTo>
                  <a:pt x="4585914" y="945853"/>
                </a:lnTo>
                <a:lnTo>
                  <a:pt x="4575167" y="939420"/>
                </a:lnTo>
                <a:lnTo>
                  <a:pt x="4559399" y="955296"/>
                </a:lnTo>
                <a:lnTo>
                  <a:pt x="4537870" y="951458"/>
                </a:lnTo>
                <a:lnTo>
                  <a:pt x="4520956" y="963873"/>
                </a:lnTo>
                <a:lnTo>
                  <a:pt x="4509029" y="957440"/>
                </a:lnTo>
                <a:lnTo>
                  <a:pt x="4544002" y="922678"/>
                </a:lnTo>
                <a:lnTo>
                  <a:pt x="4564790" y="915379"/>
                </a:lnTo>
                <a:lnTo>
                  <a:pt x="4528638" y="910225"/>
                </a:lnTo>
                <a:lnTo>
                  <a:pt x="4522472" y="897359"/>
                </a:lnTo>
                <a:lnTo>
                  <a:pt x="4546697" y="887051"/>
                </a:lnTo>
                <a:lnTo>
                  <a:pt x="4534399" y="869444"/>
                </a:lnTo>
                <a:lnTo>
                  <a:pt x="4539015" y="847962"/>
                </a:lnTo>
                <a:lnTo>
                  <a:pt x="4573246" y="850972"/>
                </a:lnTo>
                <a:lnTo>
                  <a:pt x="4577087" y="832086"/>
                </a:lnTo>
                <a:lnTo>
                  <a:pt x="4562094" y="811921"/>
                </a:lnTo>
                <a:lnTo>
                  <a:pt x="4561690" y="811921"/>
                </a:lnTo>
                <a:lnTo>
                  <a:pt x="4534399" y="805902"/>
                </a:lnTo>
                <a:lnTo>
                  <a:pt x="4529413" y="797324"/>
                </a:lnTo>
                <a:lnTo>
                  <a:pt x="4537870" y="783141"/>
                </a:lnTo>
                <a:lnTo>
                  <a:pt x="4530929" y="774563"/>
                </a:lnTo>
                <a:lnTo>
                  <a:pt x="4518632" y="789574"/>
                </a:lnTo>
                <a:lnTo>
                  <a:pt x="4517857" y="758235"/>
                </a:lnTo>
                <a:lnTo>
                  <a:pt x="4507480" y="742359"/>
                </a:lnTo>
                <a:lnTo>
                  <a:pt x="4516711" y="709285"/>
                </a:lnTo>
                <a:lnTo>
                  <a:pt x="4534399" y="683515"/>
                </a:lnTo>
                <a:lnTo>
                  <a:pt x="4551717" y="685659"/>
                </a:lnTo>
                <a:close/>
                <a:moveTo>
                  <a:pt x="5242270" y="680502"/>
                </a:moveTo>
                <a:lnTo>
                  <a:pt x="5242268" y="680505"/>
                </a:lnTo>
                <a:lnTo>
                  <a:pt x="5254193" y="709696"/>
                </a:lnTo>
                <a:lnTo>
                  <a:pt x="5254195" y="709694"/>
                </a:lnTo>
                <a:close/>
                <a:moveTo>
                  <a:pt x="1647202" y="654320"/>
                </a:moveTo>
                <a:lnTo>
                  <a:pt x="1647202" y="654321"/>
                </a:lnTo>
                <a:lnTo>
                  <a:pt x="1647549" y="660576"/>
                </a:lnTo>
                <a:close/>
                <a:moveTo>
                  <a:pt x="1715628" y="647023"/>
                </a:moveTo>
                <a:lnTo>
                  <a:pt x="1715627" y="647023"/>
                </a:lnTo>
                <a:lnTo>
                  <a:pt x="1712933" y="663341"/>
                </a:lnTo>
                <a:lnTo>
                  <a:pt x="1712934" y="663344"/>
                </a:lnTo>
                <a:close/>
                <a:moveTo>
                  <a:pt x="1066216" y="628578"/>
                </a:moveTo>
                <a:lnTo>
                  <a:pt x="1080064" y="631137"/>
                </a:lnTo>
                <a:lnTo>
                  <a:pt x="1068912" y="643589"/>
                </a:lnTo>
                <a:lnTo>
                  <a:pt x="1050448" y="648330"/>
                </a:lnTo>
                <a:lnTo>
                  <a:pt x="1042767" y="642310"/>
                </a:lnTo>
                <a:lnTo>
                  <a:pt x="1038926" y="633733"/>
                </a:lnTo>
                <a:close/>
                <a:moveTo>
                  <a:pt x="4496731" y="589901"/>
                </a:moveTo>
                <a:lnTo>
                  <a:pt x="4497473" y="589901"/>
                </a:lnTo>
                <a:lnTo>
                  <a:pt x="4497877" y="590767"/>
                </a:lnTo>
                <a:lnTo>
                  <a:pt x="4500168" y="591218"/>
                </a:lnTo>
                <a:lnTo>
                  <a:pt x="4500572" y="591218"/>
                </a:lnTo>
                <a:lnTo>
                  <a:pt x="4500572" y="592497"/>
                </a:lnTo>
                <a:lnTo>
                  <a:pt x="4501347" y="594228"/>
                </a:lnTo>
                <a:lnTo>
                  <a:pt x="4501347" y="595507"/>
                </a:lnTo>
                <a:lnTo>
                  <a:pt x="4501718" y="596372"/>
                </a:lnTo>
                <a:lnTo>
                  <a:pt x="4500943" y="596372"/>
                </a:lnTo>
                <a:lnTo>
                  <a:pt x="4499797" y="595056"/>
                </a:lnTo>
                <a:lnTo>
                  <a:pt x="4497473" y="592911"/>
                </a:lnTo>
                <a:lnTo>
                  <a:pt x="4496731" y="590767"/>
                </a:lnTo>
                <a:close/>
                <a:moveTo>
                  <a:pt x="4898138" y="584337"/>
                </a:moveTo>
                <a:lnTo>
                  <a:pt x="4898139" y="584340"/>
                </a:lnTo>
                <a:lnTo>
                  <a:pt x="4913131" y="599802"/>
                </a:lnTo>
                <a:lnTo>
                  <a:pt x="4913131" y="599800"/>
                </a:lnTo>
                <a:close/>
                <a:moveTo>
                  <a:pt x="4499022" y="581324"/>
                </a:moveTo>
                <a:lnTo>
                  <a:pt x="4500168" y="581775"/>
                </a:lnTo>
                <a:lnTo>
                  <a:pt x="4502493" y="582603"/>
                </a:lnTo>
                <a:lnTo>
                  <a:pt x="4503638" y="583920"/>
                </a:lnTo>
                <a:lnTo>
                  <a:pt x="4503638" y="584333"/>
                </a:lnTo>
                <a:lnTo>
                  <a:pt x="4502863" y="585613"/>
                </a:lnTo>
                <a:lnTo>
                  <a:pt x="4502493" y="585613"/>
                </a:lnTo>
                <a:lnTo>
                  <a:pt x="4500572" y="583920"/>
                </a:lnTo>
                <a:lnTo>
                  <a:pt x="4498652" y="583468"/>
                </a:lnTo>
                <a:lnTo>
                  <a:pt x="4498248" y="582603"/>
                </a:lnTo>
                <a:lnTo>
                  <a:pt x="4498248" y="581775"/>
                </a:lnTo>
                <a:close/>
                <a:moveTo>
                  <a:pt x="4490937" y="573611"/>
                </a:moveTo>
                <a:lnTo>
                  <a:pt x="4492116" y="574025"/>
                </a:lnTo>
                <a:lnTo>
                  <a:pt x="4494036" y="575304"/>
                </a:lnTo>
                <a:lnTo>
                  <a:pt x="4494407" y="576170"/>
                </a:lnTo>
                <a:lnTo>
                  <a:pt x="4493632" y="577035"/>
                </a:lnTo>
                <a:lnTo>
                  <a:pt x="4492116" y="577035"/>
                </a:lnTo>
                <a:lnTo>
                  <a:pt x="4490566" y="577035"/>
                </a:lnTo>
                <a:lnTo>
                  <a:pt x="4487871" y="575756"/>
                </a:lnTo>
                <a:lnTo>
                  <a:pt x="4487096" y="574025"/>
                </a:lnTo>
                <a:lnTo>
                  <a:pt x="4488646" y="574025"/>
                </a:lnTo>
                <a:close/>
                <a:moveTo>
                  <a:pt x="4497473" y="568871"/>
                </a:moveTo>
                <a:lnTo>
                  <a:pt x="4500168" y="570602"/>
                </a:lnTo>
                <a:lnTo>
                  <a:pt x="4504009" y="571467"/>
                </a:lnTo>
                <a:lnTo>
                  <a:pt x="4503268" y="575304"/>
                </a:lnTo>
                <a:lnTo>
                  <a:pt x="4502088" y="575304"/>
                </a:lnTo>
                <a:lnTo>
                  <a:pt x="4500572" y="574025"/>
                </a:lnTo>
                <a:lnTo>
                  <a:pt x="4499797" y="574025"/>
                </a:lnTo>
                <a:lnTo>
                  <a:pt x="4499427" y="574891"/>
                </a:lnTo>
                <a:lnTo>
                  <a:pt x="4499427" y="575304"/>
                </a:lnTo>
                <a:lnTo>
                  <a:pt x="4499797" y="575756"/>
                </a:lnTo>
                <a:lnTo>
                  <a:pt x="4501718" y="578314"/>
                </a:lnTo>
                <a:lnTo>
                  <a:pt x="4501718" y="579631"/>
                </a:lnTo>
                <a:lnTo>
                  <a:pt x="4501718" y="580045"/>
                </a:lnTo>
                <a:lnTo>
                  <a:pt x="4499797" y="579179"/>
                </a:lnTo>
                <a:lnTo>
                  <a:pt x="4495957" y="575304"/>
                </a:lnTo>
                <a:lnTo>
                  <a:pt x="4492486" y="569323"/>
                </a:lnTo>
                <a:close/>
                <a:moveTo>
                  <a:pt x="4505559" y="567178"/>
                </a:moveTo>
                <a:lnTo>
                  <a:pt x="4507479" y="569323"/>
                </a:lnTo>
                <a:lnTo>
                  <a:pt x="4509029" y="570602"/>
                </a:lnTo>
                <a:lnTo>
                  <a:pt x="4507479" y="572746"/>
                </a:lnTo>
                <a:lnTo>
                  <a:pt x="4505963" y="571881"/>
                </a:lnTo>
                <a:lnTo>
                  <a:pt x="4505559" y="571881"/>
                </a:lnTo>
                <a:lnTo>
                  <a:pt x="4505559" y="571467"/>
                </a:lnTo>
                <a:lnTo>
                  <a:pt x="4505559" y="569736"/>
                </a:lnTo>
                <a:close/>
                <a:moveTo>
                  <a:pt x="2959098" y="566739"/>
                </a:moveTo>
                <a:lnTo>
                  <a:pt x="2967554" y="567191"/>
                </a:lnTo>
                <a:lnTo>
                  <a:pt x="2969475" y="573623"/>
                </a:lnTo>
                <a:lnTo>
                  <a:pt x="2952561" y="589913"/>
                </a:lnTo>
                <a:lnTo>
                  <a:pt x="2944509" y="586941"/>
                </a:lnTo>
                <a:lnTo>
                  <a:pt x="2944105" y="577912"/>
                </a:lnTo>
                <a:lnTo>
                  <a:pt x="2946025" y="575768"/>
                </a:lnTo>
                <a:close/>
                <a:moveTo>
                  <a:pt x="2898351" y="549999"/>
                </a:moveTo>
                <a:lnTo>
                  <a:pt x="2927191" y="550449"/>
                </a:lnTo>
                <a:lnTo>
                  <a:pt x="2923350" y="556432"/>
                </a:lnTo>
                <a:lnTo>
                  <a:pt x="2889119" y="573623"/>
                </a:lnTo>
                <a:lnTo>
                  <a:pt x="2874531" y="572758"/>
                </a:lnTo>
                <a:lnTo>
                  <a:pt x="2874531" y="564595"/>
                </a:lnTo>
                <a:close/>
                <a:moveTo>
                  <a:pt x="5269560" y="530690"/>
                </a:moveTo>
                <a:lnTo>
                  <a:pt x="5269558" y="530696"/>
                </a:lnTo>
                <a:lnTo>
                  <a:pt x="5304934" y="551726"/>
                </a:lnTo>
                <a:lnTo>
                  <a:pt x="5304935" y="551721"/>
                </a:lnTo>
                <a:close/>
                <a:moveTo>
                  <a:pt x="1074673" y="523802"/>
                </a:moveTo>
                <a:lnTo>
                  <a:pt x="1081209" y="529822"/>
                </a:lnTo>
                <a:lnTo>
                  <a:pt x="1097348" y="526360"/>
                </a:lnTo>
                <a:lnTo>
                  <a:pt x="1105063" y="534524"/>
                </a:lnTo>
                <a:lnTo>
                  <a:pt x="1120831" y="538813"/>
                </a:lnTo>
                <a:lnTo>
                  <a:pt x="1115036" y="541823"/>
                </a:lnTo>
                <a:lnTo>
                  <a:pt x="1091587" y="548294"/>
                </a:lnTo>
                <a:lnTo>
                  <a:pt x="1083536" y="541823"/>
                </a:lnTo>
                <a:lnTo>
                  <a:pt x="1081984" y="536255"/>
                </a:lnTo>
                <a:lnTo>
                  <a:pt x="1061972" y="538399"/>
                </a:lnTo>
                <a:lnTo>
                  <a:pt x="1060052" y="535389"/>
                </a:lnTo>
                <a:close/>
                <a:moveTo>
                  <a:pt x="4922735" y="493745"/>
                </a:moveTo>
                <a:lnTo>
                  <a:pt x="4922734" y="493747"/>
                </a:lnTo>
                <a:lnTo>
                  <a:pt x="4931190" y="504054"/>
                </a:lnTo>
                <a:lnTo>
                  <a:pt x="4931190" y="504053"/>
                </a:lnTo>
                <a:close/>
                <a:moveTo>
                  <a:pt x="5250356" y="488593"/>
                </a:moveTo>
                <a:lnTo>
                  <a:pt x="5250354" y="488598"/>
                </a:lnTo>
                <a:lnTo>
                  <a:pt x="5274173" y="510945"/>
                </a:lnTo>
                <a:lnTo>
                  <a:pt x="5274174" y="510939"/>
                </a:lnTo>
                <a:close/>
                <a:moveTo>
                  <a:pt x="2895285" y="464562"/>
                </a:moveTo>
                <a:lnTo>
                  <a:pt x="2908358" y="467572"/>
                </a:lnTo>
                <a:lnTo>
                  <a:pt x="2904112" y="480888"/>
                </a:lnTo>
                <a:lnTo>
                  <a:pt x="2917589" y="476148"/>
                </a:lnTo>
                <a:lnTo>
                  <a:pt x="2924496" y="483898"/>
                </a:lnTo>
                <a:lnTo>
                  <a:pt x="2941039" y="494207"/>
                </a:lnTo>
                <a:lnTo>
                  <a:pt x="2958727" y="503198"/>
                </a:lnTo>
                <a:lnTo>
                  <a:pt x="2952561" y="517793"/>
                </a:lnTo>
                <a:lnTo>
                  <a:pt x="2968734" y="515650"/>
                </a:lnTo>
                <a:lnTo>
                  <a:pt x="2977931" y="525544"/>
                </a:lnTo>
                <a:lnTo>
                  <a:pt x="2954482" y="534986"/>
                </a:lnTo>
                <a:lnTo>
                  <a:pt x="2926046" y="528102"/>
                </a:lnTo>
                <a:lnTo>
                  <a:pt x="2922205" y="513957"/>
                </a:lnTo>
                <a:lnTo>
                  <a:pt x="2892590" y="530246"/>
                </a:lnTo>
                <a:lnTo>
                  <a:pt x="2853002" y="546123"/>
                </a:lnTo>
                <a:lnTo>
                  <a:pt x="2856842" y="528102"/>
                </a:lnTo>
                <a:lnTo>
                  <a:pt x="2826452" y="531111"/>
                </a:lnTo>
                <a:lnTo>
                  <a:pt x="2854147" y="516101"/>
                </a:lnTo>
                <a:lnTo>
                  <a:pt x="2871431" y="492474"/>
                </a:lnTo>
                <a:close/>
                <a:moveTo>
                  <a:pt x="4317559" y="441385"/>
                </a:moveTo>
                <a:lnTo>
                  <a:pt x="4350610" y="443942"/>
                </a:lnTo>
                <a:lnTo>
                  <a:pt x="4344074" y="462828"/>
                </a:lnTo>
                <a:lnTo>
                  <a:pt x="4365233" y="483442"/>
                </a:lnTo>
                <a:lnTo>
                  <a:pt x="4335988" y="506203"/>
                </a:lnTo>
                <a:lnTo>
                  <a:pt x="4273725" y="526818"/>
                </a:lnTo>
                <a:lnTo>
                  <a:pt x="4255262" y="532386"/>
                </a:lnTo>
                <a:lnTo>
                  <a:pt x="4228342" y="528098"/>
                </a:lnTo>
                <a:lnTo>
                  <a:pt x="4171807" y="518241"/>
                </a:lnTo>
                <a:lnTo>
                  <a:pt x="4194111" y="504924"/>
                </a:lnTo>
                <a:lnTo>
                  <a:pt x="4151827" y="490326"/>
                </a:lnTo>
                <a:lnTo>
                  <a:pt x="4189124" y="484759"/>
                </a:lnTo>
                <a:lnTo>
                  <a:pt x="4189899" y="476143"/>
                </a:lnTo>
                <a:lnTo>
                  <a:pt x="4147986" y="468846"/>
                </a:lnTo>
                <a:lnTo>
                  <a:pt x="4165270" y="449096"/>
                </a:lnTo>
                <a:lnTo>
                  <a:pt x="4196436" y="444809"/>
                </a:lnTo>
                <a:lnTo>
                  <a:pt x="4224872" y="465423"/>
                </a:lnTo>
                <a:lnTo>
                  <a:pt x="4257957" y="449096"/>
                </a:lnTo>
                <a:lnTo>
                  <a:pt x="4282552" y="457259"/>
                </a:lnTo>
                <a:close/>
                <a:moveTo>
                  <a:pt x="5228053" y="429343"/>
                </a:moveTo>
                <a:lnTo>
                  <a:pt x="5228050" y="429348"/>
                </a:lnTo>
                <a:lnTo>
                  <a:pt x="5258809" y="462828"/>
                </a:lnTo>
                <a:lnTo>
                  <a:pt x="5258811" y="462823"/>
                </a:lnTo>
                <a:close/>
                <a:moveTo>
                  <a:pt x="3140967" y="390298"/>
                </a:moveTo>
                <a:lnTo>
                  <a:pt x="3152119" y="398010"/>
                </a:lnTo>
                <a:lnTo>
                  <a:pt x="3145212" y="410463"/>
                </a:lnTo>
                <a:lnTo>
                  <a:pt x="3140596" y="414337"/>
                </a:lnTo>
                <a:lnTo>
                  <a:pt x="3122908" y="423368"/>
                </a:lnTo>
                <a:lnTo>
                  <a:pt x="3099054" y="424646"/>
                </a:lnTo>
                <a:lnTo>
                  <a:pt x="3102524" y="410463"/>
                </a:lnTo>
                <a:lnTo>
                  <a:pt x="3120988" y="393721"/>
                </a:lnTo>
                <a:close/>
                <a:moveTo>
                  <a:pt x="4999248" y="381260"/>
                </a:moveTo>
                <a:lnTo>
                  <a:pt x="4999160" y="381743"/>
                </a:lnTo>
                <a:lnTo>
                  <a:pt x="5036631" y="386370"/>
                </a:lnTo>
                <a:close/>
                <a:moveTo>
                  <a:pt x="5204972" y="367529"/>
                </a:moveTo>
                <a:lnTo>
                  <a:pt x="5204971" y="367534"/>
                </a:lnTo>
                <a:lnTo>
                  <a:pt x="5206891" y="387286"/>
                </a:lnTo>
                <a:lnTo>
                  <a:pt x="5241490" y="407035"/>
                </a:lnTo>
                <a:lnTo>
                  <a:pt x="5241493" y="407030"/>
                </a:lnTo>
                <a:lnTo>
                  <a:pt x="5206892" y="387277"/>
                </a:lnTo>
                <a:close/>
                <a:moveTo>
                  <a:pt x="2740706" y="336611"/>
                </a:moveTo>
                <a:lnTo>
                  <a:pt x="2754924" y="344362"/>
                </a:lnTo>
                <a:lnTo>
                  <a:pt x="2762640" y="349930"/>
                </a:lnTo>
                <a:lnTo>
                  <a:pt x="2764156" y="355085"/>
                </a:lnTo>
                <a:lnTo>
                  <a:pt x="2767997" y="365806"/>
                </a:lnTo>
                <a:lnTo>
                  <a:pt x="2748017" y="376113"/>
                </a:lnTo>
                <a:lnTo>
                  <a:pt x="2728038" y="367537"/>
                </a:lnTo>
                <a:lnTo>
                  <a:pt x="2709946" y="370961"/>
                </a:lnTo>
                <a:lnTo>
                  <a:pt x="2693032" y="358095"/>
                </a:lnTo>
                <a:lnTo>
                  <a:pt x="2717257" y="348649"/>
                </a:lnTo>
                <a:close/>
                <a:moveTo>
                  <a:pt x="5181118" y="335737"/>
                </a:moveTo>
                <a:lnTo>
                  <a:pt x="5153457" y="345632"/>
                </a:lnTo>
                <a:lnTo>
                  <a:pt x="5148066" y="366249"/>
                </a:lnTo>
                <a:lnTo>
                  <a:pt x="5131927" y="379116"/>
                </a:lnTo>
                <a:lnTo>
                  <a:pt x="5109219" y="372268"/>
                </a:lnTo>
                <a:lnTo>
                  <a:pt x="5083849" y="373962"/>
                </a:lnTo>
                <a:lnTo>
                  <a:pt x="5059254" y="358499"/>
                </a:lnTo>
                <a:lnTo>
                  <a:pt x="5049247" y="365797"/>
                </a:lnTo>
                <a:lnTo>
                  <a:pt x="5048962" y="365838"/>
                </a:lnTo>
                <a:lnTo>
                  <a:pt x="5075820" y="379625"/>
                </a:lnTo>
                <a:lnTo>
                  <a:pt x="5049246" y="365803"/>
                </a:lnTo>
                <a:lnTo>
                  <a:pt x="5059253" y="358506"/>
                </a:lnTo>
                <a:lnTo>
                  <a:pt x="5083848" y="373969"/>
                </a:lnTo>
                <a:lnTo>
                  <a:pt x="5109218" y="372276"/>
                </a:lnTo>
                <a:lnTo>
                  <a:pt x="5131927" y="379573"/>
                </a:lnTo>
                <a:lnTo>
                  <a:pt x="5148065" y="366670"/>
                </a:lnTo>
                <a:lnTo>
                  <a:pt x="5153456" y="345638"/>
                </a:lnTo>
                <a:lnTo>
                  <a:pt x="5181117" y="335745"/>
                </a:lnTo>
                <a:lnTo>
                  <a:pt x="5208734" y="347336"/>
                </a:lnTo>
                <a:lnTo>
                  <a:pt x="5208813" y="346911"/>
                </a:lnTo>
                <a:close/>
                <a:moveTo>
                  <a:pt x="8074112" y="297963"/>
                </a:moveTo>
                <a:lnTo>
                  <a:pt x="8102953" y="317301"/>
                </a:lnTo>
                <a:lnTo>
                  <a:pt x="8084085" y="318166"/>
                </a:lnTo>
                <a:lnTo>
                  <a:pt x="8067172" y="309551"/>
                </a:lnTo>
                <a:close/>
                <a:moveTo>
                  <a:pt x="2838750" y="286386"/>
                </a:moveTo>
                <a:lnTo>
                  <a:pt x="2860279" y="290675"/>
                </a:lnTo>
                <a:lnTo>
                  <a:pt x="2869511" y="303127"/>
                </a:lnTo>
                <a:lnTo>
                  <a:pt x="2871431" y="335333"/>
                </a:lnTo>
                <a:lnTo>
                  <a:pt x="2843770" y="349515"/>
                </a:lnTo>
                <a:lnTo>
                  <a:pt x="2875676" y="354671"/>
                </a:lnTo>
                <a:lnTo>
                  <a:pt x="2854922" y="384277"/>
                </a:lnTo>
                <a:lnTo>
                  <a:pt x="2896801" y="361518"/>
                </a:lnTo>
                <a:lnTo>
                  <a:pt x="2907583" y="380403"/>
                </a:lnTo>
                <a:lnTo>
                  <a:pt x="2887199" y="401887"/>
                </a:lnTo>
                <a:lnTo>
                  <a:pt x="2893365" y="421637"/>
                </a:lnTo>
                <a:lnTo>
                  <a:pt x="2927966" y="400156"/>
                </a:lnTo>
                <a:lnTo>
                  <a:pt x="2959502" y="375701"/>
                </a:lnTo>
                <a:lnTo>
                  <a:pt x="2981402" y="343909"/>
                </a:lnTo>
                <a:lnTo>
                  <a:pt x="3007951" y="346053"/>
                </a:lnTo>
                <a:lnTo>
                  <a:pt x="3033692" y="350343"/>
                </a:lnTo>
                <a:lnTo>
                  <a:pt x="3050605" y="364113"/>
                </a:lnTo>
                <a:lnTo>
                  <a:pt x="3042553" y="378710"/>
                </a:lnTo>
                <a:lnTo>
                  <a:pt x="3018328" y="394172"/>
                </a:lnTo>
                <a:lnTo>
                  <a:pt x="3022169" y="410051"/>
                </a:lnTo>
                <a:lnTo>
                  <a:pt x="3011388" y="424195"/>
                </a:lnTo>
                <a:lnTo>
                  <a:pt x="2959502" y="444814"/>
                </a:lnTo>
                <a:lnTo>
                  <a:pt x="2927966" y="449553"/>
                </a:lnTo>
                <a:lnTo>
                  <a:pt x="2912569" y="440525"/>
                </a:lnTo>
                <a:lnTo>
                  <a:pt x="2897205" y="455533"/>
                </a:lnTo>
                <a:lnTo>
                  <a:pt x="2861829" y="480888"/>
                </a:lnTo>
                <a:lnTo>
                  <a:pt x="2847982" y="493753"/>
                </a:lnTo>
                <a:lnTo>
                  <a:pt x="2810685" y="513957"/>
                </a:lnTo>
                <a:lnTo>
                  <a:pt x="2779924" y="516101"/>
                </a:lnTo>
                <a:lnTo>
                  <a:pt x="2755699" y="528967"/>
                </a:lnTo>
                <a:lnTo>
                  <a:pt x="2741481" y="548719"/>
                </a:lnTo>
                <a:lnTo>
                  <a:pt x="2714561" y="552594"/>
                </a:lnTo>
                <a:lnTo>
                  <a:pt x="2673423" y="577498"/>
                </a:lnTo>
                <a:lnTo>
                  <a:pt x="2628040" y="612261"/>
                </a:lnTo>
                <a:lnTo>
                  <a:pt x="2604591" y="636715"/>
                </a:lnTo>
                <a:lnTo>
                  <a:pt x="2581141" y="673208"/>
                </a:lnTo>
                <a:lnTo>
                  <a:pt x="2609981" y="678813"/>
                </a:lnTo>
                <a:lnTo>
                  <a:pt x="2602670" y="708422"/>
                </a:lnTo>
                <a:lnTo>
                  <a:pt x="2599200" y="732468"/>
                </a:lnTo>
                <a:lnTo>
                  <a:pt x="2633431" y="726028"/>
                </a:lnTo>
                <a:lnTo>
                  <a:pt x="2667258" y="739766"/>
                </a:lnTo>
                <a:lnTo>
                  <a:pt x="2683026" y="751805"/>
                </a:lnTo>
                <a:lnTo>
                  <a:pt x="2691112" y="767267"/>
                </a:lnTo>
                <a:lnTo>
                  <a:pt x="2714191" y="775845"/>
                </a:lnTo>
                <a:lnTo>
                  <a:pt x="2731475" y="789163"/>
                </a:lnTo>
                <a:lnTo>
                  <a:pt x="2767626" y="791307"/>
                </a:lnTo>
                <a:lnTo>
                  <a:pt x="2790705" y="794731"/>
                </a:lnTo>
                <a:lnTo>
                  <a:pt x="2773387" y="822646"/>
                </a:lnTo>
                <a:lnTo>
                  <a:pt x="2765335" y="854849"/>
                </a:lnTo>
                <a:lnTo>
                  <a:pt x="2765706" y="891342"/>
                </a:lnTo>
                <a:lnTo>
                  <a:pt x="2786864" y="922267"/>
                </a:lnTo>
                <a:lnTo>
                  <a:pt x="2808764" y="912372"/>
                </a:lnTo>
                <a:lnTo>
                  <a:pt x="2835684" y="878438"/>
                </a:lnTo>
                <a:lnTo>
                  <a:pt x="2846432" y="826934"/>
                </a:lnTo>
                <a:lnTo>
                  <a:pt x="2838379" y="809779"/>
                </a:lnTo>
                <a:lnTo>
                  <a:pt x="2881438" y="794731"/>
                </a:lnTo>
                <a:lnTo>
                  <a:pt x="2917589" y="771970"/>
                </a:lnTo>
                <a:lnTo>
                  <a:pt x="2940264" y="750074"/>
                </a:lnTo>
                <a:lnTo>
                  <a:pt x="2948350" y="728630"/>
                </a:lnTo>
                <a:lnTo>
                  <a:pt x="2946025" y="701989"/>
                </a:lnTo>
                <a:lnTo>
                  <a:pt x="2931032" y="677533"/>
                </a:lnTo>
                <a:lnTo>
                  <a:pt x="2973349" y="644878"/>
                </a:lnTo>
                <a:lnTo>
                  <a:pt x="2977931" y="616550"/>
                </a:lnTo>
                <a:lnTo>
                  <a:pt x="2996395" y="568018"/>
                </a:lnTo>
                <a:lnTo>
                  <a:pt x="3015228" y="561172"/>
                </a:lnTo>
                <a:lnTo>
                  <a:pt x="3046764" y="569749"/>
                </a:lnTo>
                <a:lnTo>
                  <a:pt x="3067148" y="572344"/>
                </a:lnTo>
                <a:lnTo>
                  <a:pt x="3088677" y="564595"/>
                </a:lnTo>
                <a:lnTo>
                  <a:pt x="3102895" y="575317"/>
                </a:lnTo>
                <a:lnTo>
                  <a:pt x="3120213" y="592923"/>
                </a:lnTo>
                <a:lnTo>
                  <a:pt x="3120988" y="604511"/>
                </a:lnTo>
                <a:lnTo>
                  <a:pt x="3157880" y="607521"/>
                </a:lnTo>
                <a:lnTo>
                  <a:pt x="3145212" y="633743"/>
                </a:lnTo>
                <a:lnTo>
                  <a:pt x="3134835" y="672795"/>
                </a:lnTo>
                <a:lnTo>
                  <a:pt x="3152523" y="678362"/>
                </a:lnTo>
                <a:lnTo>
                  <a:pt x="3160205" y="696421"/>
                </a:lnTo>
                <a:lnTo>
                  <a:pt x="3199018" y="679227"/>
                </a:lnTo>
                <a:lnTo>
                  <a:pt x="3234799" y="644464"/>
                </a:lnTo>
                <a:lnTo>
                  <a:pt x="3255553" y="629868"/>
                </a:lnTo>
                <a:lnTo>
                  <a:pt x="3260169" y="657783"/>
                </a:lnTo>
                <a:lnTo>
                  <a:pt x="3272871" y="698114"/>
                </a:lnTo>
                <a:lnTo>
                  <a:pt x="3282473" y="736343"/>
                </a:lnTo>
                <a:lnTo>
                  <a:pt x="3265930" y="756093"/>
                </a:lnTo>
                <a:lnTo>
                  <a:pt x="3289009" y="774114"/>
                </a:lnTo>
                <a:lnTo>
                  <a:pt x="3302452" y="792586"/>
                </a:lnTo>
                <a:lnTo>
                  <a:pt x="3335538" y="801164"/>
                </a:lnTo>
                <a:lnTo>
                  <a:pt x="3346690" y="811472"/>
                </a:lnTo>
                <a:lnTo>
                  <a:pt x="3346690" y="838522"/>
                </a:lnTo>
                <a:lnTo>
                  <a:pt x="3363199" y="842811"/>
                </a:lnTo>
                <a:lnTo>
                  <a:pt x="3368219" y="855263"/>
                </a:lnTo>
                <a:lnTo>
                  <a:pt x="3358617" y="891756"/>
                </a:lnTo>
                <a:lnTo>
                  <a:pt x="3338604" y="904209"/>
                </a:lnTo>
                <a:lnTo>
                  <a:pt x="3318220" y="915382"/>
                </a:lnTo>
                <a:lnTo>
                  <a:pt x="3276712" y="927383"/>
                </a:lnTo>
                <a:lnTo>
                  <a:pt x="3239010" y="954433"/>
                </a:lnTo>
                <a:lnTo>
                  <a:pt x="3197873" y="960039"/>
                </a:lnTo>
                <a:lnTo>
                  <a:pt x="3149828" y="953154"/>
                </a:lnTo>
                <a:lnTo>
                  <a:pt x="3114451" y="952288"/>
                </a:lnTo>
                <a:lnTo>
                  <a:pt x="3089452" y="955298"/>
                </a:lnTo>
                <a:lnTo>
                  <a:pt x="3062161" y="978924"/>
                </a:lnTo>
                <a:lnTo>
                  <a:pt x="3027560" y="993108"/>
                </a:lnTo>
                <a:lnTo>
                  <a:pt x="2979111" y="1037726"/>
                </a:lnTo>
                <a:lnTo>
                  <a:pt x="2941409" y="1068237"/>
                </a:lnTo>
                <a:lnTo>
                  <a:pt x="2963713" y="1063084"/>
                </a:lnTo>
                <a:lnTo>
                  <a:pt x="3016003" y="1018841"/>
                </a:lnTo>
                <a:lnTo>
                  <a:pt x="3074088" y="990926"/>
                </a:lnTo>
                <a:lnTo>
                  <a:pt x="3110610" y="987953"/>
                </a:lnTo>
                <a:lnTo>
                  <a:pt x="3126749" y="1004695"/>
                </a:lnTo>
                <a:lnTo>
                  <a:pt x="3097134" y="1026591"/>
                </a:lnTo>
                <a:lnTo>
                  <a:pt x="3094438" y="1063084"/>
                </a:lnTo>
                <a:lnTo>
                  <a:pt x="3094843" y="1087988"/>
                </a:lnTo>
                <a:lnTo>
                  <a:pt x="3121358" y="1104279"/>
                </a:lnTo>
                <a:lnTo>
                  <a:pt x="3162496" y="1099990"/>
                </a:lnTo>
                <a:lnTo>
                  <a:pt x="3196727" y="1062632"/>
                </a:lnTo>
                <a:lnTo>
                  <a:pt x="3192111" y="1086672"/>
                </a:lnTo>
                <a:lnTo>
                  <a:pt x="3204409" y="1098711"/>
                </a:lnTo>
                <a:lnTo>
                  <a:pt x="3168291" y="1120606"/>
                </a:lnTo>
                <a:lnTo>
                  <a:pt x="3109835" y="1140359"/>
                </a:lnTo>
                <a:lnTo>
                  <a:pt x="3081770" y="1153225"/>
                </a:lnTo>
                <a:lnTo>
                  <a:pt x="3047910" y="1177265"/>
                </a:lnTo>
                <a:lnTo>
                  <a:pt x="3029851" y="1174707"/>
                </a:lnTo>
                <a:lnTo>
                  <a:pt x="3037162" y="1146792"/>
                </a:lnTo>
                <a:lnTo>
                  <a:pt x="3087161" y="1119327"/>
                </a:lnTo>
                <a:lnTo>
                  <a:pt x="3048314" y="1120606"/>
                </a:lnTo>
                <a:lnTo>
                  <a:pt x="3019846" y="1124895"/>
                </a:lnTo>
                <a:lnTo>
                  <a:pt x="3020620" y="1135607"/>
                </a:lnTo>
                <a:lnTo>
                  <a:pt x="2990634" y="1151521"/>
                </a:lnTo>
                <a:lnTo>
                  <a:pt x="2961794" y="1162657"/>
                </a:lnTo>
                <a:lnTo>
                  <a:pt x="2933358" y="1172552"/>
                </a:lnTo>
                <a:lnTo>
                  <a:pt x="2914490" y="1192303"/>
                </a:lnTo>
                <a:lnTo>
                  <a:pt x="2907954" y="1199150"/>
                </a:lnTo>
                <a:lnTo>
                  <a:pt x="2902597" y="1217208"/>
                </a:lnTo>
                <a:lnTo>
                  <a:pt x="2905292" y="1234816"/>
                </a:lnTo>
                <a:lnTo>
                  <a:pt x="2915669" y="1235230"/>
                </a:lnTo>
                <a:lnTo>
                  <a:pt x="2916444" y="1223642"/>
                </a:lnTo>
                <a:lnTo>
                  <a:pt x="2921801" y="1230941"/>
                </a:lnTo>
                <a:lnTo>
                  <a:pt x="2916815" y="1239970"/>
                </a:lnTo>
                <a:lnTo>
                  <a:pt x="2898756" y="1245538"/>
                </a:lnTo>
                <a:lnTo>
                  <a:pt x="2887200" y="1245086"/>
                </a:lnTo>
                <a:lnTo>
                  <a:pt x="2867591" y="1250692"/>
                </a:lnTo>
                <a:lnTo>
                  <a:pt x="2856068" y="1252385"/>
                </a:lnTo>
                <a:lnTo>
                  <a:pt x="2841075" y="1254116"/>
                </a:lnTo>
                <a:lnTo>
                  <a:pt x="2817996" y="1263559"/>
                </a:lnTo>
                <a:lnTo>
                  <a:pt x="2856068" y="1257125"/>
                </a:lnTo>
                <a:lnTo>
                  <a:pt x="2861055" y="1263559"/>
                </a:lnTo>
                <a:lnTo>
                  <a:pt x="2823758" y="1273868"/>
                </a:lnTo>
                <a:lnTo>
                  <a:pt x="2807990" y="1273868"/>
                </a:lnTo>
                <a:lnTo>
                  <a:pt x="2809910" y="1269579"/>
                </a:lnTo>
                <a:lnTo>
                  <a:pt x="2799533" y="1279436"/>
                </a:lnTo>
                <a:lnTo>
                  <a:pt x="2806474" y="1280753"/>
                </a:lnTo>
                <a:lnTo>
                  <a:pt x="2794547" y="1305205"/>
                </a:lnTo>
                <a:lnTo>
                  <a:pt x="2769547" y="1331391"/>
                </a:lnTo>
                <a:lnTo>
                  <a:pt x="2769918" y="1322813"/>
                </a:lnTo>
                <a:lnTo>
                  <a:pt x="2764561" y="1320668"/>
                </a:lnTo>
                <a:lnTo>
                  <a:pt x="2758799" y="1312091"/>
                </a:lnTo>
                <a:lnTo>
                  <a:pt x="2759170" y="1330977"/>
                </a:lnTo>
                <a:lnTo>
                  <a:pt x="2763786" y="1336545"/>
                </a:lnTo>
                <a:lnTo>
                  <a:pt x="2760720" y="1350277"/>
                </a:lnTo>
                <a:lnTo>
                  <a:pt x="2749164" y="1363595"/>
                </a:lnTo>
                <a:lnTo>
                  <a:pt x="2728039" y="1391096"/>
                </a:lnTo>
                <a:lnTo>
                  <a:pt x="2726085" y="1389780"/>
                </a:lnTo>
                <a:lnTo>
                  <a:pt x="2739932" y="1366191"/>
                </a:lnTo>
                <a:lnTo>
                  <a:pt x="2730330" y="1352872"/>
                </a:lnTo>
                <a:lnTo>
                  <a:pt x="2735316" y="1324544"/>
                </a:lnTo>
                <a:lnTo>
                  <a:pt x="2726085" y="1338689"/>
                </a:lnTo>
                <a:lnTo>
                  <a:pt x="2726085" y="1361036"/>
                </a:lnTo>
                <a:lnTo>
                  <a:pt x="2710721" y="1355431"/>
                </a:lnTo>
                <a:lnTo>
                  <a:pt x="2725343" y="1367056"/>
                </a:lnTo>
                <a:lnTo>
                  <a:pt x="2718032" y="1400088"/>
                </a:lnTo>
                <a:lnTo>
                  <a:pt x="2724568" y="1402233"/>
                </a:lnTo>
                <a:lnTo>
                  <a:pt x="2724164" y="1413820"/>
                </a:lnTo>
                <a:lnTo>
                  <a:pt x="2719953" y="1449035"/>
                </a:lnTo>
                <a:lnTo>
                  <a:pt x="2697649" y="1474805"/>
                </a:lnTo>
                <a:lnTo>
                  <a:pt x="2668808" y="1484663"/>
                </a:lnTo>
                <a:lnTo>
                  <a:pt x="2647650" y="1505279"/>
                </a:lnTo>
                <a:lnTo>
                  <a:pt x="2634207" y="1507423"/>
                </a:lnTo>
                <a:lnTo>
                  <a:pt x="2618439" y="1519876"/>
                </a:lnTo>
                <a:lnTo>
                  <a:pt x="2612273" y="1531463"/>
                </a:lnTo>
                <a:lnTo>
                  <a:pt x="2579221" y="1553359"/>
                </a:lnTo>
                <a:lnTo>
                  <a:pt x="2561162" y="1569687"/>
                </a:lnTo>
                <a:lnTo>
                  <a:pt x="2544620" y="1589852"/>
                </a:lnTo>
                <a:lnTo>
                  <a:pt x="2535759" y="1614344"/>
                </a:lnTo>
                <a:lnTo>
                  <a:pt x="2535388" y="1637971"/>
                </a:lnTo>
                <a:lnTo>
                  <a:pt x="2538858" y="1666714"/>
                </a:lnTo>
                <a:lnTo>
                  <a:pt x="2545765" y="1690754"/>
                </a:lnTo>
                <a:lnTo>
                  <a:pt x="2543474" y="1705350"/>
                </a:lnTo>
                <a:lnTo>
                  <a:pt x="2549235" y="1745306"/>
                </a:lnTo>
                <a:lnTo>
                  <a:pt x="2544990" y="1768029"/>
                </a:lnTo>
                <a:lnTo>
                  <a:pt x="2541554" y="1781794"/>
                </a:lnTo>
                <a:lnTo>
                  <a:pt x="2531918" y="1802373"/>
                </a:lnTo>
                <a:lnTo>
                  <a:pt x="2523865" y="1806700"/>
                </a:lnTo>
                <a:lnTo>
                  <a:pt x="2511163" y="1802373"/>
                </a:lnTo>
                <a:lnTo>
                  <a:pt x="2509243" y="1787362"/>
                </a:lnTo>
                <a:lnTo>
                  <a:pt x="2500786" y="1780063"/>
                </a:lnTo>
                <a:lnTo>
                  <a:pt x="2491184" y="1750460"/>
                </a:lnTo>
                <a:lnTo>
                  <a:pt x="2483469" y="1724237"/>
                </a:lnTo>
                <a:lnTo>
                  <a:pt x="2481548" y="1710957"/>
                </a:lnTo>
                <a:lnTo>
                  <a:pt x="2491184" y="1688196"/>
                </a:lnTo>
                <a:lnTo>
                  <a:pt x="2487343" y="1669310"/>
                </a:lnTo>
                <a:lnTo>
                  <a:pt x="2472721" y="1640943"/>
                </a:lnTo>
                <a:lnTo>
                  <a:pt x="2463860" y="1635826"/>
                </a:lnTo>
                <a:lnTo>
                  <a:pt x="2434278" y="1651251"/>
                </a:lnTo>
                <a:lnTo>
                  <a:pt x="2430033" y="1649558"/>
                </a:lnTo>
                <a:lnTo>
                  <a:pt x="2420431" y="1633644"/>
                </a:lnTo>
                <a:lnTo>
                  <a:pt x="2406213" y="1625518"/>
                </a:lnTo>
                <a:lnTo>
                  <a:pt x="2376193" y="1629807"/>
                </a:lnTo>
                <a:lnTo>
                  <a:pt x="2353889" y="1625932"/>
                </a:lnTo>
                <a:lnTo>
                  <a:pt x="2333539" y="1628076"/>
                </a:lnTo>
                <a:lnTo>
                  <a:pt x="2321983" y="1633644"/>
                </a:lnTo>
                <a:lnTo>
                  <a:pt x="2324308" y="1642674"/>
                </a:lnTo>
                <a:lnTo>
                  <a:pt x="2321208" y="1655992"/>
                </a:lnTo>
                <a:lnTo>
                  <a:pt x="2325453" y="1662876"/>
                </a:lnTo>
                <a:lnTo>
                  <a:pt x="2319288" y="1667165"/>
                </a:lnTo>
                <a:lnTo>
                  <a:pt x="2310831" y="1662424"/>
                </a:lnTo>
                <a:lnTo>
                  <a:pt x="2299308" y="1668858"/>
                </a:lnTo>
                <a:lnTo>
                  <a:pt x="2281249" y="1667993"/>
                </a:lnTo>
                <a:lnTo>
                  <a:pt x="2265481" y="1649558"/>
                </a:lnTo>
                <a:lnTo>
                  <a:pt x="2241628" y="1653847"/>
                </a:lnTo>
                <a:lnTo>
                  <a:pt x="2225085" y="1646549"/>
                </a:lnTo>
                <a:lnTo>
                  <a:pt x="2208171" y="1648693"/>
                </a:lnTo>
                <a:lnTo>
                  <a:pt x="2184722" y="1656405"/>
                </a:lnTo>
                <a:lnTo>
                  <a:pt x="2155107" y="1681762"/>
                </a:lnTo>
                <a:lnTo>
                  <a:pt x="2126266" y="1696360"/>
                </a:lnTo>
                <a:lnTo>
                  <a:pt x="2108578" y="1713101"/>
                </a:lnTo>
                <a:lnTo>
                  <a:pt x="2099380" y="1728113"/>
                </a:lnTo>
                <a:lnTo>
                  <a:pt x="2094764" y="1751739"/>
                </a:lnTo>
                <a:lnTo>
                  <a:pt x="2092844" y="1768029"/>
                </a:lnTo>
                <a:lnTo>
                  <a:pt x="2095505" y="1780063"/>
                </a:lnTo>
                <a:lnTo>
                  <a:pt x="2085533" y="1780929"/>
                </a:lnTo>
                <a:lnTo>
                  <a:pt x="2068215" y="1773635"/>
                </a:lnTo>
                <a:lnTo>
                  <a:pt x="2049381" y="1762913"/>
                </a:lnTo>
                <a:lnTo>
                  <a:pt x="2045540" y="1746585"/>
                </a:lnTo>
                <a:lnTo>
                  <a:pt x="2044765" y="1722545"/>
                </a:lnTo>
                <a:lnTo>
                  <a:pt x="2033243" y="1703207"/>
                </a:lnTo>
                <a:lnTo>
                  <a:pt x="2028223" y="1683455"/>
                </a:lnTo>
                <a:lnTo>
                  <a:pt x="2020541" y="1659866"/>
                </a:lnTo>
                <a:lnTo>
                  <a:pt x="2005919" y="1646549"/>
                </a:lnTo>
                <a:lnTo>
                  <a:pt x="2005550" y="1646555"/>
                </a:lnTo>
                <a:lnTo>
                  <a:pt x="2020541" y="1659872"/>
                </a:lnTo>
                <a:lnTo>
                  <a:pt x="2028223" y="1683461"/>
                </a:lnTo>
                <a:lnTo>
                  <a:pt x="2033243" y="1703212"/>
                </a:lnTo>
                <a:lnTo>
                  <a:pt x="2044765" y="1722550"/>
                </a:lnTo>
                <a:lnTo>
                  <a:pt x="2045540" y="1747004"/>
                </a:lnTo>
                <a:lnTo>
                  <a:pt x="2049381" y="1762918"/>
                </a:lnTo>
                <a:lnTo>
                  <a:pt x="2068215" y="1773640"/>
                </a:lnTo>
                <a:lnTo>
                  <a:pt x="2085533" y="1781343"/>
                </a:lnTo>
                <a:lnTo>
                  <a:pt x="2095505" y="1780064"/>
                </a:lnTo>
                <a:lnTo>
                  <a:pt x="2080513" y="1810123"/>
                </a:lnTo>
                <a:lnTo>
                  <a:pt x="2072056" y="1834164"/>
                </a:lnTo>
                <a:lnTo>
                  <a:pt x="2063229" y="1880514"/>
                </a:lnTo>
                <a:lnTo>
                  <a:pt x="2058208" y="1897293"/>
                </a:lnTo>
                <a:lnTo>
                  <a:pt x="2060533" y="1915314"/>
                </a:lnTo>
                <a:lnTo>
                  <a:pt x="2066294" y="1932055"/>
                </a:lnTo>
                <a:lnTo>
                  <a:pt x="2068215" y="1958654"/>
                </a:lnTo>
                <a:lnTo>
                  <a:pt x="2082433" y="1984011"/>
                </a:lnTo>
                <a:lnTo>
                  <a:pt x="2085903" y="2003311"/>
                </a:lnTo>
                <a:lnTo>
                  <a:pt x="2094764" y="2020504"/>
                </a:lnTo>
                <a:lnTo>
                  <a:pt x="2121684" y="2029533"/>
                </a:lnTo>
                <a:lnTo>
                  <a:pt x="2130511" y="2043679"/>
                </a:lnTo>
                <a:lnTo>
                  <a:pt x="2155107" y="2033822"/>
                </a:lnTo>
                <a:lnTo>
                  <a:pt x="2175894" y="2030813"/>
                </a:lnTo>
                <a:lnTo>
                  <a:pt x="2196649" y="2024793"/>
                </a:lnTo>
                <a:lnTo>
                  <a:pt x="2213933" y="2018774"/>
                </a:lnTo>
                <a:lnTo>
                  <a:pt x="2232396" y="2005042"/>
                </a:lnTo>
                <a:lnTo>
                  <a:pt x="2241257" y="1985290"/>
                </a:lnTo>
                <a:lnTo>
                  <a:pt x="2247018" y="1956096"/>
                </a:lnTo>
                <a:lnTo>
                  <a:pt x="2252780" y="1946653"/>
                </a:lnTo>
                <a:lnTo>
                  <a:pt x="2272018" y="1937210"/>
                </a:lnTo>
                <a:lnTo>
                  <a:pt x="2300858" y="1929460"/>
                </a:lnTo>
                <a:lnTo>
                  <a:pt x="2323903" y="1930325"/>
                </a:lnTo>
                <a:lnTo>
                  <a:pt x="2340075" y="1927767"/>
                </a:lnTo>
                <a:lnTo>
                  <a:pt x="2345837" y="1934614"/>
                </a:lnTo>
                <a:lnTo>
                  <a:pt x="2343141" y="1951355"/>
                </a:lnTo>
                <a:lnTo>
                  <a:pt x="2326228" y="1971558"/>
                </a:lnTo>
                <a:lnTo>
                  <a:pt x="2317771" y="1992589"/>
                </a:lnTo>
                <a:lnTo>
                  <a:pt x="2321983" y="1998608"/>
                </a:lnTo>
                <a:lnTo>
                  <a:pt x="2316222" y="2013206"/>
                </a:lnTo>
                <a:lnTo>
                  <a:pt x="2306619" y="2039804"/>
                </a:lnTo>
                <a:lnTo>
                  <a:pt x="2300858" y="2031226"/>
                </a:lnTo>
                <a:lnTo>
                  <a:pt x="2295063" y="2031678"/>
                </a:lnTo>
                <a:lnTo>
                  <a:pt x="2290077" y="2031678"/>
                </a:lnTo>
                <a:lnTo>
                  <a:pt x="2278150" y="2052708"/>
                </a:lnTo>
                <a:lnTo>
                  <a:pt x="2290447" y="2031679"/>
                </a:lnTo>
                <a:lnTo>
                  <a:pt x="2295063" y="2031679"/>
                </a:lnTo>
                <a:lnTo>
                  <a:pt x="2294692" y="2036833"/>
                </a:lnTo>
                <a:lnTo>
                  <a:pt x="2300083" y="2036833"/>
                </a:lnTo>
                <a:lnTo>
                  <a:pt x="2298533" y="2046276"/>
                </a:lnTo>
                <a:lnTo>
                  <a:pt x="2292401" y="2060873"/>
                </a:lnTo>
                <a:lnTo>
                  <a:pt x="2293917" y="2066028"/>
                </a:lnTo>
                <a:lnTo>
                  <a:pt x="2289706" y="2078443"/>
                </a:lnTo>
                <a:lnTo>
                  <a:pt x="2291222" y="2081904"/>
                </a:lnTo>
                <a:lnTo>
                  <a:pt x="2286606" y="2099060"/>
                </a:lnTo>
                <a:lnTo>
                  <a:pt x="2280070" y="2108089"/>
                </a:lnTo>
                <a:lnTo>
                  <a:pt x="2275454" y="2108954"/>
                </a:lnTo>
                <a:lnTo>
                  <a:pt x="2268547" y="2120955"/>
                </a:lnTo>
                <a:lnTo>
                  <a:pt x="2268548" y="2120955"/>
                </a:lnTo>
                <a:lnTo>
                  <a:pt x="2277004" y="2126975"/>
                </a:lnTo>
                <a:lnTo>
                  <a:pt x="2279700" y="2121821"/>
                </a:lnTo>
                <a:lnTo>
                  <a:pt x="2287011" y="2126109"/>
                </a:lnTo>
                <a:lnTo>
                  <a:pt x="2287011" y="2126109"/>
                </a:lnTo>
                <a:lnTo>
                  <a:pt x="2289706" y="2127388"/>
                </a:lnTo>
                <a:lnTo>
                  <a:pt x="2296242" y="2121406"/>
                </a:lnTo>
                <a:lnTo>
                  <a:pt x="2303924" y="2120955"/>
                </a:lnTo>
                <a:lnTo>
                  <a:pt x="2306215" y="2123965"/>
                </a:lnTo>
                <a:lnTo>
                  <a:pt x="2310460" y="2121820"/>
                </a:lnTo>
                <a:lnTo>
                  <a:pt x="2322387" y="2125244"/>
                </a:lnTo>
                <a:lnTo>
                  <a:pt x="2335055" y="2123965"/>
                </a:lnTo>
                <a:lnTo>
                  <a:pt x="2343512" y="2120541"/>
                </a:lnTo>
                <a:lnTo>
                  <a:pt x="2347353" y="2116666"/>
                </a:lnTo>
                <a:lnTo>
                  <a:pt x="2355843" y="2118811"/>
                </a:lnTo>
                <a:lnTo>
                  <a:pt x="2361975" y="2120955"/>
                </a:lnTo>
                <a:lnTo>
                  <a:pt x="2369286" y="2119676"/>
                </a:lnTo>
                <a:lnTo>
                  <a:pt x="2374273" y="2117118"/>
                </a:lnTo>
                <a:lnTo>
                  <a:pt x="2386604" y="2121820"/>
                </a:lnTo>
                <a:lnTo>
                  <a:pt x="2390445" y="2122686"/>
                </a:lnTo>
                <a:lnTo>
                  <a:pt x="2398127" y="2129119"/>
                </a:lnTo>
                <a:lnTo>
                  <a:pt x="2405034" y="2136417"/>
                </a:lnTo>
                <a:lnTo>
                  <a:pt x="2414265" y="2141985"/>
                </a:lnTo>
                <a:lnTo>
                  <a:pt x="2420431" y="2151466"/>
                </a:lnTo>
                <a:lnTo>
                  <a:pt x="2417735" y="2154890"/>
                </a:lnTo>
                <a:lnTo>
                  <a:pt x="2415815" y="2162188"/>
                </a:lnTo>
                <a:lnTo>
                  <a:pt x="2416960" y="2174641"/>
                </a:lnTo>
                <a:lnTo>
                  <a:pt x="2410424" y="2186229"/>
                </a:lnTo>
                <a:lnTo>
                  <a:pt x="2406213" y="2199547"/>
                </a:lnTo>
                <a:lnTo>
                  <a:pt x="2404259" y="2215009"/>
                </a:lnTo>
                <a:lnTo>
                  <a:pt x="2405034" y="2224001"/>
                </a:lnTo>
                <a:lnTo>
                  <a:pt x="2404663" y="2239050"/>
                </a:lnTo>
                <a:lnTo>
                  <a:pt x="2400418" y="2242473"/>
                </a:lnTo>
                <a:lnTo>
                  <a:pt x="2396981" y="2257071"/>
                </a:lnTo>
                <a:lnTo>
                  <a:pt x="2397722" y="2266100"/>
                </a:lnTo>
                <a:lnTo>
                  <a:pt x="2391961" y="2274678"/>
                </a:lnTo>
                <a:lnTo>
                  <a:pt x="2392736" y="2284121"/>
                </a:lnTo>
                <a:lnTo>
                  <a:pt x="2396577" y="2290140"/>
                </a:lnTo>
                <a:lnTo>
                  <a:pt x="2396577" y="2290141"/>
                </a:lnTo>
                <a:lnTo>
                  <a:pt x="2402338" y="2308161"/>
                </a:lnTo>
                <a:lnTo>
                  <a:pt x="2411973" y="2321892"/>
                </a:lnTo>
                <a:lnTo>
                  <a:pt x="2423496" y="2336490"/>
                </a:lnTo>
                <a:lnTo>
                  <a:pt x="2412748" y="2339951"/>
                </a:lnTo>
                <a:lnTo>
                  <a:pt x="2412344" y="2353231"/>
                </a:lnTo>
                <a:lnTo>
                  <a:pt x="2412348" y="2353235"/>
                </a:lnTo>
                <a:lnTo>
                  <a:pt x="2412345" y="2353232"/>
                </a:lnTo>
                <a:lnTo>
                  <a:pt x="2412749" y="2339951"/>
                </a:lnTo>
                <a:lnTo>
                  <a:pt x="2423497" y="2336490"/>
                </a:lnTo>
                <a:lnTo>
                  <a:pt x="2432358" y="2348943"/>
                </a:lnTo>
                <a:lnTo>
                  <a:pt x="2431583" y="2355827"/>
                </a:lnTo>
                <a:lnTo>
                  <a:pt x="2442735" y="2357520"/>
                </a:lnTo>
                <a:lnTo>
                  <a:pt x="2445026" y="2354962"/>
                </a:lnTo>
                <a:lnTo>
                  <a:pt x="2452337" y="2363540"/>
                </a:lnTo>
                <a:lnTo>
                  <a:pt x="2465039" y="2360530"/>
                </a:lnTo>
                <a:lnTo>
                  <a:pt x="2477337" y="2351952"/>
                </a:lnTo>
                <a:lnTo>
                  <a:pt x="2493879" y="2345068"/>
                </a:lnTo>
                <a:lnTo>
                  <a:pt x="2503482" y="2335211"/>
                </a:lnTo>
                <a:lnTo>
                  <a:pt x="2518475" y="2337355"/>
                </a:lnTo>
                <a:lnTo>
                  <a:pt x="2516925" y="2340365"/>
                </a:lnTo>
                <a:lnTo>
                  <a:pt x="2531918" y="2341644"/>
                </a:lnTo>
                <a:lnTo>
                  <a:pt x="2543845" y="2347250"/>
                </a:lnTo>
                <a:lnTo>
                  <a:pt x="2552301" y="2357520"/>
                </a:lnTo>
                <a:lnTo>
                  <a:pt x="2561904" y="2367415"/>
                </a:lnTo>
                <a:lnTo>
                  <a:pt x="2561904" y="2367415"/>
                </a:lnTo>
                <a:lnTo>
                  <a:pt x="2575750" y="2368280"/>
                </a:lnTo>
                <a:lnTo>
                  <a:pt x="2596909" y="2344654"/>
                </a:lnTo>
                <a:lnTo>
                  <a:pt x="2608431" y="2340779"/>
                </a:lnTo>
                <a:lnTo>
                  <a:pt x="2608836" y="2329643"/>
                </a:lnTo>
                <a:lnTo>
                  <a:pt x="2615743" y="2300862"/>
                </a:lnTo>
                <a:lnTo>
                  <a:pt x="2631510" y="2284534"/>
                </a:lnTo>
                <a:lnTo>
                  <a:pt x="2648828" y="2284120"/>
                </a:lnTo>
                <a:lnTo>
                  <a:pt x="2651119" y="2277236"/>
                </a:lnTo>
                <a:lnTo>
                  <a:pt x="2671873" y="2279832"/>
                </a:lnTo>
                <a:lnTo>
                  <a:pt x="2694177" y="2262638"/>
                </a:lnTo>
                <a:lnTo>
                  <a:pt x="2704959" y="2254926"/>
                </a:lnTo>
                <a:lnTo>
                  <a:pt x="2719177" y="2238598"/>
                </a:lnTo>
                <a:lnTo>
                  <a:pt x="2728779" y="2240743"/>
                </a:lnTo>
                <a:lnTo>
                  <a:pt x="2734945" y="2249772"/>
                </a:lnTo>
                <a:lnTo>
                  <a:pt x="2729183" y="2260945"/>
                </a:lnTo>
                <a:lnTo>
                  <a:pt x="2729142" y="2260959"/>
                </a:lnTo>
                <a:lnTo>
                  <a:pt x="2729184" y="2260945"/>
                </a:lnTo>
                <a:lnTo>
                  <a:pt x="2727634" y="2269072"/>
                </a:lnTo>
                <a:lnTo>
                  <a:pt x="2711866" y="2273398"/>
                </a:lnTo>
                <a:lnTo>
                  <a:pt x="2719952" y="2288823"/>
                </a:lnTo>
                <a:lnTo>
                  <a:pt x="2718403" y="2306430"/>
                </a:lnTo>
                <a:lnTo>
                  <a:pt x="2705330" y="2326633"/>
                </a:lnTo>
                <a:lnTo>
                  <a:pt x="2714562" y="2353232"/>
                </a:lnTo>
                <a:lnTo>
                  <a:pt x="2726084" y="2351087"/>
                </a:lnTo>
                <a:lnTo>
                  <a:pt x="2733396" y="2326633"/>
                </a:lnTo>
                <a:lnTo>
                  <a:pt x="2725714" y="2314594"/>
                </a:lnTo>
                <a:lnTo>
                  <a:pt x="2725714" y="2288823"/>
                </a:lnTo>
                <a:lnTo>
                  <a:pt x="2759945" y="2275091"/>
                </a:lnTo>
                <a:lnTo>
                  <a:pt x="2756845" y="2258801"/>
                </a:lnTo>
                <a:lnTo>
                  <a:pt x="2766852" y="2248041"/>
                </a:lnTo>
                <a:lnTo>
                  <a:pt x="2775308" y="2272081"/>
                </a:lnTo>
                <a:lnTo>
                  <a:pt x="2793772" y="2272947"/>
                </a:lnTo>
                <a:lnTo>
                  <a:pt x="2810685" y="2291419"/>
                </a:lnTo>
                <a:lnTo>
                  <a:pt x="2811089" y="2303007"/>
                </a:lnTo>
                <a:lnTo>
                  <a:pt x="2835314" y="2303420"/>
                </a:lnTo>
                <a:lnTo>
                  <a:pt x="2864120" y="2299583"/>
                </a:lnTo>
                <a:lnTo>
                  <a:pt x="2879147" y="2315046"/>
                </a:lnTo>
                <a:lnTo>
                  <a:pt x="2899126" y="2318883"/>
                </a:lnTo>
                <a:lnTo>
                  <a:pt x="2914490" y="2308575"/>
                </a:lnTo>
                <a:lnTo>
                  <a:pt x="2915669" y="2299997"/>
                </a:lnTo>
                <a:lnTo>
                  <a:pt x="2948721" y="2297852"/>
                </a:lnTo>
                <a:lnTo>
                  <a:pt x="2981031" y="2297439"/>
                </a:lnTo>
                <a:lnTo>
                  <a:pt x="2957952" y="2307747"/>
                </a:lnTo>
                <a:lnTo>
                  <a:pt x="2966409" y="2323623"/>
                </a:lnTo>
                <a:lnTo>
                  <a:pt x="2987568" y="2325768"/>
                </a:lnTo>
                <a:lnTo>
                  <a:pt x="3007176" y="2342923"/>
                </a:lnTo>
                <a:lnTo>
                  <a:pt x="3010647" y="2370425"/>
                </a:lnTo>
                <a:lnTo>
                  <a:pt x="3024460" y="2369560"/>
                </a:lnTo>
                <a:lnTo>
                  <a:pt x="3035242" y="2377272"/>
                </a:lnTo>
                <a:lnTo>
                  <a:pt x="3035242" y="2377272"/>
                </a:lnTo>
                <a:lnTo>
                  <a:pt x="3052525" y="2390176"/>
                </a:lnTo>
                <a:lnTo>
                  <a:pt x="3068293" y="2412486"/>
                </a:lnTo>
                <a:lnTo>
                  <a:pt x="3069068" y="2430093"/>
                </a:lnTo>
                <a:lnTo>
                  <a:pt x="3079075" y="2430507"/>
                </a:lnTo>
                <a:lnTo>
                  <a:pt x="3092922" y="2447286"/>
                </a:lnTo>
                <a:lnTo>
                  <a:pt x="3102843" y="2459636"/>
                </a:lnTo>
                <a:lnTo>
                  <a:pt x="3102895" y="2459288"/>
                </a:lnTo>
                <a:lnTo>
                  <a:pt x="3135205" y="2466172"/>
                </a:lnTo>
                <a:lnTo>
                  <a:pt x="3138271" y="2460153"/>
                </a:lnTo>
                <a:lnTo>
                  <a:pt x="3160205" y="2457143"/>
                </a:lnTo>
                <a:lnTo>
                  <a:pt x="3189045" y="2466586"/>
                </a:lnTo>
                <a:lnTo>
                  <a:pt x="3174052" y="2496232"/>
                </a:lnTo>
                <a:lnTo>
                  <a:pt x="3175972" y="2519821"/>
                </a:lnTo>
                <a:lnTo>
                  <a:pt x="3185945" y="2539572"/>
                </a:lnTo>
                <a:lnTo>
                  <a:pt x="3182624" y="2550481"/>
                </a:lnTo>
                <a:lnTo>
                  <a:pt x="3186350" y="2539572"/>
                </a:lnTo>
                <a:lnTo>
                  <a:pt x="3175973" y="2519821"/>
                </a:lnTo>
                <a:lnTo>
                  <a:pt x="3174053" y="2496232"/>
                </a:lnTo>
                <a:lnTo>
                  <a:pt x="3189046" y="2466586"/>
                </a:lnTo>
                <a:lnTo>
                  <a:pt x="3198277" y="2470461"/>
                </a:lnTo>
                <a:lnTo>
                  <a:pt x="3217886" y="2478174"/>
                </a:lnTo>
                <a:lnTo>
                  <a:pt x="3245952" y="2507368"/>
                </a:lnTo>
                <a:lnTo>
                  <a:pt x="3250163" y="2521100"/>
                </a:lnTo>
                <a:lnTo>
                  <a:pt x="3233250" y="2552476"/>
                </a:lnTo>
                <a:lnTo>
                  <a:pt x="3233238" y="2552513"/>
                </a:lnTo>
                <a:lnTo>
                  <a:pt x="3233250" y="2552476"/>
                </a:lnTo>
                <a:lnTo>
                  <a:pt x="3250164" y="2521100"/>
                </a:lnTo>
                <a:lnTo>
                  <a:pt x="3259025" y="2519821"/>
                </a:lnTo>
                <a:lnTo>
                  <a:pt x="3265561" y="2538293"/>
                </a:lnTo>
                <a:lnTo>
                  <a:pt x="3279779" y="2598412"/>
                </a:lnTo>
                <a:lnTo>
                  <a:pt x="3294401" y="2603980"/>
                </a:lnTo>
                <a:lnTo>
                  <a:pt x="3294772" y="2627607"/>
                </a:lnTo>
                <a:lnTo>
                  <a:pt x="3274388" y="2655485"/>
                </a:lnTo>
                <a:lnTo>
                  <a:pt x="3282845" y="2666245"/>
                </a:lnTo>
                <a:lnTo>
                  <a:pt x="3330148" y="2671399"/>
                </a:lnTo>
                <a:lnTo>
                  <a:pt x="3331698" y="2705296"/>
                </a:lnTo>
                <a:lnTo>
                  <a:pt x="3352082" y="2683400"/>
                </a:lnTo>
                <a:lnTo>
                  <a:pt x="3385909" y="2695853"/>
                </a:lnTo>
                <a:lnTo>
                  <a:pt x="3431258" y="2716056"/>
                </a:lnTo>
                <a:lnTo>
                  <a:pt x="3444331" y="2736635"/>
                </a:lnTo>
                <a:lnTo>
                  <a:pt x="3440490" y="2755107"/>
                </a:lnTo>
                <a:lnTo>
                  <a:pt x="3471655" y="2744385"/>
                </a:lnTo>
                <a:lnTo>
                  <a:pt x="3523945" y="2762820"/>
                </a:lnTo>
                <a:lnTo>
                  <a:pt x="3564308" y="2761127"/>
                </a:lnTo>
                <a:lnTo>
                  <a:pt x="3604671" y="2789456"/>
                </a:lnTo>
                <a:lnTo>
                  <a:pt x="3639677" y="2827680"/>
                </a:lnTo>
                <a:lnTo>
                  <a:pt x="3660431" y="2837988"/>
                </a:lnTo>
                <a:lnTo>
                  <a:pt x="3683510" y="2838816"/>
                </a:lnTo>
                <a:lnTo>
                  <a:pt x="3693516" y="2849575"/>
                </a:lnTo>
                <a:lnTo>
                  <a:pt x="3703119" y="2893367"/>
                </a:lnTo>
                <a:lnTo>
                  <a:pt x="3708105" y="2913984"/>
                </a:lnTo>
                <a:lnTo>
                  <a:pt x="3698503" y="2970642"/>
                </a:lnTo>
                <a:lnTo>
                  <a:pt x="3685430" y="2992952"/>
                </a:lnTo>
                <a:lnTo>
                  <a:pt x="3648504" y="3040205"/>
                </a:lnTo>
                <a:lnTo>
                  <a:pt x="3632736" y="3078843"/>
                </a:lnTo>
                <a:lnTo>
                  <a:pt x="3613902" y="3108451"/>
                </a:lnTo>
                <a:lnTo>
                  <a:pt x="3606995" y="3108902"/>
                </a:lnTo>
                <a:lnTo>
                  <a:pt x="3600459" y="3134222"/>
                </a:lnTo>
                <a:lnTo>
                  <a:pt x="3605075" y="3198179"/>
                </a:lnTo>
                <a:lnTo>
                  <a:pt x="3600055" y="3251000"/>
                </a:lnTo>
                <a:lnTo>
                  <a:pt x="3598539" y="3273347"/>
                </a:lnTo>
                <a:lnTo>
                  <a:pt x="3590857" y="3287079"/>
                </a:lnTo>
                <a:lnTo>
                  <a:pt x="3588532" y="3332564"/>
                </a:lnTo>
                <a:lnTo>
                  <a:pt x="3563937" y="3377221"/>
                </a:lnTo>
                <a:lnTo>
                  <a:pt x="3560837" y="3412021"/>
                </a:lnTo>
                <a:lnTo>
                  <a:pt x="3540858" y="3427032"/>
                </a:lnTo>
                <a:lnTo>
                  <a:pt x="3535467" y="3447649"/>
                </a:lnTo>
                <a:lnTo>
                  <a:pt x="3507031" y="3447649"/>
                </a:lnTo>
                <a:lnTo>
                  <a:pt x="3466264" y="3460516"/>
                </a:lnTo>
                <a:lnTo>
                  <a:pt x="3448946" y="3475978"/>
                </a:lnTo>
                <a:lnTo>
                  <a:pt x="3420106" y="3485873"/>
                </a:lnTo>
                <a:lnTo>
                  <a:pt x="3391299" y="3512923"/>
                </a:lnTo>
                <a:lnTo>
                  <a:pt x="3371691" y="3546820"/>
                </a:lnTo>
                <a:lnTo>
                  <a:pt x="3370141" y="3572591"/>
                </a:lnTo>
                <a:lnTo>
                  <a:pt x="3376306" y="3591477"/>
                </a:lnTo>
                <a:lnTo>
                  <a:pt x="3375127" y="3625826"/>
                </a:lnTo>
                <a:lnTo>
                  <a:pt x="3371286" y="3642567"/>
                </a:lnTo>
                <a:lnTo>
                  <a:pt x="3354744" y="3661040"/>
                </a:lnTo>
                <a:lnTo>
                  <a:pt x="3333214" y="3721122"/>
                </a:lnTo>
                <a:lnTo>
                  <a:pt x="3314381" y="3748172"/>
                </a:lnTo>
                <a:lnTo>
                  <a:pt x="3299017" y="3764086"/>
                </a:lnTo>
                <a:lnTo>
                  <a:pt x="3291706" y="3796290"/>
                </a:lnTo>
                <a:lnTo>
                  <a:pt x="3277858" y="3816455"/>
                </a:lnTo>
                <a:lnTo>
                  <a:pt x="3267852" y="3796290"/>
                </a:lnTo>
                <a:lnTo>
                  <a:pt x="3277084" y="3780376"/>
                </a:lnTo>
                <a:lnTo>
                  <a:pt x="3263730" y="3763615"/>
                </a:lnTo>
                <a:lnTo>
                  <a:pt x="3258620" y="3757201"/>
                </a:lnTo>
                <a:lnTo>
                  <a:pt x="3258620" y="3757201"/>
                </a:lnTo>
                <a:lnTo>
                  <a:pt x="3263730" y="3763615"/>
                </a:lnTo>
                <a:lnTo>
                  <a:pt x="3277083" y="3780375"/>
                </a:lnTo>
                <a:lnTo>
                  <a:pt x="3267851" y="3796289"/>
                </a:lnTo>
                <a:lnTo>
                  <a:pt x="3277858" y="3816455"/>
                </a:lnTo>
                <a:lnTo>
                  <a:pt x="3270176" y="3837937"/>
                </a:lnTo>
                <a:lnTo>
                  <a:pt x="3244806" y="3856372"/>
                </a:lnTo>
                <a:lnTo>
                  <a:pt x="3224793" y="3849938"/>
                </a:lnTo>
                <a:lnTo>
                  <a:pt x="3211720" y="3853362"/>
                </a:lnTo>
                <a:lnTo>
                  <a:pt x="3185576" y="3838764"/>
                </a:lnTo>
                <a:lnTo>
                  <a:pt x="3168292" y="3840081"/>
                </a:lnTo>
                <a:lnTo>
                  <a:pt x="3149828" y="3821195"/>
                </a:lnTo>
                <a:lnTo>
                  <a:pt x="3147908" y="3798434"/>
                </a:lnTo>
                <a:lnTo>
                  <a:pt x="3152119" y="3791135"/>
                </a:lnTo>
                <a:lnTo>
                  <a:pt x="3147503" y="3798434"/>
                </a:lnTo>
                <a:lnTo>
                  <a:pt x="3149424" y="3821195"/>
                </a:lnTo>
                <a:lnTo>
                  <a:pt x="3150974" y="3838764"/>
                </a:lnTo>
                <a:lnTo>
                  <a:pt x="3188641" y="3868410"/>
                </a:lnTo>
                <a:lnTo>
                  <a:pt x="3189046" y="3892451"/>
                </a:lnTo>
                <a:lnTo>
                  <a:pt x="3207880" y="3907462"/>
                </a:lnTo>
                <a:lnTo>
                  <a:pt x="3209025" y="3924655"/>
                </a:lnTo>
                <a:lnTo>
                  <a:pt x="3193257" y="3969312"/>
                </a:lnTo>
                <a:lnTo>
                  <a:pt x="3160205" y="3987333"/>
                </a:lnTo>
                <a:lnTo>
                  <a:pt x="3110981" y="3994631"/>
                </a:lnTo>
                <a:lnTo>
                  <a:pt x="3083286" y="3991208"/>
                </a:lnTo>
                <a:lnTo>
                  <a:pt x="3092922" y="4011824"/>
                </a:lnTo>
                <a:lnTo>
                  <a:pt x="3093293" y="4037558"/>
                </a:lnTo>
                <a:lnTo>
                  <a:pt x="3102154" y="4053886"/>
                </a:lnTo>
                <a:lnTo>
                  <a:pt x="3089823" y="4065887"/>
                </a:lnTo>
                <a:lnTo>
                  <a:pt x="3066002" y="4070627"/>
                </a:lnTo>
                <a:lnTo>
                  <a:pt x="3039083" y="4058174"/>
                </a:lnTo>
                <a:lnTo>
                  <a:pt x="3031771" y="4066752"/>
                </a:lnTo>
                <a:lnTo>
                  <a:pt x="3043698" y="4100236"/>
                </a:lnTo>
                <a:lnTo>
                  <a:pt x="3062937" y="4110544"/>
                </a:lnTo>
                <a:lnTo>
                  <a:pt x="3073684" y="4099822"/>
                </a:lnTo>
                <a:lnTo>
                  <a:pt x="3085611" y="4116977"/>
                </a:lnTo>
                <a:lnTo>
                  <a:pt x="3066002" y="4126872"/>
                </a:lnTo>
                <a:lnTo>
                  <a:pt x="3052155" y="4147902"/>
                </a:lnTo>
                <a:lnTo>
                  <a:pt x="3057916" y="4180520"/>
                </a:lnTo>
                <a:lnTo>
                  <a:pt x="3056771" y="4198579"/>
                </a:lnTo>
                <a:lnTo>
                  <a:pt x="3034096" y="4198993"/>
                </a:lnTo>
                <a:lnTo>
                  <a:pt x="3020249" y="4215734"/>
                </a:lnTo>
                <a:lnTo>
                  <a:pt x="3020619" y="4240640"/>
                </a:lnTo>
                <a:lnTo>
                  <a:pt x="3051380" y="4265132"/>
                </a:lnTo>
                <a:lnTo>
                  <a:pt x="3076380" y="4271979"/>
                </a:lnTo>
                <a:lnTo>
                  <a:pt x="3077525" y="4302039"/>
                </a:lnTo>
                <a:lnTo>
                  <a:pt x="3054850" y="4320925"/>
                </a:lnTo>
                <a:lnTo>
                  <a:pt x="3052526" y="4359562"/>
                </a:lnTo>
                <a:lnTo>
                  <a:pt x="3035612" y="4372880"/>
                </a:lnTo>
                <a:lnTo>
                  <a:pt x="3031401" y="4388343"/>
                </a:lnTo>
                <a:lnTo>
                  <a:pt x="3051010" y="4422278"/>
                </a:lnTo>
                <a:lnTo>
                  <a:pt x="3073684" y="4441578"/>
                </a:lnTo>
                <a:lnTo>
                  <a:pt x="3062937" y="4439433"/>
                </a:lnTo>
                <a:lnTo>
                  <a:pt x="3062915" y="4439429"/>
                </a:lnTo>
                <a:lnTo>
                  <a:pt x="3062937" y="4439434"/>
                </a:lnTo>
                <a:lnTo>
                  <a:pt x="3042924" y="4439434"/>
                </a:lnTo>
                <a:lnTo>
                  <a:pt x="3034838" y="4447146"/>
                </a:lnTo>
                <a:lnTo>
                  <a:pt x="3018329" y="4459185"/>
                </a:lnTo>
                <a:lnTo>
                  <a:pt x="3027156" y="4489659"/>
                </a:lnTo>
                <a:lnTo>
                  <a:pt x="3017554" y="4490110"/>
                </a:lnTo>
                <a:lnTo>
                  <a:pt x="2987568" y="4479350"/>
                </a:lnTo>
                <a:lnTo>
                  <a:pt x="2952192" y="4457041"/>
                </a:lnTo>
                <a:lnTo>
                  <a:pt x="2916040" y="4438155"/>
                </a:lnTo>
                <a:lnTo>
                  <a:pt x="2900272" y="4417952"/>
                </a:lnTo>
                <a:lnTo>
                  <a:pt x="2899127" y="4398652"/>
                </a:lnTo>
                <a:lnTo>
                  <a:pt x="2879147" y="4376304"/>
                </a:lnTo>
                <a:lnTo>
                  <a:pt x="2854923" y="4319646"/>
                </a:lnTo>
                <a:lnTo>
                  <a:pt x="2854148" y="4287442"/>
                </a:lnTo>
                <a:lnTo>
                  <a:pt x="2870286" y="4261671"/>
                </a:lnTo>
                <a:lnTo>
                  <a:pt x="2831069" y="4251814"/>
                </a:lnTo>
                <a:lnTo>
                  <a:pt x="2843771" y="4222619"/>
                </a:lnTo>
                <a:lnTo>
                  <a:pt x="2834135" y="4167654"/>
                </a:lnTo>
                <a:lnTo>
                  <a:pt x="2864896" y="4178828"/>
                </a:lnTo>
                <a:lnTo>
                  <a:pt x="2856439" y="4110996"/>
                </a:lnTo>
                <a:lnTo>
                  <a:pt x="2837235" y="4102380"/>
                </a:lnTo>
                <a:lnTo>
                  <a:pt x="2842592" y="4143614"/>
                </a:lnTo>
                <a:lnTo>
                  <a:pt x="2825678" y="4138911"/>
                </a:lnTo>
                <a:lnTo>
                  <a:pt x="2818367" y="4091658"/>
                </a:lnTo>
                <a:lnTo>
                  <a:pt x="2809169" y="4029394"/>
                </a:lnTo>
                <a:lnTo>
                  <a:pt x="2814526" y="4006219"/>
                </a:lnTo>
                <a:lnTo>
                  <a:pt x="2798758" y="3972322"/>
                </a:lnTo>
                <a:lnTo>
                  <a:pt x="2787236" y="3933233"/>
                </a:lnTo>
                <a:lnTo>
                  <a:pt x="2797242" y="3931954"/>
                </a:lnTo>
                <a:lnTo>
                  <a:pt x="2800308" y="3875709"/>
                </a:lnTo>
                <a:lnTo>
                  <a:pt x="2806069" y="3821195"/>
                </a:lnTo>
                <a:lnTo>
                  <a:pt x="2806474" y="3770067"/>
                </a:lnTo>
                <a:lnTo>
                  <a:pt x="2791077" y="3718977"/>
                </a:lnTo>
                <a:lnTo>
                  <a:pt x="2793401" y="3690647"/>
                </a:lnTo>
                <a:lnTo>
                  <a:pt x="2783395" y="3649000"/>
                </a:lnTo>
                <a:lnTo>
                  <a:pt x="2792626" y="3606939"/>
                </a:lnTo>
                <a:lnTo>
                  <a:pt x="2788011" y="3540800"/>
                </a:lnTo>
                <a:lnTo>
                  <a:pt x="2788011" y="3469958"/>
                </a:lnTo>
                <a:lnTo>
                  <a:pt x="2788785" y="3393962"/>
                </a:lnTo>
                <a:lnTo>
                  <a:pt x="2781474" y="3338169"/>
                </a:lnTo>
                <a:lnTo>
                  <a:pt x="2771468" y="3289637"/>
                </a:lnTo>
                <a:lnTo>
                  <a:pt x="2771467" y="3289638"/>
                </a:lnTo>
                <a:lnTo>
                  <a:pt x="2743031" y="3269886"/>
                </a:lnTo>
                <a:lnTo>
                  <a:pt x="2739561" y="3255740"/>
                </a:lnTo>
                <a:lnTo>
                  <a:pt x="2683800" y="3221805"/>
                </a:lnTo>
                <a:lnTo>
                  <a:pt x="2632285" y="3184447"/>
                </a:lnTo>
                <a:lnTo>
                  <a:pt x="2610352" y="3163830"/>
                </a:lnTo>
                <a:lnTo>
                  <a:pt x="2596909" y="3135087"/>
                </a:lnTo>
                <a:lnTo>
                  <a:pt x="2600750" y="3125644"/>
                </a:lnTo>
                <a:lnTo>
                  <a:pt x="2574605" y="3080573"/>
                </a:lnTo>
                <a:lnTo>
                  <a:pt x="2544990" y="3017858"/>
                </a:lnTo>
                <a:lnTo>
                  <a:pt x="2516149" y="2949612"/>
                </a:lnTo>
                <a:lnTo>
                  <a:pt x="2504627" y="2934149"/>
                </a:lnTo>
                <a:lnTo>
                  <a:pt x="2495025" y="2908830"/>
                </a:lnTo>
                <a:lnTo>
                  <a:pt x="2473495" y="2886483"/>
                </a:lnTo>
                <a:lnTo>
                  <a:pt x="2453482" y="2872751"/>
                </a:lnTo>
                <a:lnTo>
                  <a:pt x="2461939" y="2857740"/>
                </a:lnTo>
                <a:lnTo>
                  <a:pt x="2447350" y="2825084"/>
                </a:lnTo>
                <a:lnTo>
                  <a:pt x="2455032" y="2800630"/>
                </a:lnTo>
                <a:lnTo>
                  <a:pt x="2476191" y="2779148"/>
                </a:lnTo>
                <a:lnTo>
                  <a:pt x="2479627" y="2793745"/>
                </a:lnTo>
                <a:lnTo>
                  <a:pt x="2472316" y="2801909"/>
                </a:lnTo>
                <a:lnTo>
                  <a:pt x="2473495" y="2814362"/>
                </a:lnTo>
                <a:lnTo>
                  <a:pt x="2473506" y="2814359"/>
                </a:lnTo>
                <a:lnTo>
                  <a:pt x="2473496" y="2814362"/>
                </a:lnTo>
                <a:lnTo>
                  <a:pt x="2472317" y="2801909"/>
                </a:lnTo>
                <a:lnTo>
                  <a:pt x="2479628" y="2793745"/>
                </a:lnTo>
                <a:lnTo>
                  <a:pt x="2476191" y="2779148"/>
                </a:lnTo>
                <a:lnTo>
                  <a:pt x="2490005" y="2754242"/>
                </a:lnTo>
                <a:lnTo>
                  <a:pt x="2483873" y="2739231"/>
                </a:lnTo>
                <a:lnTo>
                  <a:pt x="2473866" y="2754694"/>
                </a:lnTo>
                <a:lnTo>
                  <a:pt x="2457324" y="2740096"/>
                </a:lnTo>
                <a:lnTo>
                  <a:pt x="2462714" y="2730653"/>
                </a:lnTo>
                <a:lnTo>
                  <a:pt x="2458099" y="2699277"/>
                </a:lnTo>
                <a:lnTo>
                  <a:pt x="2466960" y="2694160"/>
                </a:lnTo>
                <a:lnTo>
                  <a:pt x="2471946" y="2673092"/>
                </a:lnTo>
                <a:lnTo>
                  <a:pt x="2482727" y="2651196"/>
                </a:lnTo>
                <a:lnTo>
                  <a:pt x="2480773" y="2637050"/>
                </a:lnTo>
                <a:lnTo>
                  <a:pt x="2495396" y="2629752"/>
                </a:lnTo>
                <a:lnTo>
                  <a:pt x="2514229" y="2616434"/>
                </a:lnTo>
                <a:lnTo>
                  <a:pt x="2541149" y="2635734"/>
                </a:lnTo>
                <a:lnTo>
                  <a:pt x="2546169" y="2634906"/>
                </a:lnTo>
                <a:lnTo>
                  <a:pt x="2541149" y="2635320"/>
                </a:lnTo>
                <a:lnTo>
                  <a:pt x="2514229" y="2616020"/>
                </a:lnTo>
                <a:lnTo>
                  <a:pt x="2510388" y="2605260"/>
                </a:lnTo>
                <a:lnTo>
                  <a:pt x="2520394" y="2602702"/>
                </a:lnTo>
                <a:lnTo>
                  <a:pt x="2519619" y="2585509"/>
                </a:lnTo>
                <a:lnTo>
                  <a:pt x="2526156" y="2573056"/>
                </a:lnTo>
                <a:lnTo>
                  <a:pt x="2539632" y="2570911"/>
                </a:lnTo>
                <a:lnTo>
                  <a:pt x="2551930" y="2549467"/>
                </a:lnTo>
                <a:lnTo>
                  <a:pt x="2562307" y="2531860"/>
                </a:lnTo>
                <a:lnTo>
                  <a:pt x="2552705" y="2523696"/>
                </a:lnTo>
                <a:lnTo>
                  <a:pt x="2558466" y="2503945"/>
                </a:lnTo>
                <a:lnTo>
                  <a:pt x="2553075" y="2472154"/>
                </a:lnTo>
                <a:lnTo>
                  <a:pt x="2558837" y="2463576"/>
                </a:lnTo>
                <a:lnTo>
                  <a:pt x="2556141" y="2434833"/>
                </a:lnTo>
                <a:lnTo>
                  <a:pt x="2545467" y="2416487"/>
                </a:lnTo>
                <a:lnTo>
                  <a:pt x="2545395" y="2416775"/>
                </a:lnTo>
                <a:lnTo>
                  <a:pt x="2536938" y="2406918"/>
                </a:lnTo>
                <a:lnTo>
                  <a:pt x="2531918" y="2388032"/>
                </a:lnTo>
                <a:lnTo>
                  <a:pt x="2539229" y="2379002"/>
                </a:lnTo>
                <a:lnTo>
                  <a:pt x="2532322" y="2376858"/>
                </a:lnTo>
                <a:lnTo>
                  <a:pt x="2527706" y="2365684"/>
                </a:lnTo>
                <a:lnTo>
                  <a:pt x="2514634" y="2355827"/>
                </a:lnTo>
                <a:lnTo>
                  <a:pt x="2502707" y="2357972"/>
                </a:lnTo>
                <a:lnTo>
                  <a:pt x="2496945" y="2369973"/>
                </a:lnTo>
                <a:lnTo>
                  <a:pt x="2485793" y="2378589"/>
                </a:lnTo>
                <a:lnTo>
                  <a:pt x="2479628" y="2380281"/>
                </a:lnTo>
                <a:lnTo>
                  <a:pt x="2476562" y="2387166"/>
                </a:lnTo>
                <a:lnTo>
                  <a:pt x="2488859" y="2405187"/>
                </a:lnTo>
                <a:lnTo>
                  <a:pt x="2481548" y="2410341"/>
                </a:lnTo>
                <a:lnTo>
                  <a:pt x="2477337" y="2415082"/>
                </a:lnTo>
                <a:lnTo>
                  <a:pt x="2464635" y="2416775"/>
                </a:lnTo>
                <a:lnTo>
                  <a:pt x="2460794" y="2396158"/>
                </a:lnTo>
                <a:lnTo>
                  <a:pt x="2456953" y="2402177"/>
                </a:lnTo>
                <a:lnTo>
                  <a:pt x="2448496" y="2400033"/>
                </a:lnTo>
                <a:lnTo>
                  <a:pt x="2443510" y="2386715"/>
                </a:lnTo>
                <a:lnTo>
                  <a:pt x="2432358" y="2383743"/>
                </a:lnTo>
                <a:lnTo>
                  <a:pt x="2425821" y="2380281"/>
                </a:lnTo>
                <a:lnTo>
                  <a:pt x="2414265" y="2380281"/>
                </a:lnTo>
                <a:lnTo>
                  <a:pt x="2412749" y="2387580"/>
                </a:lnTo>
                <a:lnTo>
                  <a:pt x="2410053" y="2382426"/>
                </a:lnTo>
                <a:lnTo>
                  <a:pt x="2411974" y="2375993"/>
                </a:lnTo>
                <a:lnTo>
                  <a:pt x="2414265" y="2368694"/>
                </a:lnTo>
                <a:lnTo>
                  <a:pt x="2413894" y="2362261"/>
                </a:lnTo>
                <a:lnTo>
                  <a:pt x="2417735" y="2358837"/>
                </a:lnTo>
                <a:lnTo>
                  <a:pt x="2417515" y="2358608"/>
                </a:lnTo>
                <a:lnTo>
                  <a:pt x="2413894" y="2362261"/>
                </a:lnTo>
                <a:lnTo>
                  <a:pt x="2414264" y="2368694"/>
                </a:lnTo>
                <a:lnTo>
                  <a:pt x="2411973" y="2375579"/>
                </a:lnTo>
                <a:lnTo>
                  <a:pt x="2410053" y="2382012"/>
                </a:lnTo>
                <a:lnTo>
                  <a:pt x="2396206" y="2374713"/>
                </a:lnTo>
                <a:lnTo>
                  <a:pt x="2390815" y="2367829"/>
                </a:lnTo>
                <a:lnTo>
                  <a:pt x="2394285" y="2361847"/>
                </a:lnTo>
                <a:lnTo>
                  <a:pt x="2393510" y="2354548"/>
                </a:lnTo>
                <a:lnTo>
                  <a:pt x="2386603" y="2346384"/>
                </a:lnTo>
                <a:lnTo>
                  <a:pt x="2376193" y="2339499"/>
                </a:lnTo>
                <a:lnTo>
                  <a:pt x="2367365" y="2335211"/>
                </a:lnTo>
                <a:lnTo>
                  <a:pt x="2365815" y="2324902"/>
                </a:lnTo>
                <a:lnTo>
                  <a:pt x="2358909" y="2318883"/>
                </a:lnTo>
                <a:lnTo>
                  <a:pt x="2360425" y="2328777"/>
                </a:lnTo>
                <a:lnTo>
                  <a:pt x="2354663" y="2337355"/>
                </a:lnTo>
                <a:lnTo>
                  <a:pt x="2348902" y="2327498"/>
                </a:lnTo>
                <a:lnTo>
                  <a:pt x="2340816" y="2324488"/>
                </a:lnTo>
                <a:lnTo>
                  <a:pt x="2337379" y="2317190"/>
                </a:lnTo>
                <a:lnTo>
                  <a:pt x="2337750" y="2306430"/>
                </a:lnTo>
                <a:lnTo>
                  <a:pt x="2342366" y="2295708"/>
                </a:lnTo>
                <a:lnTo>
                  <a:pt x="2335055" y="2291005"/>
                </a:lnTo>
                <a:lnTo>
                  <a:pt x="2341591" y="2284534"/>
                </a:lnTo>
                <a:lnTo>
                  <a:pt x="2341591" y="2284534"/>
                </a:lnTo>
                <a:lnTo>
                  <a:pt x="2333135" y="2273812"/>
                </a:lnTo>
                <a:lnTo>
                  <a:pt x="2321208" y="2260080"/>
                </a:lnTo>
                <a:lnTo>
                  <a:pt x="2316222" y="2248493"/>
                </a:lnTo>
                <a:lnTo>
                  <a:pt x="2305845" y="2237733"/>
                </a:lnTo>
                <a:lnTo>
                  <a:pt x="2293143" y="2222308"/>
                </a:lnTo>
                <a:lnTo>
                  <a:pt x="2296613" y="2217154"/>
                </a:lnTo>
                <a:lnTo>
                  <a:pt x="2300858" y="2222308"/>
                </a:lnTo>
                <a:lnTo>
                  <a:pt x="2302779" y="2220164"/>
                </a:lnTo>
                <a:lnTo>
                  <a:pt x="2311606" y="2218433"/>
                </a:lnTo>
                <a:lnTo>
                  <a:pt x="2315447" y="2210683"/>
                </a:lnTo>
                <a:lnTo>
                  <a:pt x="2319288" y="2210683"/>
                </a:lnTo>
                <a:lnTo>
                  <a:pt x="2320063" y="2193941"/>
                </a:lnTo>
                <a:lnTo>
                  <a:pt x="2326228" y="2192662"/>
                </a:lnTo>
                <a:lnTo>
                  <a:pt x="2331990" y="2192662"/>
                </a:lnTo>
                <a:lnTo>
                  <a:pt x="2338896" y="2183633"/>
                </a:lnTo>
                <a:lnTo>
                  <a:pt x="2346207" y="2190518"/>
                </a:lnTo>
                <a:lnTo>
                  <a:pt x="2348903" y="2186229"/>
                </a:lnTo>
                <a:lnTo>
                  <a:pt x="2354294" y="2182805"/>
                </a:lnTo>
                <a:lnTo>
                  <a:pt x="2364300" y="2172911"/>
                </a:lnTo>
                <a:lnTo>
                  <a:pt x="2365816" y="2166063"/>
                </a:lnTo>
                <a:lnTo>
                  <a:pt x="2364300" y="2172910"/>
                </a:lnTo>
                <a:lnTo>
                  <a:pt x="2354294" y="2182805"/>
                </a:lnTo>
                <a:lnTo>
                  <a:pt x="2348903" y="2186228"/>
                </a:lnTo>
                <a:lnTo>
                  <a:pt x="2346207" y="2190517"/>
                </a:lnTo>
                <a:lnTo>
                  <a:pt x="2338896" y="2183633"/>
                </a:lnTo>
                <a:lnTo>
                  <a:pt x="2331989" y="2192662"/>
                </a:lnTo>
                <a:lnTo>
                  <a:pt x="2326228" y="2192662"/>
                </a:lnTo>
                <a:lnTo>
                  <a:pt x="2320063" y="2193941"/>
                </a:lnTo>
                <a:lnTo>
                  <a:pt x="2319288" y="2210682"/>
                </a:lnTo>
                <a:lnTo>
                  <a:pt x="2315447" y="2210682"/>
                </a:lnTo>
                <a:lnTo>
                  <a:pt x="2311606" y="2218433"/>
                </a:lnTo>
                <a:lnTo>
                  <a:pt x="2302779" y="2220163"/>
                </a:lnTo>
                <a:lnTo>
                  <a:pt x="2299308" y="2209403"/>
                </a:lnTo>
                <a:lnTo>
                  <a:pt x="2291222" y="2206394"/>
                </a:lnTo>
                <a:lnTo>
                  <a:pt x="2291222" y="2206394"/>
                </a:lnTo>
                <a:lnTo>
                  <a:pt x="2287786" y="2214144"/>
                </a:lnTo>
                <a:lnTo>
                  <a:pt x="2272018" y="2213693"/>
                </a:lnTo>
                <a:lnTo>
                  <a:pt x="2262786" y="2210683"/>
                </a:lnTo>
                <a:lnTo>
                  <a:pt x="2252409" y="2203384"/>
                </a:lnTo>
                <a:lnTo>
                  <a:pt x="2237416" y="2201240"/>
                </a:lnTo>
                <a:lnTo>
                  <a:pt x="2230476" y="2194393"/>
                </a:lnTo>
                <a:lnTo>
                  <a:pt x="2230511" y="2194233"/>
                </a:lnTo>
                <a:lnTo>
                  <a:pt x="2217032" y="2188374"/>
                </a:lnTo>
                <a:lnTo>
                  <a:pt x="2200860" y="2187960"/>
                </a:lnTo>
                <a:lnTo>
                  <a:pt x="2188967" y="2181075"/>
                </a:lnTo>
                <a:lnTo>
                  <a:pt x="2175894" y="2166892"/>
                </a:lnTo>
                <a:lnTo>
                  <a:pt x="2175899" y="2166866"/>
                </a:lnTo>
                <a:lnTo>
                  <a:pt x="2175894" y="2166891"/>
                </a:lnTo>
                <a:lnTo>
                  <a:pt x="2149345" y="2129984"/>
                </a:lnTo>
                <a:lnTo>
                  <a:pt x="2137048" y="2118810"/>
                </a:lnTo>
                <a:lnTo>
                  <a:pt x="2115889" y="2110232"/>
                </a:lnTo>
                <a:lnTo>
                  <a:pt x="2100896" y="2112377"/>
                </a:lnTo>
                <a:lnTo>
                  <a:pt x="2077851" y="2125243"/>
                </a:lnTo>
                <a:lnTo>
                  <a:pt x="2064003" y="2129118"/>
                </a:lnTo>
                <a:lnTo>
                  <a:pt x="2045911" y="2119675"/>
                </a:lnTo>
                <a:lnTo>
                  <a:pt x="2026706" y="2113242"/>
                </a:lnTo>
                <a:lnTo>
                  <a:pt x="2003627" y="2097779"/>
                </a:lnTo>
                <a:lnTo>
                  <a:pt x="1984389" y="2093077"/>
                </a:lnTo>
                <a:lnTo>
                  <a:pt x="1956324" y="2076749"/>
                </a:lnTo>
                <a:lnTo>
                  <a:pt x="1935940" y="2060872"/>
                </a:lnTo>
                <a:lnTo>
                  <a:pt x="1930179" y="2051843"/>
                </a:lnTo>
                <a:lnTo>
                  <a:pt x="1915961" y="2049699"/>
                </a:lnTo>
                <a:lnTo>
                  <a:pt x="1889816" y="2038977"/>
                </a:lnTo>
                <a:lnTo>
                  <a:pt x="1880584" y="2023063"/>
                </a:lnTo>
                <a:lnTo>
                  <a:pt x="1855214" y="2003763"/>
                </a:lnTo>
                <a:lnTo>
                  <a:pt x="1844837" y="1982281"/>
                </a:lnTo>
                <a:lnTo>
                  <a:pt x="1840996" y="1965953"/>
                </a:lnTo>
                <a:lnTo>
                  <a:pt x="1849824" y="1962115"/>
                </a:lnTo>
                <a:lnTo>
                  <a:pt x="1848678" y="1952221"/>
                </a:lnTo>
                <a:lnTo>
                  <a:pt x="1856360" y="1943643"/>
                </a:lnTo>
                <a:lnTo>
                  <a:pt x="1857505" y="1932055"/>
                </a:lnTo>
                <a:lnTo>
                  <a:pt x="1850969" y="1916593"/>
                </a:lnTo>
                <a:lnTo>
                  <a:pt x="1850969" y="1902861"/>
                </a:lnTo>
                <a:lnTo>
                  <a:pt x="1844837" y="1885668"/>
                </a:lnTo>
                <a:lnTo>
                  <a:pt x="1826374" y="1851319"/>
                </a:lnTo>
                <a:lnTo>
                  <a:pt x="1804845" y="1825134"/>
                </a:lnTo>
                <a:lnTo>
                  <a:pt x="1795613" y="1803690"/>
                </a:lnTo>
                <a:lnTo>
                  <a:pt x="1776004" y="1789958"/>
                </a:lnTo>
                <a:lnTo>
                  <a:pt x="1772534" y="1781794"/>
                </a:lnTo>
                <a:lnTo>
                  <a:pt x="1781395" y="1760322"/>
                </a:lnTo>
                <a:lnTo>
                  <a:pt x="1769098" y="1752158"/>
                </a:lnTo>
                <a:lnTo>
                  <a:pt x="1757541" y="1735416"/>
                </a:lnTo>
                <a:lnTo>
                  <a:pt x="1756396" y="1711790"/>
                </a:lnTo>
                <a:lnTo>
                  <a:pt x="1743323" y="1709232"/>
                </a:lnTo>
                <a:lnTo>
                  <a:pt x="1732171" y="1691211"/>
                </a:lnTo>
                <a:lnTo>
                  <a:pt x="1724085" y="1674469"/>
                </a:lnTo>
                <a:lnTo>
                  <a:pt x="1726006" y="1663709"/>
                </a:lnTo>
                <a:lnTo>
                  <a:pt x="1718728" y="1638390"/>
                </a:lnTo>
                <a:lnTo>
                  <a:pt x="1716774" y="1612204"/>
                </a:lnTo>
                <a:lnTo>
                  <a:pt x="1721019" y="1599339"/>
                </a:lnTo>
                <a:lnTo>
                  <a:pt x="1706397" y="1586020"/>
                </a:lnTo>
                <a:lnTo>
                  <a:pt x="1697165" y="1586885"/>
                </a:lnTo>
                <a:lnTo>
                  <a:pt x="1685643" y="1577855"/>
                </a:lnTo>
                <a:lnTo>
                  <a:pt x="1676815" y="1591587"/>
                </a:lnTo>
                <a:lnTo>
                  <a:pt x="1676411" y="1607915"/>
                </a:lnTo>
                <a:lnTo>
                  <a:pt x="1671795" y="1633650"/>
                </a:lnTo>
                <a:lnTo>
                  <a:pt x="1676815" y="1647419"/>
                </a:lnTo>
                <a:lnTo>
                  <a:pt x="1689888" y="1671008"/>
                </a:lnTo>
                <a:lnTo>
                  <a:pt x="1691808" y="1678758"/>
                </a:lnTo>
                <a:lnTo>
                  <a:pt x="1695245" y="1681316"/>
                </a:lnTo>
                <a:lnTo>
                  <a:pt x="1695649" y="1693355"/>
                </a:lnTo>
                <a:lnTo>
                  <a:pt x="1700636" y="1692490"/>
                </a:lnTo>
                <a:lnTo>
                  <a:pt x="1700636" y="1714800"/>
                </a:lnTo>
                <a:lnTo>
                  <a:pt x="1706397" y="1723415"/>
                </a:lnTo>
                <a:lnTo>
                  <a:pt x="1709092" y="1735416"/>
                </a:lnTo>
                <a:lnTo>
                  <a:pt x="1721794" y="1752610"/>
                </a:lnTo>
                <a:lnTo>
                  <a:pt x="1724085" y="1784352"/>
                </a:lnTo>
                <a:lnTo>
                  <a:pt x="1728701" y="1799401"/>
                </a:lnTo>
                <a:lnTo>
                  <a:pt x="1733317" y="1815691"/>
                </a:lnTo>
                <a:lnTo>
                  <a:pt x="1731396" y="1833750"/>
                </a:lnTo>
                <a:lnTo>
                  <a:pt x="1743694" y="1835029"/>
                </a:lnTo>
                <a:lnTo>
                  <a:pt x="1751409" y="1850491"/>
                </a:lnTo>
                <a:lnTo>
                  <a:pt x="1758687" y="1865503"/>
                </a:lnTo>
                <a:lnTo>
                  <a:pt x="1756766" y="1871936"/>
                </a:lnTo>
                <a:lnTo>
                  <a:pt x="1743694" y="1884389"/>
                </a:lnTo>
                <a:lnTo>
                  <a:pt x="1739078" y="1884389"/>
                </a:lnTo>
                <a:lnTo>
                  <a:pt x="1735641" y="1863358"/>
                </a:lnTo>
                <a:lnTo>
                  <a:pt x="1721794" y="1844021"/>
                </a:lnTo>
                <a:lnTo>
                  <a:pt x="1705656" y="1827279"/>
                </a:lnTo>
                <a:lnTo>
                  <a:pt x="1693729" y="1818701"/>
                </a:lnTo>
                <a:lnTo>
                  <a:pt x="1699490" y="1793382"/>
                </a:lnTo>
                <a:lnTo>
                  <a:pt x="1699086" y="1775333"/>
                </a:lnTo>
                <a:lnTo>
                  <a:pt x="1689113" y="1764611"/>
                </a:lnTo>
                <a:lnTo>
                  <a:pt x="1674120" y="1749148"/>
                </a:lnTo>
                <a:lnTo>
                  <a:pt x="1669875" y="1753889"/>
                </a:lnTo>
                <a:lnTo>
                  <a:pt x="1664889" y="1744859"/>
                </a:lnTo>
                <a:lnTo>
                  <a:pt x="1651043" y="1736696"/>
                </a:lnTo>
                <a:lnTo>
                  <a:pt x="1639892" y="1716944"/>
                </a:lnTo>
                <a:lnTo>
                  <a:pt x="1642956" y="1713972"/>
                </a:lnTo>
                <a:lnTo>
                  <a:pt x="1652963" y="1715665"/>
                </a:lnTo>
                <a:lnTo>
                  <a:pt x="1666035" y="1703212"/>
                </a:lnTo>
                <a:lnTo>
                  <a:pt x="1670650" y="1687749"/>
                </a:lnTo>
                <a:lnTo>
                  <a:pt x="1656804" y="1663709"/>
                </a:lnTo>
                <a:lnTo>
                  <a:pt x="1644135" y="1653852"/>
                </a:lnTo>
                <a:lnTo>
                  <a:pt x="1640260" y="1632371"/>
                </a:lnTo>
                <a:lnTo>
                  <a:pt x="1637194" y="1610473"/>
                </a:lnTo>
                <a:lnTo>
                  <a:pt x="1633725" y="1583010"/>
                </a:lnTo>
                <a:lnTo>
                  <a:pt x="1632580" y="1552536"/>
                </a:lnTo>
                <a:lnTo>
                  <a:pt x="1632985" y="1552502"/>
                </a:lnTo>
                <a:lnTo>
                  <a:pt x="1634129" y="1535338"/>
                </a:lnTo>
                <a:lnTo>
                  <a:pt x="1624122" y="1515587"/>
                </a:lnTo>
                <a:lnTo>
                  <a:pt x="1613744" y="1511712"/>
                </a:lnTo>
                <a:lnTo>
                  <a:pt x="1614116" y="1501442"/>
                </a:lnTo>
                <a:lnTo>
                  <a:pt x="1600672" y="1500125"/>
                </a:lnTo>
                <a:lnTo>
                  <a:pt x="1594507" y="1490682"/>
                </a:lnTo>
                <a:lnTo>
                  <a:pt x="1572203" y="1487258"/>
                </a:lnTo>
                <a:lnTo>
                  <a:pt x="1567621" y="1481691"/>
                </a:lnTo>
                <a:lnTo>
                  <a:pt x="1571461" y="1462766"/>
                </a:lnTo>
                <a:lnTo>
                  <a:pt x="1559131" y="1428004"/>
                </a:lnTo>
                <a:lnTo>
                  <a:pt x="1557210" y="1379923"/>
                </a:lnTo>
                <a:lnTo>
                  <a:pt x="1561085" y="1371759"/>
                </a:lnTo>
                <a:lnTo>
                  <a:pt x="1554919" y="1359757"/>
                </a:lnTo>
                <a:lnTo>
                  <a:pt x="1547607" y="1330977"/>
                </a:lnTo>
                <a:lnTo>
                  <a:pt x="1556840" y="1303061"/>
                </a:lnTo>
                <a:lnTo>
                  <a:pt x="1552224" y="1284589"/>
                </a:lnTo>
                <a:lnTo>
                  <a:pt x="1570686" y="1256711"/>
                </a:lnTo>
                <a:lnTo>
                  <a:pt x="1584130" y="1228344"/>
                </a:lnTo>
                <a:lnTo>
                  <a:pt x="1589520" y="1203025"/>
                </a:lnTo>
                <a:lnTo>
                  <a:pt x="1615665" y="1172100"/>
                </a:lnTo>
                <a:lnTo>
                  <a:pt x="1634903" y="1142078"/>
                </a:lnTo>
                <a:lnTo>
                  <a:pt x="1654109" y="1112018"/>
                </a:lnTo>
                <a:lnTo>
                  <a:pt x="1674120" y="1067361"/>
                </a:lnTo>
                <a:lnTo>
                  <a:pt x="1682947" y="1038581"/>
                </a:lnTo>
                <a:lnTo>
                  <a:pt x="1684868" y="1022704"/>
                </a:lnTo>
                <a:lnTo>
                  <a:pt x="1691404" y="1016271"/>
                </a:lnTo>
                <a:lnTo>
                  <a:pt x="1719469" y="1027858"/>
                </a:lnTo>
                <a:lnTo>
                  <a:pt x="1714112" y="1059197"/>
                </a:lnTo>
                <a:lnTo>
                  <a:pt x="1725264" y="1050620"/>
                </a:lnTo>
                <a:lnTo>
                  <a:pt x="1736383" y="1023570"/>
                </a:lnTo>
                <a:lnTo>
                  <a:pt x="1744465" y="996079"/>
                </a:lnTo>
                <a:lnTo>
                  <a:pt x="1740998" y="996079"/>
                </a:lnTo>
                <a:lnTo>
                  <a:pt x="1714853" y="963462"/>
                </a:lnTo>
                <a:lnTo>
                  <a:pt x="1707171" y="948865"/>
                </a:lnTo>
                <a:lnTo>
                  <a:pt x="1674120" y="935547"/>
                </a:lnTo>
                <a:lnTo>
                  <a:pt x="1680252" y="905939"/>
                </a:lnTo>
                <a:lnTo>
                  <a:pt x="1697569" y="886188"/>
                </a:lnTo>
                <a:lnTo>
                  <a:pt x="1677960" y="872005"/>
                </a:lnTo>
                <a:lnTo>
                  <a:pt x="1692953" y="845820"/>
                </a:lnTo>
                <a:lnTo>
                  <a:pt x="1682947" y="822194"/>
                </a:lnTo>
                <a:lnTo>
                  <a:pt x="1694874" y="805453"/>
                </a:lnTo>
                <a:lnTo>
                  <a:pt x="1719469" y="790028"/>
                </a:lnTo>
                <a:lnTo>
                  <a:pt x="1734091" y="770277"/>
                </a:lnTo>
                <a:lnTo>
                  <a:pt x="1734086" y="770272"/>
                </a:lnTo>
                <a:lnTo>
                  <a:pt x="1719469" y="790015"/>
                </a:lnTo>
                <a:lnTo>
                  <a:pt x="1694874" y="805440"/>
                </a:lnTo>
                <a:lnTo>
                  <a:pt x="1691808" y="793852"/>
                </a:lnTo>
                <a:lnTo>
                  <a:pt x="1679881" y="783544"/>
                </a:lnTo>
                <a:lnTo>
                  <a:pt x="1695649" y="755666"/>
                </a:lnTo>
                <a:lnTo>
                  <a:pt x="1687967" y="729444"/>
                </a:lnTo>
                <a:lnTo>
                  <a:pt x="1701040" y="699834"/>
                </a:lnTo>
                <a:lnTo>
                  <a:pt x="1681431" y="697689"/>
                </a:lnTo>
                <a:lnTo>
                  <a:pt x="1647202" y="696410"/>
                </a:lnTo>
                <a:lnTo>
                  <a:pt x="1629512" y="687381"/>
                </a:lnTo>
                <a:lnTo>
                  <a:pt x="1613375" y="654763"/>
                </a:lnTo>
                <a:lnTo>
                  <a:pt x="1597977" y="648744"/>
                </a:lnTo>
                <a:lnTo>
                  <a:pt x="1570686" y="638021"/>
                </a:lnTo>
                <a:lnTo>
                  <a:pt x="1538780" y="640580"/>
                </a:lnTo>
                <a:lnTo>
                  <a:pt x="1509535" y="626434"/>
                </a:lnTo>
                <a:lnTo>
                  <a:pt x="1497238" y="612665"/>
                </a:lnTo>
                <a:lnTo>
                  <a:pt x="1466881" y="619135"/>
                </a:lnTo>
                <a:lnTo>
                  <a:pt x="1449935" y="641445"/>
                </a:lnTo>
                <a:lnTo>
                  <a:pt x="1436120" y="642724"/>
                </a:lnTo>
                <a:lnTo>
                  <a:pt x="1404956" y="650023"/>
                </a:lnTo>
                <a:lnTo>
                  <a:pt x="1375744" y="659917"/>
                </a:lnTo>
                <a:lnTo>
                  <a:pt x="1344984" y="667216"/>
                </a:lnTo>
                <a:lnTo>
                  <a:pt x="1360348" y="648330"/>
                </a:lnTo>
                <a:lnTo>
                  <a:pt x="1399969" y="617819"/>
                </a:lnTo>
                <a:lnTo>
                  <a:pt x="1432246" y="607962"/>
                </a:lnTo>
                <a:lnTo>
                  <a:pt x="1434167" y="600663"/>
                </a:lnTo>
                <a:lnTo>
                  <a:pt x="1389964" y="617819"/>
                </a:lnTo>
                <a:lnTo>
                  <a:pt x="1354587" y="638435"/>
                </a:lnTo>
                <a:lnTo>
                  <a:pt x="1301150" y="660745"/>
                </a:lnTo>
                <a:lnTo>
                  <a:pt x="1301926" y="676208"/>
                </a:lnTo>
                <a:lnTo>
                  <a:pt x="1259239" y="698555"/>
                </a:lnTo>
                <a:lnTo>
                  <a:pt x="1222716" y="712287"/>
                </a:lnTo>
                <a:lnTo>
                  <a:pt x="1191181" y="721730"/>
                </a:lnTo>
                <a:lnTo>
                  <a:pt x="1172347" y="735915"/>
                </a:lnTo>
                <a:lnTo>
                  <a:pt x="1121978" y="752205"/>
                </a:lnTo>
                <a:lnTo>
                  <a:pt x="1100044" y="767254"/>
                </a:lnTo>
                <a:lnTo>
                  <a:pt x="1061230" y="781399"/>
                </a:lnTo>
                <a:lnTo>
                  <a:pt x="1047753" y="778841"/>
                </a:lnTo>
                <a:lnTo>
                  <a:pt x="1018542" y="787833"/>
                </a:lnTo>
                <a:lnTo>
                  <a:pt x="985456" y="798592"/>
                </a:lnTo>
                <a:lnTo>
                  <a:pt x="956650" y="809314"/>
                </a:lnTo>
                <a:lnTo>
                  <a:pt x="908571" y="818344"/>
                </a:lnTo>
                <a:lnTo>
                  <a:pt x="910492" y="813190"/>
                </a:lnTo>
                <a:lnTo>
                  <a:pt x="949339" y="798141"/>
                </a:lnTo>
                <a:lnTo>
                  <a:pt x="980874" y="788284"/>
                </a:lnTo>
                <a:lnTo>
                  <a:pt x="1022014" y="770677"/>
                </a:lnTo>
                <a:lnTo>
                  <a:pt x="1053144" y="766802"/>
                </a:lnTo>
                <a:lnTo>
                  <a:pt x="1076593" y="753936"/>
                </a:lnTo>
                <a:lnTo>
                  <a:pt x="1126188" y="734598"/>
                </a:lnTo>
                <a:lnTo>
                  <a:pt x="1137341" y="728163"/>
                </a:lnTo>
                <a:lnTo>
                  <a:pt x="1164665" y="716989"/>
                </a:lnTo>
                <a:lnTo>
                  <a:pt x="1191955" y="692949"/>
                </a:lnTo>
                <a:lnTo>
                  <a:pt x="1221942" y="674515"/>
                </a:lnTo>
                <a:lnTo>
                  <a:pt x="1187340" y="684372"/>
                </a:lnTo>
                <a:lnTo>
                  <a:pt x="1185420" y="678352"/>
                </a:lnTo>
                <a:lnTo>
                  <a:pt x="1162340" y="689977"/>
                </a:lnTo>
                <a:lnTo>
                  <a:pt x="1164261" y="674063"/>
                </a:lnTo>
                <a:lnTo>
                  <a:pt x="1146976" y="685237"/>
                </a:lnTo>
                <a:lnTo>
                  <a:pt x="1154659" y="669774"/>
                </a:lnTo>
                <a:lnTo>
                  <a:pt x="1120057" y="682227"/>
                </a:lnTo>
                <a:lnTo>
                  <a:pt x="1106580" y="682227"/>
                </a:lnTo>
                <a:lnTo>
                  <a:pt x="1123898" y="663341"/>
                </a:lnTo>
                <a:lnTo>
                  <a:pt x="1139665" y="652167"/>
                </a:lnTo>
                <a:lnTo>
                  <a:pt x="1137745" y="640580"/>
                </a:lnTo>
                <a:lnTo>
                  <a:pt x="1103143" y="646599"/>
                </a:lnTo>
                <a:lnTo>
                  <a:pt x="1100818" y="632002"/>
                </a:lnTo>
                <a:lnTo>
                  <a:pt x="1093912" y="624703"/>
                </a:lnTo>
                <a:lnTo>
                  <a:pt x="1113116" y="607097"/>
                </a:lnTo>
                <a:lnTo>
                  <a:pt x="1111599" y="594230"/>
                </a:lnTo>
                <a:lnTo>
                  <a:pt x="1139665" y="575758"/>
                </a:lnTo>
                <a:lnTo>
                  <a:pt x="1176187" y="559016"/>
                </a:lnTo>
                <a:lnTo>
                  <a:pt x="1201557" y="543140"/>
                </a:lnTo>
                <a:lnTo>
                  <a:pt x="1221167" y="540958"/>
                </a:lnTo>
                <a:lnTo>
                  <a:pt x="1230027" y="545698"/>
                </a:lnTo>
                <a:lnTo>
                  <a:pt x="1263449" y="531100"/>
                </a:lnTo>
                <a:lnTo>
                  <a:pt x="1275780" y="534110"/>
                </a:lnTo>
                <a:lnTo>
                  <a:pt x="1301926" y="524216"/>
                </a:lnTo>
                <a:lnTo>
                  <a:pt x="1314223" y="510484"/>
                </a:lnTo>
                <a:lnTo>
                  <a:pt x="1308832" y="504917"/>
                </a:lnTo>
                <a:lnTo>
                  <a:pt x="1337302" y="493742"/>
                </a:lnTo>
                <a:lnTo>
                  <a:pt x="1324230" y="493742"/>
                </a:lnTo>
                <a:lnTo>
                  <a:pt x="1294986" y="500176"/>
                </a:lnTo>
                <a:lnTo>
                  <a:pt x="1280766" y="507061"/>
                </a:lnTo>
                <a:lnTo>
                  <a:pt x="1272311" y="500176"/>
                </a:lnTo>
                <a:lnTo>
                  <a:pt x="1239259" y="504051"/>
                </a:lnTo>
                <a:lnTo>
                  <a:pt x="1217325" y="496339"/>
                </a:lnTo>
                <a:lnTo>
                  <a:pt x="1223087" y="484751"/>
                </a:lnTo>
                <a:lnTo>
                  <a:pt x="1218470" y="466694"/>
                </a:lnTo>
                <a:lnTo>
                  <a:pt x="1262304" y="454692"/>
                </a:lnTo>
                <a:lnTo>
                  <a:pt x="1325376" y="440095"/>
                </a:lnTo>
                <a:lnTo>
                  <a:pt x="1341514" y="440095"/>
                </a:lnTo>
                <a:lnTo>
                  <a:pt x="1320761" y="455106"/>
                </a:lnTo>
                <a:lnTo>
                  <a:pt x="1364963" y="453827"/>
                </a:lnTo>
                <a:lnTo>
                  <a:pt x="1370725" y="435355"/>
                </a:lnTo>
                <a:lnTo>
                  <a:pt x="1359607" y="423768"/>
                </a:lnTo>
                <a:lnTo>
                  <a:pt x="1363447" y="409585"/>
                </a:lnTo>
                <a:lnTo>
                  <a:pt x="1360348" y="397131"/>
                </a:lnTo>
                <a:lnTo>
                  <a:pt x="1344984" y="388139"/>
                </a:lnTo>
                <a:lnTo>
                  <a:pt x="1374970" y="372264"/>
                </a:lnTo>
                <a:lnTo>
                  <a:pt x="1411896" y="371812"/>
                </a:lnTo>
                <a:lnTo>
                  <a:pt x="1453035" y="358494"/>
                </a:lnTo>
                <a:lnTo>
                  <a:pt x="1476079" y="344347"/>
                </a:lnTo>
                <a:lnTo>
                  <a:pt x="1513780" y="331029"/>
                </a:lnTo>
                <a:lnTo>
                  <a:pt x="1536860" y="328020"/>
                </a:lnTo>
                <a:lnTo>
                  <a:pt x="1589520" y="315567"/>
                </a:lnTo>
                <a:lnTo>
                  <a:pt x="1604917" y="317298"/>
                </a:lnTo>
                <a:lnTo>
                  <a:pt x="1654109" y="302248"/>
                </a:lnTo>
                <a:lnTo>
                  <a:pt x="1675265" y="307854"/>
                </a:lnTo>
                <a:lnTo>
                  <a:pt x="1672570" y="320721"/>
                </a:lnTo>
                <a:lnTo>
                  <a:pt x="1688709" y="315567"/>
                </a:lnTo>
                <a:lnTo>
                  <a:pt x="1718728" y="317298"/>
                </a:lnTo>
                <a:lnTo>
                  <a:pt x="1709092" y="323731"/>
                </a:lnTo>
                <a:lnTo>
                  <a:pt x="1732946" y="328434"/>
                </a:lnTo>
                <a:lnTo>
                  <a:pt x="1756025" y="325875"/>
                </a:lnTo>
                <a:lnTo>
                  <a:pt x="1785607" y="334453"/>
                </a:lnTo>
                <a:lnTo>
                  <a:pt x="1819838" y="337049"/>
                </a:lnTo>
                <a:lnTo>
                  <a:pt x="1830215" y="340885"/>
                </a:lnTo>
                <a:lnTo>
                  <a:pt x="1861751" y="336598"/>
                </a:lnTo>
                <a:lnTo>
                  <a:pt x="1881359" y="345212"/>
                </a:lnTo>
                <a:lnTo>
                  <a:pt x="1898273" y="348637"/>
                </a:lnTo>
                <a:lnTo>
                  <a:pt x="1781395" y="457251"/>
                </a:lnTo>
                <a:lnTo>
                  <a:pt x="1611049" y="631137"/>
                </a:lnTo>
                <a:lnTo>
                  <a:pt x="1611061" y="631137"/>
                </a:lnTo>
                <a:lnTo>
                  <a:pt x="1781395" y="457264"/>
                </a:lnTo>
                <a:lnTo>
                  <a:pt x="1898272" y="348649"/>
                </a:lnTo>
                <a:lnTo>
                  <a:pt x="1926338" y="355949"/>
                </a:lnTo>
                <a:lnTo>
                  <a:pt x="1942476" y="369680"/>
                </a:lnTo>
                <a:lnTo>
                  <a:pt x="1960164" y="372276"/>
                </a:lnTo>
                <a:lnTo>
                  <a:pt x="1989780" y="360237"/>
                </a:lnTo>
                <a:lnTo>
                  <a:pt x="2023606" y="351660"/>
                </a:lnTo>
                <a:lnTo>
                  <a:pt x="2048606" y="354671"/>
                </a:lnTo>
                <a:lnTo>
                  <a:pt x="2090923" y="342216"/>
                </a:lnTo>
                <a:lnTo>
                  <a:pt x="2130140" y="334919"/>
                </a:lnTo>
                <a:lnTo>
                  <a:pt x="2131286" y="346505"/>
                </a:lnTo>
                <a:lnTo>
                  <a:pt x="2152815" y="340073"/>
                </a:lnTo>
                <a:lnTo>
                  <a:pt x="2171278" y="326754"/>
                </a:lnTo>
                <a:lnTo>
                  <a:pt x="2181251" y="330178"/>
                </a:lnTo>
                <a:lnTo>
                  <a:pt x="2187787" y="355085"/>
                </a:lnTo>
                <a:lnTo>
                  <a:pt x="2233170" y="335746"/>
                </a:lnTo>
                <a:lnTo>
                  <a:pt x="2214337" y="358095"/>
                </a:lnTo>
                <a:lnTo>
                  <a:pt x="2242773" y="352939"/>
                </a:lnTo>
                <a:lnTo>
                  <a:pt x="2258540" y="344362"/>
                </a:lnTo>
                <a:lnTo>
                  <a:pt x="2280070" y="346053"/>
                </a:lnTo>
                <a:lnTo>
                  <a:pt x="2298533" y="358507"/>
                </a:lnTo>
                <a:lnTo>
                  <a:pt x="2334684" y="368817"/>
                </a:lnTo>
                <a:lnTo>
                  <a:pt x="2356988" y="373970"/>
                </a:lnTo>
                <a:lnTo>
                  <a:pt x="2378113" y="371825"/>
                </a:lnTo>
                <a:lnTo>
                  <a:pt x="2391590" y="386875"/>
                </a:lnTo>
                <a:lnTo>
                  <a:pt x="2350823" y="401020"/>
                </a:lnTo>
                <a:lnTo>
                  <a:pt x="2381584" y="407455"/>
                </a:lnTo>
                <a:lnTo>
                  <a:pt x="2438489" y="404031"/>
                </a:lnTo>
                <a:lnTo>
                  <a:pt x="2459648" y="398876"/>
                </a:lnTo>
                <a:lnTo>
                  <a:pt x="2466184" y="416483"/>
                </a:lnTo>
                <a:lnTo>
                  <a:pt x="2500011" y="401471"/>
                </a:lnTo>
                <a:lnTo>
                  <a:pt x="2490409" y="389018"/>
                </a:lnTo>
                <a:lnTo>
                  <a:pt x="2511533" y="379575"/>
                </a:lnTo>
                <a:lnTo>
                  <a:pt x="2536533" y="377846"/>
                </a:lnTo>
                <a:lnTo>
                  <a:pt x="2554626" y="375248"/>
                </a:lnTo>
                <a:lnTo>
                  <a:pt x="2564598" y="382134"/>
                </a:lnTo>
                <a:lnTo>
                  <a:pt x="2571909" y="397597"/>
                </a:lnTo>
                <a:lnTo>
                  <a:pt x="2596134" y="395451"/>
                </a:lnTo>
                <a:lnTo>
                  <a:pt x="2620359" y="408319"/>
                </a:lnTo>
                <a:lnTo>
                  <a:pt x="2654960" y="404031"/>
                </a:lnTo>
                <a:lnTo>
                  <a:pt x="2683430" y="404442"/>
                </a:lnTo>
                <a:lnTo>
                  <a:pt x="2694953" y="386424"/>
                </a:lnTo>
                <a:lnTo>
                  <a:pt x="2716482" y="381721"/>
                </a:lnTo>
                <a:lnTo>
                  <a:pt x="2739561" y="391164"/>
                </a:lnTo>
                <a:lnTo>
                  <a:pt x="2719548" y="419042"/>
                </a:lnTo>
                <a:lnTo>
                  <a:pt x="2749163" y="395451"/>
                </a:lnTo>
                <a:lnTo>
                  <a:pt x="2764560" y="396732"/>
                </a:lnTo>
                <a:lnTo>
                  <a:pt x="2794917" y="367124"/>
                </a:lnTo>
                <a:lnTo>
                  <a:pt x="2787235" y="349515"/>
                </a:lnTo>
                <a:lnTo>
                  <a:pt x="2773387" y="337927"/>
                </a:lnTo>
                <a:lnTo>
                  <a:pt x="2799937" y="307002"/>
                </a:lnTo>
                <a:close/>
                <a:moveTo>
                  <a:pt x="2499236" y="247747"/>
                </a:moveTo>
                <a:lnTo>
                  <a:pt x="2512713" y="253315"/>
                </a:lnTo>
                <a:lnTo>
                  <a:pt x="2490409" y="266219"/>
                </a:lnTo>
                <a:lnTo>
                  <a:pt x="2540374" y="258056"/>
                </a:lnTo>
                <a:lnTo>
                  <a:pt x="2552705" y="272201"/>
                </a:lnTo>
                <a:lnTo>
                  <a:pt x="2587677" y="257604"/>
                </a:lnTo>
                <a:lnTo>
                  <a:pt x="2596134" y="266633"/>
                </a:lnTo>
                <a:lnTo>
                  <a:pt x="2585386" y="294098"/>
                </a:lnTo>
                <a:lnTo>
                  <a:pt x="2606141" y="282962"/>
                </a:lnTo>
                <a:lnTo>
                  <a:pt x="2619584" y="254180"/>
                </a:lnTo>
                <a:lnTo>
                  <a:pt x="2639597" y="249892"/>
                </a:lnTo>
                <a:lnTo>
                  <a:pt x="2654185" y="255045"/>
                </a:lnTo>
                <a:lnTo>
                  <a:pt x="2664596" y="265768"/>
                </a:lnTo>
                <a:lnTo>
                  <a:pt x="2651524" y="292819"/>
                </a:lnTo>
                <a:lnTo>
                  <a:pt x="2639967" y="312157"/>
                </a:lnTo>
                <a:lnTo>
                  <a:pt x="2660351" y="326303"/>
                </a:lnTo>
                <a:lnTo>
                  <a:pt x="2684575" y="339620"/>
                </a:lnTo>
                <a:lnTo>
                  <a:pt x="2671874" y="352526"/>
                </a:lnTo>
                <a:lnTo>
                  <a:pt x="2638417" y="354671"/>
                </a:lnTo>
                <a:lnTo>
                  <a:pt x="2641517" y="365806"/>
                </a:lnTo>
                <a:lnTo>
                  <a:pt x="2626895" y="376113"/>
                </a:lnTo>
                <a:lnTo>
                  <a:pt x="2594618" y="371825"/>
                </a:lnTo>
                <a:lnTo>
                  <a:pt x="2566923" y="363662"/>
                </a:lnTo>
                <a:lnTo>
                  <a:pt x="2543069" y="365806"/>
                </a:lnTo>
                <a:lnTo>
                  <a:pt x="2497720" y="375701"/>
                </a:lnTo>
                <a:lnTo>
                  <a:pt x="2443880" y="379991"/>
                </a:lnTo>
                <a:lnTo>
                  <a:pt x="2406583" y="382548"/>
                </a:lnTo>
                <a:lnTo>
                  <a:pt x="2408133" y="369268"/>
                </a:lnTo>
                <a:lnTo>
                  <a:pt x="2388120" y="361104"/>
                </a:lnTo>
                <a:lnTo>
                  <a:pt x="2368140" y="364528"/>
                </a:lnTo>
                <a:lnTo>
                  <a:pt x="2365041" y="341766"/>
                </a:lnTo>
                <a:lnTo>
                  <a:pt x="2381213" y="338756"/>
                </a:lnTo>
                <a:lnTo>
                  <a:pt x="2415040" y="333603"/>
                </a:lnTo>
                <a:lnTo>
                  <a:pt x="2441555" y="335333"/>
                </a:lnTo>
                <a:lnTo>
                  <a:pt x="2471575" y="330178"/>
                </a:lnTo>
                <a:lnTo>
                  <a:pt x="2440039" y="323744"/>
                </a:lnTo>
                <a:lnTo>
                  <a:pt x="2396981" y="325889"/>
                </a:lnTo>
                <a:lnTo>
                  <a:pt x="2370061" y="325024"/>
                </a:lnTo>
                <a:lnTo>
                  <a:pt x="2370061" y="315167"/>
                </a:lnTo>
                <a:lnTo>
                  <a:pt x="2425417" y="303579"/>
                </a:lnTo>
                <a:lnTo>
                  <a:pt x="2395431" y="304407"/>
                </a:lnTo>
                <a:lnTo>
                  <a:pt x="2369657" y="296694"/>
                </a:lnTo>
                <a:lnTo>
                  <a:pt x="2406954" y="275663"/>
                </a:lnTo>
                <a:lnTo>
                  <a:pt x="2431582" y="264902"/>
                </a:lnTo>
                <a:close/>
                <a:moveTo>
                  <a:pt x="2692662" y="239169"/>
                </a:moveTo>
                <a:lnTo>
                  <a:pt x="2700714" y="245188"/>
                </a:lnTo>
                <a:lnTo>
                  <a:pt x="2667258" y="263624"/>
                </a:lnTo>
                <a:lnTo>
                  <a:pt x="2656510" y="244324"/>
                </a:lnTo>
                <a:lnTo>
                  <a:pt x="2666517" y="240448"/>
                </a:lnTo>
                <a:close/>
                <a:moveTo>
                  <a:pt x="3156735" y="236159"/>
                </a:moveTo>
                <a:lnTo>
                  <a:pt x="3197098" y="238717"/>
                </a:lnTo>
                <a:lnTo>
                  <a:pt x="3218256" y="253767"/>
                </a:lnTo>
                <a:lnTo>
                  <a:pt x="3215190" y="261479"/>
                </a:lnTo>
                <a:lnTo>
                  <a:pt x="3195177" y="260613"/>
                </a:lnTo>
                <a:lnTo>
                  <a:pt x="3175569" y="260200"/>
                </a:lnTo>
                <a:lnTo>
                  <a:pt x="3152523" y="264075"/>
                </a:lnTo>
                <a:lnTo>
                  <a:pt x="3148278" y="262344"/>
                </a:lnTo>
                <a:lnTo>
                  <a:pt x="3138676" y="247333"/>
                </a:lnTo>
                <a:lnTo>
                  <a:pt x="3146728" y="237852"/>
                </a:lnTo>
                <a:close/>
                <a:moveTo>
                  <a:pt x="3056400" y="234879"/>
                </a:moveTo>
                <a:lnTo>
                  <a:pt x="3029076" y="252036"/>
                </a:lnTo>
                <a:lnTo>
                  <a:pt x="3030255" y="269229"/>
                </a:lnTo>
                <a:lnTo>
                  <a:pt x="3064452" y="247333"/>
                </a:lnTo>
                <a:lnTo>
                  <a:pt x="3120213" y="236159"/>
                </a:lnTo>
                <a:lnTo>
                  <a:pt x="3131365" y="264489"/>
                </a:lnTo>
                <a:lnTo>
                  <a:pt x="3115597" y="282962"/>
                </a:lnTo>
                <a:lnTo>
                  <a:pt x="3158655" y="274797"/>
                </a:lnTo>
                <a:lnTo>
                  <a:pt x="3183655" y="263624"/>
                </a:lnTo>
                <a:lnTo>
                  <a:pt x="3216336" y="277356"/>
                </a:lnTo>
                <a:lnTo>
                  <a:pt x="3233653" y="290675"/>
                </a:lnTo>
                <a:lnTo>
                  <a:pt x="3228633" y="303127"/>
                </a:lnTo>
                <a:lnTo>
                  <a:pt x="3267851" y="296694"/>
                </a:lnTo>
                <a:lnTo>
                  <a:pt x="3277082" y="314302"/>
                </a:lnTo>
                <a:lnTo>
                  <a:pt x="3316704" y="325889"/>
                </a:lnTo>
                <a:lnTo>
                  <a:pt x="3327452" y="337064"/>
                </a:lnTo>
                <a:lnTo>
                  <a:pt x="3331293" y="363662"/>
                </a:lnTo>
                <a:lnTo>
                  <a:pt x="3287864" y="377393"/>
                </a:lnTo>
                <a:lnTo>
                  <a:pt x="3325161" y="395867"/>
                </a:lnTo>
                <a:lnTo>
                  <a:pt x="3353597" y="402299"/>
                </a:lnTo>
                <a:lnTo>
                  <a:pt x="3368994" y="429803"/>
                </a:lnTo>
                <a:lnTo>
                  <a:pt x="3399755" y="431496"/>
                </a:lnTo>
                <a:lnTo>
                  <a:pt x="3383583" y="452562"/>
                </a:lnTo>
                <a:lnTo>
                  <a:pt x="3332472" y="487321"/>
                </a:lnTo>
                <a:lnTo>
                  <a:pt x="3313234" y="474455"/>
                </a:lnTo>
                <a:lnTo>
                  <a:pt x="3294771" y="445264"/>
                </a:lnTo>
                <a:lnTo>
                  <a:pt x="3267076" y="449100"/>
                </a:lnTo>
                <a:lnTo>
                  <a:pt x="3255924" y="466293"/>
                </a:lnTo>
                <a:lnTo>
                  <a:pt x="3269030" y="483898"/>
                </a:lnTo>
                <a:lnTo>
                  <a:pt x="3290155" y="497630"/>
                </a:lnTo>
                <a:lnTo>
                  <a:pt x="3294771" y="505342"/>
                </a:lnTo>
                <a:lnTo>
                  <a:pt x="3294771" y="535400"/>
                </a:lnTo>
                <a:lnTo>
                  <a:pt x="3277487" y="557748"/>
                </a:lnTo>
                <a:lnTo>
                  <a:pt x="3254778" y="549584"/>
                </a:lnTo>
                <a:lnTo>
                  <a:pt x="3214045" y="524678"/>
                </a:lnTo>
                <a:lnTo>
                  <a:pt x="3230958" y="551277"/>
                </a:lnTo>
                <a:lnTo>
                  <a:pt x="3244401" y="569749"/>
                </a:lnTo>
                <a:lnTo>
                  <a:pt x="3242851" y="580470"/>
                </a:lnTo>
                <a:lnTo>
                  <a:pt x="3191336" y="568470"/>
                </a:lnTo>
                <a:lnTo>
                  <a:pt x="3154814" y="550449"/>
                </a:lnTo>
                <a:lnTo>
                  <a:pt x="3136755" y="535400"/>
                </a:lnTo>
                <a:lnTo>
                  <a:pt x="3148278" y="526822"/>
                </a:lnTo>
                <a:lnTo>
                  <a:pt x="3125603" y="511361"/>
                </a:lnTo>
                <a:lnTo>
                  <a:pt x="3102895" y="496764"/>
                </a:lnTo>
                <a:lnTo>
                  <a:pt x="3098683" y="505342"/>
                </a:lnTo>
                <a:lnTo>
                  <a:pt x="3036016" y="510495"/>
                </a:lnTo>
                <a:lnTo>
                  <a:pt x="3024460" y="500188"/>
                </a:lnTo>
                <a:lnTo>
                  <a:pt x="3050605" y="477427"/>
                </a:lnTo>
                <a:lnTo>
                  <a:pt x="3089081" y="477013"/>
                </a:lnTo>
                <a:lnTo>
                  <a:pt x="3133285" y="473139"/>
                </a:lnTo>
                <a:lnTo>
                  <a:pt x="3132510" y="462419"/>
                </a:lnTo>
                <a:lnTo>
                  <a:pt x="3147907" y="448236"/>
                </a:lnTo>
                <a:lnTo>
                  <a:pt x="3189045" y="419042"/>
                </a:lnTo>
                <a:lnTo>
                  <a:pt x="3190966" y="406174"/>
                </a:lnTo>
                <a:lnTo>
                  <a:pt x="3188641" y="395867"/>
                </a:lnTo>
                <a:lnTo>
                  <a:pt x="3166337" y="382134"/>
                </a:lnTo>
                <a:lnTo>
                  <a:pt x="3132510" y="372276"/>
                </a:lnTo>
                <a:lnTo>
                  <a:pt x="3149053" y="364978"/>
                </a:lnTo>
                <a:lnTo>
                  <a:pt x="3139451" y="347372"/>
                </a:lnTo>
                <a:lnTo>
                  <a:pt x="3123683" y="345641"/>
                </a:lnTo>
                <a:lnTo>
                  <a:pt x="3114047" y="335746"/>
                </a:lnTo>
                <a:lnTo>
                  <a:pt x="3098683" y="344362"/>
                </a:lnTo>
                <a:lnTo>
                  <a:pt x="3060612" y="347784"/>
                </a:lnTo>
                <a:lnTo>
                  <a:pt x="2994474" y="341352"/>
                </a:lnTo>
                <a:lnTo>
                  <a:pt x="2959502" y="333187"/>
                </a:lnTo>
                <a:lnTo>
                  <a:pt x="2931032" y="328899"/>
                </a:lnTo>
                <a:lnTo>
                  <a:pt x="2922205" y="318590"/>
                </a:lnTo>
                <a:lnTo>
                  <a:pt x="2951786" y="306551"/>
                </a:lnTo>
                <a:lnTo>
                  <a:pt x="2924900" y="305723"/>
                </a:lnTo>
                <a:lnTo>
                  <a:pt x="2940634" y="277807"/>
                </a:lnTo>
                <a:lnTo>
                  <a:pt x="2974865" y="253315"/>
                </a:lnTo>
                <a:lnTo>
                  <a:pt x="3002560" y="242178"/>
                </a:lnTo>
                <a:close/>
                <a:moveTo>
                  <a:pt x="2788785" y="234014"/>
                </a:moveTo>
                <a:lnTo>
                  <a:pt x="2805294" y="239169"/>
                </a:lnTo>
                <a:lnTo>
                  <a:pt x="2841445" y="236159"/>
                </a:lnTo>
                <a:lnTo>
                  <a:pt x="2839154" y="244324"/>
                </a:lnTo>
                <a:lnTo>
                  <a:pt x="2810314" y="257190"/>
                </a:lnTo>
                <a:lnTo>
                  <a:pt x="2828373" y="268778"/>
                </a:lnTo>
                <a:lnTo>
                  <a:pt x="2804148" y="294098"/>
                </a:lnTo>
                <a:lnTo>
                  <a:pt x="2763785" y="304857"/>
                </a:lnTo>
                <a:lnTo>
                  <a:pt x="2747243" y="302262"/>
                </a:lnTo>
                <a:lnTo>
                  <a:pt x="2743031" y="291539"/>
                </a:lnTo>
                <a:lnTo>
                  <a:pt x="2715336" y="270508"/>
                </a:lnTo>
                <a:lnTo>
                  <a:pt x="2723422" y="261479"/>
                </a:lnTo>
                <a:lnTo>
                  <a:pt x="2758799" y="264902"/>
                </a:lnTo>
                <a:lnTo>
                  <a:pt x="2754554" y="246881"/>
                </a:lnTo>
                <a:close/>
                <a:moveTo>
                  <a:pt x="7269717" y="233140"/>
                </a:moveTo>
                <a:lnTo>
                  <a:pt x="7309338" y="243449"/>
                </a:lnTo>
                <a:lnTo>
                  <a:pt x="7321636" y="251162"/>
                </a:lnTo>
                <a:lnTo>
                  <a:pt x="7293570" y="251162"/>
                </a:lnTo>
                <a:lnTo>
                  <a:pt x="7251287" y="247737"/>
                </a:lnTo>
                <a:lnTo>
                  <a:pt x="7245896" y="246872"/>
                </a:lnTo>
                <a:lnTo>
                  <a:pt x="7249737" y="236150"/>
                </a:lnTo>
                <a:close/>
                <a:moveTo>
                  <a:pt x="2904112" y="225850"/>
                </a:moveTo>
                <a:lnTo>
                  <a:pt x="2941409" y="227129"/>
                </a:lnTo>
                <a:lnTo>
                  <a:pt x="2971025" y="233563"/>
                </a:lnTo>
                <a:lnTo>
                  <a:pt x="2922980" y="257604"/>
                </a:lnTo>
                <a:lnTo>
                  <a:pt x="2896060" y="262758"/>
                </a:lnTo>
                <a:lnTo>
                  <a:pt x="2858763" y="283827"/>
                </a:lnTo>
                <a:lnTo>
                  <a:pt x="2838379" y="282962"/>
                </a:lnTo>
                <a:lnTo>
                  <a:pt x="2846836" y="258469"/>
                </a:lnTo>
                <a:lnTo>
                  <a:pt x="2858763" y="244737"/>
                </a:lnTo>
                <a:lnTo>
                  <a:pt x="2879147" y="233563"/>
                </a:lnTo>
                <a:close/>
                <a:moveTo>
                  <a:pt x="2416185" y="217272"/>
                </a:moveTo>
                <a:lnTo>
                  <a:pt x="2435794" y="223254"/>
                </a:lnTo>
                <a:lnTo>
                  <a:pt x="2481177" y="224119"/>
                </a:lnTo>
                <a:lnTo>
                  <a:pt x="2490409" y="232284"/>
                </a:lnTo>
                <a:lnTo>
                  <a:pt x="2498090" y="243458"/>
                </a:lnTo>
                <a:lnTo>
                  <a:pt x="2467330" y="250756"/>
                </a:lnTo>
                <a:lnTo>
                  <a:pt x="2400822" y="270057"/>
                </a:lnTo>
                <a:lnTo>
                  <a:pt x="2356988" y="289394"/>
                </a:lnTo>
                <a:lnTo>
                  <a:pt x="2344691" y="301434"/>
                </a:lnTo>
                <a:lnTo>
                  <a:pt x="2280070" y="315167"/>
                </a:lnTo>
                <a:lnTo>
                  <a:pt x="2283169" y="302714"/>
                </a:lnTo>
                <a:lnTo>
                  <a:pt x="2254700" y="288116"/>
                </a:lnTo>
                <a:lnTo>
                  <a:pt x="2275454" y="276528"/>
                </a:lnTo>
                <a:lnTo>
                  <a:pt x="2310830" y="255911"/>
                </a:lnTo>
                <a:lnTo>
                  <a:pt x="2347353" y="238304"/>
                </a:lnTo>
                <a:lnTo>
                  <a:pt x="2348902" y="221561"/>
                </a:lnTo>
                <a:close/>
                <a:moveTo>
                  <a:pt x="7285889" y="189346"/>
                </a:moveTo>
                <a:lnTo>
                  <a:pt x="7325477" y="193221"/>
                </a:lnTo>
                <a:lnTo>
                  <a:pt x="7381608" y="200068"/>
                </a:lnTo>
                <a:lnTo>
                  <a:pt x="7376251" y="210830"/>
                </a:lnTo>
                <a:lnTo>
                  <a:pt x="7343570" y="208648"/>
                </a:lnTo>
                <a:lnTo>
                  <a:pt x="7293941" y="197924"/>
                </a:lnTo>
                <a:close/>
                <a:moveTo>
                  <a:pt x="2935648" y="185477"/>
                </a:moveTo>
                <a:lnTo>
                  <a:pt x="2942589" y="194920"/>
                </a:lnTo>
                <a:lnTo>
                  <a:pt x="2941039" y="203535"/>
                </a:lnTo>
                <a:lnTo>
                  <a:pt x="2921430" y="213396"/>
                </a:lnTo>
                <a:lnTo>
                  <a:pt x="2896801" y="211252"/>
                </a:lnTo>
                <a:lnTo>
                  <a:pt x="2881438" y="204368"/>
                </a:lnTo>
                <a:lnTo>
                  <a:pt x="2902596" y="192776"/>
                </a:lnTo>
                <a:close/>
                <a:moveTo>
                  <a:pt x="7125144" y="172604"/>
                </a:moveTo>
                <a:lnTo>
                  <a:pt x="7174368" y="173884"/>
                </a:lnTo>
                <a:lnTo>
                  <a:pt x="7260519" y="187615"/>
                </a:lnTo>
                <a:lnTo>
                  <a:pt x="7274737" y="207820"/>
                </a:lnTo>
                <a:lnTo>
                  <a:pt x="7206679" y="206504"/>
                </a:lnTo>
                <a:lnTo>
                  <a:pt x="7185150" y="212975"/>
                </a:lnTo>
                <a:lnTo>
                  <a:pt x="7125144" y="195779"/>
                </a:lnTo>
                <a:lnTo>
                  <a:pt x="7109006" y="177759"/>
                </a:lnTo>
                <a:close/>
                <a:moveTo>
                  <a:pt x="2899126" y="157148"/>
                </a:moveTo>
                <a:lnTo>
                  <a:pt x="2900271" y="169601"/>
                </a:lnTo>
                <a:lnTo>
                  <a:pt x="2886828" y="182919"/>
                </a:lnTo>
                <a:lnTo>
                  <a:pt x="2858763" y="202670"/>
                </a:lnTo>
                <a:lnTo>
                  <a:pt x="2826082" y="205684"/>
                </a:lnTo>
                <a:lnTo>
                  <a:pt x="2810685" y="201353"/>
                </a:lnTo>
                <a:lnTo>
                  <a:pt x="2827227" y="185477"/>
                </a:lnTo>
                <a:lnTo>
                  <a:pt x="2795321" y="187621"/>
                </a:lnTo>
                <a:lnTo>
                  <a:pt x="2816075" y="167456"/>
                </a:lnTo>
                <a:lnTo>
                  <a:pt x="2834134" y="167870"/>
                </a:lnTo>
                <a:lnTo>
                  <a:pt x="2870656" y="159292"/>
                </a:lnTo>
                <a:lnTo>
                  <a:pt x="2893735" y="161023"/>
                </a:lnTo>
                <a:close/>
                <a:moveTo>
                  <a:pt x="2704959" y="155417"/>
                </a:moveTo>
                <a:lnTo>
                  <a:pt x="2719952" y="158427"/>
                </a:lnTo>
                <a:lnTo>
                  <a:pt x="2711091" y="170466"/>
                </a:lnTo>
                <a:lnTo>
                  <a:pt x="2708025" y="180323"/>
                </a:lnTo>
                <a:lnTo>
                  <a:pt x="2728409" y="176034"/>
                </a:lnTo>
                <a:lnTo>
                  <a:pt x="2746468" y="176899"/>
                </a:lnTo>
                <a:lnTo>
                  <a:pt x="2735316" y="189766"/>
                </a:lnTo>
                <a:lnTo>
                  <a:pt x="2710720" y="202219"/>
                </a:lnTo>
                <a:lnTo>
                  <a:pt x="2644583" y="206512"/>
                </a:lnTo>
                <a:lnTo>
                  <a:pt x="2585757" y="218551"/>
                </a:lnTo>
                <a:lnTo>
                  <a:pt x="2557321" y="218966"/>
                </a:lnTo>
                <a:lnTo>
                  <a:pt x="2564598" y="210387"/>
                </a:lnTo>
                <a:lnTo>
                  <a:pt x="2615743" y="198381"/>
                </a:lnTo>
                <a:lnTo>
                  <a:pt x="2529997" y="201353"/>
                </a:lnTo>
                <a:lnTo>
                  <a:pt x="2510388" y="197064"/>
                </a:lnTo>
                <a:lnTo>
                  <a:pt x="2566148" y="171331"/>
                </a:lnTo>
                <a:lnTo>
                  <a:pt x="2591923" y="163581"/>
                </a:lnTo>
                <a:lnTo>
                  <a:pt x="2631511" y="172159"/>
                </a:lnTo>
                <a:lnTo>
                  <a:pt x="2644987" y="187621"/>
                </a:lnTo>
                <a:lnTo>
                  <a:pt x="2674198" y="189766"/>
                </a:lnTo>
                <a:lnTo>
                  <a:pt x="2677669" y="164860"/>
                </a:lnTo>
                <a:close/>
                <a:moveTo>
                  <a:pt x="5846702" y="151574"/>
                </a:moveTo>
                <a:lnTo>
                  <a:pt x="5867086" y="161882"/>
                </a:lnTo>
                <a:lnTo>
                  <a:pt x="5860920" y="170008"/>
                </a:lnTo>
                <a:lnTo>
                  <a:pt x="5806339" y="182913"/>
                </a:lnTo>
                <a:lnTo>
                  <a:pt x="5759406" y="195779"/>
                </a:lnTo>
                <a:lnTo>
                  <a:pt x="5717898" y="221101"/>
                </a:lnTo>
                <a:lnTo>
                  <a:pt x="5704421" y="247737"/>
                </a:lnTo>
                <a:lnTo>
                  <a:pt x="5688653" y="273923"/>
                </a:lnTo>
                <a:lnTo>
                  <a:pt x="5703680" y="297098"/>
                </a:lnTo>
                <a:lnTo>
                  <a:pt x="5751354" y="320311"/>
                </a:lnTo>
                <a:lnTo>
                  <a:pt x="5740572" y="322455"/>
                </a:lnTo>
                <a:lnTo>
                  <a:pt x="5676356" y="318581"/>
                </a:lnTo>
                <a:lnTo>
                  <a:pt x="5665608" y="306127"/>
                </a:lnTo>
                <a:lnTo>
                  <a:pt x="5627536" y="298828"/>
                </a:lnTo>
                <a:lnTo>
                  <a:pt x="5618675" y="283818"/>
                </a:lnTo>
                <a:lnTo>
                  <a:pt x="5634847" y="277797"/>
                </a:lnTo>
                <a:lnTo>
                  <a:pt x="5627165" y="262749"/>
                </a:lnTo>
                <a:lnTo>
                  <a:pt x="5653310" y="239573"/>
                </a:lnTo>
                <a:lnTo>
                  <a:pt x="5634443" y="236150"/>
                </a:lnTo>
                <a:lnTo>
                  <a:pt x="5665978" y="212523"/>
                </a:lnTo>
                <a:lnTo>
                  <a:pt x="5654051" y="200520"/>
                </a:lnTo>
                <a:lnTo>
                  <a:pt x="5686733" y="185922"/>
                </a:lnTo>
                <a:lnTo>
                  <a:pt x="5735182" y="169595"/>
                </a:lnTo>
                <a:lnTo>
                  <a:pt x="5791717" y="164440"/>
                </a:lnTo>
                <a:lnTo>
                  <a:pt x="5815166" y="154997"/>
                </a:lnTo>
                <a:close/>
                <a:moveTo>
                  <a:pt x="2942589" y="145974"/>
                </a:moveTo>
                <a:lnTo>
                  <a:pt x="2976415" y="147705"/>
                </a:lnTo>
                <a:lnTo>
                  <a:pt x="2987567" y="156283"/>
                </a:lnTo>
                <a:lnTo>
                  <a:pt x="3022944" y="155417"/>
                </a:lnTo>
                <a:lnTo>
                  <a:pt x="3029480" y="164033"/>
                </a:lnTo>
                <a:lnTo>
                  <a:pt x="3016003" y="174303"/>
                </a:lnTo>
                <a:lnTo>
                  <a:pt x="3030996" y="180323"/>
                </a:lnTo>
                <a:lnTo>
                  <a:pt x="3036791" y="186342"/>
                </a:lnTo>
                <a:lnTo>
                  <a:pt x="3059837" y="187621"/>
                </a:lnTo>
                <a:lnTo>
                  <a:pt x="3084465" y="189766"/>
                </a:lnTo>
                <a:lnTo>
                  <a:pt x="3117922" y="184198"/>
                </a:lnTo>
                <a:lnTo>
                  <a:pt x="3156364" y="182053"/>
                </a:lnTo>
                <a:lnTo>
                  <a:pt x="3184430" y="183333"/>
                </a:lnTo>
                <a:lnTo>
                  <a:pt x="3195177" y="193641"/>
                </a:lnTo>
                <a:lnTo>
                  <a:pt x="3190561" y="204368"/>
                </a:lnTo>
                <a:lnTo>
                  <a:pt x="3173648" y="212117"/>
                </a:lnTo>
                <a:lnTo>
                  <a:pt x="3141371" y="217272"/>
                </a:lnTo>
                <a:lnTo>
                  <a:pt x="3120988" y="214262"/>
                </a:lnTo>
                <a:lnTo>
                  <a:pt x="3064857" y="218551"/>
                </a:lnTo>
                <a:lnTo>
                  <a:pt x="3026380" y="218966"/>
                </a:lnTo>
                <a:lnTo>
                  <a:pt x="3000236" y="215541"/>
                </a:lnTo>
                <a:lnTo>
                  <a:pt x="2959098" y="206964"/>
                </a:lnTo>
                <a:lnTo>
                  <a:pt x="2966409" y="191910"/>
                </a:lnTo>
                <a:lnTo>
                  <a:pt x="2977190" y="179044"/>
                </a:lnTo>
                <a:lnTo>
                  <a:pt x="2970250" y="167870"/>
                </a:lnTo>
                <a:lnTo>
                  <a:pt x="2936794" y="164860"/>
                </a:lnTo>
                <a:lnTo>
                  <a:pt x="2924125" y="156734"/>
                </a:lnTo>
                <a:close/>
                <a:moveTo>
                  <a:pt x="2616147" y="133521"/>
                </a:moveTo>
                <a:lnTo>
                  <a:pt x="2588048" y="153273"/>
                </a:lnTo>
                <a:lnTo>
                  <a:pt x="2563082" y="161888"/>
                </a:lnTo>
                <a:lnTo>
                  <a:pt x="2544990" y="163581"/>
                </a:lnTo>
                <a:lnTo>
                  <a:pt x="2497720" y="174755"/>
                </a:lnTo>
                <a:lnTo>
                  <a:pt x="2464264" y="178630"/>
                </a:lnTo>
                <a:lnTo>
                  <a:pt x="2446946" y="173476"/>
                </a:lnTo>
                <a:lnTo>
                  <a:pt x="2502706" y="153273"/>
                </a:lnTo>
                <a:lnTo>
                  <a:pt x="2560757" y="136983"/>
                </a:lnTo>
                <a:lnTo>
                  <a:pt x="2587307" y="137396"/>
                </a:lnTo>
                <a:close/>
                <a:moveTo>
                  <a:pt x="6463434" y="132688"/>
                </a:moveTo>
                <a:lnTo>
                  <a:pt x="6503022" y="140400"/>
                </a:lnTo>
                <a:lnTo>
                  <a:pt x="6486513" y="146833"/>
                </a:lnTo>
                <a:lnTo>
                  <a:pt x="6530717" y="150708"/>
                </a:lnTo>
                <a:lnTo>
                  <a:pt x="6550730" y="163575"/>
                </a:lnTo>
                <a:lnTo>
                  <a:pt x="6559557" y="157142"/>
                </a:lnTo>
                <a:lnTo>
                  <a:pt x="6611476" y="157556"/>
                </a:lnTo>
                <a:lnTo>
                  <a:pt x="6666832" y="170008"/>
                </a:lnTo>
                <a:lnTo>
                  <a:pt x="6693382" y="180317"/>
                </a:lnTo>
                <a:lnTo>
                  <a:pt x="6704904" y="193635"/>
                </a:lnTo>
                <a:lnTo>
                  <a:pt x="6693752" y="201799"/>
                </a:lnTo>
                <a:lnTo>
                  <a:pt x="6662217" y="216812"/>
                </a:lnTo>
                <a:lnTo>
                  <a:pt x="6656826" y="224976"/>
                </a:lnTo>
                <a:lnTo>
                  <a:pt x="6683746" y="228400"/>
                </a:lnTo>
                <a:lnTo>
                  <a:pt x="6718348" y="234871"/>
                </a:lnTo>
                <a:lnTo>
                  <a:pt x="6729500" y="230131"/>
                </a:lnTo>
                <a:lnTo>
                  <a:pt x="6757194" y="247324"/>
                </a:lnTo>
                <a:lnTo>
                  <a:pt x="6757565" y="240438"/>
                </a:lnTo>
                <a:lnTo>
                  <a:pt x="6783339" y="236150"/>
                </a:lnTo>
                <a:lnTo>
                  <a:pt x="6847152" y="240853"/>
                </a:lnTo>
                <a:lnTo>
                  <a:pt x="6866019" y="253305"/>
                </a:lnTo>
                <a:lnTo>
                  <a:pt x="6948666" y="257595"/>
                </a:lnTo>
                <a:lnTo>
                  <a:pt x="6925991" y="236564"/>
                </a:lnTo>
                <a:lnTo>
                  <a:pt x="6970599" y="241304"/>
                </a:lnTo>
                <a:lnTo>
                  <a:pt x="6999810" y="241304"/>
                </a:lnTo>
                <a:lnTo>
                  <a:pt x="7047114" y="255450"/>
                </a:lnTo>
                <a:lnTo>
                  <a:pt x="7075954" y="273058"/>
                </a:lnTo>
                <a:lnTo>
                  <a:pt x="7077874" y="285096"/>
                </a:lnTo>
                <a:lnTo>
                  <a:pt x="7125919" y="306992"/>
                </a:lnTo>
                <a:lnTo>
                  <a:pt x="7168607" y="318166"/>
                </a:lnTo>
                <a:lnTo>
                  <a:pt x="7154389" y="288520"/>
                </a:lnTo>
                <a:lnTo>
                  <a:pt x="7198997" y="301424"/>
                </a:lnTo>
                <a:lnTo>
                  <a:pt x="7222818" y="294088"/>
                </a:lnTo>
                <a:lnTo>
                  <a:pt x="7269717" y="302704"/>
                </a:lnTo>
                <a:lnTo>
                  <a:pt x="7274332" y="294540"/>
                </a:lnTo>
                <a:lnTo>
                  <a:pt x="7310484" y="298415"/>
                </a:lnTo>
                <a:lnTo>
                  <a:pt x="7265876" y="272643"/>
                </a:lnTo>
                <a:lnTo>
                  <a:pt x="7275882" y="260604"/>
                </a:lnTo>
                <a:lnTo>
                  <a:pt x="7468533" y="279077"/>
                </a:lnTo>
                <a:lnTo>
                  <a:pt x="7506200" y="294954"/>
                </a:lnTo>
                <a:lnTo>
                  <a:pt x="7583490" y="316436"/>
                </a:lnTo>
                <a:lnTo>
                  <a:pt x="7654243" y="311282"/>
                </a:lnTo>
                <a:lnTo>
                  <a:pt x="7698447" y="316022"/>
                </a:lnTo>
                <a:lnTo>
                  <a:pt x="7729578" y="327610"/>
                </a:lnTo>
                <a:lnTo>
                  <a:pt x="7754207" y="348188"/>
                </a:lnTo>
                <a:lnTo>
                  <a:pt x="7788809" y="356804"/>
                </a:lnTo>
                <a:lnTo>
                  <a:pt x="7807272" y="350785"/>
                </a:lnTo>
                <a:lnTo>
                  <a:pt x="7841099" y="349920"/>
                </a:lnTo>
                <a:lnTo>
                  <a:pt x="7885303" y="355487"/>
                </a:lnTo>
                <a:lnTo>
                  <a:pt x="7917984" y="352515"/>
                </a:lnTo>
                <a:lnTo>
                  <a:pt x="7986042" y="378248"/>
                </a:lnTo>
                <a:lnTo>
                  <a:pt x="7998373" y="368806"/>
                </a:lnTo>
                <a:lnTo>
                  <a:pt x="7957202" y="350334"/>
                </a:lnTo>
                <a:lnTo>
                  <a:pt x="7948745" y="337918"/>
                </a:lnTo>
                <a:lnTo>
                  <a:pt x="8021822" y="345630"/>
                </a:lnTo>
                <a:lnTo>
                  <a:pt x="8059861" y="343900"/>
                </a:lnTo>
                <a:lnTo>
                  <a:pt x="8135230" y="357633"/>
                </a:lnTo>
                <a:lnTo>
                  <a:pt x="8180208" y="370085"/>
                </a:lnTo>
                <a:lnTo>
                  <a:pt x="8338628" y="487726"/>
                </a:lnTo>
                <a:lnTo>
                  <a:pt x="8329026" y="501045"/>
                </a:lnTo>
                <a:lnTo>
                  <a:pt x="8299411" y="498900"/>
                </a:lnTo>
                <a:lnTo>
                  <a:pt x="8338628" y="515227"/>
                </a:lnTo>
                <a:lnTo>
                  <a:pt x="8382091" y="539681"/>
                </a:lnTo>
                <a:lnTo>
                  <a:pt x="8402070" y="548297"/>
                </a:lnTo>
                <a:lnTo>
                  <a:pt x="8420163" y="560712"/>
                </a:lnTo>
                <a:lnTo>
                  <a:pt x="8424374" y="568876"/>
                </a:lnTo>
                <a:lnTo>
                  <a:pt x="8377475" y="562443"/>
                </a:lnTo>
                <a:lnTo>
                  <a:pt x="8346344" y="585617"/>
                </a:lnTo>
                <a:lnTo>
                  <a:pt x="8331317" y="589078"/>
                </a:lnTo>
                <a:lnTo>
                  <a:pt x="8324040" y="610523"/>
                </a:lnTo>
                <a:lnTo>
                  <a:pt x="8314404" y="629861"/>
                </a:lnTo>
                <a:lnTo>
                  <a:pt x="8322490" y="644006"/>
                </a:lnTo>
                <a:lnTo>
                  <a:pt x="8267875" y="622562"/>
                </a:lnTo>
                <a:lnTo>
                  <a:pt x="8238664" y="647016"/>
                </a:lnTo>
                <a:lnTo>
                  <a:pt x="8215990" y="635428"/>
                </a:lnTo>
                <a:lnTo>
                  <a:pt x="8209824" y="648746"/>
                </a:lnTo>
                <a:lnTo>
                  <a:pt x="8175997" y="644457"/>
                </a:lnTo>
                <a:lnTo>
                  <a:pt x="8190990" y="665488"/>
                </a:lnTo>
                <a:lnTo>
                  <a:pt x="8196381" y="695548"/>
                </a:lnTo>
                <a:lnTo>
                  <a:pt x="8210228" y="708415"/>
                </a:lnTo>
                <a:lnTo>
                  <a:pt x="8242505" y="715713"/>
                </a:lnTo>
                <a:lnTo>
                  <a:pt x="8285563" y="762103"/>
                </a:lnTo>
                <a:lnTo>
                  <a:pt x="8265955" y="762968"/>
                </a:lnTo>
                <a:lnTo>
                  <a:pt x="8282127" y="790018"/>
                </a:lnTo>
                <a:lnTo>
                  <a:pt x="8304802" y="803750"/>
                </a:lnTo>
                <a:lnTo>
                  <a:pt x="8280948" y="820492"/>
                </a:lnTo>
                <a:lnTo>
                  <a:pt x="8306722" y="857398"/>
                </a:lnTo>
                <a:lnTo>
                  <a:pt x="8279432" y="865562"/>
                </a:lnTo>
                <a:lnTo>
                  <a:pt x="8300960" y="898632"/>
                </a:lnTo>
                <a:lnTo>
                  <a:pt x="8293279" y="929557"/>
                </a:lnTo>
                <a:lnTo>
                  <a:pt x="8265955" y="906344"/>
                </a:lnTo>
                <a:lnTo>
                  <a:pt x="8215585" y="859129"/>
                </a:lnTo>
                <a:lnTo>
                  <a:pt x="8138700" y="787009"/>
                </a:lnTo>
                <a:lnTo>
                  <a:pt x="8107939" y="742766"/>
                </a:lnTo>
                <a:lnTo>
                  <a:pt x="8108310" y="723463"/>
                </a:lnTo>
                <a:lnTo>
                  <a:pt x="8094867" y="708866"/>
                </a:lnTo>
                <a:lnTo>
                  <a:pt x="8122157" y="701981"/>
                </a:lnTo>
                <a:lnTo>
                  <a:pt x="8120641" y="661613"/>
                </a:lnTo>
                <a:lnTo>
                  <a:pt x="8124482" y="629409"/>
                </a:lnTo>
                <a:lnTo>
                  <a:pt x="8136005" y="604504"/>
                </a:lnTo>
                <a:lnTo>
                  <a:pt x="8104873" y="561164"/>
                </a:lnTo>
                <a:lnTo>
                  <a:pt x="8082165" y="563722"/>
                </a:lnTo>
                <a:lnTo>
                  <a:pt x="8097562" y="589078"/>
                </a:lnTo>
                <a:lnTo>
                  <a:pt x="8080244" y="623427"/>
                </a:lnTo>
                <a:lnTo>
                  <a:pt x="8022193" y="585203"/>
                </a:lnTo>
                <a:lnTo>
                  <a:pt x="7978360" y="595512"/>
                </a:lnTo>
                <a:lnTo>
                  <a:pt x="7978360" y="648332"/>
                </a:lnTo>
                <a:lnTo>
                  <a:pt x="8015657" y="666767"/>
                </a:lnTo>
                <a:lnTo>
                  <a:pt x="7975294" y="675383"/>
                </a:lnTo>
                <a:lnTo>
                  <a:pt x="7944533" y="678807"/>
                </a:lnTo>
                <a:lnTo>
                  <a:pt x="7923779" y="655631"/>
                </a:lnTo>
                <a:lnTo>
                  <a:pt x="7885707" y="651305"/>
                </a:lnTo>
                <a:lnTo>
                  <a:pt x="7873780" y="666354"/>
                </a:lnTo>
                <a:lnTo>
                  <a:pt x="7802252" y="661199"/>
                </a:lnTo>
                <a:lnTo>
                  <a:pt x="7739214" y="670642"/>
                </a:lnTo>
                <a:lnTo>
                  <a:pt x="7722301" y="732457"/>
                </a:lnTo>
                <a:lnTo>
                  <a:pt x="7698818" y="808039"/>
                </a:lnTo>
                <a:lnTo>
                  <a:pt x="7737294" y="811914"/>
                </a:lnTo>
                <a:lnTo>
                  <a:pt x="7764584" y="832079"/>
                </a:lnTo>
                <a:lnTo>
                  <a:pt x="7792650" y="839378"/>
                </a:lnTo>
                <a:lnTo>
                  <a:pt x="7793795" y="823050"/>
                </a:lnTo>
                <a:lnTo>
                  <a:pt x="7820715" y="825195"/>
                </a:lnTo>
                <a:lnTo>
                  <a:pt x="7881866" y="861274"/>
                </a:lnTo>
                <a:lnTo>
                  <a:pt x="7904541" y="888737"/>
                </a:lnTo>
                <a:lnTo>
                  <a:pt x="7910706" y="921807"/>
                </a:lnTo>
                <a:lnTo>
                  <a:pt x="7937222" y="960895"/>
                </a:lnTo>
                <a:lnTo>
                  <a:pt x="7962222" y="1014130"/>
                </a:lnTo>
                <a:lnTo>
                  <a:pt x="7957202" y="1062624"/>
                </a:lnTo>
                <a:lnTo>
                  <a:pt x="7963738" y="1085385"/>
                </a:lnTo>
                <a:lnTo>
                  <a:pt x="7954540" y="1124022"/>
                </a:lnTo>
                <a:lnTo>
                  <a:pt x="7944533" y="1162246"/>
                </a:lnTo>
                <a:lnTo>
                  <a:pt x="7939513" y="1181998"/>
                </a:lnTo>
                <a:lnTo>
                  <a:pt x="7918388" y="1201298"/>
                </a:lnTo>
                <a:lnTo>
                  <a:pt x="7902991" y="1202163"/>
                </a:lnTo>
                <a:lnTo>
                  <a:pt x="7878396" y="1185873"/>
                </a:lnTo>
                <a:lnTo>
                  <a:pt x="7859158" y="1209913"/>
                </a:lnTo>
                <a:lnTo>
                  <a:pt x="7861078" y="1220635"/>
                </a:lnTo>
                <a:lnTo>
                  <a:pt x="7854542" y="1215068"/>
                </a:lnTo>
                <a:lnTo>
                  <a:pt x="7845313" y="1198331"/>
                </a:lnTo>
                <a:lnTo>
                  <a:pt x="7845310" y="1198331"/>
                </a:lnTo>
                <a:lnTo>
                  <a:pt x="7854536" y="1215063"/>
                </a:lnTo>
                <a:lnTo>
                  <a:pt x="7854542" y="1215068"/>
                </a:lnTo>
                <a:lnTo>
                  <a:pt x="7861078" y="1220636"/>
                </a:lnTo>
                <a:lnTo>
                  <a:pt x="7850701" y="1219357"/>
                </a:lnTo>
                <a:lnTo>
                  <a:pt x="7846490" y="1230079"/>
                </a:lnTo>
                <a:lnTo>
                  <a:pt x="7844940" y="1241252"/>
                </a:lnTo>
                <a:lnTo>
                  <a:pt x="7858383" y="1265293"/>
                </a:lnTo>
                <a:lnTo>
                  <a:pt x="7849185" y="1273005"/>
                </a:lnTo>
                <a:lnTo>
                  <a:pt x="7847635" y="1278612"/>
                </a:lnTo>
                <a:lnTo>
                  <a:pt x="7843019" y="1288918"/>
                </a:lnTo>
                <a:lnTo>
                  <a:pt x="7829172" y="1294486"/>
                </a:lnTo>
                <a:lnTo>
                  <a:pt x="7822636" y="1303516"/>
                </a:lnTo>
                <a:lnTo>
                  <a:pt x="7828397" y="1318527"/>
                </a:lnTo>
                <a:lnTo>
                  <a:pt x="7827656" y="1322402"/>
                </a:lnTo>
                <a:lnTo>
                  <a:pt x="7839953" y="1327557"/>
                </a:lnTo>
                <a:lnTo>
                  <a:pt x="7860708" y="1342568"/>
                </a:lnTo>
                <a:lnTo>
                  <a:pt x="7860708" y="1342572"/>
                </a:lnTo>
                <a:lnTo>
                  <a:pt x="7899924" y="1383353"/>
                </a:lnTo>
                <a:lnTo>
                  <a:pt x="7916063" y="1406114"/>
                </a:lnTo>
                <a:lnTo>
                  <a:pt x="7932235" y="1446483"/>
                </a:lnTo>
                <a:lnTo>
                  <a:pt x="7929910" y="1465783"/>
                </a:lnTo>
                <a:lnTo>
                  <a:pt x="7909527" y="1472217"/>
                </a:lnTo>
                <a:lnTo>
                  <a:pt x="7894163" y="1486400"/>
                </a:lnTo>
                <a:lnTo>
                  <a:pt x="7872634" y="1489410"/>
                </a:lnTo>
                <a:lnTo>
                  <a:pt x="7862627" y="1470524"/>
                </a:lnTo>
                <a:lnTo>
                  <a:pt x="7857237" y="1444752"/>
                </a:lnTo>
                <a:lnTo>
                  <a:pt x="7832237" y="1408259"/>
                </a:lnTo>
                <a:lnTo>
                  <a:pt x="7848780" y="1402239"/>
                </a:lnTo>
                <a:lnTo>
                  <a:pt x="7818794" y="1372630"/>
                </a:lnTo>
                <a:lnTo>
                  <a:pt x="7818794" y="1372627"/>
                </a:lnTo>
                <a:lnTo>
                  <a:pt x="7804172" y="1365743"/>
                </a:lnTo>
                <a:lnTo>
                  <a:pt x="7804172" y="1372627"/>
                </a:lnTo>
                <a:lnTo>
                  <a:pt x="7797636" y="1375186"/>
                </a:lnTo>
                <a:lnTo>
                  <a:pt x="7793795" y="1368753"/>
                </a:lnTo>
                <a:lnTo>
                  <a:pt x="7786114" y="1365743"/>
                </a:lnTo>
                <a:lnTo>
                  <a:pt x="7777286" y="1360175"/>
                </a:lnTo>
                <a:lnTo>
                  <a:pt x="7777657" y="1344713"/>
                </a:lnTo>
                <a:lnTo>
                  <a:pt x="7781868" y="1340837"/>
                </a:lnTo>
                <a:lnTo>
                  <a:pt x="7776511" y="1334404"/>
                </a:lnTo>
                <a:lnTo>
                  <a:pt x="7774591" y="1315931"/>
                </a:lnTo>
                <a:lnTo>
                  <a:pt x="7770750" y="1310363"/>
                </a:lnTo>
                <a:lnTo>
                  <a:pt x="7754578" y="1306488"/>
                </a:lnTo>
                <a:lnTo>
                  <a:pt x="7738810" y="1297496"/>
                </a:lnTo>
                <a:lnTo>
                  <a:pt x="7748756" y="1276146"/>
                </a:lnTo>
                <a:lnTo>
                  <a:pt x="7738439" y="1297501"/>
                </a:lnTo>
                <a:lnTo>
                  <a:pt x="7708453" y="1307811"/>
                </a:lnTo>
                <a:lnTo>
                  <a:pt x="7696897" y="1323237"/>
                </a:lnTo>
                <a:lnTo>
                  <a:pt x="7673852" y="1333131"/>
                </a:lnTo>
                <a:lnTo>
                  <a:pt x="7680388" y="1316803"/>
                </a:lnTo>
                <a:lnTo>
                  <a:pt x="7669236" y="1303522"/>
                </a:lnTo>
                <a:lnTo>
                  <a:pt x="7678467" y="1281178"/>
                </a:lnTo>
                <a:lnTo>
                  <a:pt x="7657309" y="1263157"/>
                </a:lnTo>
                <a:lnTo>
                  <a:pt x="7641170" y="1275157"/>
                </a:lnTo>
                <a:lnTo>
                  <a:pt x="7623853" y="1298781"/>
                </a:lnTo>
                <a:lnTo>
                  <a:pt x="7618091" y="1320678"/>
                </a:lnTo>
                <a:lnTo>
                  <a:pt x="7593867" y="1322409"/>
                </a:lnTo>
                <a:lnTo>
                  <a:pt x="7588106" y="1338286"/>
                </a:lnTo>
                <a:lnTo>
                  <a:pt x="7610780" y="1361912"/>
                </a:lnTo>
                <a:lnTo>
                  <a:pt x="7633455" y="1367481"/>
                </a:lnTo>
                <a:lnTo>
                  <a:pt x="7640395" y="1382943"/>
                </a:lnTo>
                <a:lnTo>
                  <a:pt x="7664216" y="1393251"/>
                </a:lnTo>
                <a:lnTo>
                  <a:pt x="7682679" y="1368346"/>
                </a:lnTo>
                <a:lnTo>
                  <a:pt x="7710744" y="1382078"/>
                </a:lnTo>
                <a:lnTo>
                  <a:pt x="7726916" y="1382943"/>
                </a:lnTo>
                <a:lnTo>
                  <a:pt x="7738439" y="1401377"/>
                </a:lnTo>
                <a:lnTo>
                  <a:pt x="7706533" y="1410859"/>
                </a:lnTo>
                <a:lnTo>
                  <a:pt x="7701513" y="1429745"/>
                </a:lnTo>
                <a:lnTo>
                  <a:pt x="7683454" y="1446901"/>
                </a:lnTo>
                <a:lnTo>
                  <a:pt x="7678838" y="1471393"/>
                </a:lnTo>
                <a:lnTo>
                  <a:pt x="7713069" y="1490279"/>
                </a:lnTo>
                <a:lnTo>
                  <a:pt x="7735373" y="1524173"/>
                </a:lnTo>
                <a:lnTo>
                  <a:pt x="7761114" y="1555101"/>
                </a:lnTo>
                <a:lnTo>
                  <a:pt x="7787259" y="1581734"/>
                </a:lnTo>
                <a:lnTo>
                  <a:pt x="7794940" y="1606642"/>
                </a:lnTo>
                <a:lnTo>
                  <a:pt x="7781497" y="1616085"/>
                </a:lnTo>
                <a:lnTo>
                  <a:pt x="7793424" y="1634107"/>
                </a:lnTo>
                <a:lnTo>
                  <a:pt x="7811483" y="1644829"/>
                </a:lnTo>
                <a:lnTo>
                  <a:pt x="7815324" y="1672330"/>
                </a:lnTo>
                <a:lnTo>
                  <a:pt x="7816099" y="1699794"/>
                </a:lnTo>
                <a:lnTo>
                  <a:pt x="7802656" y="1702352"/>
                </a:lnTo>
                <a:lnTo>
                  <a:pt x="7792279" y="1739297"/>
                </a:lnTo>
                <a:lnTo>
                  <a:pt x="7781497" y="1784352"/>
                </a:lnTo>
                <a:lnTo>
                  <a:pt x="7765359" y="1825134"/>
                </a:lnTo>
                <a:lnTo>
                  <a:pt x="7735373" y="1856925"/>
                </a:lnTo>
                <a:lnTo>
                  <a:pt x="7703433" y="1885254"/>
                </a:lnTo>
                <a:lnTo>
                  <a:pt x="7674222" y="1889129"/>
                </a:lnTo>
                <a:lnTo>
                  <a:pt x="7663845" y="1901065"/>
                </a:lnTo>
                <a:lnTo>
                  <a:pt x="7663845" y="1901996"/>
                </a:lnTo>
                <a:lnTo>
                  <a:pt x="7663263" y="1901734"/>
                </a:lnTo>
                <a:lnTo>
                  <a:pt x="7662505" y="1902607"/>
                </a:lnTo>
                <a:lnTo>
                  <a:pt x="7663070" y="1902861"/>
                </a:lnTo>
                <a:lnTo>
                  <a:pt x="7663070" y="1904141"/>
                </a:lnTo>
                <a:lnTo>
                  <a:pt x="7663070" y="1905006"/>
                </a:lnTo>
                <a:lnTo>
                  <a:pt x="7662295" y="1905871"/>
                </a:lnTo>
                <a:lnTo>
                  <a:pt x="7661183" y="1904127"/>
                </a:lnTo>
                <a:lnTo>
                  <a:pt x="7660779" y="1904592"/>
                </a:lnTo>
                <a:lnTo>
                  <a:pt x="7657184" y="1900990"/>
                </a:lnTo>
                <a:lnTo>
                  <a:pt x="7656534" y="1902410"/>
                </a:lnTo>
                <a:lnTo>
                  <a:pt x="7656904" y="1905006"/>
                </a:lnTo>
                <a:lnTo>
                  <a:pt x="7653468" y="1905006"/>
                </a:lnTo>
                <a:lnTo>
                  <a:pt x="7652693" y="1904592"/>
                </a:lnTo>
                <a:lnTo>
                  <a:pt x="7652693" y="1904141"/>
                </a:lnTo>
                <a:lnTo>
                  <a:pt x="7653063" y="1902410"/>
                </a:lnTo>
                <a:lnTo>
                  <a:pt x="7657025" y="1900830"/>
                </a:lnTo>
                <a:lnTo>
                  <a:pt x="7655655" y="1899458"/>
                </a:lnTo>
                <a:lnTo>
                  <a:pt x="7654613" y="1899852"/>
                </a:lnTo>
                <a:lnTo>
                  <a:pt x="7653063" y="1898573"/>
                </a:lnTo>
                <a:lnTo>
                  <a:pt x="7653063" y="1897707"/>
                </a:lnTo>
                <a:lnTo>
                  <a:pt x="7653503" y="1897302"/>
                </a:lnTo>
                <a:lnTo>
                  <a:pt x="7649627" y="1893418"/>
                </a:lnTo>
                <a:lnTo>
                  <a:pt x="7637700" y="1910573"/>
                </a:lnTo>
                <a:lnTo>
                  <a:pt x="7603098" y="1927767"/>
                </a:lnTo>
                <a:lnTo>
                  <a:pt x="7576178" y="1932469"/>
                </a:lnTo>
                <a:lnTo>
                  <a:pt x="7572338" y="1968549"/>
                </a:lnTo>
                <a:lnTo>
                  <a:pt x="7557715" y="1970693"/>
                </a:lnTo>
                <a:lnTo>
                  <a:pt x="7547338" y="1945787"/>
                </a:lnTo>
                <a:lnTo>
                  <a:pt x="7551583" y="1932469"/>
                </a:lnTo>
                <a:lnTo>
                  <a:pt x="7514657" y="1921747"/>
                </a:lnTo>
                <a:lnTo>
                  <a:pt x="7503134" y="1927315"/>
                </a:lnTo>
                <a:lnTo>
                  <a:pt x="7474665" y="1918737"/>
                </a:lnTo>
                <a:lnTo>
                  <a:pt x="7460447" y="1904592"/>
                </a:lnTo>
                <a:lnTo>
                  <a:pt x="7460447" y="1904592"/>
                </a:lnTo>
                <a:lnTo>
                  <a:pt x="7474665" y="1918738"/>
                </a:lnTo>
                <a:lnTo>
                  <a:pt x="7503134" y="1927316"/>
                </a:lnTo>
                <a:lnTo>
                  <a:pt x="7471969" y="1956510"/>
                </a:lnTo>
                <a:lnTo>
                  <a:pt x="7453910" y="1988715"/>
                </a:lnTo>
                <a:lnTo>
                  <a:pt x="7451586" y="2012341"/>
                </a:lnTo>
                <a:lnTo>
                  <a:pt x="7476989" y="2048420"/>
                </a:lnTo>
                <a:lnTo>
                  <a:pt x="7507750" y="2093077"/>
                </a:lnTo>
                <a:lnTo>
                  <a:pt x="7534636" y="2114522"/>
                </a:lnTo>
                <a:lnTo>
                  <a:pt x="7554649" y="2141572"/>
                </a:lnTo>
                <a:lnTo>
                  <a:pt x="7573854" y="2204701"/>
                </a:lnTo>
                <a:lnTo>
                  <a:pt x="7575808" y="2264783"/>
                </a:lnTo>
                <a:lnTo>
                  <a:pt x="7555020" y="2287131"/>
                </a:lnTo>
                <a:lnTo>
                  <a:pt x="7525809" y="2309027"/>
                </a:lnTo>
                <a:lnTo>
                  <a:pt x="7505830" y="2337770"/>
                </a:lnTo>
                <a:lnTo>
                  <a:pt x="7474294" y="2369146"/>
                </a:lnTo>
                <a:lnTo>
                  <a:pt x="7463142" y="2347664"/>
                </a:lnTo>
                <a:lnTo>
                  <a:pt x="7469274" y="2324903"/>
                </a:lnTo>
                <a:lnTo>
                  <a:pt x="7448013" y="2304988"/>
                </a:lnTo>
                <a:lnTo>
                  <a:pt x="7447744" y="2305151"/>
                </a:lnTo>
                <a:lnTo>
                  <a:pt x="7425440" y="2299996"/>
                </a:lnTo>
                <a:lnTo>
                  <a:pt x="7412772" y="2282389"/>
                </a:lnTo>
                <a:lnTo>
                  <a:pt x="7396600" y="2247175"/>
                </a:lnTo>
                <a:lnTo>
                  <a:pt x="7386223" y="2205529"/>
                </a:lnTo>
                <a:lnTo>
                  <a:pt x="7396600" y="2247176"/>
                </a:lnTo>
                <a:lnTo>
                  <a:pt x="7370860" y="2231300"/>
                </a:lnTo>
                <a:lnTo>
                  <a:pt x="7348556" y="2232165"/>
                </a:lnTo>
                <a:lnTo>
                  <a:pt x="7349701" y="2205115"/>
                </a:lnTo>
                <a:lnTo>
                  <a:pt x="7326251" y="2205529"/>
                </a:lnTo>
                <a:lnTo>
                  <a:pt x="7327397" y="2243339"/>
                </a:lnTo>
                <a:lnTo>
                  <a:pt x="7316649" y="2293150"/>
                </a:lnTo>
                <a:lnTo>
                  <a:pt x="7310113" y="2323172"/>
                </a:lnTo>
                <a:lnTo>
                  <a:pt x="7313179" y="2348078"/>
                </a:lnTo>
                <a:lnTo>
                  <a:pt x="7331238" y="2348943"/>
                </a:lnTo>
                <a:lnTo>
                  <a:pt x="7343569" y="2380282"/>
                </a:lnTo>
                <a:lnTo>
                  <a:pt x="7350476" y="2409476"/>
                </a:lnTo>
                <a:lnTo>
                  <a:pt x="7366244" y="2428814"/>
                </a:lnTo>
                <a:lnTo>
                  <a:pt x="7382382" y="2433103"/>
                </a:lnTo>
                <a:lnTo>
                  <a:pt x="7397375" y="2451123"/>
                </a:lnTo>
                <a:lnTo>
                  <a:pt x="7397375" y="2451123"/>
                </a:lnTo>
                <a:lnTo>
                  <a:pt x="7403541" y="2454133"/>
                </a:lnTo>
                <a:lnTo>
                  <a:pt x="7420454" y="2474749"/>
                </a:lnTo>
                <a:lnTo>
                  <a:pt x="7433156" y="2497511"/>
                </a:lnTo>
                <a:lnTo>
                  <a:pt x="7435447" y="2520686"/>
                </a:lnTo>
                <a:lnTo>
                  <a:pt x="7433156" y="2536148"/>
                </a:lnTo>
                <a:lnTo>
                  <a:pt x="7435818" y="2547736"/>
                </a:lnTo>
                <a:lnTo>
                  <a:pt x="7438142" y="2567901"/>
                </a:lnTo>
                <a:lnTo>
                  <a:pt x="7448149" y="2577796"/>
                </a:lnTo>
                <a:lnTo>
                  <a:pt x="7459301" y="2607855"/>
                </a:lnTo>
                <a:lnTo>
                  <a:pt x="7458897" y="2618991"/>
                </a:lnTo>
                <a:lnTo>
                  <a:pt x="7439692" y="2621587"/>
                </a:lnTo>
                <a:lnTo>
                  <a:pt x="7413547" y="2595816"/>
                </a:lnTo>
                <a:lnTo>
                  <a:pt x="7381607" y="2569218"/>
                </a:lnTo>
                <a:lnTo>
                  <a:pt x="7377766" y="2552025"/>
                </a:lnTo>
                <a:lnTo>
                  <a:pt x="7361257" y="2528850"/>
                </a:lnTo>
                <a:lnTo>
                  <a:pt x="7356642" y="2500520"/>
                </a:lnTo>
                <a:lnTo>
                  <a:pt x="7346231" y="2482048"/>
                </a:lnTo>
                <a:lnTo>
                  <a:pt x="7348556" y="2456729"/>
                </a:lnTo>
                <a:lnTo>
                  <a:pt x="7341615" y="2442546"/>
                </a:lnTo>
                <a:lnTo>
                  <a:pt x="7341615" y="2442546"/>
                </a:lnTo>
                <a:lnTo>
                  <a:pt x="7330092" y="2429679"/>
                </a:lnTo>
                <a:lnTo>
                  <a:pt x="7324702" y="2412486"/>
                </a:lnTo>
                <a:lnTo>
                  <a:pt x="7309338" y="2393600"/>
                </a:lnTo>
                <a:lnTo>
                  <a:pt x="7295491" y="2376858"/>
                </a:lnTo>
                <a:lnTo>
                  <a:pt x="7292020" y="2397475"/>
                </a:lnTo>
                <a:lnTo>
                  <a:pt x="7286259" y="2378137"/>
                </a:lnTo>
                <a:lnTo>
                  <a:pt x="7287809" y="2357107"/>
                </a:lnTo>
                <a:lnTo>
                  <a:pt x="7293941" y="2324489"/>
                </a:lnTo>
                <a:lnTo>
                  <a:pt x="7304717" y="2288839"/>
                </a:lnTo>
                <a:lnTo>
                  <a:pt x="7293941" y="2324038"/>
                </a:lnTo>
                <a:lnTo>
                  <a:pt x="7289729" y="2298304"/>
                </a:lnTo>
                <a:lnTo>
                  <a:pt x="7295861" y="2272533"/>
                </a:lnTo>
                <a:lnTo>
                  <a:pt x="7285484" y="2252330"/>
                </a:lnTo>
                <a:lnTo>
                  <a:pt x="7284339" y="2215423"/>
                </a:lnTo>
                <a:lnTo>
                  <a:pt x="7272041" y="2197403"/>
                </a:lnTo>
                <a:lnTo>
                  <a:pt x="7259339" y="2156621"/>
                </a:lnTo>
                <a:lnTo>
                  <a:pt x="7249737" y="2113243"/>
                </a:lnTo>
                <a:lnTo>
                  <a:pt x="7235115" y="2085327"/>
                </a:lnTo>
                <a:lnTo>
                  <a:pt x="7219751" y="2102069"/>
                </a:lnTo>
                <a:lnTo>
                  <a:pt x="7191686" y="2126561"/>
                </a:lnTo>
                <a:lnTo>
                  <a:pt x="7176288" y="2123551"/>
                </a:lnTo>
                <a:lnTo>
                  <a:pt x="7159004" y="2115387"/>
                </a:lnTo>
                <a:lnTo>
                  <a:pt x="7163216" y="2072874"/>
                </a:lnTo>
                <a:lnTo>
                  <a:pt x="7154389" y="2041536"/>
                </a:lnTo>
                <a:lnTo>
                  <a:pt x="7128244" y="2001619"/>
                </a:lnTo>
                <a:lnTo>
                  <a:pt x="7130164" y="1990031"/>
                </a:lnTo>
                <a:lnTo>
                  <a:pt x="7113992" y="1985291"/>
                </a:lnTo>
                <a:lnTo>
                  <a:pt x="7091721" y="1957376"/>
                </a:lnTo>
                <a:lnTo>
                  <a:pt x="7091721" y="1957374"/>
                </a:lnTo>
                <a:lnTo>
                  <a:pt x="7082085" y="1939354"/>
                </a:lnTo>
                <a:lnTo>
                  <a:pt x="7078244" y="1922161"/>
                </a:lnTo>
                <a:lnTo>
                  <a:pt x="7070933" y="1905870"/>
                </a:lnTo>
                <a:lnTo>
                  <a:pt x="7057490" y="1885668"/>
                </a:lnTo>
                <a:lnTo>
                  <a:pt x="7032895" y="1884840"/>
                </a:lnTo>
                <a:lnTo>
                  <a:pt x="7037477" y="1898572"/>
                </a:lnTo>
                <a:lnTo>
                  <a:pt x="7030941" y="1917458"/>
                </a:lnTo>
                <a:lnTo>
                  <a:pt x="7019048" y="1910573"/>
                </a:lnTo>
                <a:lnTo>
                  <a:pt x="7016352" y="1917044"/>
                </a:lnTo>
                <a:lnTo>
                  <a:pt x="7007896" y="1913169"/>
                </a:lnTo>
                <a:lnTo>
                  <a:pt x="6997519" y="1910159"/>
                </a:lnTo>
                <a:lnTo>
                  <a:pt x="6996396" y="1906096"/>
                </a:lnTo>
                <a:lnTo>
                  <a:pt x="6997519" y="1910160"/>
                </a:lnTo>
                <a:lnTo>
                  <a:pt x="6995194" y="1923026"/>
                </a:lnTo>
                <a:lnTo>
                  <a:pt x="6977136" y="1922161"/>
                </a:lnTo>
                <a:lnTo>
                  <a:pt x="6945600" y="1929460"/>
                </a:lnTo>
                <a:lnTo>
                  <a:pt x="6949811" y="1955231"/>
                </a:lnTo>
                <a:lnTo>
                  <a:pt x="6938289" y="1975434"/>
                </a:lnTo>
                <a:lnTo>
                  <a:pt x="6902912" y="1998157"/>
                </a:lnTo>
                <a:lnTo>
                  <a:pt x="6877171" y="2038111"/>
                </a:lnTo>
                <a:lnTo>
                  <a:pt x="6859483" y="2059556"/>
                </a:lnTo>
                <a:lnTo>
                  <a:pt x="6835629" y="2082317"/>
                </a:lnTo>
                <a:lnTo>
                  <a:pt x="6836775" y="2097780"/>
                </a:lnTo>
                <a:lnTo>
                  <a:pt x="6824477" y="2106357"/>
                </a:lnTo>
                <a:lnTo>
                  <a:pt x="6801398" y="2118810"/>
                </a:lnTo>
                <a:lnTo>
                  <a:pt x="6789505" y="2120541"/>
                </a:lnTo>
                <a:lnTo>
                  <a:pt x="6783710" y="2146726"/>
                </a:lnTo>
                <a:lnTo>
                  <a:pt x="6792571" y="2190517"/>
                </a:lnTo>
                <a:lnTo>
                  <a:pt x="6796041" y="2219298"/>
                </a:lnTo>
                <a:lnTo>
                  <a:pt x="6786810" y="2251916"/>
                </a:lnTo>
                <a:lnTo>
                  <a:pt x="6790246" y="2309891"/>
                </a:lnTo>
                <a:lnTo>
                  <a:pt x="6776432" y="2311584"/>
                </a:lnTo>
                <a:lnTo>
                  <a:pt x="6765651" y="2337355"/>
                </a:lnTo>
                <a:lnTo>
                  <a:pt x="6774512" y="2348529"/>
                </a:lnTo>
                <a:lnTo>
                  <a:pt x="6750287" y="2357972"/>
                </a:lnTo>
                <a:lnTo>
                  <a:pt x="6742201" y="2381561"/>
                </a:lnTo>
                <a:lnTo>
                  <a:pt x="6731824" y="2391455"/>
                </a:lnTo>
                <a:lnTo>
                  <a:pt x="6705275" y="2359251"/>
                </a:lnTo>
                <a:lnTo>
                  <a:pt x="6690282" y="2311584"/>
                </a:lnTo>
                <a:lnTo>
                  <a:pt x="6678355" y="2277235"/>
                </a:lnTo>
                <a:lnTo>
                  <a:pt x="6667607" y="2260945"/>
                </a:lnTo>
                <a:lnTo>
                  <a:pt x="6651469" y="2228290"/>
                </a:lnTo>
                <a:lnTo>
                  <a:pt x="6641833" y="2185363"/>
                </a:lnTo>
                <a:lnTo>
                  <a:pt x="6635701" y="2164333"/>
                </a:lnTo>
                <a:lnTo>
                  <a:pt x="6607636" y="2117117"/>
                </a:lnTo>
                <a:lnTo>
                  <a:pt x="6590318" y="2050978"/>
                </a:lnTo>
                <a:lnTo>
                  <a:pt x="6578391" y="2007600"/>
                </a:lnTo>
                <a:lnTo>
                  <a:pt x="6574550" y="1965539"/>
                </a:lnTo>
                <a:lnTo>
                  <a:pt x="6566498" y="1934200"/>
                </a:lnTo>
                <a:lnTo>
                  <a:pt x="6529942" y="1954365"/>
                </a:lnTo>
                <a:lnTo>
                  <a:pt x="6510738" y="1950076"/>
                </a:lnTo>
                <a:lnTo>
                  <a:pt x="6472295" y="1908881"/>
                </a:lnTo>
                <a:lnTo>
                  <a:pt x="6483818" y="1896428"/>
                </a:lnTo>
                <a:lnTo>
                  <a:pt x="6474586" y="1883110"/>
                </a:lnTo>
                <a:lnTo>
                  <a:pt x="6440355" y="1854329"/>
                </a:lnTo>
                <a:lnTo>
                  <a:pt x="6455752" y="1831568"/>
                </a:lnTo>
                <a:lnTo>
                  <a:pt x="6513433" y="1831568"/>
                </a:lnTo>
                <a:lnTo>
                  <a:pt x="6513433" y="1831567"/>
                </a:lnTo>
                <a:lnTo>
                  <a:pt x="6455752" y="1831567"/>
                </a:lnTo>
                <a:lnTo>
                  <a:pt x="6440355" y="1854329"/>
                </a:lnTo>
                <a:lnTo>
                  <a:pt x="6420376" y="1845337"/>
                </a:lnTo>
                <a:lnTo>
                  <a:pt x="6410369" y="1820845"/>
                </a:lnTo>
                <a:lnTo>
                  <a:pt x="6386549" y="1795074"/>
                </a:lnTo>
                <a:lnTo>
                  <a:pt x="6339245" y="1801545"/>
                </a:lnTo>
                <a:lnTo>
                  <a:pt x="6296187" y="1801959"/>
                </a:lnTo>
                <a:lnTo>
                  <a:pt x="6259726" y="1806692"/>
                </a:lnTo>
                <a:lnTo>
                  <a:pt x="6259665" y="1807114"/>
                </a:lnTo>
                <a:lnTo>
                  <a:pt x="6209295" y="1796806"/>
                </a:lnTo>
                <a:lnTo>
                  <a:pt x="6180051" y="1788642"/>
                </a:lnTo>
                <a:lnTo>
                  <a:pt x="6149694" y="1784353"/>
                </a:lnTo>
                <a:lnTo>
                  <a:pt x="6134297" y="1742718"/>
                </a:lnTo>
                <a:lnTo>
                  <a:pt x="6120854" y="1736698"/>
                </a:lnTo>
                <a:lnTo>
                  <a:pt x="6101616" y="1742718"/>
                </a:lnTo>
                <a:lnTo>
                  <a:pt x="6077020" y="1759046"/>
                </a:lnTo>
                <a:lnTo>
                  <a:pt x="6043935" y="1747872"/>
                </a:lnTo>
                <a:lnTo>
                  <a:pt x="6014724" y="1721687"/>
                </a:lnTo>
                <a:lnTo>
                  <a:pt x="5988208" y="1711793"/>
                </a:lnTo>
                <a:lnTo>
                  <a:pt x="5967420" y="1679174"/>
                </a:lnTo>
                <a:lnTo>
                  <a:pt x="5943196" y="1634104"/>
                </a:lnTo>
                <a:lnTo>
                  <a:pt x="5929753" y="1639672"/>
                </a:lnTo>
                <a:lnTo>
                  <a:pt x="5911694" y="1628084"/>
                </a:lnTo>
                <a:lnTo>
                  <a:pt x="5903608" y="1641816"/>
                </a:lnTo>
                <a:lnTo>
                  <a:pt x="5903206" y="1641357"/>
                </a:lnTo>
                <a:lnTo>
                  <a:pt x="5888211" y="1639672"/>
                </a:lnTo>
                <a:lnTo>
                  <a:pt x="5894747" y="1654719"/>
                </a:lnTo>
                <a:lnTo>
                  <a:pt x="5893602" y="1662432"/>
                </a:lnTo>
                <a:lnTo>
                  <a:pt x="5905156" y="1688198"/>
                </a:lnTo>
                <a:lnTo>
                  <a:pt x="5905158" y="1688198"/>
                </a:lnTo>
                <a:lnTo>
                  <a:pt x="5917826" y="1717806"/>
                </a:lnTo>
                <a:lnTo>
                  <a:pt x="5932044" y="1725556"/>
                </a:lnTo>
                <a:lnTo>
                  <a:pt x="5937839" y="1737558"/>
                </a:lnTo>
                <a:lnTo>
                  <a:pt x="5957043" y="1751741"/>
                </a:lnTo>
                <a:lnTo>
                  <a:pt x="5959739" y="1766338"/>
                </a:lnTo>
                <a:lnTo>
                  <a:pt x="5957818" y="1777505"/>
                </a:lnTo>
                <a:lnTo>
                  <a:pt x="5962805" y="1788641"/>
                </a:lnTo>
                <a:lnTo>
                  <a:pt x="5970891" y="1798536"/>
                </a:lnTo>
                <a:lnTo>
                  <a:pt x="5975136" y="1809672"/>
                </a:lnTo>
                <a:lnTo>
                  <a:pt x="5980122" y="1818287"/>
                </a:lnTo>
                <a:lnTo>
                  <a:pt x="5988579" y="1824720"/>
                </a:lnTo>
                <a:lnTo>
                  <a:pt x="5995890" y="1822576"/>
                </a:lnTo>
                <a:lnTo>
                  <a:pt x="6001651" y="1835443"/>
                </a:lnTo>
                <a:lnTo>
                  <a:pt x="6003252" y="1842247"/>
                </a:lnTo>
                <a:lnTo>
                  <a:pt x="6001652" y="1835443"/>
                </a:lnTo>
                <a:lnTo>
                  <a:pt x="6006638" y="1833750"/>
                </a:lnTo>
                <a:lnTo>
                  <a:pt x="6007817" y="1842742"/>
                </a:lnTo>
                <a:lnTo>
                  <a:pt x="6028167" y="1837588"/>
                </a:lnTo>
                <a:lnTo>
                  <a:pt x="6050101" y="1838453"/>
                </a:lnTo>
                <a:lnTo>
                  <a:pt x="6066239" y="1839732"/>
                </a:lnTo>
                <a:lnTo>
                  <a:pt x="6082007" y="1816557"/>
                </a:lnTo>
                <a:lnTo>
                  <a:pt x="6099695" y="1794661"/>
                </a:lnTo>
                <a:lnTo>
                  <a:pt x="6114317" y="1773646"/>
                </a:lnTo>
                <a:lnTo>
                  <a:pt x="6120449" y="1785632"/>
                </a:lnTo>
                <a:lnTo>
                  <a:pt x="6126615" y="1812268"/>
                </a:lnTo>
                <a:lnTo>
                  <a:pt x="6140462" y="1835443"/>
                </a:lnTo>
                <a:lnTo>
                  <a:pt x="6156601" y="1847896"/>
                </a:lnTo>
                <a:lnTo>
                  <a:pt x="6176209" y="1852636"/>
                </a:lnTo>
                <a:lnTo>
                  <a:pt x="6191977" y="1858618"/>
                </a:lnTo>
                <a:lnTo>
                  <a:pt x="6205825" y="1878369"/>
                </a:lnTo>
                <a:lnTo>
                  <a:pt x="6213507" y="1889543"/>
                </a:lnTo>
                <a:lnTo>
                  <a:pt x="6223513" y="1893832"/>
                </a:lnTo>
                <a:lnTo>
                  <a:pt x="6224288" y="1901582"/>
                </a:lnTo>
                <a:lnTo>
                  <a:pt x="6216573" y="1921747"/>
                </a:lnTo>
                <a:lnTo>
                  <a:pt x="6212732" y="1931642"/>
                </a:lnTo>
                <a:lnTo>
                  <a:pt x="6202759" y="1942364"/>
                </a:lnTo>
                <a:lnTo>
                  <a:pt x="6194268" y="1965953"/>
                </a:lnTo>
                <a:lnTo>
                  <a:pt x="6182375" y="1964260"/>
                </a:lnTo>
                <a:lnTo>
                  <a:pt x="6177355" y="1972424"/>
                </a:lnTo>
                <a:lnTo>
                  <a:pt x="6174660" y="1989579"/>
                </a:lnTo>
                <a:lnTo>
                  <a:pt x="6179275" y="2011926"/>
                </a:lnTo>
                <a:lnTo>
                  <a:pt x="6177355" y="2016215"/>
                </a:lnTo>
                <a:lnTo>
                  <a:pt x="6165057" y="2016215"/>
                </a:lnTo>
                <a:lnTo>
                  <a:pt x="6149290" y="2029082"/>
                </a:lnTo>
                <a:lnTo>
                  <a:pt x="6148144" y="2045824"/>
                </a:lnTo>
                <a:lnTo>
                  <a:pt x="6142383" y="2052708"/>
                </a:lnTo>
                <a:lnTo>
                  <a:pt x="6126244" y="2052708"/>
                </a:lnTo>
                <a:lnTo>
                  <a:pt x="6115833" y="2061286"/>
                </a:lnTo>
                <a:lnTo>
                  <a:pt x="6117013" y="2074604"/>
                </a:lnTo>
                <a:lnTo>
                  <a:pt x="6105086" y="2084461"/>
                </a:lnTo>
                <a:lnTo>
                  <a:pt x="6090093" y="2081038"/>
                </a:lnTo>
                <a:lnTo>
                  <a:pt x="6072775" y="2093077"/>
                </a:lnTo>
                <a:lnTo>
                  <a:pt x="6060848" y="2094770"/>
                </a:lnTo>
                <a:lnTo>
                  <a:pt x="6059637" y="2091901"/>
                </a:lnTo>
                <a:lnTo>
                  <a:pt x="6060848" y="2094770"/>
                </a:lnTo>
                <a:lnTo>
                  <a:pt x="6042014" y="2103799"/>
                </a:lnTo>
                <a:lnTo>
                  <a:pt x="6037803" y="2119262"/>
                </a:lnTo>
                <a:lnTo>
                  <a:pt x="6037803" y="2130398"/>
                </a:lnTo>
                <a:lnTo>
                  <a:pt x="6012433" y="2144995"/>
                </a:lnTo>
                <a:lnTo>
                  <a:pt x="5970116" y="2161323"/>
                </a:lnTo>
                <a:lnTo>
                  <a:pt x="5947441" y="2185363"/>
                </a:lnTo>
                <a:lnTo>
                  <a:pt x="5935919" y="2187094"/>
                </a:lnTo>
                <a:lnTo>
                  <a:pt x="5927832" y="2184949"/>
                </a:lnTo>
                <a:lnTo>
                  <a:pt x="5912840" y="2199095"/>
                </a:lnTo>
                <a:lnTo>
                  <a:pt x="5895926" y="2205528"/>
                </a:lnTo>
                <a:lnTo>
                  <a:pt x="5873218" y="2207259"/>
                </a:lnTo>
                <a:lnTo>
                  <a:pt x="5866682" y="2209403"/>
                </a:lnTo>
                <a:lnTo>
                  <a:pt x="5861324" y="2218432"/>
                </a:lnTo>
                <a:lnTo>
                  <a:pt x="5854013" y="2220577"/>
                </a:lnTo>
                <a:lnTo>
                  <a:pt x="5850172" y="2230020"/>
                </a:lnTo>
                <a:lnTo>
                  <a:pt x="5837470" y="2228741"/>
                </a:lnTo>
                <a:lnTo>
                  <a:pt x="5828609" y="2233444"/>
                </a:lnTo>
                <a:lnTo>
                  <a:pt x="5809776" y="2231751"/>
                </a:lnTo>
                <a:lnTo>
                  <a:pt x="5802094" y="2211548"/>
                </a:lnTo>
                <a:lnTo>
                  <a:pt x="5802094" y="2193527"/>
                </a:lnTo>
                <a:lnTo>
                  <a:pt x="5797478" y="2183219"/>
                </a:lnTo>
                <a:lnTo>
                  <a:pt x="5791346" y="2157899"/>
                </a:lnTo>
                <a:lnTo>
                  <a:pt x="5782856" y="2144167"/>
                </a:lnTo>
                <a:lnTo>
                  <a:pt x="5788246" y="2142437"/>
                </a:lnTo>
                <a:lnTo>
                  <a:pt x="5784810" y="2126974"/>
                </a:lnTo>
                <a:lnTo>
                  <a:pt x="5787876" y="2119675"/>
                </a:lnTo>
                <a:lnTo>
                  <a:pt x="5785955" y="2105492"/>
                </a:lnTo>
                <a:lnTo>
                  <a:pt x="5796703" y="2093905"/>
                </a:lnTo>
                <a:lnTo>
                  <a:pt x="5793637" y="2079759"/>
                </a:lnTo>
                <a:lnTo>
                  <a:pt x="5799399" y="2063017"/>
                </a:lnTo>
                <a:lnTo>
                  <a:pt x="5810955" y="2072009"/>
                </a:lnTo>
                <a:lnTo>
                  <a:pt x="5818232" y="2068585"/>
                </a:lnTo>
                <a:lnTo>
                  <a:pt x="5848993" y="2067720"/>
                </a:lnTo>
                <a:lnTo>
                  <a:pt x="5853609" y="2071595"/>
                </a:lnTo>
                <a:lnTo>
                  <a:pt x="5879754" y="2074605"/>
                </a:lnTo>
                <a:lnTo>
                  <a:pt x="5889761" y="2072874"/>
                </a:lnTo>
                <a:lnTo>
                  <a:pt x="5889760" y="2072873"/>
                </a:lnTo>
                <a:lnTo>
                  <a:pt x="5879754" y="2074604"/>
                </a:lnTo>
                <a:lnTo>
                  <a:pt x="5853609" y="2071594"/>
                </a:lnTo>
                <a:lnTo>
                  <a:pt x="5848993" y="2067719"/>
                </a:lnTo>
                <a:lnTo>
                  <a:pt x="5818232" y="2068585"/>
                </a:lnTo>
                <a:lnTo>
                  <a:pt x="5810955" y="2072008"/>
                </a:lnTo>
                <a:lnTo>
                  <a:pt x="5799398" y="2063017"/>
                </a:lnTo>
                <a:lnTo>
                  <a:pt x="5793637" y="2079758"/>
                </a:lnTo>
                <a:lnTo>
                  <a:pt x="5796703" y="2093904"/>
                </a:lnTo>
                <a:lnTo>
                  <a:pt x="5785955" y="2105492"/>
                </a:lnTo>
                <a:lnTo>
                  <a:pt x="5781339" y="2090480"/>
                </a:lnTo>
                <a:lnTo>
                  <a:pt x="5772883" y="2080172"/>
                </a:lnTo>
                <a:lnTo>
                  <a:pt x="5770187" y="2066854"/>
                </a:lnTo>
                <a:lnTo>
                  <a:pt x="5755565" y="2054401"/>
                </a:lnTo>
                <a:lnTo>
                  <a:pt x="5740201" y="2026072"/>
                </a:lnTo>
                <a:lnTo>
                  <a:pt x="5730970" y="1998157"/>
                </a:lnTo>
                <a:lnTo>
                  <a:pt x="5711361" y="1974568"/>
                </a:lnTo>
                <a:lnTo>
                  <a:pt x="5699434" y="1968962"/>
                </a:lnTo>
                <a:lnTo>
                  <a:pt x="5680196" y="1936344"/>
                </a:lnTo>
                <a:lnTo>
                  <a:pt x="5675580" y="1912718"/>
                </a:lnTo>
                <a:lnTo>
                  <a:pt x="5675580" y="1892139"/>
                </a:lnTo>
                <a:lnTo>
                  <a:pt x="5658667" y="1854780"/>
                </a:lnTo>
                <a:lnTo>
                  <a:pt x="5645224" y="1841462"/>
                </a:lnTo>
                <a:lnTo>
                  <a:pt x="5630601" y="1834164"/>
                </a:lnTo>
                <a:lnTo>
                  <a:pt x="5620629" y="1814412"/>
                </a:lnTo>
                <a:lnTo>
                  <a:pt x="5621370" y="1807113"/>
                </a:lnTo>
                <a:lnTo>
                  <a:pt x="5613317" y="1789093"/>
                </a:lnTo>
                <a:lnTo>
                  <a:pt x="5605231" y="1781343"/>
                </a:lnTo>
                <a:lnTo>
                  <a:pt x="5593304" y="1756030"/>
                </a:lnTo>
                <a:lnTo>
                  <a:pt x="5575245" y="1728566"/>
                </a:lnTo>
                <a:lnTo>
                  <a:pt x="5559848" y="1704940"/>
                </a:lnTo>
                <a:lnTo>
                  <a:pt x="5546776" y="1704940"/>
                </a:lnTo>
                <a:lnTo>
                  <a:pt x="5549875" y="1686054"/>
                </a:lnTo>
                <a:lnTo>
                  <a:pt x="5549875" y="1674466"/>
                </a:lnTo>
                <a:lnTo>
                  <a:pt x="5552166" y="1661148"/>
                </a:lnTo>
                <a:lnTo>
                  <a:pt x="5581377" y="1666302"/>
                </a:lnTo>
                <a:lnTo>
                  <a:pt x="5581435" y="1666242"/>
                </a:lnTo>
                <a:lnTo>
                  <a:pt x="5552167" y="1660702"/>
                </a:lnTo>
                <a:lnTo>
                  <a:pt x="5551021" y="1655999"/>
                </a:lnTo>
                <a:lnTo>
                  <a:pt x="5551021" y="1655998"/>
                </a:lnTo>
                <a:lnTo>
                  <a:pt x="5547551" y="1646969"/>
                </a:lnTo>
                <a:lnTo>
                  <a:pt x="5528717" y="1597609"/>
                </a:lnTo>
                <a:lnTo>
                  <a:pt x="5535624" y="1586435"/>
                </a:lnTo>
                <a:lnTo>
                  <a:pt x="5533704" y="1584290"/>
                </a:lnTo>
                <a:lnTo>
                  <a:pt x="5538724" y="1568828"/>
                </a:lnTo>
                <a:lnTo>
                  <a:pt x="5541790" y="1543093"/>
                </a:lnTo>
                <a:lnTo>
                  <a:pt x="5544485" y="1534479"/>
                </a:lnTo>
                <a:lnTo>
                  <a:pt x="5544856" y="1533613"/>
                </a:lnTo>
                <a:lnTo>
                  <a:pt x="5545259" y="1533613"/>
                </a:lnTo>
                <a:lnTo>
                  <a:pt x="5551391" y="1505737"/>
                </a:lnTo>
                <a:lnTo>
                  <a:pt x="5561398" y="1481698"/>
                </a:lnTo>
                <a:lnTo>
                  <a:pt x="5561768" y="1480832"/>
                </a:lnTo>
                <a:lnTo>
                  <a:pt x="5573324" y="1482112"/>
                </a:lnTo>
                <a:lnTo>
                  <a:pt x="5579084" y="1495840"/>
                </a:lnTo>
                <a:lnTo>
                  <a:pt x="5579087" y="1495837"/>
                </a:lnTo>
                <a:lnTo>
                  <a:pt x="5573326" y="1482105"/>
                </a:lnTo>
                <a:lnTo>
                  <a:pt x="5561769" y="1480826"/>
                </a:lnTo>
                <a:lnTo>
                  <a:pt x="5556412" y="1453776"/>
                </a:lnTo>
                <a:lnTo>
                  <a:pt x="5561399" y="1440044"/>
                </a:lnTo>
                <a:lnTo>
                  <a:pt x="5567160" y="1432294"/>
                </a:lnTo>
                <a:lnTo>
                  <a:pt x="5572921" y="1424130"/>
                </a:lnTo>
                <a:lnTo>
                  <a:pt x="5572551" y="1404830"/>
                </a:lnTo>
                <a:lnTo>
                  <a:pt x="5581782" y="1412129"/>
                </a:lnTo>
                <a:lnTo>
                  <a:pt x="5607927" y="1402234"/>
                </a:lnTo>
                <a:lnTo>
                  <a:pt x="5622076" y="1408459"/>
                </a:lnTo>
                <a:lnTo>
                  <a:pt x="5607927" y="1402233"/>
                </a:lnTo>
                <a:lnTo>
                  <a:pt x="5581782" y="1411676"/>
                </a:lnTo>
                <a:lnTo>
                  <a:pt x="5572550" y="1404829"/>
                </a:lnTo>
                <a:lnTo>
                  <a:pt x="5572921" y="1424129"/>
                </a:lnTo>
                <a:lnTo>
                  <a:pt x="5567159" y="1432293"/>
                </a:lnTo>
                <a:lnTo>
                  <a:pt x="5561398" y="1439592"/>
                </a:lnTo>
                <a:lnTo>
                  <a:pt x="5550246" y="1423715"/>
                </a:lnTo>
                <a:lnTo>
                  <a:pt x="5558332" y="1410849"/>
                </a:lnTo>
                <a:lnTo>
                  <a:pt x="5542935" y="1414272"/>
                </a:lnTo>
                <a:lnTo>
                  <a:pt x="5521035" y="1406108"/>
                </a:lnTo>
                <a:lnTo>
                  <a:pt x="5506042" y="1425860"/>
                </a:lnTo>
                <a:lnTo>
                  <a:pt x="5467566" y="1429735"/>
                </a:lnTo>
                <a:lnTo>
                  <a:pt x="5445666" y="1410849"/>
                </a:lnTo>
                <a:lnTo>
                  <a:pt x="5418376" y="1409983"/>
                </a:lnTo>
                <a:lnTo>
                  <a:pt x="5413760" y="1424129"/>
                </a:lnTo>
                <a:lnTo>
                  <a:pt x="5396442" y="1428418"/>
                </a:lnTo>
                <a:lnTo>
                  <a:pt x="5370702" y="1409983"/>
                </a:lnTo>
                <a:lnTo>
                  <a:pt x="5342602" y="1410397"/>
                </a:lnTo>
                <a:lnTo>
                  <a:pt x="5324948" y="1376049"/>
                </a:lnTo>
                <a:lnTo>
                  <a:pt x="5304564" y="1356748"/>
                </a:lnTo>
                <a:lnTo>
                  <a:pt x="5314166" y="1329698"/>
                </a:lnTo>
                <a:lnTo>
                  <a:pt x="5296849" y="1313784"/>
                </a:lnTo>
                <a:lnTo>
                  <a:pt x="5321478" y="1280753"/>
                </a:lnTo>
                <a:lnTo>
                  <a:pt x="5359549" y="1279887"/>
                </a:lnTo>
                <a:lnTo>
                  <a:pt x="5367231" y="1254117"/>
                </a:lnTo>
                <a:lnTo>
                  <a:pt x="5414905" y="1258405"/>
                </a:lnTo>
                <a:lnTo>
                  <a:pt x="5441825" y="1236961"/>
                </a:lnTo>
                <a:lnTo>
                  <a:pt x="5469116" y="1227932"/>
                </a:lnTo>
                <a:lnTo>
                  <a:pt x="5509883" y="1226653"/>
                </a:lnTo>
                <a:lnTo>
                  <a:pt x="5556412" y="1250241"/>
                </a:lnTo>
                <a:lnTo>
                  <a:pt x="5594079" y="1263146"/>
                </a:lnTo>
                <a:lnTo>
                  <a:pt x="5621774" y="1257991"/>
                </a:lnTo>
                <a:lnTo>
                  <a:pt x="5643674" y="1261001"/>
                </a:lnTo>
                <a:lnTo>
                  <a:pt x="5669819" y="1243808"/>
                </a:lnTo>
                <a:lnTo>
                  <a:pt x="5670227" y="1243781"/>
                </a:lnTo>
                <a:lnTo>
                  <a:pt x="5671369" y="1229219"/>
                </a:lnTo>
                <a:lnTo>
                  <a:pt x="5661363" y="1206910"/>
                </a:lnTo>
                <a:lnTo>
                  <a:pt x="5645224" y="1194456"/>
                </a:lnTo>
                <a:lnTo>
                  <a:pt x="5630602" y="1190581"/>
                </a:lnTo>
                <a:lnTo>
                  <a:pt x="5620225" y="1180724"/>
                </a:lnTo>
                <a:lnTo>
                  <a:pt x="5622549" y="1176849"/>
                </a:lnTo>
                <a:lnTo>
                  <a:pt x="5644079" y="1182869"/>
                </a:lnTo>
                <a:lnTo>
                  <a:pt x="5680971" y="1188023"/>
                </a:lnTo>
                <a:lnTo>
                  <a:pt x="5717123" y="1203900"/>
                </a:lnTo>
                <a:lnTo>
                  <a:pt x="5722514" y="1209919"/>
                </a:lnTo>
                <a:lnTo>
                  <a:pt x="5736361" y="1204765"/>
                </a:lnTo>
                <a:lnTo>
                  <a:pt x="5760956" y="1211612"/>
                </a:lnTo>
                <a:lnTo>
                  <a:pt x="5770963" y="1225344"/>
                </a:lnTo>
                <a:lnTo>
                  <a:pt x="5787876" y="1232681"/>
                </a:lnTo>
                <a:lnTo>
                  <a:pt x="5782486" y="1237383"/>
                </a:lnTo>
                <a:lnTo>
                  <a:pt x="5782487" y="1237384"/>
                </a:lnTo>
                <a:lnTo>
                  <a:pt x="5787876" y="1232682"/>
                </a:lnTo>
                <a:lnTo>
                  <a:pt x="5795187" y="1233510"/>
                </a:lnTo>
                <a:lnTo>
                  <a:pt x="5815537" y="1254127"/>
                </a:lnTo>
                <a:lnTo>
                  <a:pt x="5827093" y="1256272"/>
                </a:lnTo>
                <a:lnTo>
                  <a:pt x="5829789" y="1248108"/>
                </a:lnTo>
                <a:lnTo>
                  <a:pt x="5842086" y="1234827"/>
                </a:lnTo>
                <a:lnTo>
                  <a:pt x="5858629" y="1251983"/>
                </a:lnTo>
                <a:lnTo>
                  <a:pt x="5875138" y="1276025"/>
                </a:lnTo>
                <a:lnTo>
                  <a:pt x="5887470" y="1277304"/>
                </a:lnTo>
                <a:lnTo>
                  <a:pt x="5897072" y="1286331"/>
                </a:lnTo>
                <a:lnTo>
                  <a:pt x="5876688" y="1288925"/>
                </a:lnTo>
                <a:lnTo>
                  <a:pt x="5877059" y="1315939"/>
                </a:lnTo>
                <a:lnTo>
                  <a:pt x="5875138" y="1327564"/>
                </a:lnTo>
                <a:lnTo>
                  <a:pt x="5867086" y="1335692"/>
                </a:lnTo>
                <a:lnTo>
                  <a:pt x="5870926" y="1352880"/>
                </a:lnTo>
                <a:lnTo>
                  <a:pt x="5870927" y="1352880"/>
                </a:lnTo>
                <a:lnTo>
                  <a:pt x="5882854" y="1378652"/>
                </a:lnTo>
                <a:lnTo>
                  <a:pt x="5907819" y="1385499"/>
                </a:lnTo>
                <a:lnTo>
                  <a:pt x="5928607" y="1403557"/>
                </a:lnTo>
                <a:lnTo>
                  <a:pt x="5965129" y="1409125"/>
                </a:lnTo>
                <a:lnTo>
                  <a:pt x="6003201" y="1400095"/>
                </a:lnTo>
                <a:lnTo>
                  <a:pt x="6003943" y="1391518"/>
                </a:lnTo>
                <a:lnTo>
                  <a:pt x="6025101" y="1385084"/>
                </a:lnTo>
                <a:lnTo>
                  <a:pt x="6039723" y="1365334"/>
                </a:lnTo>
                <a:lnTo>
                  <a:pt x="6045847" y="1365646"/>
                </a:lnTo>
                <a:lnTo>
                  <a:pt x="6039723" y="1365326"/>
                </a:lnTo>
                <a:lnTo>
                  <a:pt x="6025101" y="1385078"/>
                </a:lnTo>
                <a:lnTo>
                  <a:pt x="6003942" y="1391511"/>
                </a:lnTo>
                <a:lnTo>
                  <a:pt x="5995486" y="1367471"/>
                </a:lnTo>
                <a:lnTo>
                  <a:pt x="5992049" y="1330978"/>
                </a:lnTo>
                <a:lnTo>
                  <a:pt x="5970520" y="1319804"/>
                </a:lnTo>
                <a:lnTo>
                  <a:pt x="5972440" y="1296215"/>
                </a:lnTo>
                <a:lnTo>
                  <a:pt x="5955527" y="1294032"/>
                </a:lnTo>
                <a:lnTo>
                  <a:pt x="5955123" y="1266156"/>
                </a:lnTo>
                <a:lnTo>
                  <a:pt x="5980493" y="1273868"/>
                </a:lnTo>
                <a:lnTo>
                  <a:pt x="5999731" y="1263146"/>
                </a:lnTo>
                <a:lnTo>
                  <a:pt x="5977797" y="1243395"/>
                </a:lnTo>
                <a:lnTo>
                  <a:pt x="5966275" y="1224057"/>
                </a:lnTo>
                <a:lnTo>
                  <a:pt x="5948216" y="1232672"/>
                </a:lnTo>
                <a:lnTo>
                  <a:pt x="5950507" y="1256713"/>
                </a:lnTo>
                <a:lnTo>
                  <a:pt x="5938582" y="1235234"/>
                </a:lnTo>
                <a:lnTo>
                  <a:pt x="5938580" y="1235236"/>
                </a:lnTo>
                <a:lnTo>
                  <a:pt x="5935514" y="1227072"/>
                </a:lnTo>
                <a:lnTo>
                  <a:pt x="5938580" y="1213340"/>
                </a:lnTo>
                <a:lnTo>
                  <a:pt x="5931673" y="1202167"/>
                </a:lnTo>
                <a:lnTo>
                  <a:pt x="5900912" y="1190579"/>
                </a:lnTo>
                <a:lnTo>
                  <a:pt x="5882853" y="1161384"/>
                </a:lnTo>
                <a:lnTo>
                  <a:pt x="5867456" y="1152806"/>
                </a:lnTo>
                <a:lnTo>
                  <a:pt x="5864761" y="1142084"/>
                </a:lnTo>
                <a:lnTo>
                  <a:pt x="5888615" y="1145057"/>
                </a:lnTo>
                <a:lnTo>
                  <a:pt x="5884369" y="1121016"/>
                </a:lnTo>
                <a:lnTo>
                  <a:pt x="5903608" y="1115448"/>
                </a:lnTo>
                <a:lnTo>
                  <a:pt x="5925912" y="1120602"/>
                </a:lnTo>
                <a:lnTo>
                  <a:pt x="5922812" y="1088398"/>
                </a:lnTo>
                <a:lnTo>
                  <a:pt x="5913614" y="1067368"/>
                </a:lnTo>
                <a:lnTo>
                  <a:pt x="5890131" y="1069060"/>
                </a:lnTo>
                <a:lnTo>
                  <a:pt x="5867456" y="1060934"/>
                </a:lnTo>
                <a:lnTo>
                  <a:pt x="5843636" y="1075532"/>
                </a:lnTo>
                <a:lnTo>
                  <a:pt x="5822477" y="1082378"/>
                </a:lnTo>
                <a:lnTo>
                  <a:pt x="5822477" y="1082378"/>
                </a:lnTo>
                <a:lnTo>
                  <a:pt x="5815537" y="1102127"/>
                </a:lnTo>
                <a:lnTo>
                  <a:pt x="5793637" y="1108146"/>
                </a:lnTo>
                <a:lnTo>
                  <a:pt x="5776724" y="1142081"/>
                </a:lnTo>
                <a:lnTo>
                  <a:pt x="5805160" y="1173420"/>
                </a:lnTo>
                <a:lnTo>
                  <a:pt x="5807080" y="1195730"/>
                </a:lnTo>
                <a:lnTo>
                  <a:pt x="5842086" y="1234819"/>
                </a:lnTo>
                <a:lnTo>
                  <a:pt x="5829789" y="1248099"/>
                </a:lnTo>
                <a:lnTo>
                  <a:pt x="5827093" y="1256264"/>
                </a:lnTo>
                <a:lnTo>
                  <a:pt x="5815537" y="1254119"/>
                </a:lnTo>
                <a:lnTo>
                  <a:pt x="5795187" y="1233502"/>
                </a:lnTo>
                <a:lnTo>
                  <a:pt x="5787876" y="1232674"/>
                </a:lnTo>
                <a:lnTo>
                  <a:pt x="5770963" y="1224924"/>
                </a:lnTo>
                <a:lnTo>
                  <a:pt x="5760956" y="1211606"/>
                </a:lnTo>
                <a:lnTo>
                  <a:pt x="5736361" y="1204759"/>
                </a:lnTo>
                <a:lnTo>
                  <a:pt x="5722514" y="1209913"/>
                </a:lnTo>
                <a:lnTo>
                  <a:pt x="5717123" y="1203442"/>
                </a:lnTo>
                <a:lnTo>
                  <a:pt x="5680971" y="1188017"/>
                </a:lnTo>
                <a:lnTo>
                  <a:pt x="5644079" y="1182863"/>
                </a:lnTo>
                <a:lnTo>
                  <a:pt x="5622549" y="1176844"/>
                </a:lnTo>
                <a:lnTo>
                  <a:pt x="5620225" y="1180719"/>
                </a:lnTo>
                <a:lnTo>
                  <a:pt x="5584477" y="1153217"/>
                </a:lnTo>
                <a:lnTo>
                  <a:pt x="5554862" y="1140350"/>
                </a:lnTo>
                <a:lnTo>
                  <a:pt x="5530638" y="1121013"/>
                </a:lnTo>
                <a:lnTo>
                  <a:pt x="5547180" y="1115445"/>
                </a:lnTo>
                <a:lnTo>
                  <a:pt x="5562544" y="1087530"/>
                </a:lnTo>
                <a:lnTo>
                  <a:pt x="5547180" y="1074663"/>
                </a:lnTo>
                <a:lnTo>
                  <a:pt x="5579862" y="1060931"/>
                </a:lnTo>
                <a:lnTo>
                  <a:pt x="5577941" y="1054046"/>
                </a:lnTo>
                <a:lnTo>
                  <a:pt x="5557558" y="1059200"/>
                </a:lnTo>
                <a:lnTo>
                  <a:pt x="5557557" y="1059198"/>
                </a:lnTo>
                <a:lnTo>
                  <a:pt x="5538724" y="1062208"/>
                </a:lnTo>
                <a:lnTo>
                  <a:pt x="5524472" y="1072930"/>
                </a:lnTo>
                <a:lnTo>
                  <a:pt x="5502202" y="1074209"/>
                </a:lnTo>
                <a:lnTo>
                  <a:pt x="5483738" y="1086662"/>
                </a:lnTo>
                <a:lnTo>
                  <a:pt x="5488354" y="1107730"/>
                </a:lnTo>
                <a:lnTo>
                  <a:pt x="5501427" y="1115856"/>
                </a:lnTo>
                <a:lnTo>
                  <a:pt x="5526022" y="1113712"/>
                </a:lnTo>
                <a:lnTo>
                  <a:pt x="5522956" y="1125300"/>
                </a:lnTo>
                <a:lnTo>
                  <a:pt x="5497586" y="1131320"/>
                </a:lnTo>
                <a:lnTo>
                  <a:pt x="5467196" y="1150657"/>
                </a:lnTo>
                <a:lnTo>
                  <a:pt x="5452978" y="1143772"/>
                </a:lnTo>
                <a:lnTo>
                  <a:pt x="5455673" y="1127896"/>
                </a:lnTo>
                <a:lnTo>
                  <a:pt x="5427978" y="1118452"/>
                </a:lnTo>
                <a:lnTo>
                  <a:pt x="5431044" y="1112019"/>
                </a:lnTo>
                <a:lnTo>
                  <a:pt x="5452978" y="1100845"/>
                </a:lnTo>
                <a:lnTo>
                  <a:pt x="5444521" y="1093133"/>
                </a:lnTo>
                <a:lnTo>
                  <a:pt x="5406045" y="1084969"/>
                </a:lnTo>
                <a:lnTo>
                  <a:pt x="5402979" y="1072065"/>
                </a:lnTo>
                <a:lnTo>
                  <a:pt x="5381079" y="1076353"/>
                </a:lnTo>
                <a:lnTo>
                  <a:pt x="5374913" y="1094826"/>
                </a:lnTo>
                <a:lnTo>
                  <a:pt x="5359146" y="1119318"/>
                </a:lnTo>
                <a:lnTo>
                  <a:pt x="5347623" y="1113712"/>
                </a:lnTo>
                <a:lnTo>
                  <a:pt x="5336841" y="1118866"/>
                </a:lnTo>
                <a:lnTo>
                  <a:pt x="5325323" y="1112887"/>
                </a:lnTo>
                <a:lnTo>
                  <a:pt x="5325321" y="1112888"/>
                </a:lnTo>
                <a:lnTo>
                  <a:pt x="5336842" y="1118868"/>
                </a:lnTo>
                <a:lnTo>
                  <a:pt x="5347623" y="1113714"/>
                </a:lnTo>
                <a:lnTo>
                  <a:pt x="5359146" y="1119320"/>
                </a:lnTo>
                <a:lnTo>
                  <a:pt x="5361066" y="1127898"/>
                </a:lnTo>
                <a:lnTo>
                  <a:pt x="5349914" y="1135198"/>
                </a:lnTo>
                <a:lnTo>
                  <a:pt x="5342232" y="1132187"/>
                </a:lnTo>
                <a:lnTo>
                  <a:pt x="5340312" y="1172103"/>
                </a:lnTo>
                <a:lnTo>
                  <a:pt x="5326094" y="1168266"/>
                </a:lnTo>
                <a:lnTo>
                  <a:pt x="5306856" y="1156678"/>
                </a:lnTo>
                <a:lnTo>
                  <a:pt x="5306588" y="1156748"/>
                </a:lnTo>
                <a:lnTo>
                  <a:pt x="5325689" y="1168273"/>
                </a:lnTo>
                <a:lnTo>
                  <a:pt x="5340312" y="1172110"/>
                </a:lnTo>
                <a:lnTo>
                  <a:pt x="5329530" y="1185429"/>
                </a:lnTo>
                <a:lnTo>
                  <a:pt x="5323398" y="1209056"/>
                </a:lnTo>
                <a:lnTo>
                  <a:pt x="5333399" y="1227930"/>
                </a:lnTo>
                <a:lnTo>
                  <a:pt x="5333405" y="1227932"/>
                </a:lnTo>
                <a:lnTo>
                  <a:pt x="5338020" y="1240799"/>
                </a:lnTo>
                <a:lnTo>
                  <a:pt x="5360695" y="1251558"/>
                </a:lnTo>
                <a:lnTo>
                  <a:pt x="5357225" y="1259684"/>
                </a:lnTo>
                <a:lnTo>
                  <a:pt x="5328014" y="1261866"/>
                </a:lnTo>
                <a:lnTo>
                  <a:pt x="5318412" y="1271724"/>
                </a:lnTo>
                <a:lnTo>
                  <a:pt x="5299544" y="1290196"/>
                </a:lnTo>
                <a:lnTo>
                  <a:pt x="5290312" y="1274734"/>
                </a:lnTo>
                <a:lnTo>
                  <a:pt x="5289942" y="1267443"/>
                </a:lnTo>
                <a:lnTo>
                  <a:pt x="5274579" y="1266578"/>
                </a:lnTo>
                <a:lnTo>
                  <a:pt x="5261506" y="1263154"/>
                </a:lnTo>
                <a:lnTo>
                  <a:pt x="5232262" y="1271732"/>
                </a:lnTo>
                <a:lnTo>
                  <a:pt x="5251096" y="1291067"/>
                </a:lnTo>
                <a:lnTo>
                  <a:pt x="5238798" y="1296635"/>
                </a:lnTo>
                <a:lnTo>
                  <a:pt x="5224951" y="1296635"/>
                </a:lnTo>
                <a:lnTo>
                  <a:pt x="5210362" y="1279445"/>
                </a:lnTo>
                <a:lnTo>
                  <a:pt x="5206117" y="1286327"/>
                </a:lnTo>
                <a:lnTo>
                  <a:pt x="5213799" y="1306944"/>
                </a:lnTo>
                <a:lnTo>
                  <a:pt x="5227275" y="1322820"/>
                </a:lnTo>
                <a:lnTo>
                  <a:pt x="5218819" y="1330533"/>
                </a:lnTo>
                <a:lnTo>
                  <a:pt x="5234182" y="1346448"/>
                </a:lnTo>
                <a:lnTo>
                  <a:pt x="5246884" y="1356304"/>
                </a:lnTo>
                <a:lnTo>
                  <a:pt x="5248805" y="1376056"/>
                </a:lnTo>
                <a:lnTo>
                  <a:pt x="5224951" y="1367064"/>
                </a:lnTo>
                <a:lnTo>
                  <a:pt x="5234182" y="1384633"/>
                </a:lnTo>
                <a:lnTo>
                  <a:pt x="5218414" y="1388509"/>
                </a:lnTo>
                <a:lnTo>
                  <a:pt x="5229971" y="1418982"/>
                </a:lnTo>
                <a:lnTo>
                  <a:pt x="5213428" y="1419434"/>
                </a:lnTo>
                <a:lnTo>
                  <a:pt x="5191495" y="1403971"/>
                </a:lnTo>
                <a:lnTo>
                  <a:pt x="5180376" y="1376507"/>
                </a:lnTo>
                <a:lnTo>
                  <a:pt x="5174211" y="1353295"/>
                </a:lnTo>
                <a:lnTo>
                  <a:pt x="5163058" y="1337418"/>
                </a:lnTo>
                <a:lnTo>
                  <a:pt x="5149211" y="1318118"/>
                </a:lnTo>
                <a:lnTo>
                  <a:pt x="5146516" y="1307811"/>
                </a:lnTo>
                <a:lnTo>
                  <a:pt x="5146516" y="1307812"/>
                </a:lnTo>
                <a:lnTo>
                  <a:pt x="5141900" y="1305668"/>
                </a:lnTo>
                <a:lnTo>
                  <a:pt x="5140754" y="1298369"/>
                </a:lnTo>
                <a:lnTo>
                  <a:pt x="5126536" y="1286745"/>
                </a:lnTo>
                <a:lnTo>
                  <a:pt x="5123066" y="1270871"/>
                </a:lnTo>
                <a:lnTo>
                  <a:pt x="5123470" y="1247694"/>
                </a:lnTo>
                <a:lnTo>
                  <a:pt x="5126132" y="1237386"/>
                </a:lnTo>
                <a:lnTo>
                  <a:pt x="5121146" y="1232231"/>
                </a:lnTo>
                <a:lnTo>
                  <a:pt x="5121144" y="1232224"/>
                </a:lnTo>
                <a:lnTo>
                  <a:pt x="5115755" y="1230080"/>
                </a:lnTo>
                <a:lnTo>
                  <a:pt x="5108073" y="1218492"/>
                </a:lnTo>
                <a:lnTo>
                  <a:pt x="5097325" y="1212059"/>
                </a:lnTo>
                <a:lnTo>
                  <a:pt x="5099608" y="1206923"/>
                </a:lnTo>
                <a:lnTo>
                  <a:pt x="5096921" y="1212062"/>
                </a:lnTo>
                <a:lnTo>
                  <a:pt x="5073101" y="1200024"/>
                </a:lnTo>
                <a:lnTo>
                  <a:pt x="5058074" y="1188021"/>
                </a:lnTo>
                <a:lnTo>
                  <a:pt x="5035029" y="1178579"/>
                </a:lnTo>
                <a:lnTo>
                  <a:pt x="5013096" y="1154087"/>
                </a:lnTo>
                <a:lnTo>
                  <a:pt x="5017711" y="1151528"/>
                </a:lnTo>
                <a:lnTo>
                  <a:pt x="5005784" y="1137762"/>
                </a:lnTo>
                <a:lnTo>
                  <a:pt x="5004268" y="1127037"/>
                </a:lnTo>
                <a:lnTo>
                  <a:pt x="4988500" y="1121469"/>
                </a:lnTo>
                <a:lnTo>
                  <a:pt x="4982335" y="1135616"/>
                </a:lnTo>
                <a:lnTo>
                  <a:pt x="4974282" y="1124892"/>
                </a:lnTo>
                <a:lnTo>
                  <a:pt x="4974282" y="1112891"/>
                </a:lnTo>
                <a:lnTo>
                  <a:pt x="4975024" y="1112439"/>
                </a:lnTo>
                <a:lnTo>
                  <a:pt x="4991971" y="1113304"/>
                </a:lnTo>
                <a:lnTo>
                  <a:pt x="4995812" y="1108151"/>
                </a:lnTo>
                <a:lnTo>
                  <a:pt x="5004268" y="1113304"/>
                </a:lnTo>
                <a:lnTo>
                  <a:pt x="5013870" y="1114170"/>
                </a:lnTo>
                <a:lnTo>
                  <a:pt x="5013870" y="1114164"/>
                </a:lnTo>
                <a:lnTo>
                  <a:pt x="5004268" y="1113299"/>
                </a:lnTo>
                <a:lnTo>
                  <a:pt x="4995811" y="1108144"/>
                </a:lnTo>
                <a:lnTo>
                  <a:pt x="4991971" y="1113299"/>
                </a:lnTo>
                <a:lnTo>
                  <a:pt x="4975024" y="1112433"/>
                </a:lnTo>
                <a:lnTo>
                  <a:pt x="4980406" y="1109879"/>
                </a:lnTo>
                <a:lnTo>
                  <a:pt x="4960435" y="1105140"/>
                </a:lnTo>
                <a:lnTo>
                  <a:pt x="4941971" y="1116728"/>
                </a:lnTo>
                <a:lnTo>
                  <a:pt x="4943892" y="1133056"/>
                </a:lnTo>
                <a:lnTo>
                  <a:pt x="4941196" y="1142499"/>
                </a:lnTo>
                <a:lnTo>
                  <a:pt x="4950428" y="1159240"/>
                </a:lnTo>
                <a:lnTo>
                  <a:pt x="4974282" y="1175982"/>
                </a:lnTo>
                <a:lnTo>
                  <a:pt x="4988096" y="1203033"/>
                </a:lnTo>
                <a:lnTo>
                  <a:pt x="5016936" y="1230082"/>
                </a:lnTo>
                <a:lnTo>
                  <a:pt x="5036174" y="1229669"/>
                </a:lnTo>
                <a:lnTo>
                  <a:pt x="5042710" y="1236967"/>
                </a:lnTo>
                <a:lnTo>
                  <a:pt x="5036174" y="1243400"/>
                </a:lnTo>
                <a:lnTo>
                  <a:pt x="5059253" y="1255854"/>
                </a:lnTo>
                <a:lnTo>
                  <a:pt x="5078087" y="1266162"/>
                </a:lnTo>
                <a:lnTo>
                  <a:pt x="5100391" y="1283319"/>
                </a:lnTo>
                <a:lnTo>
                  <a:pt x="5103457" y="1289750"/>
                </a:lnTo>
                <a:lnTo>
                  <a:pt x="5099616" y="1301788"/>
                </a:lnTo>
                <a:lnTo>
                  <a:pt x="5084623" y="1285913"/>
                </a:lnTo>
                <a:lnTo>
                  <a:pt x="5063094" y="1280308"/>
                </a:lnTo>
                <a:lnTo>
                  <a:pt x="5053862" y="1302654"/>
                </a:lnTo>
                <a:lnTo>
                  <a:pt x="5072696" y="1314656"/>
                </a:lnTo>
                <a:lnTo>
                  <a:pt x="5070776" y="1332715"/>
                </a:lnTo>
                <a:lnTo>
                  <a:pt x="5060769" y="1334859"/>
                </a:lnTo>
                <a:lnTo>
                  <a:pt x="5048472" y="1364882"/>
                </a:lnTo>
                <a:lnTo>
                  <a:pt x="5038465" y="1367477"/>
                </a:lnTo>
                <a:lnTo>
                  <a:pt x="5038095" y="1356754"/>
                </a:lnTo>
                <a:lnTo>
                  <a:pt x="5041935" y="1337831"/>
                </a:lnTo>
                <a:lnTo>
                  <a:pt x="5047326" y="1330984"/>
                </a:lnTo>
                <a:lnTo>
                  <a:pt x="5036174" y="1311232"/>
                </a:lnTo>
                <a:lnTo>
                  <a:pt x="5027313" y="1294038"/>
                </a:lnTo>
                <a:lnTo>
                  <a:pt x="5016936" y="1289750"/>
                </a:lnTo>
                <a:lnTo>
                  <a:pt x="5008884" y="1275155"/>
                </a:lnTo>
                <a:lnTo>
                  <a:pt x="4992341" y="1268721"/>
                </a:lnTo>
                <a:lnTo>
                  <a:pt x="4981189" y="1255403"/>
                </a:lnTo>
                <a:lnTo>
                  <a:pt x="4962726" y="1253258"/>
                </a:lnTo>
                <a:lnTo>
                  <a:pt x="4942342" y="1238246"/>
                </a:lnTo>
                <a:lnTo>
                  <a:pt x="4918892" y="1216765"/>
                </a:lnTo>
                <a:lnTo>
                  <a:pt x="4901608" y="1197464"/>
                </a:lnTo>
                <a:lnTo>
                  <a:pt x="4892377" y="1165260"/>
                </a:lnTo>
                <a:lnTo>
                  <a:pt x="4880079" y="1161385"/>
                </a:lnTo>
                <a:lnTo>
                  <a:pt x="4859695" y="1150211"/>
                </a:lnTo>
                <a:lnTo>
                  <a:pt x="4848543" y="1154952"/>
                </a:lnTo>
                <a:lnTo>
                  <a:pt x="4835067" y="1169962"/>
                </a:lnTo>
                <a:lnTo>
                  <a:pt x="4825094" y="1172558"/>
                </a:lnTo>
                <a:lnTo>
                  <a:pt x="4827385" y="1157961"/>
                </a:lnTo>
                <a:lnTo>
                  <a:pt x="4827384" y="1157961"/>
                </a:lnTo>
                <a:lnTo>
                  <a:pt x="4825093" y="1172552"/>
                </a:lnTo>
                <a:lnTo>
                  <a:pt x="4803564" y="1191023"/>
                </a:lnTo>
                <a:lnTo>
                  <a:pt x="4755486" y="1182408"/>
                </a:lnTo>
                <a:lnTo>
                  <a:pt x="4719739" y="1193168"/>
                </a:lnTo>
                <a:lnTo>
                  <a:pt x="4717414" y="1212919"/>
                </a:lnTo>
                <a:lnTo>
                  <a:pt x="4717415" y="1212919"/>
                </a:lnTo>
                <a:lnTo>
                  <a:pt x="4718965" y="1231353"/>
                </a:lnTo>
                <a:lnTo>
                  <a:pt x="4695886" y="1254115"/>
                </a:lnTo>
                <a:lnTo>
                  <a:pt x="4663979" y="1261000"/>
                </a:lnTo>
                <a:lnTo>
                  <a:pt x="4661654" y="1272587"/>
                </a:lnTo>
                <a:lnTo>
                  <a:pt x="4646662" y="1291059"/>
                </a:lnTo>
                <a:lnTo>
                  <a:pt x="4637059" y="1318523"/>
                </a:lnTo>
                <a:lnTo>
                  <a:pt x="4646662" y="1338275"/>
                </a:lnTo>
                <a:lnTo>
                  <a:pt x="4632444" y="1354151"/>
                </a:lnTo>
                <a:lnTo>
                  <a:pt x="4626682" y="1376498"/>
                </a:lnTo>
                <a:lnTo>
                  <a:pt x="4607848" y="1383346"/>
                </a:lnTo>
                <a:lnTo>
                  <a:pt x="4589385" y="1410396"/>
                </a:lnTo>
                <a:lnTo>
                  <a:pt x="4557479" y="1410396"/>
                </a:lnTo>
                <a:lnTo>
                  <a:pt x="4533254" y="1409982"/>
                </a:lnTo>
                <a:lnTo>
                  <a:pt x="4517486" y="1421983"/>
                </a:lnTo>
                <a:lnTo>
                  <a:pt x="4507480" y="1435715"/>
                </a:lnTo>
                <a:lnTo>
                  <a:pt x="4495182" y="1432292"/>
                </a:lnTo>
                <a:lnTo>
                  <a:pt x="4485580" y="1420704"/>
                </a:lnTo>
                <a:lnTo>
                  <a:pt x="4479044" y="1400539"/>
                </a:lnTo>
                <a:lnTo>
                  <a:pt x="4455965" y="1395385"/>
                </a:lnTo>
                <a:lnTo>
                  <a:pt x="4454045" y="1383800"/>
                </a:lnTo>
                <a:lnTo>
                  <a:pt x="4454044" y="1383801"/>
                </a:lnTo>
                <a:lnTo>
                  <a:pt x="4455964" y="1395389"/>
                </a:lnTo>
                <a:lnTo>
                  <a:pt x="4445587" y="1404381"/>
                </a:lnTo>
                <a:lnTo>
                  <a:pt x="4432515" y="1399678"/>
                </a:lnTo>
                <a:lnTo>
                  <a:pt x="4419038" y="1403553"/>
                </a:lnTo>
                <a:lnTo>
                  <a:pt x="4423654" y="1376051"/>
                </a:lnTo>
                <a:lnTo>
                  <a:pt x="4421733" y="1354607"/>
                </a:lnTo>
                <a:lnTo>
                  <a:pt x="4410986" y="1351146"/>
                </a:lnTo>
                <a:lnTo>
                  <a:pt x="4405224" y="1338279"/>
                </a:lnTo>
                <a:lnTo>
                  <a:pt x="4407886" y="1315932"/>
                </a:lnTo>
                <a:lnTo>
                  <a:pt x="4418667" y="1303516"/>
                </a:lnTo>
                <a:lnTo>
                  <a:pt x="4420588" y="1290198"/>
                </a:lnTo>
                <a:lnTo>
                  <a:pt x="4426754" y="1269582"/>
                </a:lnTo>
                <a:lnTo>
                  <a:pt x="4426349" y="1255399"/>
                </a:lnTo>
                <a:lnTo>
                  <a:pt x="4421733" y="1243397"/>
                </a:lnTo>
                <a:lnTo>
                  <a:pt x="4421363" y="1232223"/>
                </a:lnTo>
                <a:lnTo>
                  <a:pt x="4430594" y="1223646"/>
                </a:lnTo>
                <a:lnTo>
                  <a:pt x="4440567" y="1218905"/>
                </a:lnTo>
                <a:lnTo>
                  <a:pt x="4446362" y="1235233"/>
                </a:lnTo>
                <a:lnTo>
                  <a:pt x="4460951" y="1235233"/>
                </a:lnTo>
                <a:lnTo>
                  <a:pt x="4465196" y="1230944"/>
                </a:lnTo>
                <a:lnTo>
                  <a:pt x="4479414" y="1232223"/>
                </a:lnTo>
                <a:lnTo>
                  <a:pt x="4485949" y="1248962"/>
                </a:lnTo>
                <a:lnTo>
                  <a:pt x="4485951" y="1248961"/>
                </a:lnTo>
                <a:lnTo>
                  <a:pt x="4479415" y="1232219"/>
                </a:lnTo>
                <a:lnTo>
                  <a:pt x="4465196" y="1230940"/>
                </a:lnTo>
                <a:lnTo>
                  <a:pt x="4460951" y="1235229"/>
                </a:lnTo>
                <a:lnTo>
                  <a:pt x="4446363" y="1235229"/>
                </a:lnTo>
                <a:lnTo>
                  <a:pt x="4440568" y="1218901"/>
                </a:lnTo>
                <a:lnTo>
                  <a:pt x="4430595" y="1223641"/>
                </a:lnTo>
                <a:lnTo>
                  <a:pt x="4421363" y="1232219"/>
                </a:lnTo>
                <a:lnTo>
                  <a:pt x="4423284" y="1208593"/>
                </a:lnTo>
                <a:lnTo>
                  <a:pt x="4413681" y="1194446"/>
                </a:lnTo>
                <a:lnTo>
                  <a:pt x="4449429" y="1170406"/>
                </a:lnTo>
                <a:lnTo>
                  <a:pt x="4479044" y="1176426"/>
                </a:lnTo>
                <a:lnTo>
                  <a:pt x="4511725" y="1176426"/>
                </a:lnTo>
                <a:lnTo>
                  <a:pt x="4537466" y="1181542"/>
                </a:lnTo>
                <a:lnTo>
                  <a:pt x="4557849" y="1180263"/>
                </a:lnTo>
                <a:lnTo>
                  <a:pt x="4597471" y="1181129"/>
                </a:lnTo>
                <a:lnTo>
                  <a:pt x="4610139" y="1161377"/>
                </a:lnTo>
                <a:lnTo>
                  <a:pt x="4615159" y="1095276"/>
                </a:lnTo>
                <a:lnTo>
                  <a:pt x="4590530" y="1060476"/>
                </a:lnTo>
                <a:lnTo>
                  <a:pt x="4573246" y="1043735"/>
                </a:lnTo>
                <a:lnTo>
                  <a:pt x="4537095" y="1030868"/>
                </a:lnTo>
                <a:lnTo>
                  <a:pt x="4535174" y="1005962"/>
                </a:lnTo>
                <a:lnTo>
                  <a:pt x="4565935" y="999078"/>
                </a:lnTo>
                <a:lnTo>
                  <a:pt x="4605523" y="1007693"/>
                </a:lnTo>
                <a:lnTo>
                  <a:pt x="4598616" y="970335"/>
                </a:lnTo>
                <a:lnTo>
                  <a:pt x="4620920" y="984067"/>
                </a:lnTo>
                <a:lnTo>
                  <a:pt x="4675131" y="958296"/>
                </a:lnTo>
                <a:lnTo>
                  <a:pt x="4682038" y="931246"/>
                </a:lnTo>
                <a:lnTo>
                  <a:pt x="4702421" y="924813"/>
                </a:lnTo>
                <a:lnTo>
                  <a:pt x="4702425" y="924823"/>
                </a:lnTo>
                <a:lnTo>
                  <a:pt x="4720885" y="918391"/>
                </a:lnTo>
                <a:lnTo>
                  <a:pt x="4738202" y="920950"/>
                </a:lnTo>
                <a:lnTo>
                  <a:pt x="4759327" y="914102"/>
                </a:lnTo>
                <a:lnTo>
                  <a:pt x="4774320" y="928248"/>
                </a:lnTo>
                <a:lnTo>
                  <a:pt x="4787356" y="935745"/>
                </a:lnTo>
                <a:lnTo>
                  <a:pt x="4787355" y="935736"/>
                </a:lnTo>
                <a:lnTo>
                  <a:pt x="4774320" y="928240"/>
                </a:lnTo>
                <a:lnTo>
                  <a:pt x="4759327" y="914095"/>
                </a:lnTo>
                <a:lnTo>
                  <a:pt x="4738202" y="920942"/>
                </a:lnTo>
                <a:lnTo>
                  <a:pt x="4720884" y="918384"/>
                </a:lnTo>
                <a:lnTo>
                  <a:pt x="4732811" y="908940"/>
                </a:lnTo>
                <a:lnTo>
                  <a:pt x="4751645" y="861274"/>
                </a:lnTo>
                <a:lnTo>
                  <a:pt x="4782776" y="847542"/>
                </a:lnTo>
                <a:lnTo>
                  <a:pt x="4801644" y="848408"/>
                </a:lnTo>
                <a:lnTo>
                  <a:pt x="4801646" y="848413"/>
                </a:lnTo>
                <a:lnTo>
                  <a:pt x="4805856" y="841530"/>
                </a:lnTo>
                <a:lnTo>
                  <a:pt x="4824690" y="839799"/>
                </a:lnTo>
                <a:lnTo>
                  <a:pt x="4829306" y="846684"/>
                </a:lnTo>
                <a:lnTo>
                  <a:pt x="4843928" y="830808"/>
                </a:lnTo>
                <a:lnTo>
                  <a:pt x="4838167" y="818769"/>
                </a:lnTo>
                <a:lnTo>
                  <a:pt x="4836246" y="800749"/>
                </a:lnTo>
                <a:lnTo>
                  <a:pt x="4826240" y="782276"/>
                </a:lnTo>
                <a:lnTo>
                  <a:pt x="4824319" y="749659"/>
                </a:lnTo>
                <a:lnTo>
                  <a:pt x="4827385" y="741081"/>
                </a:lnTo>
                <a:lnTo>
                  <a:pt x="4833147" y="732052"/>
                </a:lnTo>
                <a:lnTo>
                  <a:pt x="4852385" y="729907"/>
                </a:lnTo>
                <a:lnTo>
                  <a:pt x="4859696" y="720873"/>
                </a:lnTo>
                <a:lnTo>
                  <a:pt x="4876980" y="712295"/>
                </a:lnTo>
                <a:lnTo>
                  <a:pt x="4877384" y="728171"/>
                </a:lnTo>
                <a:lnTo>
                  <a:pt x="4871219" y="738937"/>
                </a:lnTo>
                <a:lnTo>
                  <a:pt x="4874689" y="747514"/>
                </a:lnTo>
                <a:lnTo>
                  <a:pt x="4886987" y="752217"/>
                </a:lnTo>
                <a:lnTo>
                  <a:pt x="4882371" y="764670"/>
                </a:lnTo>
                <a:lnTo>
                  <a:pt x="4875464" y="760832"/>
                </a:lnTo>
                <a:lnTo>
                  <a:pt x="4860842" y="784007"/>
                </a:lnTo>
                <a:lnTo>
                  <a:pt x="4867748" y="799883"/>
                </a:lnTo>
                <a:lnTo>
                  <a:pt x="4868928" y="812336"/>
                </a:lnTo>
                <a:lnTo>
                  <a:pt x="4892377" y="820048"/>
                </a:lnTo>
                <a:lnTo>
                  <a:pt x="4892748" y="831222"/>
                </a:lnTo>
                <a:lnTo>
                  <a:pt x="4915456" y="825202"/>
                </a:lnTo>
                <a:lnTo>
                  <a:pt x="4927350" y="816211"/>
                </a:lnTo>
                <a:lnTo>
                  <a:pt x="4953899" y="829077"/>
                </a:lnTo>
                <a:lnTo>
                  <a:pt x="4965422" y="839385"/>
                </a:lnTo>
                <a:lnTo>
                  <a:pt x="4965501" y="839571"/>
                </a:lnTo>
                <a:lnTo>
                  <a:pt x="4965421" y="839378"/>
                </a:lnTo>
                <a:lnTo>
                  <a:pt x="4980414" y="830349"/>
                </a:lnTo>
                <a:lnTo>
                  <a:pt x="5014645" y="815338"/>
                </a:lnTo>
                <a:lnTo>
                  <a:pt x="5041935" y="803751"/>
                </a:lnTo>
                <a:lnTo>
                  <a:pt x="5065014" y="809770"/>
                </a:lnTo>
                <a:lnTo>
                  <a:pt x="5067305" y="817483"/>
                </a:lnTo>
                <a:lnTo>
                  <a:pt x="5089610" y="817897"/>
                </a:lnTo>
                <a:lnTo>
                  <a:pt x="5089670" y="817904"/>
                </a:lnTo>
                <a:lnTo>
                  <a:pt x="5089610" y="817896"/>
                </a:lnTo>
                <a:lnTo>
                  <a:pt x="5092709" y="803750"/>
                </a:lnTo>
                <a:lnTo>
                  <a:pt x="5123065" y="792991"/>
                </a:lnTo>
                <a:lnTo>
                  <a:pt x="5114980" y="766396"/>
                </a:lnTo>
                <a:lnTo>
                  <a:pt x="5138834" y="756087"/>
                </a:lnTo>
                <a:lnTo>
                  <a:pt x="5176906" y="758232"/>
                </a:lnTo>
                <a:lnTo>
                  <a:pt x="5176934" y="758227"/>
                </a:lnTo>
                <a:lnTo>
                  <a:pt x="5176906" y="758231"/>
                </a:lnTo>
                <a:lnTo>
                  <a:pt x="5138834" y="756087"/>
                </a:lnTo>
                <a:lnTo>
                  <a:pt x="5114980" y="766395"/>
                </a:lnTo>
                <a:lnTo>
                  <a:pt x="5112318" y="742355"/>
                </a:lnTo>
                <a:lnTo>
                  <a:pt x="5120775" y="722149"/>
                </a:lnTo>
                <a:lnTo>
                  <a:pt x="5139979" y="711013"/>
                </a:lnTo>
                <a:lnTo>
                  <a:pt x="5161138" y="735057"/>
                </a:lnTo>
                <a:lnTo>
                  <a:pt x="5178422" y="734605"/>
                </a:lnTo>
                <a:lnTo>
                  <a:pt x="5179197" y="710150"/>
                </a:lnTo>
                <a:lnTo>
                  <a:pt x="5179196" y="710150"/>
                </a:lnTo>
                <a:lnTo>
                  <a:pt x="5178826" y="691265"/>
                </a:lnTo>
                <a:lnTo>
                  <a:pt x="5171515" y="695554"/>
                </a:lnTo>
                <a:lnTo>
                  <a:pt x="5155747" y="684380"/>
                </a:lnTo>
                <a:lnTo>
                  <a:pt x="5151535" y="665908"/>
                </a:lnTo>
                <a:lnTo>
                  <a:pt x="5177276" y="657329"/>
                </a:lnTo>
                <a:lnTo>
                  <a:pt x="5203825" y="652626"/>
                </a:lnTo>
                <a:lnTo>
                  <a:pt x="5228420" y="657781"/>
                </a:lnTo>
                <a:lnTo>
                  <a:pt x="5250354" y="656915"/>
                </a:lnTo>
                <a:lnTo>
                  <a:pt x="5254565" y="662070"/>
                </a:lnTo>
                <a:lnTo>
                  <a:pt x="5242365" y="680359"/>
                </a:lnTo>
                <a:lnTo>
                  <a:pt x="5254970" y="662065"/>
                </a:lnTo>
                <a:lnTo>
                  <a:pt x="5250354" y="656910"/>
                </a:lnTo>
                <a:lnTo>
                  <a:pt x="5272254" y="639717"/>
                </a:lnTo>
                <a:lnTo>
                  <a:pt x="5246483" y="624709"/>
                </a:lnTo>
                <a:lnTo>
                  <a:pt x="5246479" y="624713"/>
                </a:lnTo>
                <a:lnTo>
                  <a:pt x="5208037" y="627271"/>
                </a:lnTo>
                <a:lnTo>
                  <a:pt x="5172290" y="638444"/>
                </a:lnTo>
                <a:lnTo>
                  <a:pt x="5138059" y="644877"/>
                </a:lnTo>
                <a:lnTo>
                  <a:pt x="5123066" y="628136"/>
                </a:lnTo>
                <a:lnTo>
                  <a:pt x="5100391" y="618279"/>
                </a:lnTo>
                <a:lnTo>
                  <a:pt x="5101166" y="587354"/>
                </a:lnTo>
                <a:lnTo>
                  <a:pt x="5086914" y="559891"/>
                </a:lnTo>
                <a:lnTo>
                  <a:pt x="5094225" y="541833"/>
                </a:lnTo>
                <a:lnTo>
                  <a:pt x="5109993" y="522532"/>
                </a:lnTo>
                <a:lnTo>
                  <a:pt x="5151906" y="489877"/>
                </a:lnTo>
                <a:lnTo>
                  <a:pt x="5164608" y="483445"/>
                </a:lnTo>
                <a:lnTo>
                  <a:pt x="5159992" y="470992"/>
                </a:lnTo>
                <a:lnTo>
                  <a:pt x="5129231" y="457262"/>
                </a:lnTo>
                <a:lnTo>
                  <a:pt x="5129225" y="457254"/>
                </a:lnTo>
                <a:lnTo>
                  <a:pt x="5095776" y="465416"/>
                </a:lnTo>
                <a:lnTo>
                  <a:pt x="5079233" y="486031"/>
                </a:lnTo>
                <a:lnTo>
                  <a:pt x="5084994" y="504918"/>
                </a:lnTo>
                <a:lnTo>
                  <a:pt x="5055783" y="528957"/>
                </a:lnTo>
                <a:lnTo>
                  <a:pt x="5018857" y="555594"/>
                </a:lnTo>
                <a:lnTo>
                  <a:pt x="5008480" y="598934"/>
                </a:lnTo>
                <a:lnTo>
                  <a:pt x="5025797" y="620416"/>
                </a:lnTo>
                <a:lnTo>
                  <a:pt x="5048876" y="638023"/>
                </a:lnTo>
                <a:lnTo>
                  <a:pt x="5033108" y="673651"/>
                </a:lnTo>
                <a:lnTo>
                  <a:pt x="5011175" y="680498"/>
                </a:lnTo>
                <a:lnTo>
                  <a:pt x="5008109" y="734186"/>
                </a:lnTo>
                <a:lnTo>
                  <a:pt x="4998507" y="763794"/>
                </a:lnTo>
                <a:lnTo>
                  <a:pt x="4971182" y="760822"/>
                </a:lnTo>
                <a:lnTo>
                  <a:pt x="4960435" y="786142"/>
                </a:lnTo>
                <a:lnTo>
                  <a:pt x="4935065" y="787835"/>
                </a:lnTo>
                <a:lnTo>
                  <a:pt x="4925429" y="757361"/>
                </a:lnTo>
                <a:lnTo>
                  <a:pt x="4904304" y="721317"/>
                </a:lnTo>
                <a:lnTo>
                  <a:pt x="4884292" y="676211"/>
                </a:lnTo>
                <a:lnTo>
                  <a:pt x="4884291" y="676212"/>
                </a:lnTo>
                <a:lnTo>
                  <a:pt x="4868153" y="656912"/>
                </a:lnTo>
                <a:lnTo>
                  <a:pt x="4827386" y="693405"/>
                </a:lnTo>
                <a:lnTo>
                  <a:pt x="4798545" y="700704"/>
                </a:lnTo>
                <a:lnTo>
                  <a:pt x="4767784" y="684827"/>
                </a:lnTo>
                <a:lnTo>
                  <a:pt x="4758553" y="650892"/>
                </a:lnTo>
                <a:lnTo>
                  <a:pt x="4749725" y="579185"/>
                </a:lnTo>
                <a:lnTo>
                  <a:pt x="4768189" y="559886"/>
                </a:lnTo>
                <a:lnTo>
                  <a:pt x="4822399" y="534115"/>
                </a:lnTo>
                <a:lnTo>
                  <a:pt x="4861212" y="502777"/>
                </a:lnTo>
                <a:lnTo>
                  <a:pt x="4895443" y="460680"/>
                </a:lnTo>
                <a:lnTo>
                  <a:pt x="4937727" y="403607"/>
                </a:lnTo>
                <a:lnTo>
                  <a:pt x="4968488" y="382126"/>
                </a:lnTo>
                <a:lnTo>
                  <a:pt x="5016937" y="345632"/>
                </a:lnTo>
                <a:lnTo>
                  <a:pt x="5057704" y="333179"/>
                </a:lnTo>
                <a:lnTo>
                  <a:pt x="5090015" y="334910"/>
                </a:lnTo>
                <a:lnTo>
                  <a:pt x="5114239" y="311283"/>
                </a:lnTo>
                <a:lnTo>
                  <a:pt x="5149616" y="312563"/>
                </a:lnTo>
                <a:lnTo>
                  <a:pt x="5182668" y="306995"/>
                </a:lnTo>
                <a:lnTo>
                  <a:pt x="5248030" y="327610"/>
                </a:lnTo>
                <a:lnTo>
                  <a:pt x="5224951" y="335323"/>
                </a:lnTo>
                <a:lnTo>
                  <a:pt x="5251095" y="352928"/>
                </a:lnTo>
                <a:lnTo>
                  <a:pt x="5251095" y="352928"/>
                </a:lnTo>
                <a:lnTo>
                  <a:pt x="5268413" y="343485"/>
                </a:lnTo>
                <a:lnTo>
                  <a:pt x="5304935" y="360642"/>
                </a:lnTo>
                <a:lnTo>
                  <a:pt x="5360695" y="367526"/>
                </a:lnTo>
                <a:lnTo>
                  <a:pt x="5445296" y="400144"/>
                </a:lnTo>
                <a:lnTo>
                  <a:pt x="5464500" y="414328"/>
                </a:lnTo>
                <a:lnTo>
                  <a:pt x="5472182" y="433629"/>
                </a:lnTo>
                <a:lnTo>
                  <a:pt x="5454123" y="449091"/>
                </a:lnTo>
                <a:lnTo>
                  <a:pt x="5423362" y="457255"/>
                </a:lnTo>
                <a:lnTo>
                  <a:pt x="5326869" y="434493"/>
                </a:lnTo>
                <a:lnTo>
                  <a:pt x="5313021" y="438369"/>
                </a:lnTo>
                <a:lnTo>
                  <a:pt x="5351464" y="459851"/>
                </a:lnTo>
                <a:lnTo>
                  <a:pt x="5356080" y="473581"/>
                </a:lnTo>
                <a:lnTo>
                  <a:pt x="5365311" y="504920"/>
                </a:lnTo>
                <a:lnTo>
                  <a:pt x="5394152" y="513949"/>
                </a:lnTo>
                <a:lnTo>
                  <a:pt x="5412615" y="521661"/>
                </a:lnTo>
                <a:lnTo>
                  <a:pt x="5411436" y="507064"/>
                </a:lnTo>
                <a:lnTo>
                  <a:pt x="5395668" y="494197"/>
                </a:lnTo>
                <a:lnTo>
                  <a:pt x="5405674" y="483024"/>
                </a:lnTo>
                <a:lnTo>
                  <a:pt x="5460659" y="501496"/>
                </a:lnTo>
                <a:lnTo>
                  <a:pt x="5476057" y="494197"/>
                </a:lnTo>
                <a:lnTo>
                  <a:pt x="5455673" y="472302"/>
                </a:lnTo>
                <a:lnTo>
                  <a:pt x="5494116" y="443109"/>
                </a:lnTo>
                <a:lnTo>
                  <a:pt x="5513320" y="444802"/>
                </a:lnTo>
                <a:lnTo>
                  <a:pt x="5535624" y="455109"/>
                </a:lnTo>
                <a:lnTo>
                  <a:pt x="5540644" y="434493"/>
                </a:lnTo>
                <a:lnTo>
                  <a:pt x="5518340" y="416886"/>
                </a:lnTo>
                <a:lnTo>
                  <a:pt x="5522181" y="399731"/>
                </a:lnTo>
                <a:lnTo>
                  <a:pt x="5501427" y="381259"/>
                </a:lnTo>
                <a:lnTo>
                  <a:pt x="5559849" y="391153"/>
                </a:lnTo>
                <a:lnTo>
                  <a:pt x="5577166" y="407030"/>
                </a:lnTo>
                <a:lnTo>
                  <a:pt x="5553312" y="410904"/>
                </a:lnTo>
                <a:lnTo>
                  <a:pt x="5559107" y="427195"/>
                </a:lnTo>
                <a:lnTo>
                  <a:pt x="5578312" y="437090"/>
                </a:lnTo>
                <a:lnTo>
                  <a:pt x="5607152" y="430657"/>
                </a:lnTo>
                <a:lnTo>
                  <a:pt x="5605232" y="412185"/>
                </a:lnTo>
                <a:lnTo>
                  <a:pt x="5641754" y="398001"/>
                </a:lnTo>
                <a:lnTo>
                  <a:pt x="5700984" y="373546"/>
                </a:lnTo>
                <a:lnTo>
                  <a:pt x="5716348" y="374411"/>
                </a:lnTo>
                <a:lnTo>
                  <a:pt x="5704050" y="391980"/>
                </a:lnTo>
                <a:lnTo>
                  <a:pt x="5729825" y="395442"/>
                </a:lnTo>
                <a:lnTo>
                  <a:pt x="5739798" y="385134"/>
                </a:lnTo>
                <a:lnTo>
                  <a:pt x="5776320" y="384681"/>
                </a:lnTo>
                <a:lnTo>
                  <a:pt x="5800174" y="372680"/>
                </a:lnTo>
                <a:lnTo>
                  <a:pt x="5830934" y="389837"/>
                </a:lnTo>
                <a:lnTo>
                  <a:pt x="5844007" y="370535"/>
                </a:lnTo>
                <a:lnTo>
                  <a:pt x="5815537" y="354209"/>
                </a:lnTo>
                <a:lnTo>
                  <a:pt x="5821332" y="344766"/>
                </a:lnTo>
                <a:lnTo>
                  <a:pt x="5882854" y="353343"/>
                </a:lnTo>
                <a:lnTo>
                  <a:pt x="5914760" y="362785"/>
                </a:lnTo>
                <a:lnTo>
                  <a:pt x="6003572" y="395442"/>
                </a:lnTo>
                <a:lnTo>
                  <a:pt x="6008559" y="380393"/>
                </a:lnTo>
                <a:lnTo>
                  <a:pt x="5980493" y="364969"/>
                </a:lnTo>
                <a:lnTo>
                  <a:pt x="5976652" y="358949"/>
                </a:lnTo>
                <a:lnTo>
                  <a:pt x="5951282" y="356352"/>
                </a:lnTo>
                <a:lnTo>
                  <a:pt x="5950912" y="342208"/>
                </a:lnTo>
                <a:lnTo>
                  <a:pt x="5928203" y="320311"/>
                </a:lnTo>
                <a:lnTo>
                  <a:pt x="5922442" y="311282"/>
                </a:lnTo>
                <a:lnTo>
                  <a:pt x="5943196" y="285961"/>
                </a:lnTo>
                <a:lnTo>
                  <a:pt x="5940501" y="260604"/>
                </a:lnTo>
                <a:lnTo>
                  <a:pt x="5950912" y="255450"/>
                </a:lnTo>
                <a:lnTo>
                  <a:pt x="6005122" y="262749"/>
                </a:lnTo>
                <a:lnTo>
                  <a:pt x="6018969" y="278212"/>
                </a:lnTo>
                <a:lnTo>
                  <a:pt x="6015095" y="300973"/>
                </a:lnTo>
                <a:lnTo>
                  <a:pt x="6032413" y="309551"/>
                </a:lnTo>
                <a:lnTo>
                  <a:pt x="6050101" y="329303"/>
                </a:lnTo>
                <a:lnTo>
                  <a:pt x="6068564" y="368392"/>
                </a:lnTo>
                <a:lnTo>
                  <a:pt x="6100841" y="386412"/>
                </a:lnTo>
                <a:lnTo>
                  <a:pt x="6103166" y="405751"/>
                </a:lnTo>
                <a:lnTo>
                  <a:pt x="6086252" y="447398"/>
                </a:lnTo>
                <a:lnTo>
                  <a:pt x="6111622" y="451687"/>
                </a:lnTo>
                <a:lnTo>
                  <a:pt x="6114318" y="440927"/>
                </a:lnTo>
                <a:lnTo>
                  <a:pt x="6132006" y="433629"/>
                </a:lnTo>
                <a:lnTo>
                  <a:pt x="6129681" y="419032"/>
                </a:lnTo>
                <a:lnTo>
                  <a:pt x="6138542" y="405299"/>
                </a:lnTo>
                <a:lnTo>
                  <a:pt x="6117384" y="388557"/>
                </a:lnTo>
                <a:lnTo>
                  <a:pt x="6115463" y="369672"/>
                </a:lnTo>
                <a:lnTo>
                  <a:pt x="6093159" y="367112"/>
                </a:lnTo>
                <a:lnTo>
                  <a:pt x="6078941" y="351650"/>
                </a:lnTo>
                <a:lnTo>
                  <a:pt x="6077021" y="322455"/>
                </a:lnTo>
                <a:lnTo>
                  <a:pt x="6038174" y="300108"/>
                </a:lnTo>
                <a:lnTo>
                  <a:pt x="6060107" y="281222"/>
                </a:lnTo>
                <a:lnTo>
                  <a:pt x="6043194" y="261469"/>
                </a:lnTo>
                <a:lnTo>
                  <a:pt x="6051651" y="260604"/>
                </a:lnTo>
                <a:lnTo>
                  <a:pt x="6072001" y="275654"/>
                </a:lnTo>
                <a:lnTo>
                  <a:pt x="6082007" y="302704"/>
                </a:lnTo>
                <a:lnTo>
                  <a:pt x="6105457" y="307858"/>
                </a:lnTo>
                <a:lnTo>
                  <a:pt x="6083928" y="287655"/>
                </a:lnTo>
                <a:lnTo>
                  <a:pt x="6108152" y="276932"/>
                </a:lnTo>
                <a:lnTo>
                  <a:pt x="6146224" y="275202"/>
                </a:lnTo>
                <a:lnTo>
                  <a:pt x="6192348" y="291530"/>
                </a:lnTo>
                <a:lnTo>
                  <a:pt x="6159296" y="268355"/>
                </a:lnTo>
                <a:lnTo>
                  <a:pt x="6136218" y="239160"/>
                </a:lnTo>
                <a:lnTo>
                  <a:pt x="6163912" y="233554"/>
                </a:lnTo>
                <a:lnTo>
                  <a:pt x="6209666" y="234871"/>
                </a:lnTo>
                <a:lnTo>
                  <a:pt x="6246592" y="231409"/>
                </a:lnTo>
                <a:lnTo>
                  <a:pt x="6220448" y="217264"/>
                </a:lnTo>
                <a:lnTo>
                  <a:pt x="6226209" y="199654"/>
                </a:lnTo>
                <a:lnTo>
                  <a:pt x="6246188" y="198375"/>
                </a:lnTo>
                <a:lnTo>
                  <a:pt x="6270042" y="185471"/>
                </a:lnTo>
                <a:lnTo>
                  <a:pt x="6314246" y="182047"/>
                </a:lnTo>
                <a:lnTo>
                  <a:pt x="6312696" y="174749"/>
                </a:lnTo>
                <a:lnTo>
                  <a:pt x="6357304" y="172153"/>
                </a:lnTo>
                <a:lnTo>
                  <a:pt x="6378092" y="178172"/>
                </a:lnTo>
                <a:lnTo>
                  <a:pt x="6403462" y="164027"/>
                </a:lnTo>
                <a:lnTo>
                  <a:pt x="6436514" y="164854"/>
                </a:lnTo>
                <a:lnTo>
                  <a:pt x="6429607" y="153267"/>
                </a:lnTo>
                <a:lnTo>
                  <a:pt x="6434223" y="142545"/>
                </a:lnTo>
                <a:close/>
                <a:moveTo>
                  <a:pt x="2966038" y="128819"/>
                </a:moveTo>
                <a:lnTo>
                  <a:pt x="3000640" y="129233"/>
                </a:lnTo>
                <a:lnTo>
                  <a:pt x="3007951" y="133973"/>
                </a:lnTo>
                <a:lnTo>
                  <a:pt x="3002931" y="136983"/>
                </a:lnTo>
                <a:lnTo>
                  <a:pt x="2993699" y="137396"/>
                </a:lnTo>
                <a:lnTo>
                  <a:pt x="2962939" y="135666"/>
                </a:lnTo>
                <a:close/>
                <a:moveTo>
                  <a:pt x="2718032" y="120655"/>
                </a:moveTo>
                <a:lnTo>
                  <a:pt x="2737640" y="124944"/>
                </a:lnTo>
                <a:lnTo>
                  <a:pt x="2722243" y="132694"/>
                </a:lnTo>
                <a:lnTo>
                  <a:pt x="2681105" y="139541"/>
                </a:lnTo>
                <a:lnTo>
                  <a:pt x="2665337" y="131377"/>
                </a:lnTo>
                <a:lnTo>
                  <a:pt x="2689562" y="123213"/>
                </a:lnTo>
                <a:close/>
                <a:moveTo>
                  <a:pt x="5038095" y="113765"/>
                </a:moveTo>
                <a:lnTo>
                  <a:pt x="5047327" y="122794"/>
                </a:lnTo>
                <a:lnTo>
                  <a:pt x="5074247" y="128362"/>
                </a:lnTo>
                <a:lnTo>
                  <a:pt x="5037320" y="139122"/>
                </a:lnTo>
                <a:lnTo>
                  <a:pt x="5005414" y="133103"/>
                </a:lnTo>
                <a:lnTo>
                  <a:pt x="5015791" y="126669"/>
                </a:lnTo>
                <a:lnTo>
                  <a:pt x="5003494" y="118505"/>
                </a:lnTo>
                <a:close/>
                <a:moveTo>
                  <a:pt x="2736090" y="103913"/>
                </a:moveTo>
                <a:lnTo>
                  <a:pt x="2744177" y="105192"/>
                </a:lnTo>
                <a:lnTo>
                  <a:pt x="2759944" y="109933"/>
                </a:lnTo>
                <a:lnTo>
                  <a:pt x="2733025" y="114635"/>
                </a:lnTo>
                <a:lnTo>
                  <a:pt x="2704184" y="114635"/>
                </a:lnTo>
                <a:lnTo>
                  <a:pt x="2708800" y="111212"/>
                </a:lnTo>
                <a:close/>
                <a:moveTo>
                  <a:pt x="2956807" y="103462"/>
                </a:moveTo>
                <a:lnTo>
                  <a:pt x="2977931" y="103913"/>
                </a:lnTo>
                <a:lnTo>
                  <a:pt x="2986018" y="105644"/>
                </a:lnTo>
                <a:lnTo>
                  <a:pt x="2997170" y="114222"/>
                </a:lnTo>
                <a:lnTo>
                  <a:pt x="2982952" y="123213"/>
                </a:lnTo>
                <a:lnTo>
                  <a:pt x="2951045" y="128819"/>
                </a:lnTo>
                <a:lnTo>
                  <a:pt x="2943330" y="122799"/>
                </a:lnTo>
                <a:lnTo>
                  <a:pt x="2946800" y="113356"/>
                </a:lnTo>
                <a:close/>
                <a:moveTo>
                  <a:pt x="2852597" y="92740"/>
                </a:moveTo>
                <a:lnTo>
                  <a:pt x="2881808" y="96163"/>
                </a:lnTo>
                <a:lnTo>
                  <a:pt x="2917589" y="105192"/>
                </a:lnTo>
                <a:lnTo>
                  <a:pt x="2916814" y="116780"/>
                </a:lnTo>
                <a:lnTo>
                  <a:pt x="2911828" y="127088"/>
                </a:lnTo>
                <a:lnTo>
                  <a:pt x="2886828" y="124530"/>
                </a:lnTo>
                <a:lnTo>
                  <a:pt x="2867590" y="116366"/>
                </a:lnTo>
                <a:lnTo>
                  <a:pt x="2830293" y="115501"/>
                </a:lnTo>
                <a:lnTo>
                  <a:pt x="2856068" y="107788"/>
                </a:lnTo>
                <a:lnTo>
                  <a:pt x="2842591" y="101769"/>
                </a:lnTo>
                <a:close/>
                <a:moveTo>
                  <a:pt x="6376138" y="91868"/>
                </a:moveTo>
                <a:lnTo>
                  <a:pt x="6390390" y="93185"/>
                </a:lnTo>
                <a:lnTo>
                  <a:pt x="6450732" y="107331"/>
                </a:lnTo>
                <a:lnTo>
                  <a:pt x="6457673" y="116774"/>
                </a:lnTo>
                <a:lnTo>
                  <a:pt x="6371152" y="126668"/>
                </a:lnTo>
                <a:lnTo>
                  <a:pt x="6365390" y="94464"/>
                </a:lnTo>
                <a:close/>
                <a:moveTo>
                  <a:pt x="4928899" y="75128"/>
                </a:moveTo>
                <a:lnTo>
                  <a:pt x="4951979" y="83743"/>
                </a:lnTo>
                <a:lnTo>
                  <a:pt x="5011950" y="101312"/>
                </a:lnTo>
                <a:lnTo>
                  <a:pt x="4971183" y="111207"/>
                </a:lnTo>
                <a:lnTo>
                  <a:pt x="4965422" y="129228"/>
                </a:lnTo>
                <a:lnTo>
                  <a:pt x="4951204" y="133968"/>
                </a:lnTo>
                <a:lnTo>
                  <a:pt x="4946588" y="154998"/>
                </a:lnTo>
                <a:lnTo>
                  <a:pt x="4925429" y="156278"/>
                </a:lnTo>
                <a:lnTo>
                  <a:pt x="4885066" y="140401"/>
                </a:lnTo>
                <a:lnTo>
                  <a:pt x="4899689" y="131372"/>
                </a:lnTo>
                <a:lnTo>
                  <a:pt x="4872364" y="124073"/>
                </a:lnTo>
                <a:lnTo>
                  <a:pt x="4835842" y="103457"/>
                </a:lnTo>
                <a:lnTo>
                  <a:pt x="4820479" y="84571"/>
                </a:lnTo>
                <a:lnTo>
                  <a:pt x="4865087" y="75993"/>
                </a:lnTo>
                <a:lnTo>
                  <a:pt x="4875464" y="84157"/>
                </a:lnTo>
                <a:lnTo>
                  <a:pt x="4899689" y="84157"/>
                </a:lnTo>
                <a:lnTo>
                  <a:pt x="4904304" y="75993"/>
                </a:lnTo>
                <a:close/>
                <a:moveTo>
                  <a:pt x="5024652" y="61847"/>
                </a:moveTo>
                <a:lnTo>
                  <a:pt x="5068485" y="66964"/>
                </a:lnTo>
                <a:lnTo>
                  <a:pt x="5103458" y="75128"/>
                </a:lnTo>
                <a:lnTo>
                  <a:pt x="5082703" y="88032"/>
                </a:lnTo>
                <a:lnTo>
                  <a:pt x="5034254" y="90590"/>
                </a:lnTo>
                <a:lnTo>
                  <a:pt x="4983110" y="86715"/>
                </a:lnTo>
                <a:lnTo>
                  <a:pt x="4978898" y="79868"/>
                </a:lnTo>
                <a:lnTo>
                  <a:pt x="4954270" y="79868"/>
                </a:lnTo>
                <a:lnTo>
                  <a:pt x="4933886" y="69146"/>
                </a:lnTo>
                <a:lnTo>
                  <a:pt x="4983885" y="62675"/>
                </a:lnTo>
                <a:lnTo>
                  <a:pt x="5009255" y="68280"/>
                </a:lnTo>
                <a:close/>
                <a:moveTo>
                  <a:pt x="5471037" y="55826"/>
                </a:moveTo>
                <a:lnTo>
                  <a:pt x="5498327" y="60529"/>
                </a:lnTo>
                <a:lnTo>
                  <a:pt x="5494116" y="63990"/>
                </a:lnTo>
                <a:lnTo>
                  <a:pt x="5474103" y="66963"/>
                </a:lnTo>
                <a:lnTo>
                  <a:pt x="5459885" y="68693"/>
                </a:lnTo>
                <a:lnTo>
                  <a:pt x="5459514" y="72117"/>
                </a:lnTo>
                <a:lnTo>
                  <a:pt x="5442196" y="75992"/>
                </a:lnTo>
                <a:lnTo>
                  <a:pt x="5421071" y="70838"/>
                </a:lnTo>
                <a:lnTo>
                  <a:pt x="5426428" y="63539"/>
                </a:lnTo>
                <a:lnTo>
                  <a:pt x="5389536" y="63125"/>
                </a:lnTo>
                <a:lnTo>
                  <a:pt x="5419151" y="58836"/>
                </a:lnTo>
                <a:lnTo>
                  <a:pt x="5444117" y="58385"/>
                </a:lnTo>
                <a:lnTo>
                  <a:pt x="5451428" y="64818"/>
                </a:lnTo>
                <a:lnTo>
                  <a:pt x="5457594" y="59664"/>
                </a:lnTo>
                <a:close/>
                <a:moveTo>
                  <a:pt x="3125199" y="48083"/>
                </a:moveTo>
                <a:lnTo>
                  <a:pt x="3132914" y="60122"/>
                </a:lnTo>
                <a:lnTo>
                  <a:pt x="3155185" y="64824"/>
                </a:lnTo>
                <a:lnTo>
                  <a:pt x="3177893" y="69151"/>
                </a:lnTo>
                <a:lnTo>
                  <a:pt x="3175198" y="84162"/>
                </a:lnTo>
                <a:lnTo>
                  <a:pt x="3187495" y="92326"/>
                </a:lnTo>
                <a:lnTo>
                  <a:pt x="3156735" y="99173"/>
                </a:lnTo>
                <a:lnTo>
                  <a:pt x="3106365" y="117645"/>
                </a:lnTo>
                <a:lnTo>
                  <a:pt x="3073684" y="119790"/>
                </a:lnTo>
                <a:lnTo>
                  <a:pt x="3041373" y="116366"/>
                </a:lnTo>
                <a:lnTo>
                  <a:pt x="3033692" y="106058"/>
                </a:lnTo>
                <a:lnTo>
                  <a:pt x="3043698" y="97480"/>
                </a:lnTo>
                <a:lnTo>
                  <a:pt x="3064452" y="91047"/>
                </a:lnTo>
                <a:lnTo>
                  <a:pt x="3033321" y="91047"/>
                </a:lnTo>
                <a:lnTo>
                  <a:pt x="3023719" y="83297"/>
                </a:lnTo>
                <a:lnTo>
                  <a:pt x="3025235" y="72988"/>
                </a:lnTo>
                <a:lnTo>
                  <a:pt x="3048685" y="62680"/>
                </a:lnTo>
                <a:lnTo>
                  <a:pt x="3068293" y="55833"/>
                </a:lnTo>
                <a:lnTo>
                  <a:pt x="3087161" y="54102"/>
                </a:lnTo>
                <a:lnTo>
                  <a:pt x="3085611" y="49399"/>
                </a:lnTo>
                <a:close/>
                <a:moveTo>
                  <a:pt x="6220818" y="48076"/>
                </a:moveTo>
                <a:lnTo>
                  <a:pt x="6266201" y="59664"/>
                </a:lnTo>
                <a:lnTo>
                  <a:pt x="6331564" y="81560"/>
                </a:lnTo>
                <a:lnTo>
                  <a:pt x="6353093" y="103042"/>
                </a:lnTo>
                <a:lnTo>
                  <a:pt x="6318862" y="106051"/>
                </a:lnTo>
                <a:lnTo>
                  <a:pt x="6263506" y="99167"/>
                </a:lnTo>
                <a:lnTo>
                  <a:pt x="6225030" y="90175"/>
                </a:lnTo>
                <a:lnTo>
                  <a:pt x="6193528" y="72982"/>
                </a:lnTo>
                <a:lnTo>
                  <a:pt x="6165462" y="68693"/>
                </a:lnTo>
                <a:lnTo>
                  <a:pt x="6190832" y="53231"/>
                </a:lnTo>
                <a:close/>
                <a:moveTo>
                  <a:pt x="3485501" y="7301"/>
                </a:moveTo>
                <a:lnTo>
                  <a:pt x="3518553" y="9031"/>
                </a:lnTo>
                <a:lnTo>
                  <a:pt x="3552379" y="10311"/>
                </a:lnTo>
                <a:lnTo>
                  <a:pt x="3593147" y="11590"/>
                </a:lnTo>
                <a:lnTo>
                  <a:pt x="3625457" y="13734"/>
                </a:lnTo>
                <a:lnTo>
                  <a:pt x="3650423" y="19340"/>
                </a:lnTo>
                <a:lnTo>
                  <a:pt x="3645066" y="25322"/>
                </a:lnTo>
                <a:lnTo>
                  <a:pt x="3598537" y="33937"/>
                </a:lnTo>
                <a:lnTo>
                  <a:pt x="3555479" y="38226"/>
                </a:lnTo>
                <a:lnTo>
                  <a:pt x="3536612" y="42929"/>
                </a:lnTo>
                <a:lnTo>
                  <a:pt x="3571988" y="42929"/>
                </a:lnTo>
                <a:lnTo>
                  <a:pt x="3522798" y="56247"/>
                </a:lnTo>
                <a:lnTo>
                  <a:pt x="3490117" y="62266"/>
                </a:lnTo>
                <a:lnTo>
                  <a:pt x="3445104" y="81152"/>
                </a:lnTo>
                <a:lnTo>
                  <a:pt x="3407437" y="85441"/>
                </a:lnTo>
                <a:lnTo>
                  <a:pt x="3392039" y="90181"/>
                </a:lnTo>
                <a:lnTo>
                  <a:pt x="3338604" y="92326"/>
                </a:lnTo>
                <a:lnTo>
                  <a:pt x="3359358" y="95335"/>
                </a:lnTo>
                <a:lnTo>
                  <a:pt x="3343220" y="99624"/>
                </a:lnTo>
                <a:lnTo>
                  <a:pt x="3347061" y="111626"/>
                </a:lnTo>
                <a:lnTo>
                  <a:pt x="3323240" y="120241"/>
                </a:lnTo>
                <a:lnTo>
                  <a:pt x="3290559" y="127088"/>
                </a:lnTo>
                <a:lnTo>
                  <a:pt x="3273242" y="137396"/>
                </a:lnTo>
                <a:lnTo>
                  <a:pt x="3242110" y="144695"/>
                </a:lnTo>
                <a:lnTo>
                  <a:pt x="3239415" y="150715"/>
                </a:lnTo>
                <a:lnTo>
                  <a:pt x="3270176" y="149849"/>
                </a:lnTo>
                <a:lnTo>
                  <a:pt x="3265560" y="155417"/>
                </a:lnTo>
                <a:lnTo>
                  <a:pt x="3204813" y="171745"/>
                </a:lnTo>
                <a:lnTo>
                  <a:pt x="3164416" y="164033"/>
                </a:lnTo>
                <a:lnTo>
                  <a:pt x="3108286" y="168322"/>
                </a:lnTo>
                <a:lnTo>
                  <a:pt x="3084836" y="165312"/>
                </a:lnTo>
                <a:lnTo>
                  <a:pt x="3052525" y="163581"/>
                </a:lnTo>
                <a:lnTo>
                  <a:pt x="3062161" y="151128"/>
                </a:lnTo>
                <a:lnTo>
                  <a:pt x="3100604" y="145560"/>
                </a:lnTo>
                <a:lnTo>
                  <a:pt x="3110206" y="127088"/>
                </a:lnTo>
                <a:lnTo>
                  <a:pt x="3122133" y="125395"/>
                </a:lnTo>
                <a:lnTo>
                  <a:pt x="3158285" y="136117"/>
                </a:lnTo>
                <a:lnTo>
                  <a:pt x="3150198" y="120241"/>
                </a:lnTo>
                <a:lnTo>
                  <a:pt x="3127119" y="115501"/>
                </a:lnTo>
                <a:lnTo>
                  <a:pt x="3150603" y="106058"/>
                </a:lnTo>
                <a:lnTo>
                  <a:pt x="3186721" y="100490"/>
                </a:lnTo>
                <a:lnTo>
                  <a:pt x="3200197" y="91874"/>
                </a:lnTo>
                <a:lnTo>
                  <a:pt x="3185575" y="82431"/>
                </a:lnTo>
                <a:lnTo>
                  <a:pt x="3190966" y="70844"/>
                </a:lnTo>
                <a:lnTo>
                  <a:pt x="3235574" y="71709"/>
                </a:lnTo>
                <a:lnTo>
                  <a:pt x="3246322" y="73854"/>
                </a:lnTo>
                <a:lnTo>
                  <a:pt x="3280923" y="66141"/>
                </a:lnTo>
                <a:lnTo>
                  <a:pt x="3246322" y="63131"/>
                </a:lnTo>
                <a:lnTo>
                  <a:pt x="3186721" y="64824"/>
                </a:lnTo>
                <a:lnTo>
                  <a:pt x="3165596" y="56698"/>
                </a:lnTo>
                <a:lnTo>
                  <a:pt x="3161721" y="48083"/>
                </a:lnTo>
                <a:lnTo>
                  <a:pt x="3149828" y="41649"/>
                </a:lnTo>
                <a:lnTo>
                  <a:pt x="3154814" y="34802"/>
                </a:lnTo>
                <a:lnTo>
                  <a:pt x="3183655" y="30476"/>
                </a:lnTo>
                <a:lnTo>
                  <a:pt x="3203634" y="30062"/>
                </a:lnTo>
                <a:lnTo>
                  <a:pt x="3239010" y="26638"/>
                </a:lnTo>
                <a:lnTo>
                  <a:pt x="3271321" y="19340"/>
                </a:lnTo>
                <a:lnTo>
                  <a:pt x="3290155" y="20205"/>
                </a:lnTo>
                <a:lnTo>
                  <a:pt x="3300936" y="25773"/>
                </a:lnTo>
                <a:lnTo>
                  <a:pt x="3325161" y="15051"/>
                </a:lnTo>
                <a:lnTo>
                  <a:pt x="3349756" y="11590"/>
                </a:lnTo>
                <a:lnTo>
                  <a:pt x="3380517" y="9445"/>
                </a:lnTo>
                <a:lnTo>
                  <a:pt x="3429741" y="8580"/>
                </a:lnTo>
                <a:lnTo>
                  <a:pt x="3436648" y="10724"/>
                </a:lnTo>
                <a:close/>
                <a:moveTo>
                  <a:pt x="4089935" y="0"/>
                </a:moveTo>
                <a:lnTo>
                  <a:pt x="4214898" y="2144"/>
                </a:lnTo>
                <a:lnTo>
                  <a:pt x="4309472" y="17607"/>
                </a:lnTo>
                <a:lnTo>
                  <a:pt x="4277565" y="24905"/>
                </a:lnTo>
                <a:lnTo>
                  <a:pt x="4215640" y="26184"/>
                </a:lnTo>
                <a:lnTo>
                  <a:pt x="4127602" y="28329"/>
                </a:lnTo>
                <a:lnTo>
                  <a:pt x="4134509" y="32204"/>
                </a:lnTo>
                <a:lnTo>
                  <a:pt x="4192594" y="29194"/>
                </a:lnTo>
                <a:lnTo>
                  <a:pt x="4239089" y="36944"/>
                </a:lnTo>
                <a:lnTo>
                  <a:pt x="4272950" y="30473"/>
                </a:lnTo>
                <a:lnTo>
                  <a:pt x="4284102" y="37772"/>
                </a:lnTo>
                <a:lnTo>
                  <a:pt x="4262168" y="50225"/>
                </a:lnTo>
                <a:lnTo>
                  <a:pt x="4306406" y="42098"/>
                </a:lnTo>
                <a:lnTo>
                  <a:pt x="4387907" y="34348"/>
                </a:lnTo>
                <a:lnTo>
                  <a:pt x="4435985" y="38637"/>
                </a:lnTo>
                <a:lnTo>
                  <a:pt x="4443667" y="47666"/>
                </a:lnTo>
                <a:lnTo>
                  <a:pt x="4373284" y="63129"/>
                </a:lnTo>
                <a:lnTo>
                  <a:pt x="4362907" y="68697"/>
                </a:lnTo>
                <a:lnTo>
                  <a:pt x="4308326" y="72121"/>
                </a:lnTo>
                <a:lnTo>
                  <a:pt x="4346769" y="73437"/>
                </a:lnTo>
                <a:lnTo>
                  <a:pt x="4323319" y="90593"/>
                </a:lnTo>
                <a:lnTo>
                  <a:pt x="4306001" y="106055"/>
                </a:lnTo>
                <a:lnTo>
                  <a:pt x="4300611" y="133519"/>
                </a:lnTo>
                <a:lnTo>
                  <a:pt x="4317928" y="150712"/>
                </a:lnTo>
                <a:lnTo>
                  <a:pt x="4290234" y="151126"/>
                </a:lnTo>
                <a:lnTo>
                  <a:pt x="4259473" y="159704"/>
                </a:lnTo>
                <a:lnTo>
                  <a:pt x="4289088" y="173022"/>
                </a:lnTo>
                <a:lnTo>
                  <a:pt x="4288717" y="195783"/>
                </a:lnTo>
                <a:lnTo>
                  <a:pt x="4269109" y="198379"/>
                </a:lnTo>
                <a:lnTo>
                  <a:pt x="4288313" y="221558"/>
                </a:lnTo>
                <a:lnTo>
                  <a:pt x="4246805" y="223251"/>
                </a:lnTo>
                <a:lnTo>
                  <a:pt x="4266009" y="234425"/>
                </a:lnTo>
                <a:lnTo>
                  <a:pt x="4257957" y="243868"/>
                </a:lnTo>
                <a:lnTo>
                  <a:pt x="4231037" y="248157"/>
                </a:lnTo>
                <a:lnTo>
                  <a:pt x="4205262" y="248157"/>
                </a:lnTo>
                <a:lnTo>
                  <a:pt x="4224871" y="266630"/>
                </a:lnTo>
                <a:lnTo>
                  <a:pt x="4222580" y="279083"/>
                </a:lnTo>
                <a:lnTo>
                  <a:pt x="4187978" y="267495"/>
                </a:lnTo>
                <a:lnTo>
                  <a:pt x="4176422" y="275208"/>
                </a:lnTo>
                <a:lnTo>
                  <a:pt x="4200276" y="282093"/>
                </a:lnTo>
                <a:lnTo>
                  <a:pt x="4221805" y="298835"/>
                </a:lnTo>
                <a:lnTo>
                  <a:pt x="4224871" y="322011"/>
                </a:lnTo>
                <a:lnTo>
                  <a:pt x="4189899" y="327165"/>
                </a:lnTo>
                <a:lnTo>
                  <a:pt x="4176826" y="316029"/>
                </a:lnTo>
                <a:lnTo>
                  <a:pt x="4156443" y="299701"/>
                </a:lnTo>
                <a:lnTo>
                  <a:pt x="4159138" y="319001"/>
                </a:lnTo>
                <a:lnTo>
                  <a:pt x="4133364" y="334050"/>
                </a:lnTo>
                <a:lnTo>
                  <a:pt x="4184508" y="335329"/>
                </a:lnTo>
                <a:lnTo>
                  <a:pt x="4211024" y="337060"/>
                </a:lnTo>
                <a:lnTo>
                  <a:pt x="4153747" y="361514"/>
                </a:lnTo>
                <a:lnTo>
                  <a:pt x="4095696" y="384688"/>
                </a:lnTo>
                <a:lnTo>
                  <a:pt x="4035320" y="394170"/>
                </a:lnTo>
                <a:lnTo>
                  <a:pt x="4013420" y="394998"/>
                </a:lnTo>
                <a:lnTo>
                  <a:pt x="3990341" y="406171"/>
                </a:lnTo>
                <a:lnTo>
                  <a:pt x="3954561" y="436646"/>
                </a:lnTo>
                <a:lnTo>
                  <a:pt x="3905741" y="457712"/>
                </a:lnTo>
                <a:lnTo>
                  <a:pt x="3891119" y="458540"/>
                </a:lnTo>
                <a:lnTo>
                  <a:pt x="3861908" y="466290"/>
                </a:lnTo>
                <a:lnTo>
                  <a:pt x="3830776" y="473135"/>
                </a:lnTo>
                <a:lnTo>
                  <a:pt x="3808068" y="492058"/>
                </a:lnTo>
                <a:lnTo>
                  <a:pt x="3801532" y="513089"/>
                </a:lnTo>
                <a:lnTo>
                  <a:pt x="3785393" y="532839"/>
                </a:lnTo>
                <a:lnTo>
                  <a:pt x="3744255" y="557294"/>
                </a:lnTo>
                <a:lnTo>
                  <a:pt x="3745805" y="580919"/>
                </a:lnTo>
                <a:lnTo>
                  <a:pt x="3728858" y="606691"/>
                </a:lnTo>
                <a:lnTo>
                  <a:pt x="3709249" y="637578"/>
                </a:lnTo>
                <a:lnTo>
                  <a:pt x="3677747" y="638857"/>
                </a:lnTo>
                <a:lnTo>
                  <a:pt x="3653893" y="613989"/>
                </a:lnTo>
                <a:lnTo>
                  <a:pt x="3611206" y="613989"/>
                </a:lnTo>
                <a:lnTo>
                  <a:pt x="3596213" y="596796"/>
                </a:lnTo>
                <a:lnTo>
                  <a:pt x="3592372" y="566737"/>
                </a:lnTo>
                <a:lnTo>
                  <a:pt x="3569293" y="528550"/>
                </a:lnTo>
                <a:lnTo>
                  <a:pt x="3565856" y="508800"/>
                </a:lnTo>
                <a:lnTo>
                  <a:pt x="3573168" y="481750"/>
                </a:lnTo>
                <a:lnTo>
                  <a:pt x="3555479" y="453838"/>
                </a:lnTo>
                <a:lnTo>
                  <a:pt x="3571618" y="432357"/>
                </a:lnTo>
                <a:lnTo>
                  <a:pt x="3562016" y="421634"/>
                </a:lnTo>
                <a:lnTo>
                  <a:pt x="3595842" y="387698"/>
                </a:lnTo>
                <a:lnTo>
                  <a:pt x="3629669" y="376976"/>
                </a:lnTo>
                <a:lnTo>
                  <a:pt x="3642371" y="364974"/>
                </a:lnTo>
                <a:lnTo>
                  <a:pt x="3655814" y="342214"/>
                </a:lnTo>
                <a:lnTo>
                  <a:pt x="3629298" y="352522"/>
                </a:lnTo>
                <a:lnTo>
                  <a:pt x="3617001" y="356810"/>
                </a:lnTo>
                <a:lnTo>
                  <a:pt x="3597763" y="361101"/>
                </a:lnTo>
                <a:lnTo>
                  <a:pt x="3577379" y="351657"/>
                </a:lnTo>
                <a:lnTo>
                  <a:pt x="3584690" y="332319"/>
                </a:lnTo>
                <a:lnTo>
                  <a:pt x="3598908" y="317308"/>
                </a:lnTo>
                <a:lnTo>
                  <a:pt x="3617371" y="317308"/>
                </a:lnTo>
                <a:lnTo>
                  <a:pt x="3653119" y="324606"/>
                </a:lnTo>
                <a:lnTo>
                  <a:pt x="3627749" y="306548"/>
                </a:lnTo>
                <a:lnTo>
                  <a:pt x="3615451" y="296691"/>
                </a:lnTo>
                <a:lnTo>
                  <a:pt x="3594292" y="300979"/>
                </a:lnTo>
                <a:lnTo>
                  <a:pt x="3581624" y="294095"/>
                </a:lnTo>
                <a:lnTo>
                  <a:pt x="3615451" y="268361"/>
                </a:lnTo>
                <a:lnTo>
                  <a:pt x="3608510" y="258053"/>
                </a:lnTo>
                <a:lnTo>
                  <a:pt x="3603928" y="238714"/>
                </a:lnTo>
                <a:lnTo>
                  <a:pt x="3596988" y="210384"/>
                </a:lnTo>
                <a:lnTo>
                  <a:pt x="3579704" y="200072"/>
                </a:lnTo>
                <a:lnTo>
                  <a:pt x="3586611" y="188936"/>
                </a:lnTo>
                <a:lnTo>
                  <a:pt x="3548168" y="173022"/>
                </a:lnTo>
                <a:lnTo>
                  <a:pt x="3511646" y="171743"/>
                </a:lnTo>
                <a:lnTo>
                  <a:pt x="3462793" y="172608"/>
                </a:lnTo>
                <a:lnTo>
                  <a:pt x="3417814" y="174301"/>
                </a:lnTo>
                <a:lnTo>
                  <a:pt x="3403192" y="166175"/>
                </a:lnTo>
                <a:lnTo>
                  <a:pt x="3385133" y="149433"/>
                </a:lnTo>
                <a:lnTo>
                  <a:pt x="3437423" y="141683"/>
                </a:lnTo>
                <a:lnTo>
                  <a:pt x="3473574" y="140404"/>
                </a:lnTo>
                <a:lnTo>
                  <a:pt x="3403967" y="133971"/>
                </a:lnTo>
                <a:lnTo>
                  <a:pt x="3373206" y="123211"/>
                </a:lnTo>
                <a:lnTo>
                  <a:pt x="3383583" y="114219"/>
                </a:lnTo>
                <a:lnTo>
                  <a:pt x="3458177" y="102180"/>
                </a:lnTo>
                <a:lnTo>
                  <a:pt x="3529705" y="90593"/>
                </a:lnTo>
                <a:lnTo>
                  <a:pt x="3543148" y="82015"/>
                </a:lnTo>
                <a:lnTo>
                  <a:pt x="3504335" y="73851"/>
                </a:lnTo>
                <a:lnTo>
                  <a:pt x="3526639" y="64822"/>
                </a:lnTo>
                <a:lnTo>
                  <a:pt x="3596617" y="49397"/>
                </a:lnTo>
                <a:lnTo>
                  <a:pt x="3621987" y="46387"/>
                </a:lnTo>
                <a:lnTo>
                  <a:pt x="3623133" y="36944"/>
                </a:lnTo>
                <a:lnTo>
                  <a:pt x="3665820" y="31339"/>
                </a:lnTo>
                <a:lnTo>
                  <a:pt x="3718110" y="28329"/>
                </a:lnTo>
                <a:lnTo>
                  <a:pt x="3768109" y="28329"/>
                </a:lnTo>
                <a:lnTo>
                  <a:pt x="3781182" y="34800"/>
                </a:lnTo>
                <a:lnTo>
                  <a:pt x="3832292" y="23626"/>
                </a:lnTo>
                <a:lnTo>
                  <a:pt x="3865749" y="30925"/>
                </a:lnTo>
                <a:lnTo>
                  <a:pt x="3887278" y="32618"/>
                </a:lnTo>
                <a:lnTo>
                  <a:pt x="3917264" y="39502"/>
                </a:lnTo>
                <a:lnTo>
                  <a:pt x="3884987" y="28329"/>
                </a:lnTo>
                <a:lnTo>
                  <a:pt x="3892668" y="19337"/>
                </a:lnTo>
                <a:lnTo>
                  <a:pt x="3953819" y="7750"/>
                </a:lnTo>
                <a:lnTo>
                  <a:pt x="4009175" y="8577"/>
                </a:lnTo>
                <a:lnTo>
                  <a:pt x="4033029" y="1279"/>
                </a:lnTo>
                <a:close/>
              </a:path>
            </a:pathLst>
          </a:custGeom>
          <a:gradFill>
            <a:gsLst>
              <a:gs pos="0">
                <a:schemeClr val="accent1"/>
              </a:gs>
              <a:gs pos="37000">
                <a:schemeClr val="accent2"/>
              </a:gs>
              <a:gs pos="78000">
                <a:schemeClr val="accent3"/>
              </a:gs>
              <a:gs pos="100000">
                <a:schemeClr val="accent4"/>
              </a:gs>
            </a:gsLst>
            <a:path path="circle">
              <a:fillToRect l="100000" b="100000"/>
            </a:path>
            <a:tileRect t="-100000" r="-10000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p:cSld name="1_Diapositiva de título">
    <p:spTree>
      <p:nvGrpSpPr>
        <p:cNvPr id="1" name="Shape 22"/>
        <p:cNvGrpSpPr/>
        <p:nvPr/>
      </p:nvGrpSpPr>
      <p:grpSpPr>
        <a:xfrm>
          <a:off x="0" y="0"/>
          <a:ext cx="0" cy="0"/>
          <a:chOff x="0" y="0"/>
          <a:chExt cx="0" cy="0"/>
        </a:xfrm>
      </p:grpSpPr>
      <p:sp>
        <p:nvSpPr>
          <p:cNvPr id="23" name="Google Shape;23;p4"/>
          <p:cNvSpPr/>
          <p:nvPr/>
        </p:nvSpPr>
        <p:spPr>
          <a:xfrm>
            <a:off x="6269969" y="221839"/>
            <a:ext cx="5322263" cy="2560690"/>
          </a:xfrm>
          <a:custGeom>
            <a:avLst/>
            <a:gdLst/>
            <a:ahLst/>
            <a:cxnLst/>
            <a:rect l="l" t="t" r="r" b="b"/>
            <a:pathLst>
              <a:path w="9450227" h="4546769" extrusionOk="0">
                <a:moveTo>
                  <a:pt x="3048315" y="4446732"/>
                </a:moveTo>
                <a:lnTo>
                  <a:pt x="3066003" y="4450607"/>
                </a:lnTo>
                <a:lnTo>
                  <a:pt x="3066004" y="4450609"/>
                </a:lnTo>
                <a:lnTo>
                  <a:pt x="3080625" y="4465618"/>
                </a:lnTo>
                <a:lnTo>
                  <a:pt x="3100975" y="4490524"/>
                </a:lnTo>
                <a:lnTo>
                  <a:pt x="3138272" y="4509861"/>
                </a:lnTo>
                <a:lnTo>
                  <a:pt x="3173278" y="4517574"/>
                </a:lnTo>
                <a:lnTo>
                  <a:pt x="3169033" y="4533902"/>
                </a:lnTo>
                <a:lnTo>
                  <a:pt x="3148278" y="4535595"/>
                </a:lnTo>
                <a:lnTo>
                  <a:pt x="3132511" y="4524007"/>
                </a:lnTo>
                <a:lnTo>
                  <a:pt x="3118292" y="4523142"/>
                </a:lnTo>
                <a:lnTo>
                  <a:pt x="3094439" y="4523142"/>
                </a:lnTo>
                <a:lnTo>
                  <a:pt x="3094439" y="4523142"/>
                </a:lnTo>
                <a:lnTo>
                  <a:pt x="3118293" y="4523142"/>
                </a:lnTo>
                <a:lnTo>
                  <a:pt x="3132141" y="4524007"/>
                </a:lnTo>
                <a:lnTo>
                  <a:pt x="3129816" y="4536912"/>
                </a:lnTo>
                <a:lnTo>
                  <a:pt x="3114452" y="4546769"/>
                </a:lnTo>
                <a:lnTo>
                  <a:pt x="3103300" y="4545903"/>
                </a:lnTo>
                <a:lnTo>
                  <a:pt x="3089082" y="4543345"/>
                </a:lnTo>
                <a:lnTo>
                  <a:pt x="3068294" y="4533902"/>
                </a:lnTo>
                <a:lnTo>
                  <a:pt x="3042924" y="4529162"/>
                </a:lnTo>
                <a:lnTo>
                  <a:pt x="3006773" y="4510689"/>
                </a:lnTo>
                <a:lnTo>
                  <a:pt x="2976416" y="4493534"/>
                </a:lnTo>
                <a:lnTo>
                  <a:pt x="2929888" y="4457041"/>
                </a:lnTo>
                <a:lnTo>
                  <a:pt x="2951417" y="4463925"/>
                </a:lnTo>
                <a:lnTo>
                  <a:pt x="2992959" y="4485370"/>
                </a:lnTo>
                <a:lnTo>
                  <a:pt x="3027561" y="4497409"/>
                </a:lnTo>
                <a:lnTo>
                  <a:pt x="3033322" y="4482360"/>
                </a:lnTo>
                <a:lnTo>
                  <a:pt x="3032547" y="4460464"/>
                </a:lnTo>
                <a:close/>
                <a:moveTo>
                  <a:pt x="3264010" y="4433865"/>
                </a:moveTo>
                <a:lnTo>
                  <a:pt x="3265156" y="4434730"/>
                </a:lnTo>
                <a:lnTo>
                  <a:pt x="3267076" y="4435558"/>
                </a:lnTo>
                <a:lnTo>
                  <a:pt x="3267481" y="4437288"/>
                </a:lnTo>
                <a:lnTo>
                  <a:pt x="3266335" y="4438154"/>
                </a:lnTo>
                <a:lnTo>
                  <a:pt x="3265560" y="4437702"/>
                </a:lnTo>
                <a:lnTo>
                  <a:pt x="3265156" y="4436875"/>
                </a:lnTo>
                <a:lnTo>
                  <a:pt x="3264415" y="4435144"/>
                </a:lnTo>
                <a:close/>
                <a:moveTo>
                  <a:pt x="3292480" y="4429576"/>
                </a:moveTo>
                <a:lnTo>
                  <a:pt x="3293221" y="4429576"/>
                </a:lnTo>
                <a:lnTo>
                  <a:pt x="3293996" y="4430404"/>
                </a:lnTo>
                <a:lnTo>
                  <a:pt x="3294771" y="4433000"/>
                </a:lnTo>
                <a:lnTo>
                  <a:pt x="3292851" y="4432548"/>
                </a:lnTo>
                <a:lnTo>
                  <a:pt x="3291705" y="4430855"/>
                </a:lnTo>
                <a:close/>
                <a:moveTo>
                  <a:pt x="3231733" y="4422691"/>
                </a:moveTo>
                <a:lnTo>
                  <a:pt x="3233654" y="4423105"/>
                </a:lnTo>
                <a:lnTo>
                  <a:pt x="3235170" y="4423105"/>
                </a:lnTo>
                <a:lnTo>
                  <a:pt x="3235574" y="4426566"/>
                </a:lnTo>
                <a:lnTo>
                  <a:pt x="3235170" y="4428259"/>
                </a:lnTo>
                <a:lnTo>
                  <a:pt x="3233250" y="4428259"/>
                </a:lnTo>
                <a:lnTo>
                  <a:pt x="3230554" y="4426115"/>
                </a:lnTo>
                <a:lnTo>
                  <a:pt x="3229409" y="4424422"/>
                </a:lnTo>
                <a:lnTo>
                  <a:pt x="3231329" y="4423970"/>
                </a:lnTo>
                <a:close/>
                <a:moveTo>
                  <a:pt x="3237495" y="4408960"/>
                </a:moveTo>
                <a:lnTo>
                  <a:pt x="3239011" y="4408960"/>
                </a:lnTo>
                <a:lnTo>
                  <a:pt x="3240931" y="4410239"/>
                </a:lnTo>
                <a:lnTo>
                  <a:pt x="3245177" y="4411969"/>
                </a:lnTo>
                <a:lnTo>
                  <a:pt x="3249017" y="4413248"/>
                </a:lnTo>
                <a:lnTo>
                  <a:pt x="3251713" y="4410239"/>
                </a:lnTo>
                <a:lnTo>
                  <a:pt x="3253633" y="4409825"/>
                </a:lnTo>
                <a:lnTo>
                  <a:pt x="3255554" y="4410239"/>
                </a:lnTo>
                <a:lnTo>
                  <a:pt x="3256699" y="4411518"/>
                </a:lnTo>
                <a:lnTo>
                  <a:pt x="3258620" y="4411518"/>
                </a:lnTo>
                <a:lnTo>
                  <a:pt x="3263236" y="4409825"/>
                </a:lnTo>
                <a:lnTo>
                  <a:pt x="3264010" y="4410239"/>
                </a:lnTo>
                <a:lnTo>
                  <a:pt x="3265560" y="4408960"/>
                </a:lnTo>
                <a:lnTo>
                  <a:pt x="3267076" y="4409825"/>
                </a:lnTo>
                <a:lnTo>
                  <a:pt x="3269031" y="4411104"/>
                </a:lnTo>
                <a:lnTo>
                  <a:pt x="3269031" y="4412383"/>
                </a:lnTo>
                <a:lnTo>
                  <a:pt x="3267481" y="4413662"/>
                </a:lnTo>
                <a:lnTo>
                  <a:pt x="3267076" y="4415393"/>
                </a:lnTo>
                <a:lnTo>
                  <a:pt x="3266335" y="4416258"/>
                </a:lnTo>
                <a:lnTo>
                  <a:pt x="3265156" y="4417537"/>
                </a:lnTo>
                <a:lnTo>
                  <a:pt x="3264010" y="4419682"/>
                </a:lnTo>
                <a:lnTo>
                  <a:pt x="3262090" y="4423970"/>
                </a:lnTo>
                <a:lnTo>
                  <a:pt x="3259395" y="4428711"/>
                </a:lnTo>
                <a:lnTo>
                  <a:pt x="3257878" y="4429125"/>
                </a:lnTo>
                <a:lnTo>
                  <a:pt x="3254408" y="4429576"/>
                </a:lnTo>
                <a:lnTo>
                  <a:pt x="3252858" y="4429125"/>
                </a:lnTo>
                <a:lnTo>
                  <a:pt x="3252083" y="4429125"/>
                </a:lnTo>
                <a:lnTo>
                  <a:pt x="3252083" y="4432548"/>
                </a:lnTo>
                <a:lnTo>
                  <a:pt x="3250938" y="4434730"/>
                </a:lnTo>
                <a:lnTo>
                  <a:pt x="3250567" y="4435144"/>
                </a:lnTo>
                <a:lnTo>
                  <a:pt x="3249017" y="4435144"/>
                </a:lnTo>
                <a:lnTo>
                  <a:pt x="3248243" y="4435558"/>
                </a:lnTo>
                <a:lnTo>
                  <a:pt x="3248243" y="4436009"/>
                </a:lnTo>
                <a:lnTo>
                  <a:pt x="3244031" y="4436009"/>
                </a:lnTo>
                <a:lnTo>
                  <a:pt x="3240561" y="4434730"/>
                </a:lnTo>
                <a:lnTo>
                  <a:pt x="3236316" y="4431720"/>
                </a:lnTo>
                <a:lnTo>
                  <a:pt x="3239415" y="4428259"/>
                </a:lnTo>
                <a:lnTo>
                  <a:pt x="3243256" y="4428259"/>
                </a:lnTo>
                <a:lnTo>
                  <a:pt x="3246322" y="4426115"/>
                </a:lnTo>
                <a:lnTo>
                  <a:pt x="3248243" y="4424422"/>
                </a:lnTo>
                <a:lnTo>
                  <a:pt x="3249017" y="4423105"/>
                </a:lnTo>
                <a:lnTo>
                  <a:pt x="3249792" y="4422277"/>
                </a:lnTo>
                <a:lnTo>
                  <a:pt x="3249792" y="4420961"/>
                </a:lnTo>
                <a:lnTo>
                  <a:pt x="3248243" y="4420547"/>
                </a:lnTo>
                <a:lnTo>
                  <a:pt x="3247097" y="4420547"/>
                </a:lnTo>
                <a:lnTo>
                  <a:pt x="3246322" y="4420961"/>
                </a:lnTo>
                <a:lnTo>
                  <a:pt x="3243256" y="4421826"/>
                </a:lnTo>
                <a:lnTo>
                  <a:pt x="3241336" y="4420547"/>
                </a:lnTo>
                <a:lnTo>
                  <a:pt x="3242481" y="4420095"/>
                </a:lnTo>
                <a:lnTo>
                  <a:pt x="3244031" y="4420095"/>
                </a:lnTo>
                <a:lnTo>
                  <a:pt x="3247872" y="4418403"/>
                </a:lnTo>
                <a:lnTo>
                  <a:pt x="3248243" y="4417951"/>
                </a:lnTo>
                <a:lnTo>
                  <a:pt x="3246322" y="4416258"/>
                </a:lnTo>
                <a:lnTo>
                  <a:pt x="3243256" y="4414528"/>
                </a:lnTo>
                <a:lnTo>
                  <a:pt x="3240561" y="4413248"/>
                </a:lnTo>
                <a:lnTo>
                  <a:pt x="3240190" y="4411969"/>
                </a:lnTo>
                <a:lnTo>
                  <a:pt x="3239415" y="4411104"/>
                </a:lnTo>
                <a:close/>
                <a:moveTo>
                  <a:pt x="3275162" y="4405950"/>
                </a:moveTo>
                <a:lnTo>
                  <a:pt x="3277083" y="4405950"/>
                </a:lnTo>
                <a:lnTo>
                  <a:pt x="3280924" y="4407680"/>
                </a:lnTo>
                <a:lnTo>
                  <a:pt x="3285169" y="4407229"/>
                </a:lnTo>
                <a:lnTo>
                  <a:pt x="3287089" y="4407680"/>
                </a:lnTo>
                <a:lnTo>
                  <a:pt x="3289010" y="4409373"/>
                </a:lnTo>
                <a:lnTo>
                  <a:pt x="3288639" y="4411104"/>
                </a:lnTo>
                <a:lnTo>
                  <a:pt x="3287089" y="4410239"/>
                </a:lnTo>
                <a:lnTo>
                  <a:pt x="3286315" y="4411104"/>
                </a:lnTo>
                <a:lnTo>
                  <a:pt x="3287089" y="4413248"/>
                </a:lnTo>
                <a:lnTo>
                  <a:pt x="3288235" y="4413662"/>
                </a:lnTo>
                <a:lnTo>
                  <a:pt x="3293221" y="4415807"/>
                </a:lnTo>
                <a:lnTo>
                  <a:pt x="3294401" y="4416258"/>
                </a:lnTo>
                <a:lnTo>
                  <a:pt x="3293996" y="4415393"/>
                </a:lnTo>
                <a:lnTo>
                  <a:pt x="3292480" y="4413662"/>
                </a:lnTo>
                <a:lnTo>
                  <a:pt x="3292076" y="4411969"/>
                </a:lnTo>
                <a:lnTo>
                  <a:pt x="3292076" y="4411104"/>
                </a:lnTo>
                <a:lnTo>
                  <a:pt x="3293221" y="4410239"/>
                </a:lnTo>
                <a:lnTo>
                  <a:pt x="3298242" y="4409825"/>
                </a:lnTo>
                <a:lnTo>
                  <a:pt x="3299758" y="4410239"/>
                </a:lnTo>
                <a:lnTo>
                  <a:pt x="3303632" y="4414114"/>
                </a:lnTo>
                <a:lnTo>
                  <a:pt x="3300937" y="4414528"/>
                </a:lnTo>
                <a:lnTo>
                  <a:pt x="3300533" y="4416258"/>
                </a:lnTo>
                <a:lnTo>
                  <a:pt x="3302857" y="4416672"/>
                </a:lnTo>
                <a:lnTo>
                  <a:pt x="3304778" y="4417951"/>
                </a:lnTo>
                <a:lnTo>
                  <a:pt x="3304373" y="4419682"/>
                </a:lnTo>
                <a:lnTo>
                  <a:pt x="3304778" y="4420095"/>
                </a:lnTo>
                <a:lnTo>
                  <a:pt x="3300937" y="4421826"/>
                </a:lnTo>
                <a:lnTo>
                  <a:pt x="3298242" y="4422277"/>
                </a:lnTo>
                <a:lnTo>
                  <a:pt x="3297096" y="4423970"/>
                </a:lnTo>
                <a:lnTo>
                  <a:pt x="3294771" y="4425250"/>
                </a:lnTo>
                <a:lnTo>
                  <a:pt x="3287460" y="4427394"/>
                </a:lnTo>
                <a:lnTo>
                  <a:pt x="3289010" y="4429576"/>
                </a:lnTo>
                <a:lnTo>
                  <a:pt x="3289381" y="4430855"/>
                </a:lnTo>
                <a:lnTo>
                  <a:pt x="3290155" y="4433000"/>
                </a:lnTo>
                <a:lnTo>
                  <a:pt x="3277858" y="4430404"/>
                </a:lnTo>
                <a:lnTo>
                  <a:pt x="3276712" y="4430404"/>
                </a:lnTo>
                <a:lnTo>
                  <a:pt x="3280924" y="4435558"/>
                </a:lnTo>
                <a:lnTo>
                  <a:pt x="3279003" y="4436875"/>
                </a:lnTo>
                <a:lnTo>
                  <a:pt x="3277083" y="4435558"/>
                </a:lnTo>
                <a:lnTo>
                  <a:pt x="3275162" y="4436009"/>
                </a:lnTo>
                <a:lnTo>
                  <a:pt x="3275162" y="4439847"/>
                </a:lnTo>
                <a:lnTo>
                  <a:pt x="3271322" y="4437702"/>
                </a:lnTo>
                <a:lnTo>
                  <a:pt x="3267481" y="4433865"/>
                </a:lnTo>
                <a:lnTo>
                  <a:pt x="3266335" y="4432548"/>
                </a:lnTo>
                <a:lnTo>
                  <a:pt x="3267851" y="4428711"/>
                </a:lnTo>
                <a:lnTo>
                  <a:pt x="3267076" y="4427394"/>
                </a:lnTo>
                <a:lnTo>
                  <a:pt x="3271322" y="4422691"/>
                </a:lnTo>
                <a:lnTo>
                  <a:pt x="3272097" y="4420961"/>
                </a:lnTo>
                <a:lnTo>
                  <a:pt x="3273613" y="4420547"/>
                </a:lnTo>
                <a:lnTo>
                  <a:pt x="3275567" y="4420095"/>
                </a:lnTo>
                <a:lnTo>
                  <a:pt x="3275937" y="4419682"/>
                </a:lnTo>
                <a:lnTo>
                  <a:pt x="3275567" y="4418403"/>
                </a:lnTo>
                <a:lnTo>
                  <a:pt x="3274017" y="4416258"/>
                </a:lnTo>
                <a:lnTo>
                  <a:pt x="3273242" y="4413248"/>
                </a:lnTo>
                <a:lnTo>
                  <a:pt x="3277083" y="4408960"/>
                </a:lnTo>
                <a:close/>
                <a:moveTo>
                  <a:pt x="3244031" y="4405950"/>
                </a:moveTo>
                <a:lnTo>
                  <a:pt x="3246322" y="4405950"/>
                </a:lnTo>
                <a:lnTo>
                  <a:pt x="3248647" y="4407229"/>
                </a:lnTo>
                <a:lnTo>
                  <a:pt x="3249017" y="4408094"/>
                </a:lnTo>
                <a:lnTo>
                  <a:pt x="3248647" y="4409825"/>
                </a:lnTo>
                <a:lnTo>
                  <a:pt x="3245952" y="4409825"/>
                </a:lnTo>
                <a:lnTo>
                  <a:pt x="3244806" y="4408960"/>
                </a:lnTo>
                <a:close/>
                <a:moveTo>
                  <a:pt x="2927959" y="4305899"/>
                </a:moveTo>
                <a:lnTo>
                  <a:pt x="2927589" y="4325193"/>
                </a:lnTo>
                <a:lnTo>
                  <a:pt x="2927966" y="4305914"/>
                </a:lnTo>
                <a:close/>
                <a:moveTo>
                  <a:pt x="2919848" y="4285555"/>
                </a:moveTo>
                <a:lnTo>
                  <a:pt x="2919510" y="4288307"/>
                </a:lnTo>
                <a:lnTo>
                  <a:pt x="2919546" y="4288380"/>
                </a:lnTo>
                <a:close/>
                <a:moveTo>
                  <a:pt x="2917566" y="4190431"/>
                </a:moveTo>
                <a:lnTo>
                  <a:pt x="2908729" y="4195983"/>
                </a:lnTo>
                <a:lnTo>
                  <a:pt x="2908882" y="4196330"/>
                </a:lnTo>
                <a:close/>
                <a:moveTo>
                  <a:pt x="8234048" y="4055165"/>
                </a:moveTo>
                <a:lnTo>
                  <a:pt x="8248670" y="4057761"/>
                </a:lnTo>
                <a:lnTo>
                  <a:pt x="8265954" y="4069762"/>
                </a:lnTo>
                <a:lnTo>
                  <a:pt x="8282126" y="4064608"/>
                </a:lnTo>
                <a:lnTo>
                  <a:pt x="8305171" y="4058175"/>
                </a:lnTo>
                <a:lnTo>
                  <a:pt x="8318648" y="4061185"/>
                </a:lnTo>
                <a:lnTo>
                  <a:pt x="8297119" y="4100236"/>
                </a:lnTo>
                <a:lnTo>
                  <a:pt x="8281722" y="4111861"/>
                </a:lnTo>
                <a:lnTo>
                  <a:pt x="8262517" y="4138460"/>
                </a:lnTo>
                <a:lnTo>
                  <a:pt x="8259822" y="4129017"/>
                </a:lnTo>
                <a:lnTo>
                  <a:pt x="8227916" y="4152192"/>
                </a:lnTo>
                <a:lnTo>
                  <a:pt x="8224041" y="4150499"/>
                </a:lnTo>
                <a:lnTo>
                  <a:pt x="8209823" y="4149633"/>
                </a:lnTo>
                <a:lnTo>
                  <a:pt x="8212148" y="4121304"/>
                </a:lnTo>
                <a:lnTo>
                  <a:pt x="8222121" y="4099822"/>
                </a:lnTo>
                <a:lnTo>
                  <a:pt x="8225220" y="4070628"/>
                </a:lnTo>
                <a:close/>
                <a:moveTo>
                  <a:pt x="8935009" y="4048318"/>
                </a:moveTo>
                <a:lnTo>
                  <a:pt x="8930764" y="4062050"/>
                </a:lnTo>
                <a:lnTo>
                  <a:pt x="8926552" y="4076195"/>
                </a:lnTo>
                <a:lnTo>
                  <a:pt x="8953439" y="4062463"/>
                </a:lnTo>
                <a:lnTo>
                  <a:pt x="8951148" y="4076647"/>
                </a:lnTo>
                <a:lnTo>
                  <a:pt x="8941141" y="4090379"/>
                </a:lnTo>
                <a:lnTo>
                  <a:pt x="8920757" y="4106255"/>
                </a:lnTo>
                <a:lnTo>
                  <a:pt x="8887335" y="4130295"/>
                </a:lnTo>
                <a:lnTo>
                  <a:pt x="8865031" y="4143614"/>
                </a:lnTo>
                <a:lnTo>
                  <a:pt x="8862336" y="4159076"/>
                </a:lnTo>
                <a:lnTo>
                  <a:pt x="8843097" y="4159941"/>
                </a:lnTo>
                <a:lnTo>
                  <a:pt x="8813112" y="4171943"/>
                </a:lnTo>
                <a:lnTo>
                  <a:pt x="8790808" y="4194290"/>
                </a:lnTo>
                <a:lnTo>
                  <a:pt x="8751961" y="4227322"/>
                </a:lnTo>
                <a:lnTo>
                  <a:pt x="8721604" y="4242371"/>
                </a:lnTo>
                <a:lnTo>
                  <a:pt x="8702366" y="4252228"/>
                </a:lnTo>
                <a:lnTo>
                  <a:pt x="8680837" y="4251400"/>
                </a:lnTo>
                <a:lnTo>
                  <a:pt x="8673526" y="4240226"/>
                </a:lnTo>
                <a:lnTo>
                  <a:pt x="8648931" y="4238082"/>
                </a:lnTo>
                <a:lnTo>
                  <a:pt x="8654321" y="4225629"/>
                </a:lnTo>
                <a:lnTo>
                  <a:pt x="8685082" y="4201137"/>
                </a:lnTo>
                <a:lnTo>
                  <a:pt x="8739293" y="4168519"/>
                </a:lnTo>
                <a:lnTo>
                  <a:pt x="8760047" y="4162500"/>
                </a:lnTo>
                <a:lnTo>
                  <a:pt x="8786596" y="4149633"/>
                </a:lnTo>
                <a:lnTo>
                  <a:pt x="8820018" y="4132440"/>
                </a:lnTo>
                <a:lnTo>
                  <a:pt x="8846938" y="4115284"/>
                </a:lnTo>
                <a:lnTo>
                  <a:pt x="8875408" y="4090379"/>
                </a:lnTo>
                <a:lnTo>
                  <a:pt x="8890772" y="4081801"/>
                </a:lnTo>
                <a:lnTo>
                  <a:pt x="8906944" y="4063743"/>
                </a:lnTo>
                <a:close/>
                <a:moveTo>
                  <a:pt x="2868226" y="3981465"/>
                </a:moveTo>
                <a:lnTo>
                  <a:pt x="2856439" y="3994218"/>
                </a:lnTo>
                <a:lnTo>
                  <a:pt x="2856459" y="3994609"/>
                </a:lnTo>
                <a:lnTo>
                  <a:pt x="2868365" y="3981765"/>
                </a:lnTo>
                <a:close/>
                <a:moveTo>
                  <a:pt x="9059568" y="3839216"/>
                </a:moveTo>
                <a:lnTo>
                  <a:pt x="9063409" y="3858516"/>
                </a:lnTo>
                <a:lnTo>
                  <a:pt x="9078032" y="3867545"/>
                </a:lnTo>
                <a:lnTo>
                  <a:pt x="9069204" y="3898470"/>
                </a:lnTo>
                <a:lnTo>
                  <a:pt x="9066880" y="3934963"/>
                </a:lnTo>
                <a:lnTo>
                  <a:pt x="9081098" y="3911337"/>
                </a:lnTo>
                <a:lnTo>
                  <a:pt x="9086859" y="3920780"/>
                </a:lnTo>
                <a:lnTo>
                  <a:pt x="9075740" y="3947416"/>
                </a:lnTo>
                <a:lnTo>
                  <a:pt x="9089554" y="3958552"/>
                </a:lnTo>
                <a:lnTo>
                  <a:pt x="9104951" y="3961148"/>
                </a:lnTo>
                <a:lnTo>
                  <a:pt x="9127256" y="3947830"/>
                </a:lnTo>
                <a:lnTo>
                  <a:pt x="9137228" y="3952119"/>
                </a:lnTo>
                <a:lnTo>
                  <a:pt x="9112633" y="3982592"/>
                </a:lnTo>
                <a:lnTo>
                  <a:pt x="9092654" y="4003209"/>
                </a:lnTo>
                <a:lnTo>
                  <a:pt x="9074191" y="4001930"/>
                </a:lnTo>
                <a:lnTo>
                  <a:pt x="9060714" y="4012652"/>
                </a:lnTo>
                <a:lnTo>
                  <a:pt x="9053807" y="4027249"/>
                </a:lnTo>
                <a:lnTo>
                  <a:pt x="9046125" y="4033720"/>
                </a:lnTo>
                <a:lnTo>
                  <a:pt x="9024192" y="4051741"/>
                </a:lnTo>
                <a:lnTo>
                  <a:pt x="8996126" y="4074502"/>
                </a:lnTo>
                <a:lnTo>
                  <a:pt x="8967690" y="4087783"/>
                </a:lnTo>
                <a:lnTo>
                  <a:pt x="8969611" y="4079205"/>
                </a:lnTo>
                <a:lnTo>
                  <a:pt x="8962670" y="4074502"/>
                </a:lnTo>
                <a:lnTo>
                  <a:pt x="8996126" y="4047001"/>
                </a:lnTo>
                <a:lnTo>
                  <a:pt x="8999967" y="4028115"/>
                </a:lnTo>
                <a:lnTo>
                  <a:pt x="8981908" y="4014797"/>
                </a:lnTo>
                <a:lnTo>
                  <a:pt x="8990365" y="4001930"/>
                </a:lnTo>
                <a:lnTo>
                  <a:pt x="9015735" y="3990343"/>
                </a:lnTo>
                <a:lnTo>
                  <a:pt x="9035748" y="3963292"/>
                </a:lnTo>
                <a:lnTo>
                  <a:pt x="9047271" y="3941397"/>
                </a:lnTo>
                <a:lnTo>
                  <a:pt x="9050337" y="3917770"/>
                </a:lnTo>
                <a:lnTo>
                  <a:pt x="9054582" y="3911751"/>
                </a:lnTo>
                <a:lnTo>
                  <a:pt x="9050337" y="3897153"/>
                </a:lnTo>
                <a:lnTo>
                  <a:pt x="9046496" y="3866680"/>
                </a:lnTo>
                <a:lnTo>
                  <a:pt x="9048416" y="3841774"/>
                </a:lnTo>
                <a:close/>
                <a:moveTo>
                  <a:pt x="3166742" y="3691099"/>
                </a:moveTo>
                <a:lnTo>
                  <a:pt x="3150713" y="3694911"/>
                </a:lnTo>
                <a:lnTo>
                  <a:pt x="3166819" y="3691167"/>
                </a:lnTo>
                <a:close/>
                <a:moveTo>
                  <a:pt x="5389511" y="3691030"/>
                </a:moveTo>
                <a:lnTo>
                  <a:pt x="5376834" y="3695388"/>
                </a:lnTo>
                <a:lnTo>
                  <a:pt x="5376834" y="3695388"/>
                </a:lnTo>
                <a:close/>
                <a:moveTo>
                  <a:pt x="5374543" y="3648135"/>
                </a:moveTo>
                <a:lnTo>
                  <a:pt x="5374542" y="3648135"/>
                </a:lnTo>
                <a:lnTo>
                  <a:pt x="5359550" y="3661905"/>
                </a:lnTo>
                <a:lnTo>
                  <a:pt x="5344152" y="3683349"/>
                </a:lnTo>
                <a:lnTo>
                  <a:pt x="5361841" y="3709534"/>
                </a:lnTo>
                <a:lnTo>
                  <a:pt x="5361841" y="3709533"/>
                </a:lnTo>
                <a:lnTo>
                  <a:pt x="5344153" y="3683349"/>
                </a:lnTo>
                <a:lnTo>
                  <a:pt x="5359550" y="3661904"/>
                </a:lnTo>
                <a:close/>
                <a:moveTo>
                  <a:pt x="5082703" y="3621950"/>
                </a:moveTo>
                <a:lnTo>
                  <a:pt x="5082703" y="3621950"/>
                </a:lnTo>
                <a:lnTo>
                  <a:pt x="5092709" y="3631845"/>
                </a:lnTo>
                <a:lnTo>
                  <a:pt x="5096550" y="3645991"/>
                </a:lnTo>
                <a:lnTo>
                  <a:pt x="5108073" y="3649000"/>
                </a:lnTo>
                <a:lnTo>
                  <a:pt x="5123841" y="3655434"/>
                </a:lnTo>
                <a:lnTo>
                  <a:pt x="5138059" y="3652462"/>
                </a:lnTo>
                <a:lnTo>
                  <a:pt x="5161913" y="3635268"/>
                </a:lnTo>
                <a:lnTo>
                  <a:pt x="5161993" y="3633375"/>
                </a:lnTo>
                <a:lnTo>
                  <a:pt x="5161913" y="3635268"/>
                </a:lnTo>
                <a:lnTo>
                  <a:pt x="5138059" y="3652461"/>
                </a:lnTo>
                <a:lnTo>
                  <a:pt x="5123841" y="3655434"/>
                </a:lnTo>
                <a:lnTo>
                  <a:pt x="5108073" y="3649000"/>
                </a:lnTo>
                <a:lnTo>
                  <a:pt x="5096551" y="3645990"/>
                </a:lnTo>
                <a:lnTo>
                  <a:pt x="5092710" y="3631845"/>
                </a:lnTo>
                <a:close/>
                <a:moveTo>
                  <a:pt x="3188642" y="3598361"/>
                </a:moveTo>
                <a:lnTo>
                  <a:pt x="3172129" y="3603215"/>
                </a:lnTo>
                <a:lnTo>
                  <a:pt x="3188641" y="3598361"/>
                </a:lnTo>
                <a:close/>
                <a:moveTo>
                  <a:pt x="5188428" y="3546820"/>
                </a:moveTo>
                <a:lnTo>
                  <a:pt x="5184958" y="3567436"/>
                </a:lnTo>
                <a:lnTo>
                  <a:pt x="5186996" y="3571975"/>
                </a:lnTo>
                <a:lnTo>
                  <a:pt x="5184958" y="3567437"/>
                </a:lnTo>
                <a:lnTo>
                  <a:pt x="5188428" y="3546820"/>
                </a:lnTo>
                <a:close/>
                <a:moveTo>
                  <a:pt x="5466050" y="3539521"/>
                </a:moveTo>
                <a:lnTo>
                  <a:pt x="5458368" y="3542117"/>
                </a:lnTo>
                <a:lnTo>
                  <a:pt x="5455268" y="3551560"/>
                </a:lnTo>
                <a:lnTo>
                  <a:pt x="5447587" y="3564427"/>
                </a:lnTo>
                <a:lnTo>
                  <a:pt x="5446812" y="3576466"/>
                </a:lnTo>
                <a:lnTo>
                  <a:pt x="5461434" y="3595352"/>
                </a:lnTo>
                <a:lnTo>
                  <a:pt x="5461434" y="3595352"/>
                </a:lnTo>
                <a:lnTo>
                  <a:pt x="5447216" y="3576466"/>
                </a:lnTo>
                <a:lnTo>
                  <a:pt x="5447587" y="3564427"/>
                </a:lnTo>
                <a:lnTo>
                  <a:pt x="5455269" y="3551560"/>
                </a:lnTo>
                <a:lnTo>
                  <a:pt x="5458739" y="3542117"/>
                </a:lnTo>
                <a:lnTo>
                  <a:pt x="5466201" y="3539595"/>
                </a:lnTo>
                <a:close/>
                <a:moveTo>
                  <a:pt x="3223244" y="3535646"/>
                </a:moveTo>
                <a:lnTo>
                  <a:pt x="3237865" y="3555397"/>
                </a:lnTo>
                <a:lnTo>
                  <a:pt x="3240561" y="3582899"/>
                </a:lnTo>
                <a:lnTo>
                  <a:pt x="3220177" y="3601785"/>
                </a:lnTo>
                <a:lnTo>
                  <a:pt x="3204409" y="3615517"/>
                </a:lnTo>
                <a:lnTo>
                  <a:pt x="3179039" y="3649000"/>
                </a:lnTo>
                <a:lnTo>
                  <a:pt x="3150603" y="3694936"/>
                </a:lnTo>
                <a:lnTo>
                  <a:pt x="3148278" y="3722438"/>
                </a:lnTo>
                <a:lnTo>
                  <a:pt x="3146729" y="3757200"/>
                </a:lnTo>
                <a:lnTo>
                  <a:pt x="3148279" y="3722438"/>
                </a:lnTo>
                <a:lnTo>
                  <a:pt x="3150603" y="3694936"/>
                </a:lnTo>
                <a:lnTo>
                  <a:pt x="3150604" y="3694936"/>
                </a:lnTo>
                <a:lnTo>
                  <a:pt x="3179040" y="3649001"/>
                </a:lnTo>
                <a:lnTo>
                  <a:pt x="3204410" y="3615517"/>
                </a:lnTo>
                <a:lnTo>
                  <a:pt x="3220178" y="3601785"/>
                </a:lnTo>
                <a:lnTo>
                  <a:pt x="3240561" y="3582899"/>
                </a:lnTo>
                <a:lnTo>
                  <a:pt x="3237866" y="3555398"/>
                </a:lnTo>
                <a:close/>
                <a:moveTo>
                  <a:pt x="3214274" y="3519671"/>
                </a:moveTo>
                <a:lnTo>
                  <a:pt x="3214046" y="3522779"/>
                </a:lnTo>
                <a:lnTo>
                  <a:pt x="3210576" y="3542116"/>
                </a:lnTo>
                <a:lnTo>
                  <a:pt x="3210576" y="3542116"/>
                </a:lnTo>
                <a:lnTo>
                  <a:pt x="3210576" y="3542116"/>
                </a:lnTo>
                <a:lnTo>
                  <a:pt x="3214046" y="3522780"/>
                </a:lnTo>
                <a:close/>
                <a:moveTo>
                  <a:pt x="5482879" y="3502115"/>
                </a:moveTo>
                <a:lnTo>
                  <a:pt x="5477202" y="3533502"/>
                </a:lnTo>
                <a:lnTo>
                  <a:pt x="5479122" y="3545954"/>
                </a:lnTo>
                <a:lnTo>
                  <a:pt x="5479123" y="3545954"/>
                </a:lnTo>
                <a:lnTo>
                  <a:pt x="5482189" y="3561417"/>
                </a:lnTo>
                <a:lnTo>
                  <a:pt x="5482189" y="3561419"/>
                </a:lnTo>
                <a:lnTo>
                  <a:pt x="5482189" y="3561416"/>
                </a:lnTo>
                <a:lnTo>
                  <a:pt x="5479123" y="3545954"/>
                </a:lnTo>
                <a:lnTo>
                  <a:pt x="5477202" y="3533501"/>
                </a:lnTo>
                <a:close/>
                <a:moveTo>
                  <a:pt x="1266145" y="3493585"/>
                </a:moveTo>
                <a:lnTo>
                  <a:pt x="1266920" y="3493999"/>
                </a:lnTo>
                <a:lnTo>
                  <a:pt x="1267694" y="3495316"/>
                </a:lnTo>
                <a:lnTo>
                  <a:pt x="1267694" y="3496595"/>
                </a:lnTo>
                <a:lnTo>
                  <a:pt x="1267694" y="3497009"/>
                </a:lnTo>
                <a:lnTo>
                  <a:pt x="1266920" y="3496595"/>
                </a:lnTo>
                <a:lnTo>
                  <a:pt x="1266145" y="3495316"/>
                </a:lnTo>
                <a:lnTo>
                  <a:pt x="1265403" y="3493999"/>
                </a:lnTo>
                <a:close/>
                <a:moveTo>
                  <a:pt x="2870689" y="3483514"/>
                </a:moveTo>
                <a:lnTo>
                  <a:pt x="2844141" y="3500469"/>
                </a:lnTo>
                <a:lnTo>
                  <a:pt x="2844163" y="3500632"/>
                </a:lnTo>
                <a:lnTo>
                  <a:pt x="2870656" y="3483728"/>
                </a:lnTo>
                <a:close/>
                <a:moveTo>
                  <a:pt x="5478698" y="3471183"/>
                </a:moveTo>
                <a:lnTo>
                  <a:pt x="5478718" y="3471275"/>
                </a:lnTo>
                <a:lnTo>
                  <a:pt x="5484109" y="3495315"/>
                </a:lnTo>
                <a:lnTo>
                  <a:pt x="5484109" y="3495315"/>
                </a:lnTo>
                <a:lnTo>
                  <a:pt x="5478718" y="3471275"/>
                </a:lnTo>
                <a:close/>
                <a:moveTo>
                  <a:pt x="9066509" y="3433052"/>
                </a:moveTo>
                <a:lnTo>
                  <a:pt x="9068430" y="3434331"/>
                </a:lnTo>
                <a:lnTo>
                  <a:pt x="9068430" y="3435610"/>
                </a:lnTo>
                <a:lnTo>
                  <a:pt x="9067655" y="3436927"/>
                </a:lnTo>
                <a:lnTo>
                  <a:pt x="9066509" y="3436927"/>
                </a:lnTo>
                <a:lnTo>
                  <a:pt x="9065734" y="3436476"/>
                </a:lnTo>
                <a:lnTo>
                  <a:pt x="9065734" y="3435610"/>
                </a:lnTo>
                <a:close/>
                <a:moveTo>
                  <a:pt x="5432595" y="3418003"/>
                </a:moveTo>
                <a:lnTo>
                  <a:pt x="5444891" y="3424022"/>
                </a:lnTo>
                <a:lnTo>
                  <a:pt x="5445095" y="3423928"/>
                </a:lnTo>
                <a:close/>
                <a:moveTo>
                  <a:pt x="2952879" y="3414204"/>
                </a:moveTo>
                <a:lnTo>
                  <a:pt x="2982177" y="3415858"/>
                </a:lnTo>
                <a:lnTo>
                  <a:pt x="2987159" y="3422737"/>
                </a:lnTo>
                <a:lnTo>
                  <a:pt x="2982548" y="3415858"/>
                </a:lnTo>
                <a:close/>
                <a:moveTo>
                  <a:pt x="9090734" y="3391818"/>
                </a:moveTo>
                <a:lnTo>
                  <a:pt x="9090329" y="3392684"/>
                </a:lnTo>
                <a:lnTo>
                  <a:pt x="9090329" y="3394414"/>
                </a:lnTo>
                <a:lnTo>
                  <a:pt x="9090734" y="3394828"/>
                </a:lnTo>
                <a:lnTo>
                  <a:pt x="9091475" y="3395280"/>
                </a:lnTo>
                <a:lnTo>
                  <a:pt x="9093395" y="3395280"/>
                </a:lnTo>
                <a:lnTo>
                  <a:pt x="9091879" y="3401262"/>
                </a:lnTo>
                <a:lnTo>
                  <a:pt x="9088813" y="3402578"/>
                </a:lnTo>
                <a:lnTo>
                  <a:pt x="9087634" y="3402578"/>
                </a:lnTo>
                <a:lnTo>
                  <a:pt x="9087263" y="3400848"/>
                </a:lnTo>
                <a:lnTo>
                  <a:pt x="9085714" y="3400434"/>
                </a:lnTo>
                <a:lnTo>
                  <a:pt x="9086118" y="3398289"/>
                </a:lnTo>
                <a:lnTo>
                  <a:pt x="9085714" y="3393963"/>
                </a:lnTo>
                <a:lnTo>
                  <a:pt x="9088813" y="3392684"/>
                </a:lnTo>
                <a:close/>
                <a:moveTo>
                  <a:pt x="13443" y="3390539"/>
                </a:moveTo>
                <a:lnTo>
                  <a:pt x="14622" y="3395694"/>
                </a:lnTo>
                <a:lnTo>
                  <a:pt x="12702" y="3393549"/>
                </a:lnTo>
                <a:lnTo>
                  <a:pt x="12702" y="3392270"/>
                </a:lnTo>
                <a:close/>
                <a:moveTo>
                  <a:pt x="2993433" y="3387773"/>
                </a:moveTo>
                <a:lnTo>
                  <a:pt x="2987163" y="3422743"/>
                </a:lnTo>
                <a:lnTo>
                  <a:pt x="3041003" y="3478573"/>
                </a:lnTo>
                <a:lnTo>
                  <a:pt x="3062937" y="3484141"/>
                </a:lnTo>
                <a:lnTo>
                  <a:pt x="3097538" y="3509461"/>
                </a:lnTo>
                <a:lnTo>
                  <a:pt x="3125974" y="3522779"/>
                </a:lnTo>
                <a:lnTo>
                  <a:pt x="3131365" y="3537790"/>
                </a:lnTo>
                <a:lnTo>
                  <a:pt x="3110981" y="3589332"/>
                </a:lnTo>
                <a:lnTo>
                  <a:pt x="3138676" y="3598775"/>
                </a:lnTo>
                <a:lnTo>
                  <a:pt x="3168291" y="3604343"/>
                </a:lnTo>
                <a:lnTo>
                  <a:pt x="3168292" y="3604343"/>
                </a:lnTo>
                <a:lnTo>
                  <a:pt x="3138677" y="3598775"/>
                </a:lnTo>
                <a:lnTo>
                  <a:pt x="3111353" y="3589331"/>
                </a:lnTo>
                <a:lnTo>
                  <a:pt x="3131366" y="3537790"/>
                </a:lnTo>
                <a:lnTo>
                  <a:pt x="3125975" y="3522779"/>
                </a:lnTo>
                <a:lnTo>
                  <a:pt x="3097909" y="3509461"/>
                </a:lnTo>
                <a:lnTo>
                  <a:pt x="3063308" y="3484141"/>
                </a:lnTo>
                <a:lnTo>
                  <a:pt x="3041004" y="3478573"/>
                </a:lnTo>
                <a:lnTo>
                  <a:pt x="2987164" y="3422743"/>
                </a:lnTo>
                <a:close/>
                <a:moveTo>
                  <a:pt x="1146" y="3382827"/>
                </a:moveTo>
                <a:lnTo>
                  <a:pt x="1146" y="3383655"/>
                </a:lnTo>
                <a:lnTo>
                  <a:pt x="1921" y="3384106"/>
                </a:lnTo>
                <a:lnTo>
                  <a:pt x="3841" y="3384106"/>
                </a:lnTo>
                <a:lnTo>
                  <a:pt x="5762" y="3385385"/>
                </a:lnTo>
                <a:lnTo>
                  <a:pt x="4987" y="3385837"/>
                </a:lnTo>
                <a:lnTo>
                  <a:pt x="5762" y="3385837"/>
                </a:lnTo>
                <a:lnTo>
                  <a:pt x="6537" y="3385837"/>
                </a:lnTo>
                <a:lnTo>
                  <a:pt x="6537" y="3385385"/>
                </a:lnTo>
                <a:lnTo>
                  <a:pt x="7682" y="3384520"/>
                </a:lnTo>
                <a:lnTo>
                  <a:pt x="7682" y="3385837"/>
                </a:lnTo>
                <a:lnTo>
                  <a:pt x="6908" y="3388809"/>
                </a:lnTo>
                <a:lnTo>
                  <a:pt x="5391" y="3387981"/>
                </a:lnTo>
                <a:lnTo>
                  <a:pt x="1146" y="3385837"/>
                </a:lnTo>
                <a:lnTo>
                  <a:pt x="0" y="3384106"/>
                </a:lnTo>
                <a:close/>
                <a:moveTo>
                  <a:pt x="6112767" y="3375528"/>
                </a:moveTo>
                <a:lnTo>
                  <a:pt x="6116608" y="3376355"/>
                </a:lnTo>
                <a:lnTo>
                  <a:pt x="6118528" y="3377221"/>
                </a:lnTo>
                <a:lnTo>
                  <a:pt x="6120449" y="3381096"/>
                </a:lnTo>
                <a:lnTo>
                  <a:pt x="6122369" y="3385385"/>
                </a:lnTo>
                <a:lnTo>
                  <a:pt x="6121999" y="3389674"/>
                </a:lnTo>
                <a:lnTo>
                  <a:pt x="6120853" y="3391818"/>
                </a:lnTo>
                <a:lnTo>
                  <a:pt x="6117012" y="3392684"/>
                </a:lnTo>
                <a:lnTo>
                  <a:pt x="6114688" y="3392684"/>
                </a:lnTo>
                <a:lnTo>
                  <a:pt x="6109297" y="3389674"/>
                </a:lnTo>
                <a:lnTo>
                  <a:pt x="6108151" y="3387981"/>
                </a:lnTo>
                <a:lnTo>
                  <a:pt x="6106231" y="3381961"/>
                </a:lnTo>
                <a:lnTo>
                  <a:pt x="6107377" y="3380682"/>
                </a:lnTo>
                <a:lnTo>
                  <a:pt x="6109297" y="3377221"/>
                </a:lnTo>
                <a:close/>
                <a:moveTo>
                  <a:pt x="5378384" y="3375077"/>
                </a:moveTo>
                <a:lnTo>
                  <a:pt x="5378384" y="3375077"/>
                </a:lnTo>
                <a:lnTo>
                  <a:pt x="5385695" y="3396973"/>
                </a:lnTo>
                <a:lnTo>
                  <a:pt x="5405674" y="3402127"/>
                </a:lnTo>
                <a:lnTo>
                  <a:pt x="5422217" y="3417589"/>
                </a:lnTo>
                <a:lnTo>
                  <a:pt x="5422195" y="3417604"/>
                </a:lnTo>
                <a:lnTo>
                  <a:pt x="5432431" y="3417997"/>
                </a:lnTo>
                <a:lnTo>
                  <a:pt x="5422217" y="3417589"/>
                </a:lnTo>
                <a:lnTo>
                  <a:pt x="5405674" y="3402127"/>
                </a:lnTo>
                <a:lnTo>
                  <a:pt x="5385695" y="3396972"/>
                </a:lnTo>
                <a:close/>
                <a:moveTo>
                  <a:pt x="972788" y="3372518"/>
                </a:moveTo>
                <a:lnTo>
                  <a:pt x="973934" y="3374211"/>
                </a:lnTo>
                <a:lnTo>
                  <a:pt x="974338" y="3375528"/>
                </a:lnTo>
                <a:lnTo>
                  <a:pt x="973934" y="3376356"/>
                </a:lnTo>
                <a:lnTo>
                  <a:pt x="973934" y="3375076"/>
                </a:lnTo>
                <a:lnTo>
                  <a:pt x="972788" y="3373383"/>
                </a:lnTo>
                <a:lnTo>
                  <a:pt x="972384" y="3372932"/>
                </a:lnTo>
                <a:close/>
                <a:moveTo>
                  <a:pt x="9074561" y="3369057"/>
                </a:moveTo>
                <a:lnTo>
                  <a:pt x="9076482" y="3370374"/>
                </a:lnTo>
                <a:lnTo>
                  <a:pt x="9077257" y="3371239"/>
                </a:lnTo>
                <a:lnTo>
                  <a:pt x="9075741" y="3376807"/>
                </a:lnTo>
                <a:lnTo>
                  <a:pt x="9077257" y="3378087"/>
                </a:lnTo>
                <a:lnTo>
                  <a:pt x="9078032" y="3381962"/>
                </a:lnTo>
                <a:lnTo>
                  <a:pt x="9077661" y="3383241"/>
                </a:lnTo>
                <a:lnTo>
                  <a:pt x="9076111" y="3385837"/>
                </a:lnTo>
                <a:lnTo>
                  <a:pt x="9074561" y="3385837"/>
                </a:lnTo>
                <a:lnTo>
                  <a:pt x="9073416" y="3383655"/>
                </a:lnTo>
                <a:lnTo>
                  <a:pt x="9069946" y="3382827"/>
                </a:lnTo>
                <a:lnTo>
                  <a:pt x="9068800" y="3380682"/>
                </a:lnTo>
                <a:lnTo>
                  <a:pt x="9068430" y="3377673"/>
                </a:lnTo>
                <a:lnTo>
                  <a:pt x="9070721" y="3377221"/>
                </a:lnTo>
                <a:lnTo>
                  <a:pt x="9073416" y="3373384"/>
                </a:lnTo>
                <a:lnTo>
                  <a:pt x="9072270" y="3372518"/>
                </a:lnTo>
                <a:lnTo>
                  <a:pt x="9069946" y="3371653"/>
                </a:lnTo>
                <a:lnTo>
                  <a:pt x="9070350" y="3370788"/>
                </a:lnTo>
                <a:close/>
                <a:moveTo>
                  <a:pt x="5378742" y="3363485"/>
                </a:moveTo>
                <a:lnTo>
                  <a:pt x="5378384" y="3375069"/>
                </a:lnTo>
                <a:lnTo>
                  <a:pt x="5378755" y="3363489"/>
                </a:lnTo>
                <a:close/>
                <a:moveTo>
                  <a:pt x="9060343" y="3360066"/>
                </a:moveTo>
                <a:lnTo>
                  <a:pt x="9061118" y="3360479"/>
                </a:lnTo>
                <a:lnTo>
                  <a:pt x="9062264" y="3361759"/>
                </a:lnTo>
                <a:lnTo>
                  <a:pt x="9060714" y="3362210"/>
                </a:lnTo>
                <a:lnTo>
                  <a:pt x="9059973" y="3364355"/>
                </a:lnTo>
                <a:lnTo>
                  <a:pt x="9059973" y="3366085"/>
                </a:lnTo>
                <a:lnTo>
                  <a:pt x="9060343" y="3366499"/>
                </a:lnTo>
                <a:lnTo>
                  <a:pt x="9058794" y="3368643"/>
                </a:lnTo>
                <a:lnTo>
                  <a:pt x="9057277" y="3370374"/>
                </a:lnTo>
                <a:lnTo>
                  <a:pt x="9056098" y="3370374"/>
                </a:lnTo>
                <a:lnTo>
                  <a:pt x="9058423" y="3366913"/>
                </a:lnTo>
                <a:lnTo>
                  <a:pt x="9058794" y="3365634"/>
                </a:lnTo>
                <a:lnTo>
                  <a:pt x="9060343" y="3361759"/>
                </a:lnTo>
                <a:close/>
                <a:moveTo>
                  <a:pt x="8995352" y="3351036"/>
                </a:moveTo>
                <a:lnTo>
                  <a:pt x="8998451" y="3354911"/>
                </a:lnTo>
                <a:lnTo>
                  <a:pt x="9001147" y="3357056"/>
                </a:lnTo>
                <a:lnTo>
                  <a:pt x="9004583" y="3355777"/>
                </a:lnTo>
                <a:lnTo>
                  <a:pt x="9008053" y="3359200"/>
                </a:lnTo>
                <a:lnTo>
                  <a:pt x="9015735" y="3369057"/>
                </a:lnTo>
                <a:lnTo>
                  <a:pt x="9018835" y="3371239"/>
                </a:lnTo>
                <a:lnTo>
                  <a:pt x="9020755" y="3372518"/>
                </a:lnTo>
                <a:lnTo>
                  <a:pt x="9021901" y="3374211"/>
                </a:lnTo>
                <a:lnTo>
                  <a:pt x="9022676" y="3376807"/>
                </a:lnTo>
                <a:lnTo>
                  <a:pt x="9024596" y="3378538"/>
                </a:lnTo>
                <a:lnTo>
                  <a:pt x="9025371" y="3379817"/>
                </a:lnTo>
                <a:lnTo>
                  <a:pt x="9024596" y="3381510"/>
                </a:lnTo>
                <a:lnTo>
                  <a:pt x="9025371" y="3383241"/>
                </a:lnTo>
                <a:lnTo>
                  <a:pt x="9028033" y="3386250"/>
                </a:lnTo>
                <a:lnTo>
                  <a:pt x="9029583" y="3389674"/>
                </a:lnTo>
                <a:lnTo>
                  <a:pt x="9031907" y="3391405"/>
                </a:lnTo>
                <a:lnTo>
                  <a:pt x="9033053" y="3392684"/>
                </a:lnTo>
                <a:lnTo>
                  <a:pt x="9034198" y="3393549"/>
                </a:lnTo>
                <a:lnTo>
                  <a:pt x="9035748" y="3395280"/>
                </a:lnTo>
                <a:lnTo>
                  <a:pt x="9038039" y="3396559"/>
                </a:lnTo>
                <a:lnTo>
                  <a:pt x="9043430" y="3402127"/>
                </a:lnTo>
                <a:lnTo>
                  <a:pt x="9047271" y="3407281"/>
                </a:lnTo>
                <a:lnTo>
                  <a:pt x="9049191" y="3409877"/>
                </a:lnTo>
                <a:lnTo>
                  <a:pt x="9051112" y="3412887"/>
                </a:lnTo>
                <a:lnTo>
                  <a:pt x="9054582" y="3415031"/>
                </a:lnTo>
                <a:lnTo>
                  <a:pt x="9056873" y="3417589"/>
                </a:lnTo>
                <a:lnTo>
                  <a:pt x="9057277" y="3423609"/>
                </a:lnTo>
                <a:lnTo>
                  <a:pt x="9056098" y="3425753"/>
                </a:lnTo>
                <a:lnTo>
                  <a:pt x="9053437" y="3426619"/>
                </a:lnTo>
                <a:lnTo>
                  <a:pt x="9052257" y="3426619"/>
                </a:lnTo>
                <a:lnTo>
                  <a:pt x="9050337" y="3427033"/>
                </a:lnTo>
                <a:lnTo>
                  <a:pt x="9045721" y="3423609"/>
                </a:lnTo>
                <a:lnTo>
                  <a:pt x="9044576" y="3422744"/>
                </a:lnTo>
                <a:lnTo>
                  <a:pt x="9043026" y="3423609"/>
                </a:lnTo>
                <a:lnTo>
                  <a:pt x="9042655" y="3422330"/>
                </a:lnTo>
                <a:lnTo>
                  <a:pt x="9041880" y="3421013"/>
                </a:lnTo>
                <a:lnTo>
                  <a:pt x="9039185" y="3419734"/>
                </a:lnTo>
                <a:lnTo>
                  <a:pt x="9036894" y="3417589"/>
                </a:lnTo>
                <a:lnTo>
                  <a:pt x="9036489" y="3415859"/>
                </a:lnTo>
                <a:lnTo>
                  <a:pt x="9036489" y="3414166"/>
                </a:lnTo>
                <a:lnTo>
                  <a:pt x="9035748" y="3413301"/>
                </a:lnTo>
                <a:lnTo>
                  <a:pt x="9031907" y="3411156"/>
                </a:lnTo>
                <a:lnTo>
                  <a:pt x="9029212" y="3409426"/>
                </a:lnTo>
                <a:lnTo>
                  <a:pt x="9027662" y="3406867"/>
                </a:lnTo>
                <a:lnTo>
                  <a:pt x="9024967" y="3405137"/>
                </a:lnTo>
                <a:lnTo>
                  <a:pt x="9020351" y="3401262"/>
                </a:lnTo>
                <a:lnTo>
                  <a:pt x="9018431" y="3400434"/>
                </a:lnTo>
                <a:lnTo>
                  <a:pt x="9016510" y="3398289"/>
                </a:lnTo>
                <a:lnTo>
                  <a:pt x="9011894" y="3391818"/>
                </a:lnTo>
                <a:lnTo>
                  <a:pt x="9009974" y="3390126"/>
                </a:lnTo>
                <a:lnTo>
                  <a:pt x="9008828" y="3387530"/>
                </a:lnTo>
                <a:lnTo>
                  <a:pt x="9004987" y="3379817"/>
                </a:lnTo>
                <a:lnTo>
                  <a:pt x="9003067" y="3377221"/>
                </a:lnTo>
                <a:lnTo>
                  <a:pt x="9000742" y="3374663"/>
                </a:lnTo>
                <a:lnTo>
                  <a:pt x="8999192" y="3371239"/>
                </a:lnTo>
                <a:lnTo>
                  <a:pt x="8998822" y="3367778"/>
                </a:lnTo>
                <a:lnTo>
                  <a:pt x="8996126" y="3362624"/>
                </a:lnTo>
                <a:lnTo>
                  <a:pt x="8996126" y="3360479"/>
                </a:lnTo>
                <a:lnTo>
                  <a:pt x="8996531" y="3357921"/>
                </a:lnTo>
                <a:lnTo>
                  <a:pt x="8996126" y="3357056"/>
                </a:lnTo>
                <a:lnTo>
                  <a:pt x="8994610" y="3355777"/>
                </a:lnTo>
                <a:lnTo>
                  <a:pt x="8994610" y="3354046"/>
                </a:lnTo>
                <a:lnTo>
                  <a:pt x="8994981" y="3351902"/>
                </a:lnTo>
                <a:close/>
                <a:moveTo>
                  <a:pt x="6173514" y="3345468"/>
                </a:moveTo>
                <a:lnTo>
                  <a:pt x="6175435" y="3349343"/>
                </a:lnTo>
                <a:lnTo>
                  <a:pt x="6176614" y="3353632"/>
                </a:lnTo>
                <a:lnTo>
                  <a:pt x="6176210" y="3357469"/>
                </a:lnTo>
                <a:lnTo>
                  <a:pt x="6174660" y="3359200"/>
                </a:lnTo>
                <a:lnTo>
                  <a:pt x="6173919" y="3361344"/>
                </a:lnTo>
                <a:lnTo>
                  <a:pt x="6172369" y="3362623"/>
                </a:lnTo>
                <a:lnTo>
                  <a:pt x="6168899" y="3363940"/>
                </a:lnTo>
                <a:lnTo>
                  <a:pt x="6165058" y="3363489"/>
                </a:lnTo>
                <a:lnTo>
                  <a:pt x="6163542" y="3361758"/>
                </a:lnTo>
                <a:lnTo>
                  <a:pt x="6163542" y="3360479"/>
                </a:lnTo>
                <a:lnTo>
                  <a:pt x="6164687" y="3360065"/>
                </a:lnTo>
                <a:lnTo>
                  <a:pt x="6165058" y="3357921"/>
                </a:lnTo>
                <a:lnTo>
                  <a:pt x="6165833" y="3354046"/>
                </a:lnTo>
                <a:lnTo>
                  <a:pt x="6166608" y="3352766"/>
                </a:lnTo>
                <a:lnTo>
                  <a:pt x="6168899" y="3351036"/>
                </a:lnTo>
                <a:lnTo>
                  <a:pt x="6169674" y="3348478"/>
                </a:lnTo>
                <a:lnTo>
                  <a:pt x="6171223" y="3346333"/>
                </a:lnTo>
                <a:close/>
                <a:moveTo>
                  <a:pt x="3003706" y="3333881"/>
                </a:moveTo>
                <a:lnTo>
                  <a:pt x="2993329" y="3363940"/>
                </a:lnTo>
                <a:lnTo>
                  <a:pt x="2994475" y="3381961"/>
                </a:lnTo>
                <a:lnTo>
                  <a:pt x="2993329" y="3363940"/>
                </a:lnTo>
                <a:lnTo>
                  <a:pt x="3003707" y="3333881"/>
                </a:lnTo>
                <a:close/>
                <a:moveTo>
                  <a:pt x="3104824" y="3325697"/>
                </a:moveTo>
                <a:lnTo>
                  <a:pt x="3104816" y="3325717"/>
                </a:lnTo>
                <a:lnTo>
                  <a:pt x="3108690" y="3345017"/>
                </a:lnTo>
                <a:lnTo>
                  <a:pt x="3100975" y="3351901"/>
                </a:lnTo>
                <a:lnTo>
                  <a:pt x="3100976" y="3351901"/>
                </a:lnTo>
                <a:lnTo>
                  <a:pt x="3108691" y="3345017"/>
                </a:lnTo>
                <a:lnTo>
                  <a:pt x="3104816" y="3325717"/>
                </a:lnTo>
                <a:close/>
                <a:moveTo>
                  <a:pt x="3073715" y="3324006"/>
                </a:moveTo>
                <a:lnTo>
                  <a:pt x="3099830" y="3342044"/>
                </a:lnTo>
                <a:lnTo>
                  <a:pt x="3100963" y="3351797"/>
                </a:lnTo>
                <a:lnTo>
                  <a:pt x="3099829" y="3341593"/>
                </a:lnTo>
                <a:close/>
                <a:moveTo>
                  <a:pt x="8893871" y="3316274"/>
                </a:moveTo>
                <a:lnTo>
                  <a:pt x="8893467" y="3320563"/>
                </a:lnTo>
                <a:lnTo>
                  <a:pt x="8892692" y="3322707"/>
                </a:lnTo>
                <a:lnTo>
                  <a:pt x="8891917" y="3323572"/>
                </a:lnTo>
                <a:lnTo>
                  <a:pt x="8893096" y="3318418"/>
                </a:lnTo>
                <a:close/>
                <a:moveTo>
                  <a:pt x="16543" y="3297388"/>
                </a:moveTo>
                <a:lnTo>
                  <a:pt x="16913" y="3297388"/>
                </a:lnTo>
                <a:lnTo>
                  <a:pt x="18463" y="3297802"/>
                </a:lnTo>
                <a:lnTo>
                  <a:pt x="18463" y="3299081"/>
                </a:lnTo>
                <a:lnTo>
                  <a:pt x="18059" y="3299946"/>
                </a:lnTo>
                <a:lnTo>
                  <a:pt x="17318" y="3301677"/>
                </a:lnTo>
                <a:lnTo>
                  <a:pt x="16913" y="3301677"/>
                </a:lnTo>
                <a:lnTo>
                  <a:pt x="15363" y="3300397"/>
                </a:lnTo>
                <a:lnTo>
                  <a:pt x="14993" y="3299946"/>
                </a:lnTo>
                <a:close/>
                <a:moveTo>
                  <a:pt x="1014297" y="3293512"/>
                </a:moveTo>
                <a:lnTo>
                  <a:pt x="1015072" y="3293926"/>
                </a:lnTo>
                <a:lnTo>
                  <a:pt x="1016217" y="3294378"/>
                </a:lnTo>
                <a:lnTo>
                  <a:pt x="1018138" y="3295657"/>
                </a:lnTo>
                <a:lnTo>
                  <a:pt x="1018912" y="3296936"/>
                </a:lnTo>
                <a:lnTo>
                  <a:pt x="1018543" y="3297387"/>
                </a:lnTo>
                <a:lnTo>
                  <a:pt x="1018543" y="3296936"/>
                </a:lnTo>
                <a:lnTo>
                  <a:pt x="1017767" y="3296071"/>
                </a:lnTo>
                <a:lnTo>
                  <a:pt x="1016217" y="3295657"/>
                </a:lnTo>
                <a:lnTo>
                  <a:pt x="1014701" y="3294378"/>
                </a:lnTo>
                <a:lnTo>
                  <a:pt x="1014297" y="3294378"/>
                </a:lnTo>
                <a:lnTo>
                  <a:pt x="1013926" y="3293926"/>
                </a:lnTo>
                <a:close/>
                <a:moveTo>
                  <a:pt x="898566" y="3289223"/>
                </a:moveTo>
                <a:lnTo>
                  <a:pt x="901261" y="3290916"/>
                </a:lnTo>
                <a:lnTo>
                  <a:pt x="901665" y="3291782"/>
                </a:lnTo>
                <a:lnTo>
                  <a:pt x="900890" y="3291368"/>
                </a:lnTo>
                <a:lnTo>
                  <a:pt x="898970" y="3290503"/>
                </a:lnTo>
                <a:close/>
                <a:moveTo>
                  <a:pt x="996609" y="3287079"/>
                </a:moveTo>
                <a:lnTo>
                  <a:pt x="997789" y="3287079"/>
                </a:lnTo>
                <a:lnTo>
                  <a:pt x="999708" y="3289637"/>
                </a:lnTo>
                <a:lnTo>
                  <a:pt x="999708" y="3290089"/>
                </a:lnTo>
                <a:close/>
                <a:moveTo>
                  <a:pt x="2784184" y="3281017"/>
                </a:moveTo>
                <a:lnTo>
                  <a:pt x="2784169" y="3281060"/>
                </a:lnTo>
                <a:lnTo>
                  <a:pt x="2775589" y="3286854"/>
                </a:lnTo>
                <a:lnTo>
                  <a:pt x="2784170" y="3281059"/>
                </a:lnTo>
                <a:close/>
                <a:moveTo>
                  <a:pt x="891659" y="3280194"/>
                </a:moveTo>
                <a:lnTo>
                  <a:pt x="893209" y="3280646"/>
                </a:lnTo>
                <a:lnTo>
                  <a:pt x="893950" y="3282339"/>
                </a:lnTo>
                <a:lnTo>
                  <a:pt x="895871" y="3284483"/>
                </a:lnTo>
                <a:lnTo>
                  <a:pt x="896645" y="3285348"/>
                </a:lnTo>
                <a:lnTo>
                  <a:pt x="895500" y="3284935"/>
                </a:lnTo>
                <a:lnTo>
                  <a:pt x="893950" y="3282790"/>
                </a:lnTo>
                <a:lnTo>
                  <a:pt x="892030" y="3280646"/>
                </a:lnTo>
                <a:close/>
                <a:moveTo>
                  <a:pt x="5518760" y="3275812"/>
                </a:moveTo>
                <a:lnTo>
                  <a:pt x="5518711" y="3277185"/>
                </a:lnTo>
                <a:lnTo>
                  <a:pt x="5516865" y="3284297"/>
                </a:lnTo>
                <a:lnTo>
                  <a:pt x="5518711" y="3277636"/>
                </a:lnTo>
                <a:close/>
                <a:moveTo>
                  <a:pt x="897791" y="3266462"/>
                </a:moveTo>
                <a:lnTo>
                  <a:pt x="897791" y="3267328"/>
                </a:lnTo>
                <a:lnTo>
                  <a:pt x="895129" y="3269472"/>
                </a:lnTo>
                <a:lnTo>
                  <a:pt x="893950" y="3270751"/>
                </a:lnTo>
                <a:lnTo>
                  <a:pt x="893950" y="3272482"/>
                </a:lnTo>
                <a:lnTo>
                  <a:pt x="894725" y="3272896"/>
                </a:lnTo>
                <a:lnTo>
                  <a:pt x="895129" y="3273761"/>
                </a:lnTo>
                <a:lnTo>
                  <a:pt x="893950" y="3273761"/>
                </a:lnTo>
                <a:lnTo>
                  <a:pt x="893580" y="3273347"/>
                </a:lnTo>
                <a:lnTo>
                  <a:pt x="893209" y="3272030"/>
                </a:lnTo>
                <a:lnTo>
                  <a:pt x="893580" y="3270337"/>
                </a:lnTo>
                <a:lnTo>
                  <a:pt x="893950" y="3269472"/>
                </a:lnTo>
                <a:lnTo>
                  <a:pt x="895129" y="3268193"/>
                </a:lnTo>
                <a:lnTo>
                  <a:pt x="897049" y="3267328"/>
                </a:lnTo>
                <a:close/>
                <a:moveTo>
                  <a:pt x="5311876" y="3266048"/>
                </a:moveTo>
                <a:lnTo>
                  <a:pt x="5311876" y="3266048"/>
                </a:lnTo>
                <a:lnTo>
                  <a:pt x="5296479" y="3274174"/>
                </a:lnTo>
                <a:lnTo>
                  <a:pt x="5288797" y="3274174"/>
                </a:lnTo>
                <a:lnTo>
                  <a:pt x="5271109" y="3287492"/>
                </a:lnTo>
                <a:lnTo>
                  <a:pt x="5261506" y="3273761"/>
                </a:lnTo>
                <a:lnTo>
                  <a:pt x="5219964" y="3285348"/>
                </a:lnTo>
                <a:lnTo>
                  <a:pt x="5200355" y="3286627"/>
                </a:lnTo>
                <a:lnTo>
                  <a:pt x="5196110" y="3408559"/>
                </a:lnTo>
                <a:lnTo>
                  <a:pt x="5169965" y="3409425"/>
                </a:lnTo>
                <a:lnTo>
                  <a:pt x="5167307" y="3508489"/>
                </a:lnTo>
                <a:lnTo>
                  <a:pt x="5170369" y="3409426"/>
                </a:lnTo>
                <a:lnTo>
                  <a:pt x="5196110" y="3408560"/>
                </a:lnTo>
                <a:lnTo>
                  <a:pt x="5200355" y="3286628"/>
                </a:lnTo>
                <a:lnTo>
                  <a:pt x="5220335" y="3285349"/>
                </a:lnTo>
                <a:lnTo>
                  <a:pt x="5261506" y="3273761"/>
                </a:lnTo>
                <a:lnTo>
                  <a:pt x="5271108" y="3287493"/>
                </a:lnTo>
                <a:lnTo>
                  <a:pt x="5288797" y="3274175"/>
                </a:lnTo>
                <a:lnTo>
                  <a:pt x="5296478" y="3274175"/>
                </a:lnTo>
                <a:lnTo>
                  <a:pt x="5311876" y="3266049"/>
                </a:lnTo>
                <a:lnTo>
                  <a:pt x="5316862" y="3269021"/>
                </a:lnTo>
                <a:lnTo>
                  <a:pt x="5326094" y="3296071"/>
                </a:lnTo>
                <a:lnTo>
                  <a:pt x="5331080" y="3302090"/>
                </a:lnTo>
                <a:lnTo>
                  <a:pt x="5338762" y="3321842"/>
                </a:lnTo>
                <a:lnTo>
                  <a:pt x="5367602" y="3359614"/>
                </a:lnTo>
                <a:lnTo>
                  <a:pt x="5367607" y="3359616"/>
                </a:lnTo>
                <a:lnTo>
                  <a:pt x="5367603" y="3359614"/>
                </a:lnTo>
                <a:lnTo>
                  <a:pt x="5338762" y="3321842"/>
                </a:lnTo>
                <a:lnTo>
                  <a:pt x="5331080" y="3302090"/>
                </a:lnTo>
                <a:lnTo>
                  <a:pt x="5326094" y="3296071"/>
                </a:lnTo>
                <a:lnTo>
                  <a:pt x="5317007" y="3269037"/>
                </a:lnTo>
                <a:lnTo>
                  <a:pt x="5316862" y="3269020"/>
                </a:lnTo>
                <a:close/>
                <a:moveTo>
                  <a:pt x="660566" y="3260894"/>
                </a:moveTo>
                <a:lnTo>
                  <a:pt x="664406" y="3261308"/>
                </a:lnTo>
                <a:lnTo>
                  <a:pt x="665956" y="3263904"/>
                </a:lnTo>
                <a:lnTo>
                  <a:pt x="666731" y="3267328"/>
                </a:lnTo>
                <a:lnTo>
                  <a:pt x="670942" y="3269021"/>
                </a:lnTo>
                <a:lnTo>
                  <a:pt x="672122" y="3271616"/>
                </a:lnTo>
                <a:lnTo>
                  <a:pt x="671346" y="3273347"/>
                </a:lnTo>
                <a:lnTo>
                  <a:pt x="669427" y="3272482"/>
                </a:lnTo>
                <a:lnTo>
                  <a:pt x="668651" y="3272030"/>
                </a:lnTo>
                <a:lnTo>
                  <a:pt x="666731" y="3268607"/>
                </a:lnTo>
                <a:lnTo>
                  <a:pt x="662891" y="3269472"/>
                </a:lnTo>
                <a:lnTo>
                  <a:pt x="660566" y="3268607"/>
                </a:lnTo>
                <a:lnTo>
                  <a:pt x="657870" y="3265183"/>
                </a:lnTo>
                <a:lnTo>
                  <a:pt x="657500" y="3263039"/>
                </a:lnTo>
                <a:lnTo>
                  <a:pt x="657870" y="3261722"/>
                </a:lnTo>
                <a:close/>
                <a:moveTo>
                  <a:pt x="649817" y="3259578"/>
                </a:moveTo>
                <a:lnTo>
                  <a:pt x="652108" y="3259578"/>
                </a:lnTo>
                <a:lnTo>
                  <a:pt x="653253" y="3260029"/>
                </a:lnTo>
                <a:lnTo>
                  <a:pt x="652884" y="3262173"/>
                </a:lnTo>
                <a:lnTo>
                  <a:pt x="652108" y="3263453"/>
                </a:lnTo>
                <a:lnTo>
                  <a:pt x="650962" y="3262587"/>
                </a:lnTo>
                <a:lnTo>
                  <a:pt x="650188" y="3261722"/>
                </a:lnTo>
                <a:lnTo>
                  <a:pt x="649817" y="3260894"/>
                </a:lnTo>
                <a:close/>
                <a:moveTo>
                  <a:pt x="9397162" y="3255289"/>
                </a:moveTo>
                <a:lnTo>
                  <a:pt x="9404473" y="3265184"/>
                </a:lnTo>
                <a:lnTo>
                  <a:pt x="9396017" y="3282791"/>
                </a:lnTo>
                <a:lnTo>
                  <a:pt x="9378699" y="3287494"/>
                </a:lnTo>
                <a:lnTo>
                  <a:pt x="9364481" y="3283205"/>
                </a:lnTo>
                <a:lnTo>
                  <a:pt x="9365627" y="3268193"/>
                </a:lnTo>
                <a:lnTo>
                  <a:pt x="9378699" y="3256568"/>
                </a:lnTo>
                <a:lnTo>
                  <a:pt x="9389480" y="3260895"/>
                </a:lnTo>
                <a:close/>
                <a:moveTo>
                  <a:pt x="5130747" y="3254423"/>
                </a:moveTo>
                <a:lnTo>
                  <a:pt x="5022731" y="3256154"/>
                </a:lnTo>
                <a:lnTo>
                  <a:pt x="5018116" y="3258298"/>
                </a:lnTo>
                <a:lnTo>
                  <a:pt x="5018116" y="3258298"/>
                </a:lnTo>
                <a:lnTo>
                  <a:pt x="5022731" y="3256154"/>
                </a:lnTo>
                <a:close/>
                <a:moveTo>
                  <a:pt x="603660" y="3235123"/>
                </a:moveTo>
                <a:lnTo>
                  <a:pt x="605209" y="3235989"/>
                </a:lnTo>
                <a:lnTo>
                  <a:pt x="607129" y="3239412"/>
                </a:lnTo>
                <a:lnTo>
                  <a:pt x="606355" y="3239412"/>
                </a:lnTo>
                <a:lnTo>
                  <a:pt x="605209" y="3239826"/>
                </a:lnTo>
                <a:lnTo>
                  <a:pt x="603660" y="3239412"/>
                </a:lnTo>
                <a:lnTo>
                  <a:pt x="603660" y="3235537"/>
                </a:lnTo>
                <a:close/>
                <a:moveTo>
                  <a:pt x="814369" y="3230834"/>
                </a:moveTo>
                <a:lnTo>
                  <a:pt x="814739" y="3230834"/>
                </a:lnTo>
                <a:lnTo>
                  <a:pt x="816289" y="3230834"/>
                </a:lnTo>
                <a:lnTo>
                  <a:pt x="817064" y="3230834"/>
                </a:lnTo>
                <a:lnTo>
                  <a:pt x="818615" y="3232527"/>
                </a:lnTo>
                <a:lnTo>
                  <a:pt x="816693" y="3231248"/>
                </a:lnTo>
                <a:close/>
                <a:moveTo>
                  <a:pt x="809383" y="3229555"/>
                </a:moveTo>
                <a:lnTo>
                  <a:pt x="810898" y="3229555"/>
                </a:lnTo>
                <a:lnTo>
                  <a:pt x="812448" y="3230834"/>
                </a:lnTo>
                <a:lnTo>
                  <a:pt x="813998" y="3231248"/>
                </a:lnTo>
                <a:lnTo>
                  <a:pt x="812819" y="3231248"/>
                </a:lnTo>
                <a:close/>
                <a:moveTo>
                  <a:pt x="601369" y="3229104"/>
                </a:moveTo>
                <a:lnTo>
                  <a:pt x="603289" y="3229969"/>
                </a:lnTo>
                <a:lnTo>
                  <a:pt x="603660" y="3230834"/>
                </a:lnTo>
                <a:lnTo>
                  <a:pt x="603289" y="3231700"/>
                </a:lnTo>
                <a:lnTo>
                  <a:pt x="602884" y="3232114"/>
                </a:lnTo>
                <a:lnTo>
                  <a:pt x="601739" y="3231700"/>
                </a:lnTo>
                <a:lnTo>
                  <a:pt x="601739" y="3230834"/>
                </a:lnTo>
                <a:close/>
                <a:moveTo>
                  <a:pt x="5494115" y="3220526"/>
                </a:moveTo>
                <a:lnTo>
                  <a:pt x="5494116" y="3220526"/>
                </a:lnTo>
                <a:lnTo>
                  <a:pt x="5494187" y="3220541"/>
                </a:lnTo>
                <a:close/>
                <a:moveTo>
                  <a:pt x="3089373" y="3220072"/>
                </a:moveTo>
                <a:lnTo>
                  <a:pt x="3089452" y="3220075"/>
                </a:lnTo>
                <a:lnTo>
                  <a:pt x="3086757" y="3239412"/>
                </a:lnTo>
                <a:lnTo>
                  <a:pt x="3090598" y="3253144"/>
                </a:lnTo>
                <a:lnTo>
                  <a:pt x="3105995" y="3262587"/>
                </a:lnTo>
                <a:lnTo>
                  <a:pt x="3113677" y="3284069"/>
                </a:lnTo>
                <a:lnTo>
                  <a:pt x="3113674" y="3284104"/>
                </a:lnTo>
                <a:lnTo>
                  <a:pt x="3113677" y="3284069"/>
                </a:lnTo>
                <a:lnTo>
                  <a:pt x="3105996" y="3262587"/>
                </a:lnTo>
                <a:lnTo>
                  <a:pt x="3090598" y="3253144"/>
                </a:lnTo>
                <a:lnTo>
                  <a:pt x="3086757" y="3239412"/>
                </a:lnTo>
                <a:lnTo>
                  <a:pt x="3089453" y="3220075"/>
                </a:lnTo>
                <a:close/>
                <a:moveTo>
                  <a:pt x="755544" y="3212362"/>
                </a:moveTo>
                <a:lnTo>
                  <a:pt x="757464" y="3215372"/>
                </a:lnTo>
                <a:lnTo>
                  <a:pt x="758610" y="3217516"/>
                </a:lnTo>
                <a:lnTo>
                  <a:pt x="759384" y="3218795"/>
                </a:lnTo>
                <a:lnTo>
                  <a:pt x="760934" y="3220940"/>
                </a:lnTo>
                <a:lnTo>
                  <a:pt x="760934" y="3221805"/>
                </a:lnTo>
                <a:lnTo>
                  <a:pt x="760530" y="3221805"/>
                </a:lnTo>
                <a:lnTo>
                  <a:pt x="759014" y="3219661"/>
                </a:lnTo>
                <a:lnTo>
                  <a:pt x="758610" y="3218382"/>
                </a:lnTo>
                <a:lnTo>
                  <a:pt x="757464" y="3216237"/>
                </a:lnTo>
                <a:lnTo>
                  <a:pt x="756689" y="3215372"/>
                </a:lnTo>
                <a:lnTo>
                  <a:pt x="756319" y="3214093"/>
                </a:lnTo>
                <a:close/>
                <a:moveTo>
                  <a:pt x="9450227" y="3211949"/>
                </a:moveTo>
                <a:lnTo>
                  <a:pt x="9446757" y="3228690"/>
                </a:lnTo>
                <a:lnTo>
                  <a:pt x="9427923" y="3237268"/>
                </a:lnTo>
                <a:lnTo>
                  <a:pt x="9409460" y="3244153"/>
                </a:lnTo>
                <a:lnTo>
                  <a:pt x="9408314" y="3231249"/>
                </a:lnTo>
                <a:lnTo>
                  <a:pt x="9423307" y="3224402"/>
                </a:lnTo>
                <a:lnTo>
                  <a:pt x="9432539" y="3222671"/>
                </a:lnTo>
                <a:close/>
                <a:moveTo>
                  <a:pt x="838222" y="3210218"/>
                </a:moveTo>
                <a:lnTo>
                  <a:pt x="839368" y="3210218"/>
                </a:lnTo>
                <a:lnTo>
                  <a:pt x="838964" y="3212776"/>
                </a:lnTo>
                <a:lnTo>
                  <a:pt x="838222" y="3212776"/>
                </a:lnTo>
                <a:close/>
                <a:moveTo>
                  <a:pt x="5599449" y="3205942"/>
                </a:moveTo>
                <a:lnTo>
                  <a:pt x="5587544" y="3212776"/>
                </a:lnTo>
                <a:lnTo>
                  <a:pt x="5578348" y="3237173"/>
                </a:lnTo>
                <a:lnTo>
                  <a:pt x="5587543" y="3213227"/>
                </a:lnTo>
                <a:close/>
                <a:moveTo>
                  <a:pt x="9109938" y="3205929"/>
                </a:moveTo>
                <a:lnTo>
                  <a:pt x="9123010" y="3225229"/>
                </a:lnTo>
                <a:lnTo>
                  <a:pt x="9113408" y="3230384"/>
                </a:lnTo>
                <a:lnTo>
                  <a:pt x="9106872" y="3215372"/>
                </a:lnTo>
                <a:close/>
                <a:moveTo>
                  <a:pt x="766324" y="3201188"/>
                </a:moveTo>
                <a:lnTo>
                  <a:pt x="766695" y="3201188"/>
                </a:lnTo>
                <a:lnTo>
                  <a:pt x="769761" y="3204198"/>
                </a:lnTo>
                <a:lnTo>
                  <a:pt x="769761" y="3205929"/>
                </a:lnTo>
                <a:lnTo>
                  <a:pt x="768986" y="3205064"/>
                </a:lnTo>
                <a:lnTo>
                  <a:pt x="766695" y="3202054"/>
                </a:lnTo>
                <a:close/>
                <a:moveTo>
                  <a:pt x="5452978" y="3192610"/>
                </a:moveTo>
                <a:lnTo>
                  <a:pt x="5432594" y="3197351"/>
                </a:lnTo>
                <a:lnTo>
                  <a:pt x="5416826" y="3211082"/>
                </a:lnTo>
                <a:lnTo>
                  <a:pt x="5413356" y="3222670"/>
                </a:lnTo>
                <a:lnTo>
                  <a:pt x="5403754" y="3225228"/>
                </a:lnTo>
                <a:lnTo>
                  <a:pt x="5379159" y="3254009"/>
                </a:lnTo>
                <a:lnTo>
                  <a:pt x="5363761" y="3275905"/>
                </a:lnTo>
                <a:lnTo>
                  <a:pt x="5354934" y="3276319"/>
                </a:lnTo>
                <a:lnTo>
                  <a:pt x="5346477" y="3272481"/>
                </a:lnTo>
                <a:lnTo>
                  <a:pt x="5346408" y="3272473"/>
                </a:lnTo>
                <a:lnTo>
                  <a:pt x="5346478" y="3272482"/>
                </a:lnTo>
                <a:lnTo>
                  <a:pt x="5354934" y="3276320"/>
                </a:lnTo>
                <a:lnTo>
                  <a:pt x="5363762" y="3275906"/>
                </a:lnTo>
                <a:lnTo>
                  <a:pt x="5379159" y="3254010"/>
                </a:lnTo>
                <a:lnTo>
                  <a:pt x="5403754" y="3225229"/>
                </a:lnTo>
                <a:lnTo>
                  <a:pt x="5413356" y="3222671"/>
                </a:lnTo>
                <a:lnTo>
                  <a:pt x="5416826" y="3211083"/>
                </a:lnTo>
                <a:lnTo>
                  <a:pt x="5432594" y="3197351"/>
                </a:lnTo>
                <a:lnTo>
                  <a:pt x="5452978" y="3192611"/>
                </a:lnTo>
                <a:lnTo>
                  <a:pt x="5454123" y="3205478"/>
                </a:lnTo>
                <a:lnTo>
                  <a:pt x="5476428" y="3205064"/>
                </a:lnTo>
                <a:lnTo>
                  <a:pt x="5488725" y="3211948"/>
                </a:lnTo>
                <a:lnTo>
                  <a:pt x="5488725" y="3211948"/>
                </a:lnTo>
                <a:lnTo>
                  <a:pt x="5476427" y="3205063"/>
                </a:lnTo>
                <a:lnTo>
                  <a:pt x="5454123" y="3205477"/>
                </a:lnTo>
                <a:lnTo>
                  <a:pt x="5452978" y="3192611"/>
                </a:lnTo>
                <a:close/>
                <a:moveTo>
                  <a:pt x="5561040" y="3191714"/>
                </a:moveTo>
                <a:lnTo>
                  <a:pt x="5561028" y="3191745"/>
                </a:lnTo>
                <a:lnTo>
                  <a:pt x="5561769" y="3215786"/>
                </a:lnTo>
                <a:lnTo>
                  <a:pt x="5561769" y="3215786"/>
                </a:lnTo>
                <a:close/>
                <a:moveTo>
                  <a:pt x="9102256" y="3162551"/>
                </a:moveTo>
                <a:lnTo>
                  <a:pt x="9113408" y="3173311"/>
                </a:lnTo>
                <a:lnTo>
                  <a:pt x="9112263" y="3200775"/>
                </a:lnTo>
                <a:lnTo>
                  <a:pt x="9106097" y="3196486"/>
                </a:lnTo>
                <a:lnTo>
                  <a:pt x="9100336" y="3198631"/>
                </a:lnTo>
                <a:lnTo>
                  <a:pt x="9098011" y="3188736"/>
                </a:lnTo>
                <a:close/>
                <a:moveTo>
                  <a:pt x="5565643" y="3162137"/>
                </a:moveTo>
                <a:lnTo>
                  <a:pt x="5567160" y="3175869"/>
                </a:lnTo>
                <a:lnTo>
                  <a:pt x="5567131" y="3175944"/>
                </a:lnTo>
                <a:lnTo>
                  <a:pt x="5567160" y="3175869"/>
                </a:lnTo>
                <a:lnTo>
                  <a:pt x="5565644" y="3162137"/>
                </a:lnTo>
                <a:close/>
                <a:moveTo>
                  <a:pt x="5533703" y="3140655"/>
                </a:moveTo>
                <a:lnTo>
                  <a:pt x="5451428" y="3168570"/>
                </a:lnTo>
                <a:lnTo>
                  <a:pt x="5451428" y="3168570"/>
                </a:lnTo>
                <a:close/>
                <a:moveTo>
                  <a:pt x="3023309" y="3133804"/>
                </a:moveTo>
                <a:lnTo>
                  <a:pt x="3023315" y="3133808"/>
                </a:lnTo>
                <a:lnTo>
                  <a:pt x="3025640" y="3153559"/>
                </a:lnTo>
                <a:lnTo>
                  <a:pt x="3031401" y="3163002"/>
                </a:lnTo>
                <a:lnTo>
                  <a:pt x="3032917" y="3178014"/>
                </a:lnTo>
                <a:lnTo>
                  <a:pt x="3025235" y="3178879"/>
                </a:lnTo>
                <a:lnTo>
                  <a:pt x="3025255" y="3178940"/>
                </a:lnTo>
                <a:lnTo>
                  <a:pt x="3025236" y="3178879"/>
                </a:lnTo>
                <a:lnTo>
                  <a:pt x="3032918" y="3178014"/>
                </a:lnTo>
                <a:lnTo>
                  <a:pt x="3031402" y="3163003"/>
                </a:lnTo>
                <a:lnTo>
                  <a:pt x="3025640" y="3153559"/>
                </a:lnTo>
                <a:lnTo>
                  <a:pt x="3023315" y="3133808"/>
                </a:lnTo>
                <a:close/>
                <a:moveTo>
                  <a:pt x="5519595" y="3131285"/>
                </a:moveTo>
                <a:lnTo>
                  <a:pt x="5519486" y="3131663"/>
                </a:lnTo>
                <a:lnTo>
                  <a:pt x="5533684" y="3140642"/>
                </a:lnTo>
                <a:close/>
                <a:moveTo>
                  <a:pt x="2990619" y="3123900"/>
                </a:moveTo>
                <a:lnTo>
                  <a:pt x="2990634" y="3123913"/>
                </a:lnTo>
                <a:lnTo>
                  <a:pt x="2990634" y="3123913"/>
                </a:lnTo>
                <a:close/>
                <a:moveTo>
                  <a:pt x="3007177" y="3123500"/>
                </a:moveTo>
                <a:lnTo>
                  <a:pt x="2990656" y="3123913"/>
                </a:lnTo>
                <a:lnTo>
                  <a:pt x="3007190" y="3123508"/>
                </a:lnTo>
                <a:close/>
                <a:moveTo>
                  <a:pt x="5232261" y="3103748"/>
                </a:moveTo>
                <a:lnTo>
                  <a:pt x="5228420" y="3212362"/>
                </a:lnTo>
                <a:lnTo>
                  <a:pt x="5245738" y="3240277"/>
                </a:lnTo>
                <a:lnTo>
                  <a:pt x="5262247" y="3261722"/>
                </a:lnTo>
                <a:lnTo>
                  <a:pt x="5213057" y="3275491"/>
                </a:lnTo>
                <a:lnTo>
                  <a:pt x="5262652" y="3261722"/>
                </a:lnTo>
                <a:lnTo>
                  <a:pt x="5284552" y="3254009"/>
                </a:lnTo>
                <a:lnTo>
                  <a:pt x="5301869" y="3256154"/>
                </a:lnTo>
                <a:lnTo>
                  <a:pt x="5311876" y="3263452"/>
                </a:lnTo>
                <a:lnTo>
                  <a:pt x="5311876" y="3263452"/>
                </a:lnTo>
                <a:lnTo>
                  <a:pt x="5301869" y="3256153"/>
                </a:lnTo>
                <a:lnTo>
                  <a:pt x="5284552" y="3254009"/>
                </a:lnTo>
                <a:lnTo>
                  <a:pt x="5262652" y="3261721"/>
                </a:lnTo>
                <a:lnTo>
                  <a:pt x="5245738" y="3240277"/>
                </a:lnTo>
                <a:lnTo>
                  <a:pt x="5228421" y="3212362"/>
                </a:lnTo>
                <a:lnTo>
                  <a:pt x="5232262" y="3103748"/>
                </a:lnTo>
                <a:close/>
                <a:moveTo>
                  <a:pt x="5528730" y="3099856"/>
                </a:moveTo>
                <a:lnTo>
                  <a:pt x="5528717" y="3099873"/>
                </a:lnTo>
                <a:lnTo>
                  <a:pt x="5528702" y="3099925"/>
                </a:lnTo>
                <a:lnTo>
                  <a:pt x="5528717" y="3099873"/>
                </a:lnTo>
                <a:close/>
                <a:moveTo>
                  <a:pt x="5853239" y="3095584"/>
                </a:moveTo>
                <a:lnTo>
                  <a:pt x="5854013" y="3097314"/>
                </a:lnTo>
                <a:lnTo>
                  <a:pt x="5855159" y="3097314"/>
                </a:lnTo>
                <a:lnTo>
                  <a:pt x="5856709" y="3098593"/>
                </a:lnTo>
                <a:lnTo>
                  <a:pt x="5855934" y="3101603"/>
                </a:lnTo>
                <a:lnTo>
                  <a:pt x="5855934" y="3102017"/>
                </a:lnTo>
                <a:lnTo>
                  <a:pt x="5855159" y="3104613"/>
                </a:lnTo>
                <a:lnTo>
                  <a:pt x="5855159" y="3106306"/>
                </a:lnTo>
                <a:lnTo>
                  <a:pt x="5853609" y="3106757"/>
                </a:lnTo>
                <a:lnTo>
                  <a:pt x="5852834" y="3105892"/>
                </a:lnTo>
                <a:lnTo>
                  <a:pt x="5852093" y="3103747"/>
                </a:lnTo>
                <a:lnTo>
                  <a:pt x="5852834" y="3101603"/>
                </a:lnTo>
                <a:lnTo>
                  <a:pt x="5853239" y="3099873"/>
                </a:lnTo>
                <a:lnTo>
                  <a:pt x="5851689" y="3097314"/>
                </a:lnTo>
                <a:close/>
                <a:moveTo>
                  <a:pt x="5814795" y="3081401"/>
                </a:moveTo>
                <a:lnTo>
                  <a:pt x="5816715" y="3081401"/>
                </a:lnTo>
                <a:lnTo>
                  <a:pt x="5818636" y="3083545"/>
                </a:lnTo>
                <a:lnTo>
                  <a:pt x="5820556" y="3085690"/>
                </a:lnTo>
                <a:lnTo>
                  <a:pt x="5815166" y="3084862"/>
                </a:lnTo>
                <a:lnTo>
                  <a:pt x="5814795" y="3082717"/>
                </a:lnTo>
                <a:close/>
                <a:moveTo>
                  <a:pt x="5438355" y="3078842"/>
                </a:moveTo>
                <a:lnTo>
                  <a:pt x="5438355" y="3078843"/>
                </a:lnTo>
                <a:lnTo>
                  <a:pt x="5439905" y="3115749"/>
                </a:lnTo>
                <a:lnTo>
                  <a:pt x="5439905" y="3115749"/>
                </a:lnTo>
                <a:close/>
                <a:moveTo>
                  <a:pt x="5836695" y="3075833"/>
                </a:moveTo>
                <a:lnTo>
                  <a:pt x="5837470" y="3075833"/>
                </a:lnTo>
                <a:lnTo>
                  <a:pt x="5838615" y="3080573"/>
                </a:lnTo>
                <a:lnTo>
                  <a:pt x="5838244" y="3084410"/>
                </a:lnTo>
                <a:lnTo>
                  <a:pt x="5837840" y="3085276"/>
                </a:lnTo>
                <a:lnTo>
                  <a:pt x="5836695" y="3084410"/>
                </a:lnTo>
                <a:lnTo>
                  <a:pt x="5834404" y="3081401"/>
                </a:lnTo>
                <a:lnTo>
                  <a:pt x="5830563" y="3078842"/>
                </a:lnTo>
                <a:lnTo>
                  <a:pt x="5832483" y="3078842"/>
                </a:lnTo>
                <a:lnTo>
                  <a:pt x="5833629" y="3078842"/>
                </a:lnTo>
                <a:lnTo>
                  <a:pt x="5834774" y="3078842"/>
                </a:lnTo>
                <a:lnTo>
                  <a:pt x="5835549" y="3077112"/>
                </a:lnTo>
                <a:lnTo>
                  <a:pt x="5835920" y="3076247"/>
                </a:lnTo>
                <a:close/>
                <a:moveTo>
                  <a:pt x="5964354" y="3074554"/>
                </a:moveTo>
                <a:lnTo>
                  <a:pt x="5972811" y="3089151"/>
                </a:lnTo>
                <a:lnTo>
                  <a:pt x="5979718" y="3103297"/>
                </a:lnTo>
                <a:lnTo>
                  <a:pt x="5984738" y="3126058"/>
                </a:lnTo>
                <a:lnTo>
                  <a:pt x="5987029" y="3167291"/>
                </a:lnTo>
                <a:lnTo>
                  <a:pt x="5993565" y="3183168"/>
                </a:lnTo>
                <a:lnTo>
                  <a:pt x="5989724" y="3199496"/>
                </a:lnTo>
                <a:lnTo>
                  <a:pt x="5984334" y="3209804"/>
                </a:lnTo>
                <a:lnTo>
                  <a:pt x="5976652" y="3189601"/>
                </a:lnTo>
                <a:lnTo>
                  <a:pt x="5970891" y="3199496"/>
                </a:lnTo>
                <a:lnTo>
                  <a:pt x="5974731" y="3224815"/>
                </a:lnTo>
                <a:lnTo>
                  <a:pt x="5971261" y="3239412"/>
                </a:lnTo>
                <a:lnTo>
                  <a:pt x="5963579" y="3247576"/>
                </a:lnTo>
                <a:lnTo>
                  <a:pt x="5959739" y="3276319"/>
                </a:lnTo>
                <a:lnTo>
                  <a:pt x="5946666" y="3316274"/>
                </a:lnTo>
                <a:lnTo>
                  <a:pt x="5930898" y="3363489"/>
                </a:lnTo>
                <a:lnTo>
                  <a:pt x="5910144" y="3427897"/>
                </a:lnTo>
                <a:lnTo>
                  <a:pt x="5896667" y="3475564"/>
                </a:lnTo>
                <a:lnTo>
                  <a:pt x="5882078" y="3515067"/>
                </a:lnTo>
                <a:lnTo>
                  <a:pt x="5859774" y="3523193"/>
                </a:lnTo>
                <a:lnTo>
                  <a:pt x="5835920" y="3537791"/>
                </a:lnTo>
                <a:lnTo>
                  <a:pt x="5821332" y="3528799"/>
                </a:lnTo>
                <a:lnTo>
                  <a:pt x="5801318" y="3516346"/>
                </a:lnTo>
                <a:lnTo>
                  <a:pt x="5795557" y="3498739"/>
                </a:lnTo>
                <a:lnTo>
                  <a:pt x="5795928" y="3467814"/>
                </a:lnTo>
                <a:lnTo>
                  <a:pt x="5788246" y="3441215"/>
                </a:lnTo>
                <a:lnTo>
                  <a:pt x="5787100" y="3416310"/>
                </a:lnTo>
                <a:lnTo>
                  <a:pt x="5793637" y="3391818"/>
                </a:lnTo>
                <a:lnTo>
                  <a:pt x="5805934" y="3385836"/>
                </a:lnTo>
                <a:lnTo>
                  <a:pt x="5807080" y="3374663"/>
                </a:lnTo>
                <a:lnTo>
                  <a:pt x="5820927" y="3348892"/>
                </a:lnTo>
                <a:lnTo>
                  <a:pt x="5824768" y="3326996"/>
                </a:lnTo>
                <a:lnTo>
                  <a:pt x="5819411" y="3310668"/>
                </a:lnTo>
                <a:lnTo>
                  <a:pt x="5815536" y="3289224"/>
                </a:lnTo>
                <a:lnTo>
                  <a:pt x="5815166" y="3257433"/>
                </a:lnTo>
                <a:lnTo>
                  <a:pt x="5825947" y="3238998"/>
                </a:lnTo>
                <a:lnTo>
                  <a:pt x="5830563" y="3216651"/>
                </a:lnTo>
                <a:lnTo>
                  <a:pt x="5844006" y="3215786"/>
                </a:lnTo>
                <a:lnTo>
                  <a:pt x="5858999" y="3208939"/>
                </a:lnTo>
                <a:lnTo>
                  <a:pt x="5869377" y="3202054"/>
                </a:lnTo>
                <a:lnTo>
                  <a:pt x="5880933" y="3202054"/>
                </a:lnTo>
                <a:lnTo>
                  <a:pt x="5897442" y="3182302"/>
                </a:lnTo>
                <a:lnTo>
                  <a:pt x="5920521" y="3161272"/>
                </a:lnTo>
                <a:lnTo>
                  <a:pt x="5928978" y="3144116"/>
                </a:lnTo>
                <a:lnTo>
                  <a:pt x="5926282" y="3129933"/>
                </a:lnTo>
                <a:lnTo>
                  <a:pt x="5937434" y="3134222"/>
                </a:lnTo>
                <a:lnTo>
                  <a:pt x="5953202" y="3109768"/>
                </a:lnTo>
                <a:lnTo>
                  <a:pt x="5954752" y="3089565"/>
                </a:lnTo>
                <a:close/>
                <a:moveTo>
                  <a:pt x="5372997" y="3059517"/>
                </a:moveTo>
                <a:lnTo>
                  <a:pt x="5378754" y="3077977"/>
                </a:lnTo>
                <a:lnTo>
                  <a:pt x="5399509" y="3082266"/>
                </a:lnTo>
                <a:lnTo>
                  <a:pt x="5409144" y="3097314"/>
                </a:lnTo>
                <a:lnTo>
                  <a:pt x="5419134" y="3115718"/>
                </a:lnTo>
                <a:lnTo>
                  <a:pt x="5409144" y="3096863"/>
                </a:lnTo>
                <a:lnTo>
                  <a:pt x="5399508" y="3081852"/>
                </a:lnTo>
                <a:lnTo>
                  <a:pt x="5378754" y="3077563"/>
                </a:lnTo>
                <a:close/>
                <a:moveTo>
                  <a:pt x="9122235" y="3058226"/>
                </a:moveTo>
                <a:lnTo>
                  <a:pt x="9123785" y="3058226"/>
                </a:lnTo>
                <a:lnTo>
                  <a:pt x="9124156" y="3060370"/>
                </a:lnTo>
                <a:lnTo>
                  <a:pt x="9125335" y="3061649"/>
                </a:lnTo>
                <a:lnTo>
                  <a:pt x="9123010" y="3062101"/>
                </a:lnTo>
                <a:lnTo>
                  <a:pt x="9121865" y="3062101"/>
                </a:lnTo>
                <a:lnTo>
                  <a:pt x="9121090" y="3059091"/>
                </a:lnTo>
                <a:close/>
                <a:moveTo>
                  <a:pt x="8940366" y="3055216"/>
                </a:moveTo>
                <a:lnTo>
                  <a:pt x="8942287" y="3055668"/>
                </a:lnTo>
                <a:lnTo>
                  <a:pt x="8951148" y="3062515"/>
                </a:lnTo>
                <a:lnTo>
                  <a:pt x="8953843" y="3064659"/>
                </a:lnTo>
                <a:lnTo>
                  <a:pt x="8954214" y="3065938"/>
                </a:lnTo>
                <a:lnTo>
                  <a:pt x="8952293" y="3067255"/>
                </a:lnTo>
                <a:lnTo>
                  <a:pt x="8950777" y="3066390"/>
                </a:lnTo>
                <a:lnTo>
                  <a:pt x="8949227" y="3065938"/>
                </a:lnTo>
                <a:lnTo>
                  <a:pt x="8948823" y="3063380"/>
                </a:lnTo>
                <a:lnTo>
                  <a:pt x="8946903" y="3061649"/>
                </a:lnTo>
                <a:lnTo>
                  <a:pt x="8943466" y="3060822"/>
                </a:lnTo>
                <a:lnTo>
                  <a:pt x="8942287" y="3059505"/>
                </a:lnTo>
                <a:lnTo>
                  <a:pt x="8942287" y="3059091"/>
                </a:lnTo>
                <a:lnTo>
                  <a:pt x="8939625" y="3058226"/>
                </a:lnTo>
                <a:lnTo>
                  <a:pt x="8939221" y="3057361"/>
                </a:lnTo>
                <a:lnTo>
                  <a:pt x="8939625" y="3055668"/>
                </a:lnTo>
                <a:close/>
                <a:moveTo>
                  <a:pt x="5806338" y="3051341"/>
                </a:moveTo>
                <a:lnTo>
                  <a:pt x="5807855" y="3051341"/>
                </a:lnTo>
                <a:lnTo>
                  <a:pt x="5809000" y="3052658"/>
                </a:lnTo>
                <a:lnTo>
                  <a:pt x="5808630" y="3059956"/>
                </a:lnTo>
                <a:lnTo>
                  <a:pt x="5810550" y="3064245"/>
                </a:lnTo>
                <a:lnTo>
                  <a:pt x="5811325" y="3068120"/>
                </a:lnTo>
                <a:lnTo>
                  <a:pt x="5810550" y="3069813"/>
                </a:lnTo>
                <a:lnTo>
                  <a:pt x="5809775" y="3070265"/>
                </a:lnTo>
                <a:lnTo>
                  <a:pt x="5807484" y="3068120"/>
                </a:lnTo>
                <a:lnTo>
                  <a:pt x="5805934" y="3067669"/>
                </a:lnTo>
                <a:lnTo>
                  <a:pt x="5804014" y="3064245"/>
                </a:lnTo>
                <a:lnTo>
                  <a:pt x="5805564" y="3053523"/>
                </a:lnTo>
                <a:lnTo>
                  <a:pt x="5805934" y="3052206"/>
                </a:lnTo>
                <a:close/>
                <a:moveTo>
                  <a:pt x="2809892" y="3039341"/>
                </a:moveTo>
                <a:lnTo>
                  <a:pt x="2795954" y="3040189"/>
                </a:lnTo>
                <a:lnTo>
                  <a:pt x="2796062" y="3040205"/>
                </a:lnTo>
                <a:close/>
                <a:moveTo>
                  <a:pt x="2775694" y="3037202"/>
                </a:moveTo>
                <a:lnTo>
                  <a:pt x="2761244" y="3042705"/>
                </a:lnTo>
                <a:lnTo>
                  <a:pt x="2761460" y="3042764"/>
                </a:lnTo>
                <a:close/>
                <a:moveTo>
                  <a:pt x="2775712" y="3037195"/>
                </a:moveTo>
                <a:lnTo>
                  <a:pt x="2775712" y="3037196"/>
                </a:lnTo>
                <a:lnTo>
                  <a:pt x="2802228" y="3092161"/>
                </a:lnTo>
                <a:lnTo>
                  <a:pt x="2796837" y="3103748"/>
                </a:lnTo>
                <a:lnTo>
                  <a:pt x="2797241" y="3127789"/>
                </a:lnTo>
                <a:lnTo>
                  <a:pt x="2798757" y="3156532"/>
                </a:lnTo>
                <a:lnTo>
                  <a:pt x="2789526" y="3173725"/>
                </a:lnTo>
                <a:lnTo>
                  <a:pt x="2795321" y="3186592"/>
                </a:lnTo>
                <a:lnTo>
                  <a:pt x="2790301" y="3198179"/>
                </a:lnTo>
                <a:lnTo>
                  <a:pt x="2803373" y="3226546"/>
                </a:lnTo>
                <a:lnTo>
                  <a:pt x="2790301" y="3263453"/>
                </a:lnTo>
                <a:lnTo>
                  <a:pt x="2790172" y="3263824"/>
                </a:lnTo>
                <a:lnTo>
                  <a:pt x="2804895" y="3286582"/>
                </a:lnTo>
                <a:lnTo>
                  <a:pt x="2790301" y="3263453"/>
                </a:lnTo>
                <a:lnTo>
                  <a:pt x="2803778" y="3226546"/>
                </a:lnTo>
                <a:lnTo>
                  <a:pt x="2790301" y="3198179"/>
                </a:lnTo>
                <a:lnTo>
                  <a:pt x="2795321" y="3186591"/>
                </a:lnTo>
                <a:lnTo>
                  <a:pt x="2789526" y="3173725"/>
                </a:lnTo>
                <a:lnTo>
                  <a:pt x="2798758" y="3156532"/>
                </a:lnTo>
                <a:lnTo>
                  <a:pt x="2797242" y="3127788"/>
                </a:lnTo>
                <a:lnTo>
                  <a:pt x="2796837" y="3103748"/>
                </a:lnTo>
                <a:lnTo>
                  <a:pt x="2802228" y="3092161"/>
                </a:lnTo>
                <a:close/>
                <a:moveTo>
                  <a:pt x="2775713" y="3037195"/>
                </a:moveTo>
                <a:lnTo>
                  <a:pt x="2775713" y="3037195"/>
                </a:lnTo>
                <a:lnTo>
                  <a:pt x="2775871" y="3037219"/>
                </a:lnTo>
                <a:close/>
                <a:moveTo>
                  <a:pt x="5286477" y="3036330"/>
                </a:moveTo>
                <a:lnTo>
                  <a:pt x="5295704" y="3037195"/>
                </a:lnTo>
                <a:lnTo>
                  <a:pt x="5297253" y="3047917"/>
                </a:lnTo>
                <a:lnTo>
                  <a:pt x="5309537" y="3047053"/>
                </a:lnTo>
                <a:lnTo>
                  <a:pt x="5297253" y="3047504"/>
                </a:lnTo>
                <a:lnTo>
                  <a:pt x="5295703" y="3036744"/>
                </a:lnTo>
                <a:close/>
                <a:moveTo>
                  <a:pt x="5286471" y="3036330"/>
                </a:moveTo>
                <a:lnTo>
                  <a:pt x="5288796" y="3047052"/>
                </a:lnTo>
                <a:lnTo>
                  <a:pt x="5285326" y="3063380"/>
                </a:lnTo>
                <a:lnTo>
                  <a:pt x="5289942" y="3079256"/>
                </a:lnTo>
                <a:lnTo>
                  <a:pt x="5285326" y="3092160"/>
                </a:lnTo>
                <a:lnTo>
                  <a:pt x="5288021" y="3104162"/>
                </a:lnTo>
                <a:lnTo>
                  <a:pt x="5288022" y="3104162"/>
                </a:lnTo>
                <a:lnTo>
                  <a:pt x="5285697" y="3092160"/>
                </a:lnTo>
                <a:lnTo>
                  <a:pt x="5289942" y="3079256"/>
                </a:lnTo>
                <a:lnTo>
                  <a:pt x="5285697" y="3063380"/>
                </a:lnTo>
                <a:lnTo>
                  <a:pt x="5288797" y="3047052"/>
                </a:lnTo>
                <a:lnTo>
                  <a:pt x="5286472" y="3036330"/>
                </a:lnTo>
                <a:close/>
                <a:moveTo>
                  <a:pt x="5274174" y="3034186"/>
                </a:moveTo>
                <a:lnTo>
                  <a:pt x="5274049" y="3034227"/>
                </a:lnTo>
                <a:lnTo>
                  <a:pt x="5286449" y="3036326"/>
                </a:lnTo>
                <a:close/>
                <a:moveTo>
                  <a:pt x="5409298" y="3033561"/>
                </a:moveTo>
                <a:lnTo>
                  <a:pt x="5405674" y="3065938"/>
                </a:lnTo>
                <a:lnTo>
                  <a:pt x="5412614" y="3071958"/>
                </a:lnTo>
                <a:lnTo>
                  <a:pt x="5431044" y="3085276"/>
                </a:lnTo>
                <a:lnTo>
                  <a:pt x="5431044" y="3085275"/>
                </a:lnTo>
                <a:lnTo>
                  <a:pt x="5412615" y="3071957"/>
                </a:lnTo>
                <a:lnTo>
                  <a:pt x="5405674" y="3065938"/>
                </a:lnTo>
                <a:close/>
                <a:moveTo>
                  <a:pt x="8473597" y="3027301"/>
                </a:moveTo>
                <a:lnTo>
                  <a:pt x="8479359" y="3044494"/>
                </a:lnTo>
                <a:lnTo>
                  <a:pt x="8478988" y="3065525"/>
                </a:lnTo>
                <a:lnTo>
                  <a:pt x="8485120" y="3069814"/>
                </a:lnTo>
                <a:lnTo>
                  <a:pt x="8484750" y="3084411"/>
                </a:lnTo>
                <a:lnTo>
                  <a:pt x="8492431" y="3101604"/>
                </a:lnTo>
                <a:lnTo>
                  <a:pt x="8491656" y="3120904"/>
                </a:lnTo>
                <a:lnTo>
                  <a:pt x="8489365" y="3132943"/>
                </a:lnTo>
                <a:lnTo>
                  <a:pt x="8495127" y="3159993"/>
                </a:lnTo>
                <a:lnTo>
                  <a:pt x="8513960" y="3147089"/>
                </a:lnTo>
                <a:lnTo>
                  <a:pt x="8520497" y="3161272"/>
                </a:lnTo>
                <a:lnTo>
                  <a:pt x="8531649" y="3175004"/>
                </a:lnTo>
                <a:lnTo>
                  <a:pt x="8526258" y="3190053"/>
                </a:lnTo>
                <a:lnTo>
                  <a:pt x="8527437" y="3219247"/>
                </a:lnTo>
                <a:lnTo>
                  <a:pt x="8528212" y="3236403"/>
                </a:lnTo>
                <a:lnTo>
                  <a:pt x="8534748" y="3240278"/>
                </a:lnTo>
                <a:lnTo>
                  <a:pt x="8536669" y="3269886"/>
                </a:lnTo>
                <a:lnTo>
                  <a:pt x="8530133" y="3287493"/>
                </a:lnTo>
                <a:lnTo>
                  <a:pt x="8534748" y="3310668"/>
                </a:lnTo>
                <a:lnTo>
                  <a:pt x="8560118" y="3328275"/>
                </a:lnTo>
                <a:lnTo>
                  <a:pt x="8575482" y="3344603"/>
                </a:lnTo>
                <a:lnTo>
                  <a:pt x="8590475" y="3359614"/>
                </a:lnTo>
                <a:lnTo>
                  <a:pt x="8585488" y="3367364"/>
                </a:lnTo>
                <a:lnTo>
                  <a:pt x="8596270" y="3388809"/>
                </a:lnTo>
                <a:lnTo>
                  <a:pt x="8598932" y="3426167"/>
                </a:lnTo>
                <a:lnTo>
                  <a:pt x="8610859" y="3418454"/>
                </a:lnTo>
                <a:lnTo>
                  <a:pt x="8618540" y="3433466"/>
                </a:lnTo>
                <a:lnTo>
                  <a:pt x="8625852" y="3428311"/>
                </a:lnTo>
                <a:lnTo>
                  <a:pt x="8622415" y="3463977"/>
                </a:lnTo>
                <a:lnTo>
                  <a:pt x="8636633" y="3485007"/>
                </a:lnTo>
                <a:lnTo>
                  <a:pt x="8645460" y="3498325"/>
                </a:lnTo>
                <a:lnTo>
                  <a:pt x="8658937" y="3525789"/>
                </a:lnTo>
                <a:lnTo>
                  <a:pt x="8658937" y="3553253"/>
                </a:lnTo>
                <a:lnTo>
                  <a:pt x="8653917" y="3573005"/>
                </a:lnTo>
                <a:lnTo>
                  <a:pt x="8645460" y="3594035"/>
                </a:lnTo>
                <a:lnTo>
                  <a:pt x="8648930" y="3622816"/>
                </a:lnTo>
                <a:lnTo>
                  <a:pt x="8637004" y="3653741"/>
                </a:lnTo>
                <a:lnTo>
                  <a:pt x="8626997" y="3669203"/>
                </a:lnTo>
                <a:lnTo>
                  <a:pt x="8608568" y="3699677"/>
                </a:lnTo>
                <a:lnTo>
                  <a:pt x="8602031" y="3718977"/>
                </a:lnTo>
                <a:lnTo>
                  <a:pt x="8587038" y="3743017"/>
                </a:lnTo>
                <a:lnTo>
                  <a:pt x="8562814" y="3774394"/>
                </a:lnTo>
                <a:lnTo>
                  <a:pt x="8537039" y="3791136"/>
                </a:lnTo>
                <a:lnTo>
                  <a:pt x="8515881" y="3817734"/>
                </a:lnTo>
                <a:lnTo>
                  <a:pt x="8500113" y="3834476"/>
                </a:lnTo>
                <a:lnTo>
                  <a:pt x="8478988" y="3864536"/>
                </a:lnTo>
                <a:lnTo>
                  <a:pt x="8461670" y="3881729"/>
                </a:lnTo>
                <a:lnTo>
                  <a:pt x="8442837" y="3907462"/>
                </a:lnTo>
                <a:lnTo>
                  <a:pt x="8428214" y="3931502"/>
                </a:lnTo>
                <a:lnTo>
                  <a:pt x="8424003" y="3942262"/>
                </a:lnTo>
                <a:lnTo>
                  <a:pt x="8403990" y="3954715"/>
                </a:lnTo>
                <a:lnTo>
                  <a:pt x="8375150" y="3955580"/>
                </a:lnTo>
                <a:lnTo>
                  <a:pt x="8344793" y="3970178"/>
                </a:lnTo>
                <a:lnTo>
                  <a:pt x="8326330" y="3983458"/>
                </a:lnTo>
                <a:lnTo>
                  <a:pt x="8304026" y="3998055"/>
                </a:lnTo>
                <a:lnTo>
                  <a:pt x="8290953" y="3983044"/>
                </a:lnTo>
                <a:lnTo>
                  <a:pt x="8278285" y="3977025"/>
                </a:lnTo>
                <a:lnTo>
                  <a:pt x="8291358" y="3959004"/>
                </a:lnTo>
                <a:lnTo>
                  <a:pt x="8274410" y="3965437"/>
                </a:lnTo>
                <a:lnTo>
                  <a:pt x="8239809" y="3990757"/>
                </a:lnTo>
                <a:lnTo>
                  <a:pt x="8223300" y="3980900"/>
                </a:lnTo>
                <a:lnTo>
                  <a:pt x="8211743" y="3975746"/>
                </a:lnTo>
                <a:lnTo>
                  <a:pt x="8198300" y="3973601"/>
                </a:lnTo>
                <a:lnTo>
                  <a:pt x="8179062" y="3963293"/>
                </a:lnTo>
                <a:lnTo>
                  <a:pt x="8172155" y="3941811"/>
                </a:lnTo>
                <a:lnTo>
                  <a:pt x="8179466" y="3915626"/>
                </a:lnTo>
                <a:lnTo>
                  <a:pt x="8181387" y="3898019"/>
                </a:lnTo>
                <a:lnTo>
                  <a:pt x="8175221" y="3883873"/>
                </a:lnTo>
                <a:lnTo>
                  <a:pt x="8152547" y="3879584"/>
                </a:lnTo>
                <a:lnTo>
                  <a:pt x="8167910" y="3862805"/>
                </a:lnTo>
                <a:lnTo>
                  <a:pt x="8172155" y="3837072"/>
                </a:lnTo>
                <a:lnTo>
                  <a:pt x="8149481" y="3860661"/>
                </a:lnTo>
                <a:lnTo>
                  <a:pt x="8124481" y="3867132"/>
                </a:lnTo>
                <a:lnTo>
                  <a:pt x="8145606" y="3848659"/>
                </a:lnTo>
                <a:lnTo>
                  <a:pt x="8157937" y="3828494"/>
                </a:lnTo>
                <a:lnTo>
                  <a:pt x="8174076" y="3811301"/>
                </a:lnTo>
                <a:lnTo>
                  <a:pt x="8181758" y="3785981"/>
                </a:lnTo>
                <a:lnTo>
                  <a:pt x="8149481" y="3815590"/>
                </a:lnTo>
                <a:lnTo>
                  <a:pt x="8129097" y="3826763"/>
                </a:lnTo>
                <a:lnTo>
                  <a:pt x="8108309" y="3854227"/>
                </a:lnTo>
                <a:lnTo>
                  <a:pt x="8094495" y="3840495"/>
                </a:lnTo>
                <a:lnTo>
                  <a:pt x="8102177" y="3822023"/>
                </a:lnTo>
                <a:lnTo>
                  <a:pt x="8095641" y="3797569"/>
                </a:lnTo>
                <a:lnTo>
                  <a:pt x="8087184" y="3784665"/>
                </a:lnTo>
                <a:lnTo>
                  <a:pt x="8094866" y="3776538"/>
                </a:lnTo>
                <a:lnTo>
                  <a:pt x="8069496" y="3756335"/>
                </a:lnTo>
                <a:lnTo>
                  <a:pt x="8051403" y="3755056"/>
                </a:lnTo>
                <a:lnTo>
                  <a:pt x="8032199" y="3738315"/>
                </a:lnTo>
                <a:lnTo>
                  <a:pt x="7985300" y="3741738"/>
                </a:lnTo>
                <a:lnTo>
                  <a:pt x="7947598" y="3753777"/>
                </a:lnTo>
                <a:lnTo>
                  <a:pt x="7914547" y="3765365"/>
                </a:lnTo>
                <a:lnTo>
                  <a:pt x="7890693" y="3763220"/>
                </a:lnTo>
                <a:lnTo>
                  <a:pt x="7857236" y="3780376"/>
                </a:lnTo>
                <a:lnTo>
                  <a:pt x="7832237" y="3788540"/>
                </a:lnTo>
                <a:lnTo>
                  <a:pt x="7821489" y="3806147"/>
                </a:lnTo>
                <a:lnTo>
                  <a:pt x="7806867" y="3819879"/>
                </a:lnTo>
                <a:lnTo>
                  <a:pt x="7784967" y="3821195"/>
                </a:lnTo>
                <a:lnTo>
                  <a:pt x="7767650" y="3824167"/>
                </a:lnTo>
                <a:lnTo>
                  <a:pt x="7747266" y="3817734"/>
                </a:lnTo>
                <a:lnTo>
                  <a:pt x="7727657" y="3821609"/>
                </a:lnTo>
                <a:lnTo>
                  <a:pt x="7709228" y="3823340"/>
                </a:lnTo>
                <a:lnTo>
                  <a:pt x="7687665" y="3841361"/>
                </a:lnTo>
                <a:lnTo>
                  <a:pt x="7681129" y="3840081"/>
                </a:lnTo>
                <a:lnTo>
                  <a:pt x="7664619" y="3849525"/>
                </a:lnTo>
                <a:lnTo>
                  <a:pt x="7648852" y="3860661"/>
                </a:lnTo>
                <a:lnTo>
                  <a:pt x="7630388" y="3859381"/>
                </a:lnTo>
                <a:lnTo>
                  <a:pt x="7613104" y="3859381"/>
                </a:lnTo>
                <a:lnTo>
                  <a:pt x="7593866" y="3837072"/>
                </a:lnTo>
                <a:lnTo>
                  <a:pt x="7582344" y="3830638"/>
                </a:lnTo>
                <a:lnTo>
                  <a:pt x="7589621" y="3810887"/>
                </a:lnTo>
                <a:lnTo>
                  <a:pt x="7603469" y="3806561"/>
                </a:lnTo>
                <a:lnTo>
                  <a:pt x="7610780" y="3798434"/>
                </a:lnTo>
                <a:lnTo>
                  <a:pt x="7613846" y="3786395"/>
                </a:lnTo>
                <a:lnTo>
                  <a:pt x="7624223" y="3762769"/>
                </a:lnTo>
                <a:lnTo>
                  <a:pt x="7627693" y="3742604"/>
                </a:lnTo>
                <a:lnTo>
                  <a:pt x="7624223" y="3707841"/>
                </a:lnTo>
                <a:lnTo>
                  <a:pt x="7625773" y="3688503"/>
                </a:lnTo>
                <a:lnTo>
                  <a:pt x="7631938" y="3669203"/>
                </a:lnTo>
                <a:lnTo>
                  <a:pt x="7627693" y="3647308"/>
                </a:lnTo>
                <a:lnTo>
                  <a:pt x="7629614" y="3636999"/>
                </a:lnTo>
                <a:lnTo>
                  <a:pt x="7621561" y="3623681"/>
                </a:lnTo>
                <a:lnTo>
                  <a:pt x="7624223" y="3596631"/>
                </a:lnTo>
                <a:lnTo>
                  <a:pt x="7615766" y="3569995"/>
                </a:lnTo>
                <a:lnTo>
                  <a:pt x="7615025" y="3554984"/>
                </a:lnTo>
                <a:lnTo>
                  <a:pt x="7623482" y="3569995"/>
                </a:lnTo>
                <a:lnTo>
                  <a:pt x="7621561" y="3538242"/>
                </a:lnTo>
                <a:lnTo>
                  <a:pt x="7632309" y="3547685"/>
                </a:lnTo>
                <a:lnTo>
                  <a:pt x="7637295" y="3561417"/>
                </a:lnTo>
                <a:lnTo>
                  <a:pt x="7640766" y="3543810"/>
                </a:lnTo>
                <a:lnTo>
                  <a:pt x="7633084" y="3516760"/>
                </a:lnTo>
                <a:lnTo>
                  <a:pt x="7632309" y="3506038"/>
                </a:lnTo>
                <a:lnTo>
                  <a:pt x="7628097" y="3495730"/>
                </a:lnTo>
                <a:lnTo>
                  <a:pt x="7634229" y="3475978"/>
                </a:lnTo>
                <a:lnTo>
                  <a:pt x="7641540" y="3467814"/>
                </a:lnTo>
                <a:lnTo>
                  <a:pt x="7647706" y="3450659"/>
                </a:lnTo>
                <a:lnTo>
                  <a:pt x="7648447" y="3430907"/>
                </a:lnTo>
                <a:lnTo>
                  <a:pt x="7663070" y="3406002"/>
                </a:lnTo>
                <a:lnTo>
                  <a:pt x="7661149" y="3431773"/>
                </a:lnTo>
                <a:lnTo>
                  <a:pt x="7676142" y="3408146"/>
                </a:lnTo>
                <a:lnTo>
                  <a:pt x="7699221" y="3396972"/>
                </a:lnTo>
                <a:lnTo>
                  <a:pt x="7714585" y="3382375"/>
                </a:lnTo>
                <a:lnTo>
                  <a:pt x="7736518" y="3370374"/>
                </a:lnTo>
                <a:lnTo>
                  <a:pt x="7749186" y="3367364"/>
                </a:lnTo>
                <a:lnTo>
                  <a:pt x="7755723" y="3371653"/>
                </a:lnTo>
                <a:lnTo>
                  <a:pt x="7778431" y="3358786"/>
                </a:lnTo>
                <a:lnTo>
                  <a:pt x="7795344" y="3355325"/>
                </a:lnTo>
                <a:lnTo>
                  <a:pt x="7800735" y="3347613"/>
                </a:lnTo>
                <a:lnTo>
                  <a:pt x="7807642" y="3344603"/>
                </a:lnTo>
                <a:lnTo>
                  <a:pt x="7822635" y="3345468"/>
                </a:lnTo>
                <a:lnTo>
                  <a:pt x="7851846" y="3335160"/>
                </a:lnTo>
                <a:lnTo>
                  <a:pt x="7868793" y="3320111"/>
                </a:lnTo>
                <a:lnTo>
                  <a:pt x="7878395" y="3302090"/>
                </a:lnTo>
                <a:lnTo>
                  <a:pt x="7896858" y="3284483"/>
                </a:lnTo>
                <a:lnTo>
                  <a:pt x="7899924" y="3270751"/>
                </a:lnTo>
                <a:lnTo>
                  <a:pt x="7903765" y="3252279"/>
                </a:lnTo>
                <a:lnTo>
                  <a:pt x="7926844" y="3223085"/>
                </a:lnTo>
                <a:lnTo>
                  <a:pt x="7933751" y="3252731"/>
                </a:lnTo>
                <a:lnTo>
                  <a:pt x="7946049" y="3246297"/>
                </a:lnTo>
                <a:lnTo>
                  <a:pt x="7939142" y="3229970"/>
                </a:lnTo>
                <a:lnTo>
                  <a:pt x="7949519" y="3213642"/>
                </a:lnTo>
                <a:lnTo>
                  <a:pt x="7960671" y="3220526"/>
                </a:lnTo>
                <a:lnTo>
                  <a:pt x="7967207" y="3194756"/>
                </a:lnTo>
                <a:lnTo>
                  <a:pt x="7984120" y="3178014"/>
                </a:lnTo>
                <a:lnTo>
                  <a:pt x="7992207" y="3164696"/>
                </a:lnTo>
                <a:lnTo>
                  <a:pt x="8006829" y="3158714"/>
                </a:lnTo>
                <a:lnTo>
                  <a:pt x="8008345" y="3149233"/>
                </a:lnTo>
                <a:lnTo>
                  <a:pt x="8019901" y="3152694"/>
                </a:lnTo>
                <a:lnTo>
                  <a:pt x="8021047" y="3144117"/>
                </a:lnTo>
                <a:lnTo>
                  <a:pt x="8033715" y="3139376"/>
                </a:lnTo>
                <a:lnTo>
                  <a:pt x="8047192" y="3135087"/>
                </a:lnTo>
                <a:lnTo>
                  <a:pt x="8064880" y="3150550"/>
                </a:lnTo>
                <a:lnTo>
                  <a:pt x="8076807" y="3171129"/>
                </a:lnTo>
                <a:lnTo>
                  <a:pt x="8093720" y="3171129"/>
                </a:lnTo>
                <a:lnTo>
                  <a:pt x="8110230" y="3174139"/>
                </a:lnTo>
                <a:lnTo>
                  <a:pt x="8107164" y="3155704"/>
                </a:lnTo>
                <a:lnTo>
                  <a:pt x="8123706" y="3128203"/>
                </a:lnTo>
                <a:lnTo>
                  <a:pt x="8136408" y="3119211"/>
                </a:lnTo>
                <a:lnTo>
                  <a:pt x="8133713" y="3111047"/>
                </a:lnTo>
                <a:lnTo>
                  <a:pt x="8147527" y="3091296"/>
                </a:lnTo>
                <a:lnTo>
                  <a:pt x="8164844" y="3079257"/>
                </a:lnTo>
                <a:lnTo>
                  <a:pt x="8178287" y="3083132"/>
                </a:lnTo>
                <a:lnTo>
                  <a:pt x="8201366" y="3076698"/>
                </a:lnTo>
                <a:lnTo>
                  <a:pt x="8202916" y="3059505"/>
                </a:lnTo>
                <a:lnTo>
                  <a:pt x="8184082" y="3048369"/>
                </a:lnTo>
                <a:lnTo>
                  <a:pt x="8199075" y="3043215"/>
                </a:lnTo>
                <a:lnTo>
                  <a:pt x="8215989" y="3051341"/>
                </a:lnTo>
                <a:lnTo>
                  <a:pt x="8228657" y="3065939"/>
                </a:lnTo>
                <a:lnTo>
                  <a:pt x="8250590" y="3074554"/>
                </a:lnTo>
                <a:lnTo>
                  <a:pt x="8258676" y="3070679"/>
                </a:lnTo>
                <a:lnTo>
                  <a:pt x="8274040" y="3081401"/>
                </a:lnTo>
                <a:lnTo>
                  <a:pt x="8290953" y="3071958"/>
                </a:lnTo>
                <a:lnTo>
                  <a:pt x="8300589" y="3074554"/>
                </a:lnTo>
                <a:lnTo>
                  <a:pt x="8307496" y="3068121"/>
                </a:lnTo>
                <a:lnTo>
                  <a:pt x="8318244" y="3085276"/>
                </a:lnTo>
                <a:lnTo>
                  <a:pt x="8308642" y="3103297"/>
                </a:lnTo>
                <a:lnTo>
                  <a:pt x="8296715" y="3117067"/>
                </a:lnTo>
                <a:lnTo>
                  <a:pt x="8287483" y="3117894"/>
                </a:lnTo>
                <a:lnTo>
                  <a:pt x="8289033" y="3132078"/>
                </a:lnTo>
                <a:lnTo>
                  <a:pt x="8278656" y="3149233"/>
                </a:lnTo>
                <a:lnTo>
                  <a:pt x="8266729" y="3165561"/>
                </a:lnTo>
                <a:lnTo>
                  <a:pt x="8267133" y="3175456"/>
                </a:lnTo>
                <a:lnTo>
                  <a:pt x="8285967" y="3194342"/>
                </a:lnTo>
                <a:lnTo>
                  <a:pt x="8304801" y="3205064"/>
                </a:lnTo>
                <a:lnTo>
                  <a:pt x="8316728" y="3216651"/>
                </a:lnTo>
                <a:lnTo>
                  <a:pt x="8332496" y="3237268"/>
                </a:lnTo>
                <a:lnTo>
                  <a:pt x="8340177" y="3237268"/>
                </a:lnTo>
                <a:lnTo>
                  <a:pt x="8352475" y="3245846"/>
                </a:lnTo>
                <a:lnTo>
                  <a:pt x="8354800" y="3256568"/>
                </a:lnTo>
                <a:lnTo>
                  <a:pt x="8378249" y="3267742"/>
                </a:lnTo>
                <a:lnTo>
                  <a:pt x="8397858" y="3256568"/>
                </a:lnTo>
                <a:lnTo>
                  <a:pt x="8406315" y="3238133"/>
                </a:lnTo>
                <a:lnTo>
                  <a:pt x="8414401" y="3222671"/>
                </a:lnTo>
                <a:lnTo>
                  <a:pt x="8420533" y="3203785"/>
                </a:lnTo>
                <a:lnTo>
                  <a:pt x="8433234" y="3177149"/>
                </a:lnTo>
                <a:lnTo>
                  <a:pt x="8431685" y="3160407"/>
                </a:lnTo>
                <a:lnTo>
                  <a:pt x="8435155" y="3150550"/>
                </a:lnTo>
                <a:lnTo>
                  <a:pt x="8434380" y="3130799"/>
                </a:lnTo>
                <a:lnTo>
                  <a:pt x="8441691" y="3105028"/>
                </a:lnTo>
                <a:lnTo>
                  <a:pt x="8447452" y="3098143"/>
                </a:lnTo>
                <a:lnTo>
                  <a:pt x="8444757" y="3087007"/>
                </a:lnTo>
                <a:lnTo>
                  <a:pt x="8453214" y="3068535"/>
                </a:lnTo>
                <a:lnTo>
                  <a:pt x="8460525" y="3049648"/>
                </a:lnTo>
                <a:lnTo>
                  <a:pt x="8462445" y="3040205"/>
                </a:lnTo>
                <a:close/>
                <a:moveTo>
                  <a:pt x="9105726" y="3027301"/>
                </a:moveTo>
                <a:lnTo>
                  <a:pt x="9108017" y="3027752"/>
                </a:lnTo>
                <a:lnTo>
                  <a:pt x="9108792" y="3028166"/>
                </a:lnTo>
                <a:lnTo>
                  <a:pt x="9108017" y="3029897"/>
                </a:lnTo>
                <a:lnTo>
                  <a:pt x="9108017" y="3030311"/>
                </a:lnTo>
                <a:lnTo>
                  <a:pt x="9105322" y="3031176"/>
                </a:lnTo>
                <a:lnTo>
                  <a:pt x="9104951" y="3031176"/>
                </a:lnTo>
                <a:lnTo>
                  <a:pt x="9103806" y="3031176"/>
                </a:lnTo>
                <a:lnTo>
                  <a:pt x="9101110" y="3033772"/>
                </a:lnTo>
                <a:lnTo>
                  <a:pt x="9100336" y="3033320"/>
                </a:lnTo>
                <a:lnTo>
                  <a:pt x="9099190" y="3033772"/>
                </a:lnTo>
                <a:lnTo>
                  <a:pt x="9098786" y="3031627"/>
                </a:lnTo>
                <a:lnTo>
                  <a:pt x="9098786" y="3030311"/>
                </a:lnTo>
                <a:lnTo>
                  <a:pt x="9099931" y="3030311"/>
                </a:lnTo>
                <a:lnTo>
                  <a:pt x="9100706" y="3029031"/>
                </a:lnTo>
                <a:lnTo>
                  <a:pt x="9102256" y="3027752"/>
                </a:lnTo>
                <a:close/>
                <a:moveTo>
                  <a:pt x="5543710" y="3022598"/>
                </a:moveTo>
                <a:lnTo>
                  <a:pt x="5538724" y="3032041"/>
                </a:lnTo>
                <a:lnTo>
                  <a:pt x="5532962" y="3059505"/>
                </a:lnTo>
                <a:lnTo>
                  <a:pt x="5532968" y="3059537"/>
                </a:lnTo>
                <a:lnTo>
                  <a:pt x="5532963" y="3059505"/>
                </a:lnTo>
                <a:lnTo>
                  <a:pt x="5538724" y="3032041"/>
                </a:lnTo>
                <a:lnTo>
                  <a:pt x="5543710" y="3022598"/>
                </a:lnTo>
                <a:close/>
                <a:moveTo>
                  <a:pt x="916253" y="3019174"/>
                </a:moveTo>
                <a:lnTo>
                  <a:pt x="917805" y="3019588"/>
                </a:lnTo>
                <a:lnTo>
                  <a:pt x="918174" y="3020453"/>
                </a:lnTo>
                <a:lnTo>
                  <a:pt x="918174" y="3021319"/>
                </a:lnTo>
                <a:lnTo>
                  <a:pt x="917805" y="3022598"/>
                </a:lnTo>
                <a:lnTo>
                  <a:pt x="916658" y="3023012"/>
                </a:lnTo>
                <a:close/>
                <a:moveTo>
                  <a:pt x="8979988" y="3011876"/>
                </a:moveTo>
                <a:lnTo>
                  <a:pt x="8982683" y="3011876"/>
                </a:lnTo>
                <a:lnTo>
                  <a:pt x="8984974" y="3012704"/>
                </a:lnTo>
                <a:lnTo>
                  <a:pt x="8989220" y="3016579"/>
                </a:lnTo>
                <a:lnTo>
                  <a:pt x="8990365" y="3017030"/>
                </a:lnTo>
                <a:lnTo>
                  <a:pt x="8990736" y="3018309"/>
                </a:lnTo>
                <a:lnTo>
                  <a:pt x="8994206" y="3020002"/>
                </a:lnTo>
                <a:lnTo>
                  <a:pt x="8996126" y="3020002"/>
                </a:lnTo>
                <a:lnTo>
                  <a:pt x="8998451" y="3020868"/>
                </a:lnTo>
                <a:lnTo>
                  <a:pt x="9000742" y="3020454"/>
                </a:lnTo>
                <a:lnTo>
                  <a:pt x="9002292" y="3022147"/>
                </a:lnTo>
                <a:lnTo>
                  <a:pt x="9004583" y="3029031"/>
                </a:lnTo>
                <a:lnTo>
                  <a:pt x="9004583" y="3031176"/>
                </a:lnTo>
                <a:lnTo>
                  <a:pt x="9006504" y="3032455"/>
                </a:lnTo>
                <a:lnTo>
                  <a:pt x="9004583" y="3033320"/>
                </a:lnTo>
                <a:lnTo>
                  <a:pt x="9002292" y="3032041"/>
                </a:lnTo>
                <a:lnTo>
                  <a:pt x="8999967" y="3032455"/>
                </a:lnTo>
                <a:lnTo>
                  <a:pt x="8998047" y="3031627"/>
                </a:lnTo>
                <a:lnTo>
                  <a:pt x="8994610" y="3031176"/>
                </a:lnTo>
                <a:lnTo>
                  <a:pt x="8991140" y="3029031"/>
                </a:lnTo>
                <a:lnTo>
                  <a:pt x="8985379" y="3023877"/>
                </a:lnTo>
                <a:lnTo>
                  <a:pt x="8985379" y="3021319"/>
                </a:lnTo>
                <a:lnTo>
                  <a:pt x="8984604" y="3020454"/>
                </a:lnTo>
                <a:lnTo>
                  <a:pt x="8984604" y="3017030"/>
                </a:lnTo>
                <a:lnTo>
                  <a:pt x="8982683" y="3016165"/>
                </a:lnTo>
                <a:lnTo>
                  <a:pt x="8979584" y="3016165"/>
                </a:lnTo>
                <a:lnTo>
                  <a:pt x="8979584" y="3014434"/>
                </a:lnTo>
                <a:close/>
                <a:moveTo>
                  <a:pt x="2703018" y="3006236"/>
                </a:moveTo>
                <a:lnTo>
                  <a:pt x="2703039" y="3006270"/>
                </a:lnTo>
                <a:lnTo>
                  <a:pt x="2726488" y="3007550"/>
                </a:lnTo>
                <a:lnTo>
                  <a:pt x="2726489" y="3007549"/>
                </a:lnTo>
                <a:lnTo>
                  <a:pt x="2703039" y="3006270"/>
                </a:lnTo>
                <a:close/>
                <a:moveTo>
                  <a:pt x="903181" y="3001567"/>
                </a:moveTo>
                <a:lnTo>
                  <a:pt x="904326" y="3001567"/>
                </a:lnTo>
                <a:lnTo>
                  <a:pt x="904731" y="3002395"/>
                </a:lnTo>
                <a:lnTo>
                  <a:pt x="902811" y="3004577"/>
                </a:lnTo>
                <a:lnTo>
                  <a:pt x="902811" y="3001981"/>
                </a:lnTo>
                <a:close/>
                <a:moveTo>
                  <a:pt x="2886775" y="2996836"/>
                </a:moveTo>
                <a:lnTo>
                  <a:pt x="2851453" y="3002847"/>
                </a:lnTo>
                <a:lnTo>
                  <a:pt x="2837976" y="3014848"/>
                </a:lnTo>
                <a:lnTo>
                  <a:pt x="2814931" y="3029031"/>
                </a:lnTo>
                <a:lnTo>
                  <a:pt x="2809917" y="3039326"/>
                </a:lnTo>
                <a:lnTo>
                  <a:pt x="2815301" y="3029031"/>
                </a:lnTo>
                <a:lnTo>
                  <a:pt x="2838380" y="3014848"/>
                </a:lnTo>
                <a:lnTo>
                  <a:pt x="2851823" y="3002847"/>
                </a:lnTo>
                <a:close/>
                <a:moveTo>
                  <a:pt x="2886829" y="2996827"/>
                </a:moveTo>
                <a:lnTo>
                  <a:pt x="2884908" y="3022147"/>
                </a:lnTo>
                <a:lnTo>
                  <a:pt x="2889120" y="3035465"/>
                </a:lnTo>
                <a:lnTo>
                  <a:pt x="2887604" y="3058640"/>
                </a:lnTo>
                <a:lnTo>
                  <a:pt x="2918364" y="3089151"/>
                </a:lnTo>
                <a:lnTo>
                  <a:pt x="2948721" y="3094305"/>
                </a:lnTo>
                <a:lnTo>
                  <a:pt x="2960277" y="3107172"/>
                </a:lnTo>
                <a:lnTo>
                  <a:pt x="2960332" y="3107191"/>
                </a:lnTo>
                <a:lnTo>
                  <a:pt x="2960278" y="3107172"/>
                </a:lnTo>
                <a:lnTo>
                  <a:pt x="2948721" y="3094305"/>
                </a:lnTo>
                <a:lnTo>
                  <a:pt x="2918365" y="3089151"/>
                </a:lnTo>
                <a:lnTo>
                  <a:pt x="2887604" y="3058640"/>
                </a:lnTo>
                <a:lnTo>
                  <a:pt x="2889120" y="3035465"/>
                </a:lnTo>
                <a:lnTo>
                  <a:pt x="2884909" y="3022147"/>
                </a:lnTo>
                <a:lnTo>
                  <a:pt x="2886829" y="2996827"/>
                </a:lnTo>
                <a:close/>
                <a:moveTo>
                  <a:pt x="905102" y="2993817"/>
                </a:moveTo>
                <a:lnTo>
                  <a:pt x="908942" y="2995962"/>
                </a:lnTo>
                <a:lnTo>
                  <a:pt x="910492" y="2995548"/>
                </a:lnTo>
                <a:lnTo>
                  <a:pt x="908942" y="2997692"/>
                </a:lnTo>
                <a:lnTo>
                  <a:pt x="905102" y="2998106"/>
                </a:lnTo>
                <a:lnTo>
                  <a:pt x="904326" y="2999423"/>
                </a:lnTo>
                <a:lnTo>
                  <a:pt x="902406" y="2998971"/>
                </a:lnTo>
                <a:lnTo>
                  <a:pt x="901261" y="2996827"/>
                </a:lnTo>
                <a:close/>
                <a:moveTo>
                  <a:pt x="5537949" y="2993403"/>
                </a:moveTo>
                <a:lnTo>
                  <a:pt x="5542136" y="3014622"/>
                </a:lnTo>
                <a:lnTo>
                  <a:pt x="5537949" y="2993404"/>
                </a:lnTo>
                <a:close/>
                <a:moveTo>
                  <a:pt x="5232266" y="2988670"/>
                </a:moveTo>
                <a:lnTo>
                  <a:pt x="5241122" y="3001116"/>
                </a:lnTo>
                <a:lnTo>
                  <a:pt x="5238797" y="3041898"/>
                </a:lnTo>
                <a:lnTo>
                  <a:pt x="5241493" y="3001116"/>
                </a:lnTo>
                <a:close/>
                <a:moveTo>
                  <a:pt x="5558702" y="2987797"/>
                </a:moveTo>
                <a:lnTo>
                  <a:pt x="5556411" y="2994268"/>
                </a:lnTo>
                <a:lnTo>
                  <a:pt x="5556346" y="2994146"/>
                </a:lnTo>
                <a:lnTo>
                  <a:pt x="5555637" y="2997693"/>
                </a:lnTo>
                <a:lnTo>
                  <a:pt x="5564869" y="3020002"/>
                </a:lnTo>
                <a:lnTo>
                  <a:pt x="5565240" y="3061236"/>
                </a:lnTo>
                <a:lnTo>
                  <a:pt x="5557153" y="3080122"/>
                </a:lnTo>
                <a:lnTo>
                  <a:pt x="5564094" y="3105028"/>
                </a:lnTo>
                <a:lnTo>
                  <a:pt x="5563690" y="3120039"/>
                </a:lnTo>
                <a:lnTo>
                  <a:pt x="5569485" y="3130347"/>
                </a:lnTo>
                <a:lnTo>
                  <a:pt x="5569080" y="3142800"/>
                </a:lnTo>
                <a:lnTo>
                  <a:pt x="5572921" y="3150098"/>
                </a:lnTo>
                <a:lnTo>
                  <a:pt x="5577537" y="3141521"/>
                </a:lnTo>
                <a:lnTo>
                  <a:pt x="5586769" y="3154839"/>
                </a:lnTo>
                <a:lnTo>
                  <a:pt x="5587914" y="3150550"/>
                </a:lnTo>
                <a:lnTo>
                  <a:pt x="5582928" y="3132492"/>
                </a:lnTo>
                <a:lnTo>
                  <a:pt x="5577942" y="3130799"/>
                </a:lnTo>
                <a:lnTo>
                  <a:pt x="5577942" y="3126510"/>
                </a:lnTo>
                <a:lnTo>
                  <a:pt x="5579087" y="3126510"/>
                </a:lnTo>
                <a:lnTo>
                  <a:pt x="5579087" y="3126509"/>
                </a:lnTo>
                <a:lnTo>
                  <a:pt x="5577941" y="3126509"/>
                </a:lnTo>
                <a:lnTo>
                  <a:pt x="5574471" y="3087420"/>
                </a:lnTo>
                <a:lnTo>
                  <a:pt x="5582153" y="3055216"/>
                </a:lnTo>
                <a:lnTo>
                  <a:pt x="5592159" y="3053523"/>
                </a:lnTo>
                <a:lnTo>
                  <a:pt x="5624470" y="3063380"/>
                </a:lnTo>
                <a:lnTo>
                  <a:pt x="5631006" y="3059091"/>
                </a:lnTo>
                <a:lnTo>
                  <a:pt x="5649840" y="3058640"/>
                </a:lnTo>
                <a:lnTo>
                  <a:pt x="5659846" y="3048369"/>
                </a:lnTo>
                <a:lnTo>
                  <a:pt x="5660534" y="3048386"/>
                </a:lnTo>
                <a:lnTo>
                  <a:pt x="5659846" y="3048368"/>
                </a:lnTo>
                <a:lnTo>
                  <a:pt x="5649839" y="3058639"/>
                </a:lnTo>
                <a:lnTo>
                  <a:pt x="5631005" y="3059091"/>
                </a:lnTo>
                <a:lnTo>
                  <a:pt x="5624469" y="3063380"/>
                </a:lnTo>
                <a:lnTo>
                  <a:pt x="5592159" y="3053523"/>
                </a:lnTo>
                <a:lnTo>
                  <a:pt x="5582152" y="3055216"/>
                </a:lnTo>
                <a:lnTo>
                  <a:pt x="5582152" y="3054802"/>
                </a:lnTo>
                <a:lnTo>
                  <a:pt x="5573325" y="3041898"/>
                </a:lnTo>
                <a:lnTo>
                  <a:pt x="5572179" y="3005856"/>
                </a:lnTo>
                <a:close/>
                <a:moveTo>
                  <a:pt x="2747648" y="2986970"/>
                </a:moveTo>
                <a:lnTo>
                  <a:pt x="2747647" y="2986971"/>
                </a:lnTo>
                <a:lnTo>
                  <a:pt x="2748792" y="3039340"/>
                </a:lnTo>
                <a:lnTo>
                  <a:pt x="2748862" y="3039359"/>
                </a:lnTo>
                <a:lnTo>
                  <a:pt x="2748793" y="3039340"/>
                </a:lnTo>
                <a:close/>
                <a:moveTo>
                  <a:pt x="8984974" y="2982682"/>
                </a:moveTo>
                <a:lnTo>
                  <a:pt x="8985749" y="2983095"/>
                </a:lnTo>
                <a:lnTo>
                  <a:pt x="8988815" y="2992125"/>
                </a:lnTo>
                <a:lnTo>
                  <a:pt x="8988815" y="2995548"/>
                </a:lnTo>
                <a:lnTo>
                  <a:pt x="8988815" y="2996827"/>
                </a:lnTo>
                <a:lnTo>
                  <a:pt x="8986895" y="2993818"/>
                </a:lnTo>
                <a:lnTo>
                  <a:pt x="8985749" y="2995097"/>
                </a:lnTo>
                <a:lnTo>
                  <a:pt x="8984974" y="2993818"/>
                </a:lnTo>
                <a:lnTo>
                  <a:pt x="8985379" y="2990808"/>
                </a:lnTo>
                <a:lnTo>
                  <a:pt x="8985749" y="2988250"/>
                </a:lnTo>
                <a:lnTo>
                  <a:pt x="8985379" y="2986105"/>
                </a:lnTo>
                <a:close/>
                <a:moveTo>
                  <a:pt x="7869534" y="2982681"/>
                </a:moveTo>
                <a:lnTo>
                  <a:pt x="7883011" y="2993404"/>
                </a:lnTo>
                <a:lnTo>
                  <a:pt x="7891468" y="3003712"/>
                </a:lnTo>
                <a:lnTo>
                  <a:pt x="7889143" y="3012704"/>
                </a:lnTo>
                <a:lnTo>
                  <a:pt x="7877620" y="3013155"/>
                </a:lnTo>
                <a:lnTo>
                  <a:pt x="7843794" y="2989529"/>
                </a:lnTo>
                <a:close/>
                <a:moveTo>
                  <a:pt x="875891" y="2981816"/>
                </a:moveTo>
                <a:lnTo>
                  <a:pt x="876665" y="2982230"/>
                </a:lnTo>
                <a:lnTo>
                  <a:pt x="875891" y="2984826"/>
                </a:lnTo>
                <a:lnTo>
                  <a:pt x="875519" y="2986105"/>
                </a:lnTo>
                <a:lnTo>
                  <a:pt x="873970" y="2983960"/>
                </a:lnTo>
                <a:lnTo>
                  <a:pt x="873970" y="2982681"/>
                </a:lnTo>
                <a:close/>
                <a:moveTo>
                  <a:pt x="8940366" y="2979672"/>
                </a:moveTo>
                <a:lnTo>
                  <a:pt x="8941546" y="2980086"/>
                </a:lnTo>
                <a:lnTo>
                  <a:pt x="8946903" y="2985240"/>
                </a:lnTo>
                <a:lnTo>
                  <a:pt x="8950002" y="2984826"/>
                </a:lnTo>
                <a:lnTo>
                  <a:pt x="8957684" y="2984826"/>
                </a:lnTo>
                <a:lnTo>
                  <a:pt x="8961929" y="2988663"/>
                </a:lnTo>
                <a:lnTo>
                  <a:pt x="8964220" y="2990808"/>
                </a:lnTo>
                <a:lnTo>
                  <a:pt x="8965366" y="2993818"/>
                </a:lnTo>
                <a:lnTo>
                  <a:pt x="8967286" y="2995097"/>
                </a:lnTo>
                <a:lnTo>
                  <a:pt x="8968061" y="2996827"/>
                </a:lnTo>
                <a:lnTo>
                  <a:pt x="8968465" y="2999837"/>
                </a:lnTo>
                <a:lnTo>
                  <a:pt x="8968061" y="3000251"/>
                </a:lnTo>
                <a:lnTo>
                  <a:pt x="8965770" y="3001568"/>
                </a:lnTo>
                <a:lnTo>
                  <a:pt x="8963850" y="3001981"/>
                </a:lnTo>
                <a:lnTo>
                  <a:pt x="8959604" y="3001116"/>
                </a:lnTo>
                <a:lnTo>
                  <a:pt x="8954989" y="2998972"/>
                </a:lnTo>
                <a:lnTo>
                  <a:pt x="8946903" y="2998106"/>
                </a:lnTo>
                <a:lnTo>
                  <a:pt x="8942691" y="2997693"/>
                </a:lnTo>
                <a:lnTo>
                  <a:pt x="8941546" y="2996827"/>
                </a:lnTo>
                <a:lnTo>
                  <a:pt x="8940366" y="2995097"/>
                </a:lnTo>
                <a:lnTo>
                  <a:pt x="8938850" y="2992538"/>
                </a:lnTo>
                <a:lnTo>
                  <a:pt x="8937300" y="2988663"/>
                </a:lnTo>
                <a:lnTo>
                  <a:pt x="8937300" y="2986519"/>
                </a:lnTo>
                <a:lnTo>
                  <a:pt x="8937705" y="2982682"/>
                </a:lnTo>
                <a:lnTo>
                  <a:pt x="8938075" y="2980951"/>
                </a:lnTo>
                <a:close/>
                <a:moveTo>
                  <a:pt x="5525247" y="2978355"/>
                </a:moveTo>
                <a:lnTo>
                  <a:pt x="5525247" y="2978355"/>
                </a:lnTo>
                <a:lnTo>
                  <a:pt x="5551392" y="2984826"/>
                </a:lnTo>
                <a:lnTo>
                  <a:pt x="5551391" y="2984825"/>
                </a:lnTo>
                <a:close/>
                <a:moveTo>
                  <a:pt x="5409515" y="2976210"/>
                </a:moveTo>
                <a:lnTo>
                  <a:pt x="5409515" y="2976210"/>
                </a:lnTo>
                <a:lnTo>
                  <a:pt x="5415276" y="2991259"/>
                </a:lnTo>
                <a:lnTo>
                  <a:pt x="5409961" y="3028502"/>
                </a:lnTo>
                <a:lnTo>
                  <a:pt x="5415276" y="2991259"/>
                </a:lnTo>
                <a:close/>
                <a:moveTo>
                  <a:pt x="2679151" y="2971464"/>
                </a:moveTo>
                <a:lnTo>
                  <a:pt x="2679185" y="2971508"/>
                </a:lnTo>
                <a:lnTo>
                  <a:pt x="2674198" y="2986519"/>
                </a:lnTo>
                <a:lnTo>
                  <a:pt x="2674384" y="2986537"/>
                </a:lnTo>
                <a:lnTo>
                  <a:pt x="2674199" y="2986519"/>
                </a:lnTo>
                <a:lnTo>
                  <a:pt x="2679185" y="2971508"/>
                </a:lnTo>
                <a:close/>
                <a:moveTo>
                  <a:pt x="8954214" y="2970643"/>
                </a:moveTo>
                <a:lnTo>
                  <a:pt x="8955764" y="2971056"/>
                </a:lnTo>
                <a:lnTo>
                  <a:pt x="8956134" y="2971056"/>
                </a:lnTo>
                <a:lnTo>
                  <a:pt x="8958055" y="2972787"/>
                </a:lnTo>
                <a:lnTo>
                  <a:pt x="8959975" y="2975383"/>
                </a:lnTo>
                <a:lnTo>
                  <a:pt x="8958830" y="2977076"/>
                </a:lnTo>
                <a:lnTo>
                  <a:pt x="8956909" y="2975797"/>
                </a:lnTo>
                <a:lnTo>
                  <a:pt x="8956134" y="2976211"/>
                </a:lnTo>
                <a:lnTo>
                  <a:pt x="8955764" y="2974931"/>
                </a:lnTo>
                <a:lnTo>
                  <a:pt x="8953843" y="2973652"/>
                </a:lnTo>
                <a:lnTo>
                  <a:pt x="8951518" y="2973201"/>
                </a:lnTo>
                <a:lnTo>
                  <a:pt x="8951518" y="2971508"/>
                </a:lnTo>
                <a:close/>
                <a:moveTo>
                  <a:pt x="8925778" y="2970229"/>
                </a:moveTo>
                <a:lnTo>
                  <a:pt x="8926923" y="2970229"/>
                </a:lnTo>
                <a:lnTo>
                  <a:pt x="8927294" y="2971508"/>
                </a:lnTo>
                <a:lnTo>
                  <a:pt x="8928473" y="2971508"/>
                </a:lnTo>
                <a:lnTo>
                  <a:pt x="8928473" y="2973652"/>
                </a:lnTo>
                <a:lnTo>
                  <a:pt x="8927294" y="2974518"/>
                </a:lnTo>
                <a:lnTo>
                  <a:pt x="8926923" y="2974518"/>
                </a:lnTo>
                <a:lnTo>
                  <a:pt x="8925778" y="2974066"/>
                </a:lnTo>
                <a:lnTo>
                  <a:pt x="8923857" y="2974066"/>
                </a:lnTo>
                <a:lnTo>
                  <a:pt x="8923453" y="2973201"/>
                </a:lnTo>
                <a:lnTo>
                  <a:pt x="8924228" y="2971508"/>
                </a:lnTo>
                <a:close/>
                <a:moveTo>
                  <a:pt x="8006829" y="2966767"/>
                </a:moveTo>
                <a:lnTo>
                  <a:pt x="8009120" y="2973652"/>
                </a:lnTo>
                <a:lnTo>
                  <a:pt x="8008750" y="2983961"/>
                </a:lnTo>
                <a:lnTo>
                  <a:pt x="7989511" y="3009694"/>
                </a:lnTo>
                <a:lnTo>
                  <a:pt x="7965658" y="3017030"/>
                </a:lnTo>
                <a:lnTo>
                  <a:pt x="7962592" y="3012704"/>
                </a:lnTo>
                <a:lnTo>
                  <a:pt x="7966062" y="3001568"/>
                </a:lnTo>
                <a:lnTo>
                  <a:pt x="7979505" y="2980499"/>
                </a:lnTo>
                <a:close/>
                <a:moveTo>
                  <a:pt x="887413" y="2965488"/>
                </a:moveTo>
                <a:lnTo>
                  <a:pt x="888964" y="2965902"/>
                </a:lnTo>
                <a:lnTo>
                  <a:pt x="889739" y="2967219"/>
                </a:lnTo>
                <a:lnTo>
                  <a:pt x="889739" y="2967632"/>
                </a:lnTo>
                <a:lnTo>
                  <a:pt x="888189" y="2968084"/>
                </a:lnTo>
                <a:lnTo>
                  <a:pt x="887044" y="2968912"/>
                </a:lnTo>
                <a:lnTo>
                  <a:pt x="886267" y="2967219"/>
                </a:lnTo>
                <a:lnTo>
                  <a:pt x="887044" y="2965902"/>
                </a:lnTo>
                <a:close/>
                <a:moveTo>
                  <a:pt x="870129" y="2962930"/>
                </a:moveTo>
                <a:lnTo>
                  <a:pt x="874341" y="2963757"/>
                </a:lnTo>
                <a:lnTo>
                  <a:pt x="874745" y="2965074"/>
                </a:lnTo>
                <a:lnTo>
                  <a:pt x="874745" y="2965902"/>
                </a:lnTo>
                <a:lnTo>
                  <a:pt x="874341" y="2967632"/>
                </a:lnTo>
                <a:lnTo>
                  <a:pt x="872050" y="2968084"/>
                </a:lnTo>
                <a:lnTo>
                  <a:pt x="870500" y="2968084"/>
                </a:lnTo>
                <a:lnTo>
                  <a:pt x="869725" y="2965488"/>
                </a:lnTo>
                <a:lnTo>
                  <a:pt x="869725" y="2963344"/>
                </a:lnTo>
                <a:close/>
                <a:moveTo>
                  <a:pt x="8883865" y="2960334"/>
                </a:moveTo>
                <a:lnTo>
                  <a:pt x="8885011" y="2960334"/>
                </a:lnTo>
                <a:lnTo>
                  <a:pt x="8886560" y="2961200"/>
                </a:lnTo>
                <a:lnTo>
                  <a:pt x="8886931" y="2962479"/>
                </a:lnTo>
                <a:lnTo>
                  <a:pt x="8886156" y="2963344"/>
                </a:lnTo>
                <a:lnTo>
                  <a:pt x="8885011" y="2962930"/>
                </a:lnTo>
                <a:lnTo>
                  <a:pt x="8881945" y="2961200"/>
                </a:lnTo>
                <a:lnTo>
                  <a:pt x="8881540" y="2960786"/>
                </a:lnTo>
                <a:close/>
                <a:moveTo>
                  <a:pt x="8902328" y="2959469"/>
                </a:moveTo>
                <a:lnTo>
                  <a:pt x="8902699" y="2962479"/>
                </a:lnTo>
                <a:lnTo>
                  <a:pt x="8903069" y="2963344"/>
                </a:lnTo>
                <a:lnTo>
                  <a:pt x="8901553" y="2964623"/>
                </a:lnTo>
                <a:lnTo>
                  <a:pt x="8900778" y="2964623"/>
                </a:lnTo>
                <a:lnTo>
                  <a:pt x="8900408" y="2963344"/>
                </a:lnTo>
                <a:close/>
                <a:moveTo>
                  <a:pt x="5417197" y="2954314"/>
                </a:moveTo>
                <a:lnTo>
                  <a:pt x="5417196" y="2954314"/>
                </a:lnTo>
                <a:lnTo>
                  <a:pt x="5410814" y="2972506"/>
                </a:lnTo>
                <a:close/>
                <a:moveTo>
                  <a:pt x="8896937" y="2953901"/>
                </a:moveTo>
                <a:lnTo>
                  <a:pt x="8899633" y="2954766"/>
                </a:lnTo>
                <a:lnTo>
                  <a:pt x="8900408" y="2955180"/>
                </a:lnTo>
                <a:lnTo>
                  <a:pt x="8898454" y="2956911"/>
                </a:lnTo>
                <a:lnTo>
                  <a:pt x="8899229" y="2957325"/>
                </a:lnTo>
                <a:lnTo>
                  <a:pt x="8899229" y="2958604"/>
                </a:lnTo>
                <a:lnTo>
                  <a:pt x="8899229" y="2959920"/>
                </a:lnTo>
                <a:lnTo>
                  <a:pt x="8896533" y="2962479"/>
                </a:lnTo>
                <a:lnTo>
                  <a:pt x="8894613" y="2961200"/>
                </a:lnTo>
                <a:lnTo>
                  <a:pt x="8893467" y="2959055"/>
                </a:lnTo>
                <a:lnTo>
                  <a:pt x="8894242" y="2956459"/>
                </a:lnTo>
                <a:lnTo>
                  <a:pt x="8894613" y="2956045"/>
                </a:lnTo>
                <a:lnTo>
                  <a:pt x="8895017" y="2955180"/>
                </a:lnTo>
                <a:lnTo>
                  <a:pt x="8896163" y="2954766"/>
                </a:lnTo>
                <a:close/>
                <a:moveTo>
                  <a:pt x="8880395" y="2950477"/>
                </a:moveTo>
                <a:lnTo>
                  <a:pt x="8881170" y="2952622"/>
                </a:lnTo>
                <a:lnTo>
                  <a:pt x="8880024" y="2955632"/>
                </a:lnTo>
                <a:lnTo>
                  <a:pt x="8879249" y="2956045"/>
                </a:lnTo>
                <a:lnTo>
                  <a:pt x="8878474" y="2958604"/>
                </a:lnTo>
                <a:lnTo>
                  <a:pt x="8880024" y="2960786"/>
                </a:lnTo>
                <a:lnTo>
                  <a:pt x="8880024" y="2961200"/>
                </a:lnTo>
                <a:lnTo>
                  <a:pt x="8878474" y="2960334"/>
                </a:lnTo>
                <a:lnTo>
                  <a:pt x="8875779" y="2956045"/>
                </a:lnTo>
                <a:lnTo>
                  <a:pt x="8876183" y="2954315"/>
                </a:lnTo>
                <a:lnTo>
                  <a:pt x="8879620" y="2951305"/>
                </a:lnTo>
                <a:close/>
                <a:moveTo>
                  <a:pt x="8939996" y="2949612"/>
                </a:moveTo>
                <a:lnTo>
                  <a:pt x="8941546" y="2950477"/>
                </a:lnTo>
                <a:lnTo>
                  <a:pt x="8941546" y="2951757"/>
                </a:lnTo>
                <a:lnTo>
                  <a:pt x="8942691" y="2953901"/>
                </a:lnTo>
                <a:lnTo>
                  <a:pt x="8941141" y="2954315"/>
                </a:lnTo>
                <a:lnTo>
                  <a:pt x="8939221" y="2952622"/>
                </a:lnTo>
                <a:lnTo>
                  <a:pt x="8938850" y="2951757"/>
                </a:lnTo>
                <a:lnTo>
                  <a:pt x="8939221" y="2950026"/>
                </a:lnTo>
                <a:close/>
                <a:moveTo>
                  <a:pt x="8970386" y="2947468"/>
                </a:moveTo>
                <a:lnTo>
                  <a:pt x="8971531" y="2947468"/>
                </a:lnTo>
                <a:lnTo>
                  <a:pt x="8977663" y="2957776"/>
                </a:lnTo>
                <a:lnTo>
                  <a:pt x="8977293" y="2959055"/>
                </a:lnTo>
                <a:lnTo>
                  <a:pt x="8976147" y="2960334"/>
                </a:lnTo>
                <a:lnTo>
                  <a:pt x="8975372" y="2963344"/>
                </a:lnTo>
                <a:lnTo>
                  <a:pt x="8976147" y="2965075"/>
                </a:lnTo>
                <a:lnTo>
                  <a:pt x="8977663" y="2965488"/>
                </a:lnTo>
                <a:lnTo>
                  <a:pt x="8980359" y="2969363"/>
                </a:lnTo>
                <a:lnTo>
                  <a:pt x="8981538" y="2973652"/>
                </a:lnTo>
                <a:lnTo>
                  <a:pt x="8981538" y="2975383"/>
                </a:lnTo>
                <a:lnTo>
                  <a:pt x="8982279" y="2977076"/>
                </a:lnTo>
                <a:lnTo>
                  <a:pt x="8981908" y="2981365"/>
                </a:lnTo>
                <a:lnTo>
                  <a:pt x="8984200" y="2986970"/>
                </a:lnTo>
                <a:lnTo>
                  <a:pt x="8984200" y="2990394"/>
                </a:lnTo>
                <a:lnTo>
                  <a:pt x="8983829" y="2991259"/>
                </a:lnTo>
                <a:lnTo>
                  <a:pt x="8983054" y="2990808"/>
                </a:lnTo>
                <a:lnTo>
                  <a:pt x="8979988" y="2983961"/>
                </a:lnTo>
                <a:lnTo>
                  <a:pt x="8976147" y="2981365"/>
                </a:lnTo>
                <a:lnTo>
                  <a:pt x="8976147" y="2980086"/>
                </a:lnTo>
                <a:lnTo>
                  <a:pt x="8972306" y="2975797"/>
                </a:lnTo>
                <a:lnTo>
                  <a:pt x="8970386" y="2969363"/>
                </a:lnTo>
                <a:lnTo>
                  <a:pt x="8968465" y="2957776"/>
                </a:lnTo>
                <a:lnTo>
                  <a:pt x="8969982" y="2954766"/>
                </a:lnTo>
                <a:lnTo>
                  <a:pt x="8966916" y="2949161"/>
                </a:lnTo>
                <a:lnTo>
                  <a:pt x="8967691" y="2947881"/>
                </a:lnTo>
                <a:lnTo>
                  <a:pt x="8968836" y="2947881"/>
                </a:lnTo>
                <a:lnTo>
                  <a:pt x="8969982" y="2947881"/>
                </a:lnTo>
                <a:close/>
                <a:moveTo>
                  <a:pt x="8062186" y="2945737"/>
                </a:moveTo>
                <a:lnTo>
                  <a:pt x="8071788" y="2950026"/>
                </a:lnTo>
                <a:lnTo>
                  <a:pt x="8061040" y="2959055"/>
                </a:lnTo>
                <a:lnTo>
                  <a:pt x="8032200" y="2974067"/>
                </a:lnTo>
                <a:lnTo>
                  <a:pt x="8008750" y="2983961"/>
                </a:lnTo>
                <a:lnTo>
                  <a:pt x="8009121" y="2973653"/>
                </a:lnTo>
                <a:lnTo>
                  <a:pt x="8006830" y="2966768"/>
                </a:lnTo>
                <a:lnTo>
                  <a:pt x="8010671" y="2958604"/>
                </a:lnTo>
                <a:lnTo>
                  <a:pt x="8034120" y="2951305"/>
                </a:lnTo>
                <a:lnTo>
                  <a:pt x="8053325" y="2950026"/>
                </a:lnTo>
                <a:close/>
                <a:moveTo>
                  <a:pt x="5461030" y="2944458"/>
                </a:moveTo>
                <a:lnTo>
                  <a:pt x="5424930" y="2950474"/>
                </a:lnTo>
                <a:lnTo>
                  <a:pt x="5461030" y="2944871"/>
                </a:lnTo>
                <a:lnTo>
                  <a:pt x="5465640" y="2946149"/>
                </a:lnTo>
                <a:close/>
                <a:moveTo>
                  <a:pt x="7953360" y="2939717"/>
                </a:moveTo>
                <a:lnTo>
                  <a:pt x="7948374" y="2958604"/>
                </a:lnTo>
                <a:lnTo>
                  <a:pt x="7906831" y="2968084"/>
                </a:lnTo>
                <a:lnTo>
                  <a:pt x="7871488" y="2963758"/>
                </a:lnTo>
                <a:lnTo>
                  <a:pt x="7872230" y="2951756"/>
                </a:lnTo>
                <a:lnTo>
                  <a:pt x="7893759" y="2944458"/>
                </a:lnTo>
                <a:lnTo>
                  <a:pt x="7910302" y="2954766"/>
                </a:lnTo>
                <a:lnTo>
                  <a:pt x="7928394" y="2952170"/>
                </a:lnTo>
                <a:close/>
                <a:moveTo>
                  <a:pt x="7818424" y="2939717"/>
                </a:moveTo>
                <a:lnTo>
                  <a:pt x="7827655" y="2949160"/>
                </a:lnTo>
                <a:lnTo>
                  <a:pt x="7844569" y="2945737"/>
                </a:lnTo>
                <a:lnTo>
                  <a:pt x="7850330" y="2960786"/>
                </a:lnTo>
                <a:lnTo>
                  <a:pt x="7818424" y="2967219"/>
                </a:lnTo>
                <a:lnTo>
                  <a:pt x="7799556" y="2971922"/>
                </a:lnTo>
                <a:lnTo>
                  <a:pt x="7785338" y="2971508"/>
                </a:lnTo>
                <a:lnTo>
                  <a:pt x="7795715" y="2952170"/>
                </a:lnTo>
                <a:lnTo>
                  <a:pt x="7810708" y="2951756"/>
                </a:lnTo>
                <a:close/>
                <a:moveTo>
                  <a:pt x="5230451" y="2936953"/>
                </a:moveTo>
                <a:lnTo>
                  <a:pt x="5234956" y="2947016"/>
                </a:lnTo>
                <a:lnTo>
                  <a:pt x="5230745" y="2967218"/>
                </a:lnTo>
                <a:lnTo>
                  <a:pt x="5232207" y="2987890"/>
                </a:lnTo>
                <a:lnTo>
                  <a:pt x="5230745" y="2967219"/>
                </a:lnTo>
                <a:lnTo>
                  <a:pt x="5234957" y="2947016"/>
                </a:lnTo>
                <a:close/>
                <a:moveTo>
                  <a:pt x="8885011" y="2935015"/>
                </a:moveTo>
                <a:lnTo>
                  <a:pt x="8887706" y="2936708"/>
                </a:lnTo>
                <a:lnTo>
                  <a:pt x="8887706" y="2941862"/>
                </a:lnTo>
                <a:lnTo>
                  <a:pt x="8888851" y="2943593"/>
                </a:lnTo>
                <a:lnTo>
                  <a:pt x="8891547" y="2944872"/>
                </a:lnTo>
                <a:lnTo>
                  <a:pt x="8893097" y="2947468"/>
                </a:lnTo>
                <a:lnTo>
                  <a:pt x="8894613" y="2953901"/>
                </a:lnTo>
                <a:lnTo>
                  <a:pt x="8893467" y="2956045"/>
                </a:lnTo>
                <a:lnTo>
                  <a:pt x="8892692" y="2956045"/>
                </a:lnTo>
                <a:lnTo>
                  <a:pt x="8892322" y="2957776"/>
                </a:lnTo>
                <a:lnTo>
                  <a:pt x="8890401" y="2954315"/>
                </a:lnTo>
                <a:lnTo>
                  <a:pt x="8887706" y="2953487"/>
                </a:lnTo>
                <a:lnTo>
                  <a:pt x="8886560" y="2951757"/>
                </a:lnTo>
                <a:lnTo>
                  <a:pt x="8885785" y="2947881"/>
                </a:lnTo>
                <a:lnTo>
                  <a:pt x="8885785" y="2945737"/>
                </a:lnTo>
                <a:lnTo>
                  <a:pt x="8884640" y="2945323"/>
                </a:lnTo>
                <a:lnTo>
                  <a:pt x="8880024" y="2945737"/>
                </a:lnTo>
                <a:lnTo>
                  <a:pt x="8878845" y="2947881"/>
                </a:lnTo>
                <a:lnTo>
                  <a:pt x="8876924" y="2947468"/>
                </a:lnTo>
                <a:lnTo>
                  <a:pt x="8876924" y="2945323"/>
                </a:lnTo>
                <a:lnTo>
                  <a:pt x="8877329" y="2943593"/>
                </a:lnTo>
                <a:lnTo>
                  <a:pt x="8879620" y="2941862"/>
                </a:lnTo>
                <a:lnTo>
                  <a:pt x="8880799" y="2939718"/>
                </a:lnTo>
                <a:lnTo>
                  <a:pt x="8883461" y="2936294"/>
                </a:lnTo>
                <a:close/>
                <a:moveTo>
                  <a:pt x="8860415" y="2935015"/>
                </a:moveTo>
                <a:lnTo>
                  <a:pt x="8860786" y="2939718"/>
                </a:lnTo>
                <a:lnTo>
                  <a:pt x="8860415" y="2942727"/>
                </a:lnTo>
                <a:lnTo>
                  <a:pt x="8860011" y="2943179"/>
                </a:lnTo>
                <a:lnTo>
                  <a:pt x="8858866" y="2938852"/>
                </a:lnTo>
                <a:lnTo>
                  <a:pt x="8859236" y="2936708"/>
                </a:lnTo>
                <a:lnTo>
                  <a:pt x="8859236" y="2935429"/>
                </a:lnTo>
                <a:close/>
                <a:moveTo>
                  <a:pt x="8874633" y="2931140"/>
                </a:moveTo>
                <a:lnTo>
                  <a:pt x="8875779" y="2932419"/>
                </a:lnTo>
                <a:lnTo>
                  <a:pt x="8876924" y="2934563"/>
                </a:lnTo>
                <a:lnTo>
                  <a:pt x="8876924" y="2937159"/>
                </a:lnTo>
                <a:lnTo>
                  <a:pt x="8876924" y="2939304"/>
                </a:lnTo>
                <a:lnTo>
                  <a:pt x="8875779" y="2940583"/>
                </a:lnTo>
                <a:lnTo>
                  <a:pt x="8875408" y="2940583"/>
                </a:lnTo>
                <a:lnTo>
                  <a:pt x="8872309" y="2940583"/>
                </a:lnTo>
                <a:lnTo>
                  <a:pt x="8870388" y="2937159"/>
                </a:lnTo>
                <a:lnTo>
                  <a:pt x="8870388" y="2934563"/>
                </a:lnTo>
                <a:lnTo>
                  <a:pt x="8872309" y="2932005"/>
                </a:lnTo>
                <a:close/>
                <a:moveTo>
                  <a:pt x="5141529" y="2931139"/>
                </a:moveTo>
                <a:lnTo>
                  <a:pt x="5141373" y="2931227"/>
                </a:lnTo>
                <a:lnTo>
                  <a:pt x="5155720" y="2936284"/>
                </a:lnTo>
                <a:close/>
                <a:moveTo>
                  <a:pt x="8860786" y="2922111"/>
                </a:moveTo>
                <a:lnTo>
                  <a:pt x="8862706" y="2923427"/>
                </a:lnTo>
                <a:lnTo>
                  <a:pt x="8864627" y="2925986"/>
                </a:lnTo>
                <a:lnTo>
                  <a:pt x="8867322" y="2926851"/>
                </a:lnTo>
                <a:lnTo>
                  <a:pt x="8866547" y="2928582"/>
                </a:lnTo>
                <a:lnTo>
                  <a:pt x="8864256" y="2932419"/>
                </a:lnTo>
                <a:lnTo>
                  <a:pt x="8863481" y="2934150"/>
                </a:lnTo>
                <a:lnTo>
                  <a:pt x="8862706" y="2934563"/>
                </a:lnTo>
                <a:lnTo>
                  <a:pt x="8862336" y="2932419"/>
                </a:lnTo>
                <a:lnTo>
                  <a:pt x="8861190" y="2931554"/>
                </a:lnTo>
                <a:lnTo>
                  <a:pt x="8861932" y="2929409"/>
                </a:lnTo>
                <a:lnTo>
                  <a:pt x="8859236" y="2926437"/>
                </a:lnTo>
                <a:lnTo>
                  <a:pt x="8859236" y="2924255"/>
                </a:lnTo>
                <a:close/>
                <a:moveTo>
                  <a:pt x="8912301" y="2921283"/>
                </a:moveTo>
                <a:lnTo>
                  <a:pt x="8919612" y="2922562"/>
                </a:lnTo>
                <a:lnTo>
                  <a:pt x="8922307" y="2926851"/>
                </a:lnTo>
                <a:lnTo>
                  <a:pt x="8925373" y="2928995"/>
                </a:lnTo>
                <a:lnTo>
                  <a:pt x="8926148" y="2930726"/>
                </a:lnTo>
                <a:lnTo>
                  <a:pt x="8928844" y="2932870"/>
                </a:lnTo>
                <a:lnTo>
                  <a:pt x="8931168" y="2933284"/>
                </a:lnTo>
                <a:lnTo>
                  <a:pt x="8933460" y="2935429"/>
                </a:lnTo>
                <a:lnTo>
                  <a:pt x="8935380" y="2936294"/>
                </a:lnTo>
                <a:lnTo>
                  <a:pt x="8936930" y="2937159"/>
                </a:lnTo>
                <a:lnTo>
                  <a:pt x="8947307" y="2947468"/>
                </a:lnTo>
                <a:lnTo>
                  <a:pt x="8945386" y="2950026"/>
                </a:lnTo>
                <a:lnTo>
                  <a:pt x="8946903" y="2952170"/>
                </a:lnTo>
                <a:lnTo>
                  <a:pt x="8947307" y="2954766"/>
                </a:lnTo>
                <a:lnTo>
                  <a:pt x="8947307" y="2955632"/>
                </a:lnTo>
                <a:lnTo>
                  <a:pt x="8944241" y="2952622"/>
                </a:lnTo>
                <a:lnTo>
                  <a:pt x="8941546" y="2949161"/>
                </a:lnTo>
                <a:lnTo>
                  <a:pt x="8934605" y="2945323"/>
                </a:lnTo>
                <a:lnTo>
                  <a:pt x="8933089" y="2943593"/>
                </a:lnTo>
                <a:lnTo>
                  <a:pt x="8931539" y="2943179"/>
                </a:lnTo>
                <a:lnTo>
                  <a:pt x="8927698" y="2939718"/>
                </a:lnTo>
                <a:lnTo>
                  <a:pt x="8923857" y="2937573"/>
                </a:lnTo>
                <a:lnTo>
                  <a:pt x="8921937" y="2935015"/>
                </a:lnTo>
                <a:lnTo>
                  <a:pt x="8921162" y="2934150"/>
                </a:lnTo>
                <a:lnTo>
                  <a:pt x="8920016" y="2933284"/>
                </a:lnTo>
                <a:lnTo>
                  <a:pt x="8917692" y="2930275"/>
                </a:lnTo>
                <a:lnTo>
                  <a:pt x="8915401" y="2928130"/>
                </a:lnTo>
                <a:lnTo>
                  <a:pt x="8914626" y="2924255"/>
                </a:lnTo>
                <a:lnTo>
                  <a:pt x="8912705" y="2922111"/>
                </a:lnTo>
                <a:close/>
                <a:moveTo>
                  <a:pt x="2658059" y="2913943"/>
                </a:moveTo>
                <a:lnTo>
                  <a:pt x="2658060" y="2913984"/>
                </a:lnTo>
                <a:lnTo>
                  <a:pt x="2650749" y="2919966"/>
                </a:lnTo>
                <a:lnTo>
                  <a:pt x="2650772" y="2920025"/>
                </a:lnTo>
                <a:lnTo>
                  <a:pt x="2650749" y="2919966"/>
                </a:lnTo>
                <a:lnTo>
                  <a:pt x="2658061" y="2913984"/>
                </a:lnTo>
                <a:close/>
                <a:moveTo>
                  <a:pt x="8840402" y="2901080"/>
                </a:moveTo>
                <a:lnTo>
                  <a:pt x="8843502" y="2904090"/>
                </a:lnTo>
                <a:lnTo>
                  <a:pt x="8842727" y="2905369"/>
                </a:lnTo>
                <a:lnTo>
                  <a:pt x="8840402" y="2906686"/>
                </a:lnTo>
                <a:lnTo>
                  <a:pt x="8838482" y="2905369"/>
                </a:lnTo>
                <a:lnTo>
                  <a:pt x="8839257" y="2902811"/>
                </a:lnTo>
                <a:close/>
                <a:moveTo>
                  <a:pt x="5198805" y="2900214"/>
                </a:moveTo>
                <a:lnTo>
                  <a:pt x="5196514" y="2912667"/>
                </a:lnTo>
                <a:lnTo>
                  <a:pt x="5196514" y="2912667"/>
                </a:lnTo>
                <a:lnTo>
                  <a:pt x="5199209" y="2900214"/>
                </a:lnTo>
                <a:close/>
                <a:moveTo>
                  <a:pt x="8861190" y="2889079"/>
                </a:moveTo>
                <a:lnTo>
                  <a:pt x="8864627" y="2889906"/>
                </a:lnTo>
                <a:lnTo>
                  <a:pt x="8868468" y="2894233"/>
                </a:lnTo>
                <a:lnTo>
                  <a:pt x="8875408" y="2898522"/>
                </a:lnTo>
                <a:lnTo>
                  <a:pt x="8877329" y="2900666"/>
                </a:lnTo>
                <a:lnTo>
                  <a:pt x="8878104" y="2906234"/>
                </a:lnTo>
                <a:lnTo>
                  <a:pt x="8879249" y="2907513"/>
                </a:lnTo>
                <a:lnTo>
                  <a:pt x="8882719" y="2911840"/>
                </a:lnTo>
                <a:lnTo>
                  <a:pt x="8884640" y="2913119"/>
                </a:lnTo>
                <a:lnTo>
                  <a:pt x="8885785" y="2913119"/>
                </a:lnTo>
                <a:lnTo>
                  <a:pt x="8886560" y="2913533"/>
                </a:lnTo>
                <a:lnTo>
                  <a:pt x="8887335" y="2914812"/>
                </a:lnTo>
                <a:lnTo>
                  <a:pt x="8885011" y="2916956"/>
                </a:lnTo>
                <a:lnTo>
                  <a:pt x="8882315" y="2915677"/>
                </a:lnTo>
                <a:lnTo>
                  <a:pt x="8881945" y="2914812"/>
                </a:lnTo>
                <a:lnTo>
                  <a:pt x="8881945" y="2913984"/>
                </a:lnTo>
                <a:lnTo>
                  <a:pt x="8880024" y="2913984"/>
                </a:lnTo>
                <a:lnTo>
                  <a:pt x="8876183" y="2913533"/>
                </a:lnTo>
                <a:lnTo>
                  <a:pt x="8871567" y="2908379"/>
                </a:lnTo>
                <a:lnTo>
                  <a:pt x="8866177" y="2898936"/>
                </a:lnTo>
                <a:lnTo>
                  <a:pt x="8861190" y="2894233"/>
                </a:lnTo>
                <a:lnTo>
                  <a:pt x="8860415" y="2892502"/>
                </a:lnTo>
                <a:lnTo>
                  <a:pt x="8860415" y="2889906"/>
                </a:lnTo>
                <a:close/>
                <a:moveTo>
                  <a:pt x="7503134" y="2864587"/>
                </a:moveTo>
                <a:lnTo>
                  <a:pt x="7535815" y="2866731"/>
                </a:lnTo>
                <a:lnTo>
                  <a:pt x="7556940" y="2879635"/>
                </a:lnTo>
                <a:lnTo>
                  <a:pt x="7568092" y="2882608"/>
                </a:lnTo>
                <a:lnTo>
                  <a:pt x="7571563" y="2894647"/>
                </a:lnTo>
                <a:lnTo>
                  <a:pt x="7622707" y="2898070"/>
                </a:lnTo>
                <a:lnTo>
                  <a:pt x="7629243" y="2883924"/>
                </a:lnTo>
                <a:lnTo>
                  <a:pt x="7678467" y="2900666"/>
                </a:lnTo>
                <a:lnTo>
                  <a:pt x="7687294" y="2922562"/>
                </a:lnTo>
                <a:lnTo>
                  <a:pt x="7727287" y="2928581"/>
                </a:lnTo>
                <a:lnTo>
                  <a:pt x="7758823" y="2949160"/>
                </a:lnTo>
                <a:lnTo>
                  <a:pt x="7727287" y="2962065"/>
                </a:lnTo>
                <a:lnTo>
                  <a:pt x="7698817" y="2948333"/>
                </a:lnTo>
                <a:lnTo>
                  <a:pt x="7674222" y="2949612"/>
                </a:lnTo>
                <a:lnTo>
                  <a:pt x="7646527" y="2947016"/>
                </a:lnTo>
                <a:lnTo>
                  <a:pt x="7621561" y="2940583"/>
                </a:lnTo>
                <a:lnTo>
                  <a:pt x="7591171" y="2927716"/>
                </a:lnTo>
                <a:lnTo>
                  <a:pt x="7571563" y="2924255"/>
                </a:lnTo>
                <a:lnTo>
                  <a:pt x="7560040" y="2928581"/>
                </a:lnTo>
                <a:lnTo>
                  <a:pt x="7511961" y="2914812"/>
                </a:lnTo>
                <a:lnTo>
                  <a:pt x="7508121" y="2899801"/>
                </a:lnTo>
                <a:lnTo>
                  <a:pt x="7483525" y="2897656"/>
                </a:lnTo>
                <a:close/>
                <a:moveTo>
                  <a:pt x="8271345" y="2849124"/>
                </a:moveTo>
                <a:lnTo>
                  <a:pt x="8277106" y="2859433"/>
                </a:lnTo>
                <a:lnTo>
                  <a:pt x="8275961" y="2875309"/>
                </a:lnTo>
                <a:lnTo>
                  <a:pt x="8260597" y="2898522"/>
                </a:lnTo>
                <a:lnTo>
                  <a:pt x="8259047" y="2872751"/>
                </a:lnTo>
                <a:lnTo>
                  <a:pt x="8264808" y="2861163"/>
                </a:lnTo>
                <a:close/>
                <a:moveTo>
                  <a:pt x="8815402" y="2835392"/>
                </a:moveTo>
                <a:lnTo>
                  <a:pt x="8817727" y="2845287"/>
                </a:lnTo>
                <a:lnTo>
                  <a:pt x="8825409" y="2853413"/>
                </a:lnTo>
                <a:lnTo>
                  <a:pt x="8837336" y="2874895"/>
                </a:lnTo>
                <a:lnTo>
                  <a:pt x="8848858" y="2886934"/>
                </a:lnTo>
                <a:lnTo>
                  <a:pt x="8844647" y="2896377"/>
                </a:lnTo>
                <a:lnTo>
                  <a:pt x="8836965" y="2899801"/>
                </a:lnTo>
                <a:lnTo>
                  <a:pt x="8826184" y="2886069"/>
                </a:lnTo>
                <a:lnTo>
                  <a:pt x="8815806" y="2864587"/>
                </a:lnTo>
                <a:lnTo>
                  <a:pt x="8811561" y="2838816"/>
                </a:lnTo>
                <a:close/>
                <a:moveTo>
                  <a:pt x="6140058" y="2819064"/>
                </a:moveTo>
                <a:lnTo>
                  <a:pt x="6142383" y="2823391"/>
                </a:lnTo>
                <a:lnTo>
                  <a:pt x="6142383" y="2826814"/>
                </a:lnTo>
                <a:lnTo>
                  <a:pt x="6140833" y="2825535"/>
                </a:lnTo>
                <a:lnTo>
                  <a:pt x="6140463" y="2823391"/>
                </a:lnTo>
                <a:lnTo>
                  <a:pt x="6139317" y="2822074"/>
                </a:lnTo>
                <a:lnTo>
                  <a:pt x="6138138" y="2820795"/>
                </a:lnTo>
                <a:close/>
                <a:moveTo>
                  <a:pt x="4984659" y="2814775"/>
                </a:moveTo>
                <a:lnTo>
                  <a:pt x="4994261" y="2826814"/>
                </a:lnTo>
                <a:lnTo>
                  <a:pt x="4984659" y="2833699"/>
                </a:lnTo>
                <a:lnTo>
                  <a:pt x="4980414" y="2842690"/>
                </a:lnTo>
                <a:lnTo>
                  <a:pt x="4979268" y="2857288"/>
                </a:lnTo>
                <a:lnTo>
                  <a:pt x="4972361" y="2861163"/>
                </a:lnTo>
                <a:lnTo>
                  <a:pt x="4965421" y="2835392"/>
                </a:lnTo>
                <a:lnTo>
                  <a:pt x="4976202" y="2820795"/>
                </a:lnTo>
                <a:close/>
                <a:moveTo>
                  <a:pt x="2484648" y="2811352"/>
                </a:moveTo>
                <a:lnTo>
                  <a:pt x="2484420" y="2811413"/>
                </a:lnTo>
                <a:lnTo>
                  <a:pt x="2495395" y="2815227"/>
                </a:lnTo>
                <a:lnTo>
                  <a:pt x="2507322" y="2832383"/>
                </a:lnTo>
                <a:lnTo>
                  <a:pt x="2495396" y="2815227"/>
                </a:lnTo>
                <a:close/>
                <a:moveTo>
                  <a:pt x="2733395" y="2808342"/>
                </a:moveTo>
                <a:lnTo>
                  <a:pt x="2729958" y="2813948"/>
                </a:lnTo>
                <a:lnTo>
                  <a:pt x="2708025" y="2820381"/>
                </a:lnTo>
                <a:lnTo>
                  <a:pt x="2678039" y="2843142"/>
                </a:lnTo>
                <a:lnTo>
                  <a:pt x="2676119" y="2859433"/>
                </a:lnTo>
                <a:lnTo>
                  <a:pt x="2669953" y="2871020"/>
                </a:lnTo>
                <a:lnTo>
                  <a:pt x="2673423" y="2889492"/>
                </a:lnTo>
                <a:lnTo>
                  <a:pt x="2673392" y="2889513"/>
                </a:lnTo>
                <a:lnTo>
                  <a:pt x="2673424" y="2889492"/>
                </a:lnTo>
                <a:lnTo>
                  <a:pt x="2669954" y="2871020"/>
                </a:lnTo>
                <a:lnTo>
                  <a:pt x="2676120" y="2859432"/>
                </a:lnTo>
                <a:lnTo>
                  <a:pt x="2678040" y="2843142"/>
                </a:lnTo>
                <a:lnTo>
                  <a:pt x="2708026" y="2820381"/>
                </a:lnTo>
                <a:lnTo>
                  <a:pt x="2729959" y="2813948"/>
                </a:lnTo>
                <a:lnTo>
                  <a:pt x="2733395" y="2808342"/>
                </a:lnTo>
                <a:close/>
                <a:moveTo>
                  <a:pt x="8749299" y="2805332"/>
                </a:moveTo>
                <a:lnTo>
                  <a:pt x="8754656" y="2810486"/>
                </a:lnTo>
                <a:lnTo>
                  <a:pt x="8752735" y="2829373"/>
                </a:lnTo>
                <a:lnTo>
                  <a:pt x="8742762" y="2850441"/>
                </a:lnTo>
                <a:lnTo>
                  <a:pt x="8728140" y="2852999"/>
                </a:lnTo>
                <a:lnTo>
                  <a:pt x="8723524" y="2862442"/>
                </a:lnTo>
                <a:lnTo>
                  <a:pt x="8708127" y="2871020"/>
                </a:lnTo>
                <a:lnTo>
                  <a:pt x="8693538" y="2879184"/>
                </a:lnTo>
                <a:lnTo>
                  <a:pt x="8679691" y="2879184"/>
                </a:lnTo>
                <a:lnTo>
                  <a:pt x="8658162" y="2868875"/>
                </a:lnTo>
                <a:lnTo>
                  <a:pt x="8643169" y="2859432"/>
                </a:lnTo>
                <a:lnTo>
                  <a:pt x="8646235" y="2849124"/>
                </a:lnTo>
                <a:lnTo>
                  <a:pt x="8670089" y="2853864"/>
                </a:lnTo>
                <a:lnTo>
                  <a:pt x="8685082" y="2851268"/>
                </a:lnTo>
                <a:lnTo>
                  <a:pt x="8689698" y="2834527"/>
                </a:lnTo>
                <a:lnTo>
                  <a:pt x="8693538" y="2834113"/>
                </a:lnTo>
                <a:lnTo>
                  <a:pt x="8695459" y="2852585"/>
                </a:lnTo>
                <a:lnTo>
                  <a:pt x="8710822" y="2849575"/>
                </a:lnTo>
                <a:lnTo>
                  <a:pt x="8719279" y="2837988"/>
                </a:lnTo>
                <a:lnTo>
                  <a:pt x="8735047" y="2825535"/>
                </a:lnTo>
                <a:lnTo>
                  <a:pt x="8733126" y="2805784"/>
                </a:lnTo>
                <a:close/>
                <a:moveTo>
                  <a:pt x="5434143" y="2780878"/>
                </a:moveTo>
                <a:lnTo>
                  <a:pt x="5428753" y="2835843"/>
                </a:lnTo>
                <a:lnTo>
                  <a:pt x="5436064" y="2855143"/>
                </a:lnTo>
                <a:lnTo>
                  <a:pt x="5431044" y="2869327"/>
                </a:lnTo>
                <a:lnTo>
                  <a:pt x="5439905" y="2893781"/>
                </a:lnTo>
                <a:lnTo>
                  <a:pt x="5456043" y="2912253"/>
                </a:lnTo>
                <a:lnTo>
                  <a:pt x="5459514" y="2931139"/>
                </a:lnTo>
                <a:lnTo>
                  <a:pt x="5466825" y="2940169"/>
                </a:lnTo>
                <a:lnTo>
                  <a:pt x="5465645" y="2946150"/>
                </a:lnTo>
                <a:lnTo>
                  <a:pt x="5465646" y="2946150"/>
                </a:lnTo>
                <a:lnTo>
                  <a:pt x="5463725" y="2953487"/>
                </a:lnTo>
                <a:lnTo>
                  <a:pt x="5472957" y="2956045"/>
                </a:lnTo>
                <a:lnTo>
                  <a:pt x="5478718" y="2963343"/>
                </a:lnTo>
                <a:lnTo>
                  <a:pt x="5483738" y="2961199"/>
                </a:lnTo>
                <a:lnTo>
                  <a:pt x="5481043" y="2955631"/>
                </a:lnTo>
                <a:lnTo>
                  <a:pt x="5482591" y="2956458"/>
                </a:lnTo>
                <a:lnTo>
                  <a:pt x="5481043" y="2955179"/>
                </a:lnTo>
                <a:lnTo>
                  <a:pt x="5467970" y="2920417"/>
                </a:lnTo>
                <a:lnTo>
                  <a:pt x="5466825" y="2899386"/>
                </a:lnTo>
                <a:lnTo>
                  <a:pt x="5444891" y="2876625"/>
                </a:lnTo>
                <a:lnTo>
                  <a:pt x="5451427" y="2863721"/>
                </a:lnTo>
                <a:lnTo>
                  <a:pt x="5446441" y="2849575"/>
                </a:lnTo>
                <a:lnTo>
                  <a:pt x="5447586" y="2834978"/>
                </a:lnTo>
                <a:lnTo>
                  <a:pt x="5442196" y="2830238"/>
                </a:lnTo>
                <a:lnTo>
                  <a:pt x="5443746" y="2815640"/>
                </a:lnTo>
                <a:lnTo>
                  <a:pt x="5443846" y="2815625"/>
                </a:lnTo>
                <a:lnTo>
                  <a:pt x="5444116" y="2814362"/>
                </a:lnTo>
                <a:lnTo>
                  <a:pt x="5434514" y="2781743"/>
                </a:lnTo>
                <a:lnTo>
                  <a:pt x="5434484" y="2781258"/>
                </a:lnTo>
                <a:close/>
                <a:moveTo>
                  <a:pt x="4963871" y="2780426"/>
                </a:moveTo>
                <a:lnTo>
                  <a:pt x="4963856" y="2780440"/>
                </a:lnTo>
                <a:lnTo>
                  <a:pt x="4963871" y="2780427"/>
                </a:lnTo>
                <a:close/>
                <a:moveTo>
                  <a:pt x="8072192" y="2770118"/>
                </a:moveTo>
                <a:lnTo>
                  <a:pt x="8079098" y="2781292"/>
                </a:lnTo>
                <a:lnTo>
                  <a:pt x="8068351" y="2792880"/>
                </a:lnTo>
                <a:lnTo>
                  <a:pt x="8049483" y="2786446"/>
                </a:lnTo>
                <a:lnTo>
                  <a:pt x="8044867" y="2771849"/>
                </a:lnTo>
                <a:close/>
                <a:moveTo>
                  <a:pt x="5427203" y="2759847"/>
                </a:moveTo>
                <a:lnTo>
                  <a:pt x="5427397" y="2760291"/>
                </a:lnTo>
                <a:lnTo>
                  <a:pt x="5444116" y="2762820"/>
                </a:lnTo>
                <a:close/>
                <a:moveTo>
                  <a:pt x="8136779" y="2758982"/>
                </a:moveTo>
                <a:lnTo>
                  <a:pt x="8165990" y="2768426"/>
                </a:lnTo>
                <a:lnTo>
                  <a:pt x="8175222" y="2795024"/>
                </a:lnTo>
                <a:lnTo>
                  <a:pt x="8152547" y="2780878"/>
                </a:lnTo>
                <a:lnTo>
                  <a:pt x="8130243" y="2778282"/>
                </a:lnTo>
                <a:lnTo>
                  <a:pt x="8114846" y="2780427"/>
                </a:lnTo>
                <a:lnTo>
                  <a:pt x="8096416" y="2779148"/>
                </a:lnTo>
                <a:lnTo>
                  <a:pt x="8103323" y="2760675"/>
                </a:lnTo>
                <a:close/>
                <a:moveTo>
                  <a:pt x="5075053" y="2756763"/>
                </a:moveTo>
                <a:lnTo>
                  <a:pt x="5075762" y="2784302"/>
                </a:lnTo>
                <a:lnTo>
                  <a:pt x="5069226" y="2795024"/>
                </a:lnTo>
                <a:lnTo>
                  <a:pt x="5053491" y="2811352"/>
                </a:lnTo>
                <a:lnTo>
                  <a:pt x="5036949" y="2832834"/>
                </a:lnTo>
                <a:lnTo>
                  <a:pt x="5027320" y="2827233"/>
                </a:lnTo>
                <a:lnTo>
                  <a:pt x="5036949" y="2833248"/>
                </a:lnTo>
                <a:lnTo>
                  <a:pt x="5053492" y="2811765"/>
                </a:lnTo>
                <a:lnTo>
                  <a:pt x="5069226" y="2795024"/>
                </a:lnTo>
                <a:lnTo>
                  <a:pt x="5076166" y="2784302"/>
                </a:lnTo>
                <a:close/>
                <a:moveTo>
                  <a:pt x="2752633" y="2756387"/>
                </a:moveTo>
                <a:lnTo>
                  <a:pt x="2735720" y="2791187"/>
                </a:lnTo>
                <a:lnTo>
                  <a:pt x="2735720" y="2791187"/>
                </a:lnTo>
                <a:close/>
                <a:moveTo>
                  <a:pt x="4963130" y="2749088"/>
                </a:moveTo>
                <a:lnTo>
                  <a:pt x="4953898" y="2757703"/>
                </a:lnTo>
                <a:lnTo>
                  <a:pt x="4953898" y="2757703"/>
                </a:lnTo>
                <a:close/>
                <a:moveTo>
                  <a:pt x="8719683" y="2748674"/>
                </a:moveTo>
                <a:lnTo>
                  <a:pt x="8733531" y="2758531"/>
                </a:lnTo>
                <a:lnTo>
                  <a:pt x="8742762" y="2765829"/>
                </a:lnTo>
                <a:lnTo>
                  <a:pt x="8753914" y="2773993"/>
                </a:lnTo>
                <a:lnTo>
                  <a:pt x="8763887" y="2788177"/>
                </a:lnTo>
                <a:lnTo>
                  <a:pt x="8773523" y="2799350"/>
                </a:lnTo>
                <a:lnTo>
                  <a:pt x="8775814" y="2816920"/>
                </a:lnTo>
                <a:lnTo>
                  <a:pt x="8766583" y="2825949"/>
                </a:lnTo>
                <a:lnTo>
                  <a:pt x="8762742" y="2805784"/>
                </a:lnTo>
                <a:lnTo>
                  <a:pt x="8756980" y="2792879"/>
                </a:lnTo>
                <a:lnTo>
                  <a:pt x="8745424" y="2781743"/>
                </a:lnTo>
                <a:lnTo>
                  <a:pt x="8730835" y="2767146"/>
                </a:lnTo>
                <a:lnTo>
                  <a:pt x="8712002" y="2756838"/>
                </a:lnTo>
                <a:close/>
                <a:moveTo>
                  <a:pt x="5452202" y="2743520"/>
                </a:moveTo>
                <a:lnTo>
                  <a:pt x="5466825" y="2745664"/>
                </a:lnTo>
                <a:lnTo>
                  <a:pt x="5466825" y="2745664"/>
                </a:lnTo>
                <a:close/>
                <a:moveTo>
                  <a:pt x="4983884" y="2730201"/>
                </a:moveTo>
                <a:lnTo>
                  <a:pt x="4983878" y="2730232"/>
                </a:lnTo>
                <a:lnTo>
                  <a:pt x="4998102" y="2746078"/>
                </a:lnTo>
                <a:lnTo>
                  <a:pt x="5021552" y="2747809"/>
                </a:lnTo>
                <a:lnTo>
                  <a:pt x="5030008" y="2731481"/>
                </a:lnTo>
                <a:lnTo>
                  <a:pt x="5021551" y="2747808"/>
                </a:lnTo>
                <a:lnTo>
                  <a:pt x="4998102" y="2746078"/>
                </a:lnTo>
                <a:close/>
                <a:moveTo>
                  <a:pt x="5476393" y="2721565"/>
                </a:moveTo>
                <a:lnTo>
                  <a:pt x="5474508" y="2741362"/>
                </a:lnTo>
                <a:lnTo>
                  <a:pt x="5476427" y="2721624"/>
                </a:lnTo>
                <a:close/>
                <a:moveTo>
                  <a:pt x="2768403" y="2716435"/>
                </a:moveTo>
                <a:lnTo>
                  <a:pt x="2768401" y="2716470"/>
                </a:lnTo>
                <a:lnTo>
                  <a:pt x="2758024" y="2810073"/>
                </a:lnTo>
                <a:lnTo>
                  <a:pt x="2758025" y="2810073"/>
                </a:lnTo>
                <a:lnTo>
                  <a:pt x="2768402" y="2716470"/>
                </a:lnTo>
                <a:close/>
                <a:moveTo>
                  <a:pt x="2641537" y="2697146"/>
                </a:moveTo>
                <a:lnTo>
                  <a:pt x="2654590" y="2706575"/>
                </a:lnTo>
                <a:lnTo>
                  <a:pt x="2670728" y="2742241"/>
                </a:lnTo>
                <a:lnTo>
                  <a:pt x="2691019" y="2746510"/>
                </a:lnTo>
                <a:lnTo>
                  <a:pt x="2671132" y="2742241"/>
                </a:lnTo>
                <a:lnTo>
                  <a:pt x="2654589" y="2706162"/>
                </a:lnTo>
                <a:close/>
                <a:moveTo>
                  <a:pt x="5030783" y="2682121"/>
                </a:moveTo>
                <a:lnTo>
                  <a:pt x="5033819" y="2708491"/>
                </a:lnTo>
                <a:lnTo>
                  <a:pt x="5033849" y="2708306"/>
                </a:lnTo>
                <a:close/>
                <a:moveTo>
                  <a:pt x="9152626" y="2679977"/>
                </a:moveTo>
                <a:lnTo>
                  <a:pt x="9152997" y="2679977"/>
                </a:lnTo>
                <a:lnTo>
                  <a:pt x="9153772" y="2679977"/>
                </a:lnTo>
                <a:lnTo>
                  <a:pt x="9153772" y="2681256"/>
                </a:lnTo>
                <a:lnTo>
                  <a:pt x="9152997" y="2682121"/>
                </a:lnTo>
                <a:lnTo>
                  <a:pt x="9152626" y="2681707"/>
                </a:lnTo>
                <a:lnTo>
                  <a:pt x="9152256" y="2681256"/>
                </a:lnTo>
                <a:close/>
                <a:moveTo>
                  <a:pt x="8219830" y="2675688"/>
                </a:moveTo>
                <a:lnTo>
                  <a:pt x="8262888" y="2689834"/>
                </a:lnTo>
                <a:lnTo>
                  <a:pt x="8266729" y="2702738"/>
                </a:lnTo>
                <a:lnTo>
                  <a:pt x="8272895" y="2757703"/>
                </a:lnTo>
                <a:lnTo>
                  <a:pt x="8300589" y="2778282"/>
                </a:lnTo>
                <a:lnTo>
                  <a:pt x="8324039" y="2741789"/>
                </a:lnTo>
                <a:lnTo>
                  <a:pt x="8355541" y="2721210"/>
                </a:lnTo>
                <a:lnTo>
                  <a:pt x="8379766" y="2721210"/>
                </a:lnTo>
                <a:lnTo>
                  <a:pt x="8402474" y="2733212"/>
                </a:lnTo>
                <a:lnTo>
                  <a:pt x="8422083" y="2745664"/>
                </a:lnTo>
                <a:lnTo>
                  <a:pt x="8450923" y="2752098"/>
                </a:lnTo>
                <a:lnTo>
                  <a:pt x="8450923" y="2752097"/>
                </a:lnTo>
                <a:lnTo>
                  <a:pt x="8497047" y="2775724"/>
                </a:lnTo>
                <a:lnTo>
                  <a:pt x="8546271" y="2795024"/>
                </a:lnTo>
                <a:lnTo>
                  <a:pt x="8563959" y="2812631"/>
                </a:lnTo>
                <a:lnTo>
                  <a:pt x="8577807" y="2829824"/>
                </a:lnTo>
                <a:lnTo>
                  <a:pt x="8580873" y="2849575"/>
                </a:lnTo>
                <a:lnTo>
                  <a:pt x="8624335" y="2871020"/>
                </a:lnTo>
                <a:lnTo>
                  <a:pt x="8629692" y="2889078"/>
                </a:lnTo>
                <a:lnTo>
                  <a:pt x="8604726" y="2892502"/>
                </a:lnTo>
                <a:lnTo>
                  <a:pt x="8608938" y="2915677"/>
                </a:lnTo>
                <a:lnTo>
                  <a:pt x="8631613" y="2937573"/>
                </a:lnTo>
                <a:lnTo>
                  <a:pt x="8646235" y="2974066"/>
                </a:lnTo>
                <a:lnTo>
                  <a:pt x="8661632" y="2973201"/>
                </a:lnTo>
                <a:lnTo>
                  <a:pt x="8658937" y="2988250"/>
                </a:lnTo>
                <a:lnTo>
                  <a:pt x="8679320" y="2994269"/>
                </a:lnTo>
                <a:lnTo>
                  <a:pt x="8670459" y="3000702"/>
                </a:lnTo>
                <a:lnTo>
                  <a:pt x="8697379" y="3014848"/>
                </a:lnTo>
                <a:lnTo>
                  <a:pt x="8693538" y="3024743"/>
                </a:lnTo>
                <a:lnTo>
                  <a:pt x="8675446" y="3026887"/>
                </a:lnTo>
                <a:lnTo>
                  <a:pt x="8670089" y="3018309"/>
                </a:lnTo>
                <a:lnTo>
                  <a:pt x="8647010" y="3014434"/>
                </a:lnTo>
                <a:lnTo>
                  <a:pt x="8620461" y="3009280"/>
                </a:lnTo>
                <a:lnTo>
                  <a:pt x="8602031" y="2987798"/>
                </a:lnTo>
                <a:lnTo>
                  <a:pt x="8587779" y="2968912"/>
                </a:lnTo>
                <a:lnTo>
                  <a:pt x="8576257" y="2938852"/>
                </a:lnTo>
                <a:lnTo>
                  <a:pt x="8542801" y="2923841"/>
                </a:lnTo>
                <a:lnTo>
                  <a:pt x="8519351" y="2933284"/>
                </a:lnTo>
                <a:lnTo>
                  <a:pt x="8502067" y="2944872"/>
                </a:lnTo>
                <a:lnTo>
                  <a:pt x="8503213" y="2969777"/>
                </a:lnTo>
                <a:lnTo>
                  <a:pt x="8481279" y="2981816"/>
                </a:lnTo>
                <a:lnTo>
                  <a:pt x="8466286" y="2975797"/>
                </a:lnTo>
                <a:lnTo>
                  <a:pt x="8438996" y="2974931"/>
                </a:lnTo>
                <a:lnTo>
                  <a:pt x="8446307" y="2863307"/>
                </a:lnTo>
                <a:lnTo>
                  <a:pt x="8450923" y="2752101"/>
                </a:lnTo>
                <a:lnTo>
                  <a:pt x="8445903" y="2863308"/>
                </a:lnTo>
                <a:lnTo>
                  <a:pt x="8438996" y="2974518"/>
                </a:lnTo>
                <a:lnTo>
                  <a:pt x="8416692" y="2946602"/>
                </a:lnTo>
                <a:lnTo>
                  <a:pt x="8390176" y="2939717"/>
                </a:lnTo>
                <a:lnTo>
                  <a:pt x="8382461" y="2949612"/>
                </a:lnTo>
                <a:lnTo>
                  <a:pt x="8348634" y="2950477"/>
                </a:lnTo>
                <a:lnTo>
                  <a:pt x="8362077" y="2922562"/>
                </a:lnTo>
                <a:lnTo>
                  <a:pt x="8379766" y="2913119"/>
                </a:lnTo>
                <a:lnTo>
                  <a:pt x="8374779" y="2875760"/>
                </a:lnTo>
                <a:lnTo>
                  <a:pt x="8364031" y="2847431"/>
                </a:lnTo>
                <a:lnTo>
                  <a:pt x="8312887" y="2818651"/>
                </a:lnTo>
                <a:lnTo>
                  <a:pt x="8290954" y="2816092"/>
                </a:lnTo>
                <a:lnTo>
                  <a:pt x="8251365" y="2784302"/>
                </a:lnTo>
                <a:lnTo>
                  <a:pt x="8242909" y="2801044"/>
                </a:lnTo>
                <a:lnTo>
                  <a:pt x="8232902" y="2803639"/>
                </a:lnTo>
                <a:lnTo>
                  <a:pt x="8227141" y="2791187"/>
                </a:lnTo>
                <a:lnTo>
                  <a:pt x="8227512" y="2776138"/>
                </a:lnTo>
                <a:lnTo>
                  <a:pt x="8207128" y="2759396"/>
                </a:lnTo>
                <a:lnTo>
                  <a:pt x="8237147" y="2747395"/>
                </a:lnTo>
                <a:lnTo>
                  <a:pt x="8256352" y="2747809"/>
                </a:lnTo>
                <a:lnTo>
                  <a:pt x="8254431" y="2739231"/>
                </a:lnTo>
                <a:lnTo>
                  <a:pt x="8214439" y="2738780"/>
                </a:lnTo>
                <a:lnTo>
                  <a:pt x="8204433" y="2718614"/>
                </a:lnTo>
                <a:lnTo>
                  <a:pt x="8180208" y="2712181"/>
                </a:lnTo>
                <a:lnTo>
                  <a:pt x="8169460" y="2694988"/>
                </a:lnTo>
                <a:lnTo>
                  <a:pt x="8205982" y="2687275"/>
                </a:lnTo>
                <a:close/>
                <a:moveTo>
                  <a:pt x="2615372" y="2664966"/>
                </a:moveTo>
                <a:lnTo>
                  <a:pt x="2615106" y="2665090"/>
                </a:lnTo>
                <a:lnTo>
                  <a:pt x="2633047" y="2681244"/>
                </a:lnTo>
                <a:close/>
                <a:moveTo>
                  <a:pt x="5124719" y="2655180"/>
                </a:moveTo>
                <a:lnTo>
                  <a:pt x="5121145" y="2664965"/>
                </a:lnTo>
                <a:lnTo>
                  <a:pt x="5119999" y="2677832"/>
                </a:lnTo>
                <a:lnTo>
                  <a:pt x="5117304" y="2688554"/>
                </a:lnTo>
                <a:lnTo>
                  <a:pt x="5099616" y="2705296"/>
                </a:lnTo>
                <a:lnTo>
                  <a:pt x="5086914" y="2722489"/>
                </a:lnTo>
                <a:lnTo>
                  <a:pt x="5075021" y="2755521"/>
                </a:lnTo>
                <a:lnTo>
                  <a:pt x="5075032" y="2755942"/>
                </a:lnTo>
                <a:lnTo>
                  <a:pt x="5086914" y="2722489"/>
                </a:lnTo>
                <a:lnTo>
                  <a:pt x="5099616" y="2705296"/>
                </a:lnTo>
                <a:lnTo>
                  <a:pt x="5117304" y="2688554"/>
                </a:lnTo>
                <a:lnTo>
                  <a:pt x="5120370" y="2677832"/>
                </a:lnTo>
                <a:lnTo>
                  <a:pt x="5121145" y="2664965"/>
                </a:lnTo>
                <a:close/>
                <a:moveTo>
                  <a:pt x="5544081" y="2652061"/>
                </a:moveTo>
                <a:lnTo>
                  <a:pt x="5532558" y="2660225"/>
                </a:lnTo>
                <a:lnTo>
                  <a:pt x="5515645" y="2664966"/>
                </a:lnTo>
                <a:lnTo>
                  <a:pt x="5503347" y="2685131"/>
                </a:lnTo>
                <a:lnTo>
                  <a:pt x="5504863" y="2698449"/>
                </a:lnTo>
                <a:lnTo>
                  <a:pt x="5477708" y="2698040"/>
                </a:lnTo>
                <a:lnTo>
                  <a:pt x="5504492" y="2698449"/>
                </a:lnTo>
                <a:lnTo>
                  <a:pt x="5503717" y="2718614"/>
                </a:lnTo>
                <a:lnTo>
                  <a:pt x="5498327" y="2743106"/>
                </a:lnTo>
                <a:lnTo>
                  <a:pt x="5506042" y="2755972"/>
                </a:lnTo>
                <a:lnTo>
                  <a:pt x="5517935" y="2748222"/>
                </a:lnTo>
                <a:lnTo>
                  <a:pt x="5533332" y="2746078"/>
                </a:lnTo>
                <a:lnTo>
                  <a:pt x="5536803" y="2750404"/>
                </a:lnTo>
                <a:lnTo>
                  <a:pt x="5552166" y="2741789"/>
                </a:lnTo>
                <a:lnTo>
                  <a:pt x="5541789" y="2730201"/>
                </a:lnTo>
                <a:lnTo>
                  <a:pt x="5550616" y="2714325"/>
                </a:lnTo>
                <a:lnTo>
                  <a:pt x="5564093" y="2699276"/>
                </a:lnTo>
                <a:lnTo>
                  <a:pt x="5661189" y="2769166"/>
                </a:lnTo>
                <a:lnTo>
                  <a:pt x="5564464" y="2699277"/>
                </a:lnTo>
                <a:lnTo>
                  <a:pt x="5566384" y="2674409"/>
                </a:lnTo>
                <a:lnTo>
                  <a:pt x="5559477" y="2661505"/>
                </a:lnTo>
                <a:lnTo>
                  <a:pt x="5559477" y="2661504"/>
                </a:lnTo>
                <a:lnTo>
                  <a:pt x="5557928" y="2658495"/>
                </a:lnTo>
                <a:close/>
                <a:moveTo>
                  <a:pt x="4822770" y="2649503"/>
                </a:moveTo>
                <a:lnTo>
                  <a:pt x="4824690" y="2649503"/>
                </a:lnTo>
                <a:lnTo>
                  <a:pt x="4826240" y="2652062"/>
                </a:lnTo>
                <a:lnTo>
                  <a:pt x="4826240" y="2655071"/>
                </a:lnTo>
                <a:lnTo>
                  <a:pt x="4823545" y="2659360"/>
                </a:lnTo>
                <a:lnTo>
                  <a:pt x="4821253" y="2661956"/>
                </a:lnTo>
                <a:lnTo>
                  <a:pt x="4819704" y="2660639"/>
                </a:lnTo>
                <a:lnTo>
                  <a:pt x="4819299" y="2659360"/>
                </a:lnTo>
                <a:lnTo>
                  <a:pt x="4818929" y="2655485"/>
                </a:lnTo>
                <a:lnTo>
                  <a:pt x="4818929" y="2653792"/>
                </a:lnTo>
                <a:lnTo>
                  <a:pt x="4820479" y="2651648"/>
                </a:lnTo>
                <a:close/>
                <a:moveTo>
                  <a:pt x="2583061" y="2649052"/>
                </a:moveTo>
                <a:lnTo>
                  <a:pt x="2575380" y="2654206"/>
                </a:lnTo>
                <a:lnTo>
                  <a:pt x="2583062" y="2649052"/>
                </a:lnTo>
                <a:close/>
                <a:moveTo>
                  <a:pt x="2767996" y="2639195"/>
                </a:moveTo>
                <a:lnTo>
                  <a:pt x="2752633" y="2644763"/>
                </a:lnTo>
                <a:lnTo>
                  <a:pt x="2752633" y="2669255"/>
                </a:lnTo>
                <a:lnTo>
                  <a:pt x="2764560" y="2682121"/>
                </a:lnTo>
                <a:lnTo>
                  <a:pt x="2764573" y="2682177"/>
                </a:lnTo>
                <a:lnTo>
                  <a:pt x="2764561" y="2682121"/>
                </a:lnTo>
                <a:lnTo>
                  <a:pt x="2752634" y="2669254"/>
                </a:lnTo>
                <a:lnTo>
                  <a:pt x="2752634" y="2644763"/>
                </a:lnTo>
                <a:close/>
                <a:moveTo>
                  <a:pt x="2878373" y="2625877"/>
                </a:moveTo>
                <a:lnTo>
                  <a:pt x="2878372" y="2625877"/>
                </a:lnTo>
                <a:lnTo>
                  <a:pt x="2873352" y="2636185"/>
                </a:lnTo>
                <a:close/>
                <a:moveTo>
                  <a:pt x="3066002" y="2613010"/>
                </a:moveTo>
                <a:lnTo>
                  <a:pt x="3062532" y="2619857"/>
                </a:lnTo>
                <a:lnTo>
                  <a:pt x="3062533" y="2619857"/>
                </a:lnTo>
                <a:lnTo>
                  <a:pt x="3066003" y="2613010"/>
                </a:lnTo>
                <a:close/>
                <a:moveTo>
                  <a:pt x="8021822" y="2606990"/>
                </a:moveTo>
                <a:lnTo>
                  <a:pt x="8026438" y="2614703"/>
                </a:lnTo>
                <a:lnTo>
                  <a:pt x="8005279" y="2648638"/>
                </a:lnTo>
                <a:lnTo>
                  <a:pt x="7984525" y="2655485"/>
                </a:lnTo>
                <a:lnTo>
                  <a:pt x="7958751" y="2648638"/>
                </a:lnTo>
                <a:lnTo>
                  <a:pt x="7914142" y="2649917"/>
                </a:lnTo>
                <a:lnTo>
                  <a:pt x="7890322" y="2655485"/>
                </a:lnTo>
                <a:lnTo>
                  <a:pt x="7886077" y="2681256"/>
                </a:lnTo>
                <a:lnTo>
                  <a:pt x="7910302" y="2711316"/>
                </a:lnTo>
                <a:lnTo>
                  <a:pt x="7924924" y="2695853"/>
                </a:lnTo>
                <a:lnTo>
                  <a:pt x="7975664" y="2684266"/>
                </a:lnTo>
                <a:lnTo>
                  <a:pt x="7972969" y="2700142"/>
                </a:lnTo>
                <a:lnTo>
                  <a:pt x="7961446" y="2694988"/>
                </a:lnTo>
                <a:lnTo>
                  <a:pt x="7949148" y="2715191"/>
                </a:lnTo>
                <a:lnTo>
                  <a:pt x="7924924" y="2728509"/>
                </a:lnTo>
                <a:lnTo>
                  <a:pt x="7949519" y="2771849"/>
                </a:lnTo>
                <a:lnTo>
                  <a:pt x="7944128" y="2783888"/>
                </a:lnTo>
                <a:lnTo>
                  <a:pt x="7966837" y="2823391"/>
                </a:lnTo>
                <a:lnTo>
                  <a:pt x="7965287" y="2845287"/>
                </a:lnTo>
                <a:lnTo>
                  <a:pt x="7950665" y="2855595"/>
                </a:lnTo>
                <a:lnTo>
                  <a:pt x="7940288" y="2843970"/>
                </a:lnTo>
                <a:lnTo>
                  <a:pt x="7954910" y="2816092"/>
                </a:lnTo>
                <a:lnTo>
                  <a:pt x="7927990" y="2828959"/>
                </a:lnTo>
                <a:lnTo>
                  <a:pt x="7921824" y="2819516"/>
                </a:lnTo>
                <a:lnTo>
                  <a:pt x="7925699" y="2806198"/>
                </a:lnTo>
                <a:lnTo>
                  <a:pt x="7906831" y="2786446"/>
                </a:lnTo>
                <a:lnTo>
                  <a:pt x="7910302" y="2752963"/>
                </a:lnTo>
                <a:lnTo>
                  <a:pt x="7891838" y="2763271"/>
                </a:lnTo>
                <a:lnTo>
                  <a:pt x="7893018" y="2803188"/>
                </a:lnTo>
                <a:lnTo>
                  <a:pt x="7891468" y="2851720"/>
                </a:lnTo>
                <a:lnTo>
                  <a:pt x="7874150" y="2857288"/>
                </a:lnTo>
                <a:lnTo>
                  <a:pt x="7862998" y="2846980"/>
                </a:lnTo>
                <a:lnTo>
                  <a:pt x="7872230" y="2815227"/>
                </a:lnTo>
                <a:lnTo>
                  <a:pt x="7869164" y="2782571"/>
                </a:lnTo>
                <a:lnTo>
                  <a:pt x="7858382" y="2782157"/>
                </a:lnTo>
                <a:lnTo>
                  <a:pt x="7850701" y="2758982"/>
                </a:lnTo>
                <a:lnTo>
                  <a:pt x="7862257" y="2736635"/>
                </a:lnTo>
                <a:lnTo>
                  <a:pt x="7866468" y="2709585"/>
                </a:lnTo>
                <a:lnTo>
                  <a:pt x="7880316" y="2658081"/>
                </a:lnTo>
                <a:lnTo>
                  <a:pt x="7886077" y="2644349"/>
                </a:lnTo>
                <a:lnTo>
                  <a:pt x="7908752" y="2618578"/>
                </a:lnTo>
                <a:lnTo>
                  <a:pt x="7929910" y="2628435"/>
                </a:lnTo>
                <a:lnTo>
                  <a:pt x="7964141" y="2633589"/>
                </a:lnTo>
                <a:lnTo>
                  <a:pt x="7995273" y="2631896"/>
                </a:lnTo>
                <a:close/>
                <a:moveTo>
                  <a:pt x="3086742" y="2606132"/>
                </a:moveTo>
                <a:lnTo>
                  <a:pt x="3074088" y="2611694"/>
                </a:lnTo>
                <a:lnTo>
                  <a:pt x="3066014" y="2613008"/>
                </a:lnTo>
                <a:lnTo>
                  <a:pt x="3074089" y="2612144"/>
                </a:lnTo>
                <a:close/>
                <a:moveTo>
                  <a:pt x="4844299" y="2605260"/>
                </a:moveTo>
                <a:lnTo>
                  <a:pt x="4844703" y="2606125"/>
                </a:lnTo>
                <a:lnTo>
                  <a:pt x="4845478" y="2606539"/>
                </a:lnTo>
                <a:lnTo>
                  <a:pt x="4845478" y="2607405"/>
                </a:lnTo>
                <a:lnTo>
                  <a:pt x="4844299" y="2609549"/>
                </a:lnTo>
                <a:lnTo>
                  <a:pt x="4843524" y="2610866"/>
                </a:lnTo>
                <a:lnTo>
                  <a:pt x="4842378" y="2609549"/>
                </a:lnTo>
                <a:lnTo>
                  <a:pt x="4842008" y="2608721"/>
                </a:lnTo>
                <a:lnTo>
                  <a:pt x="4843524" y="2606125"/>
                </a:lnTo>
                <a:close/>
                <a:moveTo>
                  <a:pt x="2758394" y="2604846"/>
                </a:moveTo>
                <a:lnTo>
                  <a:pt x="2758394" y="2625877"/>
                </a:lnTo>
                <a:lnTo>
                  <a:pt x="2774162" y="2629752"/>
                </a:lnTo>
                <a:lnTo>
                  <a:pt x="2773387" y="2642618"/>
                </a:lnTo>
                <a:lnTo>
                  <a:pt x="2773388" y="2642618"/>
                </a:lnTo>
                <a:lnTo>
                  <a:pt x="2774163" y="2629751"/>
                </a:lnTo>
                <a:lnTo>
                  <a:pt x="2758395" y="2625876"/>
                </a:lnTo>
                <a:lnTo>
                  <a:pt x="2758395" y="2604846"/>
                </a:lnTo>
                <a:close/>
                <a:moveTo>
                  <a:pt x="3032988" y="2602319"/>
                </a:moveTo>
                <a:lnTo>
                  <a:pt x="3049460" y="2618578"/>
                </a:lnTo>
                <a:lnTo>
                  <a:pt x="3062505" y="2619854"/>
                </a:lnTo>
                <a:lnTo>
                  <a:pt x="3049459" y="2618165"/>
                </a:lnTo>
                <a:close/>
                <a:moveTo>
                  <a:pt x="4995410" y="2600566"/>
                </a:moveTo>
                <a:lnTo>
                  <a:pt x="5002347" y="2618578"/>
                </a:lnTo>
                <a:lnTo>
                  <a:pt x="5022731" y="2615568"/>
                </a:lnTo>
                <a:lnTo>
                  <a:pt x="5002347" y="2618164"/>
                </a:lnTo>
                <a:close/>
                <a:moveTo>
                  <a:pt x="2912974" y="2597961"/>
                </a:moveTo>
                <a:lnTo>
                  <a:pt x="2912974" y="2597961"/>
                </a:lnTo>
                <a:lnTo>
                  <a:pt x="2909908" y="2612558"/>
                </a:lnTo>
                <a:lnTo>
                  <a:pt x="2909908" y="2612558"/>
                </a:lnTo>
                <a:close/>
                <a:moveTo>
                  <a:pt x="3095213" y="2596682"/>
                </a:moveTo>
                <a:lnTo>
                  <a:pt x="3086762" y="2606120"/>
                </a:lnTo>
                <a:lnTo>
                  <a:pt x="3095214" y="2597096"/>
                </a:lnTo>
                <a:lnTo>
                  <a:pt x="3110181" y="2599687"/>
                </a:lnTo>
                <a:close/>
                <a:moveTo>
                  <a:pt x="2819916" y="2593673"/>
                </a:moveTo>
                <a:lnTo>
                  <a:pt x="2810685" y="2605711"/>
                </a:lnTo>
                <a:lnTo>
                  <a:pt x="2810685" y="2605711"/>
                </a:lnTo>
                <a:lnTo>
                  <a:pt x="2819916" y="2593673"/>
                </a:lnTo>
                <a:close/>
                <a:moveTo>
                  <a:pt x="8098707" y="2588970"/>
                </a:moveTo>
                <a:lnTo>
                  <a:pt x="8101032" y="2607404"/>
                </a:lnTo>
                <a:lnTo>
                  <a:pt x="8116766" y="2610866"/>
                </a:lnTo>
                <a:lnTo>
                  <a:pt x="8119866" y="2625011"/>
                </a:lnTo>
                <a:lnTo>
                  <a:pt x="8118720" y="2654206"/>
                </a:lnTo>
                <a:lnTo>
                  <a:pt x="8104873" y="2651196"/>
                </a:lnTo>
                <a:lnTo>
                  <a:pt x="8100628" y="2672264"/>
                </a:lnTo>
                <a:lnTo>
                  <a:pt x="8111780" y="2689834"/>
                </a:lnTo>
                <a:lnTo>
                  <a:pt x="8104098" y="2694160"/>
                </a:lnTo>
                <a:lnTo>
                  <a:pt x="8093316" y="2672678"/>
                </a:lnTo>
                <a:lnTo>
                  <a:pt x="8085264" y="2628435"/>
                </a:lnTo>
                <a:lnTo>
                  <a:pt x="8089880" y="2600971"/>
                </a:lnTo>
                <a:close/>
                <a:moveTo>
                  <a:pt x="2932880" y="2588141"/>
                </a:moveTo>
                <a:lnTo>
                  <a:pt x="2912975" y="2597961"/>
                </a:lnTo>
                <a:lnTo>
                  <a:pt x="2932954" y="2588518"/>
                </a:lnTo>
                <a:close/>
                <a:moveTo>
                  <a:pt x="5486029" y="2587653"/>
                </a:moveTo>
                <a:lnTo>
                  <a:pt x="5477202" y="2600105"/>
                </a:lnTo>
                <a:lnTo>
                  <a:pt x="5466825" y="2609135"/>
                </a:lnTo>
                <a:lnTo>
                  <a:pt x="5456414" y="2626742"/>
                </a:lnTo>
                <a:lnTo>
                  <a:pt x="5450653" y="2643032"/>
                </a:lnTo>
                <a:lnTo>
                  <a:pt x="5449507" y="2670533"/>
                </a:lnTo>
                <a:lnTo>
                  <a:pt x="5442971" y="2683400"/>
                </a:lnTo>
                <a:lnTo>
                  <a:pt x="5442600" y="2709171"/>
                </a:lnTo>
                <a:lnTo>
                  <a:pt x="5442600" y="2709171"/>
                </a:lnTo>
                <a:lnTo>
                  <a:pt x="5443342" y="2683400"/>
                </a:lnTo>
                <a:lnTo>
                  <a:pt x="5449507" y="2670534"/>
                </a:lnTo>
                <a:lnTo>
                  <a:pt x="5450653" y="2643032"/>
                </a:lnTo>
                <a:lnTo>
                  <a:pt x="5456818" y="2627156"/>
                </a:lnTo>
                <a:lnTo>
                  <a:pt x="5466825" y="2609135"/>
                </a:lnTo>
                <a:lnTo>
                  <a:pt x="5477202" y="2600106"/>
                </a:lnTo>
                <a:close/>
                <a:moveTo>
                  <a:pt x="2829501" y="2585931"/>
                </a:moveTo>
                <a:lnTo>
                  <a:pt x="2829518" y="2585960"/>
                </a:lnTo>
                <a:lnTo>
                  <a:pt x="2837604" y="2620309"/>
                </a:lnTo>
                <a:lnTo>
                  <a:pt x="2832618" y="2624598"/>
                </a:lnTo>
                <a:lnTo>
                  <a:pt x="2827609" y="2604438"/>
                </a:lnTo>
                <a:lnTo>
                  <a:pt x="2832214" y="2625011"/>
                </a:lnTo>
                <a:lnTo>
                  <a:pt x="2837605" y="2620722"/>
                </a:lnTo>
                <a:lnTo>
                  <a:pt x="2852193" y="2638700"/>
                </a:lnTo>
                <a:lnTo>
                  <a:pt x="2837605" y="2620309"/>
                </a:lnTo>
                <a:lnTo>
                  <a:pt x="2829519" y="2585960"/>
                </a:lnTo>
                <a:close/>
                <a:moveTo>
                  <a:pt x="3219248" y="2584449"/>
                </a:moveTo>
                <a:lnTo>
                  <a:pt x="3214416" y="2590248"/>
                </a:lnTo>
                <a:lnTo>
                  <a:pt x="3201344" y="2593258"/>
                </a:lnTo>
                <a:lnTo>
                  <a:pt x="3201344" y="2593258"/>
                </a:lnTo>
                <a:lnTo>
                  <a:pt x="3214416" y="2590662"/>
                </a:lnTo>
                <a:close/>
                <a:moveTo>
                  <a:pt x="4993891" y="2584229"/>
                </a:moveTo>
                <a:lnTo>
                  <a:pt x="4997327" y="2585508"/>
                </a:lnTo>
                <a:lnTo>
                  <a:pt x="4995407" y="2600557"/>
                </a:lnTo>
                <a:lnTo>
                  <a:pt x="4997327" y="2585508"/>
                </a:lnTo>
                <a:close/>
                <a:moveTo>
                  <a:pt x="3191756" y="2582088"/>
                </a:moveTo>
                <a:lnTo>
                  <a:pt x="3197503" y="2583364"/>
                </a:lnTo>
                <a:lnTo>
                  <a:pt x="3201339" y="2593247"/>
                </a:lnTo>
                <a:lnTo>
                  <a:pt x="3197873" y="2583364"/>
                </a:lnTo>
                <a:close/>
                <a:moveTo>
                  <a:pt x="3191741" y="2582085"/>
                </a:moveTo>
                <a:lnTo>
                  <a:pt x="3183285" y="2591527"/>
                </a:lnTo>
                <a:lnTo>
                  <a:pt x="3183285" y="2591528"/>
                </a:lnTo>
                <a:lnTo>
                  <a:pt x="3191742" y="2582085"/>
                </a:lnTo>
                <a:close/>
                <a:moveTo>
                  <a:pt x="3132139" y="2577796"/>
                </a:moveTo>
                <a:lnTo>
                  <a:pt x="3129814" y="2587239"/>
                </a:lnTo>
                <a:lnTo>
                  <a:pt x="3134060" y="2594124"/>
                </a:lnTo>
                <a:lnTo>
                  <a:pt x="3131735" y="2601422"/>
                </a:lnTo>
                <a:lnTo>
                  <a:pt x="3131736" y="2601422"/>
                </a:lnTo>
                <a:lnTo>
                  <a:pt x="3134061" y="2594124"/>
                </a:lnTo>
                <a:lnTo>
                  <a:pt x="3129816" y="2587239"/>
                </a:lnTo>
                <a:lnTo>
                  <a:pt x="3132141" y="2577796"/>
                </a:lnTo>
                <a:close/>
                <a:moveTo>
                  <a:pt x="3156364" y="2576930"/>
                </a:moveTo>
                <a:lnTo>
                  <a:pt x="3143292" y="2580805"/>
                </a:lnTo>
                <a:lnTo>
                  <a:pt x="3143293" y="2580805"/>
                </a:lnTo>
                <a:lnTo>
                  <a:pt x="3156364" y="2576931"/>
                </a:lnTo>
                <a:close/>
                <a:moveTo>
                  <a:pt x="5073471" y="2576064"/>
                </a:moveTo>
                <a:lnTo>
                  <a:pt x="5073471" y="2576065"/>
                </a:lnTo>
                <a:lnTo>
                  <a:pt x="5076537" y="2585508"/>
                </a:lnTo>
                <a:lnTo>
                  <a:pt x="5076537" y="2585507"/>
                </a:lnTo>
                <a:close/>
                <a:moveTo>
                  <a:pt x="3024514" y="2568908"/>
                </a:moveTo>
                <a:lnTo>
                  <a:pt x="3024461" y="2569218"/>
                </a:lnTo>
                <a:lnTo>
                  <a:pt x="3031329" y="2586639"/>
                </a:lnTo>
                <a:close/>
                <a:moveTo>
                  <a:pt x="3180774" y="2557555"/>
                </a:moveTo>
                <a:lnTo>
                  <a:pt x="3178263" y="2570046"/>
                </a:lnTo>
                <a:lnTo>
                  <a:pt x="3171728" y="2584642"/>
                </a:lnTo>
                <a:lnTo>
                  <a:pt x="3171728" y="2584642"/>
                </a:lnTo>
                <a:lnTo>
                  <a:pt x="3178668" y="2569632"/>
                </a:lnTo>
                <a:close/>
                <a:moveTo>
                  <a:pt x="6625694" y="2550746"/>
                </a:moveTo>
                <a:lnTo>
                  <a:pt x="6626065" y="2550746"/>
                </a:lnTo>
                <a:lnTo>
                  <a:pt x="6626469" y="2551160"/>
                </a:lnTo>
                <a:lnTo>
                  <a:pt x="6626469" y="2552476"/>
                </a:lnTo>
                <a:lnTo>
                  <a:pt x="6626065" y="2552890"/>
                </a:lnTo>
                <a:lnTo>
                  <a:pt x="6624919" y="2552890"/>
                </a:lnTo>
                <a:lnTo>
                  <a:pt x="6624919" y="2552476"/>
                </a:lnTo>
                <a:lnTo>
                  <a:pt x="6624919" y="2552025"/>
                </a:lnTo>
                <a:close/>
                <a:moveTo>
                  <a:pt x="5141777" y="2545489"/>
                </a:moveTo>
                <a:lnTo>
                  <a:pt x="5140383" y="2564064"/>
                </a:lnTo>
                <a:lnTo>
                  <a:pt x="5132667" y="2582499"/>
                </a:lnTo>
                <a:lnTo>
                  <a:pt x="5127310" y="2603981"/>
                </a:lnTo>
                <a:lnTo>
                  <a:pt x="5123840" y="2634040"/>
                </a:lnTo>
                <a:lnTo>
                  <a:pt x="5125390" y="2653340"/>
                </a:lnTo>
                <a:lnTo>
                  <a:pt x="5124211" y="2634040"/>
                </a:lnTo>
                <a:lnTo>
                  <a:pt x="5127311" y="2603980"/>
                </a:lnTo>
                <a:lnTo>
                  <a:pt x="5132668" y="2582498"/>
                </a:lnTo>
                <a:lnTo>
                  <a:pt x="5140383" y="2564064"/>
                </a:lnTo>
                <a:close/>
                <a:moveTo>
                  <a:pt x="5476410" y="2543431"/>
                </a:moveTo>
                <a:lnTo>
                  <a:pt x="5474877" y="2583364"/>
                </a:lnTo>
                <a:lnTo>
                  <a:pt x="5476427" y="2543447"/>
                </a:lnTo>
                <a:close/>
                <a:moveTo>
                  <a:pt x="2826064" y="2542142"/>
                </a:moveTo>
                <a:lnTo>
                  <a:pt x="2826081" y="2542168"/>
                </a:lnTo>
                <a:lnTo>
                  <a:pt x="2827227" y="2550295"/>
                </a:lnTo>
                <a:lnTo>
                  <a:pt x="2827192" y="2550336"/>
                </a:lnTo>
                <a:lnTo>
                  <a:pt x="2827228" y="2550295"/>
                </a:lnTo>
                <a:lnTo>
                  <a:pt x="2826082" y="2542168"/>
                </a:lnTo>
                <a:close/>
                <a:moveTo>
                  <a:pt x="5106152" y="2535696"/>
                </a:moveTo>
                <a:lnTo>
                  <a:pt x="5106147" y="2535703"/>
                </a:lnTo>
                <a:lnTo>
                  <a:pt x="5106152" y="2535697"/>
                </a:lnTo>
                <a:lnTo>
                  <a:pt x="5124615" y="2541717"/>
                </a:lnTo>
                <a:lnTo>
                  <a:pt x="5141899" y="2543861"/>
                </a:lnTo>
                <a:lnTo>
                  <a:pt x="5141899" y="2543861"/>
                </a:lnTo>
                <a:lnTo>
                  <a:pt x="5141899" y="2543860"/>
                </a:lnTo>
                <a:lnTo>
                  <a:pt x="5124616" y="2541716"/>
                </a:lnTo>
                <a:close/>
                <a:moveTo>
                  <a:pt x="5487175" y="2534004"/>
                </a:moveTo>
                <a:lnTo>
                  <a:pt x="5487175" y="2534004"/>
                </a:lnTo>
                <a:lnTo>
                  <a:pt x="5504122" y="2541717"/>
                </a:lnTo>
                <a:close/>
                <a:moveTo>
                  <a:pt x="5049616" y="2531853"/>
                </a:moveTo>
                <a:lnTo>
                  <a:pt x="5049617" y="2531860"/>
                </a:lnTo>
                <a:lnTo>
                  <a:pt x="5059624" y="2549015"/>
                </a:lnTo>
                <a:lnTo>
                  <a:pt x="5059655" y="2549044"/>
                </a:lnTo>
                <a:lnTo>
                  <a:pt x="5059624" y="2549014"/>
                </a:lnTo>
                <a:lnTo>
                  <a:pt x="5049617" y="2531859"/>
                </a:lnTo>
                <a:close/>
                <a:moveTo>
                  <a:pt x="3077525" y="2524561"/>
                </a:moveTo>
                <a:lnTo>
                  <a:pt x="3077525" y="2524561"/>
                </a:lnTo>
                <a:lnTo>
                  <a:pt x="3089081" y="2549016"/>
                </a:lnTo>
                <a:lnTo>
                  <a:pt x="3089091" y="2549016"/>
                </a:lnTo>
                <a:lnTo>
                  <a:pt x="3089081" y="2549015"/>
                </a:lnTo>
                <a:close/>
                <a:moveTo>
                  <a:pt x="2899497" y="2521552"/>
                </a:moveTo>
                <a:lnTo>
                  <a:pt x="2894881" y="2524975"/>
                </a:lnTo>
                <a:lnTo>
                  <a:pt x="2906437" y="2533553"/>
                </a:lnTo>
                <a:lnTo>
                  <a:pt x="2904888" y="2556766"/>
                </a:lnTo>
                <a:lnTo>
                  <a:pt x="2908358" y="2578210"/>
                </a:lnTo>
                <a:lnTo>
                  <a:pt x="2931437" y="2580806"/>
                </a:lnTo>
                <a:lnTo>
                  <a:pt x="2931449" y="2580863"/>
                </a:lnTo>
                <a:lnTo>
                  <a:pt x="2931437" y="2580805"/>
                </a:lnTo>
                <a:lnTo>
                  <a:pt x="2908358" y="2578210"/>
                </a:lnTo>
                <a:lnTo>
                  <a:pt x="2904888" y="2556765"/>
                </a:lnTo>
                <a:lnTo>
                  <a:pt x="2906438" y="2533553"/>
                </a:lnTo>
                <a:lnTo>
                  <a:pt x="2894882" y="2524975"/>
                </a:lnTo>
                <a:lnTo>
                  <a:pt x="2899497" y="2521965"/>
                </a:lnTo>
                <a:lnTo>
                  <a:pt x="2919881" y="2526254"/>
                </a:lnTo>
                <a:lnTo>
                  <a:pt x="2941040" y="2534869"/>
                </a:lnTo>
                <a:lnTo>
                  <a:pt x="2949124" y="2526707"/>
                </a:lnTo>
                <a:lnTo>
                  <a:pt x="2941039" y="2534418"/>
                </a:lnTo>
                <a:lnTo>
                  <a:pt x="2919881" y="2525841"/>
                </a:lnTo>
                <a:close/>
                <a:moveTo>
                  <a:pt x="5228203" y="2518922"/>
                </a:moveTo>
                <a:lnTo>
                  <a:pt x="5228420" y="2518955"/>
                </a:lnTo>
                <a:lnTo>
                  <a:pt x="5248400" y="2525426"/>
                </a:lnTo>
                <a:lnTo>
                  <a:pt x="5248400" y="2525426"/>
                </a:lnTo>
                <a:lnTo>
                  <a:pt x="5228421" y="2518955"/>
                </a:lnTo>
                <a:close/>
                <a:moveTo>
                  <a:pt x="6627985" y="2518128"/>
                </a:moveTo>
                <a:lnTo>
                  <a:pt x="6627985" y="2518542"/>
                </a:lnTo>
                <a:lnTo>
                  <a:pt x="6627985" y="2518955"/>
                </a:lnTo>
                <a:lnTo>
                  <a:pt x="6627985" y="2519821"/>
                </a:lnTo>
                <a:lnTo>
                  <a:pt x="6627985" y="2520272"/>
                </a:lnTo>
                <a:lnTo>
                  <a:pt x="6627615" y="2521100"/>
                </a:lnTo>
                <a:lnTo>
                  <a:pt x="6626840" y="2521100"/>
                </a:lnTo>
                <a:lnTo>
                  <a:pt x="6626469" y="2521100"/>
                </a:lnTo>
                <a:lnTo>
                  <a:pt x="6626469" y="2520686"/>
                </a:lnTo>
                <a:lnTo>
                  <a:pt x="6626840" y="2520272"/>
                </a:lnTo>
                <a:lnTo>
                  <a:pt x="6626840" y="2519821"/>
                </a:lnTo>
                <a:lnTo>
                  <a:pt x="6627615" y="2518542"/>
                </a:lnTo>
                <a:close/>
                <a:moveTo>
                  <a:pt x="3031467" y="2512294"/>
                </a:moveTo>
                <a:lnTo>
                  <a:pt x="3037068" y="2528132"/>
                </a:lnTo>
                <a:lnTo>
                  <a:pt x="3037162" y="2527985"/>
                </a:lnTo>
                <a:close/>
                <a:moveTo>
                  <a:pt x="3082863" y="2506680"/>
                </a:moveTo>
                <a:lnTo>
                  <a:pt x="3077527" y="2524553"/>
                </a:lnTo>
                <a:lnTo>
                  <a:pt x="3082915" y="2506954"/>
                </a:lnTo>
                <a:close/>
                <a:moveTo>
                  <a:pt x="5445667" y="2506089"/>
                </a:moveTo>
                <a:lnTo>
                  <a:pt x="5445667" y="2506089"/>
                </a:lnTo>
                <a:lnTo>
                  <a:pt x="5452202" y="2520686"/>
                </a:lnTo>
                <a:lnTo>
                  <a:pt x="5452211" y="2520694"/>
                </a:lnTo>
                <a:lnTo>
                  <a:pt x="5452203" y="2520686"/>
                </a:lnTo>
                <a:close/>
                <a:moveTo>
                  <a:pt x="5154774" y="2502538"/>
                </a:moveTo>
                <a:lnTo>
                  <a:pt x="5154602" y="2502664"/>
                </a:lnTo>
                <a:lnTo>
                  <a:pt x="5144224" y="2519820"/>
                </a:lnTo>
                <a:lnTo>
                  <a:pt x="5143971" y="2522438"/>
                </a:lnTo>
                <a:lnTo>
                  <a:pt x="5144224" y="2519820"/>
                </a:lnTo>
                <a:close/>
                <a:moveTo>
                  <a:pt x="5034624" y="2501799"/>
                </a:moveTo>
                <a:lnTo>
                  <a:pt x="5034624" y="2501800"/>
                </a:lnTo>
                <a:lnTo>
                  <a:pt x="5034648" y="2501834"/>
                </a:lnTo>
                <a:close/>
                <a:moveTo>
                  <a:pt x="5291924" y="2494764"/>
                </a:moveTo>
                <a:lnTo>
                  <a:pt x="5272625" y="2505674"/>
                </a:lnTo>
                <a:lnTo>
                  <a:pt x="5259956" y="2502664"/>
                </a:lnTo>
                <a:lnTo>
                  <a:pt x="5256116" y="2505223"/>
                </a:lnTo>
                <a:lnTo>
                  <a:pt x="5256116" y="2505223"/>
                </a:lnTo>
                <a:lnTo>
                  <a:pt x="5259956" y="2502665"/>
                </a:lnTo>
                <a:lnTo>
                  <a:pt x="5272624" y="2505675"/>
                </a:lnTo>
                <a:close/>
                <a:moveTo>
                  <a:pt x="5036543" y="2491897"/>
                </a:moveTo>
                <a:lnTo>
                  <a:pt x="5036545" y="2491905"/>
                </a:lnTo>
                <a:lnTo>
                  <a:pt x="5036545" y="2491905"/>
                </a:lnTo>
                <a:close/>
                <a:moveTo>
                  <a:pt x="5302240" y="2488933"/>
                </a:moveTo>
                <a:lnTo>
                  <a:pt x="5302239" y="2488933"/>
                </a:lnTo>
                <a:lnTo>
                  <a:pt x="5313021" y="2496232"/>
                </a:lnTo>
                <a:lnTo>
                  <a:pt x="5321478" y="2494915"/>
                </a:lnTo>
                <a:lnTo>
                  <a:pt x="5321478" y="2494914"/>
                </a:lnTo>
                <a:lnTo>
                  <a:pt x="5313021" y="2496231"/>
                </a:lnTo>
                <a:close/>
                <a:moveTo>
                  <a:pt x="3006032" y="2485924"/>
                </a:moveTo>
                <a:lnTo>
                  <a:pt x="3006031" y="2485924"/>
                </a:lnTo>
                <a:lnTo>
                  <a:pt x="3009097" y="2495367"/>
                </a:lnTo>
                <a:lnTo>
                  <a:pt x="2999090" y="2508233"/>
                </a:lnTo>
                <a:lnTo>
                  <a:pt x="2999091" y="2508233"/>
                </a:lnTo>
                <a:lnTo>
                  <a:pt x="3009468" y="2495366"/>
                </a:lnTo>
                <a:close/>
                <a:moveTo>
                  <a:pt x="5381512" y="2484885"/>
                </a:moveTo>
                <a:lnTo>
                  <a:pt x="5373364" y="2488067"/>
                </a:lnTo>
                <a:lnTo>
                  <a:pt x="5356080" y="2487616"/>
                </a:lnTo>
                <a:lnTo>
                  <a:pt x="5355990" y="2487599"/>
                </a:lnTo>
                <a:lnTo>
                  <a:pt x="5356079" y="2487616"/>
                </a:lnTo>
                <a:lnTo>
                  <a:pt x="5373363" y="2488068"/>
                </a:lnTo>
                <a:close/>
                <a:moveTo>
                  <a:pt x="5382225" y="2484606"/>
                </a:moveTo>
                <a:lnTo>
                  <a:pt x="5382224" y="2484606"/>
                </a:lnTo>
                <a:lnTo>
                  <a:pt x="5398767" y="2512522"/>
                </a:lnTo>
                <a:lnTo>
                  <a:pt x="5411059" y="2516809"/>
                </a:lnTo>
                <a:lnTo>
                  <a:pt x="5399138" y="2512522"/>
                </a:lnTo>
                <a:lnTo>
                  <a:pt x="5382225" y="2484607"/>
                </a:lnTo>
                <a:close/>
                <a:moveTo>
                  <a:pt x="2816455" y="2484591"/>
                </a:moveTo>
                <a:lnTo>
                  <a:pt x="2816446" y="2484607"/>
                </a:lnTo>
                <a:lnTo>
                  <a:pt x="2814154" y="2509513"/>
                </a:lnTo>
                <a:lnTo>
                  <a:pt x="2814169" y="2509577"/>
                </a:lnTo>
                <a:lnTo>
                  <a:pt x="2814155" y="2509513"/>
                </a:lnTo>
                <a:lnTo>
                  <a:pt x="2816446" y="2484607"/>
                </a:lnTo>
                <a:close/>
                <a:moveTo>
                  <a:pt x="5335325" y="2483778"/>
                </a:moveTo>
                <a:lnTo>
                  <a:pt x="5325690" y="2486750"/>
                </a:lnTo>
                <a:lnTo>
                  <a:pt x="5321481" y="2494909"/>
                </a:lnTo>
                <a:lnTo>
                  <a:pt x="5326093" y="2486751"/>
                </a:lnTo>
                <a:lnTo>
                  <a:pt x="5335558" y="2483821"/>
                </a:lnTo>
                <a:close/>
                <a:moveTo>
                  <a:pt x="7757273" y="2477329"/>
                </a:moveTo>
                <a:lnTo>
                  <a:pt x="7756903" y="2493636"/>
                </a:lnTo>
                <a:lnTo>
                  <a:pt x="7756498" y="2515945"/>
                </a:lnTo>
                <a:lnTo>
                  <a:pt x="7756902" y="2494049"/>
                </a:lnTo>
                <a:close/>
                <a:moveTo>
                  <a:pt x="7213990" y="2476029"/>
                </a:moveTo>
                <a:lnTo>
                  <a:pt x="7231274" y="2477760"/>
                </a:lnTo>
                <a:lnTo>
                  <a:pt x="7273591" y="2484193"/>
                </a:lnTo>
                <a:lnTo>
                  <a:pt x="7298557" y="2517676"/>
                </a:lnTo>
                <a:lnTo>
                  <a:pt x="7320086" y="2540438"/>
                </a:lnTo>
                <a:lnTo>
                  <a:pt x="7335483" y="2555035"/>
                </a:lnTo>
                <a:lnTo>
                  <a:pt x="7361999" y="2591528"/>
                </a:lnTo>
                <a:lnTo>
                  <a:pt x="7389323" y="2591942"/>
                </a:lnTo>
                <a:lnTo>
                  <a:pt x="7412368" y="2615568"/>
                </a:lnTo>
                <a:lnTo>
                  <a:pt x="7428136" y="2643897"/>
                </a:lnTo>
                <a:lnTo>
                  <a:pt x="7448890" y="2659811"/>
                </a:lnTo>
                <a:lnTo>
                  <a:pt x="7437772" y="2687689"/>
                </a:lnTo>
                <a:lnTo>
                  <a:pt x="7453135" y="2699277"/>
                </a:lnTo>
                <a:lnTo>
                  <a:pt x="7462738" y="2700593"/>
                </a:lnTo>
                <a:lnTo>
                  <a:pt x="7466983" y="2724182"/>
                </a:lnTo>
                <a:lnTo>
                  <a:pt x="7476214" y="2743520"/>
                </a:lnTo>
                <a:lnTo>
                  <a:pt x="7495823" y="2746078"/>
                </a:lnTo>
                <a:lnTo>
                  <a:pt x="7508491" y="2767560"/>
                </a:lnTo>
                <a:lnTo>
                  <a:pt x="7500439" y="2810487"/>
                </a:lnTo>
                <a:lnTo>
                  <a:pt x="7496969" y="2863308"/>
                </a:lnTo>
                <a:lnTo>
                  <a:pt x="7466983" y="2863721"/>
                </a:lnTo>
                <a:lnTo>
                  <a:pt x="7445454" y="2834978"/>
                </a:lnTo>
                <a:lnTo>
                  <a:pt x="7411997" y="2807063"/>
                </a:lnTo>
                <a:lnTo>
                  <a:pt x="7401216" y="2786898"/>
                </a:lnTo>
                <a:lnTo>
                  <a:pt x="7381607" y="2758982"/>
                </a:lnTo>
                <a:lnTo>
                  <a:pt x="7368535" y="2733212"/>
                </a:lnTo>
                <a:lnTo>
                  <a:pt x="7348926" y="2685545"/>
                </a:lnTo>
                <a:lnTo>
                  <a:pt x="7325476" y="2657216"/>
                </a:lnTo>
                <a:lnTo>
                  <a:pt x="7317020" y="2627607"/>
                </a:lnTo>
                <a:lnTo>
                  <a:pt x="7306643" y="2601422"/>
                </a:lnTo>
                <a:lnTo>
                  <a:pt x="7282047" y="2579940"/>
                </a:lnTo>
                <a:lnTo>
                  <a:pt x="7267055" y="2550294"/>
                </a:lnTo>
                <a:lnTo>
                  <a:pt x="7245896" y="2530995"/>
                </a:lnTo>
                <a:lnTo>
                  <a:pt x="7216685" y="2493222"/>
                </a:lnTo>
                <a:close/>
                <a:moveTo>
                  <a:pt x="2818771" y="2449431"/>
                </a:moveTo>
                <a:lnTo>
                  <a:pt x="2803467" y="2452833"/>
                </a:lnTo>
                <a:lnTo>
                  <a:pt x="2803777" y="2452854"/>
                </a:lnTo>
                <a:lnTo>
                  <a:pt x="2818874" y="2449490"/>
                </a:lnTo>
                <a:close/>
                <a:moveTo>
                  <a:pt x="4412238" y="2442269"/>
                </a:moveTo>
                <a:lnTo>
                  <a:pt x="4412132" y="2442545"/>
                </a:lnTo>
                <a:lnTo>
                  <a:pt x="4419803" y="2451975"/>
                </a:lnTo>
                <a:close/>
                <a:moveTo>
                  <a:pt x="5566789" y="2430092"/>
                </a:moveTo>
                <a:lnTo>
                  <a:pt x="5566789" y="2430093"/>
                </a:lnTo>
                <a:lnTo>
                  <a:pt x="5579086" y="2438256"/>
                </a:lnTo>
                <a:lnTo>
                  <a:pt x="5579086" y="2438256"/>
                </a:lnTo>
                <a:close/>
                <a:moveTo>
                  <a:pt x="7789179" y="2426669"/>
                </a:moveTo>
                <a:lnTo>
                  <a:pt x="7800331" y="2426669"/>
                </a:lnTo>
                <a:lnTo>
                  <a:pt x="7814953" y="2443824"/>
                </a:lnTo>
                <a:lnTo>
                  <a:pt x="7816874" y="2458873"/>
                </a:lnTo>
                <a:lnTo>
                  <a:pt x="7835337" y="2468316"/>
                </a:lnTo>
                <a:lnTo>
                  <a:pt x="7858382" y="2479038"/>
                </a:lnTo>
                <a:lnTo>
                  <a:pt x="7856866" y="2491905"/>
                </a:lnTo>
                <a:lnTo>
                  <a:pt x="7838774" y="2494049"/>
                </a:lnTo>
                <a:lnTo>
                  <a:pt x="7844569" y="2510377"/>
                </a:lnTo>
                <a:lnTo>
                  <a:pt x="7825330" y="2521551"/>
                </a:lnTo>
                <a:lnTo>
                  <a:pt x="7801106" y="2516397"/>
                </a:lnTo>
                <a:lnTo>
                  <a:pt x="7770345" y="2516397"/>
                </a:lnTo>
                <a:lnTo>
                  <a:pt x="7762259" y="2555034"/>
                </a:lnTo>
                <a:lnTo>
                  <a:pt x="7752657" y="2566622"/>
                </a:lnTo>
                <a:lnTo>
                  <a:pt x="7739584" y="2614703"/>
                </a:lnTo>
                <a:lnTo>
                  <a:pt x="7718055" y="2621587"/>
                </a:lnTo>
                <a:lnTo>
                  <a:pt x="7691910" y="2611693"/>
                </a:lnTo>
                <a:lnTo>
                  <a:pt x="7681218" y="2614606"/>
                </a:lnTo>
                <a:lnTo>
                  <a:pt x="7691910" y="2612145"/>
                </a:lnTo>
                <a:lnTo>
                  <a:pt x="7718055" y="2621588"/>
                </a:lnTo>
                <a:lnTo>
                  <a:pt x="7739584" y="2614703"/>
                </a:lnTo>
                <a:lnTo>
                  <a:pt x="7752657" y="2567074"/>
                </a:lnTo>
                <a:lnTo>
                  <a:pt x="7762259" y="2555035"/>
                </a:lnTo>
                <a:lnTo>
                  <a:pt x="7770345" y="2516397"/>
                </a:lnTo>
                <a:lnTo>
                  <a:pt x="7801106" y="2516397"/>
                </a:lnTo>
                <a:lnTo>
                  <a:pt x="7825330" y="2521965"/>
                </a:lnTo>
                <a:lnTo>
                  <a:pt x="7810708" y="2552890"/>
                </a:lnTo>
                <a:lnTo>
                  <a:pt x="7831496" y="2585095"/>
                </a:lnTo>
                <a:lnTo>
                  <a:pt x="7827251" y="2600557"/>
                </a:lnTo>
                <a:lnTo>
                  <a:pt x="7858382" y="2632310"/>
                </a:lnTo>
                <a:lnTo>
                  <a:pt x="7826105" y="2636599"/>
                </a:lnTo>
                <a:lnTo>
                  <a:pt x="7817244" y="2659811"/>
                </a:lnTo>
                <a:lnTo>
                  <a:pt x="7818424" y="2690699"/>
                </a:lnTo>
                <a:lnTo>
                  <a:pt x="7791874" y="2713912"/>
                </a:lnTo>
                <a:lnTo>
                  <a:pt x="7790358" y="2748223"/>
                </a:lnTo>
                <a:lnTo>
                  <a:pt x="7778431" y="2800178"/>
                </a:lnTo>
                <a:lnTo>
                  <a:pt x="7774590" y="2788177"/>
                </a:lnTo>
                <a:lnTo>
                  <a:pt x="7743425" y="2803639"/>
                </a:lnTo>
                <a:lnTo>
                  <a:pt x="7733823" y="2782571"/>
                </a:lnTo>
                <a:lnTo>
                  <a:pt x="7714585" y="2780427"/>
                </a:lnTo>
                <a:lnTo>
                  <a:pt x="7701142" y="2769705"/>
                </a:lnTo>
                <a:lnTo>
                  <a:pt x="7668831" y="2782157"/>
                </a:lnTo>
                <a:lnTo>
                  <a:pt x="7659229" y="2765416"/>
                </a:lnTo>
                <a:lnTo>
                  <a:pt x="7641911" y="2767560"/>
                </a:lnTo>
                <a:lnTo>
                  <a:pt x="7620012" y="2763271"/>
                </a:lnTo>
                <a:lnTo>
                  <a:pt x="7616541" y="2717749"/>
                </a:lnTo>
                <a:lnTo>
                  <a:pt x="7603098" y="2707892"/>
                </a:lnTo>
                <a:lnTo>
                  <a:pt x="7590801" y="2679111"/>
                </a:lnTo>
                <a:lnTo>
                  <a:pt x="7586926" y="2649052"/>
                </a:lnTo>
                <a:lnTo>
                  <a:pt x="7589621" y="2617299"/>
                </a:lnTo>
                <a:lnTo>
                  <a:pt x="7605389" y="2594952"/>
                </a:lnTo>
                <a:lnTo>
                  <a:pt x="7610409" y="2617713"/>
                </a:lnTo>
                <a:lnTo>
                  <a:pt x="7629243" y="2636599"/>
                </a:lnTo>
                <a:lnTo>
                  <a:pt x="7646527" y="2630166"/>
                </a:lnTo>
                <a:lnTo>
                  <a:pt x="7663474" y="2632310"/>
                </a:lnTo>
                <a:lnTo>
                  <a:pt x="7663511" y="2632268"/>
                </a:lnTo>
                <a:lnTo>
                  <a:pt x="7646527" y="2630165"/>
                </a:lnTo>
                <a:lnTo>
                  <a:pt x="7629243" y="2636599"/>
                </a:lnTo>
                <a:lnTo>
                  <a:pt x="7610409" y="2617712"/>
                </a:lnTo>
                <a:lnTo>
                  <a:pt x="7605389" y="2594951"/>
                </a:lnTo>
                <a:lnTo>
                  <a:pt x="7625402" y="2606539"/>
                </a:lnTo>
                <a:lnTo>
                  <a:pt x="7646527" y="2600105"/>
                </a:lnTo>
                <a:lnTo>
                  <a:pt x="7650772" y="2571362"/>
                </a:lnTo>
                <a:lnTo>
                  <a:pt x="7662295" y="2564891"/>
                </a:lnTo>
                <a:lnTo>
                  <a:pt x="7694606" y="2557179"/>
                </a:lnTo>
                <a:lnTo>
                  <a:pt x="7712665" y="2530580"/>
                </a:lnTo>
                <a:lnTo>
                  <a:pt x="7725366" y="2509098"/>
                </a:lnTo>
                <a:lnTo>
                  <a:pt x="7738035" y="2526705"/>
                </a:lnTo>
                <a:lnTo>
                  <a:pt x="7725367" y="2509098"/>
                </a:lnTo>
                <a:lnTo>
                  <a:pt x="7735373" y="2495780"/>
                </a:lnTo>
                <a:lnTo>
                  <a:pt x="7757273" y="2477308"/>
                </a:lnTo>
                <a:lnTo>
                  <a:pt x="7757273" y="2477308"/>
                </a:lnTo>
                <a:lnTo>
                  <a:pt x="7777286" y="2453719"/>
                </a:lnTo>
                <a:close/>
                <a:moveTo>
                  <a:pt x="4914148" y="2426205"/>
                </a:moveTo>
                <a:lnTo>
                  <a:pt x="4900429" y="2442959"/>
                </a:lnTo>
                <a:lnTo>
                  <a:pt x="4892748" y="2443411"/>
                </a:lnTo>
                <a:lnTo>
                  <a:pt x="4892748" y="2443411"/>
                </a:lnTo>
                <a:lnTo>
                  <a:pt x="4900429" y="2442960"/>
                </a:lnTo>
                <a:close/>
                <a:moveTo>
                  <a:pt x="4926574" y="2422380"/>
                </a:moveTo>
                <a:lnTo>
                  <a:pt x="4916602" y="2423208"/>
                </a:lnTo>
                <a:lnTo>
                  <a:pt x="4916601" y="2423208"/>
                </a:lnTo>
                <a:lnTo>
                  <a:pt x="4926574" y="2422381"/>
                </a:lnTo>
                <a:lnTo>
                  <a:pt x="4941971" y="2436526"/>
                </a:lnTo>
                <a:lnTo>
                  <a:pt x="4960805" y="2424525"/>
                </a:lnTo>
                <a:lnTo>
                  <a:pt x="4961125" y="2422639"/>
                </a:lnTo>
                <a:lnTo>
                  <a:pt x="4960805" y="2424524"/>
                </a:lnTo>
                <a:lnTo>
                  <a:pt x="4941972" y="2436526"/>
                </a:lnTo>
                <a:close/>
                <a:moveTo>
                  <a:pt x="4342155" y="2421052"/>
                </a:moveTo>
                <a:lnTo>
                  <a:pt x="4342153" y="2421063"/>
                </a:lnTo>
                <a:lnTo>
                  <a:pt x="4342146" y="2421077"/>
                </a:lnTo>
                <a:lnTo>
                  <a:pt x="4342154" y="2421063"/>
                </a:lnTo>
                <a:close/>
                <a:moveTo>
                  <a:pt x="4415221" y="2410934"/>
                </a:moveTo>
                <a:lnTo>
                  <a:pt x="4417842" y="2427216"/>
                </a:lnTo>
                <a:lnTo>
                  <a:pt x="4417893" y="2427083"/>
                </a:lnTo>
                <a:close/>
                <a:moveTo>
                  <a:pt x="2558432" y="2402619"/>
                </a:moveTo>
                <a:lnTo>
                  <a:pt x="2558466" y="2402629"/>
                </a:lnTo>
                <a:lnTo>
                  <a:pt x="2558467" y="2402629"/>
                </a:lnTo>
                <a:close/>
                <a:moveTo>
                  <a:pt x="4420961" y="2400877"/>
                </a:moveTo>
                <a:lnTo>
                  <a:pt x="4420958" y="2400898"/>
                </a:lnTo>
                <a:lnTo>
                  <a:pt x="4420959" y="2400898"/>
                </a:lnTo>
                <a:close/>
                <a:moveTo>
                  <a:pt x="5059617" y="2400467"/>
                </a:moveTo>
                <a:lnTo>
                  <a:pt x="5059624" y="2400484"/>
                </a:lnTo>
                <a:lnTo>
                  <a:pt x="5059624" y="2400484"/>
                </a:lnTo>
                <a:close/>
                <a:moveTo>
                  <a:pt x="4409065" y="2400034"/>
                </a:moveTo>
                <a:lnTo>
                  <a:pt x="4403675" y="2413765"/>
                </a:lnTo>
                <a:lnTo>
                  <a:pt x="4403675" y="2413765"/>
                </a:lnTo>
                <a:lnTo>
                  <a:pt x="4409066" y="2400034"/>
                </a:lnTo>
                <a:close/>
                <a:moveTo>
                  <a:pt x="2549606" y="2400033"/>
                </a:moveTo>
                <a:lnTo>
                  <a:pt x="2546346" y="2412992"/>
                </a:lnTo>
                <a:lnTo>
                  <a:pt x="2549979" y="2400142"/>
                </a:lnTo>
                <a:close/>
                <a:moveTo>
                  <a:pt x="5086914" y="2399619"/>
                </a:moveTo>
                <a:lnTo>
                  <a:pt x="5093855" y="2406917"/>
                </a:lnTo>
                <a:lnTo>
                  <a:pt x="5093855" y="2406917"/>
                </a:lnTo>
                <a:close/>
                <a:moveTo>
                  <a:pt x="4356017" y="2392300"/>
                </a:moveTo>
                <a:lnTo>
                  <a:pt x="4356001" y="2392320"/>
                </a:lnTo>
                <a:lnTo>
                  <a:pt x="4355987" y="2392342"/>
                </a:lnTo>
                <a:lnTo>
                  <a:pt x="4356001" y="2392320"/>
                </a:lnTo>
                <a:close/>
                <a:moveTo>
                  <a:pt x="5540220" y="2378180"/>
                </a:moveTo>
                <a:lnTo>
                  <a:pt x="5531413" y="2397475"/>
                </a:lnTo>
                <a:lnTo>
                  <a:pt x="5547955" y="2400033"/>
                </a:lnTo>
                <a:lnTo>
                  <a:pt x="5547955" y="2400032"/>
                </a:lnTo>
                <a:lnTo>
                  <a:pt x="5531783" y="2397474"/>
                </a:lnTo>
                <a:close/>
                <a:moveTo>
                  <a:pt x="3035218" y="2377295"/>
                </a:moveTo>
                <a:lnTo>
                  <a:pt x="3012938" y="2397889"/>
                </a:lnTo>
                <a:lnTo>
                  <a:pt x="3010246" y="2410324"/>
                </a:lnTo>
                <a:lnTo>
                  <a:pt x="3013308" y="2397889"/>
                </a:lnTo>
                <a:close/>
                <a:moveTo>
                  <a:pt x="2693388" y="2376422"/>
                </a:moveTo>
                <a:lnTo>
                  <a:pt x="2693402" y="2376444"/>
                </a:lnTo>
                <a:lnTo>
                  <a:pt x="2695357" y="2389725"/>
                </a:lnTo>
                <a:lnTo>
                  <a:pt x="2691482" y="2402629"/>
                </a:lnTo>
                <a:lnTo>
                  <a:pt x="2692661" y="2409476"/>
                </a:lnTo>
                <a:lnTo>
                  <a:pt x="2698793" y="2412938"/>
                </a:lnTo>
                <a:lnTo>
                  <a:pt x="2704959" y="2424525"/>
                </a:lnTo>
                <a:lnTo>
                  <a:pt x="2739560" y="2421515"/>
                </a:lnTo>
                <a:lnTo>
                  <a:pt x="2754924" y="2425804"/>
                </a:lnTo>
                <a:lnTo>
                  <a:pt x="2773387" y="2455413"/>
                </a:lnTo>
                <a:lnTo>
                  <a:pt x="2784479" y="2451596"/>
                </a:lnTo>
                <a:lnTo>
                  <a:pt x="2784169" y="2451575"/>
                </a:lnTo>
                <a:lnTo>
                  <a:pt x="2773388" y="2454999"/>
                </a:lnTo>
                <a:lnTo>
                  <a:pt x="2754925" y="2425804"/>
                </a:lnTo>
                <a:lnTo>
                  <a:pt x="2739561" y="2421515"/>
                </a:lnTo>
                <a:lnTo>
                  <a:pt x="2704960" y="2424525"/>
                </a:lnTo>
                <a:lnTo>
                  <a:pt x="2698794" y="2412937"/>
                </a:lnTo>
                <a:lnTo>
                  <a:pt x="2692662" y="2409476"/>
                </a:lnTo>
                <a:lnTo>
                  <a:pt x="2691483" y="2402629"/>
                </a:lnTo>
                <a:lnTo>
                  <a:pt x="2695357" y="2389725"/>
                </a:lnTo>
                <a:lnTo>
                  <a:pt x="2693403" y="2376444"/>
                </a:lnTo>
                <a:close/>
                <a:moveTo>
                  <a:pt x="4423284" y="2374714"/>
                </a:moveTo>
                <a:lnTo>
                  <a:pt x="4423283" y="2374714"/>
                </a:lnTo>
                <a:lnTo>
                  <a:pt x="4420588" y="2379417"/>
                </a:lnTo>
                <a:lnTo>
                  <a:pt x="4420591" y="2379427"/>
                </a:lnTo>
                <a:lnTo>
                  <a:pt x="4420588" y="2379416"/>
                </a:lnTo>
                <a:close/>
                <a:moveTo>
                  <a:pt x="5274971" y="2357542"/>
                </a:moveTo>
                <a:lnTo>
                  <a:pt x="5284552" y="2367414"/>
                </a:lnTo>
                <a:lnTo>
                  <a:pt x="5286871" y="2368691"/>
                </a:lnTo>
                <a:lnTo>
                  <a:pt x="5284552" y="2366964"/>
                </a:lnTo>
                <a:close/>
                <a:moveTo>
                  <a:pt x="4730487" y="2340779"/>
                </a:moveTo>
                <a:lnTo>
                  <a:pt x="4722031" y="2351087"/>
                </a:lnTo>
                <a:lnTo>
                  <a:pt x="4717416" y="2372566"/>
                </a:lnTo>
                <a:lnTo>
                  <a:pt x="4722435" y="2351087"/>
                </a:lnTo>
                <a:close/>
                <a:moveTo>
                  <a:pt x="5557559" y="2339983"/>
                </a:moveTo>
                <a:lnTo>
                  <a:pt x="5558332" y="2366549"/>
                </a:lnTo>
                <a:lnTo>
                  <a:pt x="5554492" y="2377272"/>
                </a:lnTo>
                <a:lnTo>
                  <a:pt x="5540613" y="2378114"/>
                </a:lnTo>
                <a:lnTo>
                  <a:pt x="5554862" y="2377271"/>
                </a:lnTo>
                <a:lnTo>
                  <a:pt x="5558703" y="2366549"/>
                </a:lnTo>
                <a:close/>
                <a:moveTo>
                  <a:pt x="5553717" y="2339086"/>
                </a:moveTo>
                <a:lnTo>
                  <a:pt x="5553717" y="2339499"/>
                </a:lnTo>
                <a:lnTo>
                  <a:pt x="5557552" y="2339950"/>
                </a:lnTo>
                <a:close/>
                <a:moveTo>
                  <a:pt x="5019261" y="2337355"/>
                </a:moveTo>
                <a:lnTo>
                  <a:pt x="5019261" y="2337355"/>
                </a:lnTo>
                <a:lnTo>
                  <a:pt x="5035029" y="2357107"/>
                </a:lnTo>
                <a:lnTo>
                  <a:pt x="5035078" y="2357131"/>
                </a:lnTo>
                <a:lnTo>
                  <a:pt x="5035029" y="2357106"/>
                </a:lnTo>
                <a:close/>
                <a:moveTo>
                  <a:pt x="5277240" y="2333066"/>
                </a:moveTo>
                <a:lnTo>
                  <a:pt x="5273400" y="2346798"/>
                </a:lnTo>
                <a:lnTo>
                  <a:pt x="5273400" y="2346798"/>
                </a:lnTo>
                <a:lnTo>
                  <a:pt x="5277240" y="2333067"/>
                </a:lnTo>
                <a:close/>
                <a:moveTo>
                  <a:pt x="2679972" y="2330853"/>
                </a:moveTo>
                <a:lnTo>
                  <a:pt x="2679959" y="2330922"/>
                </a:lnTo>
                <a:lnTo>
                  <a:pt x="2671503" y="2350673"/>
                </a:lnTo>
                <a:lnTo>
                  <a:pt x="2685350" y="2353232"/>
                </a:lnTo>
                <a:lnTo>
                  <a:pt x="2685355" y="2353254"/>
                </a:lnTo>
                <a:lnTo>
                  <a:pt x="2685351" y="2353232"/>
                </a:lnTo>
                <a:lnTo>
                  <a:pt x="2671503" y="2350673"/>
                </a:lnTo>
                <a:lnTo>
                  <a:pt x="2679960" y="2330922"/>
                </a:lnTo>
                <a:close/>
                <a:moveTo>
                  <a:pt x="4998816" y="2330309"/>
                </a:moveTo>
                <a:lnTo>
                  <a:pt x="4998102" y="2333931"/>
                </a:lnTo>
                <a:lnTo>
                  <a:pt x="4992341" y="2341230"/>
                </a:lnTo>
                <a:lnTo>
                  <a:pt x="4986950" y="2365684"/>
                </a:lnTo>
                <a:lnTo>
                  <a:pt x="4972732" y="2379416"/>
                </a:lnTo>
                <a:lnTo>
                  <a:pt x="4968891" y="2396609"/>
                </a:lnTo>
                <a:lnTo>
                  <a:pt x="4966993" y="2401283"/>
                </a:lnTo>
                <a:lnTo>
                  <a:pt x="4968891" y="2396610"/>
                </a:lnTo>
                <a:lnTo>
                  <a:pt x="4972732" y="2379417"/>
                </a:lnTo>
                <a:lnTo>
                  <a:pt x="4986950" y="2365685"/>
                </a:lnTo>
                <a:lnTo>
                  <a:pt x="4992341" y="2341644"/>
                </a:lnTo>
                <a:lnTo>
                  <a:pt x="4998102" y="2333932"/>
                </a:lnTo>
                <a:close/>
                <a:moveTo>
                  <a:pt x="8016431" y="2330057"/>
                </a:moveTo>
                <a:lnTo>
                  <a:pt x="8039510" y="2346385"/>
                </a:lnTo>
                <a:lnTo>
                  <a:pt x="8043351" y="2363540"/>
                </a:lnTo>
                <a:lnTo>
                  <a:pt x="8046417" y="2375993"/>
                </a:lnTo>
                <a:lnTo>
                  <a:pt x="8050258" y="2398754"/>
                </a:lnTo>
                <a:lnTo>
                  <a:pt x="8052953" y="2417640"/>
                </a:lnTo>
                <a:lnTo>
                  <a:pt x="8045642" y="2448565"/>
                </a:lnTo>
                <a:lnTo>
                  <a:pt x="8033715" y="2414217"/>
                </a:lnTo>
                <a:lnTo>
                  <a:pt x="8022193" y="2431824"/>
                </a:lnTo>
                <a:lnTo>
                  <a:pt x="8032199" y="2456729"/>
                </a:lnTo>
                <a:lnTo>
                  <a:pt x="8025663" y="2473020"/>
                </a:lnTo>
                <a:lnTo>
                  <a:pt x="7992982" y="2453268"/>
                </a:lnTo>
                <a:lnTo>
                  <a:pt x="7983750" y="2428362"/>
                </a:lnTo>
                <a:lnTo>
                  <a:pt x="7991061" y="2411621"/>
                </a:lnTo>
                <a:lnTo>
                  <a:pt x="7972598" y="2395744"/>
                </a:lnTo>
                <a:lnTo>
                  <a:pt x="7965287" y="2410342"/>
                </a:lnTo>
                <a:lnTo>
                  <a:pt x="7952585" y="2408611"/>
                </a:lnTo>
                <a:lnTo>
                  <a:pt x="7933751" y="2427949"/>
                </a:lnTo>
                <a:lnTo>
                  <a:pt x="7928394" y="2417640"/>
                </a:lnTo>
                <a:lnTo>
                  <a:pt x="7937592" y="2388860"/>
                </a:lnTo>
                <a:lnTo>
                  <a:pt x="7954135" y="2379417"/>
                </a:lnTo>
                <a:lnTo>
                  <a:pt x="7967207" y="2366550"/>
                </a:lnTo>
                <a:lnTo>
                  <a:pt x="7977989" y="2381561"/>
                </a:lnTo>
                <a:lnTo>
                  <a:pt x="7998372" y="2372569"/>
                </a:lnTo>
                <a:lnTo>
                  <a:pt x="8001438" y="2357521"/>
                </a:lnTo>
                <a:lnTo>
                  <a:pt x="8020272" y="2356693"/>
                </a:lnTo>
                <a:close/>
                <a:moveTo>
                  <a:pt x="5437949" y="2329208"/>
                </a:moveTo>
                <a:lnTo>
                  <a:pt x="5423733" y="2335625"/>
                </a:lnTo>
                <a:lnTo>
                  <a:pt x="5422992" y="2342508"/>
                </a:lnTo>
                <a:lnTo>
                  <a:pt x="5424137" y="2335624"/>
                </a:lnTo>
                <a:close/>
                <a:moveTo>
                  <a:pt x="6799107" y="2327912"/>
                </a:moveTo>
                <a:lnTo>
                  <a:pt x="6818716" y="2346798"/>
                </a:lnTo>
                <a:lnTo>
                  <a:pt x="6832564" y="2370838"/>
                </a:lnTo>
                <a:lnTo>
                  <a:pt x="6847152" y="2406466"/>
                </a:lnTo>
                <a:lnTo>
                  <a:pt x="6844086" y="2441680"/>
                </a:lnTo>
                <a:lnTo>
                  <a:pt x="6833339" y="2451574"/>
                </a:lnTo>
                <a:lnTo>
                  <a:pt x="6810259" y="2459701"/>
                </a:lnTo>
                <a:lnTo>
                  <a:pt x="6796783" y="2432237"/>
                </a:lnTo>
                <a:lnTo>
                  <a:pt x="6789876" y="2383291"/>
                </a:lnTo>
                <a:close/>
                <a:moveTo>
                  <a:pt x="5802341" y="2327623"/>
                </a:moveTo>
                <a:lnTo>
                  <a:pt x="5808630" y="2337768"/>
                </a:lnTo>
                <a:lnTo>
                  <a:pt x="5808630" y="2337769"/>
                </a:lnTo>
                <a:close/>
                <a:moveTo>
                  <a:pt x="4309842" y="2327499"/>
                </a:moveTo>
                <a:lnTo>
                  <a:pt x="4305226" y="2335211"/>
                </a:lnTo>
                <a:lnTo>
                  <a:pt x="4301790" y="2344240"/>
                </a:lnTo>
                <a:lnTo>
                  <a:pt x="4301790" y="2344240"/>
                </a:lnTo>
                <a:lnTo>
                  <a:pt x="4305227" y="2335211"/>
                </a:lnTo>
                <a:lnTo>
                  <a:pt x="4309843" y="2327499"/>
                </a:lnTo>
                <a:close/>
                <a:moveTo>
                  <a:pt x="4549797" y="2325316"/>
                </a:moveTo>
                <a:lnTo>
                  <a:pt x="4549782" y="2325317"/>
                </a:lnTo>
                <a:lnTo>
                  <a:pt x="4549797" y="2325316"/>
                </a:lnTo>
                <a:lnTo>
                  <a:pt x="4567856" y="2333932"/>
                </a:lnTo>
                <a:lnTo>
                  <a:pt x="4567856" y="2333931"/>
                </a:lnTo>
                <a:close/>
                <a:moveTo>
                  <a:pt x="5797870" y="2320330"/>
                </a:moveTo>
                <a:lnTo>
                  <a:pt x="5798253" y="2321027"/>
                </a:lnTo>
                <a:lnTo>
                  <a:pt x="5798253" y="2321027"/>
                </a:lnTo>
                <a:close/>
                <a:moveTo>
                  <a:pt x="5341887" y="2317226"/>
                </a:moveTo>
                <a:lnTo>
                  <a:pt x="5356080" y="2337355"/>
                </a:lnTo>
                <a:lnTo>
                  <a:pt x="5363381" y="2339947"/>
                </a:lnTo>
                <a:lnTo>
                  <a:pt x="5356080" y="2336942"/>
                </a:lnTo>
                <a:close/>
                <a:moveTo>
                  <a:pt x="4422913" y="2317190"/>
                </a:moveTo>
                <a:lnTo>
                  <a:pt x="4422912" y="2317190"/>
                </a:lnTo>
                <a:lnTo>
                  <a:pt x="4420588" y="2329192"/>
                </a:lnTo>
                <a:lnTo>
                  <a:pt x="4426753" y="2342924"/>
                </a:lnTo>
                <a:lnTo>
                  <a:pt x="4432885" y="2370425"/>
                </a:lnTo>
                <a:lnTo>
                  <a:pt x="4432886" y="2370425"/>
                </a:lnTo>
                <a:lnTo>
                  <a:pt x="4426754" y="2342923"/>
                </a:lnTo>
                <a:lnTo>
                  <a:pt x="4420588" y="2329191"/>
                </a:lnTo>
                <a:close/>
                <a:moveTo>
                  <a:pt x="5317633" y="2312460"/>
                </a:moveTo>
                <a:lnTo>
                  <a:pt x="5310326" y="2327913"/>
                </a:lnTo>
                <a:lnTo>
                  <a:pt x="5304160" y="2358386"/>
                </a:lnTo>
                <a:lnTo>
                  <a:pt x="5294929" y="2364819"/>
                </a:lnTo>
                <a:lnTo>
                  <a:pt x="5286886" y="2368690"/>
                </a:lnTo>
                <a:lnTo>
                  <a:pt x="5295333" y="2365270"/>
                </a:lnTo>
                <a:lnTo>
                  <a:pt x="5304160" y="2358837"/>
                </a:lnTo>
                <a:lnTo>
                  <a:pt x="5310697" y="2327912"/>
                </a:lnTo>
                <a:close/>
                <a:moveTo>
                  <a:pt x="4477123" y="2303871"/>
                </a:moveTo>
                <a:lnTo>
                  <a:pt x="4469408" y="2307746"/>
                </a:lnTo>
                <a:lnTo>
                  <a:pt x="4464792" y="2306881"/>
                </a:lnTo>
                <a:lnTo>
                  <a:pt x="4459805" y="2317189"/>
                </a:lnTo>
                <a:lnTo>
                  <a:pt x="4439051" y="2316738"/>
                </a:lnTo>
                <a:lnTo>
                  <a:pt x="4431369" y="2311170"/>
                </a:lnTo>
                <a:lnTo>
                  <a:pt x="4428270" y="2314593"/>
                </a:lnTo>
                <a:lnTo>
                  <a:pt x="4419866" y="2304798"/>
                </a:lnTo>
                <a:lnTo>
                  <a:pt x="4419813" y="2305151"/>
                </a:lnTo>
                <a:lnTo>
                  <a:pt x="4428269" y="2314594"/>
                </a:lnTo>
                <a:lnTo>
                  <a:pt x="4428270" y="2314594"/>
                </a:lnTo>
                <a:lnTo>
                  <a:pt x="4431370" y="2311170"/>
                </a:lnTo>
                <a:lnTo>
                  <a:pt x="4439051" y="2316738"/>
                </a:lnTo>
                <a:lnTo>
                  <a:pt x="4459806" y="2317190"/>
                </a:lnTo>
                <a:lnTo>
                  <a:pt x="4464792" y="2306881"/>
                </a:lnTo>
                <a:lnTo>
                  <a:pt x="4469408" y="2307747"/>
                </a:lnTo>
                <a:lnTo>
                  <a:pt x="4477123" y="2303872"/>
                </a:lnTo>
                <a:close/>
                <a:moveTo>
                  <a:pt x="2693057" y="2293542"/>
                </a:moveTo>
                <a:lnTo>
                  <a:pt x="2693032" y="2293564"/>
                </a:lnTo>
                <a:lnTo>
                  <a:pt x="2693010" y="2293596"/>
                </a:lnTo>
                <a:lnTo>
                  <a:pt x="2693033" y="2293564"/>
                </a:lnTo>
                <a:close/>
                <a:moveTo>
                  <a:pt x="3002931" y="2293149"/>
                </a:moveTo>
                <a:lnTo>
                  <a:pt x="3007547" y="2293149"/>
                </a:lnTo>
                <a:lnTo>
                  <a:pt x="3004852" y="2297438"/>
                </a:lnTo>
                <a:lnTo>
                  <a:pt x="3004077" y="2299131"/>
                </a:lnTo>
                <a:lnTo>
                  <a:pt x="3004077" y="2303006"/>
                </a:lnTo>
                <a:lnTo>
                  <a:pt x="3003706" y="2305602"/>
                </a:lnTo>
                <a:lnTo>
                  <a:pt x="3004077" y="2308574"/>
                </a:lnTo>
                <a:lnTo>
                  <a:pt x="3004852" y="2310719"/>
                </a:lnTo>
                <a:lnTo>
                  <a:pt x="3004077" y="2312901"/>
                </a:lnTo>
                <a:lnTo>
                  <a:pt x="3004077" y="2316324"/>
                </a:lnTo>
                <a:lnTo>
                  <a:pt x="3003706" y="2317190"/>
                </a:lnTo>
                <a:lnTo>
                  <a:pt x="2999091" y="2318883"/>
                </a:lnTo>
                <a:lnTo>
                  <a:pt x="2987568" y="2319334"/>
                </a:lnTo>
                <a:lnTo>
                  <a:pt x="2983323" y="2318883"/>
                </a:lnTo>
                <a:lnTo>
                  <a:pt x="2979482" y="2319334"/>
                </a:lnTo>
                <a:lnTo>
                  <a:pt x="2986422" y="2315045"/>
                </a:lnTo>
                <a:lnTo>
                  <a:pt x="2987164" y="2313728"/>
                </a:lnTo>
                <a:lnTo>
                  <a:pt x="2990263" y="2312901"/>
                </a:lnTo>
                <a:lnTo>
                  <a:pt x="2990634" y="2312449"/>
                </a:lnTo>
                <a:lnTo>
                  <a:pt x="2992184" y="2303420"/>
                </a:lnTo>
                <a:lnTo>
                  <a:pt x="2991409" y="2301276"/>
                </a:lnTo>
                <a:lnTo>
                  <a:pt x="2991004" y="2299997"/>
                </a:lnTo>
                <a:lnTo>
                  <a:pt x="2990263" y="2299131"/>
                </a:lnTo>
                <a:lnTo>
                  <a:pt x="2987568" y="2297852"/>
                </a:lnTo>
                <a:lnTo>
                  <a:pt x="2987164" y="2297438"/>
                </a:lnTo>
                <a:lnTo>
                  <a:pt x="2989084" y="2296573"/>
                </a:lnTo>
                <a:lnTo>
                  <a:pt x="2992554" y="2295708"/>
                </a:lnTo>
                <a:lnTo>
                  <a:pt x="2994879" y="2294842"/>
                </a:lnTo>
                <a:lnTo>
                  <a:pt x="3000236" y="2294429"/>
                </a:lnTo>
                <a:close/>
                <a:moveTo>
                  <a:pt x="7471205" y="2291349"/>
                </a:moveTo>
                <a:lnTo>
                  <a:pt x="7470453" y="2291419"/>
                </a:lnTo>
                <a:lnTo>
                  <a:pt x="7470397" y="2291452"/>
                </a:lnTo>
                <a:lnTo>
                  <a:pt x="7470453" y="2291420"/>
                </a:lnTo>
                <a:close/>
                <a:moveTo>
                  <a:pt x="5576734" y="2290600"/>
                </a:moveTo>
                <a:lnTo>
                  <a:pt x="5564094" y="2299997"/>
                </a:lnTo>
                <a:lnTo>
                  <a:pt x="5557561" y="2336059"/>
                </a:lnTo>
                <a:lnTo>
                  <a:pt x="5564464" y="2299996"/>
                </a:lnTo>
                <a:close/>
                <a:moveTo>
                  <a:pt x="2377743" y="2287996"/>
                </a:moveTo>
                <a:lnTo>
                  <a:pt x="2381583" y="2294842"/>
                </a:lnTo>
                <a:lnTo>
                  <a:pt x="2381584" y="2294842"/>
                </a:lnTo>
                <a:lnTo>
                  <a:pt x="2377743" y="2287996"/>
                </a:lnTo>
                <a:close/>
                <a:moveTo>
                  <a:pt x="4677052" y="2284120"/>
                </a:moveTo>
                <a:lnTo>
                  <a:pt x="4667821" y="2287995"/>
                </a:lnTo>
                <a:lnTo>
                  <a:pt x="4644371" y="2287130"/>
                </a:lnTo>
                <a:lnTo>
                  <a:pt x="4632073" y="2284534"/>
                </a:lnTo>
                <a:lnTo>
                  <a:pt x="4623212" y="2290139"/>
                </a:lnTo>
                <a:lnTo>
                  <a:pt x="4611690" y="2287130"/>
                </a:lnTo>
                <a:lnTo>
                  <a:pt x="4565161" y="2288823"/>
                </a:lnTo>
                <a:lnTo>
                  <a:pt x="4564015" y="2308160"/>
                </a:lnTo>
                <a:lnTo>
                  <a:pt x="4564015" y="2308160"/>
                </a:lnTo>
                <a:lnTo>
                  <a:pt x="4565161" y="2288823"/>
                </a:lnTo>
                <a:lnTo>
                  <a:pt x="4611690" y="2287130"/>
                </a:lnTo>
                <a:lnTo>
                  <a:pt x="4623212" y="2290140"/>
                </a:lnTo>
                <a:lnTo>
                  <a:pt x="4632073" y="2284534"/>
                </a:lnTo>
                <a:lnTo>
                  <a:pt x="4644370" y="2287130"/>
                </a:lnTo>
                <a:lnTo>
                  <a:pt x="4644370" y="2287130"/>
                </a:lnTo>
                <a:lnTo>
                  <a:pt x="4667819" y="2287995"/>
                </a:lnTo>
                <a:lnTo>
                  <a:pt x="4667811" y="2288043"/>
                </a:lnTo>
                <a:lnTo>
                  <a:pt x="4667820" y="2287995"/>
                </a:lnTo>
                <a:lnTo>
                  <a:pt x="4677052" y="2284120"/>
                </a:lnTo>
                <a:close/>
                <a:moveTo>
                  <a:pt x="5786731" y="2284120"/>
                </a:moveTo>
                <a:lnTo>
                  <a:pt x="5786730" y="2284120"/>
                </a:lnTo>
                <a:lnTo>
                  <a:pt x="5786742" y="2284130"/>
                </a:lnTo>
                <a:close/>
                <a:moveTo>
                  <a:pt x="4413277" y="2282841"/>
                </a:moveTo>
                <a:lnTo>
                  <a:pt x="4413276" y="2282842"/>
                </a:lnTo>
                <a:lnTo>
                  <a:pt x="4412131" y="2294429"/>
                </a:lnTo>
                <a:lnTo>
                  <a:pt x="4417892" y="2291006"/>
                </a:lnTo>
                <a:lnTo>
                  <a:pt x="4421362" y="2294843"/>
                </a:lnTo>
                <a:lnTo>
                  <a:pt x="4421356" y="2294887"/>
                </a:lnTo>
                <a:lnTo>
                  <a:pt x="4421363" y="2294842"/>
                </a:lnTo>
                <a:lnTo>
                  <a:pt x="4417893" y="2291004"/>
                </a:lnTo>
                <a:lnTo>
                  <a:pt x="4412131" y="2294428"/>
                </a:lnTo>
                <a:close/>
                <a:moveTo>
                  <a:pt x="5258036" y="2282841"/>
                </a:moveTo>
                <a:lnTo>
                  <a:pt x="5258036" y="2282841"/>
                </a:lnTo>
                <a:lnTo>
                  <a:pt x="5260111" y="2291568"/>
                </a:lnTo>
                <a:lnTo>
                  <a:pt x="5258036" y="2282842"/>
                </a:lnTo>
                <a:close/>
                <a:moveTo>
                  <a:pt x="7976439" y="2279832"/>
                </a:moveTo>
                <a:lnTo>
                  <a:pt x="7976439" y="2312450"/>
                </a:lnTo>
                <a:lnTo>
                  <a:pt x="7967982" y="2323623"/>
                </a:lnTo>
                <a:lnTo>
                  <a:pt x="7961075" y="2345068"/>
                </a:lnTo>
                <a:lnTo>
                  <a:pt x="7953360" y="2355376"/>
                </a:lnTo>
                <a:lnTo>
                  <a:pt x="7935301" y="2331787"/>
                </a:lnTo>
                <a:lnTo>
                  <a:pt x="7939917" y="2322758"/>
                </a:lnTo>
                <a:lnTo>
                  <a:pt x="7945678" y="2312901"/>
                </a:lnTo>
                <a:lnTo>
                  <a:pt x="7947228" y="2291419"/>
                </a:lnTo>
                <a:lnTo>
                  <a:pt x="7961816" y="2290140"/>
                </a:lnTo>
                <a:lnTo>
                  <a:pt x="7959121" y="2312450"/>
                </a:lnTo>
                <a:close/>
                <a:moveTo>
                  <a:pt x="3017554" y="2276408"/>
                </a:moveTo>
                <a:lnTo>
                  <a:pt x="3018329" y="2276408"/>
                </a:lnTo>
                <a:lnTo>
                  <a:pt x="3017924" y="2278552"/>
                </a:lnTo>
                <a:lnTo>
                  <a:pt x="3012163" y="2281524"/>
                </a:lnTo>
                <a:lnTo>
                  <a:pt x="3010647" y="2281976"/>
                </a:lnTo>
                <a:lnTo>
                  <a:pt x="3010647" y="2280697"/>
                </a:lnTo>
                <a:lnTo>
                  <a:pt x="3013713" y="2278101"/>
                </a:lnTo>
                <a:close/>
                <a:moveTo>
                  <a:pt x="5764794" y="2275531"/>
                </a:moveTo>
                <a:lnTo>
                  <a:pt x="5764797" y="2275542"/>
                </a:lnTo>
                <a:lnTo>
                  <a:pt x="5765571" y="2286264"/>
                </a:lnTo>
                <a:lnTo>
                  <a:pt x="5780564" y="2286678"/>
                </a:lnTo>
                <a:lnTo>
                  <a:pt x="5780565" y="2286678"/>
                </a:lnTo>
                <a:lnTo>
                  <a:pt x="5765572" y="2286264"/>
                </a:lnTo>
                <a:lnTo>
                  <a:pt x="5764797" y="2275542"/>
                </a:lnTo>
                <a:close/>
                <a:moveTo>
                  <a:pt x="7853396" y="2275091"/>
                </a:moveTo>
                <a:lnTo>
                  <a:pt x="7860707" y="2303007"/>
                </a:lnTo>
                <a:lnTo>
                  <a:pt x="7844568" y="2321479"/>
                </a:lnTo>
                <a:lnTo>
                  <a:pt x="7831866" y="2345068"/>
                </a:lnTo>
                <a:lnTo>
                  <a:pt x="7798040" y="2377272"/>
                </a:lnTo>
                <a:lnTo>
                  <a:pt x="7809967" y="2353683"/>
                </a:lnTo>
                <a:lnTo>
                  <a:pt x="7828026" y="2332201"/>
                </a:lnTo>
                <a:lnTo>
                  <a:pt x="7841873" y="2308575"/>
                </a:lnTo>
                <a:close/>
                <a:moveTo>
                  <a:pt x="5532582" y="2272689"/>
                </a:moveTo>
                <a:lnTo>
                  <a:pt x="5532558" y="2272946"/>
                </a:lnTo>
                <a:lnTo>
                  <a:pt x="5536394" y="2297410"/>
                </a:lnTo>
                <a:close/>
                <a:moveTo>
                  <a:pt x="5802868" y="2271669"/>
                </a:moveTo>
                <a:lnTo>
                  <a:pt x="5792997" y="2289891"/>
                </a:lnTo>
                <a:lnTo>
                  <a:pt x="5793266" y="2290139"/>
                </a:lnTo>
                <a:lnTo>
                  <a:pt x="5787876" y="2302141"/>
                </a:lnTo>
                <a:lnTo>
                  <a:pt x="5787876" y="2302141"/>
                </a:lnTo>
                <a:lnTo>
                  <a:pt x="5793267" y="2290140"/>
                </a:lnTo>
                <a:close/>
                <a:moveTo>
                  <a:pt x="5029431" y="2269463"/>
                </a:moveTo>
                <a:lnTo>
                  <a:pt x="5008884" y="2294842"/>
                </a:lnTo>
                <a:lnTo>
                  <a:pt x="5006000" y="2303315"/>
                </a:lnTo>
                <a:lnTo>
                  <a:pt x="5008884" y="2294843"/>
                </a:lnTo>
                <a:close/>
                <a:moveTo>
                  <a:pt x="5511756" y="2266736"/>
                </a:moveTo>
                <a:lnTo>
                  <a:pt x="5514095" y="2284986"/>
                </a:lnTo>
                <a:lnTo>
                  <a:pt x="5499890" y="2303855"/>
                </a:lnTo>
                <a:lnTo>
                  <a:pt x="5514499" y="2284985"/>
                </a:lnTo>
                <a:close/>
                <a:moveTo>
                  <a:pt x="4695886" y="2265648"/>
                </a:moveTo>
                <a:lnTo>
                  <a:pt x="4682814" y="2269071"/>
                </a:lnTo>
                <a:lnTo>
                  <a:pt x="4682814" y="2269072"/>
                </a:lnTo>
                <a:lnTo>
                  <a:pt x="4695886" y="2265648"/>
                </a:lnTo>
                <a:close/>
                <a:moveTo>
                  <a:pt x="4264863" y="2264783"/>
                </a:moveTo>
                <a:lnTo>
                  <a:pt x="4257957" y="2269937"/>
                </a:lnTo>
                <a:lnTo>
                  <a:pt x="4264864" y="2264783"/>
                </a:lnTo>
                <a:close/>
                <a:moveTo>
                  <a:pt x="7915692" y="2257071"/>
                </a:moveTo>
                <a:lnTo>
                  <a:pt x="7932235" y="2267793"/>
                </a:lnTo>
                <a:lnTo>
                  <a:pt x="7949519" y="2267793"/>
                </a:lnTo>
                <a:lnTo>
                  <a:pt x="7950664" y="2281976"/>
                </a:lnTo>
                <a:lnTo>
                  <a:pt x="7939142" y="2296573"/>
                </a:lnTo>
                <a:lnTo>
                  <a:pt x="7923374" y="2306430"/>
                </a:lnTo>
                <a:lnTo>
                  <a:pt x="7920679" y="2291005"/>
                </a:lnTo>
                <a:lnTo>
                  <a:pt x="7921453" y="2273398"/>
                </a:lnTo>
                <a:close/>
                <a:moveTo>
                  <a:pt x="5520718" y="2252814"/>
                </a:moveTo>
                <a:lnTo>
                  <a:pt x="5504493" y="2254475"/>
                </a:lnTo>
                <a:lnTo>
                  <a:pt x="5508475" y="2259941"/>
                </a:lnTo>
                <a:lnTo>
                  <a:pt x="5504863" y="2254474"/>
                </a:lnTo>
                <a:close/>
                <a:moveTo>
                  <a:pt x="5035029" y="2250637"/>
                </a:moveTo>
                <a:lnTo>
                  <a:pt x="5032333" y="2256656"/>
                </a:lnTo>
                <a:lnTo>
                  <a:pt x="5032110" y="2258261"/>
                </a:lnTo>
                <a:lnTo>
                  <a:pt x="5032333" y="2256657"/>
                </a:lnTo>
                <a:lnTo>
                  <a:pt x="5035029" y="2250637"/>
                </a:lnTo>
                <a:close/>
                <a:moveTo>
                  <a:pt x="4710878" y="2245483"/>
                </a:moveTo>
                <a:lnTo>
                  <a:pt x="4701647" y="2255791"/>
                </a:lnTo>
                <a:lnTo>
                  <a:pt x="4710879" y="2245483"/>
                </a:lnTo>
                <a:close/>
                <a:moveTo>
                  <a:pt x="2989488" y="2245483"/>
                </a:moveTo>
                <a:lnTo>
                  <a:pt x="2991004" y="2245897"/>
                </a:lnTo>
                <a:lnTo>
                  <a:pt x="2990263" y="2251916"/>
                </a:lnTo>
                <a:lnTo>
                  <a:pt x="2987568" y="2252782"/>
                </a:lnTo>
                <a:lnTo>
                  <a:pt x="2985647" y="2253196"/>
                </a:lnTo>
                <a:lnTo>
                  <a:pt x="2986793" y="2251916"/>
                </a:lnTo>
                <a:lnTo>
                  <a:pt x="2986793" y="2249772"/>
                </a:lnTo>
                <a:lnTo>
                  <a:pt x="2988343" y="2247176"/>
                </a:lnTo>
                <a:close/>
                <a:moveTo>
                  <a:pt x="4275645" y="2245032"/>
                </a:moveTo>
                <a:lnTo>
                  <a:pt x="4272949" y="2248493"/>
                </a:lnTo>
                <a:lnTo>
                  <a:pt x="4274870" y="2260080"/>
                </a:lnTo>
                <a:lnTo>
                  <a:pt x="4272950" y="2248493"/>
                </a:lnTo>
                <a:close/>
                <a:moveTo>
                  <a:pt x="5522551" y="2244618"/>
                </a:moveTo>
                <a:lnTo>
                  <a:pt x="5521038" y="2252767"/>
                </a:lnTo>
                <a:lnTo>
                  <a:pt x="5522552" y="2245031"/>
                </a:lnTo>
                <a:lnTo>
                  <a:pt x="5534869" y="2247624"/>
                </a:lnTo>
                <a:close/>
                <a:moveTo>
                  <a:pt x="2809539" y="2243339"/>
                </a:moveTo>
                <a:lnTo>
                  <a:pt x="2813751" y="2245483"/>
                </a:lnTo>
                <a:lnTo>
                  <a:pt x="2813751" y="2248493"/>
                </a:lnTo>
                <a:lnTo>
                  <a:pt x="2812235" y="2252331"/>
                </a:lnTo>
                <a:lnTo>
                  <a:pt x="2811460" y="2250637"/>
                </a:lnTo>
                <a:lnTo>
                  <a:pt x="2811831" y="2247628"/>
                </a:lnTo>
                <a:lnTo>
                  <a:pt x="2811460" y="2246349"/>
                </a:lnTo>
                <a:lnTo>
                  <a:pt x="2809910" y="2245897"/>
                </a:lnTo>
                <a:lnTo>
                  <a:pt x="2809539" y="2245032"/>
                </a:lnTo>
                <a:close/>
                <a:moveTo>
                  <a:pt x="4318864" y="2238174"/>
                </a:moveTo>
                <a:lnTo>
                  <a:pt x="4331001" y="2240743"/>
                </a:lnTo>
                <a:lnTo>
                  <a:pt x="4334842" y="2238598"/>
                </a:lnTo>
                <a:lnTo>
                  <a:pt x="4336391" y="2250637"/>
                </a:lnTo>
                <a:lnTo>
                  <a:pt x="4340603" y="2250637"/>
                </a:lnTo>
                <a:lnTo>
                  <a:pt x="4347914" y="2246348"/>
                </a:lnTo>
                <a:lnTo>
                  <a:pt x="4352159" y="2247628"/>
                </a:lnTo>
                <a:lnTo>
                  <a:pt x="4359437" y="2256205"/>
                </a:lnTo>
                <a:lnTo>
                  <a:pt x="4370993" y="2258801"/>
                </a:lnTo>
                <a:lnTo>
                  <a:pt x="4378675" y="2251503"/>
                </a:lnTo>
                <a:lnTo>
                  <a:pt x="4387131" y="2247176"/>
                </a:lnTo>
                <a:lnTo>
                  <a:pt x="4393668" y="2242060"/>
                </a:lnTo>
                <a:lnTo>
                  <a:pt x="4398688" y="2243339"/>
                </a:lnTo>
                <a:lnTo>
                  <a:pt x="4405224" y="2250637"/>
                </a:lnTo>
                <a:lnTo>
                  <a:pt x="4407886" y="2260080"/>
                </a:lnTo>
                <a:lnTo>
                  <a:pt x="4419038" y="2274226"/>
                </a:lnTo>
                <a:lnTo>
                  <a:pt x="4419038" y="2274225"/>
                </a:lnTo>
                <a:lnTo>
                  <a:pt x="4407886" y="2259628"/>
                </a:lnTo>
                <a:lnTo>
                  <a:pt x="4405224" y="2250636"/>
                </a:lnTo>
                <a:lnTo>
                  <a:pt x="4398688" y="2243338"/>
                </a:lnTo>
                <a:lnTo>
                  <a:pt x="4393668" y="2242058"/>
                </a:lnTo>
                <a:lnTo>
                  <a:pt x="4387132" y="2247175"/>
                </a:lnTo>
                <a:lnTo>
                  <a:pt x="4378675" y="2251501"/>
                </a:lnTo>
                <a:lnTo>
                  <a:pt x="4370993" y="2258800"/>
                </a:lnTo>
                <a:lnTo>
                  <a:pt x="4359437" y="2256204"/>
                </a:lnTo>
                <a:lnTo>
                  <a:pt x="4352159" y="2247626"/>
                </a:lnTo>
                <a:lnTo>
                  <a:pt x="4347914" y="2246347"/>
                </a:lnTo>
                <a:lnTo>
                  <a:pt x="4340603" y="2250636"/>
                </a:lnTo>
                <a:lnTo>
                  <a:pt x="4336392" y="2250636"/>
                </a:lnTo>
                <a:lnTo>
                  <a:pt x="4334842" y="2238185"/>
                </a:lnTo>
                <a:lnTo>
                  <a:pt x="4331002" y="2240329"/>
                </a:lnTo>
                <a:close/>
                <a:moveTo>
                  <a:pt x="5780193" y="2235175"/>
                </a:moveTo>
                <a:lnTo>
                  <a:pt x="5770962" y="2250185"/>
                </a:lnTo>
                <a:lnTo>
                  <a:pt x="5770956" y="2250198"/>
                </a:lnTo>
                <a:lnTo>
                  <a:pt x="5770963" y="2250185"/>
                </a:lnTo>
                <a:lnTo>
                  <a:pt x="5780194" y="2235175"/>
                </a:lnTo>
                <a:close/>
                <a:moveTo>
                  <a:pt x="7977214" y="2234761"/>
                </a:moveTo>
                <a:lnTo>
                  <a:pt x="8002954" y="2235175"/>
                </a:lnTo>
                <a:lnTo>
                  <a:pt x="8011815" y="2248041"/>
                </a:lnTo>
                <a:lnTo>
                  <a:pt x="8022563" y="2286265"/>
                </a:lnTo>
                <a:lnTo>
                  <a:pt x="8001034" y="2277236"/>
                </a:lnTo>
                <a:lnTo>
                  <a:pt x="8002954" y="2288410"/>
                </a:lnTo>
                <a:lnTo>
                  <a:pt x="8011040" y="2309892"/>
                </a:lnTo>
                <a:lnTo>
                  <a:pt x="7999114" y="2317190"/>
                </a:lnTo>
                <a:lnTo>
                  <a:pt x="7995677" y="2293150"/>
                </a:lnTo>
                <a:lnTo>
                  <a:pt x="7987591" y="2291419"/>
                </a:lnTo>
                <a:lnTo>
                  <a:pt x="7981830" y="2270803"/>
                </a:lnTo>
                <a:lnTo>
                  <a:pt x="7997597" y="2273398"/>
                </a:lnTo>
                <a:lnTo>
                  <a:pt x="7996418" y="2260494"/>
                </a:lnTo>
                <a:close/>
                <a:moveTo>
                  <a:pt x="4276750" y="2233469"/>
                </a:moveTo>
                <a:lnTo>
                  <a:pt x="4289088" y="2234309"/>
                </a:lnTo>
                <a:lnTo>
                  <a:pt x="4308326" y="2242060"/>
                </a:lnTo>
                <a:lnTo>
                  <a:pt x="4314862" y="2241608"/>
                </a:lnTo>
                <a:lnTo>
                  <a:pt x="4316750" y="2237799"/>
                </a:lnTo>
                <a:lnTo>
                  <a:pt x="4316380" y="2237733"/>
                </a:lnTo>
                <a:lnTo>
                  <a:pt x="4314459" y="2241608"/>
                </a:lnTo>
                <a:lnTo>
                  <a:pt x="4308327" y="2242059"/>
                </a:lnTo>
                <a:lnTo>
                  <a:pt x="4289089" y="2233895"/>
                </a:lnTo>
                <a:close/>
                <a:moveTo>
                  <a:pt x="2765706" y="2232578"/>
                </a:moveTo>
                <a:lnTo>
                  <a:pt x="2767256" y="2233895"/>
                </a:lnTo>
                <a:lnTo>
                  <a:pt x="2768401" y="2237319"/>
                </a:lnTo>
                <a:lnTo>
                  <a:pt x="2769176" y="2237732"/>
                </a:lnTo>
                <a:lnTo>
                  <a:pt x="2768771" y="2239049"/>
                </a:lnTo>
                <a:lnTo>
                  <a:pt x="2767626" y="2238184"/>
                </a:lnTo>
                <a:lnTo>
                  <a:pt x="2766076" y="2236453"/>
                </a:lnTo>
                <a:lnTo>
                  <a:pt x="2764560" y="2234760"/>
                </a:lnTo>
                <a:lnTo>
                  <a:pt x="2765335" y="2233030"/>
                </a:lnTo>
                <a:close/>
                <a:moveTo>
                  <a:pt x="4226793" y="2231751"/>
                </a:moveTo>
                <a:lnTo>
                  <a:pt x="4219481" y="2235588"/>
                </a:lnTo>
                <a:lnTo>
                  <a:pt x="4219354" y="2235576"/>
                </a:lnTo>
                <a:lnTo>
                  <a:pt x="4219481" y="2235589"/>
                </a:lnTo>
                <a:lnTo>
                  <a:pt x="4226792" y="2232165"/>
                </a:lnTo>
                <a:lnTo>
                  <a:pt x="4274995" y="2233409"/>
                </a:lnTo>
                <a:close/>
                <a:moveTo>
                  <a:pt x="5241897" y="2231377"/>
                </a:moveTo>
                <a:lnTo>
                  <a:pt x="5247659" y="2245031"/>
                </a:lnTo>
                <a:lnTo>
                  <a:pt x="5248029" y="2264745"/>
                </a:lnTo>
                <a:lnTo>
                  <a:pt x="5247659" y="2244618"/>
                </a:lnTo>
                <a:close/>
                <a:moveTo>
                  <a:pt x="5233009" y="2229306"/>
                </a:moveTo>
                <a:lnTo>
                  <a:pt x="5232262" y="2233443"/>
                </a:lnTo>
                <a:lnTo>
                  <a:pt x="5232262" y="2233443"/>
                </a:lnTo>
                <a:close/>
                <a:moveTo>
                  <a:pt x="2998719" y="2229155"/>
                </a:moveTo>
                <a:lnTo>
                  <a:pt x="2999090" y="2229155"/>
                </a:lnTo>
                <a:lnTo>
                  <a:pt x="2999090" y="2230020"/>
                </a:lnTo>
                <a:lnTo>
                  <a:pt x="2998719" y="2230020"/>
                </a:lnTo>
                <a:close/>
                <a:moveTo>
                  <a:pt x="2999090" y="2228290"/>
                </a:moveTo>
                <a:lnTo>
                  <a:pt x="2999865" y="2228290"/>
                </a:lnTo>
                <a:lnTo>
                  <a:pt x="2999865" y="2228741"/>
                </a:lnTo>
                <a:lnTo>
                  <a:pt x="2999865" y="2229155"/>
                </a:lnTo>
                <a:lnTo>
                  <a:pt x="2999090" y="2229155"/>
                </a:lnTo>
                <a:lnTo>
                  <a:pt x="2999090" y="2228741"/>
                </a:lnTo>
                <a:close/>
                <a:moveTo>
                  <a:pt x="4750096" y="2220577"/>
                </a:moveTo>
                <a:lnTo>
                  <a:pt x="4742414" y="2234761"/>
                </a:lnTo>
                <a:lnTo>
                  <a:pt x="4740864" y="2265234"/>
                </a:lnTo>
                <a:lnTo>
                  <a:pt x="4742414" y="2234761"/>
                </a:lnTo>
                <a:close/>
                <a:moveTo>
                  <a:pt x="3002931" y="2217567"/>
                </a:moveTo>
                <a:lnTo>
                  <a:pt x="3003706" y="2217981"/>
                </a:lnTo>
                <a:lnTo>
                  <a:pt x="3002931" y="2218433"/>
                </a:lnTo>
                <a:lnTo>
                  <a:pt x="3002560" y="2219712"/>
                </a:lnTo>
                <a:lnTo>
                  <a:pt x="3002156" y="2220163"/>
                </a:lnTo>
                <a:lnTo>
                  <a:pt x="3001785" y="2219712"/>
                </a:lnTo>
                <a:lnTo>
                  <a:pt x="3002156" y="2219712"/>
                </a:lnTo>
                <a:lnTo>
                  <a:pt x="3002156" y="2219298"/>
                </a:lnTo>
                <a:lnTo>
                  <a:pt x="3002156" y="2218433"/>
                </a:lnTo>
                <a:lnTo>
                  <a:pt x="3002931" y="2217981"/>
                </a:lnTo>
                <a:close/>
                <a:moveTo>
                  <a:pt x="5034831" y="2209856"/>
                </a:moveTo>
                <a:lnTo>
                  <a:pt x="5032704" y="2224001"/>
                </a:lnTo>
                <a:lnTo>
                  <a:pt x="5025022" y="2226145"/>
                </a:lnTo>
                <a:lnTo>
                  <a:pt x="5023877" y="2236905"/>
                </a:lnTo>
                <a:lnTo>
                  <a:pt x="5019261" y="2237733"/>
                </a:lnTo>
                <a:lnTo>
                  <a:pt x="5024247" y="2236905"/>
                </a:lnTo>
                <a:lnTo>
                  <a:pt x="5025022" y="2226146"/>
                </a:lnTo>
                <a:lnTo>
                  <a:pt x="5032704" y="2224001"/>
                </a:lnTo>
                <a:lnTo>
                  <a:pt x="5043485" y="2245897"/>
                </a:lnTo>
                <a:lnTo>
                  <a:pt x="5045776" y="2268658"/>
                </a:lnTo>
                <a:lnTo>
                  <a:pt x="5044631" y="2291419"/>
                </a:lnTo>
                <a:lnTo>
                  <a:pt x="5059623" y="2322757"/>
                </a:lnTo>
                <a:lnTo>
                  <a:pt x="5059624" y="2322757"/>
                </a:lnTo>
                <a:lnTo>
                  <a:pt x="5044631" y="2291418"/>
                </a:lnTo>
                <a:lnTo>
                  <a:pt x="5045777" y="2268657"/>
                </a:lnTo>
                <a:lnTo>
                  <a:pt x="5043485" y="2245896"/>
                </a:lnTo>
                <a:lnTo>
                  <a:pt x="5032704" y="2224000"/>
                </a:lnTo>
                <a:close/>
                <a:moveTo>
                  <a:pt x="4223355" y="2209855"/>
                </a:moveTo>
                <a:lnTo>
                  <a:pt x="4216819" y="2215009"/>
                </a:lnTo>
                <a:lnTo>
                  <a:pt x="4216820" y="2215009"/>
                </a:lnTo>
                <a:lnTo>
                  <a:pt x="4223356" y="2209855"/>
                </a:lnTo>
                <a:close/>
                <a:moveTo>
                  <a:pt x="7302799" y="2209844"/>
                </a:moveTo>
                <a:lnTo>
                  <a:pt x="7302802" y="2209855"/>
                </a:lnTo>
                <a:lnTo>
                  <a:pt x="7303577" y="2226146"/>
                </a:lnTo>
                <a:lnTo>
                  <a:pt x="7317020" y="2257071"/>
                </a:lnTo>
                <a:lnTo>
                  <a:pt x="7303577" y="2226145"/>
                </a:lnTo>
                <a:lnTo>
                  <a:pt x="7302802" y="2209855"/>
                </a:lnTo>
                <a:close/>
                <a:moveTo>
                  <a:pt x="3046765" y="2208538"/>
                </a:moveTo>
                <a:lnTo>
                  <a:pt x="3049864" y="2212827"/>
                </a:lnTo>
                <a:lnTo>
                  <a:pt x="3051010" y="2214144"/>
                </a:lnTo>
                <a:lnTo>
                  <a:pt x="3049089" y="2216288"/>
                </a:lnTo>
                <a:lnTo>
                  <a:pt x="3048314" y="2217568"/>
                </a:lnTo>
                <a:lnTo>
                  <a:pt x="3045990" y="2215837"/>
                </a:lnTo>
                <a:lnTo>
                  <a:pt x="3045248" y="2214144"/>
                </a:lnTo>
                <a:lnTo>
                  <a:pt x="3045248" y="2208990"/>
                </a:lnTo>
                <a:close/>
                <a:moveTo>
                  <a:pt x="4853159" y="2207711"/>
                </a:moveTo>
                <a:lnTo>
                  <a:pt x="4840458" y="2215837"/>
                </a:lnTo>
                <a:lnTo>
                  <a:pt x="4853160" y="2207711"/>
                </a:lnTo>
                <a:close/>
                <a:moveTo>
                  <a:pt x="3004481" y="2207259"/>
                </a:moveTo>
                <a:lnTo>
                  <a:pt x="3005256" y="2207259"/>
                </a:lnTo>
                <a:lnTo>
                  <a:pt x="3006031" y="2209404"/>
                </a:lnTo>
                <a:lnTo>
                  <a:pt x="3005256" y="2212827"/>
                </a:lnTo>
                <a:lnTo>
                  <a:pt x="3004077" y="2213692"/>
                </a:lnTo>
                <a:lnTo>
                  <a:pt x="3003335" y="2214144"/>
                </a:lnTo>
                <a:lnTo>
                  <a:pt x="3001415" y="2211999"/>
                </a:lnTo>
                <a:lnTo>
                  <a:pt x="3002156" y="2209404"/>
                </a:lnTo>
                <a:lnTo>
                  <a:pt x="3002931" y="2207711"/>
                </a:lnTo>
                <a:close/>
                <a:moveTo>
                  <a:pt x="5241493" y="2206845"/>
                </a:moveTo>
                <a:lnTo>
                  <a:pt x="5234587" y="2220577"/>
                </a:lnTo>
                <a:lnTo>
                  <a:pt x="5234587" y="2220577"/>
                </a:lnTo>
                <a:lnTo>
                  <a:pt x="5241493" y="2206846"/>
                </a:lnTo>
                <a:close/>
                <a:moveTo>
                  <a:pt x="4938501" y="2206394"/>
                </a:moveTo>
                <a:lnTo>
                  <a:pt x="4930819" y="2211134"/>
                </a:lnTo>
                <a:lnTo>
                  <a:pt x="4930820" y="2211134"/>
                </a:lnTo>
                <a:lnTo>
                  <a:pt x="4938501" y="2206394"/>
                </a:lnTo>
                <a:lnTo>
                  <a:pt x="4938554" y="2206402"/>
                </a:lnTo>
                <a:close/>
                <a:moveTo>
                  <a:pt x="7868018" y="2203384"/>
                </a:moveTo>
                <a:lnTo>
                  <a:pt x="7891097" y="2204701"/>
                </a:lnTo>
                <a:lnTo>
                  <a:pt x="7901474" y="2217154"/>
                </a:lnTo>
                <a:lnTo>
                  <a:pt x="7897633" y="2246348"/>
                </a:lnTo>
                <a:lnTo>
                  <a:pt x="7884156" y="2229155"/>
                </a:lnTo>
                <a:close/>
                <a:moveTo>
                  <a:pt x="4238348" y="2202105"/>
                </a:moveTo>
                <a:lnTo>
                  <a:pt x="4228342" y="2209855"/>
                </a:lnTo>
                <a:lnTo>
                  <a:pt x="4228342" y="2209855"/>
                </a:lnTo>
                <a:close/>
                <a:moveTo>
                  <a:pt x="4994261" y="2199095"/>
                </a:moveTo>
                <a:lnTo>
                  <a:pt x="4973507" y="2217981"/>
                </a:lnTo>
                <a:lnTo>
                  <a:pt x="4973475" y="2217966"/>
                </a:lnTo>
                <a:lnTo>
                  <a:pt x="4973507" y="2217981"/>
                </a:lnTo>
                <a:close/>
                <a:moveTo>
                  <a:pt x="4225276" y="2198230"/>
                </a:moveTo>
                <a:lnTo>
                  <a:pt x="4198479" y="2199023"/>
                </a:lnTo>
                <a:lnTo>
                  <a:pt x="4225276" y="2198230"/>
                </a:lnTo>
                <a:close/>
                <a:moveTo>
                  <a:pt x="4267560" y="2192248"/>
                </a:moveTo>
                <a:lnTo>
                  <a:pt x="4267559" y="2192248"/>
                </a:lnTo>
                <a:lnTo>
                  <a:pt x="4272950" y="2202105"/>
                </a:lnTo>
                <a:lnTo>
                  <a:pt x="4261393" y="2209855"/>
                </a:lnTo>
                <a:lnTo>
                  <a:pt x="4261394" y="2209855"/>
                </a:lnTo>
                <a:lnTo>
                  <a:pt x="4272951" y="2202105"/>
                </a:lnTo>
                <a:close/>
                <a:moveTo>
                  <a:pt x="4789313" y="2189652"/>
                </a:moveTo>
                <a:lnTo>
                  <a:pt x="4760473" y="2193941"/>
                </a:lnTo>
                <a:lnTo>
                  <a:pt x="4753937" y="2201240"/>
                </a:lnTo>
                <a:lnTo>
                  <a:pt x="4760877" y="2193941"/>
                </a:lnTo>
                <a:lnTo>
                  <a:pt x="4789409" y="2189698"/>
                </a:lnTo>
                <a:close/>
                <a:moveTo>
                  <a:pt x="4240269" y="2189652"/>
                </a:moveTo>
                <a:lnTo>
                  <a:pt x="4231408" y="2190103"/>
                </a:lnTo>
                <a:lnTo>
                  <a:pt x="4231408" y="2190104"/>
                </a:lnTo>
                <a:lnTo>
                  <a:pt x="4240269" y="2189652"/>
                </a:lnTo>
                <a:lnTo>
                  <a:pt x="4250241" y="2197816"/>
                </a:lnTo>
                <a:lnTo>
                  <a:pt x="4258698" y="2198230"/>
                </a:lnTo>
                <a:lnTo>
                  <a:pt x="4258699" y="2198230"/>
                </a:lnTo>
                <a:lnTo>
                  <a:pt x="4250242" y="2197816"/>
                </a:lnTo>
                <a:close/>
                <a:moveTo>
                  <a:pt x="4319093" y="2185433"/>
                </a:moveTo>
                <a:lnTo>
                  <a:pt x="4324095" y="2205114"/>
                </a:lnTo>
                <a:lnTo>
                  <a:pt x="4334467" y="2215004"/>
                </a:lnTo>
                <a:lnTo>
                  <a:pt x="4324465" y="2205114"/>
                </a:lnTo>
                <a:close/>
                <a:moveTo>
                  <a:pt x="5246480" y="2181940"/>
                </a:moveTo>
                <a:lnTo>
                  <a:pt x="5238023" y="2192248"/>
                </a:lnTo>
                <a:lnTo>
                  <a:pt x="5238023" y="2192248"/>
                </a:lnTo>
                <a:lnTo>
                  <a:pt x="5246480" y="2181940"/>
                </a:lnTo>
                <a:close/>
                <a:moveTo>
                  <a:pt x="3013308" y="2181940"/>
                </a:moveTo>
                <a:lnTo>
                  <a:pt x="3013713" y="2184950"/>
                </a:lnTo>
                <a:lnTo>
                  <a:pt x="3013308" y="2191383"/>
                </a:lnTo>
                <a:lnTo>
                  <a:pt x="3011388" y="2194807"/>
                </a:lnTo>
                <a:lnTo>
                  <a:pt x="3008322" y="2192662"/>
                </a:lnTo>
                <a:lnTo>
                  <a:pt x="3008322" y="2189652"/>
                </a:lnTo>
                <a:lnTo>
                  <a:pt x="3008692" y="2187959"/>
                </a:lnTo>
                <a:lnTo>
                  <a:pt x="3010647" y="2184950"/>
                </a:lnTo>
                <a:lnTo>
                  <a:pt x="3012163" y="2182805"/>
                </a:lnTo>
                <a:close/>
                <a:moveTo>
                  <a:pt x="5240812" y="2173908"/>
                </a:moveTo>
                <a:lnTo>
                  <a:pt x="5240719" y="2174189"/>
                </a:lnTo>
                <a:lnTo>
                  <a:pt x="5246467" y="2181921"/>
                </a:lnTo>
                <a:close/>
                <a:moveTo>
                  <a:pt x="5006188" y="2172910"/>
                </a:moveTo>
                <a:lnTo>
                  <a:pt x="5006188" y="2172910"/>
                </a:lnTo>
                <a:lnTo>
                  <a:pt x="5017711" y="2185363"/>
                </a:lnTo>
                <a:lnTo>
                  <a:pt x="5017711" y="2207259"/>
                </a:lnTo>
                <a:lnTo>
                  <a:pt x="5035029" y="2208538"/>
                </a:lnTo>
                <a:lnTo>
                  <a:pt x="5035029" y="2208538"/>
                </a:lnTo>
                <a:lnTo>
                  <a:pt x="5017711" y="2207259"/>
                </a:lnTo>
                <a:lnTo>
                  <a:pt x="5017711" y="2185363"/>
                </a:lnTo>
                <a:close/>
                <a:moveTo>
                  <a:pt x="2252780" y="2170766"/>
                </a:moveTo>
                <a:lnTo>
                  <a:pt x="2252780" y="2170766"/>
                </a:lnTo>
                <a:lnTo>
                  <a:pt x="2260091" y="2173362"/>
                </a:lnTo>
                <a:lnTo>
                  <a:pt x="2265077" y="2180661"/>
                </a:lnTo>
                <a:lnTo>
                  <a:pt x="2273163" y="2185815"/>
                </a:lnTo>
                <a:lnTo>
                  <a:pt x="2273534" y="2190518"/>
                </a:lnTo>
                <a:lnTo>
                  <a:pt x="2285461" y="2186229"/>
                </a:lnTo>
                <a:lnTo>
                  <a:pt x="2290851" y="2189238"/>
                </a:lnTo>
                <a:lnTo>
                  <a:pt x="2294322" y="2192662"/>
                </a:lnTo>
                <a:lnTo>
                  <a:pt x="2294322" y="2192662"/>
                </a:lnTo>
                <a:lnTo>
                  <a:pt x="2290852" y="2189238"/>
                </a:lnTo>
                <a:lnTo>
                  <a:pt x="2285461" y="2186228"/>
                </a:lnTo>
                <a:lnTo>
                  <a:pt x="2273534" y="2190517"/>
                </a:lnTo>
                <a:lnTo>
                  <a:pt x="2273163" y="2185815"/>
                </a:lnTo>
                <a:lnTo>
                  <a:pt x="2265077" y="2180660"/>
                </a:lnTo>
                <a:lnTo>
                  <a:pt x="2260091" y="2173362"/>
                </a:lnTo>
                <a:close/>
                <a:moveTo>
                  <a:pt x="7502691" y="2170642"/>
                </a:moveTo>
                <a:lnTo>
                  <a:pt x="7518497" y="2178516"/>
                </a:lnTo>
                <a:lnTo>
                  <a:pt x="7527358" y="2200825"/>
                </a:lnTo>
                <a:lnTo>
                  <a:pt x="7527729" y="2242059"/>
                </a:lnTo>
                <a:lnTo>
                  <a:pt x="7527635" y="2242117"/>
                </a:lnTo>
                <a:lnTo>
                  <a:pt x="7527730" y="2242060"/>
                </a:lnTo>
                <a:lnTo>
                  <a:pt x="7527359" y="2200826"/>
                </a:lnTo>
                <a:lnTo>
                  <a:pt x="7518512" y="2178101"/>
                </a:lnTo>
                <a:lnTo>
                  <a:pt x="7518498" y="2178516"/>
                </a:lnTo>
                <a:close/>
                <a:moveTo>
                  <a:pt x="7493492" y="2166077"/>
                </a:moveTo>
                <a:lnTo>
                  <a:pt x="7483896" y="2188787"/>
                </a:lnTo>
                <a:lnTo>
                  <a:pt x="7460599" y="2176003"/>
                </a:lnTo>
                <a:lnTo>
                  <a:pt x="7460447" y="2176334"/>
                </a:lnTo>
                <a:lnTo>
                  <a:pt x="7483896" y="2189238"/>
                </a:lnTo>
                <a:close/>
                <a:moveTo>
                  <a:pt x="2258945" y="2162186"/>
                </a:moveTo>
                <a:lnTo>
                  <a:pt x="2258945" y="2162188"/>
                </a:lnTo>
                <a:lnTo>
                  <a:pt x="2258945" y="2162188"/>
                </a:lnTo>
                <a:close/>
                <a:moveTo>
                  <a:pt x="5615897" y="2158555"/>
                </a:moveTo>
                <a:lnTo>
                  <a:pt x="5619079" y="2170766"/>
                </a:lnTo>
                <a:lnTo>
                  <a:pt x="5619079" y="2170766"/>
                </a:lnTo>
                <a:lnTo>
                  <a:pt x="5619079" y="2170766"/>
                </a:lnTo>
                <a:close/>
                <a:moveTo>
                  <a:pt x="2375048" y="2157448"/>
                </a:moveTo>
                <a:lnTo>
                  <a:pt x="2379293" y="2162188"/>
                </a:lnTo>
                <a:lnTo>
                  <a:pt x="2384650" y="2163919"/>
                </a:lnTo>
                <a:lnTo>
                  <a:pt x="2379293" y="2162188"/>
                </a:lnTo>
                <a:close/>
                <a:moveTo>
                  <a:pt x="3007176" y="2155303"/>
                </a:moveTo>
                <a:lnTo>
                  <a:pt x="3008693" y="2155303"/>
                </a:lnTo>
                <a:lnTo>
                  <a:pt x="3011792" y="2156620"/>
                </a:lnTo>
                <a:lnTo>
                  <a:pt x="3012938" y="2159592"/>
                </a:lnTo>
                <a:lnTo>
                  <a:pt x="3014084" y="2159592"/>
                </a:lnTo>
                <a:lnTo>
                  <a:pt x="3014084" y="2160043"/>
                </a:lnTo>
                <a:lnTo>
                  <a:pt x="3013713" y="2161736"/>
                </a:lnTo>
                <a:lnTo>
                  <a:pt x="3014488" y="2163467"/>
                </a:lnTo>
                <a:lnTo>
                  <a:pt x="3014858" y="2164332"/>
                </a:lnTo>
                <a:lnTo>
                  <a:pt x="3016004" y="2168207"/>
                </a:lnTo>
                <a:lnTo>
                  <a:pt x="3015633" y="2170352"/>
                </a:lnTo>
                <a:lnTo>
                  <a:pt x="3014858" y="2170766"/>
                </a:lnTo>
                <a:lnTo>
                  <a:pt x="3014084" y="2169035"/>
                </a:lnTo>
                <a:lnTo>
                  <a:pt x="3009872" y="2169035"/>
                </a:lnTo>
                <a:lnTo>
                  <a:pt x="3009097" y="2167342"/>
                </a:lnTo>
                <a:lnTo>
                  <a:pt x="3009097" y="2166891"/>
                </a:lnTo>
                <a:lnTo>
                  <a:pt x="3011017" y="2164746"/>
                </a:lnTo>
                <a:lnTo>
                  <a:pt x="3008693" y="2163918"/>
                </a:lnTo>
                <a:lnTo>
                  <a:pt x="3007951" y="2162602"/>
                </a:lnTo>
                <a:lnTo>
                  <a:pt x="3006401" y="2157899"/>
                </a:lnTo>
                <a:lnTo>
                  <a:pt x="3006401" y="2156168"/>
                </a:lnTo>
                <a:close/>
                <a:moveTo>
                  <a:pt x="3991858" y="2149736"/>
                </a:moveTo>
                <a:lnTo>
                  <a:pt x="3993037" y="2150601"/>
                </a:lnTo>
                <a:lnTo>
                  <a:pt x="3994182" y="2153611"/>
                </a:lnTo>
                <a:lnTo>
                  <a:pt x="3993778" y="2155756"/>
                </a:lnTo>
                <a:lnTo>
                  <a:pt x="3991487" y="2157449"/>
                </a:lnTo>
                <a:lnTo>
                  <a:pt x="3990341" y="2157035"/>
                </a:lnTo>
                <a:lnTo>
                  <a:pt x="3988792" y="2155304"/>
                </a:lnTo>
                <a:lnTo>
                  <a:pt x="3988421" y="2153611"/>
                </a:lnTo>
                <a:lnTo>
                  <a:pt x="3988792" y="2151880"/>
                </a:lnTo>
                <a:close/>
                <a:moveTo>
                  <a:pt x="2181656" y="2148870"/>
                </a:moveTo>
                <a:lnTo>
                  <a:pt x="2181647" y="2148888"/>
                </a:lnTo>
                <a:lnTo>
                  <a:pt x="2181656" y="2148871"/>
                </a:lnTo>
                <a:close/>
                <a:moveTo>
                  <a:pt x="4630152" y="2147139"/>
                </a:moveTo>
                <a:lnTo>
                  <a:pt x="4615530" y="2151879"/>
                </a:lnTo>
                <a:lnTo>
                  <a:pt x="4590530" y="2166063"/>
                </a:lnTo>
                <a:lnTo>
                  <a:pt x="4585139" y="2176785"/>
                </a:lnTo>
                <a:lnTo>
                  <a:pt x="4564789" y="2192247"/>
                </a:lnTo>
                <a:lnTo>
                  <a:pt x="4560915" y="2200825"/>
                </a:lnTo>
                <a:lnTo>
                  <a:pt x="4549797" y="2207710"/>
                </a:lnTo>
                <a:lnTo>
                  <a:pt x="4536724" y="2202969"/>
                </a:lnTo>
                <a:lnTo>
                  <a:pt x="4529009" y="2211547"/>
                </a:lnTo>
                <a:lnTo>
                  <a:pt x="4525168" y="2235174"/>
                </a:lnTo>
                <a:lnTo>
                  <a:pt x="4503639" y="2263089"/>
                </a:lnTo>
                <a:lnTo>
                  <a:pt x="4504413" y="2275090"/>
                </a:lnTo>
                <a:lnTo>
                  <a:pt x="4496732" y="2289274"/>
                </a:lnTo>
                <a:lnTo>
                  <a:pt x="4498652" y="2309439"/>
                </a:lnTo>
                <a:lnTo>
                  <a:pt x="4487871" y="2314179"/>
                </a:lnTo>
                <a:lnTo>
                  <a:pt x="4481335" y="2318468"/>
                </a:lnTo>
                <a:lnTo>
                  <a:pt x="4481335" y="2318469"/>
                </a:lnTo>
                <a:lnTo>
                  <a:pt x="4487871" y="2314180"/>
                </a:lnTo>
                <a:lnTo>
                  <a:pt x="4498653" y="2309440"/>
                </a:lnTo>
                <a:lnTo>
                  <a:pt x="4510950" y="2316738"/>
                </a:lnTo>
                <a:lnTo>
                  <a:pt x="4515566" y="2327912"/>
                </a:lnTo>
                <a:lnTo>
                  <a:pt x="4515582" y="2327921"/>
                </a:lnTo>
                <a:lnTo>
                  <a:pt x="4515566" y="2327912"/>
                </a:lnTo>
                <a:lnTo>
                  <a:pt x="4510950" y="2316738"/>
                </a:lnTo>
                <a:lnTo>
                  <a:pt x="4498653" y="2309439"/>
                </a:lnTo>
                <a:lnTo>
                  <a:pt x="4496732" y="2289274"/>
                </a:lnTo>
                <a:lnTo>
                  <a:pt x="4504414" y="2275091"/>
                </a:lnTo>
                <a:lnTo>
                  <a:pt x="4503639" y="2263089"/>
                </a:lnTo>
                <a:lnTo>
                  <a:pt x="4525169" y="2235174"/>
                </a:lnTo>
                <a:lnTo>
                  <a:pt x="4529009" y="2211548"/>
                </a:lnTo>
                <a:lnTo>
                  <a:pt x="4536725" y="2202970"/>
                </a:lnTo>
                <a:lnTo>
                  <a:pt x="4549797" y="2207710"/>
                </a:lnTo>
                <a:lnTo>
                  <a:pt x="4560916" y="2200825"/>
                </a:lnTo>
                <a:lnTo>
                  <a:pt x="4564790" y="2192248"/>
                </a:lnTo>
                <a:lnTo>
                  <a:pt x="4585140" y="2176785"/>
                </a:lnTo>
                <a:lnTo>
                  <a:pt x="4590531" y="2166063"/>
                </a:lnTo>
                <a:lnTo>
                  <a:pt x="4615531" y="2151879"/>
                </a:lnTo>
                <a:lnTo>
                  <a:pt x="4630152" y="2147139"/>
                </a:lnTo>
                <a:close/>
                <a:moveTo>
                  <a:pt x="4023393" y="2140293"/>
                </a:moveTo>
                <a:lnTo>
                  <a:pt x="4025314" y="2140293"/>
                </a:lnTo>
                <a:lnTo>
                  <a:pt x="4025718" y="2141986"/>
                </a:lnTo>
                <a:lnTo>
                  <a:pt x="4025718" y="2145447"/>
                </a:lnTo>
                <a:lnTo>
                  <a:pt x="4023797" y="2146726"/>
                </a:lnTo>
                <a:lnTo>
                  <a:pt x="4023393" y="2146726"/>
                </a:lnTo>
                <a:lnTo>
                  <a:pt x="4022248" y="2144996"/>
                </a:lnTo>
                <a:lnTo>
                  <a:pt x="4022248" y="2142851"/>
                </a:lnTo>
                <a:lnTo>
                  <a:pt x="4022248" y="2142437"/>
                </a:lnTo>
                <a:close/>
                <a:moveTo>
                  <a:pt x="4009175" y="2139841"/>
                </a:moveTo>
                <a:lnTo>
                  <a:pt x="4010321" y="2140293"/>
                </a:lnTo>
                <a:lnTo>
                  <a:pt x="4010321" y="2141986"/>
                </a:lnTo>
                <a:lnTo>
                  <a:pt x="4013420" y="2145447"/>
                </a:lnTo>
                <a:lnTo>
                  <a:pt x="4014937" y="2146312"/>
                </a:lnTo>
                <a:lnTo>
                  <a:pt x="4017261" y="2151015"/>
                </a:lnTo>
                <a:lnTo>
                  <a:pt x="4015341" y="2154025"/>
                </a:lnTo>
                <a:lnTo>
                  <a:pt x="4011871" y="2153611"/>
                </a:lnTo>
                <a:lnTo>
                  <a:pt x="4009950" y="2152746"/>
                </a:lnTo>
                <a:lnTo>
                  <a:pt x="4008030" y="2148457"/>
                </a:lnTo>
                <a:lnTo>
                  <a:pt x="4008030" y="2145447"/>
                </a:lnTo>
                <a:lnTo>
                  <a:pt x="4009175" y="2142851"/>
                </a:lnTo>
                <a:lnTo>
                  <a:pt x="4009175" y="2140707"/>
                </a:lnTo>
                <a:close/>
                <a:moveTo>
                  <a:pt x="4340432" y="2136894"/>
                </a:moveTo>
                <a:lnTo>
                  <a:pt x="4331776" y="2138148"/>
                </a:lnTo>
                <a:lnTo>
                  <a:pt x="4327171" y="2157858"/>
                </a:lnTo>
                <a:lnTo>
                  <a:pt x="4332146" y="2138147"/>
                </a:lnTo>
                <a:close/>
                <a:moveTo>
                  <a:pt x="4388658" y="2134315"/>
                </a:moveTo>
                <a:lnTo>
                  <a:pt x="4384437" y="2141572"/>
                </a:lnTo>
                <a:lnTo>
                  <a:pt x="4374060" y="2139428"/>
                </a:lnTo>
                <a:lnTo>
                  <a:pt x="4358893" y="2146633"/>
                </a:lnTo>
                <a:lnTo>
                  <a:pt x="4359066" y="2146725"/>
                </a:lnTo>
                <a:lnTo>
                  <a:pt x="4374464" y="2139840"/>
                </a:lnTo>
                <a:lnTo>
                  <a:pt x="4384436" y="2141985"/>
                </a:lnTo>
                <a:close/>
                <a:moveTo>
                  <a:pt x="3001415" y="2129570"/>
                </a:moveTo>
                <a:lnTo>
                  <a:pt x="3005256" y="2131263"/>
                </a:lnTo>
                <a:lnTo>
                  <a:pt x="3006401" y="2133407"/>
                </a:lnTo>
                <a:lnTo>
                  <a:pt x="3006772" y="2138562"/>
                </a:lnTo>
                <a:lnTo>
                  <a:pt x="3005256" y="2142437"/>
                </a:lnTo>
                <a:lnTo>
                  <a:pt x="3002931" y="2143302"/>
                </a:lnTo>
                <a:lnTo>
                  <a:pt x="3002561" y="2137696"/>
                </a:lnTo>
                <a:lnTo>
                  <a:pt x="3001011" y="2133407"/>
                </a:lnTo>
                <a:lnTo>
                  <a:pt x="3001415" y="2130397"/>
                </a:lnTo>
                <a:close/>
                <a:moveTo>
                  <a:pt x="5259182" y="2127839"/>
                </a:moveTo>
                <a:lnTo>
                  <a:pt x="5250630" y="2146631"/>
                </a:lnTo>
                <a:lnTo>
                  <a:pt x="5259182" y="2127840"/>
                </a:lnTo>
                <a:lnTo>
                  <a:pt x="5282261" y="2129984"/>
                </a:lnTo>
                <a:lnTo>
                  <a:pt x="5282261" y="2129984"/>
                </a:lnTo>
                <a:close/>
                <a:moveTo>
                  <a:pt x="7513020" y="2127273"/>
                </a:moveTo>
                <a:lnTo>
                  <a:pt x="7519643" y="2144167"/>
                </a:lnTo>
                <a:lnTo>
                  <a:pt x="7519575" y="2146218"/>
                </a:lnTo>
                <a:lnTo>
                  <a:pt x="7519644" y="2144168"/>
                </a:lnTo>
                <a:close/>
                <a:moveTo>
                  <a:pt x="3008322" y="2116667"/>
                </a:moveTo>
                <a:lnTo>
                  <a:pt x="3009468" y="2118397"/>
                </a:lnTo>
                <a:lnTo>
                  <a:pt x="3009468" y="2119676"/>
                </a:lnTo>
                <a:lnTo>
                  <a:pt x="3008322" y="2120956"/>
                </a:lnTo>
                <a:lnTo>
                  <a:pt x="3006772" y="2120956"/>
                </a:lnTo>
                <a:lnTo>
                  <a:pt x="3006402" y="2120542"/>
                </a:lnTo>
                <a:lnTo>
                  <a:pt x="3006402" y="2118811"/>
                </a:lnTo>
                <a:lnTo>
                  <a:pt x="3007177" y="2117118"/>
                </a:lnTo>
                <a:close/>
                <a:moveTo>
                  <a:pt x="2228188" y="2114499"/>
                </a:moveTo>
                <a:lnTo>
                  <a:pt x="2228184" y="2114521"/>
                </a:lnTo>
                <a:lnTo>
                  <a:pt x="2193953" y="2114521"/>
                </a:lnTo>
                <a:lnTo>
                  <a:pt x="2178186" y="2142436"/>
                </a:lnTo>
                <a:lnTo>
                  <a:pt x="2178186" y="2142437"/>
                </a:lnTo>
                <a:lnTo>
                  <a:pt x="2194324" y="2114522"/>
                </a:lnTo>
                <a:lnTo>
                  <a:pt x="2228184" y="2114522"/>
                </a:lnTo>
                <a:close/>
                <a:moveTo>
                  <a:pt x="4032254" y="2108954"/>
                </a:moveTo>
                <a:lnTo>
                  <a:pt x="4034545" y="2109819"/>
                </a:lnTo>
                <a:lnTo>
                  <a:pt x="4034949" y="2108954"/>
                </a:lnTo>
                <a:lnTo>
                  <a:pt x="4036466" y="2109819"/>
                </a:lnTo>
                <a:lnTo>
                  <a:pt x="4038015" y="2111098"/>
                </a:lnTo>
                <a:lnTo>
                  <a:pt x="4038386" y="2112791"/>
                </a:lnTo>
                <a:lnTo>
                  <a:pt x="4037241" y="2115387"/>
                </a:lnTo>
                <a:lnTo>
                  <a:pt x="4034545" y="2117532"/>
                </a:lnTo>
                <a:lnTo>
                  <a:pt x="4033029" y="2117118"/>
                </a:lnTo>
                <a:lnTo>
                  <a:pt x="4030704" y="2115387"/>
                </a:lnTo>
                <a:lnTo>
                  <a:pt x="4032254" y="2111964"/>
                </a:lnTo>
                <a:close/>
                <a:moveTo>
                  <a:pt x="2995620" y="2104665"/>
                </a:moveTo>
                <a:lnTo>
                  <a:pt x="2998720" y="2105944"/>
                </a:lnTo>
                <a:lnTo>
                  <a:pt x="2999865" y="2106809"/>
                </a:lnTo>
                <a:lnTo>
                  <a:pt x="3000640" y="2107675"/>
                </a:lnTo>
                <a:lnTo>
                  <a:pt x="3000236" y="2108954"/>
                </a:lnTo>
                <a:lnTo>
                  <a:pt x="3000236" y="2115387"/>
                </a:lnTo>
                <a:lnTo>
                  <a:pt x="2999091" y="2116667"/>
                </a:lnTo>
                <a:lnTo>
                  <a:pt x="2996799" y="2118397"/>
                </a:lnTo>
                <a:lnTo>
                  <a:pt x="2995620" y="2117532"/>
                </a:lnTo>
                <a:lnTo>
                  <a:pt x="2994879" y="2114974"/>
                </a:lnTo>
                <a:lnTo>
                  <a:pt x="2994475" y="2106809"/>
                </a:lnTo>
                <a:lnTo>
                  <a:pt x="2995250" y="2105493"/>
                </a:lnTo>
                <a:close/>
                <a:moveTo>
                  <a:pt x="2226271" y="2101207"/>
                </a:moveTo>
                <a:lnTo>
                  <a:pt x="2230042" y="2103312"/>
                </a:lnTo>
                <a:lnTo>
                  <a:pt x="2230105" y="2102934"/>
                </a:lnTo>
                <a:close/>
                <a:moveTo>
                  <a:pt x="3003706" y="2099511"/>
                </a:moveTo>
                <a:lnTo>
                  <a:pt x="3005256" y="2101204"/>
                </a:lnTo>
                <a:lnTo>
                  <a:pt x="3005256" y="2102521"/>
                </a:lnTo>
                <a:lnTo>
                  <a:pt x="3006402" y="2104665"/>
                </a:lnTo>
                <a:lnTo>
                  <a:pt x="3010647" y="2108089"/>
                </a:lnTo>
                <a:lnTo>
                  <a:pt x="3006772" y="2108954"/>
                </a:lnTo>
                <a:lnTo>
                  <a:pt x="3003706" y="2109819"/>
                </a:lnTo>
                <a:lnTo>
                  <a:pt x="3001786" y="2108954"/>
                </a:lnTo>
                <a:lnTo>
                  <a:pt x="3001011" y="2106809"/>
                </a:lnTo>
                <a:lnTo>
                  <a:pt x="3002561" y="2104665"/>
                </a:lnTo>
                <a:lnTo>
                  <a:pt x="3002156" y="2102069"/>
                </a:lnTo>
                <a:lnTo>
                  <a:pt x="3002561" y="2100376"/>
                </a:lnTo>
                <a:close/>
                <a:moveTo>
                  <a:pt x="7439558" y="2099290"/>
                </a:moveTo>
                <a:lnTo>
                  <a:pt x="7440063" y="2102069"/>
                </a:lnTo>
                <a:lnTo>
                  <a:pt x="7454207" y="2118841"/>
                </a:lnTo>
                <a:lnTo>
                  <a:pt x="7440063" y="2102068"/>
                </a:lnTo>
                <a:close/>
                <a:moveTo>
                  <a:pt x="2225398" y="2098331"/>
                </a:moveTo>
                <a:lnTo>
                  <a:pt x="2226264" y="2101203"/>
                </a:lnTo>
                <a:lnTo>
                  <a:pt x="2226264" y="2101203"/>
                </a:lnTo>
                <a:close/>
                <a:moveTo>
                  <a:pt x="4240269" y="2096501"/>
                </a:moveTo>
                <a:lnTo>
                  <a:pt x="4226806" y="2104206"/>
                </a:lnTo>
                <a:lnTo>
                  <a:pt x="4240269" y="2096914"/>
                </a:lnTo>
                <a:lnTo>
                  <a:pt x="4254858" y="2096914"/>
                </a:lnTo>
                <a:lnTo>
                  <a:pt x="4267537" y="2106340"/>
                </a:lnTo>
                <a:lnTo>
                  <a:pt x="4254858" y="2096501"/>
                </a:lnTo>
                <a:close/>
                <a:moveTo>
                  <a:pt x="3993037" y="2093905"/>
                </a:moveTo>
                <a:lnTo>
                  <a:pt x="3993778" y="2093905"/>
                </a:lnTo>
                <a:lnTo>
                  <a:pt x="3996473" y="2095222"/>
                </a:lnTo>
                <a:lnTo>
                  <a:pt x="4001493" y="2095636"/>
                </a:lnTo>
                <a:lnTo>
                  <a:pt x="4002268" y="2096915"/>
                </a:lnTo>
                <a:lnTo>
                  <a:pt x="4002639" y="2097366"/>
                </a:lnTo>
                <a:lnTo>
                  <a:pt x="4000719" y="2097780"/>
                </a:lnTo>
                <a:lnTo>
                  <a:pt x="3996878" y="2096915"/>
                </a:lnTo>
                <a:lnTo>
                  <a:pt x="3996103" y="2097366"/>
                </a:lnTo>
                <a:lnTo>
                  <a:pt x="3994957" y="2099925"/>
                </a:lnTo>
                <a:lnTo>
                  <a:pt x="3993037" y="2095636"/>
                </a:lnTo>
                <a:close/>
                <a:moveTo>
                  <a:pt x="2985243" y="2089202"/>
                </a:moveTo>
                <a:lnTo>
                  <a:pt x="2985647" y="2089202"/>
                </a:lnTo>
                <a:lnTo>
                  <a:pt x="2986018" y="2091760"/>
                </a:lnTo>
                <a:lnTo>
                  <a:pt x="2985647" y="2093491"/>
                </a:lnTo>
                <a:lnTo>
                  <a:pt x="2984098" y="2093077"/>
                </a:lnTo>
                <a:lnTo>
                  <a:pt x="2984098" y="2091346"/>
                </a:lnTo>
                <a:close/>
                <a:moveTo>
                  <a:pt x="4032254" y="2088337"/>
                </a:moveTo>
                <a:lnTo>
                  <a:pt x="4033029" y="2088337"/>
                </a:lnTo>
                <a:lnTo>
                  <a:pt x="4033029" y="2091761"/>
                </a:lnTo>
                <a:lnTo>
                  <a:pt x="4033400" y="2094770"/>
                </a:lnTo>
                <a:lnTo>
                  <a:pt x="4032625" y="2096050"/>
                </a:lnTo>
                <a:lnTo>
                  <a:pt x="4031479" y="2093491"/>
                </a:lnTo>
                <a:lnTo>
                  <a:pt x="4031075" y="2093077"/>
                </a:lnTo>
                <a:lnTo>
                  <a:pt x="4030704" y="2089202"/>
                </a:lnTo>
                <a:close/>
                <a:moveTo>
                  <a:pt x="3978785" y="2085327"/>
                </a:moveTo>
                <a:lnTo>
                  <a:pt x="3980335" y="2088337"/>
                </a:lnTo>
                <a:lnTo>
                  <a:pt x="3980335" y="2089202"/>
                </a:lnTo>
                <a:lnTo>
                  <a:pt x="3977640" y="2089616"/>
                </a:lnTo>
                <a:lnTo>
                  <a:pt x="3976865" y="2089616"/>
                </a:lnTo>
                <a:lnTo>
                  <a:pt x="3974944" y="2088751"/>
                </a:lnTo>
                <a:lnTo>
                  <a:pt x="3975349" y="2087058"/>
                </a:lnTo>
                <a:lnTo>
                  <a:pt x="3977269" y="2086193"/>
                </a:lnTo>
                <a:close/>
                <a:moveTo>
                  <a:pt x="2996395" y="2076750"/>
                </a:moveTo>
                <a:lnTo>
                  <a:pt x="2998315" y="2078029"/>
                </a:lnTo>
                <a:lnTo>
                  <a:pt x="2998719" y="2078894"/>
                </a:lnTo>
                <a:lnTo>
                  <a:pt x="2999090" y="2079759"/>
                </a:lnTo>
                <a:lnTo>
                  <a:pt x="2999090" y="2080625"/>
                </a:lnTo>
                <a:lnTo>
                  <a:pt x="2999090" y="2081039"/>
                </a:lnTo>
                <a:lnTo>
                  <a:pt x="2998315" y="2081904"/>
                </a:lnTo>
                <a:lnTo>
                  <a:pt x="2997170" y="2082769"/>
                </a:lnTo>
                <a:lnTo>
                  <a:pt x="2994474" y="2082318"/>
                </a:lnTo>
                <a:lnTo>
                  <a:pt x="2994103" y="2080625"/>
                </a:lnTo>
                <a:lnTo>
                  <a:pt x="2994103" y="2079759"/>
                </a:lnTo>
                <a:close/>
                <a:moveTo>
                  <a:pt x="3974574" y="2076298"/>
                </a:moveTo>
                <a:lnTo>
                  <a:pt x="3976865" y="2076750"/>
                </a:lnTo>
                <a:lnTo>
                  <a:pt x="3977640" y="2079759"/>
                </a:lnTo>
                <a:lnTo>
                  <a:pt x="3976865" y="2081038"/>
                </a:lnTo>
                <a:lnTo>
                  <a:pt x="3973024" y="2084462"/>
                </a:lnTo>
                <a:lnTo>
                  <a:pt x="3969958" y="2085327"/>
                </a:lnTo>
                <a:lnTo>
                  <a:pt x="3969183" y="2084914"/>
                </a:lnTo>
                <a:lnTo>
                  <a:pt x="3968812" y="2082318"/>
                </a:lnTo>
                <a:lnTo>
                  <a:pt x="3968037" y="2080625"/>
                </a:lnTo>
                <a:lnTo>
                  <a:pt x="3968812" y="2079759"/>
                </a:lnTo>
                <a:close/>
                <a:moveTo>
                  <a:pt x="2974865" y="2075884"/>
                </a:moveTo>
                <a:lnTo>
                  <a:pt x="2976011" y="2075884"/>
                </a:lnTo>
                <a:lnTo>
                  <a:pt x="2977190" y="2076749"/>
                </a:lnTo>
                <a:lnTo>
                  <a:pt x="2977190" y="2078442"/>
                </a:lnTo>
                <a:lnTo>
                  <a:pt x="2975640" y="2079759"/>
                </a:lnTo>
                <a:lnTo>
                  <a:pt x="2974865" y="2078442"/>
                </a:lnTo>
                <a:close/>
                <a:moveTo>
                  <a:pt x="2970654" y="2068999"/>
                </a:moveTo>
                <a:lnTo>
                  <a:pt x="2972574" y="2071144"/>
                </a:lnTo>
                <a:lnTo>
                  <a:pt x="2973720" y="2073326"/>
                </a:lnTo>
                <a:lnTo>
                  <a:pt x="2974090" y="2073740"/>
                </a:lnTo>
                <a:lnTo>
                  <a:pt x="2974865" y="2074605"/>
                </a:lnTo>
                <a:lnTo>
                  <a:pt x="2973720" y="2075470"/>
                </a:lnTo>
                <a:lnTo>
                  <a:pt x="2972574" y="2073326"/>
                </a:lnTo>
                <a:lnTo>
                  <a:pt x="2970654" y="2072460"/>
                </a:lnTo>
                <a:lnTo>
                  <a:pt x="2969475" y="2071144"/>
                </a:lnTo>
                <a:lnTo>
                  <a:pt x="2969475" y="2070316"/>
                </a:lnTo>
                <a:lnTo>
                  <a:pt x="2969879" y="2069451"/>
                </a:lnTo>
                <a:close/>
                <a:moveTo>
                  <a:pt x="5653681" y="2068172"/>
                </a:moveTo>
                <a:lnTo>
                  <a:pt x="5634442" y="2073740"/>
                </a:lnTo>
                <a:lnTo>
                  <a:pt x="5626761" y="2084462"/>
                </a:lnTo>
                <a:lnTo>
                  <a:pt x="5624840" y="2106809"/>
                </a:lnTo>
                <a:lnTo>
                  <a:pt x="5615609" y="2157448"/>
                </a:lnTo>
                <a:lnTo>
                  <a:pt x="5615609" y="2157448"/>
                </a:lnTo>
                <a:lnTo>
                  <a:pt x="5624840" y="2106809"/>
                </a:lnTo>
                <a:lnTo>
                  <a:pt x="5626761" y="2084462"/>
                </a:lnTo>
                <a:lnTo>
                  <a:pt x="5634443" y="2073740"/>
                </a:lnTo>
                <a:close/>
                <a:moveTo>
                  <a:pt x="2996395" y="2058729"/>
                </a:moveTo>
                <a:lnTo>
                  <a:pt x="2996799" y="2058729"/>
                </a:lnTo>
                <a:lnTo>
                  <a:pt x="2997170" y="2059143"/>
                </a:lnTo>
                <a:lnTo>
                  <a:pt x="2998719" y="2059143"/>
                </a:lnTo>
                <a:lnTo>
                  <a:pt x="2999090" y="2060422"/>
                </a:lnTo>
                <a:lnTo>
                  <a:pt x="2999090" y="2063018"/>
                </a:lnTo>
                <a:lnTo>
                  <a:pt x="2998719" y="2063845"/>
                </a:lnTo>
                <a:lnTo>
                  <a:pt x="2996395" y="2062566"/>
                </a:lnTo>
                <a:lnTo>
                  <a:pt x="2995620" y="2059143"/>
                </a:lnTo>
                <a:close/>
                <a:moveTo>
                  <a:pt x="2919510" y="2055268"/>
                </a:moveTo>
                <a:lnTo>
                  <a:pt x="2921430" y="2056998"/>
                </a:lnTo>
                <a:lnTo>
                  <a:pt x="2924126" y="2056998"/>
                </a:lnTo>
                <a:lnTo>
                  <a:pt x="2920655" y="2058729"/>
                </a:lnTo>
                <a:lnTo>
                  <a:pt x="2915669" y="2058729"/>
                </a:lnTo>
                <a:lnTo>
                  <a:pt x="2916039" y="2056547"/>
                </a:lnTo>
                <a:close/>
                <a:moveTo>
                  <a:pt x="2273938" y="2048420"/>
                </a:moveTo>
                <a:lnTo>
                  <a:pt x="2270468" y="2050113"/>
                </a:lnTo>
                <a:lnTo>
                  <a:pt x="2270097" y="2055267"/>
                </a:lnTo>
                <a:lnTo>
                  <a:pt x="2245468" y="2054853"/>
                </a:lnTo>
                <a:lnTo>
                  <a:pt x="2220469" y="2054853"/>
                </a:lnTo>
                <a:lnTo>
                  <a:pt x="2218549" y="2074153"/>
                </a:lnTo>
                <a:lnTo>
                  <a:pt x="2206251" y="2074153"/>
                </a:lnTo>
                <a:lnTo>
                  <a:pt x="2206251" y="2074154"/>
                </a:lnTo>
                <a:lnTo>
                  <a:pt x="2218549" y="2074154"/>
                </a:lnTo>
                <a:lnTo>
                  <a:pt x="2220469" y="2054854"/>
                </a:lnTo>
                <a:lnTo>
                  <a:pt x="2245468" y="2054854"/>
                </a:lnTo>
                <a:lnTo>
                  <a:pt x="2270097" y="2055268"/>
                </a:lnTo>
                <a:lnTo>
                  <a:pt x="2270468" y="2050113"/>
                </a:lnTo>
                <a:lnTo>
                  <a:pt x="2273938" y="2048420"/>
                </a:lnTo>
                <a:lnTo>
                  <a:pt x="2278149" y="2052709"/>
                </a:lnTo>
                <a:lnTo>
                  <a:pt x="2278150" y="2052708"/>
                </a:lnTo>
                <a:close/>
                <a:moveTo>
                  <a:pt x="2963714" y="2046276"/>
                </a:moveTo>
                <a:lnTo>
                  <a:pt x="2966409" y="2046276"/>
                </a:lnTo>
                <a:lnTo>
                  <a:pt x="2966409" y="2047555"/>
                </a:lnTo>
                <a:lnTo>
                  <a:pt x="2966038" y="2047969"/>
                </a:lnTo>
                <a:lnTo>
                  <a:pt x="2964489" y="2047555"/>
                </a:lnTo>
                <a:close/>
                <a:moveTo>
                  <a:pt x="2835684" y="2044545"/>
                </a:moveTo>
                <a:lnTo>
                  <a:pt x="2836459" y="2044545"/>
                </a:lnTo>
                <a:lnTo>
                  <a:pt x="2837605" y="2044545"/>
                </a:lnTo>
                <a:lnTo>
                  <a:pt x="2838380" y="2044545"/>
                </a:lnTo>
                <a:lnTo>
                  <a:pt x="2838380" y="2044958"/>
                </a:lnTo>
                <a:lnTo>
                  <a:pt x="2837605" y="2045824"/>
                </a:lnTo>
                <a:lnTo>
                  <a:pt x="2837605" y="2046275"/>
                </a:lnTo>
                <a:lnTo>
                  <a:pt x="2837234" y="2046275"/>
                </a:lnTo>
                <a:lnTo>
                  <a:pt x="2837234" y="2046689"/>
                </a:lnTo>
                <a:lnTo>
                  <a:pt x="2836830" y="2046689"/>
                </a:lnTo>
                <a:lnTo>
                  <a:pt x="2836830" y="2046275"/>
                </a:lnTo>
                <a:lnTo>
                  <a:pt x="2835684" y="2045824"/>
                </a:lnTo>
                <a:lnTo>
                  <a:pt x="2835684" y="2044958"/>
                </a:lnTo>
                <a:close/>
                <a:moveTo>
                  <a:pt x="2901047" y="2043266"/>
                </a:moveTo>
                <a:lnTo>
                  <a:pt x="2904113" y="2043266"/>
                </a:lnTo>
                <a:lnTo>
                  <a:pt x="2906033" y="2043679"/>
                </a:lnTo>
                <a:lnTo>
                  <a:pt x="2906033" y="2044131"/>
                </a:lnTo>
                <a:lnTo>
                  <a:pt x="2902596" y="2045410"/>
                </a:lnTo>
                <a:lnTo>
                  <a:pt x="2900272" y="2044958"/>
                </a:lnTo>
                <a:lnTo>
                  <a:pt x="2899126" y="2044958"/>
                </a:lnTo>
                <a:lnTo>
                  <a:pt x="2898756" y="2044131"/>
                </a:lnTo>
                <a:close/>
                <a:moveTo>
                  <a:pt x="2966813" y="2039391"/>
                </a:moveTo>
                <a:lnTo>
                  <a:pt x="2967959" y="2039805"/>
                </a:lnTo>
                <a:lnTo>
                  <a:pt x="2967554" y="2041121"/>
                </a:lnTo>
                <a:lnTo>
                  <a:pt x="2963343" y="2042400"/>
                </a:lnTo>
                <a:lnTo>
                  <a:pt x="2963343" y="2041949"/>
                </a:lnTo>
                <a:close/>
                <a:moveTo>
                  <a:pt x="7389694" y="2038111"/>
                </a:moveTo>
                <a:lnTo>
                  <a:pt x="7385853" y="2050113"/>
                </a:lnTo>
                <a:lnTo>
                  <a:pt x="7370456" y="2050978"/>
                </a:lnTo>
                <a:lnTo>
                  <a:pt x="7370416" y="2050949"/>
                </a:lnTo>
                <a:lnTo>
                  <a:pt x="7370455" y="2050978"/>
                </a:lnTo>
                <a:lnTo>
                  <a:pt x="7385853" y="2050113"/>
                </a:lnTo>
                <a:lnTo>
                  <a:pt x="7389694" y="2038112"/>
                </a:lnTo>
                <a:lnTo>
                  <a:pt x="7410448" y="2040256"/>
                </a:lnTo>
                <a:lnTo>
                  <a:pt x="7421917" y="2053909"/>
                </a:lnTo>
                <a:lnTo>
                  <a:pt x="7410448" y="2040256"/>
                </a:lnTo>
                <a:close/>
                <a:moveTo>
                  <a:pt x="2921430" y="2035968"/>
                </a:moveTo>
                <a:lnTo>
                  <a:pt x="2923721" y="2036833"/>
                </a:lnTo>
                <a:lnTo>
                  <a:pt x="2921801" y="2037661"/>
                </a:lnTo>
                <a:lnTo>
                  <a:pt x="2920285" y="2037247"/>
                </a:lnTo>
                <a:close/>
                <a:moveTo>
                  <a:pt x="2916039" y="2035516"/>
                </a:moveTo>
                <a:lnTo>
                  <a:pt x="2917589" y="2035968"/>
                </a:lnTo>
                <a:lnTo>
                  <a:pt x="2918364" y="2037247"/>
                </a:lnTo>
                <a:lnTo>
                  <a:pt x="2916444" y="2037661"/>
                </a:lnTo>
                <a:lnTo>
                  <a:pt x="2914119" y="2035968"/>
                </a:lnTo>
                <a:close/>
                <a:moveTo>
                  <a:pt x="7331658" y="2034345"/>
                </a:moveTo>
                <a:lnTo>
                  <a:pt x="7331642" y="2034651"/>
                </a:lnTo>
                <a:lnTo>
                  <a:pt x="7336258" y="2065162"/>
                </a:lnTo>
                <a:lnTo>
                  <a:pt x="7361823" y="2044686"/>
                </a:lnTo>
                <a:lnTo>
                  <a:pt x="7361628" y="2044545"/>
                </a:lnTo>
                <a:lnTo>
                  <a:pt x="7336258" y="2065161"/>
                </a:lnTo>
                <a:close/>
                <a:moveTo>
                  <a:pt x="2924126" y="2033372"/>
                </a:moveTo>
                <a:lnTo>
                  <a:pt x="2926047" y="2033372"/>
                </a:lnTo>
                <a:lnTo>
                  <a:pt x="2927192" y="2033823"/>
                </a:lnTo>
                <a:lnTo>
                  <a:pt x="2925642" y="2035102"/>
                </a:lnTo>
                <a:lnTo>
                  <a:pt x="2923351" y="2035102"/>
                </a:lnTo>
                <a:lnTo>
                  <a:pt x="2922980" y="2034651"/>
                </a:lnTo>
                <a:close/>
                <a:moveTo>
                  <a:pt x="7854945" y="2031227"/>
                </a:moveTo>
                <a:lnTo>
                  <a:pt x="7870713" y="2031227"/>
                </a:lnTo>
                <a:lnTo>
                  <a:pt x="7888402" y="2040670"/>
                </a:lnTo>
                <a:lnTo>
                  <a:pt x="7895679" y="2032092"/>
                </a:lnTo>
                <a:lnTo>
                  <a:pt x="7899149" y="2040670"/>
                </a:lnTo>
                <a:lnTo>
                  <a:pt x="7897229" y="2054854"/>
                </a:lnTo>
                <a:lnTo>
                  <a:pt x="7910301" y="2079308"/>
                </a:lnTo>
                <a:lnTo>
                  <a:pt x="7907235" y="2108088"/>
                </a:lnTo>
                <a:lnTo>
                  <a:pt x="7893017" y="2119262"/>
                </a:lnTo>
                <a:lnTo>
                  <a:pt x="7892613" y="2146726"/>
                </a:lnTo>
                <a:lnTo>
                  <a:pt x="7902215" y="2174190"/>
                </a:lnTo>
                <a:lnTo>
                  <a:pt x="7916838" y="2177651"/>
                </a:lnTo>
                <a:lnTo>
                  <a:pt x="7927990" y="2173362"/>
                </a:lnTo>
                <a:lnTo>
                  <a:pt x="7964141" y="2192662"/>
                </a:lnTo>
                <a:lnTo>
                  <a:pt x="7963737" y="2211134"/>
                </a:lnTo>
                <a:lnTo>
                  <a:pt x="7973373" y="2219712"/>
                </a:lnTo>
                <a:lnTo>
                  <a:pt x="7972194" y="2235175"/>
                </a:lnTo>
                <a:lnTo>
                  <a:pt x="7949148" y="2218433"/>
                </a:lnTo>
                <a:lnTo>
                  <a:pt x="7937221" y="2200412"/>
                </a:lnTo>
                <a:lnTo>
                  <a:pt x="7931831" y="2213279"/>
                </a:lnTo>
                <a:lnTo>
                  <a:pt x="7912626" y="2192662"/>
                </a:lnTo>
                <a:lnTo>
                  <a:pt x="7888772" y="2197402"/>
                </a:lnTo>
                <a:lnTo>
                  <a:pt x="7874554" y="2190104"/>
                </a:lnTo>
                <a:lnTo>
                  <a:pt x="7874150" y="2175920"/>
                </a:lnTo>
                <a:lnTo>
                  <a:pt x="7881461" y="2166891"/>
                </a:lnTo>
                <a:lnTo>
                  <a:pt x="7872634" y="2159593"/>
                </a:lnTo>
                <a:lnTo>
                  <a:pt x="7870713" y="2172045"/>
                </a:lnTo>
                <a:lnTo>
                  <a:pt x="7854945" y="2151880"/>
                </a:lnTo>
                <a:lnTo>
                  <a:pt x="7849184" y="2136869"/>
                </a:lnTo>
                <a:lnTo>
                  <a:pt x="7843389" y="2104665"/>
                </a:lnTo>
                <a:lnTo>
                  <a:pt x="7855720" y="2115387"/>
                </a:lnTo>
                <a:lnTo>
                  <a:pt x="7850700" y="2062566"/>
                </a:lnTo>
                <a:close/>
                <a:moveTo>
                  <a:pt x="2932954" y="2030813"/>
                </a:moveTo>
                <a:lnTo>
                  <a:pt x="2931033" y="2032958"/>
                </a:lnTo>
                <a:lnTo>
                  <a:pt x="2930662" y="2032958"/>
                </a:lnTo>
                <a:lnTo>
                  <a:pt x="2929887" y="2032958"/>
                </a:lnTo>
                <a:lnTo>
                  <a:pt x="2929517" y="2032506"/>
                </a:lnTo>
                <a:lnTo>
                  <a:pt x="2930662" y="2031227"/>
                </a:lnTo>
                <a:close/>
                <a:moveTo>
                  <a:pt x="2860280" y="2030813"/>
                </a:moveTo>
                <a:lnTo>
                  <a:pt x="2866445" y="2031678"/>
                </a:lnTo>
                <a:lnTo>
                  <a:pt x="2883358" y="2032506"/>
                </a:lnTo>
                <a:lnTo>
                  <a:pt x="2884133" y="2032506"/>
                </a:lnTo>
                <a:lnTo>
                  <a:pt x="2884908" y="2033371"/>
                </a:lnTo>
                <a:lnTo>
                  <a:pt x="2885683" y="2033822"/>
                </a:lnTo>
                <a:lnTo>
                  <a:pt x="2886054" y="2033822"/>
                </a:lnTo>
                <a:lnTo>
                  <a:pt x="2885683" y="2032957"/>
                </a:lnTo>
                <a:lnTo>
                  <a:pt x="2886054" y="2032957"/>
                </a:lnTo>
                <a:lnTo>
                  <a:pt x="2891444" y="2033371"/>
                </a:lnTo>
                <a:lnTo>
                  <a:pt x="2894510" y="2035102"/>
                </a:lnTo>
                <a:lnTo>
                  <a:pt x="2897576" y="2035515"/>
                </a:lnTo>
                <a:lnTo>
                  <a:pt x="2897576" y="2040256"/>
                </a:lnTo>
                <a:lnTo>
                  <a:pt x="2894881" y="2042400"/>
                </a:lnTo>
                <a:lnTo>
                  <a:pt x="2892961" y="2044131"/>
                </a:lnTo>
                <a:lnTo>
                  <a:pt x="2891444" y="2046689"/>
                </a:lnTo>
                <a:lnTo>
                  <a:pt x="2887604" y="2049699"/>
                </a:lnTo>
                <a:lnTo>
                  <a:pt x="2883358" y="2050564"/>
                </a:lnTo>
                <a:lnTo>
                  <a:pt x="2880292" y="2050564"/>
                </a:lnTo>
                <a:lnTo>
                  <a:pt x="2879147" y="2050564"/>
                </a:lnTo>
                <a:lnTo>
                  <a:pt x="2877968" y="2050113"/>
                </a:lnTo>
                <a:lnTo>
                  <a:pt x="2876047" y="2050564"/>
                </a:lnTo>
                <a:lnTo>
                  <a:pt x="2873352" y="2048834"/>
                </a:lnTo>
                <a:lnTo>
                  <a:pt x="2870657" y="2049699"/>
                </a:lnTo>
                <a:lnTo>
                  <a:pt x="2866445" y="2048834"/>
                </a:lnTo>
                <a:lnTo>
                  <a:pt x="2864525" y="2050113"/>
                </a:lnTo>
                <a:lnTo>
                  <a:pt x="2862604" y="2050564"/>
                </a:lnTo>
                <a:lnTo>
                  <a:pt x="2861054" y="2050113"/>
                </a:lnTo>
                <a:lnTo>
                  <a:pt x="2859909" y="2049247"/>
                </a:lnTo>
                <a:lnTo>
                  <a:pt x="2856439" y="2050113"/>
                </a:lnTo>
                <a:lnTo>
                  <a:pt x="2854922" y="2048834"/>
                </a:lnTo>
                <a:lnTo>
                  <a:pt x="2856068" y="2043679"/>
                </a:lnTo>
                <a:lnTo>
                  <a:pt x="2856439" y="2041121"/>
                </a:lnTo>
                <a:lnTo>
                  <a:pt x="2855664" y="2038977"/>
                </a:lnTo>
                <a:lnTo>
                  <a:pt x="2854922" y="2037660"/>
                </a:lnTo>
                <a:lnTo>
                  <a:pt x="2854518" y="2035967"/>
                </a:lnTo>
                <a:lnTo>
                  <a:pt x="2856068" y="2035102"/>
                </a:lnTo>
                <a:lnTo>
                  <a:pt x="2856843" y="2033822"/>
                </a:lnTo>
                <a:lnTo>
                  <a:pt x="2857584" y="2031678"/>
                </a:lnTo>
                <a:lnTo>
                  <a:pt x="2858763" y="2031227"/>
                </a:lnTo>
                <a:close/>
                <a:moveTo>
                  <a:pt x="2574605" y="2030813"/>
                </a:moveTo>
                <a:lnTo>
                  <a:pt x="2580771" y="2031678"/>
                </a:lnTo>
                <a:lnTo>
                  <a:pt x="2598459" y="2035102"/>
                </a:lnTo>
                <a:lnTo>
                  <a:pt x="2611532" y="2043266"/>
                </a:lnTo>
                <a:lnTo>
                  <a:pt x="2615373" y="2052709"/>
                </a:lnTo>
                <a:lnTo>
                  <a:pt x="2596539" y="2053122"/>
                </a:lnTo>
                <a:lnTo>
                  <a:pt x="2587678" y="2058728"/>
                </a:lnTo>
                <a:lnTo>
                  <a:pt x="2573460" y="2053122"/>
                </a:lnTo>
                <a:lnTo>
                  <a:pt x="2559612" y="2040670"/>
                </a:lnTo>
                <a:lnTo>
                  <a:pt x="2563083" y="2032957"/>
                </a:lnTo>
                <a:close/>
                <a:moveTo>
                  <a:pt x="2730700" y="2027352"/>
                </a:moveTo>
                <a:lnTo>
                  <a:pt x="2736495" y="2037661"/>
                </a:lnTo>
                <a:lnTo>
                  <a:pt x="2736495" y="2037660"/>
                </a:lnTo>
                <a:lnTo>
                  <a:pt x="2730700" y="2027352"/>
                </a:lnTo>
                <a:close/>
                <a:moveTo>
                  <a:pt x="2931437" y="2023063"/>
                </a:moveTo>
                <a:lnTo>
                  <a:pt x="2933728" y="2023063"/>
                </a:lnTo>
                <a:lnTo>
                  <a:pt x="2934874" y="2023063"/>
                </a:lnTo>
                <a:lnTo>
                  <a:pt x="2934874" y="2024380"/>
                </a:lnTo>
                <a:lnTo>
                  <a:pt x="2933358" y="2023928"/>
                </a:lnTo>
                <a:lnTo>
                  <a:pt x="2931808" y="2023928"/>
                </a:lnTo>
                <a:close/>
                <a:moveTo>
                  <a:pt x="4757179" y="2009354"/>
                </a:moveTo>
                <a:lnTo>
                  <a:pt x="4728194" y="2012300"/>
                </a:lnTo>
                <a:lnTo>
                  <a:pt x="4728196" y="2012340"/>
                </a:lnTo>
                <a:close/>
                <a:moveTo>
                  <a:pt x="2481952" y="2001167"/>
                </a:moveTo>
                <a:lnTo>
                  <a:pt x="2482727" y="2002898"/>
                </a:lnTo>
                <a:lnTo>
                  <a:pt x="2483468" y="2003312"/>
                </a:lnTo>
                <a:lnTo>
                  <a:pt x="2484647" y="2002898"/>
                </a:lnTo>
                <a:lnTo>
                  <a:pt x="2485018" y="2002484"/>
                </a:lnTo>
                <a:lnTo>
                  <a:pt x="2488859" y="2002898"/>
                </a:lnTo>
                <a:lnTo>
                  <a:pt x="2489263" y="2003763"/>
                </a:lnTo>
                <a:lnTo>
                  <a:pt x="2486164" y="2003763"/>
                </a:lnTo>
                <a:lnTo>
                  <a:pt x="2485018" y="2005042"/>
                </a:lnTo>
                <a:lnTo>
                  <a:pt x="2483872" y="2005042"/>
                </a:lnTo>
                <a:lnTo>
                  <a:pt x="2481548" y="2005042"/>
                </a:lnTo>
                <a:lnTo>
                  <a:pt x="2481548" y="2001619"/>
                </a:lnTo>
                <a:close/>
                <a:moveTo>
                  <a:pt x="2520024" y="1990031"/>
                </a:moveTo>
                <a:lnTo>
                  <a:pt x="2520394" y="1990031"/>
                </a:lnTo>
                <a:lnTo>
                  <a:pt x="2521169" y="1990445"/>
                </a:lnTo>
                <a:lnTo>
                  <a:pt x="2520394" y="1990445"/>
                </a:lnTo>
                <a:lnTo>
                  <a:pt x="2519619" y="1990445"/>
                </a:lnTo>
                <a:lnTo>
                  <a:pt x="2517699" y="1991724"/>
                </a:lnTo>
                <a:lnTo>
                  <a:pt x="2516553" y="1991724"/>
                </a:lnTo>
                <a:lnTo>
                  <a:pt x="2516924" y="1990859"/>
                </a:lnTo>
                <a:lnTo>
                  <a:pt x="2517699" y="1990445"/>
                </a:lnTo>
                <a:lnTo>
                  <a:pt x="2518070" y="1990445"/>
                </a:lnTo>
                <a:lnTo>
                  <a:pt x="2518474" y="1990445"/>
                </a:lnTo>
                <a:close/>
                <a:moveTo>
                  <a:pt x="2526156" y="1988301"/>
                </a:moveTo>
                <a:lnTo>
                  <a:pt x="2526560" y="1988301"/>
                </a:lnTo>
                <a:lnTo>
                  <a:pt x="2527301" y="1988715"/>
                </a:lnTo>
                <a:lnTo>
                  <a:pt x="2524606" y="1990031"/>
                </a:lnTo>
                <a:lnTo>
                  <a:pt x="2523865" y="1990445"/>
                </a:lnTo>
                <a:lnTo>
                  <a:pt x="2522685" y="1990445"/>
                </a:lnTo>
                <a:lnTo>
                  <a:pt x="2525381" y="1988715"/>
                </a:lnTo>
                <a:lnTo>
                  <a:pt x="2525785" y="1988715"/>
                </a:lnTo>
                <a:close/>
                <a:moveTo>
                  <a:pt x="7425845" y="1984011"/>
                </a:moveTo>
                <a:lnTo>
                  <a:pt x="7410077" y="1993003"/>
                </a:lnTo>
                <a:lnTo>
                  <a:pt x="7403541" y="2005456"/>
                </a:lnTo>
                <a:lnTo>
                  <a:pt x="7403541" y="2005456"/>
                </a:lnTo>
                <a:lnTo>
                  <a:pt x="7410077" y="1993004"/>
                </a:lnTo>
                <a:lnTo>
                  <a:pt x="7425845" y="1984012"/>
                </a:lnTo>
                <a:close/>
                <a:moveTo>
                  <a:pt x="2701893" y="1983560"/>
                </a:moveTo>
                <a:lnTo>
                  <a:pt x="2718032" y="1984425"/>
                </a:lnTo>
                <a:lnTo>
                  <a:pt x="2740336" y="1990031"/>
                </a:lnTo>
                <a:lnTo>
                  <a:pt x="2744176" y="1984012"/>
                </a:lnTo>
                <a:lnTo>
                  <a:pt x="2765335" y="1984426"/>
                </a:lnTo>
                <a:lnTo>
                  <a:pt x="2779923" y="1993003"/>
                </a:lnTo>
                <a:lnTo>
                  <a:pt x="2786864" y="1992589"/>
                </a:lnTo>
                <a:lnTo>
                  <a:pt x="2790705" y="2004628"/>
                </a:lnTo>
                <a:lnTo>
                  <a:pt x="2804923" y="2003763"/>
                </a:lnTo>
                <a:lnTo>
                  <a:pt x="2803777" y="2014071"/>
                </a:lnTo>
                <a:lnTo>
                  <a:pt x="2815300" y="2015350"/>
                </a:lnTo>
                <a:lnTo>
                  <a:pt x="2827227" y="2027352"/>
                </a:lnTo>
                <a:lnTo>
                  <a:pt x="2816075" y="2041535"/>
                </a:lnTo>
                <a:lnTo>
                  <a:pt x="2804148" y="2034650"/>
                </a:lnTo>
                <a:lnTo>
                  <a:pt x="2791480" y="2035516"/>
                </a:lnTo>
                <a:lnTo>
                  <a:pt x="2782989" y="2033823"/>
                </a:lnTo>
                <a:lnTo>
                  <a:pt x="2777632" y="2040256"/>
                </a:lnTo>
                <a:lnTo>
                  <a:pt x="2767255" y="2042400"/>
                </a:lnTo>
                <a:lnTo>
                  <a:pt x="2764156" y="2033823"/>
                </a:lnTo>
                <a:lnTo>
                  <a:pt x="2754554" y="2038977"/>
                </a:lnTo>
                <a:lnTo>
                  <a:pt x="2742256" y="2062566"/>
                </a:lnTo>
                <a:lnTo>
                  <a:pt x="2735316" y="2056998"/>
                </a:lnTo>
                <a:lnTo>
                  <a:pt x="2735316" y="2047555"/>
                </a:lnTo>
                <a:lnTo>
                  <a:pt x="2718032" y="2041536"/>
                </a:lnTo>
                <a:lnTo>
                  <a:pt x="2704959" y="2043680"/>
                </a:lnTo>
                <a:lnTo>
                  <a:pt x="2689191" y="2041536"/>
                </a:lnTo>
                <a:lnTo>
                  <a:pt x="2676119" y="2047555"/>
                </a:lnTo>
                <a:lnTo>
                  <a:pt x="2662642" y="2037247"/>
                </a:lnTo>
                <a:lnTo>
                  <a:pt x="2666112" y="2026073"/>
                </a:lnTo>
                <a:lnTo>
                  <a:pt x="2690337" y="2030813"/>
                </a:lnTo>
                <a:lnTo>
                  <a:pt x="2710350" y="2033372"/>
                </a:lnTo>
                <a:lnTo>
                  <a:pt x="2720323" y="2026073"/>
                </a:lnTo>
                <a:lnTo>
                  <a:pt x="2709946" y="2011062"/>
                </a:lnTo>
                <a:lnTo>
                  <a:pt x="2711495" y="1998157"/>
                </a:lnTo>
                <a:lnTo>
                  <a:pt x="2694953" y="1992589"/>
                </a:lnTo>
                <a:close/>
                <a:moveTo>
                  <a:pt x="5276870" y="1980136"/>
                </a:moveTo>
                <a:lnTo>
                  <a:pt x="5276870" y="1980137"/>
                </a:lnTo>
                <a:lnTo>
                  <a:pt x="5307260" y="1980137"/>
                </a:lnTo>
                <a:lnTo>
                  <a:pt x="5307260" y="1980136"/>
                </a:lnTo>
                <a:close/>
                <a:moveTo>
                  <a:pt x="7567722" y="1977126"/>
                </a:moveTo>
                <a:lnTo>
                  <a:pt x="7583085" y="1977578"/>
                </a:lnTo>
                <a:lnTo>
                  <a:pt x="7590801" y="1990858"/>
                </a:lnTo>
                <a:lnTo>
                  <a:pt x="7581165" y="2005907"/>
                </a:lnTo>
                <a:lnTo>
                  <a:pt x="7578099" y="2025207"/>
                </a:lnTo>
                <a:lnTo>
                  <a:pt x="7557345" y="2041949"/>
                </a:lnTo>
                <a:lnTo>
                  <a:pt x="7533895" y="2031226"/>
                </a:lnTo>
                <a:lnTo>
                  <a:pt x="7529279" y="2001618"/>
                </a:lnTo>
                <a:lnTo>
                  <a:pt x="7539656" y="1986569"/>
                </a:lnTo>
                <a:close/>
                <a:moveTo>
                  <a:pt x="4698599" y="1975444"/>
                </a:moveTo>
                <a:lnTo>
                  <a:pt x="4715123" y="1985290"/>
                </a:lnTo>
                <a:lnTo>
                  <a:pt x="4727407" y="1990852"/>
                </a:lnTo>
                <a:lnTo>
                  <a:pt x="4715123" y="1984877"/>
                </a:lnTo>
                <a:close/>
                <a:moveTo>
                  <a:pt x="510602" y="1971107"/>
                </a:moveTo>
                <a:lnTo>
                  <a:pt x="512523" y="1971558"/>
                </a:lnTo>
                <a:lnTo>
                  <a:pt x="521755" y="1977578"/>
                </a:lnTo>
                <a:lnTo>
                  <a:pt x="525595" y="1981001"/>
                </a:lnTo>
                <a:lnTo>
                  <a:pt x="528695" y="1985290"/>
                </a:lnTo>
                <a:lnTo>
                  <a:pt x="533311" y="1996877"/>
                </a:lnTo>
                <a:lnTo>
                  <a:pt x="532132" y="1999022"/>
                </a:lnTo>
                <a:lnTo>
                  <a:pt x="520239" y="2006772"/>
                </a:lnTo>
                <a:lnTo>
                  <a:pt x="510602" y="2011475"/>
                </a:lnTo>
                <a:lnTo>
                  <a:pt x="505615" y="2017494"/>
                </a:lnTo>
                <a:lnTo>
                  <a:pt x="499855" y="2012340"/>
                </a:lnTo>
                <a:lnTo>
                  <a:pt x="502920" y="2002897"/>
                </a:lnTo>
                <a:lnTo>
                  <a:pt x="501001" y="1990444"/>
                </a:lnTo>
                <a:lnTo>
                  <a:pt x="502920" y="1986569"/>
                </a:lnTo>
                <a:lnTo>
                  <a:pt x="508682" y="1981415"/>
                </a:lnTo>
                <a:lnTo>
                  <a:pt x="508682" y="1974568"/>
                </a:lnTo>
                <a:close/>
                <a:moveTo>
                  <a:pt x="7298557" y="1966404"/>
                </a:moveTo>
                <a:lnTo>
                  <a:pt x="7298557" y="1966405"/>
                </a:lnTo>
                <a:lnTo>
                  <a:pt x="7310888" y="1976713"/>
                </a:lnTo>
                <a:lnTo>
                  <a:pt x="7315099" y="1996878"/>
                </a:lnTo>
                <a:lnTo>
                  <a:pt x="7333563" y="1998609"/>
                </a:lnTo>
                <a:lnTo>
                  <a:pt x="7333563" y="1998608"/>
                </a:lnTo>
                <a:lnTo>
                  <a:pt x="7315100" y="1996878"/>
                </a:lnTo>
                <a:lnTo>
                  <a:pt x="7310888" y="1976261"/>
                </a:lnTo>
                <a:close/>
                <a:moveTo>
                  <a:pt x="496014" y="1945787"/>
                </a:moveTo>
                <a:lnTo>
                  <a:pt x="504841" y="1949211"/>
                </a:lnTo>
                <a:lnTo>
                  <a:pt x="510602" y="1954365"/>
                </a:lnTo>
                <a:lnTo>
                  <a:pt x="507536" y="1958240"/>
                </a:lnTo>
                <a:lnTo>
                  <a:pt x="497934" y="1960836"/>
                </a:lnTo>
                <a:lnTo>
                  <a:pt x="495239" y="1953537"/>
                </a:lnTo>
                <a:lnTo>
                  <a:pt x="492913" y="1950941"/>
                </a:lnTo>
                <a:lnTo>
                  <a:pt x="492913" y="1948797"/>
                </a:lnTo>
                <a:close/>
                <a:moveTo>
                  <a:pt x="7339160" y="1940209"/>
                </a:moveTo>
                <a:lnTo>
                  <a:pt x="7339324" y="1940219"/>
                </a:lnTo>
                <a:lnTo>
                  <a:pt x="7339324" y="1940219"/>
                </a:lnTo>
                <a:close/>
                <a:moveTo>
                  <a:pt x="480616" y="1938940"/>
                </a:moveTo>
                <a:lnTo>
                  <a:pt x="493319" y="1940219"/>
                </a:lnTo>
                <a:lnTo>
                  <a:pt x="491768" y="1943643"/>
                </a:lnTo>
                <a:lnTo>
                  <a:pt x="477921" y="1942777"/>
                </a:lnTo>
                <a:close/>
                <a:moveTo>
                  <a:pt x="2709946" y="1935931"/>
                </a:moveTo>
                <a:lnTo>
                  <a:pt x="2711496" y="1936345"/>
                </a:lnTo>
                <a:lnTo>
                  <a:pt x="2710350" y="1939354"/>
                </a:lnTo>
                <a:lnTo>
                  <a:pt x="2709575" y="1942364"/>
                </a:lnTo>
                <a:lnTo>
                  <a:pt x="2706105" y="1947067"/>
                </a:lnTo>
                <a:lnTo>
                  <a:pt x="2699939" y="1947932"/>
                </a:lnTo>
                <a:lnTo>
                  <a:pt x="2692662" y="1948798"/>
                </a:lnTo>
                <a:lnTo>
                  <a:pt x="2692258" y="1947067"/>
                </a:lnTo>
                <a:lnTo>
                  <a:pt x="2692258" y="1945788"/>
                </a:lnTo>
                <a:lnTo>
                  <a:pt x="2693033" y="1944509"/>
                </a:lnTo>
                <a:lnTo>
                  <a:pt x="2693033" y="1943229"/>
                </a:lnTo>
                <a:lnTo>
                  <a:pt x="2692662" y="1942778"/>
                </a:lnTo>
                <a:lnTo>
                  <a:pt x="2695357" y="1941913"/>
                </a:lnTo>
                <a:lnTo>
                  <a:pt x="2697278" y="1939354"/>
                </a:lnTo>
                <a:lnTo>
                  <a:pt x="2699939" y="1939354"/>
                </a:lnTo>
                <a:lnTo>
                  <a:pt x="2703039" y="1941085"/>
                </a:lnTo>
                <a:lnTo>
                  <a:pt x="2704555" y="1941085"/>
                </a:lnTo>
                <a:lnTo>
                  <a:pt x="2707655" y="1939354"/>
                </a:lnTo>
                <a:close/>
                <a:moveTo>
                  <a:pt x="7086331" y="1929911"/>
                </a:moveTo>
                <a:lnTo>
                  <a:pt x="7086331" y="1929912"/>
                </a:lnTo>
                <a:lnTo>
                  <a:pt x="7086386" y="1929939"/>
                </a:lnTo>
                <a:close/>
                <a:moveTo>
                  <a:pt x="2712271" y="1927315"/>
                </a:moveTo>
                <a:lnTo>
                  <a:pt x="2714191" y="1928632"/>
                </a:lnTo>
                <a:lnTo>
                  <a:pt x="2710721" y="1930325"/>
                </a:lnTo>
                <a:lnTo>
                  <a:pt x="2710350" y="1928632"/>
                </a:lnTo>
                <a:close/>
                <a:moveTo>
                  <a:pt x="464108" y="1921747"/>
                </a:moveTo>
                <a:lnTo>
                  <a:pt x="465253" y="1923891"/>
                </a:lnTo>
                <a:lnTo>
                  <a:pt x="470644" y="1935065"/>
                </a:lnTo>
                <a:lnTo>
                  <a:pt x="468690" y="1937209"/>
                </a:lnTo>
                <a:lnTo>
                  <a:pt x="466769" y="1936758"/>
                </a:lnTo>
                <a:lnTo>
                  <a:pt x="458313" y="1935930"/>
                </a:lnTo>
                <a:lnTo>
                  <a:pt x="456393" y="1927766"/>
                </a:lnTo>
                <a:lnTo>
                  <a:pt x="455616" y="1926487"/>
                </a:lnTo>
                <a:close/>
                <a:moveTo>
                  <a:pt x="4643035" y="1918399"/>
                </a:moveTo>
                <a:lnTo>
                  <a:pt x="4692415" y="1959519"/>
                </a:lnTo>
                <a:lnTo>
                  <a:pt x="4698573" y="1975415"/>
                </a:lnTo>
                <a:lnTo>
                  <a:pt x="4692415" y="1959106"/>
                </a:lnTo>
                <a:close/>
                <a:moveTo>
                  <a:pt x="7318940" y="1917458"/>
                </a:moveTo>
                <a:lnTo>
                  <a:pt x="7300881" y="1927315"/>
                </a:lnTo>
                <a:lnTo>
                  <a:pt x="7300848" y="1927298"/>
                </a:lnTo>
                <a:lnTo>
                  <a:pt x="7300881" y="1927316"/>
                </a:lnTo>
                <a:lnTo>
                  <a:pt x="7318940" y="1917459"/>
                </a:lnTo>
                <a:lnTo>
                  <a:pt x="7321928" y="1931281"/>
                </a:lnTo>
                <a:lnTo>
                  <a:pt x="7321928" y="1931280"/>
                </a:lnTo>
                <a:close/>
                <a:moveTo>
                  <a:pt x="2744952" y="1917044"/>
                </a:moveTo>
                <a:lnTo>
                  <a:pt x="2748388" y="1917872"/>
                </a:lnTo>
                <a:lnTo>
                  <a:pt x="2749163" y="1919189"/>
                </a:lnTo>
                <a:lnTo>
                  <a:pt x="2748388" y="1920016"/>
                </a:lnTo>
                <a:lnTo>
                  <a:pt x="2748388" y="1920882"/>
                </a:lnTo>
                <a:lnTo>
                  <a:pt x="2746872" y="1919189"/>
                </a:lnTo>
                <a:lnTo>
                  <a:pt x="2744177" y="1919189"/>
                </a:lnTo>
                <a:lnTo>
                  <a:pt x="2744177" y="1917458"/>
                </a:lnTo>
                <a:close/>
                <a:moveTo>
                  <a:pt x="2731104" y="1917044"/>
                </a:moveTo>
                <a:lnTo>
                  <a:pt x="2733799" y="1919189"/>
                </a:lnTo>
                <a:lnTo>
                  <a:pt x="2735720" y="1918323"/>
                </a:lnTo>
                <a:lnTo>
                  <a:pt x="2735720" y="1919189"/>
                </a:lnTo>
                <a:lnTo>
                  <a:pt x="2734945" y="1919602"/>
                </a:lnTo>
                <a:lnTo>
                  <a:pt x="2734574" y="1920016"/>
                </a:lnTo>
                <a:lnTo>
                  <a:pt x="2731475" y="1920882"/>
                </a:lnTo>
                <a:lnTo>
                  <a:pt x="2730700" y="1920016"/>
                </a:lnTo>
                <a:lnTo>
                  <a:pt x="2730700" y="1919189"/>
                </a:lnTo>
                <a:close/>
                <a:moveTo>
                  <a:pt x="2739561" y="1913583"/>
                </a:moveTo>
                <a:lnTo>
                  <a:pt x="2742256" y="1913583"/>
                </a:lnTo>
                <a:lnTo>
                  <a:pt x="2742627" y="1917044"/>
                </a:lnTo>
                <a:lnTo>
                  <a:pt x="2743031" y="1917458"/>
                </a:lnTo>
                <a:lnTo>
                  <a:pt x="2742627" y="1917872"/>
                </a:lnTo>
                <a:lnTo>
                  <a:pt x="2741111" y="1917044"/>
                </a:lnTo>
                <a:lnTo>
                  <a:pt x="2740706" y="1915727"/>
                </a:lnTo>
                <a:lnTo>
                  <a:pt x="2740336" y="1915727"/>
                </a:lnTo>
                <a:lnTo>
                  <a:pt x="2739561" y="1914862"/>
                </a:lnTo>
                <a:close/>
                <a:moveTo>
                  <a:pt x="6115463" y="1912304"/>
                </a:moveTo>
                <a:lnTo>
                  <a:pt x="6103165" y="1980136"/>
                </a:lnTo>
                <a:lnTo>
                  <a:pt x="6025876" y="2014485"/>
                </a:lnTo>
                <a:lnTo>
                  <a:pt x="5950136" y="2027351"/>
                </a:lnTo>
                <a:lnTo>
                  <a:pt x="5926282" y="2043265"/>
                </a:lnTo>
                <a:lnTo>
                  <a:pt x="5909369" y="2078893"/>
                </a:lnTo>
                <a:lnTo>
                  <a:pt x="5897442" y="2084461"/>
                </a:lnTo>
                <a:lnTo>
                  <a:pt x="5893413" y="2078384"/>
                </a:lnTo>
                <a:lnTo>
                  <a:pt x="5897442" y="2084462"/>
                </a:lnTo>
                <a:lnTo>
                  <a:pt x="5909369" y="2078894"/>
                </a:lnTo>
                <a:lnTo>
                  <a:pt x="5926283" y="2043266"/>
                </a:lnTo>
                <a:lnTo>
                  <a:pt x="5950137" y="2027352"/>
                </a:lnTo>
                <a:lnTo>
                  <a:pt x="6025876" y="2014485"/>
                </a:lnTo>
                <a:lnTo>
                  <a:pt x="6031508" y="2027249"/>
                </a:lnTo>
                <a:lnTo>
                  <a:pt x="6025876" y="2014485"/>
                </a:lnTo>
                <a:lnTo>
                  <a:pt x="6103165" y="1980136"/>
                </a:lnTo>
                <a:close/>
                <a:moveTo>
                  <a:pt x="7094013" y="1910581"/>
                </a:moveTo>
                <a:lnTo>
                  <a:pt x="7096319" y="1934873"/>
                </a:lnTo>
                <a:lnTo>
                  <a:pt x="7096708" y="1935066"/>
                </a:lnTo>
                <a:close/>
                <a:moveTo>
                  <a:pt x="7093914" y="1910326"/>
                </a:moveTo>
                <a:lnTo>
                  <a:pt x="7094012" y="1910573"/>
                </a:lnTo>
                <a:lnTo>
                  <a:pt x="7094012" y="1910574"/>
                </a:lnTo>
                <a:lnTo>
                  <a:pt x="7094013" y="1910574"/>
                </a:lnTo>
                <a:close/>
                <a:moveTo>
                  <a:pt x="7267055" y="1908015"/>
                </a:moveTo>
                <a:lnTo>
                  <a:pt x="7267055" y="1908016"/>
                </a:lnTo>
                <a:lnTo>
                  <a:pt x="7267129" y="1908059"/>
                </a:lnTo>
                <a:close/>
                <a:moveTo>
                  <a:pt x="426036" y="1904140"/>
                </a:moveTo>
                <a:lnTo>
                  <a:pt x="432168" y="1904591"/>
                </a:lnTo>
                <a:lnTo>
                  <a:pt x="430652" y="1912718"/>
                </a:lnTo>
                <a:lnTo>
                  <a:pt x="426811" y="1915727"/>
                </a:lnTo>
                <a:lnTo>
                  <a:pt x="419095" y="1910159"/>
                </a:lnTo>
                <a:lnTo>
                  <a:pt x="421017" y="1907150"/>
                </a:lnTo>
                <a:close/>
                <a:moveTo>
                  <a:pt x="2712271" y="1896428"/>
                </a:moveTo>
                <a:lnTo>
                  <a:pt x="2714191" y="1897707"/>
                </a:lnTo>
                <a:lnTo>
                  <a:pt x="2715707" y="1898121"/>
                </a:lnTo>
                <a:lnTo>
                  <a:pt x="2716482" y="1898121"/>
                </a:lnTo>
                <a:lnTo>
                  <a:pt x="2719548" y="1898572"/>
                </a:lnTo>
                <a:lnTo>
                  <a:pt x="2721502" y="1900265"/>
                </a:lnTo>
                <a:lnTo>
                  <a:pt x="2721873" y="1900717"/>
                </a:lnTo>
                <a:lnTo>
                  <a:pt x="2720323" y="1901996"/>
                </a:lnTo>
                <a:lnTo>
                  <a:pt x="2718032" y="1899852"/>
                </a:lnTo>
                <a:lnTo>
                  <a:pt x="2715707" y="1899438"/>
                </a:lnTo>
                <a:lnTo>
                  <a:pt x="2712271" y="1899852"/>
                </a:lnTo>
                <a:lnTo>
                  <a:pt x="2710721" y="1899438"/>
                </a:lnTo>
                <a:close/>
                <a:moveTo>
                  <a:pt x="7376694" y="1887802"/>
                </a:moveTo>
                <a:lnTo>
                  <a:pt x="7376621" y="1887812"/>
                </a:lnTo>
                <a:lnTo>
                  <a:pt x="7355867" y="1887812"/>
                </a:lnTo>
                <a:lnTo>
                  <a:pt x="7343165" y="1895976"/>
                </a:lnTo>
                <a:lnTo>
                  <a:pt x="7330092" y="1901582"/>
                </a:lnTo>
                <a:lnTo>
                  <a:pt x="7338696" y="1937590"/>
                </a:lnTo>
                <a:lnTo>
                  <a:pt x="7330093" y="1901582"/>
                </a:lnTo>
                <a:lnTo>
                  <a:pt x="7343165" y="1895976"/>
                </a:lnTo>
                <a:lnTo>
                  <a:pt x="7343165" y="1895977"/>
                </a:lnTo>
                <a:lnTo>
                  <a:pt x="7356237" y="1887813"/>
                </a:lnTo>
                <a:lnTo>
                  <a:pt x="7376621" y="1887813"/>
                </a:lnTo>
                <a:close/>
                <a:moveTo>
                  <a:pt x="2694178" y="1886985"/>
                </a:moveTo>
                <a:lnTo>
                  <a:pt x="2693033" y="1889129"/>
                </a:lnTo>
                <a:lnTo>
                  <a:pt x="2693403" y="1893832"/>
                </a:lnTo>
                <a:lnTo>
                  <a:pt x="2689192" y="1899852"/>
                </a:lnTo>
                <a:lnTo>
                  <a:pt x="2685721" y="1901582"/>
                </a:lnTo>
                <a:lnTo>
                  <a:pt x="2682251" y="1904592"/>
                </a:lnTo>
                <a:lnTo>
                  <a:pt x="2680331" y="1905871"/>
                </a:lnTo>
                <a:lnTo>
                  <a:pt x="2681510" y="1904140"/>
                </a:lnTo>
                <a:lnTo>
                  <a:pt x="2685351" y="1900717"/>
                </a:lnTo>
                <a:lnTo>
                  <a:pt x="2687271" y="1898121"/>
                </a:lnTo>
                <a:lnTo>
                  <a:pt x="2688787" y="1897707"/>
                </a:lnTo>
                <a:lnTo>
                  <a:pt x="2689192" y="1896428"/>
                </a:lnTo>
                <a:lnTo>
                  <a:pt x="2690741" y="1895977"/>
                </a:lnTo>
                <a:lnTo>
                  <a:pt x="2691483" y="1893832"/>
                </a:lnTo>
                <a:lnTo>
                  <a:pt x="2691483" y="1892967"/>
                </a:lnTo>
                <a:lnTo>
                  <a:pt x="2689967" y="1890822"/>
                </a:lnTo>
                <a:lnTo>
                  <a:pt x="2690741" y="1889129"/>
                </a:lnTo>
                <a:lnTo>
                  <a:pt x="2691112" y="1887399"/>
                </a:lnTo>
                <a:close/>
                <a:moveTo>
                  <a:pt x="7102125" y="1885695"/>
                </a:moveTo>
                <a:lnTo>
                  <a:pt x="7101324" y="1887812"/>
                </a:lnTo>
                <a:lnTo>
                  <a:pt x="7101324" y="1887813"/>
                </a:lnTo>
                <a:close/>
                <a:moveTo>
                  <a:pt x="2682251" y="1883524"/>
                </a:moveTo>
                <a:lnTo>
                  <a:pt x="2684205" y="1884389"/>
                </a:lnTo>
                <a:lnTo>
                  <a:pt x="2685351" y="1886533"/>
                </a:lnTo>
                <a:lnTo>
                  <a:pt x="2688046" y="1887399"/>
                </a:lnTo>
                <a:lnTo>
                  <a:pt x="2689192" y="1887813"/>
                </a:lnTo>
                <a:lnTo>
                  <a:pt x="2687271" y="1889543"/>
                </a:lnTo>
                <a:lnTo>
                  <a:pt x="2683430" y="1887399"/>
                </a:lnTo>
                <a:lnTo>
                  <a:pt x="2682251" y="1887813"/>
                </a:lnTo>
                <a:lnTo>
                  <a:pt x="2681881" y="1885668"/>
                </a:lnTo>
                <a:lnTo>
                  <a:pt x="2681881" y="1884840"/>
                </a:lnTo>
                <a:close/>
                <a:moveTo>
                  <a:pt x="2473496" y="1871523"/>
                </a:moveTo>
                <a:lnTo>
                  <a:pt x="2496171" y="1874081"/>
                </a:lnTo>
                <a:lnTo>
                  <a:pt x="2516554" y="1874532"/>
                </a:lnTo>
                <a:lnTo>
                  <a:pt x="2540374" y="1885668"/>
                </a:lnTo>
                <a:lnTo>
                  <a:pt x="2549235" y="1898573"/>
                </a:lnTo>
                <a:lnTo>
                  <a:pt x="2574235" y="1894284"/>
                </a:lnTo>
                <a:lnTo>
                  <a:pt x="2583062" y="1902410"/>
                </a:lnTo>
                <a:lnTo>
                  <a:pt x="2603075" y="1923892"/>
                </a:lnTo>
                <a:lnTo>
                  <a:pt x="2617664" y="1938941"/>
                </a:lnTo>
                <a:lnTo>
                  <a:pt x="2626525" y="1938941"/>
                </a:lnTo>
                <a:lnTo>
                  <a:pt x="2641518" y="1945788"/>
                </a:lnTo>
                <a:lnTo>
                  <a:pt x="2638822" y="1954817"/>
                </a:lnTo>
                <a:lnTo>
                  <a:pt x="2658061" y="1956510"/>
                </a:lnTo>
                <a:lnTo>
                  <a:pt x="2676490" y="1970693"/>
                </a:lnTo>
                <a:lnTo>
                  <a:pt x="2672649" y="1978857"/>
                </a:lnTo>
                <a:lnTo>
                  <a:pt x="2654590" y="1983146"/>
                </a:lnTo>
                <a:lnTo>
                  <a:pt x="2636902" y="1984425"/>
                </a:lnTo>
                <a:lnTo>
                  <a:pt x="2618439" y="1981867"/>
                </a:lnTo>
                <a:lnTo>
                  <a:pt x="2580367" y="1985291"/>
                </a:lnTo>
                <a:lnTo>
                  <a:pt x="2600380" y="1966404"/>
                </a:lnTo>
                <a:lnTo>
                  <a:pt x="2590003" y="1957375"/>
                </a:lnTo>
                <a:lnTo>
                  <a:pt x="2573460" y="1955231"/>
                </a:lnTo>
                <a:lnTo>
                  <a:pt x="2565003" y="1945374"/>
                </a:lnTo>
                <a:lnTo>
                  <a:pt x="2561162" y="1926036"/>
                </a:lnTo>
                <a:lnTo>
                  <a:pt x="2545765" y="1927316"/>
                </a:lnTo>
                <a:lnTo>
                  <a:pt x="2522316" y="1917873"/>
                </a:lnTo>
                <a:lnTo>
                  <a:pt x="2515004" y="1911025"/>
                </a:lnTo>
                <a:lnTo>
                  <a:pt x="2481548" y="1905871"/>
                </a:lnTo>
                <a:lnTo>
                  <a:pt x="2472721" y="1898573"/>
                </a:lnTo>
                <a:lnTo>
                  <a:pt x="2483873" y="1889995"/>
                </a:lnTo>
                <a:lnTo>
                  <a:pt x="2458099" y="1888264"/>
                </a:lnTo>
                <a:lnTo>
                  <a:pt x="2436974" y="1906285"/>
                </a:lnTo>
                <a:lnTo>
                  <a:pt x="2425822" y="1906737"/>
                </a:lnTo>
                <a:lnTo>
                  <a:pt x="2421577" y="1915314"/>
                </a:lnTo>
                <a:lnTo>
                  <a:pt x="2407359" y="1919189"/>
                </a:lnTo>
                <a:lnTo>
                  <a:pt x="2396981" y="1915728"/>
                </a:lnTo>
                <a:lnTo>
                  <a:pt x="2411974" y="1905006"/>
                </a:lnTo>
                <a:lnTo>
                  <a:pt x="2418881" y="1892967"/>
                </a:lnTo>
                <a:lnTo>
                  <a:pt x="2431954" y="1885255"/>
                </a:lnTo>
                <a:lnTo>
                  <a:pt x="2446576" y="1878370"/>
                </a:lnTo>
                <a:lnTo>
                  <a:pt x="2466555" y="1874946"/>
                </a:lnTo>
                <a:close/>
                <a:moveTo>
                  <a:pt x="7056919" y="1870600"/>
                </a:moveTo>
                <a:lnTo>
                  <a:pt x="7064397" y="1878369"/>
                </a:lnTo>
                <a:lnTo>
                  <a:pt x="7064397" y="1878368"/>
                </a:lnTo>
                <a:close/>
                <a:moveTo>
                  <a:pt x="7422004" y="1865916"/>
                </a:moveTo>
                <a:lnTo>
                  <a:pt x="7421646" y="1866246"/>
                </a:lnTo>
                <a:lnTo>
                  <a:pt x="7422004" y="1865917"/>
                </a:lnTo>
                <a:lnTo>
                  <a:pt x="7436222" y="1878821"/>
                </a:lnTo>
                <a:lnTo>
                  <a:pt x="7461222" y="1884841"/>
                </a:lnTo>
                <a:lnTo>
                  <a:pt x="7461222" y="1884840"/>
                </a:lnTo>
                <a:lnTo>
                  <a:pt x="7436222" y="1878821"/>
                </a:lnTo>
                <a:close/>
                <a:moveTo>
                  <a:pt x="6107738" y="1859416"/>
                </a:moveTo>
                <a:lnTo>
                  <a:pt x="6107781" y="1859935"/>
                </a:lnTo>
                <a:lnTo>
                  <a:pt x="6107781" y="1859935"/>
                </a:lnTo>
                <a:close/>
                <a:moveTo>
                  <a:pt x="2658802" y="1855194"/>
                </a:moveTo>
                <a:lnTo>
                  <a:pt x="2660722" y="1859483"/>
                </a:lnTo>
                <a:lnTo>
                  <a:pt x="2661901" y="1862945"/>
                </a:lnTo>
                <a:lnTo>
                  <a:pt x="2663047" y="1866368"/>
                </a:lnTo>
                <a:lnTo>
                  <a:pt x="2663822" y="1872801"/>
                </a:lnTo>
                <a:lnTo>
                  <a:pt x="2666517" y="1874946"/>
                </a:lnTo>
                <a:lnTo>
                  <a:pt x="2668437" y="1877956"/>
                </a:lnTo>
                <a:lnTo>
                  <a:pt x="2668437" y="1881379"/>
                </a:lnTo>
                <a:lnTo>
                  <a:pt x="2668033" y="1882696"/>
                </a:lnTo>
                <a:lnTo>
                  <a:pt x="2665742" y="1875811"/>
                </a:lnTo>
                <a:lnTo>
                  <a:pt x="2661901" y="1874081"/>
                </a:lnTo>
                <a:lnTo>
                  <a:pt x="2659206" y="1872388"/>
                </a:lnTo>
                <a:lnTo>
                  <a:pt x="2659981" y="1871522"/>
                </a:lnTo>
                <a:lnTo>
                  <a:pt x="2661901" y="1870657"/>
                </a:lnTo>
                <a:lnTo>
                  <a:pt x="2662272" y="1868513"/>
                </a:lnTo>
                <a:lnTo>
                  <a:pt x="2661901" y="1866368"/>
                </a:lnTo>
                <a:lnTo>
                  <a:pt x="2659981" y="1861628"/>
                </a:lnTo>
                <a:lnTo>
                  <a:pt x="2659206" y="1858618"/>
                </a:lnTo>
                <a:lnTo>
                  <a:pt x="2658802" y="1857790"/>
                </a:lnTo>
                <a:close/>
                <a:moveTo>
                  <a:pt x="2640743" y="1855194"/>
                </a:moveTo>
                <a:lnTo>
                  <a:pt x="2641888" y="1855646"/>
                </a:lnTo>
                <a:lnTo>
                  <a:pt x="2645359" y="1859483"/>
                </a:lnTo>
                <a:lnTo>
                  <a:pt x="2646504" y="1861214"/>
                </a:lnTo>
                <a:lnTo>
                  <a:pt x="2648829" y="1862945"/>
                </a:lnTo>
                <a:lnTo>
                  <a:pt x="2647650" y="1862493"/>
                </a:lnTo>
                <a:lnTo>
                  <a:pt x="2645729" y="1861628"/>
                </a:lnTo>
                <a:lnTo>
                  <a:pt x="2641518" y="1857790"/>
                </a:lnTo>
                <a:lnTo>
                  <a:pt x="2639597" y="1857339"/>
                </a:lnTo>
                <a:close/>
                <a:moveTo>
                  <a:pt x="6003580" y="1843630"/>
                </a:moveTo>
                <a:lnTo>
                  <a:pt x="6015870" y="1877955"/>
                </a:lnTo>
                <a:lnTo>
                  <a:pt x="6096629" y="1895111"/>
                </a:lnTo>
                <a:lnTo>
                  <a:pt x="6096675" y="1895043"/>
                </a:lnTo>
                <a:lnTo>
                  <a:pt x="6016274" y="1877956"/>
                </a:lnTo>
                <a:close/>
                <a:moveTo>
                  <a:pt x="7242055" y="1841876"/>
                </a:moveTo>
                <a:lnTo>
                  <a:pt x="7215135" y="1847030"/>
                </a:lnTo>
                <a:lnTo>
                  <a:pt x="7215134" y="1847025"/>
                </a:lnTo>
                <a:lnTo>
                  <a:pt x="7215135" y="1847031"/>
                </a:lnTo>
                <a:lnTo>
                  <a:pt x="7242055" y="1841877"/>
                </a:lnTo>
                <a:lnTo>
                  <a:pt x="7253207" y="1872802"/>
                </a:lnTo>
                <a:lnTo>
                  <a:pt x="7270896" y="1880100"/>
                </a:lnTo>
                <a:lnTo>
                  <a:pt x="7270896" y="1880100"/>
                </a:lnTo>
                <a:lnTo>
                  <a:pt x="7253207" y="1872801"/>
                </a:lnTo>
                <a:close/>
                <a:moveTo>
                  <a:pt x="7101324" y="1841462"/>
                </a:moveTo>
                <a:lnTo>
                  <a:pt x="7105443" y="1875896"/>
                </a:lnTo>
                <a:lnTo>
                  <a:pt x="7101375" y="1841479"/>
                </a:lnTo>
                <a:close/>
                <a:moveTo>
                  <a:pt x="2683026" y="1839732"/>
                </a:moveTo>
                <a:lnTo>
                  <a:pt x="2683430" y="1839732"/>
                </a:lnTo>
                <a:lnTo>
                  <a:pt x="2683801" y="1841463"/>
                </a:lnTo>
                <a:lnTo>
                  <a:pt x="2681510" y="1844886"/>
                </a:lnTo>
                <a:lnTo>
                  <a:pt x="2679960" y="1844886"/>
                </a:lnTo>
                <a:lnTo>
                  <a:pt x="2681510" y="1840183"/>
                </a:lnTo>
                <a:close/>
                <a:moveTo>
                  <a:pt x="6112874" y="1834672"/>
                </a:moveTo>
                <a:lnTo>
                  <a:pt x="6118158" y="1839318"/>
                </a:lnTo>
                <a:lnTo>
                  <a:pt x="6118158" y="1839318"/>
                </a:lnTo>
                <a:close/>
                <a:moveTo>
                  <a:pt x="2598459" y="1833750"/>
                </a:moveTo>
                <a:lnTo>
                  <a:pt x="2599201" y="1835443"/>
                </a:lnTo>
                <a:lnTo>
                  <a:pt x="2599201" y="1835894"/>
                </a:lnTo>
                <a:lnTo>
                  <a:pt x="2596539" y="1838039"/>
                </a:lnTo>
                <a:lnTo>
                  <a:pt x="2598459" y="1839732"/>
                </a:lnTo>
                <a:lnTo>
                  <a:pt x="2600380" y="1836308"/>
                </a:lnTo>
                <a:lnTo>
                  <a:pt x="2601525" y="1839318"/>
                </a:lnTo>
                <a:lnTo>
                  <a:pt x="2601525" y="1844021"/>
                </a:lnTo>
                <a:lnTo>
                  <a:pt x="2601525" y="1844886"/>
                </a:lnTo>
                <a:lnTo>
                  <a:pt x="2601525" y="1846203"/>
                </a:lnTo>
                <a:lnTo>
                  <a:pt x="2601525" y="1846617"/>
                </a:lnTo>
                <a:lnTo>
                  <a:pt x="2601525" y="1848347"/>
                </a:lnTo>
                <a:lnTo>
                  <a:pt x="2599605" y="1852636"/>
                </a:lnTo>
                <a:lnTo>
                  <a:pt x="2594619" y="1852185"/>
                </a:lnTo>
                <a:lnTo>
                  <a:pt x="2594989" y="1848347"/>
                </a:lnTo>
                <a:lnTo>
                  <a:pt x="2593844" y="1847896"/>
                </a:lnTo>
                <a:lnTo>
                  <a:pt x="2593439" y="1842328"/>
                </a:lnTo>
                <a:lnTo>
                  <a:pt x="2591923" y="1840597"/>
                </a:lnTo>
                <a:lnTo>
                  <a:pt x="2590003" y="1836308"/>
                </a:lnTo>
                <a:lnTo>
                  <a:pt x="2591519" y="1835443"/>
                </a:lnTo>
                <a:lnTo>
                  <a:pt x="2593439" y="1835443"/>
                </a:lnTo>
                <a:lnTo>
                  <a:pt x="2594619" y="1834578"/>
                </a:lnTo>
                <a:lnTo>
                  <a:pt x="2596910" y="1834578"/>
                </a:lnTo>
                <a:close/>
                <a:moveTo>
                  <a:pt x="6969017" y="1830770"/>
                </a:moveTo>
                <a:lnTo>
                  <a:pt x="6979056" y="1835894"/>
                </a:lnTo>
                <a:lnTo>
                  <a:pt x="6979056" y="1835894"/>
                </a:lnTo>
                <a:close/>
                <a:moveTo>
                  <a:pt x="4927349" y="1824721"/>
                </a:moveTo>
                <a:lnTo>
                  <a:pt x="4927349" y="1824721"/>
                </a:lnTo>
                <a:lnTo>
                  <a:pt x="4948137" y="1840183"/>
                </a:lnTo>
                <a:lnTo>
                  <a:pt x="4960030" y="1861628"/>
                </a:lnTo>
                <a:lnTo>
                  <a:pt x="4870847" y="1926901"/>
                </a:lnTo>
                <a:lnTo>
                  <a:pt x="4794704" y="1994320"/>
                </a:lnTo>
                <a:lnTo>
                  <a:pt x="4757407" y="2009331"/>
                </a:lnTo>
                <a:lnTo>
                  <a:pt x="4757406" y="2009331"/>
                </a:lnTo>
                <a:lnTo>
                  <a:pt x="4757811" y="2087471"/>
                </a:lnTo>
                <a:lnTo>
                  <a:pt x="4743559" y="2110646"/>
                </a:lnTo>
                <a:lnTo>
                  <a:pt x="4740864" y="2131714"/>
                </a:lnTo>
                <a:lnTo>
                  <a:pt x="4717414" y="2136868"/>
                </a:lnTo>
                <a:lnTo>
                  <a:pt x="4680892" y="2140292"/>
                </a:lnTo>
                <a:lnTo>
                  <a:pt x="4671290" y="2151879"/>
                </a:lnTo>
                <a:lnTo>
                  <a:pt x="4653972" y="2153610"/>
                </a:lnTo>
                <a:lnTo>
                  <a:pt x="4636689" y="2153610"/>
                </a:lnTo>
                <a:lnTo>
                  <a:pt x="4636689" y="2153610"/>
                </a:lnTo>
                <a:lnTo>
                  <a:pt x="4653973" y="2153610"/>
                </a:lnTo>
                <a:lnTo>
                  <a:pt x="4653973" y="2153610"/>
                </a:lnTo>
                <a:lnTo>
                  <a:pt x="4671290" y="2151880"/>
                </a:lnTo>
                <a:lnTo>
                  <a:pt x="4680892" y="2140292"/>
                </a:lnTo>
                <a:lnTo>
                  <a:pt x="4717414" y="2136869"/>
                </a:lnTo>
                <a:lnTo>
                  <a:pt x="4740864" y="2131715"/>
                </a:lnTo>
                <a:lnTo>
                  <a:pt x="4743559" y="2110646"/>
                </a:lnTo>
                <a:lnTo>
                  <a:pt x="4757811" y="2087471"/>
                </a:lnTo>
                <a:lnTo>
                  <a:pt x="4757407" y="2009331"/>
                </a:lnTo>
                <a:lnTo>
                  <a:pt x="4794704" y="1994320"/>
                </a:lnTo>
                <a:lnTo>
                  <a:pt x="4870848" y="1927316"/>
                </a:lnTo>
                <a:lnTo>
                  <a:pt x="4960030" y="1861628"/>
                </a:lnTo>
                <a:lnTo>
                  <a:pt x="5002347" y="1876677"/>
                </a:lnTo>
                <a:lnTo>
                  <a:pt x="5017340" y="1895563"/>
                </a:lnTo>
                <a:lnTo>
                  <a:pt x="5036174" y="1882696"/>
                </a:lnTo>
                <a:lnTo>
                  <a:pt x="5043856" y="1935931"/>
                </a:lnTo>
                <a:lnTo>
                  <a:pt x="5053492" y="1944509"/>
                </a:lnTo>
                <a:lnTo>
                  <a:pt x="5054233" y="1955682"/>
                </a:lnTo>
                <a:lnTo>
                  <a:pt x="5065385" y="1967270"/>
                </a:lnTo>
                <a:lnTo>
                  <a:pt x="5065385" y="1967270"/>
                </a:lnTo>
                <a:lnTo>
                  <a:pt x="5054233" y="1955682"/>
                </a:lnTo>
                <a:lnTo>
                  <a:pt x="5053492" y="1944508"/>
                </a:lnTo>
                <a:lnTo>
                  <a:pt x="5043856" y="1935931"/>
                </a:lnTo>
                <a:lnTo>
                  <a:pt x="5036174" y="1882696"/>
                </a:lnTo>
                <a:lnTo>
                  <a:pt x="5017340" y="1895562"/>
                </a:lnTo>
                <a:lnTo>
                  <a:pt x="5002348" y="1876676"/>
                </a:lnTo>
                <a:lnTo>
                  <a:pt x="4960030" y="1861628"/>
                </a:lnTo>
                <a:lnTo>
                  <a:pt x="4948137" y="1840183"/>
                </a:lnTo>
                <a:close/>
                <a:moveTo>
                  <a:pt x="7130535" y="1820846"/>
                </a:moveTo>
                <a:lnTo>
                  <a:pt x="7123628" y="1848761"/>
                </a:lnTo>
                <a:lnTo>
                  <a:pt x="7123613" y="1848756"/>
                </a:lnTo>
                <a:lnTo>
                  <a:pt x="7123628" y="1848761"/>
                </a:lnTo>
                <a:lnTo>
                  <a:pt x="7130535" y="1820846"/>
                </a:lnTo>
                <a:close/>
                <a:moveTo>
                  <a:pt x="2652670" y="1819980"/>
                </a:moveTo>
                <a:lnTo>
                  <a:pt x="2654186" y="1820432"/>
                </a:lnTo>
                <a:lnTo>
                  <a:pt x="2656511" y="1828596"/>
                </a:lnTo>
                <a:lnTo>
                  <a:pt x="2656511" y="1829424"/>
                </a:lnTo>
                <a:lnTo>
                  <a:pt x="2661126" y="1837174"/>
                </a:lnTo>
                <a:lnTo>
                  <a:pt x="2661126" y="1838453"/>
                </a:lnTo>
                <a:lnTo>
                  <a:pt x="2659206" y="1838453"/>
                </a:lnTo>
                <a:lnTo>
                  <a:pt x="2656511" y="1839318"/>
                </a:lnTo>
                <a:lnTo>
                  <a:pt x="2656106" y="1839318"/>
                </a:lnTo>
                <a:lnTo>
                  <a:pt x="2656511" y="1838039"/>
                </a:lnTo>
                <a:lnTo>
                  <a:pt x="2658431" y="1836308"/>
                </a:lnTo>
                <a:lnTo>
                  <a:pt x="2658802" y="1834578"/>
                </a:lnTo>
                <a:lnTo>
                  <a:pt x="2656881" y="1832885"/>
                </a:lnTo>
                <a:lnTo>
                  <a:pt x="2654961" y="1826865"/>
                </a:lnTo>
                <a:lnTo>
                  <a:pt x="2653445" y="1825586"/>
                </a:lnTo>
                <a:lnTo>
                  <a:pt x="2653445" y="1823442"/>
                </a:lnTo>
                <a:lnTo>
                  <a:pt x="2651524" y="1821297"/>
                </a:lnTo>
                <a:lnTo>
                  <a:pt x="2652265" y="1820432"/>
                </a:lnTo>
                <a:close/>
                <a:moveTo>
                  <a:pt x="4514426" y="1810542"/>
                </a:moveTo>
                <a:lnTo>
                  <a:pt x="4474024" y="1810989"/>
                </a:lnTo>
                <a:lnTo>
                  <a:pt x="4485580" y="1958241"/>
                </a:lnTo>
                <a:lnTo>
                  <a:pt x="4497103" y="2105944"/>
                </a:lnTo>
                <a:lnTo>
                  <a:pt x="4502089" y="2110233"/>
                </a:lnTo>
                <a:lnTo>
                  <a:pt x="4502089" y="2110232"/>
                </a:lnTo>
                <a:lnTo>
                  <a:pt x="4497473" y="2105943"/>
                </a:lnTo>
                <a:lnTo>
                  <a:pt x="4485950" y="1958240"/>
                </a:lnTo>
                <a:lnTo>
                  <a:pt x="4474428" y="1811402"/>
                </a:lnTo>
                <a:lnTo>
                  <a:pt x="4514429" y="1810545"/>
                </a:lnTo>
                <a:close/>
                <a:moveTo>
                  <a:pt x="7072113" y="1810537"/>
                </a:moveTo>
                <a:lnTo>
                  <a:pt x="7064397" y="1839318"/>
                </a:lnTo>
                <a:lnTo>
                  <a:pt x="7052874" y="1841048"/>
                </a:lnTo>
                <a:lnTo>
                  <a:pt x="7047484" y="1860800"/>
                </a:lnTo>
                <a:lnTo>
                  <a:pt x="7047484" y="1860800"/>
                </a:lnTo>
                <a:lnTo>
                  <a:pt x="7052875" y="1841462"/>
                </a:lnTo>
                <a:lnTo>
                  <a:pt x="7064398" y="1839318"/>
                </a:lnTo>
                <a:close/>
                <a:moveTo>
                  <a:pt x="2608432" y="1807114"/>
                </a:moveTo>
                <a:lnTo>
                  <a:pt x="2611903" y="1807114"/>
                </a:lnTo>
                <a:lnTo>
                  <a:pt x="2613048" y="1807979"/>
                </a:lnTo>
                <a:lnTo>
                  <a:pt x="2610757" y="1809258"/>
                </a:lnTo>
                <a:lnTo>
                  <a:pt x="2608062" y="1809672"/>
                </a:lnTo>
                <a:lnTo>
                  <a:pt x="2606141" y="1809258"/>
                </a:lnTo>
                <a:lnTo>
                  <a:pt x="2605366" y="1808393"/>
                </a:lnTo>
                <a:lnTo>
                  <a:pt x="2606512" y="1807528"/>
                </a:lnTo>
                <a:close/>
                <a:moveTo>
                  <a:pt x="2590744" y="1802825"/>
                </a:moveTo>
                <a:lnTo>
                  <a:pt x="2593439" y="1804969"/>
                </a:lnTo>
                <a:lnTo>
                  <a:pt x="2594989" y="1807114"/>
                </a:lnTo>
                <a:lnTo>
                  <a:pt x="2594619" y="1809672"/>
                </a:lnTo>
                <a:lnTo>
                  <a:pt x="2595360" y="1811854"/>
                </a:lnTo>
                <a:lnTo>
                  <a:pt x="2596910" y="1816557"/>
                </a:lnTo>
                <a:lnTo>
                  <a:pt x="2599201" y="1819980"/>
                </a:lnTo>
                <a:lnTo>
                  <a:pt x="2598830" y="1823442"/>
                </a:lnTo>
                <a:lnTo>
                  <a:pt x="2598459" y="1826865"/>
                </a:lnTo>
                <a:lnTo>
                  <a:pt x="2598459" y="1827731"/>
                </a:lnTo>
                <a:lnTo>
                  <a:pt x="2594989" y="1829875"/>
                </a:lnTo>
                <a:lnTo>
                  <a:pt x="2593844" y="1831154"/>
                </a:lnTo>
                <a:lnTo>
                  <a:pt x="2591148" y="1832019"/>
                </a:lnTo>
                <a:lnTo>
                  <a:pt x="2589598" y="1833750"/>
                </a:lnTo>
                <a:lnTo>
                  <a:pt x="2589228" y="1831568"/>
                </a:lnTo>
                <a:lnTo>
                  <a:pt x="2587678" y="1829424"/>
                </a:lnTo>
                <a:lnTo>
                  <a:pt x="2587678" y="1826865"/>
                </a:lnTo>
                <a:lnTo>
                  <a:pt x="2586128" y="1827731"/>
                </a:lnTo>
                <a:lnTo>
                  <a:pt x="2584983" y="1827279"/>
                </a:lnTo>
                <a:lnTo>
                  <a:pt x="2581917" y="1825135"/>
                </a:lnTo>
                <a:lnTo>
                  <a:pt x="2580771" y="1822576"/>
                </a:lnTo>
                <a:lnTo>
                  <a:pt x="2583467" y="1822125"/>
                </a:lnTo>
                <a:lnTo>
                  <a:pt x="2583467" y="1823442"/>
                </a:lnTo>
                <a:lnTo>
                  <a:pt x="2585758" y="1821297"/>
                </a:lnTo>
                <a:lnTo>
                  <a:pt x="2585387" y="1820432"/>
                </a:lnTo>
                <a:lnTo>
                  <a:pt x="2584983" y="1818287"/>
                </a:lnTo>
                <a:lnTo>
                  <a:pt x="2588824" y="1812268"/>
                </a:lnTo>
                <a:lnTo>
                  <a:pt x="2589598" y="1809258"/>
                </a:lnTo>
                <a:lnTo>
                  <a:pt x="2589228" y="1803239"/>
                </a:lnTo>
                <a:close/>
                <a:moveTo>
                  <a:pt x="7835337" y="1799402"/>
                </a:moveTo>
                <a:lnTo>
                  <a:pt x="7849185" y="1809673"/>
                </a:lnTo>
                <a:lnTo>
                  <a:pt x="7848781" y="1830741"/>
                </a:lnTo>
                <a:lnTo>
                  <a:pt x="7843019" y="1885255"/>
                </a:lnTo>
                <a:lnTo>
                  <a:pt x="7836483" y="1913170"/>
                </a:lnTo>
                <a:lnTo>
                  <a:pt x="7817245" y="1884389"/>
                </a:lnTo>
                <a:lnTo>
                  <a:pt x="7810338" y="1859070"/>
                </a:lnTo>
                <a:lnTo>
                  <a:pt x="7819569" y="1825135"/>
                </a:lnTo>
                <a:close/>
                <a:moveTo>
                  <a:pt x="2629961" y="1790372"/>
                </a:moveTo>
                <a:lnTo>
                  <a:pt x="2631511" y="1792930"/>
                </a:lnTo>
                <a:lnTo>
                  <a:pt x="2635352" y="1796805"/>
                </a:lnTo>
                <a:lnTo>
                  <a:pt x="2638822" y="1798536"/>
                </a:lnTo>
                <a:lnTo>
                  <a:pt x="2641888" y="1803239"/>
                </a:lnTo>
                <a:lnTo>
                  <a:pt x="2643438" y="1804969"/>
                </a:lnTo>
                <a:lnTo>
                  <a:pt x="2643809" y="1806249"/>
                </a:lnTo>
                <a:lnTo>
                  <a:pt x="2641888" y="1813547"/>
                </a:lnTo>
                <a:lnTo>
                  <a:pt x="2640743" y="1817836"/>
                </a:lnTo>
                <a:lnTo>
                  <a:pt x="2640743" y="1821297"/>
                </a:lnTo>
                <a:lnTo>
                  <a:pt x="2639597" y="1820432"/>
                </a:lnTo>
                <a:lnTo>
                  <a:pt x="2639193" y="1818287"/>
                </a:lnTo>
                <a:lnTo>
                  <a:pt x="2637677" y="1816557"/>
                </a:lnTo>
                <a:lnTo>
                  <a:pt x="2637272" y="1816143"/>
                </a:lnTo>
                <a:lnTo>
                  <a:pt x="2639968" y="1815692"/>
                </a:lnTo>
                <a:lnTo>
                  <a:pt x="2640743" y="1811854"/>
                </a:lnTo>
                <a:lnTo>
                  <a:pt x="2642663" y="1808393"/>
                </a:lnTo>
                <a:lnTo>
                  <a:pt x="2642663" y="1805383"/>
                </a:lnTo>
                <a:lnTo>
                  <a:pt x="2639597" y="1801960"/>
                </a:lnTo>
                <a:lnTo>
                  <a:pt x="2638418" y="1798950"/>
                </a:lnTo>
                <a:lnTo>
                  <a:pt x="2634981" y="1797671"/>
                </a:lnTo>
                <a:lnTo>
                  <a:pt x="2631882" y="1795075"/>
                </a:lnTo>
                <a:lnTo>
                  <a:pt x="2629961" y="1794661"/>
                </a:lnTo>
                <a:lnTo>
                  <a:pt x="2627670" y="1795075"/>
                </a:lnTo>
                <a:lnTo>
                  <a:pt x="2629220" y="1792930"/>
                </a:lnTo>
                <a:lnTo>
                  <a:pt x="2629591" y="1790786"/>
                </a:lnTo>
                <a:close/>
                <a:moveTo>
                  <a:pt x="6957897" y="1783487"/>
                </a:moveTo>
                <a:lnTo>
                  <a:pt x="6980201" y="1801546"/>
                </a:lnTo>
                <a:lnTo>
                  <a:pt x="6980201" y="1801545"/>
                </a:lnTo>
                <a:close/>
                <a:moveTo>
                  <a:pt x="7231309" y="1775645"/>
                </a:moveTo>
                <a:lnTo>
                  <a:pt x="7231678" y="1778333"/>
                </a:lnTo>
                <a:lnTo>
                  <a:pt x="7231678" y="1778333"/>
                </a:lnTo>
                <a:close/>
                <a:moveTo>
                  <a:pt x="4328703" y="1774077"/>
                </a:moveTo>
                <a:lnTo>
                  <a:pt x="4315233" y="1817423"/>
                </a:lnTo>
                <a:lnTo>
                  <a:pt x="4277566" y="1853916"/>
                </a:lnTo>
                <a:lnTo>
                  <a:pt x="4267930" y="1901131"/>
                </a:lnTo>
                <a:lnTo>
                  <a:pt x="4257182" y="1917045"/>
                </a:lnTo>
                <a:lnTo>
                  <a:pt x="4253712" y="1929046"/>
                </a:lnTo>
                <a:lnTo>
                  <a:pt x="4194147" y="1932054"/>
                </a:lnTo>
                <a:lnTo>
                  <a:pt x="4253712" y="1929460"/>
                </a:lnTo>
                <a:lnTo>
                  <a:pt x="4257183" y="1917045"/>
                </a:lnTo>
                <a:lnTo>
                  <a:pt x="4267930" y="1901582"/>
                </a:lnTo>
                <a:lnTo>
                  <a:pt x="4277566" y="1854329"/>
                </a:lnTo>
                <a:lnTo>
                  <a:pt x="4315234" y="1817836"/>
                </a:lnTo>
                <a:close/>
                <a:moveTo>
                  <a:pt x="4888133" y="1771912"/>
                </a:moveTo>
                <a:lnTo>
                  <a:pt x="4888131" y="1771914"/>
                </a:lnTo>
                <a:lnTo>
                  <a:pt x="4904304" y="1797257"/>
                </a:lnTo>
                <a:lnTo>
                  <a:pt x="4905449" y="1811854"/>
                </a:lnTo>
                <a:lnTo>
                  <a:pt x="4915051" y="1831154"/>
                </a:lnTo>
                <a:lnTo>
                  <a:pt x="4915052" y="1831154"/>
                </a:lnTo>
                <a:lnTo>
                  <a:pt x="4905449" y="1811854"/>
                </a:lnTo>
                <a:lnTo>
                  <a:pt x="4904304" y="1797257"/>
                </a:lnTo>
                <a:close/>
                <a:moveTo>
                  <a:pt x="5988208" y="1771493"/>
                </a:moveTo>
                <a:lnTo>
                  <a:pt x="5997406" y="1782208"/>
                </a:lnTo>
                <a:lnTo>
                  <a:pt x="5999731" y="1801959"/>
                </a:lnTo>
                <a:lnTo>
                  <a:pt x="5995890" y="1822576"/>
                </a:lnTo>
                <a:lnTo>
                  <a:pt x="5988579" y="1824720"/>
                </a:lnTo>
                <a:lnTo>
                  <a:pt x="5980123" y="1818287"/>
                </a:lnTo>
                <a:lnTo>
                  <a:pt x="5976282" y="1792930"/>
                </a:lnTo>
                <a:lnTo>
                  <a:pt x="5981268" y="1775330"/>
                </a:lnTo>
                <a:close/>
                <a:moveTo>
                  <a:pt x="6120449" y="1762051"/>
                </a:moveTo>
                <a:lnTo>
                  <a:pt x="6123919" y="1765061"/>
                </a:lnTo>
                <a:lnTo>
                  <a:pt x="6122774" y="1779198"/>
                </a:lnTo>
                <a:lnTo>
                  <a:pt x="6120449" y="1785632"/>
                </a:lnTo>
                <a:lnTo>
                  <a:pt x="6114317" y="1773639"/>
                </a:lnTo>
                <a:close/>
                <a:moveTo>
                  <a:pt x="6963659" y="1760325"/>
                </a:moveTo>
                <a:lnTo>
                  <a:pt x="6963658" y="1760328"/>
                </a:lnTo>
                <a:lnTo>
                  <a:pt x="6986737" y="1774925"/>
                </a:lnTo>
                <a:lnTo>
                  <a:pt x="6999810" y="1777054"/>
                </a:lnTo>
                <a:lnTo>
                  <a:pt x="7005571" y="1800680"/>
                </a:lnTo>
                <a:lnTo>
                  <a:pt x="7005572" y="1800680"/>
                </a:lnTo>
                <a:lnTo>
                  <a:pt x="6999810" y="1777054"/>
                </a:lnTo>
                <a:lnTo>
                  <a:pt x="6986738" y="1774922"/>
                </a:lnTo>
                <a:close/>
                <a:moveTo>
                  <a:pt x="2586903" y="1748314"/>
                </a:moveTo>
                <a:lnTo>
                  <a:pt x="2589228" y="1750459"/>
                </a:lnTo>
                <a:lnTo>
                  <a:pt x="2591923" y="1751738"/>
                </a:lnTo>
                <a:lnTo>
                  <a:pt x="2593844" y="1751738"/>
                </a:lnTo>
                <a:lnTo>
                  <a:pt x="2594989" y="1750459"/>
                </a:lnTo>
                <a:lnTo>
                  <a:pt x="2599605" y="1751286"/>
                </a:lnTo>
                <a:lnTo>
                  <a:pt x="2603446" y="1750007"/>
                </a:lnTo>
                <a:lnTo>
                  <a:pt x="2604221" y="1751738"/>
                </a:lnTo>
                <a:lnTo>
                  <a:pt x="2603446" y="1752603"/>
                </a:lnTo>
                <a:lnTo>
                  <a:pt x="2595360" y="1753882"/>
                </a:lnTo>
                <a:lnTo>
                  <a:pt x="2587678" y="1756441"/>
                </a:lnTo>
                <a:lnTo>
                  <a:pt x="2583467" y="1758171"/>
                </a:lnTo>
                <a:lnTo>
                  <a:pt x="2581512" y="1758171"/>
                </a:lnTo>
                <a:lnTo>
                  <a:pt x="2579996" y="1757757"/>
                </a:lnTo>
                <a:lnTo>
                  <a:pt x="2576155" y="1751738"/>
                </a:lnTo>
                <a:lnTo>
                  <a:pt x="2577301" y="1752152"/>
                </a:lnTo>
                <a:lnTo>
                  <a:pt x="2580367" y="1755613"/>
                </a:lnTo>
                <a:lnTo>
                  <a:pt x="2583062" y="1754748"/>
                </a:lnTo>
                <a:lnTo>
                  <a:pt x="2585387" y="1752603"/>
                </a:lnTo>
                <a:lnTo>
                  <a:pt x="2585758" y="1751286"/>
                </a:lnTo>
                <a:lnTo>
                  <a:pt x="2585758" y="1750459"/>
                </a:lnTo>
                <a:close/>
                <a:moveTo>
                  <a:pt x="7010689" y="1745922"/>
                </a:moveTo>
                <a:lnTo>
                  <a:pt x="7030942" y="1747872"/>
                </a:lnTo>
                <a:lnTo>
                  <a:pt x="7031196" y="1747861"/>
                </a:lnTo>
                <a:close/>
                <a:moveTo>
                  <a:pt x="2606916" y="1743160"/>
                </a:moveTo>
                <a:lnTo>
                  <a:pt x="2608837" y="1743574"/>
                </a:lnTo>
                <a:lnTo>
                  <a:pt x="2611903" y="1743988"/>
                </a:lnTo>
                <a:lnTo>
                  <a:pt x="2615373" y="1744853"/>
                </a:lnTo>
                <a:lnTo>
                  <a:pt x="2617293" y="1746998"/>
                </a:lnTo>
                <a:lnTo>
                  <a:pt x="2619214" y="1750007"/>
                </a:lnTo>
                <a:lnTo>
                  <a:pt x="2620359" y="1751286"/>
                </a:lnTo>
                <a:lnTo>
                  <a:pt x="2621505" y="1751738"/>
                </a:lnTo>
                <a:lnTo>
                  <a:pt x="2620763" y="1752603"/>
                </a:lnTo>
                <a:lnTo>
                  <a:pt x="2621505" y="1753882"/>
                </a:lnTo>
                <a:lnTo>
                  <a:pt x="2623425" y="1754748"/>
                </a:lnTo>
                <a:lnTo>
                  <a:pt x="2625750" y="1757757"/>
                </a:lnTo>
                <a:lnTo>
                  <a:pt x="2625346" y="1764191"/>
                </a:lnTo>
                <a:lnTo>
                  <a:pt x="2621505" y="1767200"/>
                </a:lnTo>
                <a:lnTo>
                  <a:pt x="2619584" y="1777054"/>
                </a:lnTo>
                <a:lnTo>
                  <a:pt x="2618439" y="1778333"/>
                </a:lnTo>
                <a:lnTo>
                  <a:pt x="2617664" y="1778785"/>
                </a:lnTo>
                <a:lnTo>
                  <a:pt x="2616148" y="1775778"/>
                </a:lnTo>
                <a:lnTo>
                  <a:pt x="2614227" y="1774499"/>
                </a:lnTo>
                <a:lnTo>
                  <a:pt x="2617664" y="1771903"/>
                </a:lnTo>
                <a:lnTo>
                  <a:pt x="2619214" y="1769759"/>
                </a:lnTo>
                <a:lnTo>
                  <a:pt x="2619584" y="1765470"/>
                </a:lnTo>
                <a:lnTo>
                  <a:pt x="2620763" y="1762912"/>
                </a:lnTo>
                <a:lnTo>
                  <a:pt x="2620763" y="1760729"/>
                </a:lnTo>
                <a:lnTo>
                  <a:pt x="2621909" y="1758585"/>
                </a:lnTo>
                <a:lnTo>
                  <a:pt x="2621505" y="1756441"/>
                </a:lnTo>
                <a:lnTo>
                  <a:pt x="2619214" y="1754296"/>
                </a:lnTo>
                <a:lnTo>
                  <a:pt x="2615743" y="1746132"/>
                </a:lnTo>
                <a:lnTo>
                  <a:pt x="2608432" y="1744439"/>
                </a:lnTo>
                <a:lnTo>
                  <a:pt x="2604591" y="1744439"/>
                </a:lnTo>
                <a:close/>
                <a:moveTo>
                  <a:pt x="4895847" y="1736696"/>
                </a:moveTo>
                <a:lnTo>
                  <a:pt x="4895847" y="1736700"/>
                </a:lnTo>
                <a:lnTo>
                  <a:pt x="4898138" y="1758180"/>
                </a:lnTo>
                <a:lnTo>
                  <a:pt x="4898138" y="1758179"/>
                </a:lnTo>
                <a:close/>
                <a:moveTo>
                  <a:pt x="4414027" y="1735929"/>
                </a:moveTo>
                <a:lnTo>
                  <a:pt x="4414052" y="1737145"/>
                </a:lnTo>
                <a:lnTo>
                  <a:pt x="4414052" y="1737145"/>
                </a:lnTo>
                <a:close/>
                <a:moveTo>
                  <a:pt x="7164067" y="1732645"/>
                </a:moveTo>
                <a:lnTo>
                  <a:pt x="7134780" y="1756036"/>
                </a:lnTo>
                <a:lnTo>
                  <a:pt x="7139396" y="1775334"/>
                </a:lnTo>
                <a:lnTo>
                  <a:pt x="7139396" y="1775334"/>
                </a:lnTo>
                <a:lnTo>
                  <a:pt x="7135150" y="1756033"/>
                </a:lnTo>
                <a:close/>
                <a:moveTo>
                  <a:pt x="4417145" y="1727281"/>
                </a:moveTo>
                <a:lnTo>
                  <a:pt x="4417118" y="1727702"/>
                </a:lnTo>
                <a:lnTo>
                  <a:pt x="4415973" y="1779650"/>
                </a:lnTo>
                <a:lnTo>
                  <a:pt x="4330227" y="1777920"/>
                </a:lnTo>
                <a:lnTo>
                  <a:pt x="4329081" y="1865503"/>
                </a:lnTo>
                <a:lnTo>
                  <a:pt x="4304082" y="1868099"/>
                </a:lnTo>
                <a:lnTo>
                  <a:pt x="4304080" y="1868104"/>
                </a:lnTo>
                <a:lnTo>
                  <a:pt x="4304082" y="1868099"/>
                </a:lnTo>
                <a:lnTo>
                  <a:pt x="4329081" y="1865503"/>
                </a:lnTo>
                <a:lnTo>
                  <a:pt x="4330227" y="1777920"/>
                </a:lnTo>
                <a:lnTo>
                  <a:pt x="4415973" y="1779650"/>
                </a:lnTo>
                <a:lnTo>
                  <a:pt x="4417118" y="1727704"/>
                </a:lnTo>
                <a:lnTo>
                  <a:pt x="4474214" y="1776130"/>
                </a:lnTo>
                <a:close/>
                <a:moveTo>
                  <a:pt x="7177850" y="1717437"/>
                </a:moveTo>
                <a:lnTo>
                  <a:pt x="7183838" y="1737975"/>
                </a:lnTo>
                <a:lnTo>
                  <a:pt x="7183970" y="1738013"/>
                </a:lnTo>
                <a:close/>
                <a:moveTo>
                  <a:pt x="4176423" y="1712645"/>
                </a:moveTo>
                <a:lnTo>
                  <a:pt x="4177198" y="1713511"/>
                </a:lnTo>
                <a:lnTo>
                  <a:pt x="4174503" y="1719530"/>
                </a:lnTo>
                <a:lnTo>
                  <a:pt x="4171066" y="1717386"/>
                </a:lnTo>
                <a:lnTo>
                  <a:pt x="4170662" y="1716107"/>
                </a:lnTo>
                <a:lnTo>
                  <a:pt x="4169887" y="1715241"/>
                </a:lnTo>
                <a:lnTo>
                  <a:pt x="4172986" y="1715241"/>
                </a:lnTo>
                <a:close/>
                <a:moveTo>
                  <a:pt x="7027325" y="1707571"/>
                </a:moveTo>
                <a:lnTo>
                  <a:pt x="7037478" y="1715257"/>
                </a:lnTo>
                <a:lnTo>
                  <a:pt x="7037631" y="1715382"/>
                </a:lnTo>
                <a:lnTo>
                  <a:pt x="7037481" y="1715256"/>
                </a:lnTo>
                <a:lnTo>
                  <a:pt x="7037478" y="1715257"/>
                </a:lnTo>
                <a:close/>
                <a:moveTo>
                  <a:pt x="7010591" y="1704948"/>
                </a:moveTo>
                <a:lnTo>
                  <a:pt x="7024049" y="1705350"/>
                </a:lnTo>
                <a:lnTo>
                  <a:pt x="7024405" y="1705361"/>
                </a:lnTo>
                <a:lnTo>
                  <a:pt x="7024406" y="1705361"/>
                </a:lnTo>
                <a:lnTo>
                  <a:pt x="7024049" y="1705350"/>
                </a:lnTo>
                <a:lnTo>
                  <a:pt x="7010592" y="1704948"/>
                </a:lnTo>
                <a:close/>
                <a:moveTo>
                  <a:pt x="4896218" y="1702347"/>
                </a:moveTo>
                <a:lnTo>
                  <a:pt x="4896217" y="1702351"/>
                </a:lnTo>
                <a:lnTo>
                  <a:pt x="4898509" y="1717812"/>
                </a:lnTo>
                <a:lnTo>
                  <a:pt x="4898509" y="1717810"/>
                </a:lnTo>
                <a:close/>
                <a:moveTo>
                  <a:pt x="4234878" y="1701509"/>
                </a:moveTo>
                <a:lnTo>
                  <a:pt x="4241044" y="1702337"/>
                </a:lnTo>
                <a:lnTo>
                  <a:pt x="4241785" y="1701509"/>
                </a:lnTo>
                <a:lnTo>
                  <a:pt x="4242190" y="1701509"/>
                </a:lnTo>
                <a:lnTo>
                  <a:pt x="4242190" y="1702337"/>
                </a:lnTo>
                <a:lnTo>
                  <a:pt x="4242190" y="1704933"/>
                </a:lnTo>
                <a:lnTo>
                  <a:pt x="4242560" y="1707077"/>
                </a:lnTo>
                <a:lnTo>
                  <a:pt x="4242190" y="1711366"/>
                </a:lnTo>
                <a:lnTo>
                  <a:pt x="4241044" y="1713511"/>
                </a:lnTo>
                <a:lnTo>
                  <a:pt x="4237944" y="1715655"/>
                </a:lnTo>
                <a:lnTo>
                  <a:pt x="4235249" y="1715241"/>
                </a:lnTo>
                <a:lnTo>
                  <a:pt x="4234104" y="1714376"/>
                </a:lnTo>
                <a:lnTo>
                  <a:pt x="4231408" y="1710952"/>
                </a:lnTo>
                <a:lnTo>
                  <a:pt x="4231408" y="1707077"/>
                </a:lnTo>
                <a:lnTo>
                  <a:pt x="4234104" y="1704933"/>
                </a:lnTo>
                <a:close/>
                <a:moveTo>
                  <a:pt x="4194111" y="1700193"/>
                </a:moveTo>
                <a:lnTo>
                  <a:pt x="4194886" y="1700193"/>
                </a:lnTo>
                <a:lnTo>
                  <a:pt x="4197582" y="1701923"/>
                </a:lnTo>
                <a:lnTo>
                  <a:pt x="4197952" y="1703202"/>
                </a:lnTo>
                <a:lnTo>
                  <a:pt x="4197952" y="1704481"/>
                </a:lnTo>
                <a:lnTo>
                  <a:pt x="4195661" y="1706664"/>
                </a:lnTo>
                <a:lnTo>
                  <a:pt x="4194516" y="1706664"/>
                </a:lnTo>
                <a:lnTo>
                  <a:pt x="4193336" y="1705798"/>
                </a:lnTo>
                <a:lnTo>
                  <a:pt x="4192191" y="1703202"/>
                </a:lnTo>
                <a:lnTo>
                  <a:pt x="4192966" y="1701058"/>
                </a:lnTo>
                <a:close/>
                <a:moveTo>
                  <a:pt x="6990208" y="1696784"/>
                </a:moveTo>
                <a:lnTo>
                  <a:pt x="6977910" y="1705361"/>
                </a:lnTo>
                <a:lnTo>
                  <a:pt x="6965208" y="1731132"/>
                </a:lnTo>
                <a:lnTo>
                  <a:pt x="6966677" y="1737229"/>
                </a:lnTo>
                <a:lnTo>
                  <a:pt x="6966758" y="1737564"/>
                </a:lnTo>
                <a:lnTo>
                  <a:pt x="6966758" y="1737563"/>
                </a:lnTo>
                <a:lnTo>
                  <a:pt x="6966677" y="1737229"/>
                </a:lnTo>
                <a:lnTo>
                  <a:pt x="6965209" y="1731134"/>
                </a:lnTo>
                <a:lnTo>
                  <a:pt x="6977911" y="1705361"/>
                </a:lnTo>
                <a:lnTo>
                  <a:pt x="6990208" y="1696784"/>
                </a:lnTo>
                <a:lnTo>
                  <a:pt x="7008826" y="1704242"/>
                </a:lnTo>
                <a:close/>
                <a:moveTo>
                  <a:pt x="7194156" y="1696120"/>
                </a:moveTo>
                <a:lnTo>
                  <a:pt x="7180905" y="1698063"/>
                </a:lnTo>
                <a:lnTo>
                  <a:pt x="7185519" y="1710963"/>
                </a:lnTo>
                <a:lnTo>
                  <a:pt x="7185520" y="1710963"/>
                </a:lnTo>
                <a:lnTo>
                  <a:pt x="7181308" y="1698058"/>
                </a:lnTo>
                <a:close/>
                <a:moveTo>
                  <a:pt x="4223726" y="1687326"/>
                </a:moveTo>
                <a:lnTo>
                  <a:pt x="4223726" y="1689057"/>
                </a:lnTo>
                <a:lnTo>
                  <a:pt x="4217965" y="1694211"/>
                </a:lnTo>
                <a:lnTo>
                  <a:pt x="4215640" y="1701923"/>
                </a:lnTo>
                <a:lnTo>
                  <a:pt x="4213720" y="1704933"/>
                </a:lnTo>
                <a:lnTo>
                  <a:pt x="4212204" y="1706212"/>
                </a:lnTo>
                <a:lnTo>
                  <a:pt x="4209508" y="1707077"/>
                </a:lnTo>
                <a:lnTo>
                  <a:pt x="4206038" y="1702337"/>
                </a:lnTo>
                <a:lnTo>
                  <a:pt x="4204118" y="1696769"/>
                </a:lnTo>
                <a:lnTo>
                  <a:pt x="4203343" y="1695490"/>
                </a:lnTo>
                <a:lnTo>
                  <a:pt x="4205263" y="1694211"/>
                </a:lnTo>
                <a:lnTo>
                  <a:pt x="4207588" y="1694211"/>
                </a:lnTo>
                <a:lnTo>
                  <a:pt x="4212204" y="1693759"/>
                </a:lnTo>
                <a:lnTo>
                  <a:pt x="4213720" y="1693346"/>
                </a:lnTo>
                <a:lnTo>
                  <a:pt x="4219111" y="1687740"/>
                </a:lnTo>
                <a:close/>
                <a:moveTo>
                  <a:pt x="4280632" y="1681758"/>
                </a:moveTo>
                <a:lnTo>
                  <a:pt x="4282553" y="1681758"/>
                </a:lnTo>
                <a:lnTo>
                  <a:pt x="4282923" y="1681758"/>
                </a:lnTo>
                <a:lnTo>
                  <a:pt x="4284102" y="1683451"/>
                </a:lnTo>
                <a:lnTo>
                  <a:pt x="4284102" y="1687326"/>
                </a:lnTo>
                <a:lnTo>
                  <a:pt x="4282553" y="1693346"/>
                </a:lnTo>
                <a:lnTo>
                  <a:pt x="4281003" y="1698500"/>
                </a:lnTo>
                <a:lnTo>
                  <a:pt x="4273725" y="1701058"/>
                </a:lnTo>
                <a:lnTo>
                  <a:pt x="4269851" y="1704933"/>
                </a:lnTo>
                <a:lnTo>
                  <a:pt x="4266414" y="1704481"/>
                </a:lnTo>
                <a:lnTo>
                  <a:pt x="4266010" y="1704068"/>
                </a:lnTo>
                <a:lnTo>
                  <a:pt x="4269480" y="1702789"/>
                </a:lnTo>
                <a:lnTo>
                  <a:pt x="4272950" y="1699779"/>
                </a:lnTo>
                <a:lnTo>
                  <a:pt x="4275241" y="1693346"/>
                </a:lnTo>
                <a:lnTo>
                  <a:pt x="4278712" y="1686047"/>
                </a:lnTo>
                <a:lnTo>
                  <a:pt x="4279082" y="1683037"/>
                </a:lnTo>
                <a:close/>
                <a:moveTo>
                  <a:pt x="6728354" y="1679623"/>
                </a:moveTo>
                <a:lnTo>
                  <a:pt x="6728354" y="1679626"/>
                </a:lnTo>
                <a:lnTo>
                  <a:pt x="6755644" y="1693358"/>
                </a:lnTo>
                <a:lnTo>
                  <a:pt x="6783710" y="1709648"/>
                </a:lnTo>
                <a:lnTo>
                  <a:pt x="6820636" y="1728571"/>
                </a:lnTo>
                <a:lnTo>
                  <a:pt x="6857158" y="1733275"/>
                </a:lnTo>
                <a:lnTo>
                  <a:pt x="6875217" y="1750468"/>
                </a:lnTo>
                <a:lnTo>
                  <a:pt x="6896005" y="1753891"/>
                </a:lnTo>
                <a:lnTo>
                  <a:pt x="6928686" y="1762055"/>
                </a:lnTo>
                <a:lnTo>
                  <a:pt x="6950990" y="1761190"/>
                </a:lnTo>
                <a:lnTo>
                  <a:pt x="6950990" y="1761186"/>
                </a:lnTo>
                <a:lnTo>
                  <a:pt x="6928687" y="1761600"/>
                </a:lnTo>
                <a:lnTo>
                  <a:pt x="6896005" y="1753888"/>
                </a:lnTo>
                <a:lnTo>
                  <a:pt x="6875217" y="1750464"/>
                </a:lnTo>
                <a:lnTo>
                  <a:pt x="6857158" y="1733271"/>
                </a:lnTo>
                <a:lnTo>
                  <a:pt x="6820636" y="1728568"/>
                </a:lnTo>
                <a:lnTo>
                  <a:pt x="6783710" y="1709644"/>
                </a:lnTo>
                <a:lnTo>
                  <a:pt x="6755645" y="1692903"/>
                </a:lnTo>
                <a:close/>
                <a:moveTo>
                  <a:pt x="7157454" y="1678763"/>
                </a:moveTo>
                <a:lnTo>
                  <a:pt x="7151694" y="1693358"/>
                </a:lnTo>
                <a:lnTo>
                  <a:pt x="7157455" y="1678764"/>
                </a:lnTo>
                <a:close/>
                <a:moveTo>
                  <a:pt x="4177198" y="1678297"/>
                </a:moveTo>
                <a:lnTo>
                  <a:pt x="4180668" y="1678297"/>
                </a:lnTo>
                <a:lnTo>
                  <a:pt x="4182184" y="1680441"/>
                </a:lnTo>
                <a:lnTo>
                  <a:pt x="4182589" y="1682586"/>
                </a:lnTo>
                <a:lnTo>
                  <a:pt x="4181443" y="1683451"/>
                </a:lnTo>
                <a:lnTo>
                  <a:pt x="4182184" y="1686047"/>
                </a:lnTo>
                <a:lnTo>
                  <a:pt x="4181443" y="1687740"/>
                </a:lnTo>
                <a:lnTo>
                  <a:pt x="4179118" y="1690336"/>
                </a:lnTo>
                <a:lnTo>
                  <a:pt x="4178748" y="1690336"/>
                </a:lnTo>
                <a:lnTo>
                  <a:pt x="4178343" y="1687740"/>
                </a:lnTo>
                <a:lnTo>
                  <a:pt x="4175277" y="1681307"/>
                </a:lnTo>
                <a:close/>
                <a:moveTo>
                  <a:pt x="6538431" y="1674360"/>
                </a:moveTo>
                <a:lnTo>
                  <a:pt x="6538399" y="1674467"/>
                </a:lnTo>
                <a:lnTo>
                  <a:pt x="6516869" y="1710509"/>
                </a:lnTo>
                <a:lnTo>
                  <a:pt x="6486109" y="1707499"/>
                </a:lnTo>
                <a:lnTo>
                  <a:pt x="6462659" y="1743165"/>
                </a:lnTo>
                <a:lnTo>
                  <a:pt x="6462661" y="1743166"/>
                </a:lnTo>
                <a:lnTo>
                  <a:pt x="6486109" y="1707503"/>
                </a:lnTo>
                <a:lnTo>
                  <a:pt x="6516869" y="1710513"/>
                </a:lnTo>
                <a:lnTo>
                  <a:pt x="6538399" y="1674472"/>
                </a:lnTo>
                <a:close/>
                <a:moveTo>
                  <a:pt x="4294075" y="1664565"/>
                </a:moveTo>
                <a:lnTo>
                  <a:pt x="4294850" y="1666296"/>
                </a:lnTo>
                <a:lnTo>
                  <a:pt x="4294075" y="1667989"/>
                </a:lnTo>
                <a:lnTo>
                  <a:pt x="4293705" y="1672729"/>
                </a:lnTo>
                <a:lnTo>
                  <a:pt x="4291009" y="1674460"/>
                </a:lnTo>
                <a:lnTo>
                  <a:pt x="4286798" y="1676152"/>
                </a:lnTo>
                <a:lnTo>
                  <a:pt x="4285248" y="1677883"/>
                </a:lnTo>
                <a:lnTo>
                  <a:pt x="4283327" y="1677469"/>
                </a:lnTo>
                <a:lnTo>
                  <a:pt x="4284473" y="1672729"/>
                </a:lnTo>
                <a:lnTo>
                  <a:pt x="4285248" y="1670998"/>
                </a:lnTo>
                <a:lnTo>
                  <a:pt x="4289089" y="1668854"/>
                </a:lnTo>
                <a:lnTo>
                  <a:pt x="4292155" y="1667989"/>
                </a:lnTo>
                <a:lnTo>
                  <a:pt x="4292930" y="1665844"/>
                </a:lnTo>
                <a:close/>
                <a:moveTo>
                  <a:pt x="6223114" y="1644831"/>
                </a:moveTo>
                <a:lnTo>
                  <a:pt x="6238506" y="1662433"/>
                </a:lnTo>
                <a:lnTo>
                  <a:pt x="6251949" y="1683464"/>
                </a:lnTo>
                <a:lnTo>
                  <a:pt x="6278869" y="1698061"/>
                </a:lnTo>
                <a:lnTo>
                  <a:pt x="6283889" y="1728571"/>
                </a:lnTo>
                <a:lnTo>
                  <a:pt x="6296962" y="1734139"/>
                </a:lnTo>
                <a:lnTo>
                  <a:pt x="6301172" y="1749598"/>
                </a:lnTo>
                <a:lnTo>
                  <a:pt x="6301173" y="1749598"/>
                </a:lnTo>
                <a:lnTo>
                  <a:pt x="6296962" y="1733721"/>
                </a:lnTo>
                <a:lnTo>
                  <a:pt x="6283889" y="1728567"/>
                </a:lnTo>
                <a:lnTo>
                  <a:pt x="6278869" y="1698056"/>
                </a:lnTo>
                <a:lnTo>
                  <a:pt x="6251949" y="1683459"/>
                </a:lnTo>
                <a:lnTo>
                  <a:pt x="6238506" y="1662428"/>
                </a:lnTo>
                <a:lnTo>
                  <a:pt x="6223120" y="1644834"/>
                </a:lnTo>
                <a:close/>
                <a:moveTo>
                  <a:pt x="6223111" y="1644824"/>
                </a:moveTo>
                <a:lnTo>
                  <a:pt x="6223109" y="1644826"/>
                </a:lnTo>
                <a:lnTo>
                  <a:pt x="6223110" y="1644827"/>
                </a:lnTo>
                <a:lnTo>
                  <a:pt x="6223112" y="1644825"/>
                </a:lnTo>
                <a:close/>
                <a:moveTo>
                  <a:pt x="5289942" y="1616497"/>
                </a:moveTo>
                <a:lnTo>
                  <a:pt x="5284181" y="1637526"/>
                </a:lnTo>
                <a:lnTo>
                  <a:pt x="5284181" y="1637527"/>
                </a:lnTo>
                <a:lnTo>
                  <a:pt x="5289942" y="1616498"/>
                </a:lnTo>
                <a:close/>
                <a:moveTo>
                  <a:pt x="6361146" y="1613940"/>
                </a:moveTo>
                <a:lnTo>
                  <a:pt x="6361145" y="1613941"/>
                </a:lnTo>
                <a:lnTo>
                  <a:pt x="6365019" y="1642677"/>
                </a:lnTo>
                <a:lnTo>
                  <a:pt x="6365020" y="1642677"/>
                </a:lnTo>
                <a:close/>
                <a:moveTo>
                  <a:pt x="6241976" y="1613938"/>
                </a:moveTo>
                <a:lnTo>
                  <a:pt x="6223111" y="1644822"/>
                </a:lnTo>
                <a:lnTo>
                  <a:pt x="6223113" y="1644823"/>
                </a:lnTo>
                <a:lnTo>
                  <a:pt x="6241977" y="1613941"/>
                </a:lnTo>
                <a:close/>
                <a:moveTo>
                  <a:pt x="6567238" y="1605771"/>
                </a:moveTo>
                <a:lnTo>
                  <a:pt x="6567126" y="1605978"/>
                </a:lnTo>
                <a:lnTo>
                  <a:pt x="6567239" y="1605774"/>
                </a:lnTo>
                <a:close/>
                <a:moveTo>
                  <a:pt x="5598328" y="1587301"/>
                </a:moveTo>
                <a:lnTo>
                  <a:pt x="5598325" y="1587301"/>
                </a:lnTo>
                <a:lnTo>
                  <a:pt x="5598623" y="1587647"/>
                </a:lnTo>
                <a:close/>
                <a:moveTo>
                  <a:pt x="5545260" y="1575711"/>
                </a:moveTo>
                <a:lnTo>
                  <a:pt x="5545260" y="1575712"/>
                </a:lnTo>
                <a:lnTo>
                  <a:pt x="5551794" y="1579586"/>
                </a:lnTo>
                <a:lnTo>
                  <a:pt x="5551796" y="1579584"/>
                </a:lnTo>
                <a:close/>
                <a:moveTo>
                  <a:pt x="4876722" y="1567329"/>
                </a:moveTo>
                <a:lnTo>
                  <a:pt x="4876979" y="1567550"/>
                </a:lnTo>
                <a:lnTo>
                  <a:pt x="4889311" y="1628086"/>
                </a:lnTo>
                <a:lnTo>
                  <a:pt x="4898509" y="1658146"/>
                </a:lnTo>
                <a:lnTo>
                  <a:pt x="4900429" y="1674474"/>
                </a:lnTo>
                <a:lnTo>
                  <a:pt x="4900429" y="1674470"/>
                </a:lnTo>
                <a:lnTo>
                  <a:pt x="4898509" y="1658142"/>
                </a:lnTo>
                <a:lnTo>
                  <a:pt x="4889311" y="1628082"/>
                </a:lnTo>
                <a:lnTo>
                  <a:pt x="4901979" y="1620783"/>
                </a:lnTo>
                <a:lnTo>
                  <a:pt x="4903270" y="1610976"/>
                </a:lnTo>
                <a:lnTo>
                  <a:pt x="4901980" y="1620779"/>
                </a:lnTo>
                <a:lnTo>
                  <a:pt x="4889312" y="1628078"/>
                </a:lnTo>
                <a:lnTo>
                  <a:pt x="4876980" y="1567543"/>
                </a:lnTo>
                <a:close/>
                <a:moveTo>
                  <a:pt x="5652475" y="1565479"/>
                </a:moveTo>
                <a:lnTo>
                  <a:pt x="5648291" y="1570558"/>
                </a:lnTo>
                <a:lnTo>
                  <a:pt x="5599043" y="1587061"/>
                </a:lnTo>
                <a:lnTo>
                  <a:pt x="5648290" y="1570967"/>
                </a:lnTo>
                <a:close/>
                <a:moveTo>
                  <a:pt x="6210812" y="1564993"/>
                </a:moveTo>
                <a:lnTo>
                  <a:pt x="6210812" y="1564994"/>
                </a:lnTo>
                <a:lnTo>
                  <a:pt x="6211445" y="1567512"/>
                </a:lnTo>
                <a:close/>
                <a:moveTo>
                  <a:pt x="6580309" y="1561528"/>
                </a:moveTo>
                <a:lnTo>
                  <a:pt x="6562623" y="1581729"/>
                </a:lnTo>
                <a:lnTo>
                  <a:pt x="6562624" y="1581731"/>
                </a:lnTo>
                <a:lnTo>
                  <a:pt x="6580311" y="1561530"/>
                </a:lnTo>
                <a:close/>
                <a:moveTo>
                  <a:pt x="4938131" y="1558515"/>
                </a:moveTo>
                <a:lnTo>
                  <a:pt x="4925430" y="1567957"/>
                </a:lnTo>
                <a:lnTo>
                  <a:pt x="4918118" y="1578717"/>
                </a:lnTo>
                <a:lnTo>
                  <a:pt x="4900430" y="1592450"/>
                </a:lnTo>
                <a:lnTo>
                  <a:pt x="4900431" y="1592452"/>
                </a:lnTo>
                <a:lnTo>
                  <a:pt x="4918118" y="1578720"/>
                </a:lnTo>
                <a:lnTo>
                  <a:pt x="4925429" y="1567961"/>
                </a:lnTo>
                <a:lnTo>
                  <a:pt x="4938131" y="1558519"/>
                </a:lnTo>
                <a:close/>
                <a:moveTo>
                  <a:pt x="2979886" y="1558099"/>
                </a:moveTo>
                <a:lnTo>
                  <a:pt x="2980627" y="1558099"/>
                </a:lnTo>
                <a:lnTo>
                  <a:pt x="2978707" y="1561109"/>
                </a:lnTo>
                <a:lnTo>
                  <a:pt x="2975641" y="1562388"/>
                </a:lnTo>
                <a:lnTo>
                  <a:pt x="2975270" y="1562388"/>
                </a:lnTo>
                <a:lnTo>
                  <a:pt x="2974866" y="1561522"/>
                </a:lnTo>
                <a:lnTo>
                  <a:pt x="2977561" y="1560657"/>
                </a:lnTo>
                <a:close/>
                <a:moveTo>
                  <a:pt x="5557928" y="1557240"/>
                </a:moveTo>
                <a:lnTo>
                  <a:pt x="5559848" y="1578267"/>
                </a:lnTo>
                <a:lnTo>
                  <a:pt x="5557153" y="1588576"/>
                </a:lnTo>
                <a:lnTo>
                  <a:pt x="5545631" y="1592865"/>
                </a:lnTo>
                <a:lnTo>
                  <a:pt x="5545631" y="1592869"/>
                </a:lnTo>
                <a:lnTo>
                  <a:pt x="5557153" y="1588581"/>
                </a:lnTo>
                <a:lnTo>
                  <a:pt x="5559849" y="1578272"/>
                </a:lnTo>
                <a:lnTo>
                  <a:pt x="5557928" y="1557241"/>
                </a:lnTo>
                <a:lnTo>
                  <a:pt x="5557929" y="1557241"/>
                </a:lnTo>
                <a:close/>
                <a:moveTo>
                  <a:pt x="6424588" y="1553818"/>
                </a:moveTo>
                <a:lnTo>
                  <a:pt x="6424587" y="1553823"/>
                </a:lnTo>
                <a:lnTo>
                  <a:pt x="6429977" y="1573981"/>
                </a:lnTo>
                <a:lnTo>
                  <a:pt x="6429978" y="1573979"/>
                </a:lnTo>
                <a:close/>
                <a:moveTo>
                  <a:pt x="1691811" y="1552946"/>
                </a:moveTo>
                <a:lnTo>
                  <a:pt x="1691808" y="1552950"/>
                </a:lnTo>
                <a:lnTo>
                  <a:pt x="1726006" y="1569691"/>
                </a:lnTo>
                <a:lnTo>
                  <a:pt x="1777554" y="1593318"/>
                </a:lnTo>
                <a:lnTo>
                  <a:pt x="1828665" y="1593318"/>
                </a:lnTo>
                <a:lnTo>
                  <a:pt x="1849453" y="1593318"/>
                </a:lnTo>
                <a:lnTo>
                  <a:pt x="1853294" y="1579586"/>
                </a:lnTo>
                <a:lnTo>
                  <a:pt x="1898273" y="1579586"/>
                </a:lnTo>
                <a:lnTo>
                  <a:pt x="1904438" y="1591174"/>
                </a:lnTo>
                <a:lnTo>
                  <a:pt x="1914411" y="1601897"/>
                </a:lnTo>
                <a:lnTo>
                  <a:pt x="1925967" y="1616907"/>
                </a:lnTo>
                <a:lnTo>
                  <a:pt x="1929808" y="1634515"/>
                </a:lnTo>
                <a:lnTo>
                  <a:pt x="1931729" y="1653401"/>
                </a:lnTo>
                <a:lnTo>
                  <a:pt x="1942477" y="1663709"/>
                </a:lnTo>
                <a:lnTo>
                  <a:pt x="1961715" y="1674018"/>
                </a:lnTo>
                <a:lnTo>
                  <a:pt x="1984794" y="1646967"/>
                </a:lnTo>
                <a:lnTo>
                  <a:pt x="1999228" y="1646679"/>
                </a:lnTo>
                <a:lnTo>
                  <a:pt x="1984794" y="1646962"/>
                </a:lnTo>
                <a:lnTo>
                  <a:pt x="1961715" y="1673598"/>
                </a:lnTo>
                <a:lnTo>
                  <a:pt x="1942477" y="1663704"/>
                </a:lnTo>
                <a:lnTo>
                  <a:pt x="1931729" y="1653395"/>
                </a:lnTo>
                <a:lnTo>
                  <a:pt x="1929808" y="1634509"/>
                </a:lnTo>
                <a:lnTo>
                  <a:pt x="1925967" y="1616902"/>
                </a:lnTo>
                <a:lnTo>
                  <a:pt x="1914411" y="1601891"/>
                </a:lnTo>
                <a:lnTo>
                  <a:pt x="1904438" y="1591169"/>
                </a:lnTo>
                <a:lnTo>
                  <a:pt x="1898273" y="1579581"/>
                </a:lnTo>
                <a:lnTo>
                  <a:pt x="1853294" y="1579581"/>
                </a:lnTo>
                <a:lnTo>
                  <a:pt x="1849453" y="1593313"/>
                </a:lnTo>
                <a:lnTo>
                  <a:pt x="1829069" y="1593313"/>
                </a:lnTo>
                <a:lnTo>
                  <a:pt x="1777554" y="1593313"/>
                </a:lnTo>
                <a:lnTo>
                  <a:pt x="1726006" y="1569687"/>
                </a:lnTo>
                <a:close/>
                <a:moveTo>
                  <a:pt x="6659926" y="1549942"/>
                </a:moveTo>
                <a:lnTo>
                  <a:pt x="6659927" y="1549945"/>
                </a:lnTo>
                <a:lnTo>
                  <a:pt x="6679905" y="1554687"/>
                </a:lnTo>
                <a:lnTo>
                  <a:pt x="6679904" y="1554684"/>
                </a:lnTo>
                <a:close/>
                <a:moveTo>
                  <a:pt x="4615158" y="1548664"/>
                </a:moveTo>
                <a:lnTo>
                  <a:pt x="4610139" y="1561980"/>
                </a:lnTo>
                <a:lnTo>
                  <a:pt x="4576683" y="1567547"/>
                </a:lnTo>
                <a:lnTo>
                  <a:pt x="4564385" y="1580414"/>
                </a:lnTo>
                <a:lnTo>
                  <a:pt x="4549796" y="1583010"/>
                </a:lnTo>
                <a:lnTo>
                  <a:pt x="4548247" y="1608329"/>
                </a:lnTo>
                <a:lnTo>
                  <a:pt x="4517856" y="1621649"/>
                </a:lnTo>
                <a:lnTo>
                  <a:pt x="4507884" y="1638805"/>
                </a:lnTo>
                <a:lnTo>
                  <a:pt x="4486725" y="1647833"/>
                </a:lnTo>
                <a:lnTo>
                  <a:pt x="4460580" y="1653402"/>
                </a:lnTo>
                <a:lnTo>
                  <a:pt x="4417892" y="1678759"/>
                </a:lnTo>
                <a:lnTo>
                  <a:pt x="4417522" y="1718676"/>
                </a:lnTo>
                <a:lnTo>
                  <a:pt x="4413681" y="1718676"/>
                </a:lnTo>
                <a:lnTo>
                  <a:pt x="4413689" y="1719086"/>
                </a:lnTo>
                <a:lnTo>
                  <a:pt x="4417522" y="1719086"/>
                </a:lnTo>
                <a:lnTo>
                  <a:pt x="4417522" y="1718679"/>
                </a:lnTo>
                <a:lnTo>
                  <a:pt x="4417893" y="1678763"/>
                </a:lnTo>
                <a:lnTo>
                  <a:pt x="4460580" y="1653406"/>
                </a:lnTo>
                <a:lnTo>
                  <a:pt x="4486725" y="1647837"/>
                </a:lnTo>
                <a:lnTo>
                  <a:pt x="4507884" y="1638809"/>
                </a:lnTo>
                <a:lnTo>
                  <a:pt x="4517857" y="1621653"/>
                </a:lnTo>
                <a:lnTo>
                  <a:pt x="4548247" y="1608334"/>
                </a:lnTo>
                <a:lnTo>
                  <a:pt x="4549797" y="1583011"/>
                </a:lnTo>
                <a:lnTo>
                  <a:pt x="4564385" y="1580417"/>
                </a:lnTo>
                <a:lnTo>
                  <a:pt x="4576683" y="1567550"/>
                </a:lnTo>
                <a:lnTo>
                  <a:pt x="4610139" y="1561984"/>
                </a:lnTo>
                <a:lnTo>
                  <a:pt x="4615159" y="1548665"/>
                </a:lnTo>
                <a:close/>
                <a:moveTo>
                  <a:pt x="1696795" y="1546060"/>
                </a:moveTo>
                <a:lnTo>
                  <a:pt x="1662968" y="1549935"/>
                </a:lnTo>
                <a:lnTo>
                  <a:pt x="1658871" y="1550290"/>
                </a:lnTo>
                <a:lnTo>
                  <a:pt x="1662969" y="1549940"/>
                </a:lnTo>
                <a:lnTo>
                  <a:pt x="1696791" y="1546065"/>
                </a:lnTo>
                <a:close/>
                <a:moveTo>
                  <a:pt x="5562179" y="1527226"/>
                </a:moveTo>
                <a:lnTo>
                  <a:pt x="5555636" y="1528046"/>
                </a:lnTo>
                <a:lnTo>
                  <a:pt x="5553716" y="1533613"/>
                </a:lnTo>
                <a:lnTo>
                  <a:pt x="5553717" y="1533613"/>
                </a:lnTo>
                <a:lnTo>
                  <a:pt x="5555638" y="1528046"/>
                </a:lnTo>
                <a:lnTo>
                  <a:pt x="5562179" y="1527227"/>
                </a:lnTo>
                <a:close/>
                <a:moveTo>
                  <a:pt x="6205420" y="1518607"/>
                </a:moveTo>
                <a:lnTo>
                  <a:pt x="6197739" y="1537488"/>
                </a:lnTo>
                <a:lnTo>
                  <a:pt x="6197740" y="1537490"/>
                </a:lnTo>
                <a:lnTo>
                  <a:pt x="6205421" y="1518607"/>
                </a:lnTo>
                <a:close/>
                <a:moveTo>
                  <a:pt x="6431898" y="1502281"/>
                </a:moveTo>
                <a:lnTo>
                  <a:pt x="6446113" y="1524620"/>
                </a:lnTo>
                <a:lnTo>
                  <a:pt x="6446116" y="1524619"/>
                </a:lnTo>
                <a:lnTo>
                  <a:pt x="6431903" y="1502281"/>
                </a:lnTo>
                <a:close/>
                <a:moveTo>
                  <a:pt x="4836247" y="1499268"/>
                </a:moveTo>
                <a:lnTo>
                  <a:pt x="4836246" y="1499269"/>
                </a:lnTo>
                <a:lnTo>
                  <a:pt x="4838941" y="1525039"/>
                </a:lnTo>
                <a:lnTo>
                  <a:pt x="4860470" y="1545656"/>
                </a:lnTo>
                <a:lnTo>
                  <a:pt x="4860470" y="1553370"/>
                </a:lnTo>
                <a:lnTo>
                  <a:pt x="4860471" y="1553370"/>
                </a:lnTo>
                <a:lnTo>
                  <a:pt x="4860471" y="1545648"/>
                </a:lnTo>
                <a:lnTo>
                  <a:pt x="4838942" y="1525031"/>
                </a:lnTo>
                <a:close/>
                <a:moveTo>
                  <a:pt x="8062556" y="1490276"/>
                </a:moveTo>
                <a:lnTo>
                  <a:pt x="8084085" y="1497122"/>
                </a:lnTo>
                <a:lnTo>
                  <a:pt x="8091800" y="1509161"/>
                </a:lnTo>
                <a:lnTo>
                  <a:pt x="8085635" y="1530189"/>
                </a:lnTo>
                <a:lnTo>
                  <a:pt x="8070642" y="1518603"/>
                </a:lnTo>
                <a:lnTo>
                  <a:pt x="8060635" y="1526766"/>
                </a:lnTo>
                <a:lnTo>
                  <a:pt x="8061040" y="1546518"/>
                </a:lnTo>
                <a:lnTo>
                  <a:pt x="8041027" y="1537074"/>
                </a:lnTo>
                <a:lnTo>
                  <a:pt x="8035265" y="1520747"/>
                </a:lnTo>
                <a:lnTo>
                  <a:pt x="8041431" y="1500584"/>
                </a:lnTo>
                <a:lnTo>
                  <a:pt x="8057199" y="1504872"/>
                </a:lnTo>
                <a:close/>
                <a:moveTo>
                  <a:pt x="4598212" y="1484258"/>
                </a:moveTo>
                <a:lnTo>
                  <a:pt x="4598212" y="1484259"/>
                </a:lnTo>
                <a:lnTo>
                  <a:pt x="4598959" y="1494393"/>
                </a:lnTo>
                <a:close/>
                <a:moveTo>
                  <a:pt x="6456900" y="1477374"/>
                </a:moveTo>
                <a:lnTo>
                  <a:pt x="6456898" y="1477376"/>
                </a:lnTo>
                <a:lnTo>
                  <a:pt x="6460738" y="1490689"/>
                </a:lnTo>
                <a:lnTo>
                  <a:pt x="6460739" y="1490685"/>
                </a:lnTo>
                <a:close/>
                <a:moveTo>
                  <a:pt x="6622220" y="1451189"/>
                </a:moveTo>
                <a:lnTo>
                  <a:pt x="6604536" y="1479964"/>
                </a:lnTo>
                <a:lnTo>
                  <a:pt x="6576875" y="1485532"/>
                </a:lnTo>
                <a:lnTo>
                  <a:pt x="6536108" y="1476954"/>
                </a:lnTo>
                <a:lnTo>
                  <a:pt x="6526876" y="1491965"/>
                </a:lnTo>
                <a:lnTo>
                  <a:pt x="6526877" y="1491967"/>
                </a:lnTo>
                <a:lnTo>
                  <a:pt x="6536108" y="1476958"/>
                </a:lnTo>
                <a:lnTo>
                  <a:pt x="6576875" y="1485536"/>
                </a:lnTo>
                <a:lnTo>
                  <a:pt x="6604536" y="1479968"/>
                </a:lnTo>
                <a:lnTo>
                  <a:pt x="6622222" y="1451189"/>
                </a:lnTo>
                <a:close/>
                <a:moveTo>
                  <a:pt x="5695189" y="1446482"/>
                </a:moveTo>
                <a:lnTo>
                  <a:pt x="5690607" y="1488125"/>
                </a:lnTo>
                <a:lnTo>
                  <a:pt x="5637913" y="1524165"/>
                </a:lnTo>
                <a:lnTo>
                  <a:pt x="5591789" y="1560244"/>
                </a:lnTo>
                <a:lnTo>
                  <a:pt x="5561399" y="1546513"/>
                </a:lnTo>
                <a:lnTo>
                  <a:pt x="5561031" y="1546513"/>
                </a:lnTo>
                <a:lnTo>
                  <a:pt x="5561028" y="1546518"/>
                </a:lnTo>
                <a:lnTo>
                  <a:pt x="5561399" y="1546518"/>
                </a:lnTo>
                <a:lnTo>
                  <a:pt x="5560155" y="1550360"/>
                </a:lnTo>
                <a:lnTo>
                  <a:pt x="5561399" y="1546519"/>
                </a:lnTo>
                <a:lnTo>
                  <a:pt x="5591789" y="1560250"/>
                </a:lnTo>
                <a:lnTo>
                  <a:pt x="5637913" y="1524172"/>
                </a:lnTo>
                <a:lnTo>
                  <a:pt x="5637913" y="1524171"/>
                </a:lnTo>
                <a:lnTo>
                  <a:pt x="5690607" y="1488132"/>
                </a:lnTo>
                <a:lnTo>
                  <a:pt x="5695189" y="1446484"/>
                </a:lnTo>
                <a:close/>
                <a:moveTo>
                  <a:pt x="5521406" y="1445193"/>
                </a:moveTo>
                <a:lnTo>
                  <a:pt x="5519115" y="1447752"/>
                </a:lnTo>
                <a:lnTo>
                  <a:pt x="5507188" y="1458060"/>
                </a:lnTo>
                <a:lnTo>
                  <a:pt x="5506413" y="1461070"/>
                </a:lnTo>
                <a:lnTo>
                  <a:pt x="5507559" y="1463214"/>
                </a:lnTo>
                <a:lnTo>
                  <a:pt x="5509479" y="1466224"/>
                </a:lnTo>
                <a:lnTo>
                  <a:pt x="5509883" y="1466638"/>
                </a:lnTo>
                <a:lnTo>
                  <a:pt x="5511029" y="1468782"/>
                </a:lnTo>
                <a:lnTo>
                  <a:pt x="5507963" y="1469234"/>
                </a:lnTo>
                <a:lnTo>
                  <a:pt x="5505268" y="1469234"/>
                </a:lnTo>
                <a:lnTo>
                  <a:pt x="5503718" y="1469234"/>
                </a:lnTo>
                <a:lnTo>
                  <a:pt x="5502202" y="1469234"/>
                </a:lnTo>
                <a:lnTo>
                  <a:pt x="5497956" y="1474801"/>
                </a:lnTo>
                <a:lnTo>
                  <a:pt x="5495665" y="1476946"/>
                </a:lnTo>
                <a:lnTo>
                  <a:pt x="5492566" y="1477811"/>
                </a:lnTo>
                <a:lnTo>
                  <a:pt x="5489870" y="1478225"/>
                </a:lnTo>
                <a:lnTo>
                  <a:pt x="5488354" y="1478225"/>
                </a:lnTo>
                <a:lnTo>
                  <a:pt x="5486804" y="1479542"/>
                </a:lnTo>
                <a:lnTo>
                  <a:pt x="5486029" y="1480370"/>
                </a:lnTo>
                <a:lnTo>
                  <a:pt x="5486029" y="1482100"/>
                </a:lnTo>
                <a:lnTo>
                  <a:pt x="5486029" y="1482514"/>
                </a:lnTo>
                <a:lnTo>
                  <a:pt x="5484109" y="1482514"/>
                </a:lnTo>
                <a:lnTo>
                  <a:pt x="5482964" y="1480370"/>
                </a:lnTo>
                <a:lnTo>
                  <a:pt x="5482189" y="1479956"/>
                </a:lnTo>
                <a:lnTo>
                  <a:pt x="5479123" y="1479956"/>
                </a:lnTo>
                <a:lnTo>
                  <a:pt x="5477573" y="1479956"/>
                </a:lnTo>
                <a:lnTo>
                  <a:pt x="5472586" y="1478225"/>
                </a:lnTo>
                <a:lnTo>
                  <a:pt x="5471037" y="1477360"/>
                </a:lnTo>
                <a:lnTo>
                  <a:pt x="5469891" y="1475667"/>
                </a:lnTo>
                <a:lnTo>
                  <a:pt x="5467196" y="1469647"/>
                </a:lnTo>
                <a:lnTo>
                  <a:pt x="5466421" y="1464907"/>
                </a:lnTo>
                <a:lnTo>
                  <a:pt x="5468745" y="1466638"/>
                </a:lnTo>
                <a:lnTo>
                  <a:pt x="5470666" y="1464907"/>
                </a:lnTo>
                <a:lnTo>
                  <a:pt x="5472586" y="1462763"/>
                </a:lnTo>
                <a:lnTo>
                  <a:pt x="5474877" y="1461935"/>
                </a:lnTo>
                <a:lnTo>
                  <a:pt x="5476427" y="1462349"/>
                </a:lnTo>
                <a:lnTo>
                  <a:pt x="5477573" y="1462763"/>
                </a:lnTo>
                <a:lnTo>
                  <a:pt x="5480639" y="1461935"/>
                </a:lnTo>
                <a:lnTo>
                  <a:pt x="5481414" y="1458474"/>
                </a:lnTo>
                <a:lnTo>
                  <a:pt x="5481414" y="1454636"/>
                </a:lnTo>
                <a:lnTo>
                  <a:pt x="5486029" y="1455916"/>
                </a:lnTo>
                <a:lnTo>
                  <a:pt x="5490645" y="1456329"/>
                </a:lnTo>
                <a:lnTo>
                  <a:pt x="5494486" y="1456329"/>
                </a:lnTo>
                <a:lnTo>
                  <a:pt x="5498327" y="1455916"/>
                </a:lnTo>
                <a:lnTo>
                  <a:pt x="5509479" y="1451627"/>
                </a:lnTo>
                <a:lnTo>
                  <a:pt x="5512949" y="1449482"/>
                </a:lnTo>
                <a:lnTo>
                  <a:pt x="5514870" y="1448165"/>
                </a:lnTo>
                <a:lnTo>
                  <a:pt x="5517565" y="1446021"/>
                </a:lnTo>
                <a:close/>
                <a:moveTo>
                  <a:pt x="5245739" y="1443475"/>
                </a:moveTo>
                <a:lnTo>
                  <a:pt x="5260731" y="1455476"/>
                </a:lnTo>
                <a:lnTo>
                  <a:pt x="5280340" y="1453332"/>
                </a:lnTo>
                <a:lnTo>
                  <a:pt x="5299174" y="1455928"/>
                </a:lnTo>
                <a:lnTo>
                  <a:pt x="5299174" y="1461947"/>
                </a:lnTo>
                <a:lnTo>
                  <a:pt x="5312617" y="1457621"/>
                </a:lnTo>
                <a:lnTo>
                  <a:pt x="5309922" y="1467930"/>
                </a:lnTo>
                <a:lnTo>
                  <a:pt x="5273400" y="1470939"/>
                </a:lnTo>
                <a:lnTo>
                  <a:pt x="5273400" y="1464920"/>
                </a:lnTo>
                <a:lnTo>
                  <a:pt x="5241864" y="1458486"/>
                </a:lnTo>
                <a:close/>
                <a:moveTo>
                  <a:pt x="5007705" y="1434435"/>
                </a:moveTo>
                <a:lnTo>
                  <a:pt x="5010030" y="1434887"/>
                </a:lnTo>
                <a:lnTo>
                  <a:pt x="5012321" y="1437897"/>
                </a:lnTo>
                <a:lnTo>
                  <a:pt x="5013500" y="1438724"/>
                </a:lnTo>
                <a:lnTo>
                  <a:pt x="5012321" y="1440041"/>
                </a:lnTo>
                <a:lnTo>
                  <a:pt x="5010030" y="1440041"/>
                </a:lnTo>
                <a:lnTo>
                  <a:pt x="5008109" y="1437897"/>
                </a:lnTo>
                <a:close/>
                <a:moveTo>
                  <a:pt x="6450364" y="1430608"/>
                </a:moveTo>
                <a:lnTo>
                  <a:pt x="6450362" y="1430611"/>
                </a:lnTo>
                <a:lnTo>
                  <a:pt x="6459593" y="1445622"/>
                </a:lnTo>
                <a:lnTo>
                  <a:pt x="6466498" y="1462773"/>
                </a:lnTo>
                <a:lnTo>
                  <a:pt x="6466500" y="1462770"/>
                </a:lnTo>
                <a:lnTo>
                  <a:pt x="6459593" y="1445614"/>
                </a:lnTo>
                <a:close/>
                <a:moveTo>
                  <a:pt x="5005414" y="1430598"/>
                </a:moveTo>
                <a:lnTo>
                  <a:pt x="5006559" y="1431425"/>
                </a:lnTo>
                <a:lnTo>
                  <a:pt x="5006559" y="1432291"/>
                </a:lnTo>
                <a:lnTo>
                  <a:pt x="5005414" y="1432742"/>
                </a:lnTo>
                <a:lnTo>
                  <a:pt x="5003864" y="1431877"/>
                </a:lnTo>
                <a:lnTo>
                  <a:pt x="5003493" y="1431425"/>
                </a:lnTo>
                <a:close/>
                <a:moveTo>
                  <a:pt x="4852015" y="1418152"/>
                </a:moveTo>
                <a:lnTo>
                  <a:pt x="4852014" y="1418156"/>
                </a:lnTo>
                <a:lnTo>
                  <a:pt x="4856595" y="1451637"/>
                </a:lnTo>
                <a:lnTo>
                  <a:pt x="4856596" y="1451631"/>
                </a:lnTo>
                <a:close/>
                <a:moveTo>
                  <a:pt x="5773055" y="1392484"/>
                </a:moveTo>
                <a:lnTo>
                  <a:pt x="5762341" y="1398266"/>
                </a:lnTo>
                <a:lnTo>
                  <a:pt x="5762506" y="1398402"/>
                </a:lnTo>
                <a:lnTo>
                  <a:pt x="5773253" y="1392797"/>
                </a:lnTo>
                <a:close/>
                <a:moveTo>
                  <a:pt x="4883517" y="1386771"/>
                </a:moveTo>
                <a:lnTo>
                  <a:pt x="4901609" y="1390233"/>
                </a:lnTo>
                <a:lnTo>
                  <a:pt x="4901205" y="1408253"/>
                </a:lnTo>
                <a:lnTo>
                  <a:pt x="4922364" y="1395387"/>
                </a:lnTo>
                <a:lnTo>
                  <a:pt x="4924284" y="1402234"/>
                </a:lnTo>
                <a:lnTo>
                  <a:pt x="4911986" y="1419427"/>
                </a:lnTo>
                <a:lnTo>
                  <a:pt x="4912761" y="1435304"/>
                </a:lnTo>
                <a:lnTo>
                  <a:pt x="4921589" y="1443882"/>
                </a:lnTo>
                <a:lnTo>
                  <a:pt x="4919298" y="1474393"/>
                </a:lnTo>
                <a:lnTo>
                  <a:pt x="4903125" y="1491135"/>
                </a:lnTo>
                <a:lnTo>
                  <a:pt x="4908145" y="1510020"/>
                </a:lnTo>
                <a:lnTo>
                  <a:pt x="4921589" y="1510886"/>
                </a:lnTo>
                <a:lnTo>
                  <a:pt x="4928900" y="1526762"/>
                </a:lnTo>
                <a:lnTo>
                  <a:pt x="4938502" y="1532329"/>
                </a:lnTo>
                <a:lnTo>
                  <a:pt x="4938502" y="1532333"/>
                </a:lnTo>
                <a:lnTo>
                  <a:pt x="4969262" y="1543920"/>
                </a:lnTo>
                <a:lnTo>
                  <a:pt x="4979639" y="1540496"/>
                </a:lnTo>
                <a:lnTo>
                  <a:pt x="5001573" y="1546517"/>
                </a:lnTo>
                <a:lnTo>
                  <a:pt x="5036174" y="1561527"/>
                </a:lnTo>
                <a:lnTo>
                  <a:pt x="5049617" y="1592453"/>
                </a:lnTo>
                <a:lnTo>
                  <a:pt x="5073101" y="1598474"/>
                </a:lnTo>
                <a:lnTo>
                  <a:pt x="5109993" y="1613070"/>
                </a:lnTo>
                <a:lnTo>
                  <a:pt x="5138463" y="1629813"/>
                </a:lnTo>
                <a:lnTo>
                  <a:pt x="5150356" y="1621234"/>
                </a:lnTo>
                <a:lnTo>
                  <a:pt x="5161913" y="1604906"/>
                </a:lnTo>
                <a:lnTo>
                  <a:pt x="5154972" y="1579135"/>
                </a:lnTo>
                <a:lnTo>
                  <a:pt x="5161913" y="1562807"/>
                </a:lnTo>
                <a:lnTo>
                  <a:pt x="5179972" y="1546517"/>
                </a:lnTo>
                <a:lnTo>
                  <a:pt x="5197289" y="1542227"/>
                </a:lnTo>
                <a:lnTo>
                  <a:pt x="5232261" y="1549077"/>
                </a:lnTo>
                <a:lnTo>
                  <a:pt x="5241864" y="1564122"/>
                </a:lnTo>
                <a:lnTo>
                  <a:pt x="5251500" y="1564122"/>
                </a:lnTo>
                <a:lnTo>
                  <a:pt x="5259956" y="1570106"/>
                </a:lnTo>
                <a:lnTo>
                  <a:pt x="5286101" y="1574432"/>
                </a:lnTo>
                <a:lnTo>
                  <a:pt x="5293412" y="1586020"/>
                </a:lnTo>
                <a:lnTo>
                  <a:pt x="5284551" y="1601897"/>
                </a:lnTo>
                <a:lnTo>
                  <a:pt x="5284552" y="1601899"/>
                </a:lnTo>
                <a:lnTo>
                  <a:pt x="5293412" y="1586024"/>
                </a:lnTo>
                <a:lnTo>
                  <a:pt x="5327239" y="1584708"/>
                </a:lnTo>
                <a:lnTo>
                  <a:pt x="5353013" y="1593736"/>
                </a:lnTo>
                <a:lnTo>
                  <a:pt x="5379158" y="1604046"/>
                </a:lnTo>
                <a:lnTo>
                  <a:pt x="5391826" y="1609613"/>
                </a:lnTo>
                <a:lnTo>
                  <a:pt x="5410289" y="1598891"/>
                </a:lnTo>
                <a:lnTo>
                  <a:pt x="5420667" y="1589033"/>
                </a:lnTo>
                <a:lnTo>
                  <a:pt x="5442971" y="1586024"/>
                </a:lnTo>
                <a:lnTo>
                  <a:pt x="5461804" y="1590313"/>
                </a:lnTo>
                <a:lnTo>
                  <a:pt x="5469890" y="1607467"/>
                </a:lnTo>
                <a:lnTo>
                  <a:pt x="5475281" y="1595881"/>
                </a:lnTo>
                <a:lnTo>
                  <a:pt x="5496406" y="1604046"/>
                </a:lnTo>
                <a:lnTo>
                  <a:pt x="5516790" y="1606190"/>
                </a:lnTo>
                <a:lnTo>
                  <a:pt x="5528717" y="1597612"/>
                </a:lnTo>
                <a:lnTo>
                  <a:pt x="5547550" y="1646972"/>
                </a:lnTo>
                <a:lnTo>
                  <a:pt x="5551021" y="1656001"/>
                </a:lnTo>
                <a:lnTo>
                  <a:pt x="5544484" y="1669319"/>
                </a:lnTo>
                <a:lnTo>
                  <a:pt x="5541418" y="1695053"/>
                </a:lnTo>
                <a:lnTo>
                  <a:pt x="5535623" y="1713111"/>
                </a:lnTo>
                <a:lnTo>
                  <a:pt x="5529862" y="1719093"/>
                </a:lnTo>
                <a:lnTo>
                  <a:pt x="5520260" y="1708371"/>
                </a:lnTo>
                <a:lnTo>
                  <a:pt x="5507187" y="1692495"/>
                </a:lnTo>
                <a:lnTo>
                  <a:pt x="5484883" y="1643962"/>
                </a:lnTo>
                <a:lnTo>
                  <a:pt x="5482592" y="1646972"/>
                </a:lnTo>
                <a:lnTo>
                  <a:pt x="5496035" y="1683051"/>
                </a:lnTo>
                <a:lnTo>
                  <a:pt x="5514869" y="1717400"/>
                </a:lnTo>
                <a:lnTo>
                  <a:pt x="5537948" y="1770221"/>
                </a:lnTo>
                <a:lnTo>
                  <a:pt x="5549100" y="1789093"/>
                </a:lnTo>
                <a:lnTo>
                  <a:pt x="5558702" y="1808393"/>
                </a:lnTo>
                <a:lnTo>
                  <a:pt x="5584072" y="1846203"/>
                </a:lnTo>
                <a:lnTo>
                  <a:pt x="5579086" y="1852185"/>
                </a:lnTo>
                <a:lnTo>
                  <a:pt x="5581006" y="1874532"/>
                </a:lnTo>
                <a:lnTo>
                  <a:pt x="5613688" y="1905006"/>
                </a:lnTo>
                <a:lnTo>
                  <a:pt x="5618674" y="1912304"/>
                </a:lnTo>
                <a:lnTo>
                  <a:pt x="5513724" y="1912304"/>
                </a:lnTo>
                <a:lnTo>
                  <a:pt x="5411064" y="1912304"/>
                </a:lnTo>
                <a:lnTo>
                  <a:pt x="5304935" y="1912304"/>
                </a:lnTo>
                <a:lnTo>
                  <a:pt x="5307135" y="1976504"/>
                </a:lnTo>
                <a:lnTo>
                  <a:pt x="5304935" y="1912305"/>
                </a:lnTo>
                <a:lnTo>
                  <a:pt x="5411065" y="1912305"/>
                </a:lnTo>
                <a:lnTo>
                  <a:pt x="5513724" y="1912305"/>
                </a:lnTo>
                <a:lnTo>
                  <a:pt x="5618675" y="1912305"/>
                </a:lnTo>
                <a:lnTo>
                  <a:pt x="5628681" y="1945374"/>
                </a:lnTo>
                <a:lnTo>
                  <a:pt x="5623290" y="1951808"/>
                </a:lnTo>
                <a:lnTo>
                  <a:pt x="5628681" y="1986570"/>
                </a:lnTo>
                <a:lnTo>
                  <a:pt x="5640608" y="2027352"/>
                </a:lnTo>
                <a:lnTo>
                  <a:pt x="5651356" y="2035968"/>
                </a:lnTo>
                <a:lnTo>
                  <a:pt x="5665978" y="2048834"/>
                </a:lnTo>
                <a:lnTo>
                  <a:pt x="5684071" y="2088337"/>
                </a:lnTo>
                <a:lnTo>
                  <a:pt x="5692527" y="2119676"/>
                </a:lnTo>
                <a:lnTo>
                  <a:pt x="5707891" y="2136418"/>
                </a:lnTo>
                <a:lnTo>
                  <a:pt x="5745963" y="2168622"/>
                </a:lnTo>
                <a:lnTo>
                  <a:pt x="5761326" y="2187960"/>
                </a:lnTo>
                <a:lnTo>
                  <a:pt x="5776723" y="2207711"/>
                </a:lnTo>
                <a:lnTo>
                  <a:pt x="5785955" y="2219713"/>
                </a:lnTo>
                <a:lnTo>
                  <a:pt x="5799398" y="2230021"/>
                </a:lnTo>
                <a:lnTo>
                  <a:pt x="5799399" y="2230020"/>
                </a:lnTo>
                <a:lnTo>
                  <a:pt x="5805935" y="2239877"/>
                </a:lnTo>
                <a:lnTo>
                  <a:pt x="5805564" y="2254474"/>
                </a:lnTo>
                <a:lnTo>
                  <a:pt x="5790572" y="2262638"/>
                </a:lnTo>
                <a:lnTo>
                  <a:pt x="5802869" y="2271667"/>
                </a:lnTo>
                <a:lnTo>
                  <a:pt x="5802869" y="2271668"/>
                </a:lnTo>
                <a:lnTo>
                  <a:pt x="5811326" y="2278101"/>
                </a:lnTo>
                <a:lnTo>
                  <a:pt x="5817087" y="2292285"/>
                </a:lnTo>
                <a:lnTo>
                  <a:pt x="5829789" y="2306430"/>
                </a:lnTo>
                <a:lnTo>
                  <a:pt x="5842861" y="2306430"/>
                </a:lnTo>
                <a:lnTo>
                  <a:pt x="5867861" y="2297853"/>
                </a:lnTo>
                <a:lnTo>
                  <a:pt x="5897442" y="2293564"/>
                </a:lnTo>
                <a:lnTo>
                  <a:pt x="5920521" y="2283707"/>
                </a:lnTo>
                <a:lnTo>
                  <a:pt x="5933964" y="2280697"/>
                </a:lnTo>
                <a:lnTo>
                  <a:pt x="5942825" y="2275091"/>
                </a:lnTo>
                <a:lnTo>
                  <a:pt x="5958189" y="2273812"/>
                </a:lnTo>
                <a:lnTo>
                  <a:pt x="5967050" y="2272947"/>
                </a:lnTo>
                <a:lnTo>
                  <a:pt x="5978977" y="2267793"/>
                </a:lnTo>
                <a:lnTo>
                  <a:pt x="5992824" y="2264783"/>
                </a:lnTo>
                <a:lnTo>
                  <a:pt x="6005492" y="2252782"/>
                </a:lnTo>
                <a:lnTo>
                  <a:pt x="6015499" y="2252782"/>
                </a:lnTo>
                <a:lnTo>
                  <a:pt x="6016644" y="2262225"/>
                </a:lnTo>
                <a:lnTo>
                  <a:pt x="6014724" y="2281976"/>
                </a:lnTo>
                <a:lnTo>
                  <a:pt x="6015499" y="2299997"/>
                </a:lnTo>
                <a:lnTo>
                  <a:pt x="6010108" y="2312450"/>
                </a:lnTo>
                <a:lnTo>
                  <a:pt x="6003942" y="2348943"/>
                </a:lnTo>
                <a:lnTo>
                  <a:pt x="5992049" y="2387167"/>
                </a:lnTo>
                <a:lnTo>
                  <a:pt x="5976652" y="2430958"/>
                </a:lnTo>
                <a:lnTo>
                  <a:pt x="5954348" y="2481183"/>
                </a:lnTo>
                <a:lnTo>
                  <a:pt x="5932044" y="2518956"/>
                </a:lnTo>
                <a:lnTo>
                  <a:pt x="5901283" y="2565757"/>
                </a:lnTo>
                <a:lnTo>
                  <a:pt x="5874397" y="2593258"/>
                </a:lnTo>
                <a:lnTo>
                  <a:pt x="5834405" y="2627607"/>
                </a:lnTo>
                <a:lnTo>
                  <a:pt x="5809001" y="2653340"/>
                </a:lnTo>
                <a:lnTo>
                  <a:pt x="5779790" y="2694574"/>
                </a:lnTo>
                <a:lnTo>
                  <a:pt x="5773254" y="2713046"/>
                </a:lnTo>
                <a:lnTo>
                  <a:pt x="5767122" y="2720759"/>
                </a:lnTo>
                <a:lnTo>
                  <a:pt x="5751354" y="2692429"/>
                </a:lnTo>
                <a:lnTo>
                  <a:pt x="5750175" y="2567901"/>
                </a:lnTo>
                <a:lnTo>
                  <a:pt x="5773254" y="2529264"/>
                </a:lnTo>
                <a:lnTo>
                  <a:pt x="5780565" y="2518542"/>
                </a:lnTo>
                <a:lnTo>
                  <a:pt x="5797882" y="2518128"/>
                </a:lnTo>
                <a:lnTo>
                  <a:pt x="5821332" y="2494050"/>
                </a:lnTo>
                <a:lnTo>
                  <a:pt x="5857079" y="2492357"/>
                </a:lnTo>
                <a:lnTo>
                  <a:pt x="5930898" y="2389725"/>
                </a:lnTo>
                <a:lnTo>
                  <a:pt x="5930897" y="2389725"/>
                </a:lnTo>
                <a:lnTo>
                  <a:pt x="5857079" y="2492356"/>
                </a:lnTo>
                <a:lnTo>
                  <a:pt x="5821332" y="2494049"/>
                </a:lnTo>
                <a:lnTo>
                  <a:pt x="5797882" y="2518127"/>
                </a:lnTo>
                <a:lnTo>
                  <a:pt x="5780564" y="2518541"/>
                </a:lnTo>
                <a:lnTo>
                  <a:pt x="5773253" y="2529263"/>
                </a:lnTo>
                <a:lnTo>
                  <a:pt x="5755194" y="2529263"/>
                </a:lnTo>
                <a:lnTo>
                  <a:pt x="5744042" y="2518127"/>
                </a:lnTo>
                <a:lnTo>
                  <a:pt x="5719413" y="2531859"/>
                </a:lnTo>
                <a:lnTo>
                  <a:pt x="5711732" y="2546456"/>
                </a:lnTo>
                <a:lnTo>
                  <a:pt x="5693673" y="2543860"/>
                </a:lnTo>
                <a:lnTo>
                  <a:pt x="5687911" y="2540023"/>
                </a:lnTo>
                <a:lnTo>
                  <a:pt x="5681746" y="2540437"/>
                </a:lnTo>
                <a:lnTo>
                  <a:pt x="5672919" y="2540437"/>
                </a:lnTo>
                <a:lnTo>
                  <a:pt x="5638283" y="2511656"/>
                </a:lnTo>
                <a:lnTo>
                  <a:pt x="5619449" y="2511656"/>
                </a:lnTo>
                <a:lnTo>
                  <a:pt x="5609847" y="2500520"/>
                </a:lnTo>
                <a:lnTo>
                  <a:pt x="5609847" y="2481182"/>
                </a:lnTo>
                <a:lnTo>
                  <a:pt x="5596000" y="2475163"/>
                </a:lnTo>
                <a:lnTo>
                  <a:pt x="5596000" y="2475164"/>
                </a:lnTo>
                <a:lnTo>
                  <a:pt x="5596000" y="2475164"/>
                </a:lnTo>
                <a:lnTo>
                  <a:pt x="5609847" y="2481184"/>
                </a:lnTo>
                <a:lnTo>
                  <a:pt x="5609847" y="2500521"/>
                </a:lnTo>
                <a:lnTo>
                  <a:pt x="5619449" y="2511657"/>
                </a:lnTo>
                <a:lnTo>
                  <a:pt x="5638283" y="2511657"/>
                </a:lnTo>
                <a:lnTo>
                  <a:pt x="5672918" y="2540438"/>
                </a:lnTo>
                <a:lnTo>
                  <a:pt x="5681746" y="2540438"/>
                </a:lnTo>
                <a:lnTo>
                  <a:pt x="5687911" y="2540024"/>
                </a:lnTo>
                <a:lnTo>
                  <a:pt x="5693673" y="2543861"/>
                </a:lnTo>
                <a:lnTo>
                  <a:pt x="5711732" y="2546457"/>
                </a:lnTo>
                <a:lnTo>
                  <a:pt x="5719413" y="2531860"/>
                </a:lnTo>
                <a:lnTo>
                  <a:pt x="5744042" y="2518128"/>
                </a:lnTo>
                <a:lnTo>
                  <a:pt x="5755194" y="2529264"/>
                </a:lnTo>
                <a:lnTo>
                  <a:pt x="5773253" y="2529264"/>
                </a:lnTo>
                <a:lnTo>
                  <a:pt x="5750174" y="2567902"/>
                </a:lnTo>
                <a:lnTo>
                  <a:pt x="5751353" y="2692430"/>
                </a:lnTo>
                <a:lnTo>
                  <a:pt x="5767121" y="2720759"/>
                </a:lnTo>
                <a:lnTo>
                  <a:pt x="5747883" y="2734491"/>
                </a:lnTo>
                <a:lnTo>
                  <a:pt x="5741347" y="2748674"/>
                </a:lnTo>
                <a:lnTo>
                  <a:pt x="5730970" y="2750819"/>
                </a:lnTo>
                <a:lnTo>
                  <a:pt x="5726724" y="2775273"/>
                </a:lnTo>
                <a:lnTo>
                  <a:pt x="5718268" y="2789042"/>
                </a:lnTo>
                <a:lnTo>
                  <a:pt x="5712506" y="2811766"/>
                </a:lnTo>
                <a:lnTo>
                  <a:pt x="5701725" y="2822940"/>
                </a:lnTo>
                <a:lnTo>
                  <a:pt x="5701725" y="2822939"/>
                </a:lnTo>
                <a:lnTo>
                  <a:pt x="5688282" y="2865452"/>
                </a:lnTo>
                <a:lnTo>
                  <a:pt x="5689831" y="2884789"/>
                </a:lnTo>
                <a:lnTo>
                  <a:pt x="5706745" y="2896790"/>
                </a:lnTo>
                <a:lnTo>
                  <a:pt x="5707520" y="2905368"/>
                </a:lnTo>
                <a:lnTo>
                  <a:pt x="5699434" y="2926436"/>
                </a:lnTo>
                <a:lnTo>
                  <a:pt x="5700579" y="2936707"/>
                </a:lnTo>
                <a:lnTo>
                  <a:pt x="5698659" y="2953486"/>
                </a:lnTo>
                <a:lnTo>
                  <a:pt x="5707520" y="2974065"/>
                </a:lnTo>
                <a:lnTo>
                  <a:pt x="5717897" y="3008000"/>
                </a:lnTo>
                <a:lnTo>
                  <a:pt x="5727499" y="3015713"/>
                </a:lnTo>
                <a:lnTo>
                  <a:pt x="5705599" y="3035464"/>
                </a:lnTo>
                <a:lnTo>
                  <a:pt x="5675601" y="3048773"/>
                </a:lnTo>
                <a:lnTo>
                  <a:pt x="5675985" y="3048783"/>
                </a:lnTo>
                <a:lnTo>
                  <a:pt x="5705600" y="3035465"/>
                </a:lnTo>
                <a:lnTo>
                  <a:pt x="5727904" y="3015713"/>
                </a:lnTo>
                <a:lnTo>
                  <a:pt x="5731745" y="3031176"/>
                </a:lnTo>
                <a:lnTo>
                  <a:pt x="5729420" y="3065110"/>
                </a:lnTo>
                <a:lnTo>
                  <a:pt x="5731340" y="3095170"/>
                </a:lnTo>
                <a:lnTo>
                  <a:pt x="5730566" y="3147954"/>
                </a:lnTo>
                <a:lnTo>
                  <a:pt x="5734811" y="3164695"/>
                </a:lnTo>
                <a:lnTo>
                  <a:pt x="5725579" y="3189601"/>
                </a:lnTo>
                <a:lnTo>
                  <a:pt x="5714057" y="3213227"/>
                </a:lnTo>
                <a:lnTo>
                  <a:pt x="5696368" y="3233844"/>
                </a:lnTo>
                <a:lnTo>
                  <a:pt x="5671369" y="3247576"/>
                </a:lnTo>
                <a:lnTo>
                  <a:pt x="5640608" y="3263904"/>
                </a:lnTo>
                <a:lnTo>
                  <a:pt x="5608297" y="3300397"/>
                </a:lnTo>
                <a:lnTo>
                  <a:pt x="5597920" y="3306379"/>
                </a:lnTo>
                <a:lnTo>
                  <a:pt x="5578312" y="3331284"/>
                </a:lnTo>
                <a:lnTo>
                  <a:pt x="5567160" y="3338583"/>
                </a:lnTo>
                <a:lnTo>
                  <a:pt x="5563689" y="3363488"/>
                </a:lnTo>
                <a:lnTo>
                  <a:pt x="5575246" y="3389259"/>
                </a:lnTo>
                <a:lnTo>
                  <a:pt x="5579087" y="3409011"/>
                </a:lnTo>
                <a:lnTo>
                  <a:pt x="5579087" y="3419319"/>
                </a:lnTo>
                <a:lnTo>
                  <a:pt x="5584073" y="3417589"/>
                </a:lnTo>
                <a:lnTo>
                  <a:pt x="5581378" y="3450658"/>
                </a:lnTo>
                <a:lnTo>
                  <a:pt x="5576391" y="3466948"/>
                </a:lnTo>
                <a:lnTo>
                  <a:pt x="5582153" y="3472968"/>
                </a:lnTo>
                <a:lnTo>
                  <a:pt x="5577537" y="3486700"/>
                </a:lnTo>
                <a:lnTo>
                  <a:pt x="5565643" y="3499152"/>
                </a:lnTo>
                <a:lnTo>
                  <a:pt x="5543710" y="3510778"/>
                </a:lnTo>
                <a:lnTo>
                  <a:pt x="5511029" y="3529212"/>
                </a:lnTo>
                <a:lnTo>
                  <a:pt x="5498327" y="3542117"/>
                </a:lnTo>
                <a:lnTo>
                  <a:pt x="5499877" y="3555848"/>
                </a:lnTo>
                <a:lnTo>
                  <a:pt x="5506413" y="3558858"/>
                </a:lnTo>
                <a:lnTo>
                  <a:pt x="5503347" y="3576465"/>
                </a:lnTo>
                <a:lnTo>
                  <a:pt x="5483739" y="3576465"/>
                </a:lnTo>
                <a:lnTo>
                  <a:pt x="5483739" y="3576466"/>
                </a:lnTo>
                <a:lnTo>
                  <a:pt x="5503347" y="3576466"/>
                </a:lnTo>
                <a:lnTo>
                  <a:pt x="5494890" y="3601785"/>
                </a:lnTo>
                <a:lnTo>
                  <a:pt x="5489870" y="3629700"/>
                </a:lnTo>
                <a:lnTo>
                  <a:pt x="5482188" y="3645163"/>
                </a:lnTo>
                <a:lnTo>
                  <a:pt x="5463354" y="3662318"/>
                </a:lnTo>
                <a:lnTo>
                  <a:pt x="5457593" y="3667059"/>
                </a:lnTo>
                <a:lnTo>
                  <a:pt x="5445666" y="3684628"/>
                </a:lnTo>
                <a:lnTo>
                  <a:pt x="5436805" y="3701821"/>
                </a:lnTo>
                <a:lnTo>
                  <a:pt x="5420667" y="3726727"/>
                </a:lnTo>
                <a:lnTo>
                  <a:pt x="5388390" y="3761489"/>
                </a:lnTo>
                <a:lnTo>
                  <a:pt x="5368781" y="3782106"/>
                </a:lnTo>
                <a:lnTo>
                  <a:pt x="5347993" y="3797569"/>
                </a:lnTo>
                <a:lnTo>
                  <a:pt x="5319928" y="3810887"/>
                </a:lnTo>
                <a:lnTo>
                  <a:pt x="5307260" y="3812580"/>
                </a:lnTo>
                <a:lnTo>
                  <a:pt x="5303385" y="3822023"/>
                </a:lnTo>
                <a:lnTo>
                  <a:pt x="5288022" y="3816869"/>
                </a:lnTo>
                <a:lnTo>
                  <a:pt x="5274949" y="3823340"/>
                </a:lnTo>
                <a:lnTo>
                  <a:pt x="5247659" y="3816869"/>
                </a:lnTo>
                <a:lnTo>
                  <a:pt x="5231487" y="3821195"/>
                </a:lnTo>
                <a:lnTo>
                  <a:pt x="5221109" y="3819464"/>
                </a:lnTo>
                <a:lnTo>
                  <a:pt x="5194190" y="3832783"/>
                </a:lnTo>
                <a:lnTo>
                  <a:pt x="5171885" y="3838351"/>
                </a:lnTo>
                <a:lnTo>
                  <a:pt x="5155376" y="3851217"/>
                </a:lnTo>
                <a:lnTo>
                  <a:pt x="5143820" y="3852083"/>
                </a:lnTo>
                <a:lnTo>
                  <a:pt x="5133443" y="3840081"/>
                </a:lnTo>
                <a:lnTo>
                  <a:pt x="5124986" y="3839216"/>
                </a:lnTo>
                <a:lnTo>
                  <a:pt x="5114980" y="3823753"/>
                </a:lnTo>
                <a:lnTo>
                  <a:pt x="5113464" y="3828494"/>
                </a:lnTo>
                <a:lnTo>
                  <a:pt x="5110768" y="3819464"/>
                </a:lnTo>
                <a:lnTo>
                  <a:pt x="5111543" y="3799262"/>
                </a:lnTo>
                <a:lnTo>
                  <a:pt x="5104603" y="3776538"/>
                </a:lnTo>
                <a:lnTo>
                  <a:pt x="5113059" y="3770067"/>
                </a:lnTo>
                <a:lnTo>
                  <a:pt x="5113834" y="3744334"/>
                </a:lnTo>
                <a:lnTo>
                  <a:pt x="5098471" y="3712130"/>
                </a:lnTo>
                <a:lnTo>
                  <a:pt x="5086544" y="3683801"/>
                </a:lnTo>
                <a:lnTo>
                  <a:pt x="5086544" y="3683349"/>
                </a:lnTo>
                <a:lnTo>
                  <a:pt x="5069630" y="3639144"/>
                </a:lnTo>
                <a:lnTo>
                  <a:pt x="5069631" y="3639143"/>
                </a:lnTo>
                <a:lnTo>
                  <a:pt x="5050797" y="3613372"/>
                </a:lnTo>
                <a:lnTo>
                  <a:pt x="5041936" y="3588053"/>
                </a:lnTo>
                <a:lnTo>
                  <a:pt x="5036949" y="3554983"/>
                </a:lnTo>
                <a:lnTo>
                  <a:pt x="5031188" y="3530078"/>
                </a:lnTo>
                <a:lnTo>
                  <a:pt x="5023473" y="3477708"/>
                </a:lnTo>
                <a:lnTo>
                  <a:pt x="5023473" y="3436926"/>
                </a:lnTo>
                <a:lnTo>
                  <a:pt x="5020777" y="3418002"/>
                </a:lnTo>
                <a:lnTo>
                  <a:pt x="5010804" y="3404270"/>
                </a:lnTo>
                <a:lnTo>
                  <a:pt x="4997732" y="3376355"/>
                </a:lnTo>
                <a:lnTo>
                  <a:pt x="4984255" y="3334745"/>
                </a:lnTo>
                <a:lnTo>
                  <a:pt x="4978898" y="3313263"/>
                </a:lnTo>
                <a:lnTo>
                  <a:pt x="4957740" y="3280194"/>
                </a:lnTo>
                <a:lnTo>
                  <a:pt x="4956965" y="3254009"/>
                </a:lnTo>
                <a:lnTo>
                  <a:pt x="4969667" y="3247576"/>
                </a:lnTo>
                <a:lnTo>
                  <a:pt x="4985779" y="3241979"/>
                </a:lnTo>
                <a:lnTo>
                  <a:pt x="4985434" y="3241970"/>
                </a:lnTo>
                <a:lnTo>
                  <a:pt x="4969666" y="3247576"/>
                </a:lnTo>
                <a:lnTo>
                  <a:pt x="4956593" y="3254009"/>
                </a:lnTo>
                <a:lnTo>
                  <a:pt x="4954269" y="3232527"/>
                </a:lnTo>
                <a:lnTo>
                  <a:pt x="4958514" y="3202919"/>
                </a:lnTo>
                <a:lnTo>
                  <a:pt x="4968116" y="3171128"/>
                </a:lnTo>
                <a:lnTo>
                  <a:pt x="4969666" y="3156531"/>
                </a:lnTo>
                <a:lnTo>
                  <a:pt x="4978898" y="3126058"/>
                </a:lnTo>
                <a:lnTo>
                  <a:pt x="4985030" y="3112326"/>
                </a:lnTo>
                <a:lnTo>
                  <a:pt x="5000797" y="3089564"/>
                </a:lnTo>
                <a:lnTo>
                  <a:pt x="5009658" y="3074553"/>
                </a:lnTo>
                <a:lnTo>
                  <a:pt x="5013095" y="3048782"/>
                </a:lnTo>
                <a:lnTo>
                  <a:pt x="5011579" y="3029445"/>
                </a:lnTo>
                <a:lnTo>
                  <a:pt x="5003863" y="3017444"/>
                </a:lnTo>
                <a:lnTo>
                  <a:pt x="4996586" y="2996827"/>
                </a:lnTo>
                <a:lnTo>
                  <a:pt x="4990420" y="2976210"/>
                </a:lnTo>
                <a:lnTo>
                  <a:pt x="4991970" y="2969363"/>
                </a:lnTo>
                <a:lnTo>
                  <a:pt x="5000022" y="2955631"/>
                </a:lnTo>
                <a:lnTo>
                  <a:pt x="4992341" y="2922561"/>
                </a:lnTo>
                <a:lnTo>
                  <a:pt x="4986950" y="2899800"/>
                </a:lnTo>
                <a:lnTo>
                  <a:pt x="4973507" y="2878318"/>
                </a:lnTo>
                <a:lnTo>
                  <a:pt x="4976202" y="2871885"/>
                </a:lnTo>
                <a:lnTo>
                  <a:pt x="4972361" y="2861163"/>
                </a:lnTo>
                <a:lnTo>
                  <a:pt x="4979268" y="2857288"/>
                </a:lnTo>
                <a:lnTo>
                  <a:pt x="4980414" y="2842691"/>
                </a:lnTo>
                <a:lnTo>
                  <a:pt x="4984659" y="2833699"/>
                </a:lnTo>
                <a:lnTo>
                  <a:pt x="4994261" y="2826814"/>
                </a:lnTo>
                <a:lnTo>
                  <a:pt x="5001572" y="2829824"/>
                </a:lnTo>
                <a:lnTo>
                  <a:pt x="5010795" y="2816932"/>
                </a:lnTo>
                <a:lnTo>
                  <a:pt x="5010400" y="2816920"/>
                </a:lnTo>
                <a:lnTo>
                  <a:pt x="5001572" y="2829824"/>
                </a:lnTo>
                <a:lnTo>
                  <a:pt x="4994261" y="2826363"/>
                </a:lnTo>
                <a:lnTo>
                  <a:pt x="4984659" y="2814775"/>
                </a:lnTo>
                <a:lnTo>
                  <a:pt x="4975798" y="2820795"/>
                </a:lnTo>
                <a:lnTo>
                  <a:pt x="4965421" y="2834978"/>
                </a:lnTo>
                <a:lnTo>
                  <a:pt x="4943117" y="2799350"/>
                </a:lnTo>
                <a:lnTo>
                  <a:pt x="4943349" y="2799139"/>
                </a:lnTo>
                <a:lnTo>
                  <a:pt x="4915455" y="2765002"/>
                </a:lnTo>
                <a:lnTo>
                  <a:pt x="4897767" y="2736635"/>
                </a:lnTo>
                <a:lnTo>
                  <a:pt x="4881224" y="2701007"/>
                </a:lnTo>
                <a:lnTo>
                  <a:pt x="4882370" y="2689833"/>
                </a:lnTo>
                <a:lnTo>
                  <a:pt x="4888536" y="2679111"/>
                </a:lnTo>
                <a:lnTo>
                  <a:pt x="4894668" y="2654206"/>
                </a:lnTo>
                <a:lnTo>
                  <a:pt x="4900058" y="2628435"/>
                </a:lnTo>
                <a:lnTo>
                  <a:pt x="4895072" y="2623733"/>
                </a:lnTo>
                <a:lnTo>
                  <a:pt x="4904304" y="2585095"/>
                </a:lnTo>
                <a:lnTo>
                  <a:pt x="4904304" y="2585095"/>
                </a:lnTo>
                <a:lnTo>
                  <a:pt x="4908145" y="2558458"/>
                </a:lnTo>
                <a:lnTo>
                  <a:pt x="4897768" y="2535697"/>
                </a:lnTo>
                <a:lnTo>
                  <a:pt x="4885066" y="2529715"/>
                </a:lnTo>
                <a:lnTo>
                  <a:pt x="4880079" y="2514667"/>
                </a:lnTo>
                <a:lnTo>
                  <a:pt x="4873139" y="2509964"/>
                </a:lnTo>
                <a:lnTo>
                  <a:pt x="4873139" y="2500521"/>
                </a:lnTo>
                <a:lnTo>
                  <a:pt x="4880079" y="2476029"/>
                </a:lnTo>
                <a:lnTo>
                  <a:pt x="4885366" y="2462417"/>
                </a:lnTo>
                <a:lnTo>
                  <a:pt x="4880079" y="2476029"/>
                </a:lnTo>
                <a:lnTo>
                  <a:pt x="4873139" y="2500520"/>
                </a:lnTo>
                <a:lnTo>
                  <a:pt x="4845478" y="2512522"/>
                </a:lnTo>
                <a:lnTo>
                  <a:pt x="4835067" y="2511243"/>
                </a:lnTo>
                <a:lnTo>
                  <a:pt x="4824690" y="2518541"/>
                </a:lnTo>
                <a:lnTo>
                  <a:pt x="4803161" y="2517676"/>
                </a:lnTo>
                <a:lnTo>
                  <a:pt x="4788572" y="2496645"/>
                </a:lnTo>
                <a:lnTo>
                  <a:pt x="4779340" y="2471740"/>
                </a:lnTo>
                <a:lnTo>
                  <a:pt x="4760877" y="2449430"/>
                </a:lnTo>
                <a:lnTo>
                  <a:pt x="4740123" y="2449430"/>
                </a:lnTo>
                <a:lnTo>
                  <a:pt x="4716640" y="2449430"/>
                </a:lnTo>
                <a:lnTo>
                  <a:pt x="4694369" y="2453719"/>
                </a:lnTo>
                <a:lnTo>
                  <a:pt x="4687833" y="2430093"/>
                </a:lnTo>
                <a:lnTo>
                  <a:pt x="4688574" y="2351538"/>
                </a:lnTo>
                <a:lnTo>
                  <a:pt x="4683217" y="2344654"/>
                </a:lnTo>
                <a:lnTo>
                  <a:pt x="4682442" y="2327912"/>
                </a:lnTo>
                <a:lnTo>
                  <a:pt x="4672806" y="2315873"/>
                </a:lnTo>
                <a:lnTo>
                  <a:pt x="4672800" y="2315865"/>
                </a:lnTo>
                <a:lnTo>
                  <a:pt x="4672806" y="2315873"/>
                </a:lnTo>
                <a:lnTo>
                  <a:pt x="4682442" y="2327912"/>
                </a:lnTo>
                <a:lnTo>
                  <a:pt x="4683217" y="2344654"/>
                </a:lnTo>
                <a:lnTo>
                  <a:pt x="4688574" y="2351538"/>
                </a:lnTo>
                <a:lnTo>
                  <a:pt x="4687833" y="2430093"/>
                </a:lnTo>
                <a:lnTo>
                  <a:pt x="4694369" y="2453719"/>
                </a:lnTo>
                <a:lnTo>
                  <a:pt x="4672435" y="2460567"/>
                </a:lnTo>
                <a:lnTo>
                  <a:pt x="4666674" y="2448979"/>
                </a:lnTo>
                <a:lnTo>
                  <a:pt x="4659383" y="2427595"/>
                </a:lnTo>
                <a:lnTo>
                  <a:pt x="4666271" y="2448979"/>
                </a:lnTo>
                <a:lnTo>
                  <a:pt x="4672066" y="2460566"/>
                </a:lnTo>
                <a:lnTo>
                  <a:pt x="4630523" y="2481183"/>
                </a:lnTo>
                <a:lnTo>
                  <a:pt x="4615160" y="2492357"/>
                </a:lnTo>
                <a:lnTo>
                  <a:pt x="4590935" y="2502665"/>
                </a:lnTo>
                <a:lnTo>
                  <a:pt x="4567081" y="2492771"/>
                </a:lnTo>
                <a:lnTo>
                  <a:pt x="4567081" y="2492771"/>
                </a:lnTo>
                <a:lnTo>
                  <a:pt x="4554379" y="2493222"/>
                </a:lnTo>
                <a:lnTo>
                  <a:pt x="4535950" y="2486337"/>
                </a:lnTo>
                <a:lnTo>
                  <a:pt x="4518632" y="2486751"/>
                </a:lnTo>
                <a:lnTo>
                  <a:pt x="4486726" y="2492771"/>
                </a:lnTo>
                <a:lnTo>
                  <a:pt x="4467892" y="2502214"/>
                </a:lnTo>
                <a:lnTo>
                  <a:pt x="4440972" y="2515118"/>
                </a:lnTo>
                <a:lnTo>
                  <a:pt x="4435985" y="2514253"/>
                </a:lnTo>
                <a:lnTo>
                  <a:pt x="4435985" y="2514253"/>
                </a:lnTo>
                <a:lnTo>
                  <a:pt x="4428675" y="2514667"/>
                </a:lnTo>
                <a:lnTo>
                  <a:pt x="4401351" y="2498376"/>
                </a:lnTo>
                <a:lnTo>
                  <a:pt x="4376755" y="2472605"/>
                </a:lnTo>
                <a:lnTo>
                  <a:pt x="4353676" y="2453719"/>
                </a:lnTo>
                <a:lnTo>
                  <a:pt x="4335617" y="2431823"/>
                </a:lnTo>
                <a:lnTo>
                  <a:pt x="4335692" y="2431701"/>
                </a:lnTo>
                <a:lnTo>
                  <a:pt x="4328710" y="2428813"/>
                </a:lnTo>
                <a:lnTo>
                  <a:pt x="4309068" y="2415495"/>
                </a:lnTo>
                <a:lnTo>
                  <a:pt x="4294850" y="2396609"/>
                </a:lnTo>
                <a:lnTo>
                  <a:pt x="4290638" y="2384570"/>
                </a:lnTo>
                <a:lnTo>
                  <a:pt x="4287168" y="2359251"/>
                </a:lnTo>
                <a:lnTo>
                  <a:pt x="4275645" y="2339086"/>
                </a:lnTo>
                <a:lnTo>
                  <a:pt x="4265638" y="2325768"/>
                </a:lnTo>
                <a:lnTo>
                  <a:pt x="4258327" y="2321028"/>
                </a:lnTo>
                <a:lnTo>
                  <a:pt x="4252162" y="2314594"/>
                </a:lnTo>
                <a:lnTo>
                  <a:pt x="4248725" y="2299583"/>
                </a:lnTo>
                <a:lnTo>
                  <a:pt x="4244884" y="2292285"/>
                </a:lnTo>
                <a:lnTo>
                  <a:pt x="4237169" y="2286265"/>
                </a:lnTo>
                <a:lnTo>
                  <a:pt x="4223355" y="2272082"/>
                </a:lnTo>
                <a:lnTo>
                  <a:pt x="4211799" y="2269523"/>
                </a:lnTo>
                <a:lnTo>
                  <a:pt x="4206038" y="2260080"/>
                </a:lnTo>
                <a:lnTo>
                  <a:pt x="4206038" y="2254926"/>
                </a:lnTo>
                <a:lnTo>
                  <a:pt x="4197952" y="2247628"/>
                </a:lnTo>
                <a:lnTo>
                  <a:pt x="4196435" y="2240743"/>
                </a:lnTo>
                <a:lnTo>
                  <a:pt x="4210957" y="2234789"/>
                </a:lnTo>
                <a:lnTo>
                  <a:pt x="4210654" y="2234760"/>
                </a:lnTo>
                <a:lnTo>
                  <a:pt x="4196436" y="2240329"/>
                </a:lnTo>
                <a:lnTo>
                  <a:pt x="4192595" y="2214144"/>
                </a:lnTo>
                <a:lnTo>
                  <a:pt x="4192594" y="2214144"/>
                </a:lnTo>
                <a:lnTo>
                  <a:pt x="4196031" y="2199095"/>
                </a:lnTo>
                <a:lnTo>
                  <a:pt x="4196032" y="2199095"/>
                </a:lnTo>
                <a:lnTo>
                  <a:pt x="4185284" y="2172496"/>
                </a:lnTo>
                <a:lnTo>
                  <a:pt x="4172211" y="2160044"/>
                </a:lnTo>
                <a:lnTo>
                  <a:pt x="4184509" y="2153610"/>
                </a:lnTo>
                <a:lnTo>
                  <a:pt x="4197952" y="2129984"/>
                </a:lnTo>
                <a:lnTo>
                  <a:pt x="4204118" y="2112377"/>
                </a:lnTo>
                <a:lnTo>
                  <a:pt x="4202197" y="2093905"/>
                </a:lnTo>
                <a:lnTo>
                  <a:pt x="4210283" y="2076750"/>
                </a:lnTo>
                <a:lnTo>
                  <a:pt x="4214124" y="2044959"/>
                </a:lnTo>
                <a:lnTo>
                  <a:pt x="4211799" y="2011476"/>
                </a:lnTo>
                <a:lnTo>
                  <a:pt x="4208733" y="1994320"/>
                </a:lnTo>
                <a:lnTo>
                  <a:pt x="4212204" y="1977127"/>
                </a:lnTo>
                <a:lnTo>
                  <a:pt x="4205668" y="1960837"/>
                </a:lnTo>
                <a:lnTo>
                  <a:pt x="4192191" y="1946654"/>
                </a:lnTo>
                <a:lnTo>
                  <a:pt x="4197952" y="1934615"/>
                </a:lnTo>
                <a:lnTo>
                  <a:pt x="4301791" y="1935066"/>
                </a:lnTo>
                <a:lnTo>
                  <a:pt x="4301791" y="1935066"/>
                </a:lnTo>
                <a:lnTo>
                  <a:pt x="4197952" y="1934614"/>
                </a:lnTo>
                <a:lnTo>
                  <a:pt x="4192191" y="1946653"/>
                </a:lnTo>
                <a:lnTo>
                  <a:pt x="4193741" y="1932056"/>
                </a:lnTo>
                <a:lnTo>
                  <a:pt x="4193336" y="1932056"/>
                </a:lnTo>
                <a:lnTo>
                  <a:pt x="4194886" y="1915728"/>
                </a:lnTo>
                <a:lnTo>
                  <a:pt x="4205667" y="1906737"/>
                </a:lnTo>
                <a:lnTo>
                  <a:pt x="4214494" y="1889130"/>
                </a:lnTo>
                <a:lnTo>
                  <a:pt x="4213349" y="1877091"/>
                </a:lnTo>
                <a:lnTo>
                  <a:pt x="4222951" y="1853050"/>
                </a:lnTo>
                <a:lnTo>
                  <a:pt x="4237944" y="1831568"/>
                </a:lnTo>
                <a:lnTo>
                  <a:pt x="4246805" y="1826000"/>
                </a:lnTo>
                <a:lnTo>
                  <a:pt x="4254487" y="1805835"/>
                </a:lnTo>
                <a:lnTo>
                  <a:pt x="4255632" y="1788228"/>
                </a:lnTo>
                <a:lnTo>
                  <a:pt x="4265639" y="1766756"/>
                </a:lnTo>
                <a:lnTo>
                  <a:pt x="4283327" y="1754303"/>
                </a:lnTo>
                <a:lnTo>
                  <a:pt x="4300611" y="1719541"/>
                </a:lnTo>
                <a:lnTo>
                  <a:pt x="4301386" y="1718676"/>
                </a:lnTo>
                <a:lnTo>
                  <a:pt x="4314863" y="1705809"/>
                </a:lnTo>
                <a:lnTo>
                  <a:pt x="4339087" y="1702347"/>
                </a:lnTo>
                <a:lnTo>
                  <a:pt x="4360212" y="1678759"/>
                </a:lnTo>
                <a:lnTo>
                  <a:pt x="4373284" y="1669316"/>
                </a:lnTo>
                <a:lnTo>
                  <a:pt x="4395993" y="1640949"/>
                </a:lnTo>
                <a:lnTo>
                  <a:pt x="4390602" y="1598474"/>
                </a:lnTo>
                <a:lnTo>
                  <a:pt x="4400609" y="1569692"/>
                </a:lnTo>
                <a:lnTo>
                  <a:pt x="4405224" y="1551221"/>
                </a:lnTo>
                <a:lnTo>
                  <a:pt x="4421733" y="1528458"/>
                </a:lnTo>
                <a:lnTo>
                  <a:pt x="4447878" y="1512583"/>
                </a:lnTo>
                <a:lnTo>
                  <a:pt x="4467116" y="1498852"/>
                </a:lnTo>
                <a:lnTo>
                  <a:pt x="4484805" y="1462772"/>
                </a:lnTo>
                <a:lnTo>
                  <a:pt x="4493632" y="1442193"/>
                </a:lnTo>
                <a:lnTo>
                  <a:pt x="4512095" y="1442193"/>
                </a:lnTo>
                <a:lnTo>
                  <a:pt x="4527088" y="1456339"/>
                </a:lnTo>
                <a:lnTo>
                  <a:pt x="4551313" y="1454195"/>
                </a:lnTo>
                <a:lnTo>
                  <a:pt x="4577457" y="1461945"/>
                </a:lnTo>
                <a:lnTo>
                  <a:pt x="4588610" y="1462359"/>
                </a:lnTo>
                <a:lnTo>
                  <a:pt x="4588611" y="1462362"/>
                </a:lnTo>
                <a:lnTo>
                  <a:pt x="4613239" y="1443476"/>
                </a:lnTo>
                <a:lnTo>
                  <a:pt x="4640529" y="1437042"/>
                </a:lnTo>
                <a:lnTo>
                  <a:pt x="4656668" y="1423310"/>
                </a:lnTo>
                <a:lnTo>
                  <a:pt x="4680892" y="1412550"/>
                </a:lnTo>
                <a:lnTo>
                  <a:pt x="4723580" y="1406117"/>
                </a:lnTo>
                <a:lnTo>
                  <a:pt x="4765493" y="1403559"/>
                </a:lnTo>
                <a:lnTo>
                  <a:pt x="4778565" y="1408676"/>
                </a:lnTo>
                <a:lnTo>
                  <a:pt x="4802015" y="1394529"/>
                </a:lnTo>
                <a:lnTo>
                  <a:pt x="4828935" y="1394529"/>
                </a:lnTo>
                <a:lnTo>
                  <a:pt x="4839682" y="1402693"/>
                </a:lnTo>
                <a:lnTo>
                  <a:pt x="4856581" y="1400600"/>
                </a:lnTo>
                <a:lnTo>
                  <a:pt x="4856596" y="1400541"/>
                </a:lnTo>
                <a:close/>
                <a:moveTo>
                  <a:pt x="5722513" y="1385078"/>
                </a:moveTo>
                <a:lnTo>
                  <a:pt x="5712506" y="1390232"/>
                </a:lnTo>
                <a:lnTo>
                  <a:pt x="5684070" y="1396251"/>
                </a:lnTo>
                <a:lnTo>
                  <a:pt x="5670594" y="1395386"/>
                </a:lnTo>
                <a:lnTo>
                  <a:pt x="5642899" y="1408667"/>
                </a:lnTo>
                <a:lnTo>
                  <a:pt x="5622549" y="1408667"/>
                </a:lnTo>
                <a:lnTo>
                  <a:pt x="5622550" y="1408667"/>
                </a:lnTo>
                <a:lnTo>
                  <a:pt x="5642900" y="1408667"/>
                </a:lnTo>
                <a:lnTo>
                  <a:pt x="5670594" y="1395386"/>
                </a:lnTo>
                <a:lnTo>
                  <a:pt x="5684071" y="1396252"/>
                </a:lnTo>
                <a:lnTo>
                  <a:pt x="5712507" y="1390233"/>
                </a:lnTo>
                <a:lnTo>
                  <a:pt x="5702130" y="1412542"/>
                </a:lnTo>
                <a:lnTo>
                  <a:pt x="5689428" y="1421120"/>
                </a:lnTo>
                <a:lnTo>
                  <a:pt x="5689429" y="1421125"/>
                </a:lnTo>
                <a:lnTo>
                  <a:pt x="5702130" y="1412549"/>
                </a:lnTo>
                <a:lnTo>
                  <a:pt x="5712507" y="1390652"/>
                </a:lnTo>
                <a:lnTo>
                  <a:pt x="5722513" y="1385084"/>
                </a:lnTo>
                <a:lnTo>
                  <a:pt x="5752095" y="1389787"/>
                </a:lnTo>
                <a:lnTo>
                  <a:pt x="5752285" y="1389944"/>
                </a:lnTo>
                <a:lnTo>
                  <a:pt x="5752095" y="1389781"/>
                </a:lnTo>
                <a:close/>
                <a:moveTo>
                  <a:pt x="6134884" y="1384306"/>
                </a:moveTo>
                <a:lnTo>
                  <a:pt x="6136622" y="1384633"/>
                </a:lnTo>
                <a:lnTo>
                  <a:pt x="6137194" y="1385126"/>
                </a:lnTo>
                <a:lnTo>
                  <a:pt x="6136621" y="1384627"/>
                </a:lnTo>
                <a:close/>
                <a:moveTo>
                  <a:pt x="7819570" y="1369619"/>
                </a:moveTo>
                <a:lnTo>
                  <a:pt x="7819562" y="1369651"/>
                </a:lnTo>
                <a:lnTo>
                  <a:pt x="7830721" y="1370486"/>
                </a:lnTo>
                <a:lnTo>
                  <a:pt x="7830728" y="1370457"/>
                </a:lnTo>
                <a:close/>
                <a:moveTo>
                  <a:pt x="6435369" y="1365741"/>
                </a:moveTo>
                <a:lnTo>
                  <a:pt x="6435369" y="1365751"/>
                </a:lnTo>
                <a:lnTo>
                  <a:pt x="6443051" y="1367481"/>
                </a:lnTo>
                <a:lnTo>
                  <a:pt x="6447666" y="1396262"/>
                </a:lnTo>
                <a:lnTo>
                  <a:pt x="6460368" y="1407849"/>
                </a:lnTo>
                <a:lnTo>
                  <a:pt x="6467275" y="1400551"/>
                </a:lnTo>
                <a:lnTo>
                  <a:pt x="6477652" y="1397089"/>
                </a:lnTo>
                <a:lnTo>
                  <a:pt x="6489579" y="1381213"/>
                </a:lnTo>
                <a:lnTo>
                  <a:pt x="6507638" y="1384224"/>
                </a:lnTo>
                <a:lnTo>
                  <a:pt x="6533782" y="1384224"/>
                </a:lnTo>
                <a:lnTo>
                  <a:pt x="6533782" y="1384222"/>
                </a:lnTo>
                <a:lnTo>
                  <a:pt x="6533778" y="1384213"/>
                </a:lnTo>
                <a:lnTo>
                  <a:pt x="6507638" y="1384213"/>
                </a:lnTo>
                <a:lnTo>
                  <a:pt x="6489579" y="1381203"/>
                </a:lnTo>
                <a:lnTo>
                  <a:pt x="6477282" y="1397079"/>
                </a:lnTo>
                <a:lnTo>
                  <a:pt x="6467275" y="1400541"/>
                </a:lnTo>
                <a:lnTo>
                  <a:pt x="6460368" y="1407839"/>
                </a:lnTo>
                <a:lnTo>
                  <a:pt x="6447667" y="1396252"/>
                </a:lnTo>
                <a:lnTo>
                  <a:pt x="6443051" y="1367471"/>
                </a:lnTo>
                <a:close/>
                <a:moveTo>
                  <a:pt x="6066643" y="1359758"/>
                </a:moveTo>
                <a:lnTo>
                  <a:pt x="6056284" y="1366181"/>
                </a:lnTo>
                <a:lnTo>
                  <a:pt x="6056637" y="1366199"/>
                </a:lnTo>
                <a:lnTo>
                  <a:pt x="6066643" y="1359764"/>
                </a:lnTo>
                <a:lnTo>
                  <a:pt x="6084702" y="1363189"/>
                </a:lnTo>
                <a:lnTo>
                  <a:pt x="6085635" y="1363710"/>
                </a:lnTo>
                <a:lnTo>
                  <a:pt x="6084702" y="1363182"/>
                </a:lnTo>
                <a:close/>
                <a:moveTo>
                  <a:pt x="5033849" y="1356303"/>
                </a:moveTo>
                <a:lnTo>
                  <a:pt x="5026168" y="1383354"/>
                </a:lnTo>
                <a:lnTo>
                  <a:pt x="5030413" y="1394075"/>
                </a:lnTo>
                <a:lnTo>
                  <a:pt x="5026168" y="1411683"/>
                </a:lnTo>
                <a:lnTo>
                  <a:pt x="5005784" y="1399230"/>
                </a:lnTo>
                <a:lnTo>
                  <a:pt x="4992711" y="1395392"/>
                </a:lnTo>
                <a:lnTo>
                  <a:pt x="4956964" y="1377786"/>
                </a:lnTo>
                <a:lnTo>
                  <a:pt x="4959660" y="1359312"/>
                </a:lnTo>
                <a:lnTo>
                  <a:pt x="4989275" y="1362736"/>
                </a:lnTo>
                <a:lnTo>
                  <a:pt x="5014645" y="1358899"/>
                </a:lnTo>
                <a:close/>
                <a:moveTo>
                  <a:pt x="5758964" y="1353957"/>
                </a:moveTo>
                <a:lnTo>
                  <a:pt x="5755565" y="1364461"/>
                </a:lnTo>
                <a:lnTo>
                  <a:pt x="5755655" y="1364604"/>
                </a:lnTo>
                <a:lnTo>
                  <a:pt x="5759035" y="1354159"/>
                </a:lnTo>
                <a:close/>
                <a:moveTo>
                  <a:pt x="7861077" y="1351146"/>
                </a:moveTo>
                <a:lnTo>
                  <a:pt x="7851105" y="1353290"/>
                </a:lnTo>
                <a:lnTo>
                  <a:pt x="7834192" y="1355021"/>
                </a:lnTo>
                <a:lnTo>
                  <a:pt x="7834191" y="1355023"/>
                </a:lnTo>
                <a:lnTo>
                  <a:pt x="7851105" y="1353293"/>
                </a:lnTo>
                <a:lnTo>
                  <a:pt x="7861077" y="1351148"/>
                </a:lnTo>
                <a:close/>
                <a:moveTo>
                  <a:pt x="4459032" y="1351142"/>
                </a:moveTo>
                <a:lnTo>
                  <a:pt x="4459030" y="1351146"/>
                </a:lnTo>
                <a:lnTo>
                  <a:pt x="4467486" y="1361454"/>
                </a:lnTo>
                <a:lnTo>
                  <a:pt x="4467488" y="1361450"/>
                </a:lnTo>
                <a:close/>
                <a:moveTo>
                  <a:pt x="6419972" y="1346854"/>
                </a:moveTo>
                <a:lnTo>
                  <a:pt x="6411515" y="1359307"/>
                </a:lnTo>
                <a:lnTo>
                  <a:pt x="6411516" y="1359316"/>
                </a:lnTo>
                <a:lnTo>
                  <a:pt x="6419972" y="1346865"/>
                </a:lnTo>
                <a:lnTo>
                  <a:pt x="6435369" y="1355028"/>
                </a:lnTo>
                <a:lnTo>
                  <a:pt x="6435369" y="1355018"/>
                </a:lnTo>
                <a:close/>
                <a:moveTo>
                  <a:pt x="4680118" y="1337409"/>
                </a:moveTo>
                <a:lnTo>
                  <a:pt x="4681297" y="1339554"/>
                </a:lnTo>
                <a:lnTo>
                  <a:pt x="4683959" y="1339554"/>
                </a:lnTo>
                <a:lnTo>
                  <a:pt x="4683959" y="1340419"/>
                </a:lnTo>
                <a:lnTo>
                  <a:pt x="4683217" y="1341284"/>
                </a:lnTo>
                <a:lnTo>
                  <a:pt x="4681297" y="1340419"/>
                </a:lnTo>
                <a:lnTo>
                  <a:pt x="4678972" y="1340419"/>
                </a:lnTo>
                <a:lnTo>
                  <a:pt x="4678972" y="1339554"/>
                </a:lnTo>
                <a:lnTo>
                  <a:pt x="4679343" y="1338275"/>
                </a:lnTo>
                <a:close/>
                <a:moveTo>
                  <a:pt x="5846372" y="1335927"/>
                </a:moveTo>
                <a:lnTo>
                  <a:pt x="5846297" y="1336139"/>
                </a:lnTo>
                <a:lnTo>
                  <a:pt x="5846299" y="1336140"/>
                </a:lnTo>
                <a:close/>
                <a:moveTo>
                  <a:pt x="4682813" y="1325408"/>
                </a:moveTo>
                <a:lnTo>
                  <a:pt x="4684363" y="1326687"/>
                </a:lnTo>
                <a:lnTo>
                  <a:pt x="4684363" y="1327966"/>
                </a:lnTo>
                <a:lnTo>
                  <a:pt x="4681297" y="1331841"/>
                </a:lnTo>
                <a:lnTo>
                  <a:pt x="4680118" y="1331841"/>
                </a:lnTo>
                <a:lnTo>
                  <a:pt x="4678972" y="1333986"/>
                </a:lnTo>
                <a:lnTo>
                  <a:pt x="4675131" y="1333534"/>
                </a:lnTo>
                <a:lnTo>
                  <a:pt x="4674727" y="1332706"/>
                </a:lnTo>
                <a:lnTo>
                  <a:pt x="4675131" y="1330525"/>
                </a:lnTo>
                <a:lnTo>
                  <a:pt x="4676681" y="1329697"/>
                </a:lnTo>
                <a:lnTo>
                  <a:pt x="4676681" y="1327966"/>
                </a:lnTo>
                <a:lnTo>
                  <a:pt x="4677422" y="1326687"/>
                </a:lnTo>
                <a:close/>
                <a:moveTo>
                  <a:pt x="5786325" y="1318533"/>
                </a:moveTo>
                <a:lnTo>
                  <a:pt x="5786326" y="1318534"/>
                </a:lnTo>
                <a:lnTo>
                  <a:pt x="5799799" y="1338283"/>
                </a:lnTo>
                <a:lnTo>
                  <a:pt x="5799800" y="1338283"/>
                </a:lnTo>
                <a:lnTo>
                  <a:pt x="5786326" y="1318534"/>
                </a:lnTo>
                <a:close/>
                <a:moveTo>
                  <a:pt x="5843309" y="1309591"/>
                </a:moveTo>
                <a:lnTo>
                  <a:pt x="5851992" y="1319693"/>
                </a:lnTo>
                <a:lnTo>
                  <a:pt x="5852093" y="1319401"/>
                </a:lnTo>
                <a:close/>
                <a:moveTo>
                  <a:pt x="4457112" y="1307804"/>
                </a:moveTo>
                <a:lnTo>
                  <a:pt x="4457110" y="1307805"/>
                </a:lnTo>
                <a:lnTo>
                  <a:pt x="4466712" y="1327969"/>
                </a:lnTo>
                <a:lnTo>
                  <a:pt x="4466713" y="1327966"/>
                </a:lnTo>
                <a:close/>
                <a:moveTo>
                  <a:pt x="6488028" y="1306944"/>
                </a:moveTo>
                <a:lnTo>
                  <a:pt x="6488003" y="1306986"/>
                </a:lnTo>
                <a:lnTo>
                  <a:pt x="6488029" y="1306946"/>
                </a:lnTo>
                <a:close/>
                <a:moveTo>
                  <a:pt x="5760949" y="1305210"/>
                </a:moveTo>
                <a:lnTo>
                  <a:pt x="5744817" y="1314650"/>
                </a:lnTo>
                <a:lnTo>
                  <a:pt x="5754969" y="1342560"/>
                </a:lnTo>
                <a:lnTo>
                  <a:pt x="5745188" y="1314656"/>
                </a:lnTo>
                <a:lnTo>
                  <a:pt x="5760954" y="1305214"/>
                </a:lnTo>
                <a:close/>
                <a:moveTo>
                  <a:pt x="5765572" y="1303936"/>
                </a:moveTo>
                <a:lnTo>
                  <a:pt x="5760957" y="1305215"/>
                </a:lnTo>
                <a:lnTo>
                  <a:pt x="5760957" y="1305216"/>
                </a:lnTo>
                <a:lnTo>
                  <a:pt x="5765572" y="1303937"/>
                </a:lnTo>
                <a:lnTo>
                  <a:pt x="5765593" y="1303959"/>
                </a:lnTo>
                <a:close/>
                <a:moveTo>
                  <a:pt x="4722805" y="1295761"/>
                </a:moveTo>
                <a:lnTo>
                  <a:pt x="4723580" y="1296627"/>
                </a:lnTo>
                <a:lnTo>
                  <a:pt x="4722805" y="1297492"/>
                </a:lnTo>
                <a:lnTo>
                  <a:pt x="4722805" y="1298358"/>
                </a:lnTo>
                <a:lnTo>
                  <a:pt x="4723580" y="1299186"/>
                </a:lnTo>
                <a:lnTo>
                  <a:pt x="4723176" y="1299637"/>
                </a:lnTo>
                <a:lnTo>
                  <a:pt x="4722805" y="1300915"/>
                </a:lnTo>
                <a:lnTo>
                  <a:pt x="4722435" y="1302646"/>
                </a:lnTo>
                <a:lnTo>
                  <a:pt x="4724726" y="1303512"/>
                </a:lnTo>
                <a:lnTo>
                  <a:pt x="4727051" y="1302195"/>
                </a:lnTo>
                <a:lnTo>
                  <a:pt x="4728567" y="1303060"/>
                </a:lnTo>
                <a:lnTo>
                  <a:pt x="4729712" y="1303512"/>
                </a:lnTo>
                <a:lnTo>
                  <a:pt x="4730487" y="1305656"/>
                </a:lnTo>
                <a:lnTo>
                  <a:pt x="4728971" y="1307801"/>
                </a:lnTo>
                <a:lnTo>
                  <a:pt x="4727421" y="1310359"/>
                </a:lnTo>
                <a:lnTo>
                  <a:pt x="4726276" y="1312955"/>
                </a:lnTo>
                <a:lnTo>
                  <a:pt x="4725096" y="1316378"/>
                </a:lnTo>
                <a:lnTo>
                  <a:pt x="4722805" y="1318109"/>
                </a:lnTo>
                <a:lnTo>
                  <a:pt x="4720885" y="1318937"/>
                </a:lnTo>
                <a:lnTo>
                  <a:pt x="4716640" y="1316792"/>
                </a:lnTo>
                <a:lnTo>
                  <a:pt x="4713574" y="1316378"/>
                </a:lnTo>
                <a:lnTo>
                  <a:pt x="4713203" y="1315099"/>
                </a:lnTo>
                <a:lnTo>
                  <a:pt x="4712428" y="1312090"/>
                </a:lnTo>
                <a:lnTo>
                  <a:pt x="4711283" y="1310810"/>
                </a:lnTo>
                <a:lnTo>
                  <a:pt x="4709733" y="1310359"/>
                </a:lnTo>
                <a:lnTo>
                  <a:pt x="4708183" y="1310810"/>
                </a:lnTo>
                <a:lnTo>
                  <a:pt x="4706263" y="1312955"/>
                </a:lnTo>
                <a:lnTo>
                  <a:pt x="4705488" y="1310810"/>
                </a:lnTo>
                <a:lnTo>
                  <a:pt x="4703567" y="1310810"/>
                </a:lnTo>
                <a:lnTo>
                  <a:pt x="4703197" y="1309945"/>
                </a:lnTo>
                <a:lnTo>
                  <a:pt x="4703197" y="1308214"/>
                </a:lnTo>
                <a:lnTo>
                  <a:pt x="4713203" y="1300050"/>
                </a:lnTo>
                <a:lnTo>
                  <a:pt x="4716640" y="1297906"/>
                </a:lnTo>
                <a:close/>
                <a:moveTo>
                  <a:pt x="4744739" y="1292752"/>
                </a:moveTo>
                <a:lnTo>
                  <a:pt x="4749321" y="1294482"/>
                </a:lnTo>
                <a:lnTo>
                  <a:pt x="4751646" y="1298358"/>
                </a:lnTo>
                <a:lnTo>
                  <a:pt x="4751646" y="1298772"/>
                </a:lnTo>
                <a:lnTo>
                  <a:pt x="4751275" y="1300915"/>
                </a:lnTo>
                <a:lnTo>
                  <a:pt x="4750500" y="1300915"/>
                </a:lnTo>
                <a:lnTo>
                  <a:pt x="4742785" y="1297041"/>
                </a:lnTo>
                <a:lnTo>
                  <a:pt x="4740123" y="1296627"/>
                </a:lnTo>
                <a:lnTo>
                  <a:pt x="4739719" y="1296213"/>
                </a:lnTo>
                <a:lnTo>
                  <a:pt x="4739719" y="1294031"/>
                </a:lnTo>
                <a:lnTo>
                  <a:pt x="4740123" y="1293203"/>
                </a:lnTo>
                <a:close/>
                <a:moveTo>
                  <a:pt x="4469037" y="1288918"/>
                </a:moveTo>
                <a:lnTo>
                  <a:pt x="4467487" y="1305205"/>
                </a:lnTo>
                <a:lnTo>
                  <a:pt x="4467488" y="1305205"/>
                </a:lnTo>
                <a:lnTo>
                  <a:pt x="4469037" y="1288918"/>
                </a:lnTo>
                <a:close/>
                <a:moveTo>
                  <a:pt x="5784809" y="1288060"/>
                </a:moveTo>
                <a:lnTo>
                  <a:pt x="5780194" y="1298782"/>
                </a:lnTo>
                <a:lnTo>
                  <a:pt x="5780194" y="1298782"/>
                </a:lnTo>
                <a:lnTo>
                  <a:pt x="5784810" y="1288060"/>
                </a:lnTo>
                <a:close/>
                <a:moveTo>
                  <a:pt x="6409594" y="1286734"/>
                </a:moveTo>
                <a:lnTo>
                  <a:pt x="6399621" y="1288051"/>
                </a:lnTo>
                <a:lnTo>
                  <a:pt x="6399622" y="1288051"/>
                </a:lnTo>
                <a:lnTo>
                  <a:pt x="6409595" y="1286734"/>
                </a:lnTo>
                <a:lnTo>
                  <a:pt x="6403058" y="1297494"/>
                </a:lnTo>
                <a:lnTo>
                  <a:pt x="6374622" y="1291888"/>
                </a:lnTo>
                <a:lnTo>
                  <a:pt x="6374623" y="1291893"/>
                </a:lnTo>
                <a:lnTo>
                  <a:pt x="6403058" y="1297498"/>
                </a:lnTo>
                <a:lnTo>
                  <a:pt x="6409594" y="1286739"/>
                </a:lnTo>
                <a:lnTo>
                  <a:pt x="6411188" y="1287015"/>
                </a:lnTo>
                <a:lnTo>
                  <a:pt x="6409595" y="1286734"/>
                </a:lnTo>
                <a:close/>
                <a:moveTo>
                  <a:pt x="5157295" y="1280384"/>
                </a:moveTo>
                <a:lnTo>
                  <a:pt x="5156893" y="1291484"/>
                </a:lnTo>
                <a:lnTo>
                  <a:pt x="5146594" y="1307690"/>
                </a:lnTo>
                <a:lnTo>
                  <a:pt x="5156893" y="1291894"/>
                </a:lnTo>
                <a:close/>
                <a:moveTo>
                  <a:pt x="6517274" y="1276020"/>
                </a:moveTo>
                <a:lnTo>
                  <a:pt x="6501876" y="1282453"/>
                </a:lnTo>
                <a:lnTo>
                  <a:pt x="6482672" y="1298778"/>
                </a:lnTo>
                <a:lnTo>
                  <a:pt x="6482673" y="1298781"/>
                </a:lnTo>
                <a:lnTo>
                  <a:pt x="6501876" y="1282457"/>
                </a:lnTo>
                <a:lnTo>
                  <a:pt x="6517273" y="1276024"/>
                </a:lnTo>
                <a:lnTo>
                  <a:pt x="6544564" y="1281178"/>
                </a:lnTo>
                <a:lnTo>
                  <a:pt x="6544574" y="1281106"/>
                </a:lnTo>
                <a:close/>
                <a:moveTo>
                  <a:pt x="6454299" y="1265999"/>
                </a:moveTo>
                <a:lnTo>
                  <a:pt x="6429258" y="1290140"/>
                </a:lnTo>
                <a:lnTo>
                  <a:pt x="6429607" y="1290201"/>
                </a:lnTo>
                <a:lnTo>
                  <a:pt x="6454606" y="1266162"/>
                </a:lnTo>
                <a:close/>
                <a:moveTo>
                  <a:pt x="6394230" y="1262694"/>
                </a:moveTo>
                <a:lnTo>
                  <a:pt x="6363469" y="1270858"/>
                </a:lnTo>
                <a:lnTo>
                  <a:pt x="6361145" y="1292339"/>
                </a:lnTo>
                <a:lnTo>
                  <a:pt x="6353867" y="1310811"/>
                </a:lnTo>
                <a:lnTo>
                  <a:pt x="6332709" y="1309494"/>
                </a:lnTo>
                <a:lnTo>
                  <a:pt x="6330013" y="1324544"/>
                </a:lnTo>
                <a:lnTo>
                  <a:pt x="6330014" y="1324544"/>
                </a:lnTo>
                <a:lnTo>
                  <a:pt x="6332709" y="1309496"/>
                </a:lnTo>
                <a:lnTo>
                  <a:pt x="6353868" y="1311226"/>
                </a:lnTo>
                <a:lnTo>
                  <a:pt x="6361145" y="1292339"/>
                </a:lnTo>
                <a:lnTo>
                  <a:pt x="6363470" y="1270858"/>
                </a:lnTo>
                <a:lnTo>
                  <a:pt x="6394230" y="1262695"/>
                </a:lnTo>
                <a:close/>
                <a:moveTo>
                  <a:pt x="5762891" y="1262299"/>
                </a:moveTo>
                <a:lnTo>
                  <a:pt x="5773114" y="1268230"/>
                </a:lnTo>
                <a:lnTo>
                  <a:pt x="5773253" y="1267860"/>
                </a:lnTo>
                <a:close/>
                <a:moveTo>
                  <a:pt x="5296445" y="1258498"/>
                </a:moveTo>
                <a:lnTo>
                  <a:pt x="5294929" y="1263567"/>
                </a:lnTo>
                <a:lnTo>
                  <a:pt x="5290030" y="1267374"/>
                </a:lnTo>
                <a:lnTo>
                  <a:pt x="5294928" y="1264011"/>
                </a:lnTo>
                <a:close/>
                <a:moveTo>
                  <a:pt x="5153755" y="1258173"/>
                </a:moveTo>
                <a:lnTo>
                  <a:pt x="5153827" y="1258416"/>
                </a:lnTo>
                <a:lnTo>
                  <a:pt x="5164979" y="1266994"/>
                </a:lnTo>
                <a:lnTo>
                  <a:pt x="5164979" y="1266991"/>
                </a:lnTo>
                <a:lnTo>
                  <a:pt x="5165101" y="1266965"/>
                </a:lnTo>
                <a:lnTo>
                  <a:pt x="5164979" y="1266988"/>
                </a:lnTo>
                <a:lnTo>
                  <a:pt x="5153827" y="1258409"/>
                </a:lnTo>
                <a:close/>
                <a:moveTo>
                  <a:pt x="4474428" y="1257994"/>
                </a:moveTo>
                <a:lnTo>
                  <a:pt x="4474427" y="1257995"/>
                </a:lnTo>
                <a:lnTo>
                  <a:pt x="4473282" y="1284175"/>
                </a:lnTo>
                <a:lnTo>
                  <a:pt x="4473283" y="1284175"/>
                </a:lnTo>
                <a:close/>
                <a:moveTo>
                  <a:pt x="6578408" y="1255359"/>
                </a:moveTo>
                <a:lnTo>
                  <a:pt x="6578391" y="1255402"/>
                </a:lnTo>
                <a:lnTo>
                  <a:pt x="6547630" y="1259691"/>
                </a:lnTo>
                <a:lnTo>
                  <a:pt x="6547626" y="1259725"/>
                </a:lnTo>
                <a:lnTo>
                  <a:pt x="6547630" y="1259694"/>
                </a:lnTo>
                <a:lnTo>
                  <a:pt x="6578391" y="1255405"/>
                </a:lnTo>
                <a:close/>
                <a:moveTo>
                  <a:pt x="4871622" y="1254574"/>
                </a:moveTo>
                <a:lnTo>
                  <a:pt x="4887761" y="1278165"/>
                </a:lnTo>
                <a:lnTo>
                  <a:pt x="4885840" y="1323233"/>
                </a:lnTo>
                <a:lnTo>
                  <a:pt x="4873913" y="1321089"/>
                </a:lnTo>
                <a:lnTo>
                  <a:pt x="4864311" y="1332715"/>
                </a:lnTo>
                <a:lnTo>
                  <a:pt x="4854305" y="1323233"/>
                </a:lnTo>
                <a:lnTo>
                  <a:pt x="4852384" y="1282453"/>
                </a:lnTo>
                <a:lnTo>
                  <a:pt x="4846219" y="1263153"/>
                </a:lnTo>
                <a:lnTo>
                  <a:pt x="4859695" y="1264845"/>
                </a:lnTo>
                <a:close/>
                <a:moveTo>
                  <a:pt x="6166203" y="1252385"/>
                </a:moveTo>
                <a:lnTo>
                  <a:pt x="6165864" y="1252408"/>
                </a:lnTo>
                <a:lnTo>
                  <a:pt x="6175434" y="1258857"/>
                </a:lnTo>
                <a:lnTo>
                  <a:pt x="6196222" y="1293204"/>
                </a:lnTo>
                <a:lnTo>
                  <a:pt x="6230049" y="1316794"/>
                </a:lnTo>
                <a:lnTo>
                  <a:pt x="6250028" y="1333122"/>
                </a:lnTo>
                <a:lnTo>
                  <a:pt x="6280014" y="1350278"/>
                </a:lnTo>
                <a:lnTo>
                  <a:pt x="6316940" y="1364875"/>
                </a:lnTo>
                <a:lnTo>
                  <a:pt x="6320781" y="1386357"/>
                </a:lnTo>
                <a:lnTo>
                  <a:pt x="6313100" y="1385078"/>
                </a:lnTo>
                <a:lnTo>
                  <a:pt x="6299252" y="1376049"/>
                </a:lnTo>
                <a:lnTo>
                  <a:pt x="6297702" y="1388502"/>
                </a:lnTo>
                <a:lnTo>
                  <a:pt x="6278094" y="1394935"/>
                </a:lnTo>
                <a:lnTo>
                  <a:pt x="6278498" y="1422850"/>
                </a:lnTo>
                <a:lnTo>
                  <a:pt x="6266571" y="1433573"/>
                </a:lnTo>
                <a:lnTo>
                  <a:pt x="6247333" y="1438313"/>
                </a:lnTo>
                <a:lnTo>
                  <a:pt x="6245412" y="1454189"/>
                </a:lnTo>
                <a:lnTo>
                  <a:pt x="6226579" y="1458478"/>
                </a:lnTo>
                <a:lnTo>
                  <a:pt x="6198143" y="1445612"/>
                </a:lnTo>
                <a:lnTo>
                  <a:pt x="6190427" y="1416417"/>
                </a:lnTo>
                <a:lnTo>
                  <a:pt x="6185686" y="1416095"/>
                </a:lnTo>
                <a:lnTo>
                  <a:pt x="6190428" y="1416424"/>
                </a:lnTo>
                <a:lnTo>
                  <a:pt x="6198143" y="1445619"/>
                </a:lnTo>
                <a:lnTo>
                  <a:pt x="6195818" y="1488546"/>
                </a:lnTo>
                <a:lnTo>
                  <a:pt x="6193527" y="1513864"/>
                </a:lnTo>
                <a:lnTo>
                  <a:pt x="6193528" y="1513864"/>
                </a:lnTo>
                <a:lnTo>
                  <a:pt x="6195819" y="1488550"/>
                </a:lnTo>
                <a:lnTo>
                  <a:pt x="6198143" y="1445622"/>
                </a:lnTo>
                <a:lnTo>
                  <a:pt x="6226580" y="1458490"/>
                </a:lnTo>
                <a:lnTo>
                  <a:pt x="6245413" y="1454200"/>
                </a:lnTo>
                <a:lnTo>
                  <a:pt x="6247334" y="1438323"/>
                </a:lnTo>
                <a:lnTo>
                  <a:pt x="6266572" y="1433583"/>
                </a:lnTo>
                <a:lnTo>
                  <a:pt x="6278499" y="1422860"/>
                </a:lnTo>
                <a:lnTo>
                  <a:pt x="6278095" y="1394944"/>
                </a:lnTo>
                <a:lnTo>
                  <a:pt x="6297703" y="1388512"/>
                </a:lnTo>
                <a:lnTo>
                  <a:pt x="6299253" y="1376058"/>
                </a:lnTo>
                <a:lnTo>
                  <a:pt x="6313101" y="1385088"/>
                </a:lnTo>
                <a:lnTo>
                  <a:pt x="6320782" y="1386367"/>
                </a:lnTo>
                <a:lnTo>
                  <a:pt x="6334630" y="1386367"/>
                </a:lnTo>
                <a:lnTo>
                  <a:pt x="6355384" y="1393666"/>
                </a:lnTo>
                <a:lnTo>
                  <a:pt x="6364245" y="1397954"/>
                </a:lnTo>
                <a:lnTo>
                  <a:pt x="6380013" y="1386781"/>
                </a:lnTo>
                <a:lnTo>
                  <a:pt x="6389986" y="1393666"/>
                </a:lnTo>
                <a:lnTo>
                  <a:pt x="6394231" y="1377790"/>
                </a:lnTo>
                <a:lnTo>
                  <a:pt x="6409594" y="1378204"/>
                </a:lnTo>
                <a:lnTo>
                  <a:pt x="6412694" y="1373501"/>
                </a:lnTo>
                <a:lnTo>
                  <a:pt x="6412693" y="1373492"/>
                </a:lnTo>
                <a:lnTo>
                  <a:pt x="6409595" y="1378193"/>
                </a:lnTo>
                <a:lnTo>
                  <a:pt x="6394231" y="1377780"/>
                </a:lnTo>
                <a:lnTo>
                  <a:pt x="6389986" y="1393656"/>
                </a:lnTo>
                <a:lnTo>
                  <a:pt x="6380013" y="1386771"/>
                </a:lnTo>
                <a:lnTo>
                  <a:pt x="6364245" y="1397945"/>
                </a:lnTo>
                <a:lnTo>
                  <a:pt x="6355384" y="1393656"/>
                </a:lnTo>
                <a:lnTo>
                  <a:pt x="6361550" y="1358442"/>
                </a:lnTo>
                <a:lnTo>
                  <a:pt x="6361497" y="1358326"/>
                </a:lnTo>
                <a:lnTo>
                  <a:pt x="6355383" y="1393655"/>
                </a:lnTo>
                <a:lnTo>
                  <a:pt x="6334629" y="1385943"/>
                </a:lnTo>
                <a:lnTo>
                  <a:pt x="6320782" y="1385943"/>
                </a:lnTo>
                <a:lnTo>
                  <a:pt x="6316941" y="1364460"/>
                </a:lnTo>
                <a:lnTo>
                  <a:pt x="6280014" y="1350278"/>
                </a:lnTo>
                <a:lnTo>
                  <a:pt x="6250029" y="1333121"/>
                </a:lnTo>
                <a:lnTo>
                  <a:pt x="6230049" y="1316793"/>
                </a:lnTo>
                <a:lnTo>
                  <a:pt x="6196223" y="1293204"/>
                </a:lnTo>
                <a:lnTo>
                  <a:pt x="6175839" y="1258856"/>
                </a:lnTo>
                <a:close/>
                <a:moveTo>
                  <a:pt x="6055491" y="1251106"/>
                </a:moveTo>
                <a:lnTo>
                  <a:pt x="6053512" y="1251138"/>
                </a:lnTo>
                <a:lnTo>
                  <a:pt x="6055491" y="1251107"/>
                </a:lnTo>
                <a:close/>
                <a:moveTo>
                  <a:pt x="5211506" y="1250246"/>
                </a:moveTo>
                <a:lnTo>
                  <a:pt x="5206892" y="1251562"/>
                </a:lnTo>
                <a:lnTo>
                  <a:pt x="5203422" y="1257544"/>
                </a:lnTo>
                <a:lnTo>
                  <a:pt x="5189979" y="1256716"/>
                </a:lnTo>
                <a:lnTo>
                  <a:pt x="5189912" y="1256768"/>
                </a:lnTo>
                <a:lnTo>
                  <a:pt x="5189978" y="1256719"/>
                </a:lnTo>
                <a:lnTo>
                  <a:pt x="5203421" y="1257547"/>
                </a:lnTo>
                <a:lnTo>
                  <a:pt x="5206892" y="1251566"/>
                </a:lnTo>
                <a:lnTo>
                  <a:pt x="5211507" y="1250249"/>
                </a:lnTo>
                <a:close/>
                <a:moveTo>
                  <a:pt x="8137925" y="1248968"/>
                </a:moveTo>
                <a:lnTo>
                  <a:pt x="8177142" y="1295354"/>
                </a:lnTo>
                <a:lnTo>
                  <a:pt x="8190619" y="1323232"/>
                </a:lnTo>
                <a:lnTo>
                  <a:pt x="8184082" y="1357581"/>
                </a:lnTo>
                <a:lnTo>
                  <a:pt x="8201366" y="1393662"/>
                </a:lnTo>
                <a:lnTo>
                  <a:pt x="8204432" y="1421577"/>
                </a:lnTo>
                <a:lnTo>
                  <a:pt x="8216359" y="1438733"/>
                </a:lnTo>
                <a:lnTo>
                  <a:pt x="8213664" y="1463225"/>
                </a:lnTo>
                <a:lnTo>
                  <a:pt x="8187519" y="1479553"/>
                </a:lnTo>
                <a:lnTo>
                  <a:pt x="8143686" y="1481698"/>
                </a:lnTo>
                <a:lnTo>
                  <a:pt x="8122561" y="1520747"/>
                </a:lnTo>
                <a:lnTo>
                  <a:pt x="8100628" y="1507882"/>
                </a:lnTo>
                <a:lnTo>
                  <a:pt x="8089105" y="1482112"/>
                </a:lnTo>
                <a:lnTo>
                  <a:pt x="8047563" y="1489824"/>
                </a:lnTo>
                <a:lnTo>
                  <a:pt x="8023743" y="1505737"/>
                </a:lnTo>
                <a:lnTo>
                  <a:pt x="7994498" y="1506151"/>
                </a:lnTo>
                <a:lnTo>
                  <a:pt x="8029504" y="1531469"/>
                </a:lnTo>
                <a:lnTo>
                  <a:pt x="8033345" y="1589444"/>
                </a:lnTo>
                <a:lnTo>
                  <a:pt x="8021418" y="1604043"/>
                </a:lnTo>
                <a:lnTo>
                  <a:pt x="8004505" y="1590724"/>
                </a:lnTo>
                <a:lnTo>
                  <a:pt x="8000293" y="1559836"/>
                </a:lnTo>
                <a:lnTo>
                  <a:pt x="7980280" y="1549942"/>
                </a:lnTo>
                <a:lnTo>
                  <a:pt x="7961076" y="1526766"/>
                </a:lnTo>
                <a:lnTo>
                  <a:pt x="7981830" y="1516045"/>
                </a:lnTo>
                <a:lnTo>
                  <a:pt x="7987221" y="1494564"/>
                </a:lnTo>
                <a:lnTo>
                  <a:pt x="8006054" y="1476958"/>
                </a:lnTo>
                <a:lnTo>
                  <a:pt x="8014882" y="1453331"/>
                </a:lnTo>
                <a:lnTo>
                  <a:pt x="8061040" y="1443022"/>
                </a:lnTo>
                <a:lnTo>
                  <a:pt x="8091396" y="1449907"/>
                </a:lnTo>
                <a:lnTo>
                  <a:pt x="8091396" y="1388507"/>
                </a:lnTo>
                <a:lnTo>
                  <a:pt x="8115620" y="1404835"/>
                </a:lnTo>
                <a:lnTo>
                  <a:pt x="8137150" y="1370035"/>
                </a:lnTo>
                <a:lnTo>
                  <a:pt x="8145236" y="1356754"/>
                </a:lnTo>
                <a:lnTo>
                  <a:pt x="8140620" y="1314242"/>
                </a:lnTo>
                <a:lnTo>
                  <a:pt x="8116025" y="1276020"/>
                </a:lnTo>
                <a:lnTo>
                  <a:pt x="8114846" y="1255402"/>
                </a:lnTo>
                <a:close/>
                <a:moveTo>
                  <a:pt x="5761327" y="1247692"/>
                </a:moveTo>
                <a:lnTo>
                  <a:pt x="5755970" y="1252846"/>
                </a:lnTo>
                <a:lnTo>
                  <a:pt x="5722888" y="1258414"/>
                </a:lnTo>
                <a:lnTo>
                  <a:pt x="5722889" y="1258415"/>
                </a:lnTo>
                <a:lnTo>
                  <a:pt x="5755969" y="1253262"/>
                </a:lnTo>
                <a:lnTo>
                  <a:pt x="5762866" y="1262278"/>
                </a:lnTo>
                <a:lnTo>
                  <a:pt x="5755969" y="1252848"/>
                </a:lnTo>
                <a:lnTo>
                  <a:pt x="5761326" y="1247694"/>
                </a:lnTo>
                <a:lnTo>
                  <a:pt x="5781710" y="1257137"/>
                </a:lnTo>
                <a:lnTo>
                  <a:pt x="5795187" y="1259283"/>
                </a:lnTo>
                <a:lnTo>
                  <a:pt x="5797882" y="1255858"/>
                </a:lnTo>
                <a:lnTo>
                  <a:pt x="5797882" y="1255857"/>
                </a:lnTo>
                <a:lnTo>
                  <a:pt x="5795187" y="1259279"/>
                </a:lnTo>
                <a:lnTo>
                  <a:pt x="5781711" y="1257135"/>
                </a:lnTo>
                <a:close/>
                <a:moveTo>
                  <a:pt x="5288022" y="1234376"/>
                </a:moveTo>
                <a:lnTo>
                  <a:pt x="5289167" y="1250252"/>
                </a:lnTo>
                <a:lnTo>
                  <a:pt x="5268330" y="1253546"/>
                </a:lnTo>
                <a:lnTo>
                  <a:pt x="5289572" y="1250249"/>
                </a:lnTo>
                <a:lnTo>
                  <a:pt x="5288022" y="1234376"/>
                </a:lnTo>
                <a:close/>
                <a:moveTo>
                  <a:pt x="5288031" y="1234372"/>
                </a:moveTo>
                <a:lnTo>
                  <a:pt x="5288025" y="1234374"/>
                </a:lnTo>
                <a:lnTo>
                  <a:pt x="5288396" y="1234618"/>
                </a:lnTo>
                <a:close/>
                <a:moveTo>
                  <a:pt x="6047827" y="1234331"/>
                </a:moveTo>
                <a:lnTo>
                  <a:pt x="6047776" y="1234365"/>
                </a:lnTo>
                <a:lnTo>
                  <a:pt x="6047776" y="1234365"/>
                </a:lnTo>
                <a:close/>
                <a:moveTo>
                  <a:pt x="5151505" y="1233275"/>
                </a:moveTo>
                <a:lnTo>
                  <a:pt x="5149615" y="1244270"/>
                </a:lnTo>
                <a:lnTo>
                  <a:pt x="5149659" y="1244416"/>
                </a:lnTo>
                <a:close/>
                <a:moveTo>
                  <a:pt x="6282436" y="1229010"/>
                </a:moveTo>
                <a:lnTo>
                  <a:pt x="6294637" y="1255847"/>
                </a:lnTo>
                <a:lnTo>
                  <a:pt x="6306343" y="1256164"/>
                </a:lnTo>
                <a:lnTo>
                  <a:pt x="6295007" y="1255853"/>
                </a:lnTo>
                <a:close/>
                <a:moveTo>
                  <a:pt x="5992356" y="1227001"/>
                </a:moveTo>
                <a:lnTo>
                  <a:pt x="6015499" y="1253252"/>
                </a:lnTo>
                <a:lnTo>
                  <a:pt x="6026278" y="1251721"/>
                </a:lnTo>
                <a:lnTo>
                  <a:pt x="6015499" y="1252843"/>
                </a:lnTo>
                <a:close/>
                <a:moveTo>
                  <a:pt x="6376533" y="1226128"/>
                </a:moveTo>
                <a:lnTo>
                  <a:pt x="6351172" y="1248554"/>
                </a:lnTo>
                <a:lnTo>
                  <a:pt x="6350433" y="1252811"/>
                </a:lnTo>
                <a:lnTo>
                  <a:pt x="6351172" y="1248962"/>
                </a:lnTo>
                <a:close/>
                <a:moveTo>
                  <a:pt x="6397697" y="1222368"/>
                </a:moveTo>
                <a:lnTo>
                  <a:pt x="6382674" y="1244259"/>
                </a:lnTo>
                <a:lnTo>
                  <a:pt x="6382880" y="1244374"/>
                </a:lnTo>
                <a:lnTo>
                  <a:pt x="6397701" y="1222370"/>
                </a:lnTo>
                <a:close/>
                <a:moveTo>
                  <a:pt x="5973956" y="1217629"/>
                </a:moveTo>
                <a:lnTo>
                  <a:pt x="5973721" y="1217690"/>
                </a:lnTo>
                <a:lnTo>
                  <a:pt x="5991507" y="1226388"/>
                </a:lnTo>
                <a:close/>
                <a:moveTo>
                  <a:pt x="6616867" y="1216767"/>
                </a:moveTo>
                <a:lnTo>
                  <a:pt x="6616866" y="1216775"/>
                </a:lnTo>
                <a:lnTo>
                  <a:pt x="6616867" y="1216768"/>
                </a:lnTo>
                <a:close/>
                <a:moveTo>
                  <a:pt x="7827247" y="1215143"/>
                </a:moveTo>
                <a:lnTo>
                  <a:pt x="7798040" y="1228355"/>
                </a:lnTo>
                <a:lnTo>
                  <a:pt x="7811108" y="1245955"/>
                </a:lnTo>
                <a:lnTo>
                  <a:pt x="7811113" y="1245955"/>
                </a:lnTo>
                <a:lnTo>
                  <a:pt x="7798411" y="1228349"/>
                </a:lnTo>
                <a:close/>
                <a:moveTo>
                  <a:pt x="6599929" y="1211612"/>
                </a:moveTo>
                <a:lnTo>
                  <a:pt x="6616865" y="1216763"/>
                </a:lnTo>
                <a:lnTo>
                  <a:pt x="6616664" y="1216293"/>
                </a:lnTo>
                <a:close/>
                <a:moveTo>
                  <a:pt x="6082007" y="1203026"/>
                </a:moveTo>
                <a:lnTo>
                  <a:pt x="6081976" y="1203063"/>
                </a:lnTo>
                <a:lnTo>
                  <a:pt x="6082007" y="1203027"/>
                </a:lnTo>
                <a:lnTo>
                  <a:pt x="6119304" y="1221047"/>
                </a:lnTo>
                <a:lnTo>
                  <a:pt x="6128535" y="1247269"/>
                </a:lnTo>
                <a:lnTo>
                  <a:pt x="6139687" y="1254117"/>
                </a:lnTo>
                <a:lnTo>
                  <a:pt x="6140627" y="1254055"/>
                </a:lnTo>
                <a:lnTo>
                  <a:pt x="6139687" y="1254116"/>
                </a:lnTo>
                <a:lnTo>
                  <a:pt x="6128535" y="1247269"/>
                </a:lnTo>
                <a:lnTo>
                  <a:pt x="6119304" y="1220632"/>
                </a:lnTo>
                <a:close/>
                <a:moveTo>
                  <a:pt x="6398634" y="1202404"/>
                </a:moveTo>
                <a:lnTo>
                  <a:pt x="6390389" y="1204762"/>
                </a:lnTo>
                <a:lnTo>
                  <a:pt x="6389211" y="1219353"/>
                </a:lnTo>
                <a:lnTo>
                  <a:pt x="6390390" y="1204762"/>
                </a:lnTo>
                <a:close/>
                <a:moveTo>
                  <a:pt x="4874284" y="1195313"/>
                </a:moveTo>
                <a:lnTo>
                  <a:pt x="4879304" y="1223190"/>
                </a:lnTo>
                <a:lnTo>
                  <a:pt x="4872363" y="1248961"/>
                </a:lnTo>
                <a:lnTo>
                  <a:pt x="4860841" y="1242528"/>
                </a:lnTo>
                <a:lnTo>
                  <a:pt x="4853934" y="1219767"/>
                </a:lnTo>
                <a:lnTo>
                  <a:pt x="4858920" y="1207314"/>
                </a:lnTo>
                <a:close/>
                <a:moveTo>
                  <a:pt x="5132511" y="1191786"/>
                </a:moveTo>
                <a:lnTo>
                  <a:pt x="5132668" y="1191857"/>
                </a:lnTo>
                <a:lnTo>
                  <a:pt x="5142303" y="1198327"/>
                </a:lnTo>
                <a:lnTo>
                  <a:pt x="5142304" y="1198324"/>
                </a:lnTo>
                <a:lnTo>
                  <a:pt x="5132668" y="1191853"/>
                </a:lnTo>
                <a:close/>
                <a:moveTo>
                  <a:pt x="6622626" y="1189301"/>
                </a:moveTo>
                <a:lnTo>
                  <a:pt x="6608780" y="1197878"/>
                </a:lnTo>
                <a:lnTo>
                  <a:pt x="6608782" y="1197881"/>
                </a:lnTo>
                <a:lnTo>
                  <a:pt x="6622628" y="1189303"/>
                </a:lnTo>
                <a:close/>
                <a:moveTo>
                  <a:pt x="5206113" y="1188021"/>
                </a:moveTo>
                <a:lnTo>
                  <a:pt x="5198030" y="1198324"/>
                </a:lnTo>
                <a:lnTo>
                  <a:pt x="5194593" y="1209046"/>
                </a:lnTo>
                <a:lnTo>
                  <a:pt x="5194596" y="1209050"/>
                </a:lnTo>
                <a:lnTo>
                  <a:pt x="5198030" y="1198333"/>
                </a:lnTo>
                <a:lnTo>
                  <a:pt x="5206117" y="1188025"/>
                </a:lnTo>
                <a:close/>
                <a:moveTo>
                  <a:pt x="5152681" y="1185871"/>
                </a:moveTo>
                <a:lnTo>
                  <a:pt x="5148436" y="1188016"/>
                </a:lnTo>
                <a:lnTo>
                  <a:pt x="5146145" y="1198738"/>
                </a:lnTo>
                <a:lnTo>
                  <a:pt x="5140386" y="1201747"/>
                </a:lnTo>
                <a:lnTo>
                  <a:pt x="5140383" y="1201750"/>
                </a:lnTo>
                <a:lnTo>
                  <a:pt x="5136542" y="1209049"/>
                </a:lnTo>
                <a:lnTo>
                  <a:pt x="5130377" y="1211608"/>
                </a:lnTo>
                <a:lnTo>
                  <a:pt x="5128456" y="1205174"/>
                </a:lnTo>
                <a:lnTo>
                  <a:pt x="5118854" y="1221916"/>
                </a:lnTo>
                <a:lnTo>
                  <a:pt x="5118855" y="1221921"/>
                </a:lnTo>
                <a:lnTo>
                  <a:pt x="5128457" y="1205181"/>
                </a:lnTo>
                <a:lnTo>
                  <a:pt x="5130377" y="1211615"/>
                </a:lnTo>
                <a:lnTo>
                  <a:pt x="5136543" y="1209056"/>
                </a:lnTo>
                <a:lnTo>
                  <a:pt x="5142675" y="1217634"/>
                </a:lnTo>
                <a:lnTo>
                  <a:pt x="5149211" y="1220643"/>
                </a:lnTo>
                <a:lnTo>
                  <a:pt x="5151535" y="1233093"/>
                </a:lnTo>
                <a:lnTo>
                  <a:pt x="5151536" y="1233090"/>
                </a:lnTo>
                <a:lnTo>
                  <a:pt x="5154972" y="1233090"/>
                </a:lnTo>
                <a:lnTo>
                  <a:pt x="5155377" y="1226656"/>
                </a:lnTo>
                <a:lnTo>
                  <a:pt x="5169224" y="1221502"/>
                </a:lnTo>
                <a:lnTo>
                  <a:pt x="5174581" y="1220223"/>
                </a:lnTo>
                <a:lnTo>
                  <a:pt x="5182667" y="1218041"/>
                </a:lnTo>
                <a:lnTo>
                  <a:pt x="5194190" y="1217627"/>
                </a:lnTo>
                <a:lnTo>
                  <a:pt x="5194193" y="1217630"/>
                </a:lnTo>
                <a:lnTo>
                  <a:pt x="5197660" y="1212931"/>
                </a:lnTo>
                <a:lnTo>
                  <a:pt x="5197656" y="1212926"/>
                </a:lnTo>
                <a:lnTo>
                  <a:pt x="5194189" y="1217624"/>
                </a:lnTo>
                <a:lnTo>
                  <a:pt x="5182667" y="1218038"/>
                </a:lnTo>
                <a:lnTo>
                  <a:pt x="5174580" y="1220220"/>
                </a:lnTo>
                <a:lnTo>
                  <a:pt x="5173435" y="1217624"/>
                </a:lnTo>
                <a:lnTo>
                  <a:pt x="5175760" y="1213749"/>
                </a:lnTo>
                <a:lnTo>
                  <a:pt x="5178421" y="1206037"/>
                </a:lnTo>
                <a:lnTo>
                  <a:pt x="5174580" y="1206037"/>
                </a:lnTo>
                <a:lnTo>
                  <a:pt x="5169223" y="1200018"/>
                </a:lnTo>
                <a:lnTo>
                  <a:pt x="5165349" y="1198324"/>
                </a:lnTo>
                <a:lnTo>
                  <a:pt x="5161508" y="1193170"/>
                </a:lnTo>
                <a:lnTo>
                  <a:pt x="5156522" y="1191025"/>
                </a:lnTo>
                <a:close/>
                <a:moveTo>
                  <a:pt x="6458835" y="1185430"/>
                </a:moveTo>
                <a:lnTo>
                  <a:pt x="6497665" y="1199608"/>
                </a:lnTo>
                <a:lnTo>
                  <a:pt x="6505347" y="1195733"/>
                </a:lnTo>
                <a:lnTo>
                  <a:pt x="6505346" y="1195733"/>
                </a:lnTo>
                <a:lnTo>
                  <a:pt x="6497664" y="1199157"/>
                </a:lnTo>
                <a:close/>
                <a:moveTo>
                  <a:pt x="6458817" y="1185425"/>
                </a:moveTo>
                <a:lnTo>
                  <a:pt x="6446890" y="1192309"/>
                </a:lnTo>
                <a:lnTo>
                  <a:pt x="6449215" y="1211609"/>
                </a:lnTo>
                <a:lnTo>
                  <a:pt x="6449216" y="1211609"/>
                </a:lnTo>
                <a:lnTo>
                  <a:pt x="6446891" y="1192309"/>
                </a:lnTo>
                <a:lnTo>
                  <a:pt x="6458818" y="1185425"/>
                </a:lnTo>
                <a:close/>
                <a:moveTo>
                  <a:pt x="4597496" y="1181163"/>
                </a:moveTo>
                <a:lnTo>
                  <a:pt x="4606703" y="1193995"/>
                </a:lnTo>
                <a:lnTo>
                  <a:pt x="4651715" y="1208932"/>
                </a:lnTo>
                <a:lnTo>
                  <a:pt x="4607073" y="1193996"/>
                </a:lnTo>
                <a:close/>
                <a:moveTo>
                  <a:pt x="5118718" y="1176469"/>
                </a:moveTo>
                <a:lnTo>
                  <a:pt x="5113066" y="1177716"/>
                </a:lnTo>
                <a:lnTo>
                  <a:pt x="5113428" y="1178014"/>
                </a:lnTo>
                <a:close/>
                <a:moveTo>
                  <a:pt x="6227434" y="1171127"/>
                </a:moveTo>
                <a:lnTo>
                  <a:pt x="6263101" y="1195313"/>
                </a:lnTo>
                <a:lnTo>
                  <a:pt x="6270312" y="1227894"/>
                </a:lnTo>
                <a:lnTo>
                  <a:pt x="6263101" y="1194867"/>
                </a:lnTo>
                <a:close/>
                <a:moveTo>
                  <a:pt x="6226423" y="1170862"/>
                </a:moveTo>
                <a:lnTo>
                  <a:pt x="6185811" y="1173423"/>
                </a:lnTo>
                <a:lnTo>
                  <a:pt x="6158910" y="1178504"/>
                </a:lnTo>
                <a:lnTo>
                  <a:pt x="6185812" y="1173831"/>
                </a:lnTo>
                <a:close/>
                <a:moveTo>
                  <a:pt x="7371631" y="1170827"/>
                </a:moveTo>
                <a:lnTo>
                  <a:pt x="7359303" y="1181547"/>
                </a:lnTo>
                <a:lnTo>
                  <a:pt x="7350476" y="1199155"/>
                </a:lnTo>
                <a:lnTo>
                  <a:pt x="7326622" y="1211194"/>
                </a:lnTo>
                <a:lnTo>
                  <a:pt x="7290875" y="1212059"/>
                </a:lnTo>
                <a:lnTo>
                  <a:pt x="7263804" y="1221448"/>
                </a:lnTo>
                <a:lnTo>
                  <a:pt x="7290875" y="1212478"/>
                </a:lnTo>
                <a:lnTo>
                  <a:pt x="7326622" y="1211200"/>
                </a:lnTo>
                <a:lnTo>
                  <a:pt x="7350476" y="1199610"/>
                </a:lnTo>
                <a:lnTo>
                  <a:pt x="7359303" y="1181554"/>
                </a:lnTo>
                <a:lnTo>
                  <a:pt x="7371634" y="1170831"/>
                </a:lnTo>
                <a:close/>
                <a:moveTo>
                  <a:pt x="2781474" y="1155369"/>
                </a:moveTo>
                <a:lnTo>
                  <a:pt x="2772242" y="1159657"/>
                </a:lnTo>
                <a:lnTo>
                  <a:pt x="2763381" y="1166957"/>
                </a:lnTo>
                <a:lnTo>
                  <a:pt x="2754554" y="1160975"/>
                </a:lnTo>
                <a:lnTo>
                  <a:pt x="2732620" y="1165678"/>
                </a:lnTo>
                <a:lnTo>
                  <a:pt x="2713786" y="1170418"/>
                </a:lnTo>
                <a:lnTo>
                  <a:pt x="2704555" y="1174256"/>
                </a:lnTo>
                <a:lnTo>
                  <a:pt x="2693403" y="1185429"/>
                </a:lnTo>
                <a:lnTo>
                  <a:pt x="2702264" y="1188439"/>
                </a:lnTo>
                <a:lnTo>
                  <a:pt x="2710350" y="1187160"/>
                </a:lnTo>
                <a:lnTo>
                  <a:pt x="2711865" y="1186295"/>
                </a:lnTo>
                <a:lnTo>
                  <a:pt x="2711867" y="1186284"/>
                </a:lnTo>
                <a:lnTo>
                  <a:pt x="2724164" y="1182860"/>
                </a:lnTo>
                <a:lnTo>
                  <a:pt x="2743402" y="1183725"/>
                </a:lnTo>
                <a:lnTo>
                  <a:pt x="2762236" y="1186284"/>
                </a:lnTo>
                <a:lnTo>
                  <a:pt x="2784170" y="1175561"/>
                </a:lnTo>
                <a:lnTo>
                  <a:pt x="2787236" y="1162657"/>
                </a:lnTo>
                <a:lnTo>
                  <a:pt x="2786092" y="1157963"/>
                </a:lnTo>
                <a:lnTo>
                  <a:pt x="2786089" y="1157965"/>
                </a:lnTo>
                <a:lnTo>
                  <a:pt x="2785685" y="1157514"/>
                </a:lnTo>
                <a:close/>
                <a:moveTo>
                  <a:pt x="5194593" y="1154495"/>
                </a:moveTo>
                <a:lnTo>
                  <a:pt x="5189203" y="1161794"/>
                </a:lnTo>
                <a:lnTo>
                  <a:pt x="5192653" y="1174172"/>
                </a:lnTo>
                <a:lnTo>
                  <a:pt x="5189574" y="1161803"/>
                </a:lnTo>
                <a:lnTo>
                  <a:pt x="5194594" y="1154504"/>
                </a:lnTo>
                <a:lnTo>
                  <a:pt x="5203421" y="1168273"/>
                </a:lnTo>
                <a:lnTo>
                  <a:pt x="5212653" y="1165677"/>
                </a:lnTo>
                <a:lnTo>
                  <a:pt x="5231891" y="1170832"/>
                </a:lnTo>
                <a:lnTo>
                  <a:pt x="5267638" y="1172562"/>
                </a:lnTo>
                <a:lnTo>
                  <a:pt x="5278790" y="1163985"/>
                </a:lnTo>
                <a:lnTo>
                  <a:pt x="5281011" y="1163400"/>
                </a:lnTo>
                <a:lnTo>
                  <a:pt x="5278790" y="1163977"/>
                </a:lnTo>
                <a:lnTo>
                  <a:pt x="5267638" y="1172554"/>
                </a:lnTo>
                <a:lnTo>
                  <a:pt x="5231891" y="1170824"/>
                </a:lnTo>
                <a:lnTo>
                  <a:pt x="5212653" y="1165670"/>
                </a:lnTo>
                <a:lnTo>
                  <a:pt x="5203422" y="1168266"/>
                </a:lnTo>
                <a:lnTo>
                  <a:pt x="5194594" y="1154497"/>
                </a:lnTo>
                <a:close/>
                <a:moveTo>
                  <a:pt x="5108075" y="1148515"/>
                </a:moveTo>
                <a:lnTo>
                  <a:pt x="5108073" y="1148523"/>
                </a:lnTo>
                <a:lnTo>
                  <a:pt x="5121144" y="1160974"/>
                </a:lnTo>
                <a:lnTo>
                  <a:pt x="5121145" y="1160966"/>
                </a:lnTo>
                <a:close/>
                <a:moveTo>
                  <a:pt x="5188453" y="1139497"/>
                </a:moveTo>
                <a:lnTo>
                  <a:pt x="5194964" y="1142908"/>
                </a:lnTo>
                <a:lnTo>
                  <a:pt x="5189978" y="1148927"/>
                </a:lnTo>
                <a:lnTo>
                  <a:pt x="5189979" y="1148928"/>
                </a:lnTo>
                <a:lnTo>
                  <a:pt x="5195369" y="1142909"/>
                </a:lnTo>
                <a:close/>
                <a:moveTo>
                  <a:pt x="7816507" y="1130046"/>
                </a:moveTo>
                <a:lnTo>
                  <a:pt x="7816503" y="1130050"/>
                </a:lnTo>
                <a:lnTo>
                  <a:pt x="7839178" y="1158829"/>
                </a:lnTo>
                <a:lnTo>
                  <a:pt x="7857234" y="1197875"/>
                </a:lnTo>
                <a:lnTo>
                  <a:pt x="7857237" y="1197874"/>
                </a:lnTo>
                <a:lnTo>
                  <a:pt x="7839178" y="1158371"/>
                </a:lnTo>
                <a:close/>
                <a:moveTo>
                  <a:pt x="5997812" y="1129180"/>
                </a:moveTo>
                <a:lnTo>
                  <a:pt x="5997810" y="1129181"/>
                </a:lnTo>
                <a:lnTo>
                  <a:pt x="6027793" y="1251553"/>
                </a:lnTo>
                <a:lnTo>
                  <a:pt x="6027796" y="1251552"/>
                </a:lnTo>
                <a:close/>
                <a:moveTo>
                  <a:pt x="5092709" y="1126172"/>
                </a:moveTo>
                <a:lnTo>
                  <a:pt x="5076089" y="1127020"/>
                </a:lnTo>
                <a:lnTo>
                  <a:pt x="5076166" y="1127041"/>
                </a:lnTo>
                <a:lnTo>
                  <a:pt x="5092709" y="1126626"/>
                </a:lnTo>
                <a:lnTo>
                  <a:pt x="5104232" y="1133926"/>
                </a:lnTo>
                <a:lnTo>
                  <a:pt x="5113056" y="1133926"/>
                </a:lnTo>
                <a:lnTo>
                  <a:pt x="5113059" y="1133916"/>
                </a:lnTo>
                <a:lnTo>
                  <a:pt x="5104237" y="1133916"/>
                </a:lnTo>
                <a:lnTo>
                  <a:pt x="5104232" y="1133924"/>
                </a:lnTo>
                <a:close/>
                <a:moveTo>
                  <a:pt x="5163429" y="1123157"/>
                </a:moveTo>
                <a:lnTo>
                  <a:pt x="5166899" y="1136475"/>
                </a:lnTo>
                <a:lnTo>
                  <a:pt x="5166899" y="1136475"/>
                </a:lnTo>
                <a:lnTo>
                  <a:pt x="5163429" y="1123157"/>
                </a:lnTo>
                <a:close/>
                <a:moveTo>
                  <a:pt x="5054638" y="1121469"/>
                </a:moveTo>
                <a:lnTo>
                  <a:pt x="5043856" y="1122334"/>
                </a:lnTo>
                <a:lnTo>
                  <a:pt x="5038870" y="1129182"/>
                </a:lnTo>
                <a:lnTo>
                  <a:pt x="5038765" y="1129094"/>
                </a:lnTo>
                <a:lnTo>
                  <a:pt x="5038870" y="1129185"/>
                </a:lnTo>
                <a:lnTo>
                  <a:pt x="5043856" y="1122338"/>
                </a:lnTo>
                <a:lnTo>
                  <a:pt x="5054732" y="1121494"/>
                </a:lnTo>
                <a:close/>
                <a:moveTo>
                  <a:pt x="5029638" y="1121469"/>
                </a:moveTo>
                <a:lnTo>
                  <a:pt x="5025393" y="1135202"/>
                </a:lnTo>
                <a:lnTo>
                  <a:pt x="5025394" y="1135202"/>
                </a:lnTo>
                <a:lnTo>
                  <a:pt x="5029929" y="1121711"/>
                </a:lnTo>
                <a:close/>
                <a:moveTo>
                  <a:pt x="4815455" y="1118454"/>
                </a:moveTo>
                <a:lnTo>
                  <a:pt x="4807405" y="1127894"/>
                </a:lnTo>
                <a:lnTo>
                  <a:pt x="4807407" y="1127900"/>
                </a:lnTo>
                <a:lnTo>
                  <a:pt x="4815458" y="1118459"/>
                </a:lnTo>
                <a:close/>
                <a:moveTo>
                  <a:pt x="5104189" y="1111943"/>
                </a:moveTo>
                <a:lnTo>
                  <a:pt x="5104232" y="1112025"/>
                </a:lnTo>
                <a:lnTo>
                  <a:pt x="5104326" y="1112130"/>
                </a:lnTo>
                <a:lnTo>
                  <a:pt x="5104232" y="1112020"/>
                </a:lnTo>
                <a:close/>
                <a:moveTo>
                  <a:pt x="6633747" y="1111186"/>
                </a:moveTo>
                <a:lnTo>
                  <a:pt x="6624144" y="1118872"/>
                </a:lnTo>
                <a:lnTo>
                  <a:pt x="6580715" y="1131777"/>
                </a:lnTo>
                <a:lnTo>
                  <a:pt x="6580717" y="1131780"/>
                </a:lnTo>
                <a:lnTo>
                  <a:pt x="6624144" y="1118875"/>
                </a:lnTo>
                <a:lnTo>
                  <a:pt x="6633780" y="1111576"/>
                </a:lnTo>
                <a:close/>
                <a:moveTo>
                  <a:pt x="8069496" y="1110708"/>
                </a:moveTo>
                <a:lnTo>
                  <a:pt x="8119461" y="1145057"/>
                </a:lnTo>
                <a:lnTo>
                  <a:pt x="8144865" y="1156230"/>
                </a:lnTo>
                <a:lnTo>
                  <a:pt x="8166394" y="1163529"/>
                </a:lnTo>
                <a:lnTo>
                  <a:pt x="8174447" y="1149383"/>
                </a:lnTo>
                <a:lnTo>
                  <a:pt x="8203287" y="1186290"/>
                </a:lnTo>
                <a:lnTo>
                  <a:pt x="8172526" y="1195733"/>
                </a:lnTo>
                <a:lnTo>
                  <a:pt x="8170606" y="1228351"/>
                </a:lnTo>
                <a:lnTo>
                  <a:pt x="8118720" y="1205628"/>
                </a:lnTo>
                <a:lnTo>
                  <a:pt x="8126402" y="1242120"/>
                </a:lnTo>
                <a:lnTo>
                  <a:pt x="8099111" y="1242120"/>
                </a:lnTo>
                <a:lnTo>
                  <a:pt x="8077178" y="1209465"/>
                </a:lnTo>
                <a:lnTo>
                  <a:pt x="8074112" y="1184145"/>
                </a:lnTo>
                <a:lnTo>
                  <a:pt x="8099111" y="1182415"/>
                </a:lnTo>
                <a:lnTo>
                  <a:pt x="8078324" y="1136479"/>
                </a:lnTo>
                <a:close/>
                <a:moveTo>
                  <a:pt x="5144591" y="1106080"/>
                </a:moveTo>
                <a:lnTo>
                  <a:pt x="5148065" y="1115030"/>
                </a:lnTo>
                <a:lnTo>
                  <a:pt x="5148066" y="1115030"/>
                </a:lnTo>
                <a:close/>
                <a:moveTo>
                  <a:pt x="5013128" y="1105121"/>
                </a:moveTo>
                <a:lnTo>
                  <a:pt x="5013095" y="1105134"/>
                </a:lnTo>
                <a:lnTo>
                  <a:pt x="5013858" y="1114024"/>
                </a:lnTo>
                <a:close/>
                <a:moveTo>
                  <a:pt x="5319158" y="1097752"/>
                </a:moveTo>
                <a:lnTo>
                  <a:pt x="5319153" y="1097838"/>
                </a:lnTo>
                <a:lnTo>
                  <a:pt x="5319153" y="1097838"/>
                </a:lnTo>
                <a:close/>
                <a:moveTo>
                  <a:pt x="4808920" y="1096564"/>
                </a:moveTo>
                <a:lnTo>
                  <a:pt x="4807776" y="1105585"/>
                </a:lnTo>
                <a:lnTo>
                  <a:pt x="4807777" y="1105587"/>
                </a:lnTo>
                <a:lnTo>
                  <a:pt x="4808921" y="1096566"/>
                </a:lnTo>
                <a:close/>
                <a:moveTo>
                  <a:pt x="4973508" y="1095279"/>
                </a:moveTo>
                <a:lnTo>
                  <a:pt x="4973507" y="1095283"/>
                </a:lnTo>
                <a:lnTo>
                  <a:pt x="4980412" y="1109876"/>
                </a:lnTo>
                <a:lnTo>
                  <a:pt x="4980414" y="1109875"/>
                </a:lnTo>
                <a:close/>
                <a:moveTo>
                  <a:pt x="5023025" y="1088252"/>
                </a:moveTo>
                <a:lnTo>
                  <a:pt x="5022731" y="1088393"/>
                </a:lnTo>
                <a:lnTo>
                  <a:pt x="5021181" y="1101711"/>
                </a:lnTo>
                <a:lnTo>
                  <a:pt x="5021059" y="1101763"/>
                </a:lnTo>
                <a:lnTo>
                  <a:pt x="5021182" y="1101717"/>
                </a:lnTo>
                <a:lnTo>
                  <a:pt x="5022731" y="1088399"/>
                </a:lnTo>
                <a:close/>
                <a:moveTo>
                  <a:pt x="5338733" y="1087043"/>
                </a:moveTo>
                <a:lnTo>
                  <a:pt x="5338761" y="1087116"/>
                </a:lnTo>
                <a:lnTo>
                  <a:pt x="5338762" y="1087113"/>
                </a:lnTo>
                <a:close/>
                <a:moveTo>
                  <a:pt x="5341488" y="1078594"/>
                </a:moveTo>
                <a:lnTo>
                  <a:pt x="5344153" y="1083652"/>
                </a:lnTo>
                <a:lnTo>
                  <a:pt x="5357436" y="1084438"/>
                </a:lnTo>
                <a:lnTo>
                  <a:pt x="5344153" y="1083243"/>
                </a:lnTo>
                <a:close/>
                <a:moveTo>
                  <a:pt x="5341400" y="1078570"/>
                </a:moveTo>
                <a:lnTo>
                  <a:pt x="5336471" y="1081099"/>
                </a:lnTo>
                <a:lnTo>
                  <a:pt x="5336598" y="1081432"/>
                </a:lnTo>
                <a:close/>
                <a:moveTo>
                  <a:pt x="5359551" y="1078536"/>
                </a:moveTo>
                <a:lnTo>
                  <a:pt x="5359550" y="1078541"/>
                </a:lnTo>
                <a:lnTo>
                  <a:pt x="5364166" y="1081964"/>
                </a:lnTo>
                <a:lnTo>
                  <a:pt x="5358428" y="1084497"/>
                </a:lnTo>
                <a:lnTo>
                  <a:pt x="5358775" y="1084517"/>
                </a:lnTo>
                <a:lnTo>
                  <a:pt x="5364536" y="1081959"/>
                </a:lnTo>
                <a:close/>
                <a:moveTo>
                  <a:pt x="2625749" y="1077681"/>
                </a:moveTo>
                <a:lnTo>
                  <a:pt x="2619588" y="1082380"/>
                </a:lnTo>
                <a:lnTo>
                  <a:pt x="2626525" y="1095690"/>
                </a:lnTo>
                <a:lnTo>
                  <a:pt x="2604221" y="1098249"/>
                </a:lnTo>
                <a:lnTo>
                  <a:pt x="2603446" y="1098249"/>
                </a:lnTo>
                <a:lnTo>
                  <a:pt x="2585757" y="1094825"/>
                </a:lnTo>
                <a:lnTo>
                  <a:pt x="2564599" y="1101710"/>
                </a:lnTo>
                <a:lnTo>
                  <a:pt x="2546911" y="1104268"/>
                </a:lnTo>
                <a:lnTo>
                  <a:pt x="2524236" y="1125750"/>
                </a:lnTo>
                <a:lnTo>
                  <a:pt x="2510388" y="1138204"/>
                </a:lnTo>
                <a:lnTo>
                  <a:pt x="2512309" y="1142078"/>
                </a:lnTo>
                <a:lnTo>
                  <a:pt x="2538083" y="1120596"/>
                </a:lnTo>
                <a:lnTo>
                  <a:pt x="2541554" y="1120596"/>
                </a:lnTo>
                <a:lnTo>
                  <a:pt x="2519620" y="1145502"/>
                </a:lnTo>
                <a:lnTo>
                  <a:pt x="2505402" y="1168676"/>
                </a:lnTo>
                <a:lnTo>
                  <a:pt x="2493475" y="1187563"/>
                </a:lnTo>
                <a:lnTo>
                  <a:pt x="2490780" y="1203439"/>
                </a:lnTo>
                <a:lnTo>
                  <a:pt x="2487343" y="1211603"/>
                </a:lnTo>
                <a:lnTo>
                  <a:pt x="2483873" y="1220218"/>
                </a:lnTo>
                <a:lnTo>
                  <a:pt x="2484243" y="1237788"/>
                </a:lnTo>
                <a:lnTo>
                  <a:pt x="2485793" y="1239970"/>
                </a:lnTo>
                <a:lnTo>
                  <a:pt x="2494621" y="1239970"/>
                </a:lnTo>
                <a:lnTo>
                  <a:pt x="2502336" y="1236508"/>
                </a:lnTo>
                <a:lnTo>
                  <a:pt x="2508872" y="1231355"/>
                </a:lnTo>
                <a:lnTo>
                  <a:pt x="2524607" y="1215478"/>
                </a:lnTo>
                <a:lnTo>
                  <a:pt x="2533468" y="1193996"/>
                </a:lnTo>
                <a:lnTo>
                  <a:pt x="2533097" y="1173417"/>
                </a:lnTo>
                <a:lnTo>
                  <a:pt x="2539229" y="1159647"/>
                </a:lnTo>
                <a:lnTo>
                  <a:pt x="2551526" y="1142906"/>
                </a:lnTo>
                <a:lnTo>
                  <a:pt x="2561904" y="1132183"/>
                </a:lnTo>
                <a:lnTo>
                  <a:pt x="2574235" y="1124019"/>
                </a:lnTo>
                <a:lnTo>
                  <a:pt x="2572314" y="1135607"/>
                </a:lnTo>
                <a:lnTo>
                  <a:pt x="2583062" y="1118865"/>
                </a:lnTo>
                <a:lnTo>
                  <a:pt x="2589598" y="1115442"/>
                </a:lnTo>
                <a:lnTo>
                  <a:pt x="2597684" y="1102575"/>
                </a:lnTo>
                <a:lnTo>
                  <a:pt x="2615743" y="1109874"/>
                </a:lnTo>
                <a:lnTo>
                  <a:pt x="2628445" y="1122740"/>
                </a:lnTo>
                <a:lnTo>
                  <a:pt x="2625346" y="1137752"/>
                </a:lnTo>
                <a:lnTo>
                  <a:pt x="2617664" y="1152800"/>
                </a:lnTo>
                <a:lnTo>
                  <a:pt x="2599201" y="1166118"/>
                </a:lnTo>
                <a:lnTo>
                  <a:pt x="2597684" y="1174244"/>
                </a:lnTo>
                <a:lnTo>
                  <a:pt x="2602300" y="1174697"/>
                </a:lnTo>
                <a:lnTo>
                  <a:pt x="2622684" y="1159647"/>
                </a:lnTo>
                <a:lnTo>
                  <a:pt x="2630366" y="1163522"/>
                </a:lnTo>
                <a:lnTo>
                  <a:pt x="2628041" y="1181995"/>
                </a:lnTo>
                <a:lnTo>
                  <a:pt x="2624604" y="1195727"/>
                </a:lnTo>
                <a:lnTo>
                  <a:pt x="2606916" y="1213747"/>
                </a:lnTo>
                <a:lnTo>
                  <a:pt x="2597280" y="1225786"/>
                </a:lnTo>
                <a:lnTo>
                  <a:pt x="2584208" y="1238653"/>
                </a:lnTo>
                <a:lnTo>
                  <a:pt x="2597280" y="1245538"/>
                </a:lnTo>
                <a:lnTo>
                  <a:pt x="2609207" y="1247268"/>
                </a:lnTo>
                <a:lnTo>
                  <a:pt x="2628445" y="1242114"/>
                </a:lnTo>
                <a:lnTo>
                  <a:pt x="2646504" y="1233085"/>
                </a:lnTo>
                <a:lnTo>
                  <a:pt x="2660352" y="1228796"/>
                </a:lnTo>
                <a:lnTo>
                  <a:pt x="2681881" y="1219353"/>
                </a:lnTo>
                <a:lnTo>
                  <a:pt x="2709946" y="1199150"/>
                </a:lnTo>
                <a:lnTo>
                  <a:pt x="2710349" y="1196152"/>
                </a:lnTo>
                <a:lnTo>
                  <a:pt x="2687641" y="1200477"/>
                </a:lnTo>
                <a:lnTo>
                  <a:pt x="2674198" y="1204767"/>
                </a:lnTo>
                <a:lnTo>
                  <a:pt x="2666112" y="1209470"/>
                </a:lnTo>
                <a:lnTo>
                  <a:pt x="2653815" y="1206460"/>
                </a:lnTo>
                <a:lnTo>
                  <a:pt x="2646133" y="1207776"/>
                </a:lnTo>
                <a:lnTo>
                  <a:pt x="2631881" y="1217220"/>
                </a:lnTo>
                <a:lnTo>
                  <a:pt x="2610352" y="1227941"/>
                </a:lnTo>
                <a:lnTo>
                  <a:pt x="2597280" y="1225797"/>
                </a:lnTo>
                <a:lnTo>
                  <a:pt x="2606915" y="1213759"/>
                </a:lnTo>
                <a:lnTo>
                  <a:pt x="2624974" y="1195737"/>
                </a:lnTo>
                <a:lnTo>
                  <a:pt x="2644583" y="1185015"/>
                </a:lnTo>
                <a:lnTo>
                  <a:pt x="2649974" y="1175986"/>
                </a:lnTo>
                <a:lnTo>
                  <a:pt x="2653815" y="1160109"/>
                </a:lnTo>
                <a:lnTo>
                  <a:pt x="2671874" y="1142089"/>
                </a:lnTo>
                <a:lnTo>
                  <a:pt x="2676119" y="1121021"/>
                </a:lnTo>
                <a:lnTo>
                  <a:pt x="2681105" y="1141637"/>
                </a:lnTo>
                <a:lnTo>
                  <a:pt x="2699198" y="1145927"/>
                </a:lnTo>
                <a:lnTo>
                  <a:pt x="2710720" y="1135204"/>
                </a:lnTo>
                <a:lnTo>
                  <a:pt x="2704184" y="1109884"/>
                </a:lnTo>
                <a:lnTo>
                  <a:pt x="2700343" y="1099125"/>
                </a:lnTo>
                <a:lnTo>
                  <a:pt x="2681105" y="1092691"/>
                </a:lnTo>
                <a:lnTo>
                  <a:pt x="2662642" y="1089268"/>
                </a:lnTo>
                <a:lnTo>
                  <a:pt x="2644583" y="1088816"/>
                </a:lnTo>
                <a:lnTo>
                  <a:pt x="2628040" y="1084979"/>
                </a:lnTo>
                <a:close/>
                <a:moveTo>
                  <a:pt x="5006961" y="1073797"/>
                </a:moveTo>
                <a:lnTo>
                  <a:pt x="5006559" y="1073805"/>
                </a:lnTo>
                <a:lnTo>
                  <a:pt x="5000036" y="1078171"/>
                </a:lnTo>
                <a:close/>
                <a:moveTo>
                  <a:pt x="5317249" y="1069146"/>
                </a:moveTo>
                <a:lnTo>
                  <a:pt x="5319911" y="1083563"/>
                </a:lnTo>
                <a:lnTo>
                  <a:pt x="5319928" y="1083243"/>
                </a:lnTo>
                <a:close/>
                <a:moveTo>
                  <a:pt x="7490062" y="1069059"/>
                </a:moveTo>
                <a:lnTo>
                  <a:pt x="7457381" y="1073385"/>
                </a:lnTo>
                <a:lnTo>
                  <a:pt x="7445824" y="1082828"/>
                </a:lnTo>
                <a:lnTo>
                  <a:pt x="7439288" y="1104724"/>
                </a:lnTo>
                <a:lnTo>
                  <a:pt x="7408932" y="1117590"/>
                </a:lnTo>
                <a:lnTo>
                  <a:pt x="7393939" y="1135613"/>
                </a:lnTo>
                <a:lnTo>
                  <a:pt x="7365839" y="1128312"/>
                </a:lnTo>
                <a:lnTo>
                  <a:pt x="7350476" y="1125754"/>
                </a:lnTo>
                <a:lnTo>
                  <a:pt x="7348556" y="1147199"/>
                </a:lnTo>
                <a:lnTo>
                  <a:pt x="7348556" y="1147199"/>
                </a:lnTo>
                <a:lnTo>
                  <a:pt x="7350476" y="1125760"/>
                </a:lnTo>
                <a:lnTo>
                  <a:pt x="7365840" y="1128771"/>
                </a:lnTo>
                <a:lnTo>
                  <a:pt x="7393939" y="1135620"/>
                </a:lnTo>
                <a:lnTo>
                  <a:pt x="7408932" y="1118010"/>
                </a:lnTo>
                <a:lnTo>
                  <a:pt x="7439288" y="1105143"/>
                </a:lnTo>
                <a:lnTo>
                  <a:pt x="7445824" y="1082834"/>
                </a:lnTo>
                <a:lnTo>
                  <a:pt x="7457381" y="1073391"/>
                </a:lnTo>
                <a:lnTo>
                  <a:pt x="7490062" y="1069065"/>
                </a:lnTo>
                <a:lnTo>
                  <a:pt x="7510816" y="1072939"/>
                </a:lnTo>
                <a:lnTo>
                  <a:pt x="7510689" y="1072499"/>
                </a:lnTo>
                <a:close/>
                <a:moveTo>
                  <a:pt x="4893892" y="1066507"/>
                </a:moveTo>
                <a:lnTo>
                  <a:pt x="4892376" y="1079822"/>
                </a:lnTo>
                <a:lnTo>
                  <a:pt x="4892377" y="1079821"/>
                </a:lnTo>
                <a:close/>
                <a:moveTo>
                  <a:pt x="5351037" y="1065073"/>
                </a:moveTo>
                <a:lnTo>
                  <a:pt x="5351093" y="1065222"/>
                </a:lnTo>
                <a:lnTo>
                  <a:pt x="5360694" y="1073385"/>
                </a:lnTo>
                <a:lnTo>
                  <a:pt x="5360695" y="1073381"/>
                </a:lnTo>
                <a:lnTo>
                  <a:pt x="5351093" y="1065218"/>
                </a:lnTo>
                <a:close/>
                <a:moveTo>
                  <a:pt x="4911204" y="1064791"/>
                </a:moveTo>
                <a:lnTo>
                  <a:pt x="4908564" y="1071131"/>
                </a:lnTo>
                <a:lnTo>
                  <a:pt x="4908919" y="1071243"/>
                </a:lnTo>
                <a:close/>
                <a:moveTo>
                  <a:pt x="3113676" y="1061353"/>
                </a:moveTo>
                <a:lnTo>
                  <a:pt x="3117147" y="1077681"/>
                </a:lnTo>
                <a:lnTo>
                  <a:pt x="3133285" y="1081969"/>
                </a:lnTo>
                <a:lnTo>
                  <a:pt x="3155960" y="1081518"/>
                </a:lnTo>
                <a:lnTo>
                  <a:pt x="3140192" y="1094836"/>
                </a:lnTo>
                <a:lnTo>
                  <a:pt x="3130994" y="1096980"/>
                </a:lnTo>
                <a:lnTo>
                  <a:pt x="3104074" y="1082835"/>
                </a:lnTo>
                <a:lnTo>
                  <a:pt x="3101749" y="1071661"/>
                </a:lnTo>
                <a:close/>
                <a:moveTo>
                  <a:pt x="4873139" y="1060713"/>
                </a:moveTo>
                <a:lnTo>
                  <a:pt x="4873139" y="1060713"/>
                </a:lnTo>
                <a:lnTo>
                  <a:pt x="4881224" y="1065227"/>
                </a:lnTo>
                <a:lnTo>
                  <a:pt x="4881225" y="1065227"/>
                </a:lnTo>
                <a:close/>
                <a:moveTo>
                  <a:pt x="3023313" y="1060484"/>
                </a:moveTo>
                <a:lnTo>
                  <a:pt x="3009872" y="1105999"/>
                </a:lnTo>
                <a:lnTo>
                  <a:pt x="3009874" y="1106002"/>
                </a:lnTo>
                <a:lnTo>
                  <a:pt x="3023315" y="1060487"/>
                </a:lnTo>
                <a:close/>
                <a:moveTo>
                  <a:pt x="4870445" y="1059200"/>
                </a:moveTo>
                <a:lnTo>
                  <a:pt x="4870443" y="1059208"/>
                </a:lnTo>
                <a:lnTo>
                  <a:pt x="4870449" y="1059211"/>
                </a:lnTo>
                <a:lnTo>
                  <a:pt x="4870449" y="1059210"/>
                </a:lnTo>
                <a:lnTo>
                  <a:pt x="4870444" y="1059208"/>
                </a:lnTo>
                <a:lnTo>
                  <a:pt x="4870446" y="1059202"/>
                </a:lnTo>
                <a:close/>
                <a:moveTo>
                  <a:pt x="7846910" y="1055460"/>
                </a:moveTo>
                <a:lnTo>
                  <a:pt x="7846860" y="1055784"/>
                </a:lnTo>
                <a:lnTo>
                  <a:pt x="7860337" y="1092277"/>
                </a:lnTo>
                <a:lnTo>
                  <a:pt x="7862960" y="1124016"/>
                </a:lnTo>
                <a:lnTo>
                  <a:pt x="7862998" y="1124022"/>
                </a:lnTo>
                <a:lnTo>
                  <a:pt x="7860337" y="1091818"/>
                </a:lnTo>
                <a:close/>
                <a:moveTo>
                  <a:pt x="4805484" y="1052765"/>
                </a:moveTo>
                <a:lnTo>
                  <a:pt x="4788571" y="1071650"/>
                </a:lnTo>
                <a:lnTo>
                  <a:pt x="4788571" y="1071660"/>
                </a:lnTo>
                <a:lnTo>
                  <a:pt x="4805485" y="1052775"/>
                </a:lnTo>
                <a:close/>
                <a:moveTo>
                  <a:pt x="6687990" y="1047617"/>
                </a:moveTo>
                <a:lnTo>
                  <a:pt x="6680308" y="1062627"/>
                </a:lnTo>
                <a:lnTo>
                  <a:pt x="6628760" y="1051906"/>
                </a:lnTo>
                <a:lnTo>
                  <a:pt x="6628760" y="1051909"/>
                </a:lnTo>
                <a:lnTo>
                  <a:pt x="6680309" y="1062631"/>
                </a:lnTo>
                <a:lnTo>
                  <a:pt x="6687991" y="1047620"/>
                </a:lnTo>
                <a:close/>
                <a:moveTo>
                  <a:pt x="5038073" y="1045962"/>
                </a:moveTo>
                <a:lnTo>
                  <a:pt x="5031559" y="1067371"/>
                </a:lnTo>
                <a:lnTo>
                  <a:pt x="5027397" y="1073273"/>
                </a:lnTo>
                <a:lnTo>
                  <a:pt x="5031929" y="1067363"/>
                </a:lnTo>
                <a:lnTo>
                  <a:pt x="5031931" y="1067363"/>
                </a:lnTo>
                <a:close/>
                <a:moveTo>
                  <a:pt x="5336471" y="1045466"/>
                </a:moveTo>
                <a:lnTo>
                  <a:pt x="5336471" y="1045471"/>
                </a:lnTo>
                <a:lnTo>
                  <a:pt x="5336573" y="1045533"/>
                </a:lnTo>
                <a:close/>
                <a:moveTo>
                  <a:pt x="5032704" y="1039043"/>
                </a:moveTo>
                <a:lnTo>
                  <a:pt x="5038094" y="1045889"/>
                </a:lnTo>
                <a:lnTo>
                  <a:pt x="5038094" y="1045887"/>
                </a:lnTo>
                <a:lnTo>
                  <a:pt x="5032706" y="1039043"/>
                </a:lnTo>
                <a:close/>
                <a:moveTo>
                  <a:pt x="5291913" y="1035242"/>
                </a:moveTo>
                <a:lnTo>
                  <a:pt x="5300724" y="1049344"/>
                </a:lnTo>
                <a:lnTo>
                  <a:pt x="5317141" y="1068948"/>
                </a:lnTo>
                <a:lnTo>
                  <a:pt x="5300724" y="1048895"/>
                </a:lnTo>
                <a:close/>
                <a:moveTo>
                  <a:pt x="4846623" y="1034715"/>
                </a:moveTo>
                <a:lnTo>
                  <a:pt x="4846623" y="1034716"/>
                </a:lnTo>
                <a:lnTo>
                  <a:pt x="4872767" y="1045024"/>
                </a:lnTo>
                <a:lnTo>
                  <a:pt x="4873542" y="1050630"/>
                </a:lnTo>
                <a:lnTo>
                  <a:pt x="4871886" y="1055214"/>
                </a:lnTo>
                <a:lnTo>
                  <a:pt x="4871887" y="1055214"/>
                </a:lnTo>
                <a:lnTo>
                  <a:pt x="4873543" y="1050630"/>
                </a:lnTo>
                <a:lnTo>
                  <a:pt x="4872768" y="1045025"/>
                </a:lnTo>
                <a:lnTo>
                  <a:pt x="4880080" y="1043331"/>
                </a:lnTo>
                <a:lnTo>
                  <a:pt x="4892377" y="1052323"/>
                </a:lnTo>
                <a:lnTo>
                  <a:pt x="4895073" y="1043745"/>
                </a:lnTo>
                <a:lnTo>
                  <a:pt x="4916197" y="1045476"/>
                </a:lnTo>
                <a:lnTo>
                  <a:pt x="4932740" y="1039043"/>
                </a:lnTo>
                <a:lnTo>
                  <a:pt x="4944263" y="1039871"/>
                </a:lnTo>
                <a:lnTo>
                  <a:pt x="4952349" y="1047169"/>
                </a:lnTo>
                <a:lnTo>
                  <a:pt x="4954265" y="1041200"/>
                </a:lnTo>
                <a:lnTo>
                  <a:pt x="4952349" y="1046754"/>
                </a:lnTo>
                <a:lnTo>
                  <a:pt x="4944263" y="1039870"/>
                </a:lnTo>
                <a:lnTo>
                  <a:pt x="4932740" y="1039042"/>
                </a:lnTo>
                <a:lnTo>
                  <a:pt x="4916198" y="1045475"/>
                </a:lnTo>
                <a:lnTo>
                  <a:pt x="4895073" y="1043744"/>
                </a:lnTo>
                <a:lnTo>
                  <a:pt x="4892377" y="1052322"/>
                </a:lnTo>
                <a:lnTo>
                  <a:pt x="4880080" y="1043331"/>
                </a:lnTo>
                <a:lnTo>
                  <a:pt x="4872768" y="1044610"/>
                </a:lnTo>
                <a:close/>
                <a:moveTo>
                  <a:pt x="5588698" y="1032497"/>
                </a:moveTo>
                <a:lnTo>
                  <a:pt x="5588689" y="1032562"/>
                </a:lnTo>
                <a:lnTo>
                  <a:pt x="5566385" y="1035158"/>
                </a:lnTo>
                <a:lnTo>
                  <a:pt x="5555637" y="1044187"/>
                </a:lnTo>
                <a:lnTo>
                  <a:pt x="5555638" y="1044189"/>
                </a:lnTo>
                <a:lnTo>
                  <a:pt x="5566385" y="1035160"/>
                </a:lnTo>
                <a:lnTo>
                  <a:pt x="5588689" y="1032564"/>
                </a:lnTo>
                <a:close/>
                <a:moveTo>
                  <a:pt x="4824603" y="1017375"/>
                </a:moveTo>
                <a:lnTo>
                  <a:pt x="4824319" y="1017964"/>
                </a:lnTo>
                <a:lnTo>
                  <a:pt x="4821623" y="1042042"/>
                </a:lnTo>
                <a:lnTo>
                  <a:pt x="4815458" y="1047610"/>
                </a:lnTo>
                <a:lnTo>
                  <a:pt x="4804306" y="1044186"/>
                </a:lnTo>
                <a:lnTo>
                  <a:pt x="4804307" y="1044197"/>
                </a:lnTo>
                <a:lnTo>
                  <a:pt x="4815458" y="1047620"/>
                </a:lnTo>
                <a:lnTo>
                  <a:pt x="4821623" y="1042052"/>
                </a:lnTo>
                <a:lnTo>
                  <a:pt x="4821624" y="1042052"/>
                </a:lnTo>
                <a:lnTo>
                  <a:pt x="4824319" y="1017974"/>
                </a:lnTo>
                <a:close/>
                <a:moveTo>
                  <a:pt x="5167304" y="1015407"/>
                </a:moveTo>
                <a:lnTo>
                  <a:pt x="5167303" y="1015407"/>
                </a:lnTo>
                <a:lnTo>
                  <a:pt x="5162432" y="1018328"/>
                </a:lnTo>
                <a:lnTo>
                  <a:pt x="5162688" y="1018424"/>
                </a:lnTo>
                <a:lnTo>
                  <a:pt x="5167303" y="1015414"/>
                </a:lnTo>
                <a:lnTo>
                  <a:pt x="5181117" y="1024443"/>
                </a:lnTo>
                <a:lnTo>
                  <a:pt x="5184215" y="1033017"/>
                </a:lnTo>
                <a:lnTo>
                  <a:pt x="5184217" y="1033016"/>
                </a:lnTo>
                <a:lnTo>
                  <a:pt x="5193449" y="1026131"/>
                </a:lnTo>
                <a:lnTo>
                  <a:pt x="5208812" y="1030006"/>
                </a:lnTo>
                <a:lnTo>
                  <a:pt x="5224209" y="1030006"/>
                </a:lnTo>
                <a:lnTo>
                  <a:pt x="5235732" y="1037719"/>
                </a:lnTo>
                <a:lnTo>
                  <a:pt x="5243414" y="1033016"/>
                </a:lnTo>
                <a:lnTo>
                  <a:pt x="5260732" y="1030006"/>
                </a:lnTo>
                <a:lnTo>
                  <a:pt x="5265347" y="1021842"/>
                </a:lnTo>
                <a:lnTo>
                  <a:pt x="5275320" y="1021842"/>
                </a:lnTo>
                <a:lnTo>
                  <a:pt x="5275322" y="1021843"/>
                </a:lnTo>
                <a:lnTo>
                  <a:pt x="5275378" y="1021789"/>
                </a:lnTo>
                <a:lnTo>
                  <a:pt x="5275320" y="1021840"/>
                </a:lnTo>
                <a:lnTo>
                  <a:pt x="5265347" y="1021840"/>
                </a:lnTo>
                <a:lnTo>
                  <a:pt x="5260731" y="1030004"/>
                </a:lnTo>
                <a:lnTo>
                  <a:pt x="5243414" y="1033013"/>
                </a:lnTo>
                <a:lnTo>
                  <a:pt x="5235732" y="1037716"/>
                </a:lnTo>
                <a:lnTo>
                  <a:pt x="5224209" y="1030004"/>
                </a:lnTo>
                <a:lnTo>
                  <a:pt x="5208812" y="1030004"/>
                </a:lnTo>
                <a:lnTo>
                  <a:pt x="5193448" y="1026129"/>
                </a:lnTo>
                <a:lnTo>
                  <a:pt x="5184217" y="1033013"/>
                </a:lnTo>
                <a:lnTo>
                  <a:pt x="5181117" y="1024436"/>
                </a:lnTo>
                <a:close/>
                <a:moveTo>
                  <a:pt x="5296108" y="1013676"/>
                </a:moveTo>
                <a:lnTo>
                  <a:pt x="5295932" y="1013715"/>
                </a:lnTo>
                <a:lnTo>
                  <a:pt x="5296108" y="1013681"/>
                </a:lnTo>
                <a:lnTo>
                  <a:pt x="5314942" y="1023989"/>
                </a:lnTo>
                <a:lnTo>
                  <a:pt x="5315046" y="1024003"/>
                </a:lnTo>
                <a:lnTo>
                  <a:pt x="5314942" y="1023984"/>
                </a:lnTo>
                <a:close/>
                <a:moveTo>
                  <a:pt x="7842649" y="1013264"/>
                </a:moveTo>
                <a:lnTo>
                  <a:pt x="7842266" y="1013373"/>
                </a:lnTo>
                <a:lnTo>
                  <a:pt x="7848779" y="1043328"/>
                </a:lnTo>
                <a:lnTo>
                  <a:pt x="7848780" y="1043324"/>
                </a:lnTo>
                <a:close/>
                <a:moveTo>
                  <a:pt x="2430384" y="1009594"/>
                </a:moveTo>
                <a:lnTo>
                  <a:pt x="2449642" y="1014126"/>
                </a:lnTo>
                <a:lnTo>
                  <a:pt x="2467194" y="1023926"/>
                </a:lnTo>
                <a:lnTo>
                  <a:pt x="2450046" y="1014138"/>
                </a:lnTo>
                <a:close/>
                <a:moveTo>
                  <a:pt x="5136138" y="1008523"/>
                </a:moveTo>
                <a:lnTo>
                  <a:pt x="5128456" y="1010667"/>
                </a:lnTo>
                <a:lnTo>
                  <a:pt x="5123470" y="1018417"/>
                </a:lnTo>
                <a:lnTo>
                  <a:pt x="5113059" y="1022292"/>
                </a:lnTo>
                <a:lnTo>
                  <a:pt x="5109993" y="1020110"/>
                </a:lnTo>
                <a:lnTo>
                  <a:pt x="5099245" y="1025716"/>
                </a:lnTo>
                <a:lnTo>
                  <a:pt x="5090014" y="1026581"/>
                </a:lnTo>
                <a:lnTo>
                  <a:pt x="5088464" y="1033014"/>
                </a:lnTo>
                <a:lnTo>
                  <a:pt x="5068855" y="1037303"/>
                </a:lnTo>
                <a:lnTo>
                  <a:pt x="5059624" y="1033428"/>
                </a:lnTo>
                <a:lnTo>
                  <a:pt x="5047326" y="1024851"/>
                </a:lnTo>
                <a:lnTo>
                  <a:pt x="5043858" y="1013682"/>
                </a:lnTo>
                <a:lnTo>
                  <a:pt x="5043856" y="1013686"/>
                </a:lnTo>
                <a:lnTo>
                  <a:pt x="5046956" y="1024860"/>
                </a:lnTo>
                <a:lnTo>
                  <a:pt x="5046182" y="1039018"/>
                </a:lnTo>
                <a:lnTo>
                  <a:pt x="5047326" y="1024857"/>
                </a:lnTo>
                <a:lnTo>
                  <a:pt x="5059624" y="1033435"/>
                </a:lnTo>
                <a:lnTo>
                  <a:pt x="5068855" y="1037310"/>
                </a:lnTo>
                <a:lnTo>
                  <a:pt x="5088464" y="1033021"/>
                </a:lnTo>
                <a:lnTo>
                  <a:pt x="5090014" y="1026588"/>
                </a:lnTo>
                <a:lnTo>
                  <a:pt x="5099245" y="1025722"/>
                </a:lnTo>
                <a:lnTo>
                  <a:pt x="5109993" y="1020117"/>
                </a:lnTo>
                <a:lnTo>
                  <a:pt x="5113059" y="1022299"/>
                </a:lnTo>
                <a:lnTo>
                  <a:pt x="5123470" y="1018424"/>
                </a:lnTo>
                <a:lnTo>
                  <a:pt x="5128456" y="1010673"/>
                </a:lnTo>
                <a:lnTo>
                  <a:pt x="5136138" y="1008529"/>
                </a:lnTo>
                <a:lnTo>
                  <a:pt x="5137301" y="1008963"/>
                </a:lnTo>
                <a:close/>
                <a:moveTo>
                  <a:pt x="5581827" y="1003051"/>
                </a:moveTo>
                <a:lnTo>
                  <a:pt x="5590192" y="1021324"/>
                </a:lnTo>
                <a:lnTo>
                  <a:pt x="5590239" y="1020977"/>
                </a:lnTo>
                <a:close/>
                <a:moveTo>
                  <a:pt x="5048072" y="1002168"/>
                </a:moveTo>
                <a:lnTo>
                  <a:pt x="5045081" y="1009210"/>
                </a:lnTo>
                <a:lnTo>
                  <a:pt x="5045403" y="1009396"/>
                </a:lnTo>
                <a:lnTo>
                  <a:pt x="5045406" y="1009388"/>
                </a:lnTo>
                <a:close/>
                <a:moveTo>
                  <a:pt x="4964920" y="999825"/>
                </a:moveTo>
                <a:lnTo>
                  <a:pt x="4957740" y="1015416"/>
                </a:lnTo>
                <a:lnTo>
                  <a:pt x="4949654" y="1019704"/>
                </a:lnTo>
                <a:lnTo>
                  <a:pt x="4949654" y="1019705"/>
                </a:lnTo>
                <a:lnTo>
                  <a:pt x="4957740" y="1015417"/>
                </a:lnTo>
                <a:lnTo>
                  <a:pt x="4965051" y="999954"/>
                </a:lnTo>
                <a:lnTo>
                  <a:pt x="4965050" y="999954"/>
                </a:lnTo>
                <a:close/>
                <a:moveTo>
                  <a:pt x="5065757" y="999270"/>
                </a:moveTo>
                <a:lnTo>
                  <a:pt x="5058528" y="1002527"/>
                </a:lnTo>
                <a:lnTo>
                  <a:pt x="5058849" y="1002541"/>
                </a:lnTo>
                <a:close/>
                <a:moveTo>
                  <a:pt x="2561532" y="998224"/>
                </a:moveTo>
                <a:lnTo>
                  <a:pt x="2554221" y="1002551"/>
                </a:lnTo>
                <a:lnTo>
                  <a:pt x="2545394" y="1010677"/>
                </a:lnTo>
                <a:lnTo>
                  <a:pt x="2529997" y="1015831"/>
                </a:lnTo>
                <a:lnTo>
                  <a:pt x="2514633" y="1028735"/>
                </a:lnTo>
                <a:lnTo>
                  <a:pt x="2514618" y="1028730"/>
                </a:lnTo>
                <a:lnTo>
                  <a:pt x="2486164" y="1039860"/>
                </a:lnTo>
                <a:lnTo>
                  <a:pt x="2463860" y="1053178"/>
                </a:lnTo>
                <a:lnTo>
                  <a:pt x="2441556" y="1067361"/>
                </a:lnTo>
                <a:lnTo>
                  <a:pt x="2439635" y="1072064"/>
                </a:lnTo>
                <a:lnTo>
                  <a:pt x="2466185" y="1065217"/>
                </a:lnTo>
                <a:lnTo>
                  <a:pt x="2476191" y="1076353"/>
                </a:lnTo>
                <a:lnTo>
                  <a:pt x="2498462" y="1068227"/>
                </a:lnTo>
                <a:lnTo>
                  <a:pt x="2521945" y="1057053"/>
                </a:lnTo>
                <a:lnTo>
                  <a:pt x="2547315" y="1046330"/>
                </a:lnTo>
                <a:lnTo>
                  <a:pt x="2532322" y="1063938"/>
                </a:lnTo>
                <a:lnTo>
                  <a:pt x="2544620" y="1068227"/>
                </a:lnTo>
                <a:lnTo>
                  <a:pt x="2556547" y="1080679"/>
                </a:lnTo>
                <a:lnTo>
                  <a:pt x="2580367" y="1073380"/>
                </a:lnTo>
                <a:lnTo>
                  <a:pt x="2604996" y="1070371"/>
                </a:lnTo>
                <a:lnTo>
                  <a:pt x="2606916" y="1079814"/>
                </a:lnTo>
                <a:lnTo>
                  <a:pt x="2613823" y="1081093"/>
                </a:lnTo>
                <a:lnTo>
                  <a:pt x="2614110" y="1081157"/>
                </a:lnTo>
                <a:lnTo>
                  <a:pt x="2623054" y="1069930"/>
                </a:lnTo>
                <a:lnTo>
                  <a:pt x="2614227" y="1065641"/>
                </a:lnTo>
                <a:lnTo>
                  <a:pt x="2623425" y="1053641"/>
                </a:lnTo>
                <a:lnTo>
                  <a:pt x="2617663" y="1043332"/>
                </a:lnTo>
                <a:lnTo>
                  <a:pt x="2625749" y="1034303"/>
                </a:lnTo>
                <a:lnTo>
                  <a:pt x="2600750" y="1028735"/>
                </a:lnTo>
                <a:lnTo>
                  <a:pt x="2600379" y="1009849"/>
                </a:lnTo>
                <a:lnTo>
                  <a:pt x="2596538" y="1005522"/>
                </a:lnTo>
                <a:lnTo>
                  <a:pt x="2580770" y="1004695"/>
                </a:lnTo>
                <a:close/>
                <a:moveTo>
                  <a:pt x="5005454" y="995239"/>
                </a:moveTo>
                <a:lnTo>
                  <a:pt x="5023102" y="1004694"/>
                </a:lnTo>
                <a:lnTo>
                  <a:pt x="5034254" y="1002964"/>
                </a:lnTo>
                <a:lnTo>
                  <a:pt x="5034288" y="1002984"/>
                </a:lnTo>
                <a:lnTo>
                  <a:pt x="5034254" y="1002964"/>
                </a:lnTo>
                <a:lnTo>
                  <a:pt x="5023102" y="1004694"/>
                </a:lnTo>
                <a:close/>
                <a:moveTo>
                  <a:pt x="5003863" y="994386"/>
                </a:moveTo>
                <a:lnTo>
                  <a:pt x="4995811" y="996944"/>
                </a:lnTo>
                <a:lnTo>
                  <a:pt x="4983109" y="1010676"/>
                </a:lnTo>
                <a:lnTo>
                  <a:pt x="4970596" y="1003246"/>
                </a:lnTo>
                <a:lnTo>
                  <a:pt x="4983110" y="1010677"/>
                </a:lnTo>
                <a:lnTo>
                  <a:pt x="4995811" y="996944"/>
                </a:lnTo>
                <a:lnTo>
                  <a:pt x="5003864" y="994386"/>
                </a:lnTo>
                <a:close/>
                <a:moveTo>
                  <a:pt x="5753273" y="990507"/>
                </a:moveTo>
                <a:lnTo>
                  <a:pt x="5745188" y="1015823"/>
                </a:lnTo>
                <a:lnTo>
                  <a:pt x="5745189" y="1015823"/>
                </a:lnTo>
                <a:lnTo>
                  <a:pt x="5753274" y="990507"/>
                </a:lnTo>
                <a:close/>
                <a:moveTo>
                  <a:pt x="4801712" y="989379"/>
                </a:moveTo>
                <a:lnTo>
                  <a:pt x="4834892" y="995621"/>
                </a:lnTo>
                <a:lnTo>
                  <a:pt x="4835067" y="995251"/>
                </a:lnTo>
                <a:close/>
                <a:moveTo>
                  <a:pt x="5587914" y="985798"/>
                </a:moveTo>
                <a:lnTo>
                  <a:pt x="5581782" y="1002954"/>
                </a:lnTo>
                <a:lnTo>
                  <a:pt x="5581783" y="1002955"/>
                </a:lnTo>
                <a:lnTo>
                  <a:pt x="5587914" y="985801"/>
                </a:lnTo>
                <a:close/>
                <a:moveTo>
                  <a:pt x="5076966" y="985468"/>
                </a:moveTo>
                <a:lnTo>
                  <a:pt x="5071921" y="987087"/>
                </a:lnTo>
                <a:lnTo>
                  <a:pt x="5071151" y="994349"/>
                </a:lnTo>
                <a:lnTo>
                  <a:pt x="5072326" y="987078"/>
                </a:lnTo>
                <a:close/>
                <a:moveTo>
                  <a:pt x="2411567" y="983213"/>
                </a:moveTo>
                <a:lnTo>
                  <a:pt x="2407358" y="1001222"/>
                </a:lnTo>
                <a:lnTo>
                  <a:pt x="2412206" y="1006672"/>
                </a:lnTo>
                <a:lnTo>
                  <a:pt x="2407729" y="1001234"/>
                </a:lnTo>
                <a:lnTo>
                  <a:pt x="2411569" y="983213"/>
                </a:lnTo>
                <a:close/>
                <a:moveTo>
                  <a:pt x="4789724" y="980523"/>
                </a:moveTo>
                <a:lnTo>
                  <a:pt x="4789717" y="980649"/>
                </a:lnTo>
                <a:lnTo>
                  <a:pt x="4789351" y="980671"/>
                </a:lnTo>
                <a:lnTo>
                  <a:pt x="4800622" y="989038"/>
                </a:lnTo>
                <a:close/>
                <a:moveTo>
                  <a:pt x="5173436" y="979781"/>
                </a:moveTo>
                <a:lnTo>
                  <a:pt x="5173435" y="979782"/>
                </a:lnTo>
                <a:lnTo>
                  <a:pt x="5181115" y="994789"/>
                </a:lnTo>
                <a:lnTo>
                  <a:pt x="5181117" y="994790"/>
                </a:lnTo>
                <a:close/>
                <a:moveTo>
                  <a:pt x="4790492" y="966055"/>
                </a:moveTo>
                <a:lnTo>
                  <a:pt x="4790490" y="966094"/>
                </a:lnTo>
                <a:lnTo>
                  <a:pt x="4790493" y="966057"/>
                </a:lnTo>
                <a:close/>
                <a:moveTo>
                  <a:pt x="3139046" y="963876"/>
                </a:moveTo>
                <a:lnTo>
                  <a:pt x="3167516" y="972491"/>
                </a:lnTo>
                <a:lnTo>
                  <a:pt x="3187125" y="986223"/>
                </a:lnTo>
                <a:lnTo>
                  <a:pt x="3186350" y="992242"/>
                </a:lnTo>
                <a:lnTo>
                  <a:pt x="3174052" y="992656"/>
                </a:lnTo>
                <a:lnTo>
                  <a:pt x="3146728" y="982348"/>
                </a:lnTo>
                <a:lnTo>
                  <a:pt x="3129815" y="966885"/>
                </a:lnTo>
                <a:close/>
                <a:moveTo>
                  <a:pt x="4756261" y="963048"/>
                </a:moveTo>
                <a:lnTo>
                  <a:pt x="4744656" y="965537"/>
                </a:lnTo>
                <a:lnTo>
                  <a:pt x="4756261" y="963450"/>
                </a:lnTo>
                <a:lnTo>
                  <a:pt x="4776877" y="978077"/>
                </a:lnTo>
                <a:close/>
                <a:moveTo>
                  <a:pt x="4785879" y="958282"/>
                </a:moveTo>
                <a:lnTo>
                  <a:pt x="4785877" y="958303"/>
                </a:lnTo>
                <a:lnTo>
                  <a:pt x="4785877" y="958304"/>
                </a:lnTo>
                <a:close/>
                <a:moveTo>
                  <a:pt x="5518456" y="949826"/>
                </a:moveTo>
                <a:lnTo>
                  <a:pt x="5535624" y="965595"/>
                </a:lnTo>
                <a:lnTo>
                  <a:pt x="5549391" y="964735"/>
                </a:lnTo>
                <a:lnTo>
                  <a:pt x="5535624" y="965184"/>
                </a:lnTo>
                <a:close/>
                <a:moveTo>
                  <a:pt x="5202969" y="948883"/>
                </a:moveTo>
                <a:lnTo>
                  <a:pt x="5191898" y="952281"/>
                </a:lnTo>
                <a:lnTo>
                  <a:pt x="5173579" y="979568"/>
                </a:lnTo>
                <a:lnTo>
                  <a:pt x="5191899" y="952729"/>
                </a:lnTo>
                <a:close/>
                <a:moveTo>
                  <a:pt x="5755195" y="947577"/>
                </a:moveTo>
                <a:lnTo>
                  <a:pt x="5745188" y="984070"/>
                </a:lnTo>
                <a:lnTo>
                  <a:pt x="5745189" y="984070"/>
                </a:lnTo>
                <a:lnTo>
                  <a:pt x="5755194" y="947581"/>
                </a:lnTo>
                <a:lnTo>
                  <a:pt x="5784035" y="966881"/>
                </a:lnTo>
                <a:lnTo>
                  <a:pt x="5784034" y="966876"/>
                </a:lnTo>
                <a:close/>
                <a:moveTo>
                  <a:pt x="5022730" y="939856"/>
                </a:moveTo>
                <a:lnTo>
                  <a:pt x="5021956" y="948864"/>
                </a:lnTo>
                <a:lnTo>
                  <a:pt x="5035029" y="955297"/>
                </a:lnTo>
                <a:lnTo>
                  <a:pt x="5038095" y="947133"/>
                </a:lnTo>
                <a:lnTo>
                  <a:pt x="5054233" y="950143"/>
                </a:lnTo>
                <a:lnTo>
                  <a:pt x="5057703" y="960903"/>
                </a:lnTo>
                <a:lnTo>
                  <a:pt x="5075021" y="962596"/>
                </a:lnTo>
                <a:lnTo>
                  <a:pt x="5087312" y="979328"/>
                </a:lnTo>
                <a:lnTo>
                  <a:pt x="5087319" y="979328"/>
                </a:lnTo>
                <a:lnTo>
                  <a:pt x="5088830" y="981465"/>
                </a:lnTo>
                <a:lnTo>
                  <a:pt x="5087689" y="979331"/>
                </a:lnTo>
                <a:lnTo>
                  <a:pt x="5075021" y="962589"/>
                </a:lnTo>
                <a:lnTo>
                  <a:pt x="5057703" y="960896"/>
                </a:lnTo>
                <a:lnTo>
                  <a:pt x="5054233" y="950136"/>
                </a:lnTo>
                <a:lnTo>
                  <a:pt x="5038094" y="947127"/>
                </a:lnTo>
                <a:lnTo>
                  <a:pt x="5035028" y="955291"/>
                </a:lnTo>
                <a:lnTo>
                  <a:pt x="5022327" y="948857"/>
                </a:lnTo>
                <a:close/>
                <a:moveTo>
                  <a:pt x="1651043" y="936864"/>
                </a:moveTo>
                <a:lnTo>
                  <a:pt x="1670649" y="944576"/>
                </a:lnTo>
                <a:lnTo>
                  <a:pt x="1682172" y="949279"/>
                </a:lnTo>
                <a:lnTo>
                  <a:pt x="1702185" y="953154"/>
                </a:lnTo>
                <a:lnTo>
                  <a:pt x="1702556" y="964328"/>
                </a:lnTo>
                <a:lnTo>
                  <a:pt x="1704476" y="979790"/>
                </a:lnTo>
                <a:lnTo>
                  <a:pt x="1719873" y="993936"/>
                </a:lnTo>
                <a:lnTo>
                  <a:pt x="1718728" y="1011993"/>
                </a:lnTo>
                <a:lnTo>
                  <a:pt x="1704476" y="1017148"/>
                </a:lnTo>
                <a:lnTo>
                  <a:pt x="1674120" y="1002099"/>
                </a:lnTo>
                <a:lnTo>
                  <a:pt x="1674120" y="990098"/>
                </a:lnTo>
                <a:lnTo>
                  <a:pt x="1660273" y="978473"/>
                </a:lnTo>
                <a:lnTo>
                  <a:pt x="1662194" y="968616"/>
                </a:lnTo>
                <a:lnTo>
                  <a:pt x="1641441" y="962597"/>
                </a:lnTo>
                <a:lnTo>
                  <a:pt x="1644507" y="944990"/>
                </a:lnTo>
                <a:close/>
                <a:moveTo>
                  <a:pt x="4976574" y="925689"/>
                </a:moveTo>
                <a:lnTo>
                  <a:pt x="4976573" y="925689"/>
                </a:lnTo>
                <a:lnTo>
                  <a:pt x="4983109" y="929564"/>
                </a:lnTo>
                <a:lnTo>
                  <a:pt x="4993486" y="926103"/>
                </a:lnTo>
                <a:lnTo>
                  <a:pt x="5004638" y="936411"/>
                </a:lnTo>
                <a:lnTo>
                  <a:pt x="5022731" y="939835"/>
                </a:lnTo>
                <a:lnTo>
                  <a:pt x="5022731" y="939828"/>
                </a:lnTo>
                <a:lnTo>
                  <a:pt x="5005043" y="936404"/>
                </a:lnTo>
                <a:lnTo>
                  <a:pt x="4993486" y="926096"/>
                </a:lnTo>
                <a:lnTo>
                  <a:pt x="4993372" y="925884"/>
                </a:lnTo>
                <a:lnTo>
                  <a:pt x="4993487" y="926102"/>
                </a:lnTo>
                <a:lnTo>
                  <a:pt x="4983110" y="929564"/>
                </a:lnTo>
                <a:close/>
                <a:moveTo>
                  <a:pt x="6514174" y="916653"/>
                </a:moveTo>
                <a:lnTo>
                  <a:pt x="6514173" y="916656"/>
                </a:lnTo>
                <a:lnTo>
                  <a:pt x="6553795" y="935994"/>
                </a:lnTo>
                <a:lnTo>
                  <a:pt x="6583781" y="927378"/>
                </a:lnTo>
                <a:lnTo>
                  <a:pt x="6599178" y="932984"/>
                </a:lnTo>
                <a:lnTo>
                  <a:pt x="6618787" y="952284"/>
                </a:lnTo>
                <a:lnTo>
                  <a:pt x="6637621" y="958754"/>
                </a:lnTo>
                <a:lnTo>
                  <a:pt x="6653388" y="972900"/>
                </a:lnTo>
                <a:lnTo>
                  <a:pt x="6682229" y="968197"/>
                </a:lnTo>
                <a:lnTo>
                  <a:pt x="6702983" y="988362"/>
                </a:lnTo>
                <a:lnTo>
                  <a:pt x="6694122" y="1011123"/>
                </a:lnTo>
                <a:lnTo>
                  <a:pt x="6676063" y="1014133"/>
                </a:lnTo>
                <a:lnTo>
                  <a:pt x="6676064" y="1014137"/>
                </a:lnTo>
                <a:lnTo>
                  <a:pt x="6694123" y="1011127"/>
                </a:lnTo>
                <a:lnTo>
                  <a:pt x="6702984" y="988367"/>
                </a:lnTo>
                <a:lnTo>
                  <a:pt x="6711036" y="985808"/>
                </a:lnTo>
                <a:lnTo>
                  <a:pt x="6726804" y="1009397"/>
                </a:lnTo>
                <a:lnTo>
                  <a:pt x="6754128" y="1027004"/>
                </a:lnTo>
                <a:lnTo>
                  <a:pt x="6793345" y="1039456"/>
                </a:lnTo>
                <a:lnTo>
                  <a:pt x="6821007" y="1066506"/>
                </a:lnTo>
                <a:lnTo>
                  <a:pt x="6827172" y="1105594"/>
                </a:lnTo>
                <a:lnTo>
                  <a:pt x="6841794" y="1120192"/>
                </a:lnTo>
                <a:lnTo>
                  <a:pt x="6872555" y="1125308"/>
                </a:lnTo>
                <a:lnTo>
                  <a:pt x="6907157" y="1130050"/>
                </a:lnTo>
                <a:lnTo>
                  <a:pt x="6945229" y="1150665"/>
                </a:lnTo>
                <a:lnTo>
                  <a:pt x="6961367" y="1154503"/>
                </a:lnTo>
                <a:lnTo>
                  <a:pt x="6984817" y="1185014"/>
                </a:lnTo>
                <a:lnTo>
                  <a:pt x="7007492" y="1204314"/>
                </a:lnTo>
                <a:lnTo>
                  <a:pt x="7034041" y="1203901"/>
                </a:lnTo>
                <a:lnTo>
                  <a:pt x="7087847" y="1210748"/>
                </a:lnTo>
                <a:lnTo>
                  <a:pt x="7118608" y="1206460"/>
                </a:lnTo>
                <a:lnTo>
                  <a:pt x="7145157" y="1211200"/>
                </a:lnTo>
                <a:lnTo>
                  <a:pt x="7189765" y="1231816"/>
                </a:lnTo>
                <a:lnTo>
                  <a:pt x="7219347" y="1230951"/>
                </a:lnTo>
                <a:lnTo>
                  <a:pt x="7234744" y="1241673"/>
                </a:lnTo>
                <a:lnTo>
                  <a:pt x="7234917" y="1241530"/>
                </a:lnTo>
                <a:lnTo>
                  <a:pt x="7219751" y="1230945"/>
                </a:lnTo>
                <a:lnTo>
                  <a:pt x="7189765" y="1231359"/>
                </a:lnTo>
                <a:lnTo>
                  <a:pt x="7145157" y="1211194"/>
                </a:lnTo>
                <a:lnTo>
                  <a:pt x="7118608" y="1206453"/>
                </a:lnTo>
                <a:lnTo>
                  <a:pt x="7087847" y="1210742"/>
                </a:lnTo>
                <a:lnTo>
                  <a:pt x="7034041" y="1203895"/>
                </a:lnTo>
                <a:lnTo>
                  <a:pt x="7007492" y="1204309"/>
                </a:lnTo>
                <a:lnTo>
                  <a:pt x="6985188" y="1185009"/>
                </a:lnTo>
                <a:lnTo>
                  <a:pt x="6961367" y="1154498"/>
                </a:lnTo>
                <a:lnTo>
                  <a:pt x="6945229" y="1150660"/>
                </a:lnTo>
                <a:lnTo>
                  <a:pt x="6907157" y="1130044"/>
                </a:lnTo>
                <a:lnTo>
                  <a:pt x="6872555" y="1125303"/>
                </a:lnTo>
                <a:lnTo>
                  <a:pt x="6841795" y="1120186"/>
                </a:lnTo>
                <a:lnTo>
                  <a:pt x="6827172" y="1105589"/>
                </a:lnTo>
                <a:lnTo>
                  <a:pt x="6821007" y="1066501"/>
                </a:lnTo>
                <a:lnTo>
                  <a:pt x="6793345" y="1039451"/>
                </a:lnTo>
                <a:lnTo>
                  <a:pt x="6754499" y="1026998"/>
                </a:lnTo>
                <a:lnTo>
                  <a:pt x="6726804" y="1009391"/>
                </a:lnTo>
                <a:lnTo>
                  <a:pt x="6711036" y="985802"/>
                </a:lnTo>
                <a:lnTo>
                  <a:pt x="6733744" y="980648"/>
                </a:lnTo>
                <a:lnTo>
                  <a:pt x="6765280" y="951454"/>
                </a:lnTo>
                <a:lnTo>
                  <a:pt x="6793716" y="935992"/>
                </a:lnTo>
                <a:lnTo>
                  <a:pt x="6819086" y="946300"/>
                </a:lnTo>
                <a:lnTo>
                  <a:pt x="6843715" y="946713"/>
                </a:lnTo>
                <a:lnTo>
                  <a:pt x="6866390" y="962176"/>
                </a:lnTo>
                <a:lnTo>
                  <a:pt x="6890244" y="963455"/>
                </a:lnTo>
                <a:lnTo>
                  <a:pt x="6928282" y="972033"/>
                </a:lnTo>
                <a:lnTo>
                  <a:pt x="6939838" y="948858"/>
                </a:lnTo>
                <a:lnTo>
                  <a:pt x="6939837" y="948858"/>
                </a:lnTo>
                <a:lnTo>
                  <a:pt x="6928282" y="971618"/>
                </a:lnTo>
                <a:lnTo>
                  <a:pt x="6890244" y="963040"/>
                </a:lnTo>
                <a:lnTo>
                  <a:pt x="6866390" y="962174"/>
                </a:lnTo>
                <a:lnTo>
                  <a:pt x="6843715" y="946712"/>
                </a:lnTo>
                <a:lnTo>
                  <a:pt x="6819086" y="945847"/>
                </a:lnTo>
                <a:lnTo>
                  <a:pt x="6793716" y="935990"/>
                </a:lnTo>
                <a:lnTo>
                  <a:pt x="6765280" y="951452"/>
                </a:lnTo>
                <a:lnTo>
                  <a:pt x="6733745" y="980195"/>
                </a:lnTo>
                <a:lnTo>
                  <a:pt x="6711036" y="985801"/>
                </a:lnTo>
                <a:lnTo>
                  <a:pt x="6702984" y="988359"/>
                </a:lnTo>
                <a:lnTo>
                  <a:pt x="6682230" y="968194"/>
                </a:lnTo>
                <a:lnTo>
                  <a:pt x="6653389" y="972897"/>
                </a:lnTo>
                <a:lnTo>
                  <a:pt x="6637622" y="958751"/>
                </a:lnTo>
                <a:lnTo>
                  <a:pt x="6618788" y="952280"/>
                </a:lnTo>
                <a:lnTo>
                  <a:pt x="6599179" y="932980"/>
                </a:lnTo>
                <a:lnTo>
                  <a:pt x="6583782" y="927375"/>
                </a:lnTo>
                <a:lnTo>
                  <a:pt x="6553796" y="935990"/>
                </a:lnTo>
                <a:close/>
                <a:moveTo>
                  <a:pt x="5189579" y="910640"/>
                </a:moveTo>
                <a:lnTo>
                  <a:pt x="5189577" y="910641"/>
                </a:lnTo>
                <a:lnTo>
                  <a:pt x="5204196" y="939000"/>
                </a:lnTo>
                <a:lnTo>
                  <a:pt x="5204196" y="938997"/>
                </a:lnTo>
                <a:close/>
                <a:moveTo>
                  <a:pt x="3349756" y="908498"/>
                </a:moveTo>
                <a:lnTo>
                  <a:pt x="3359763" y="910228"/>
                </a:lnTo>
                <a:lnTo>
                  <a:pt x="3352822" y="919257"/>
                </a:lnTo>
                <a:lnTo>
                  <a:pt x="3334392" y="939836"/>
                </a:lnTo>
                <a:lnTo>
                  <a:pt x="3310539" y="968616"/>
                </a:lnTo>
                <a:lnTo>
                  <a:pt x="3329002" y="957894"/>
                </a:lnTo>
                <a:lnTo>
                  <a:pt x="3342849" y="964741"/>
                </a:lnTo>
                <a:lnTo>
                  <a:pt x="3331293" y="976329"/>
                </a:lnTo>
                <a:lnTo>
                  <a:pt x="3350127" y="985358"/>
                </a:lnTo>
                <a:lnTo>
                  <a:pt x="3363199" y="977194"/>
                </a:lnTo>
                <a:lnTo>
                  <a:pt x="3383583" y="987502"/>
                </a:lnTo>
                <a:lnTo>
                  <a:pt x="3370140" y="1011993"/>
                </a:lnTo>
                <a:lnTo>
                  <a:pt x="3388199" y="1005975"/>
                </a:lnTo>
                <a:lnTo>
                  <a:pt x="3386682" y="1023995"/>
                </a:lnTo>
                <a:lnTo>
                  <a:pt x="3388973" y="1044611"/>
                </a:lnTo>
                <a:lnTo>
                  <a:pt x="3372060" y="1074219"/>
                </a:lnTo>
                <a:lnTo>
                  <a:pt x="3361279" y="1075536"/>
                </a:lnTo>
                <a:lnTo>
                  <a:pt x="3346690" y="1069065"/>
                </a:lnTo>
                <a:lnTo>
                  <a:pt x="3358617" y="1041602"/>
                </a:lnTo>
                <a:lnTo>
                  <a:pt x="3352822" y="1037313"/>
                </a:lnTo>
                <a:lnTo>
                  <a:pt x="3317850" y="1066093"/>
                </a:lnTo>
                <a:lnTo>
                  <a:pt x="3304002" y="1065228"/>
                </a:lnTo>
                <a:lnTo>
                  <a:pt x="3325161" y="1049766"/>
                </a:lnTo>
                <a:lnTo>
                  <a:pt x="3304002" y="1041602"/>
                </a:lnTo>
                <a:lnTo>
                  <a:pt x="3277857" y="1043332"/>
                </a:lnTo>
                <a:lnTo>
                  <a:pt x="3231733" y="1042467"/>
                </a:lnTo>
                <a:lnTo>
                  <a:pt x="3230958" y="1032572"/>
                </a:lnTo>
                <a:lnTo>
                  <a:pt x="3249017" y="1020571"/>
                </a:lnTo>
                <a:lnTo>
                  <a:pt x="3241335" y="1011542"/>
                </a:lnTo>
                <a:lnTo>
                  <a:pt x="3267076" y="991791"/>
                </a:lnTo>
                <a:lnTo>
                  <a:pt x="3305923" y="939008"/>
                </a:lnTo>
                <a:lnTo>
                  <a:pt x="3325936" y="920085"/>
                </a:lnTo>
                <a:close/>
                <a:moveTo>
                  <a:pt x="5855529" y="905930"/>
                </a:moveTo>
                <a:lnTo>
                  <a:pt x="5819412" y="906795"/>
                </a:lnTo>
                <a:lnTo>
                  <a:pt x="5780565" y="942423"/>
                </a:lnTo>
                <a:lnTo>
                  <a:pt x="5780565" y="942426"/>
                </a:lnTo>
                <a:lnTo>
                  <a:pt x="5819411" y="906799"/>
                </a:lnTo>
                <a:lnTo>
                  <a:pt x="5855529" y="905934"/>
                </a:lnTo>
                <a:lnTo>
                  <a:pt x="5912839" y="928695"/>
                </a:lnTo>
                <a:lnTo>
                  <a:pt x="5944375" y="941561"/>
                </a:lnTo>
                <a:lnTo>
                  <a:pt x="5965129" y="928243"/>
                </a:lnTo>
                <a:lnTo>
                  <a:pt x="6001651" y="927378"/>
                </a:lnTo>
                <a:lnTo>
                  <a:pt x="6036623" y="944571"/>
                </a:lnTo>
                <a:lnTo>
                  <a:pt x="6040498" y="934677"/>
                </a:lnTo>
                <a:lnTo>
                  <a:pt x="6073920" y="936407"/>
                </a:lnTo>
                <a:lnTo>
                  <a:pt x="6073920" y="936404"/>
                </a:lnTo>
                <a:lnTo>
                  <a:pt x="6040499" y="934673"/>
                </a:lnTo>
                <a:lnTo>
                  <a:pt x="6036624" y="944568"/>
                </a:lnTo>
                <a:lnTo>
                  <a:pt x="6001652" y="927375"/>
                </a:lnTo>
                <a:lnTo>
                  <a:pt x="5965130" y="928240"/>
                </a:lnTo>
                <a:lnTo>
                  <a:pt x="5944375" y="941558"/>
                </a:lnTo>
                <a:lnTo>
                  <a:pt x="5912840" y="928691"/>
                </a:lnTo>
                <a:close/>
                <a:moveTo>
                  <a:pt x="5439904" y="904198"/>
                </a:moveTo>
                <a:lnTo>
                  <a:pt x="5435660" y="911082"/>
                </a:lnTo>
                <a:lnTo>
                  <a:pt x="5435661" y="911084"/>
                </a:lnTo>
                <a:lnTo>
                  <a:pt x="5439905" y="904200"/>
                </a:lnTo>
                <a:close/>
                <a:moveTo>
                  <a:pt x="5352240" y="902513"/>
                </a:moveTo>
                <a:lnTo>
                  <a:pt x="5352238" y="902515"/>
                </a:lnTo>
                <a:lnTo>
                  <a:pt x="5353383" y="919245"/>
                </a:lnTo>
                <a:lnTo>
                  <a:pt x="5353384" y="919246"/>
                </a:lnTo>
                <a:close/>
                <a:moveTo>
                  <a:pt x="7433895" y="897772"/>
                </a:moveTo>
                <a:lnTo>
                  <a:pt x="7428136" y="908488"/>
                </a:lnTo>
                <a:lnTo>
                  <a:pt x="7428136" y="908496"/>
                </a:lnTo>
                <a:lnTo>
                  <a:pt x="7433897" y="897775"/>
                </a:lnTo>
                <a:close/>
                <a:moveTo>
                  <a:pt x="6029894" y="897608"/>
                </a:moveTo>
                <a:lnTo>
                  <a:pt x="6029717" y="897766"/>
                </a:lnTo>
                <a:lnTo>
                  <a:pt x="6029720" y="897768"/>
                </a:lnTo>
                <a:close/>
                <a:moveTo>
                  <a:pt x="6926766" y="895208"/>
                </a:moveTo>
                <a:lnTo>
                  <a:pt x="6920600" y="929557"/>
                </a:lnTo>
                <a:lnTo>
                  <a:pt x="6920600" y="929557"/>
                </a:lnTo>
                <a:lnTo>
                  <a:pt x="6926766" y="895210"/>
                </a:lnTo>
                <a:lnTo>
                  <a:pt x="6960222" y="908490"/>
                </a:lnTo>
                <a:lnTo>
                  <a:pt x="6983267" y="912779"/>
                </a:lnTo>
                <a:lnTo>
                  <a:pt x="7014803" y="920943"/>
                </a:lnTo>
                <a:lnTo>
                  <a:pt x="7032491" y="945434"/>
                </a:lnTo>
                <a:lnTo>
                  <a:pt x="7072854" y="959580"/>
                </a:lnTo>
                <a:lnTo>
                  <a:pt x="7091722" y="953598"/>
                </a:lnTo>
                <a:lnTo>
                  <a:pt x="7119012" y="949272"/>
                </a:lnTo>
                <a:lnTo>
                  <a:pt x="7145157" y="953598"/>
                </a:lnTo>
                <a:lnTo>
                  <a:pt x="7176288" y="969475"/>
                </a:lnTo>
                <a:lnTo>
                  <a:pt x="7199738" y="986216"/>
                </a:lnTo>
                <a:lnTo>
                  <a:pt x="7221672" y="986216"/>
                </a:lnTo>
                <a:lnTo>
                  <a:pt x="7253578" y="991784"/>
                </a:lnTo>
                <a:lnTo>
                  <a:pt x="7270896" y="983206"/>
                </a:lnTo>
                <a:lnTo>
                  <a:pt x="7298961" y="977638"/>
                </a:lnTo>
                <a:lnTo>
                  <a:pt x="7320490" y="954012"/>
                </a:lnTo>
                <a:lnTo>
                  <a:pt x="7336258" y="957887"/>
                </a:lnTo>
                <a:lnTo>
                  <a:pt x="7355092" y="969023"/>
                </a:lnTo>
                <a:lnTo>
                  <a:pt x="7381607" y="966465"/>
                </a:lnTo>
                <a:lnTo>
                  <a:pt x="7381608" y="966472"/>
                </a:lnTo>
                <a:lnTo>
                  <a:pt x="7416613" y="978924"/>
                </a:lnTo>
                <a:lnTo>
                  <a:pt x="7437772" y="957893"/>
                </a:lnTo>
                <a:lnTo>
                  <a:pt x="7437769" y="957889"/>
                </a:lnTo>
                <a:lnTo>
                  <a:pt x="7416614" y="978916"/>
                </a:lnTo>
                <a:lnTo>
                  <a:pt x="7381608" y="966463"/>
                </a:lnTo>
                <a:lnTo>
                  <a:pt x="7355092" y="969022"/>
                </a:lnTo>
                <a:lnTo>
                  <a:pt x="7336258" y="957886"/>
                </a:lnTo>
                <a:lnTo>
                  <a:pt x="7320490" y="954010"/>
                </a:lnTo>
                <a:lnTo>
                  <a:pt x="7298961" y="977637"/>
                </a:lnTo>
                <a:lnTo>
                  <a:pt x="7270896" y="983205"/>
                </a:lnTo>
                <a:lnTo>
                  <a:pt x="7253578" y="991783"/>
                </a:lnTo>
                <a:lnTo>
                  <a:pt x="7221672" y="986214"/>
                </a:lnTo>
                <a:lnTo>
                  <a:pt x="7199738" y="986214"/>
                </a:lnTo>
                <a:lnTo>
                  <a:pt x="7176289" y="969473"/>
                </a:lnTo>
                <a:lnTo>
                  <a:pt x="7145157" y="953597"/>
                </a:lnTo>
                <a:lnTo>
                  <a:pt x="7119012" y="949270"/>
                </a:lnTo>
                <a:lnTo>
                  <a:pt x="7091722" y="953597"/>
                </a:lnTo>
                <a:lnTo>
                  <a:pt x="7072854" y="959579"/>
                </a:lnTo>
                <a:lnTo>
                  <a:pt x="7032491" y="945433"/>
                </a:lnTo>
                <a:lnTo>
                  <a:pt x="7014803" y="920941"/>
                </a:lnTo>
                <a:lnTo>
                  <a:pt x="6983268" y="912777"/>
                </a:lnTo>
                <a:lnTo>
                  <a:pt x="6960222" y="908488"/>
                </a:lnTo>
                <a:close/>
                <a:moveTo>
                  <a:pt x="4982708" y="894777"/>
                </a:moveTo>
                <a:lnTo>
                  <a:pt x="4982335" y="905072"/>
                </a:lnTo>
                <a:lnTo>
                  <a:pt x="4982348" y="905096"/>
                </a:lnTo>
                <a:close/>
                <a:moveTo>
                  <a:pt x="5391420" y="887097"/>
                </a:moveTo>
                <a:lnTo>
                  <a:pt x="5386436" y="894343"/>
                </a:lnTo>
                <a:lnTo>
                  <a:pt x="5378039" y="893484"/>
                </a:lnTo>
                <a:lnTo>
                  <a:pt x="5386436" y="894754"/>
                </a:lnTo>
                <a:close/>
                <a:moveTo>
                  <a:pt x="5421442" y="885728"/>
                </a:moveTo>
                <a:lnTo>
                  <a:pt x="5398522" y="888717"/>
                </a:lnTo>
                <a:lnTo>
                  <a:pt x="5421442" y="886176"/>
                </a:lnTo>
                <a:lnTo>
                  <a:pt x="5439792" y="904086"/>
                </a:lnTo>
                <a:close/>
                <a:moveTo>
                  <a:pt x="4976070" y="876126"/>
                </a:moveTo>
                <a:lnTo>
                  <a:pt x="4976203" y="876292"/>
                </a:lnTo>
                <a:lnTo>
                  <a:pt x="4982738" y="893896"/>
                </a:lnTo>
                <a:lnTo>
                  <a:pt x="4982738" y="893892"/>
                </a:lnTo>
                <a:lnTo>
                  <a:pt x="4976202" y="876285"/>
                </a:lnTo>
                <a:close/>
                <a:moveTo>
                  <a:pt x="5190752" y="874141"/>
                </a:moveTo>
                <a:lnTo>
                  <a:pt x="5178051" y="880611"/>
                </a:lnTo>
                <a:lnTo>
                  <a:pt x="5178055" y="880618"/>
                </a:lnTo>
                <a:lnTo>
                  <a:pt x="5190753" y="874149"/>
                </a:lnTo>
                <a:close/>
                <a:moveTo>
                  <a:pt x="6058554" y="864285"/>
                </a:moveTo>
                <a:lnTo>
                  <a:pt x="6039724" y="872861"/>
                </a:lnTo>
                <a:lnTo>
                  <a:pt x="6039726" y="872864"/>
                </a:lnTo>
                <a:lnTo>
                  <a:pt x="6058557" y="864287"/>
                </a:lnTo>
                <a:close/>
                <a:moveTo>
                  <a:pt x="5361070" y="861693"/>
                </a:moveTo>
                <a:lnTo>
                  <a:pt x="5361066" y="861696"/>
                </a:lnTo>
                <a:lnTo>
                  <a:pt x="5368377" y="872456"/>
                </a:lnTo>
                <a:lnTo>
                  <a:pt x="5377974" y="893475"/>
                </a:lnTo>
                <a:lnTo>
                  <a:pt x="5377978" y="893475"/>
                </a:lnTo>
                <a:lnTo>
                  <a:pt x="5368377" y="872447"/>
                </a:lnTo>
                <a:close/>
                <a:moveTo>
                  <a:pt x="4806226" y="859134"/>
                </a:moveTo>
                <a:lnTo>
                  <a:pt x="4801644" y="889189"/>
                </a:lnTo>
                <a:lnTo>
                  <a:pt x="4796253" y="901642"/>
                </a:lnTo>
                <a:lnTo>
                  <a:pt x="4782406" y="901642"/>
                </a:lnTo>
                <a:lnTo>
                  <a:pt x="4782407" y="901649"/>
                </a:lnTo>
                <a:lnTo>
                  <a:pt x="4796254" y="901649"/>
                </a:lnTo>
                <a:lnTo>
                  <a:pt x="4801645" y="889196"/>
                </a:lnTo>
                <a:lnTo>
                  <a:pt x="4806227" y="859136"/>
                </a:lnTo>
                <a:close/>
                <a:moveTo>
                  <a:pt x="4972257" y="855869"/>
                </a:moveTo>
                <a:lnTo>
                  <a:pt x="4966567" y="864291"/>
                </a:lnTo>
                <a:lnTo>
                  <a:pt x="4966716" y="864476"/>
                </a:lnTo>
                <a:lnTo>
                  <a:pt x="4972361" y="856120"/>
                </a:lnTo>
                <a:close/>
                <a:moveTo>
                  <a:pt x="6421475" y="850684"/>
                </a:moveTo>
                <a:lnTo>
                  <a:pt x="6421925" y="850969"/>
                </a:lnTo>
                <a:lnTo>
                  <a:pt x="6508816" y="934263"/>
                </a:lnTo>
                <a:lnTo>
                  <a:pt x="6508817" y="934260"/>
                </a:lnTo>
                <a:lnTo>
                  <a:pt x="6421926" y="850965"/>
                </a:lnTo>
                <a:close/>
                <a:moveTo>
                  <a:pt x="7466579" y="848821"/>
                </a:moveTo>
                <a:lnTo>
                  <a:pt x="7436997" y="850100"/>
                </a:lnTo>
                <a:lnTo>
                  <a:pt x="7412368" y="855706"/>
                </a:lnTo>
                <a:lnTo>
                  <a:pt x="7404316" y="871996"/>
                </a:lnTo>
                <a:lnTo>
                  <a:pt x="7404319" y="871997"/>
                </a:lnTo>
                <a:lnTo>
                  <a:pt x="7412368" y="856128"/>
                </a:lnTo>
                <a:lnTo>
                  <a:pt x="7436997" y="850108"/>
                </a:lnTo>
                <a:lnTo>
                  <a:pt x="7466578" y="848829"/>
                </a:lnTo>
                <a:lnTo>
                  <a:pt x="7507346" y="858724"/>
                </a:lnTo>
                <a:lnTo>
                  <a:pt x="7535816" y="871139"/>
                </a:lnTo>
                <a:lnTo>
                  <a:pt x="7572708" y="903794"/>
                </a:lnTo>
                <a:lnTo>
                  <a:pt x="7591171" y="918391"/>
                </a:lnTo>
                <a:lnTo>
                  <a:pt x="7612330" y="938142"/>
                </a:lnTo>
                <a:lnTo>
                  <a:pt x="7641541" y="970760"/>
                </a:lnTo>
                <a:lnTo>
                  <a:pt x="7689215" y="981068"/>
                </a:lnTo>
                <a:lnTo>
                  <a:pt x="7731903" y="1005108"/>
                </a:lnTo>
                <a:lnTo>
                  <a:pt x="7760743" y="1036446"/>
                </a:lnTo>
                <a:lnTo>
                  <a:pt x="7796895" y="1036446"/>
                </a:lnTo>
                <a:lnTo>
                  <a:pt x="7809192" y="1022715"/>
                </a:lnTo>
                <a:lnTo>
                  <a:pt x="7811290" y="1022115"/>
                </a:lnTo>
                <a:lnTo>
                  <a:pt x="7809192" y="1022708"/>
                </a:lnTo>
                <a:lnTo>
                  <a:pt x="7796895" y="1036026"/>
                </a:lnTo>
                <a:lnTo>
                  <a:pt x="7760744" y="1036026"/>
                </a:lnTo>
                <a:lnTo>
                  <a:pt x="7731903" y="1005101"/>
                </a:lnTo>
                <a:lnTo>
                  <a:pt x="7689216" y="981061"/>
                </a:lnTo>
                <a:lnTo>
                  <a:pt x="7641541" y="970752"/>
                </a:lnTo>
                <a:lnTo>
                  <a:pt x="7612330" y="938134"/>
                </a:lnTo>
                <a:lnTo>
                  <a:pt x="7591172" y="917932"/>
                </a:lnTo>
                <a:lnTo>
                  <a:pt x="7572708" y="903786"/>
                </a:lnTo>
                <a:lnTo>
                  <a:pt x="7535816" y="870716"/>
                </a:lnTo>
                <a:lnTo>
                  <a:pt x="7507346" y="858715"/>
                </a:lnTo>
                <a:close/>
                <a:moveTo>
                  <a:pt x="5366827" y="838099"/>
                </a:moveTo>
                <a:lnTo>
                  <a:pt x="5366827" y="838107"/>
                </a:lnTo>
                <a:lnTo>
                  <a:pt x="5382999" y="844089"/>
                </a:lnTo>
                <a:lnTo>
                  <a:pt x="5391452" y="852700"/>
                </a:lnTo>
                <a:lnTo>
                  <a:pt x="5391456" y="852696"/>
                </a:lnTo>
                <a:lnTo>
                  <a:pt x="5382999" y="844080"/>
                </a:lnTo>
                <a:close/>
                <a:moveTo>
                  <a:pt x="1619507" y="826069"/>
                </a:moveTo>
                <a:lnTo>
                  <a:pt x="1627188" y="830358"/>
                </a:lnTo>
                <a:lnTo>
                  <a:pt x="1650673" y="827348"/>
                </a:lnTo>
                <a:lnTo>
                  <a:pt x="1616441" y="864706"/>
                </a:lnTo>
                <a:lnTo>
                  <a:pt x="1617586" y="890890"/>
                </a:lnTo>
                <a:lnTo>
                  <a:pt x="1608354" y="890890"/>
                </a:lnTo>
                <a:lnTo>
                  <a:pt x="1604919" y="875880"/>
                </a:lnTo>
                <a:lnTo>
                  <a:pt x="1607983" y="860869"/>
                </a:lnTo>
                <a:lnTo>
                  <a:pt x="1603369" y="850561"/>
                </a:lnTo>
                <a:lnTo>
                  <a:pt x="1610274" y="836791"/>
                </a:lnTo>
                <a:close/>
                <a:moveTo>
                  <a:pt x="5223435" y="822640"/>
                </a:moveTo>
                <a:lnTo>
                  <a:pt x="5200355" y="834227"/>
                </a:lnTo>
                <a:lnTo>
                  <a:pt x="5178422" y="834227"/>
                </a:lnTo>
                <a:lnTo>
                  <a:pt x="5178500" y="834646"/>
                </a:lnTo>
                <a:lnTo>
                  <a:pt x="5200355" y="834646"/>
                </a:lnTo>
                <a:lnTo>
                  <a:pt x="5223434" y="822645"/>
                </a:lnTo>
                <a:close/>
                <a:moveTo>
                  <a:pt x="5159587" y="820906"/>
                </a:moveTo>
                <a:lnTo>
                  <a:pt x="5159527" y="820907"/>
                </a:lnTo>
                <a:lnTo>
                  <a:pt x="5159587" y="820906"/>
                </a:lnTo>
                <a:close/>
                <a:moveTo>
                  <a:pt x="7878396" y="820040"/>
                </a:moveTo>
                <a:lnTo>
                  <a:pt x="7902216" y="841522"/>
                </a:lnTo>
                <a:lnTo>
                  <a:pt x="7934931" y="872447"/>
                </a:lnTo>
                <a:lnTo>
                  <a:pt x="7959122" y="904651"/>
                </a:lnTo>
                <a:lnTo>
                  <a:pt x="7993757" y="938134"/>
                </a:lnTo>
                <a:lnTo>
                  <a:pt x="8059120" y="996523"/>
                </a:lnTo>
                <a:lnTo>
                  <a:pt x="8016432" y="985801"/>
                </a:lnTo>
                <a:lnTo>
                  <a:pt x="8034120" y="1034295"/>
                </a:lnTo>
                <a:lnTo>
                  <a:pt x="8079874" y="1067778"/>
                </a:lnTo>
                <a:lnTo>
                  <a:pt x="8094496" y="1091405"/>
                </a:lnTo>
                <a:lnTo>
                  <a:pt x="8062960" y="1071239"/>
                </a:lnTo>
                <a:lnTo>
                  <a:pt x="8063736" y="1096972"/>
                </a:lnTo>
                <a:lnTo>
                  <a:pt x="8041431" y="1069057"/>
                </a:lnTo>
                <a:lnTo>
                  <a:pt x="8023339" y="1036891"/>
                </a:lnTo>
                <a:lnTo>
                  <a:pt x="7996823" y="1000398"/>
                </a:lnTo>
                <a:lnTo>
                  <a:pt x="7985300" y="975493"/>
                </a:lnTo>
                <a:lnTo>
                  <a:pt x="7954540" y="931250"/>
                </a:lnTo>
                <a:lnTo>
                  <a:pt x="7916838" y="899046"/>
                </a:lnTo>
                <a:lnTo>
                  <a:pt x="7884157" y="854389"/>
                </a:lnTo>
                <a:lnTo>
                  <a:pt x="7893389" y="839378"/>
                </a:lnTo>
                <a:lnTo>
                  <a:pt x="7872230" y="824367"/>
                </a:lnTo>
                <a:close/>
                <a:moveTo>
                  <a:pt x="6385758" y="815794"/>
                </a:moveTo>
                <a:lnTo>
                  <a:pt x="6381932" y="825650"/>
                </a:lnTo>
                <a:lnTo>
                  <a:pt x="6382056" y="825729"/>
                </a:lnTo>
                <a:close/>
                <a:moveTo>
                  <a:pt x="4477123" y="812334"/>
                </a:moveTo>
                <a:lnTo>
                  <a:pt x="4471960" y="828766"/>
                </a:lnTo>
                <a:lnTo>
                  <a:pt x="4477123" y="812335"/>
                </a:lnTo>
                <a:close/>
                <a:moveTo>
                  <a:pt x="5338764" y="805446"/>
                </a:moveTo>
                <a:lnTo>
                  <a:pt x="5338762" y="805452"/>
                </a:lnTo>
                <a:lnTo>
                  <a:pt x="5356450" y="826520"/>
                </a:lnTo>
                <a:lnTo>
                  <a:pt x="5367231" y="832088"/>
                </a:lnTo>
                <a:lnTo>
                  <a:pt x="5367232" y="832079"/>
                </a:lnTo>
                <a:lnTo>
                  <a:pt x="5356855" y="826511"/>
                </a:lnTo>
                <a:close/>
                <a:moveTo>
                  <a:pt x="5157668" y="803753"/>
                </a:moveTo>
                <a:lnTo>
                  <a:pt x="5157667" y="803759"/>
                </a:lnTo>
                <a:lnTo>
                  <a:pt x="5157668" y="803754"/>
                </a:lnTo>
                <a:close/>
                <a:moveTo>
                  <a:pt x="4492116" y="793863"/>
                </a:moveTo>
                <a:lnTo>
                  <a:pt x="4515566" y="813614"/>
                </a:lnTo>
                <a:lnTo>
                  <a:pt x="4502494" y="835961"/>
                </a:lnTo>
                <a:lnTo>
                  <a:pt x="4505964" y="859134"/>
                </a:lnTo>
                <a:lnTo>
                  <a:pt x="4487096" y="888329"/>
                </a:lnTo>
                <a:lnTo>
                  <a:pt x="4445587" y="907628"/>
                </a:lnTo>
                <a:lnTo>
                  <a:pt x="4413277" y="902512"/>
                </a:lnTo>
                <a:lnTo>
                  <a:pt x="4433290" y="868164"/>
                </a:lnTo>
                <a:lnTo>
                  <a:pt x="4423283" y="835508"/>
                </a:lnTo>
                <a:lnTo>
                  <a:pt x="4455594" y="810189"/>
                </a:lnTo>
                <a:lnTo>
                  <a:pt x="4473282" y="795178"/>
                </a:lnTo>
                <a:lnTo>
                  <a:pt x="4473283" y="795179"/>
                </a:lnTo>
                <a:close/>
                <a:moveTo>
                  <a:pt x="5242533" y="793513"/>
                </a:moveTo>
                <a:lnTo>
                  <a:pt x="5225726" y="804167"/>
                </a:lnTo>
                <a:lnTo>
                  <a:pt x="5223436" y="822631"/>
                </a:lnTo>
                <a:lnTo>
                  <a:pt x="5226129" y="804624"/>
                </a:lnTo>
                <a:lnTo>
                  <a:pt x="5242638" y="793865"/>
                </a:lnTo>
                <a:close/>
                <a:moveTo>
                  <a:pt x="6196964" y="786557"/>
                </a:moveTo>
                <a:lnTo>
                  <a:pt x="6181971" y="799875"/>
                </a:lnTo>
                <a:lnTo>
                  <a:pt x="6130086" y="811914"/>
                </a:lnTo>
                <a:lnTo>
                  <a:pt x="6122000" y="820040"/>
                </a:lnTo>
                <a:lnTo>
                  <a:pt x="6041240" y="831214"/>
                </a:lnTo>
                <a:lnTo>
                  <a:pt x="6034333" y="842387"/>
                </a:lnTo>
                <a:lnTo>
                  <a:pt x="6034334" y="842388"/>
                </a:lnTo>
                <a:lnTo>
                  <a:pt x="6041239" y="831218"/>
                </a:lnTo>
                <a:lnTo>
                  <a:pt x="6121999" y="820045"/>
                </a:lnTo>
                <a:lnTo>
                  <a:pt x="6130085" y="811918"/>
                </a:lnTo>
                <a:lnTo>
                  <a:pt x="6181971" y="800293"/>
                </a:lnTo>
                <a:lnTo>
                  <a:pt x="6196963" y="786561"/>
                </a:lnTo>
                <a:lnTo>
                  <a:pt x="6240056" y="793860"/>
                </a:lnTo>
                <a:lnTo>
                  <a:pt x="6260810" y="827343"/>
                </a:lnTo>
                <a:lnTo>
                  <a:pt x="6281564" y="819217"/>
                </a:lnTo>
                <a:lnTo>
                  <a:pt x="6315020" y="830804"/>
                </a:lnTo>
                <a:lnTo>
                  <a:pt x="6320781" y="848411"/>
                </a:lnTo>
                <a:lnTo>
                  <a:pt x="6341940" y="846267"/>
                </a:lnTo>
                <a:lnTo>
                  <a:pt x="6385772" y="815756"/>
                </a:lnTo>
                <a:lnTo>
                  <a:pt x="6385774" y="815751"/>
                </a:lnTo>
                <a:lnTo>
                  <a:pt x="6341941" y="846263"/>
                </a:lnTo>
                <a:lnTo>
                  <a:pt x="6320782" y="848407"/>
                </a:lnTo>
                <a:lnTo>
                  <a:pt x="6315021" y="830800"/>
                </a:lnTo>
                <a:lnTo>
                  <a:pt x="6281565" y="819213"/>
                </a:lnTo>
                <a:lnTo>
                  <a:pt x="6260810" y="827339"/>
                </a:lnTo>
                <a:lnTo>
                  <a:pt x="6240056" y="793442"/>
                </a:lnTo>
                <a:close/>
                <a:moveTo>
                  <a:pt x="5313796" y="773691"/>
                </a:moveTo>
                <a:lnTo>
                  <a:pt x="5313076" y="773950"/>
                </a:lnTo>
                <a:lnTo>
                  <a:pt x="5313796" y="773699"/>
                </a:lnTo>
                <a:lnTo>
                  <a:pt x="5336841" y="781412"/>
                </a:lnTo>
                <a:lnTo>
                  <a:pt x="5341860" y="796871"/>
                </a:lnTo>
                <a:lnTo>
                  <a:pt x="5341862" y="796865"/>
                </a:lnTo>
                <a:lnTo>
                  <a:pt x="5336841" y="781403"/>
                </a:lnTo>
                <a:close/>
                <a:moveTo>
                  <a:pt x="4920443" y="763804"/>
                </a:moveTo>
                <a:lnTo>
                  <a:pt x="4928529" y="779718"/>
                </a:lnTo>
                <a:lnTo>
                  <a:pt x="4916972" y="805903"/>
                </a:lnTo>
                <a:lnTo>
                  <a:pt x="4892377" y="787844"/>
                </a:lnTo>
                <a:lnTo>
                  <a:pt x="4888132" y="774564"/>
                </a:lnTo>
                <a:close/>
                <a:moveTo>
                  <a:pt x="5246482" y="720004"/>
                </a:moveTo>
                <a:lnTo>
                  <a:pt x="5246481" y="720005"/>
                </a:lnTo>
                <a:lnTo>
                  <a:pt x="5258036" y="727754"/>
                </a:lnTo>
                <a:lnTo>
                  <a:pt x="5263022" y="742769"/>
                </a:lnTo>
                <a:lnTo>
                  <a:pt x="5273029" y="762106"/>
                </a:lnTo>
                <a:lnTo>
                  <a:pt x="5251095" y="774559"/>
                </a:lnTo>
                <a:lnTo>
                  <a:pt x="5238427" y="779713"/>
                </a:lnTo>
                <a:lnTo>
                  <a:pt x="5214573" y="764251"/>
                </a:lnTo>
                <a:lnTo>
                  <a:pt x="5202276" y="762106"/>
                </a:lnTo>
                <a:lnTo>
                  <a:pt x="5202274" y="762104"/>
                </a:lnTo>
                <a:lnTo>
                  <a:pt x="5202276" y="762106"/>
                </a:lnTo>
                <a:lnTo>
                  <a:pt x="5214574" y="764251"/>
                </a:lnTo>
                <a:lnTo>
                  <a:pt x="5238428" y="779714"/>
                </a:lnTo>
                <a:lnTo>
                  <a:pt x="5238429" y="779718"/>
                </a:lnTo>
                <a:lnTo>
                  <a:pt x="5251095" y="774565"/>
                </a:lnTo>
                <a:lnTo>
                  <a:pt x="5273028" y="762112"/>
                </a:lnTo>
                <a:lnTo>
                  <a:pt x="5298028" y="770276"/>
                </a:lnTo>
                <a:lnTo>
                  <a:pt x="5302644" y="777575"/>
                </a:lnTo>
                <a:lnTo>
                  <a:pt x="5302952" y="777468"/>
                </a:lnTo>
                <a:lnTo>
                  <a:pt x="5298028" y="769816"/>
                </a:lnTo>
                <a:lnTo>
                  <a:pt x="5273029" y="762103"/>
                </a:lnTo>
                <a:lnTo>
                  <a:pt x="5263022" y="742766"/>
                </a:lnTo>
                <a:lnTo>
                  <a:pt x="5258036" y="727752"/>
                </a:lnTo>
                <a:close/>
                <a:moveTo>
                  <a:pt x="1275780" y="704574"/>
                </a:moveTo>
                <a:lnTo>
                  <a:pt x="1288079" y="706719"/>
                </a:lnTo>
                <a:lnTo>
                  <a:pt x="1288079" y="716576"/>
                </a:lnTo>
                <a:lnTo>
                  <a:pt x="1254994" y="731626"/>
                </a:lnTo>
                <a:lnTo>
                  <a:pt x="1221571" y="743627"/>
                </a:lnTo>
                <a:lnTo>
                  <a:pt x="1218101" y="735050"/>
                </a:lnTo>
                <a:lnTo>
                  <a:pt x="1228478" y="720864"/>
                </a:lnTo>
                <a:lnTo>
                  <a:pt x="1259239" y="709277"/>
                </a:lnTo>
                <a:close/>
                <a:moveTo>
                  <a:pt x="1724488" y="690812"/>
                </a:moveTo>
                <a:lnTo>
                  <a:pt x="1719469" y="713152"/>
                </a:lnTo>
                <a:lnTo>
                  <a:pt x="1712192" y="749647"/>
                </a:lnTo>
                <a:lnTo>
                  <a:pt x="1712194" y="749649"/>
                </a:lnTo>
                <a:lnTo>
                  <a:pt x="1719469" y="713162"/>
                </a:lnTo>
                <a:lnTo>
                  <a:pt x="1724489" y="690815"/>
                </a:lnTo>
                <a:close/>
                <a:moveTo>
                  <a:pt x="4578233" y="683101"/>
                </a:moveTo>
                <a:lnTo>
                  <a:pt x="4554008" y="717449"/>
                </a:lnTo>
                <a:lnTo>
                  <a:pt x="4576683" y="713160"/>
                </a:lnTo>
                <a:lnTo>
                  <a:pt x="4600537" y="713160"/>
                </a:lnTo>
                <a:lnTo>
                  <a:pt x="4594371" y="739349"/>
                </a:lnTo>
                <a:lnTo>
                  <a:pt x="4574392" y="767678"/>
                </a:lnTo>
                <a:lnTo>
                  <a:pt x="4597471" y="769823"/>
                </a:lnTo>
                <a:lnTo>
                  <a:pt x="4599391" y="773246"/>
                </a:lnTo>
                <a:lnTo>
                  <a:pt x="4619000" y="811469"/>
                </a:lnTo>
                <a:lnTo>
                  <a:pt x="4634363" y="816624"/>
                </a:lnTo>
                <a:lnTo>
                  <a:pt x="4648211" y="853568"/>
                </a:lnTo>
                <a:lnTo>
                  <a:pt x="4654376" y="866021"/>
                </a:lnTo>
                <a:lnTo>
                  <a:pt x="4682442" y="872453"/>
                </a:lnTo>
                <a:lnTo>
                  <a:pt x="4680117" y="893484"/>
                </a:lnTo>
                <a:lnTo>
                  <a:pt x="4668594" y="902927"/>
                </a:lnTo>
                <a:lnTo>
                  <a:pt x="4677422" y="919668"/>
                </a:lnTo>
                <a:lnTo>
                  <a:pt x="4657072" y="937275"/>
                </a:lnTo>
                <a:lnTo>
                  <a:pt x="4625536" y="936861"/>
                </a:lnTo>
                <a:lnTo>
                  <a:pt x="4585914" y="945853"/>
                </a:lnTo>
                <a:lnTo>
                  <a:pt x="4575167" y="939420"/>
                </a:lnTo>
                <a:lnTo>
                  <a:pt x="4559399" y="955296"/>
                </a:lnTo>
                <a:lnTo>
                  <a:pt x="4537870" y="951458"/>
                </a:lnTo>
                <a:lnTo>
                  <a:pt x="4520956" y="963873"/>
                </a:lnTo>
                <a:lnTo>
                  <a:pt x="4509029" y="957440"/>
                </a:lnTo>
                <a:lnTo>
                  <a:pt x="4544002" y="922678"/>
                </a:lnTo>
                <a:lnTo>
                  <a:pt x="4564790" y="915379"/>
                </a:lnTo>
                <a:lnTo>
                  <a:pt x="4528638" y="910225"/>
                </a:lnTo>
                <a:lnTo>
                  <a:pt x="4522472" y="897359"/>
                </a:lnTo>
                <a:lnTo>
                  <a:pt x="4546697" y="887051"/>
                </a:lnTo>
                <a:lnTo>
                  <a:pt x="4534399" y="869444"/>
                </a:lnTo>
                <a:lnTo>
                  <a:pt x="4539015" y="847962"/>
                </a:lnTo>
                <a:lnTo>
                  <a:pt x="4573246" y="850972"/>
                </a:lnTo>
                <a:lnTo>
                  <a:pt x="4577087" y="832086"/>
                </a:lnTo>
                <a:lnTo>
                  <a:pt x="4562094" y="811921"/>
                </a:lnTo>
                <a:lnTo>
                  <a:pt x="4561690" y="811921"/>
                </a:lnTo>
                <a:lnTo>
                  <a:pt x="4534399" y="805902"/>
                </a:lnTo>
                <a:lnTo>
                  <a:pt x="4529413" y="797324"/>
                </a:lnTo>
                <a:lnTo>
                  <a:pt x="4537870" y="783141"/>
                </a:lnTo>
                <a:lnTo>
                  <a:pt x="4530929" y="774563"/>
                </a:lnTo>
                <a:lnTo>
                  <a:pt x="4518632" y="789574"/>
                </a:lnTo>
                <a:lnTo>
                  <a:pt x="4517857" y="758235"/>
                </a:lnTo>
                <a:lnTo>
                  <a:pt x="4507480" y="742359"/>
                </a:lnTo>
                <a:lnTo>
                  <a:pt x="4516711" y="709285"/>
                </a:lnTo>
                <a:lnTo>
                  <a:pt x="4534399" y="683515"/>
                </a:lnTo>
                <a:lnTo>
                  <a:pt x="4551717" y="685659"/>
                </a:lnTo>
                <a:close/>
                <a:moveTo>
                  <a:pt x="5242270" y="680502"/>
                </a:moveTo>
                <a:lnTo>
                  <a:pt x="5242268" y="680505"/>
                </a:lnTo>
                <a:lnTo>
                  <a:pt x="5254193" y="709696"/>
                </a:lnTo>
                <a:lnTo>
                  <a:pt x="5254195" y="709694"/>
                </a:lnTo>
                <a:close/>
                <a:moveTo>
                  <a:pt x="1647202" y="654320"/>
                </a:moveTo>
                <a:lnTo>
                  <a:pt x="1647202" y="654321"/>
                </a:lnTo>
                <a:lnTo>
                  <a:pt x="1647549" y="660576"/>
                </a:lnTo>
                <a:close/>
                <a:moveTo>
                  <a:pt x="1715628" y="647023"/>
                </a:moveTo>
                <a:lnTo>
                  <a:pt x="1715627" y="647023"/>
                </a:lnTo>
                <a:lnTo>
                  <a:pt x="1712933" y="663341"/>
                </a:lnTo>
                <a:lnTo>
                  <a:pt x="1712934" y="663344"/>
                </a:lnTo>
                <a:close/>
                <a:moveTo>
                  <a:pt x="1066216" y="628578"/>
                </a:moveTo>
                <a:lnTo>
                  <a:pt x="1080064" y="631137"/>
                </a:lnTo>
                <a:lnTo>
                  <a:pt x="1068912" y="643589"/>
                </a:lnTo>
                <a:lnTo>
                  <a:pt x="1050448" y="648330"/>
                </a:lnTo>
                <a:lnTo>
                  <a:pt x="1042767" y="642310"/>
                </a:lnTo>
                <a:lnTo>
                  <a:pt x="1038926" y="633733"/>
                </a:lnTo>
                <a:close/>
                <a:moveTo>
                  <a:pt x="4496731" y="589901"/>
                </a:moveTo>
                <a:lnTo>
                  <a:pt x="4497473" y="589901"/>
                </a:lnTo>
                <a:lnTo>
                  <a:pt x="4497877" y="590767"/>
                </a:lnTo>
                <a:lnTo>
                  <a:pt x="4500168" y="591218"/>
                </a:lnTo>
                <a:lnTo>
                  <a:pt x="4500572" y="591218"/>
                </a:lnTo>
                <a:lnTo>
                  <a:pt x="4500572" y="592497"/>
                </a:lnTo>
                <a:lnTo>
                  <a:pt x="4501347" y="594228"/>
                </a:lnTo>
                <a:lnTo>
                  <a:pt x="4501347" y="595507"/>
                </a:lnTo>
                <a:lnTo>
                  <a:pt x="4501718" y="596372"/>
                </a:lnTo>
                <a:lnTo>
                  <a:pt x="4500943" y="596372"/>
                </a:lnTo>
                <a:lnTo>
                  <a:pt x="4499797" y="595056"/>
                </a:lnTo>
                <a:lnTo>
                  <a:pt x="4497473" y="592911"/>
                </a:lnTo>
                <a:lnTo>
                  <a:pt x="4496731" y="590767"/>
                </a:lnTo>
                <a:close/>
                <a:moveTo>
                  <a:pt x="4898138" y="584337"/>
                </a:moveTo>
                <a:lnTo>
                  <a:pt x="4898139" y="584340"/>
                </a:lnTo>
                <a:lnTo>
                  <a:pt x="4913131" y="599802"/>
                </a:lnTo>
                <a:lnTo>
                  <a:pt x="4913131" y="599800"/>
                </a:lnTo>
                <a:close/>
                <a:moveTo>
                  <a:pt x="4499022" y="581324"/>
                </a:moveTo>
                <a:lnTo>
                  <a:pt x="4500168" y="581775"/>
                </a:lnTo>
                <a:lnTo>
                  <a:pt x="4502493" y="582603"/>
                </a:lnTo>
                <a:lnTo>
                  <a:pt x="4503638" y="583920"/>
                </a:lnTo>
                <a:lnTo>
                  <a:pt x="4503638" y="584333"/>
                </a:lnTo>
                <a:lnTo>
                  <a:pt x="4502863" y="585613"/>
                </a:lnTo>
                <a:lnTo>
                  <a:pt x="4502493" y="585613"/>
                </a:lnTo>
                <a:lnTo>
                  <a:pt x="4500572" y="583920"/>
                </a:lnTo>
                <a:lnTo>
                  <a:pt x="4498652" y="583468"/>
                </a:lnTo>
                <a:lnTo>
                  <a:pt x="4498248" y="582603"/>
                </a:lnTo>
                <a:lnTo>
                  <a:pt x="4498248" y="581775"/>
                </a:lnTo>
                <a:close/>
                <a:moveTo>
                  <a:pt x="4490937" y="573611"/>
                </a:moveTo>
                <a:lnTo>
                  <a:pt x="4492116" y="574025"/>
                </a:lnTo>
                <a:lnTo>
                  <a:pt x="4494036" y="575304"/>
                </a:lnTo>
                <a:lnTo>
                  <a:pt x="4494407" y="576170"/>
                </a:lnTo>
                <a:lnTo>
                  <a:pt x="4493632" y="577035"/>
                </a:lnTo>
                <a:lnTo>
                  <a:pt x="4492116" y="577035"/>
                </a:lnTo>
                <a:lnTo>
                  <a:pt x="4490566" y="577035"/>
                </a:lnTo>
                <a:lnTo>
                  <a:pt x="4487871" y="575756"/>
                </a:lnTo>
                <a:lnTo>
                  <a:pt x="4487096" y="574025"/>
                </a:lnTo>
                <a:lnTo>
                  <a:pt x="4488646" y="574025"/>
                </a:lnTo>
                <a:close/>
                <a:moveTo>
                  <a:pt x="4497473" y="568871"/>
                </a:moveTo>
                <a:lnTo>
                  <a:pt x="4500168" y="570602"/>
                </a:lnTo>
                <a:lnTo>
                  <a:pt x="4504009" y="571467"/>
                </a:lnTo>
                <a:lnTo>
                  <a:pt x="4503268" y="575304"/>
                </a:lnTo>
                <a:lnTo>
                  <a:pt x="4502088" y="575304"/>
                </a:lnTo>
                <a:lnTo>
                  <a:pt x="4500572" y="574025"/>
                </a:lnTo>
                <a:lnTo>
                  <a:pt x="4499797" y="574025"/>
                </a:lnTo>
                <a:lnTo>
                  <a:pt x="4499427" y="574891"/>
                </a:lnTo>
                <a:lnTo>
                  <a:pt x="4499427" y="575304"/>
                </a:lnTo>
                <a:lnTo>
                  <a:pt x="4499797" y="575756"/>
                </a:lnTo>
                <a:lnTo>
                  <a:pt x="4501718" y="578314"/>
                </a:lnTo>
                <a:lnTo>
                  <a:pt x="4501718" y="579631"/>
                </a:lnTo>
                <a:lnTo>
                  <a:pt x="4501718" y="580045"/>
                </a:lnTo>
                <a:lnTo>
                  <a:pt x="4499797" y="579179"/>
                </a:lnTo>
                <a:lnTo>
                  <a:pt x="4495957" y="575304"/>
                </a:lnTo>
                <a:lnTo>
                  <a:pt x="4492486" y="569323"/>
                </a:lnTo>
                <a:close/>
                <a:moveTo>
                  <a:pt x="4505559" y="567178"/>
                </a:moveTo>
                <a:lnTo>
                  <a:pt x="4507479" y="569323"/>
                </a:lnTo>
                <a:lnTo>
                  <a:pt x="4509029" y="570602"/>
                </a:lnTo>
                <a:lnTo>
                  <a:pt x="4507479" y="572746"/>
                </a:lnTo>
                <a:lnTo>
                  <a:pt x="4505963" y="571881"/>
                </a:lnTo>
                <a:lnTo>
                  <a:pt x="4505559" y="571881"/>
                </a:lnTo>
                <a:lnTo>
                  <a:pt x="4505559" y="571467"/>
                </a:lnTo>
                <a:lnTo>
                  <a:pt x="4505559" y="569736"/>
                </a:lnTo>
                <a:close/>
                <a:moveTo>
                  <a:pt x="2959098" y="566739"/>
                </a:moveTo>
                <a:lnTo>
                  <a:pt x="2967554" y="567191"/>
                </a:lnTo>
                <a:lnTo>
                  <a:pt x="2969475" y="573623"/>
                </a:lnTo>
                <a:lnTo>
                  <a:pt x="2952561" y="589913"/>
                </a:lnTo>
                <a:lnTo>
                  <a:pt x="2944509" y="586941"/>
                </a:lnTo>
                <a:lnTo>
                  <a:pt x="2944105" y="577912"/>
                </a:lnTo>
                <a:lnTo>
                  <a:pt x="2946025" y="575768"/>
                </a:lnTo>
                <a:close/>
                <a:moveTo>
                  <a:pt x="2898351" y="549999"/>
                </a:moveTo>
                <a:lnTo>
                  <a:pt x="2927191" y="550449"/>
                </a:lnTo>
                <a:lnTo>
                  <a:pt x="2923350" y="556432"/>
                </a:lnTo>
                <a:lnTo>
                  <a:pt x="2889119" y="573623"/>
                </a:lnTo>
                <a:lnTo>
                  <a:pt x="2874531" y="572758"/>
                </a:lnTo>
                <a:lnTo>
                  <a:pt x="2874531" y="564595"/>
                </a:lnTo>
                <a:close/>
                <a:moveTo>
                  <a:pt x="5269560" y="530690"/>
                </a:moveTo>
                <a:lnTo>
                  <a:pt x="5269558" y="530696"/>
                </a:lnTo>
                <a:lnTo>
                  <a:pt x="5304934" y="551726"/>
                </a:lnTo>
                <a:lnTo>
                  <a:pt x="5304935" y="551721"/>
                </a:lnTo>
                <a:close/>
                <a:moveTo>
                  <a:pt x="1074673" y="523802"/>
                </a:moveTo>
                <a:lnTo>
                  <a:pt x="1081209" y="529822"/>
                </a:lnTo>
                <a:lnTo>
                  <a:pt x="1097348" y="526360"/>
                </a:lnTo>
                <a:lnTo>
                  <a:pt x="1105063" y="534524"/>
                </a:lnTo>
                <a:lnTo>
                  <a:pt x="1120831" y="538813"/>
                </a:lnTo>
                <a:lnTo>
                  <a:pt x="1115036" y="541823"/>
                </a:lnTo>
                <a:lnTo>
                  <a:pt x="1091587" y="548294"/>
                </a:lnTo>
                <a:lnTo>
                  <a:pt x="1083536" y="541823"/>
                </a:lnTo>
                <a:lnTo>
                  <a:pt x="1081984" y="536255"/>
                </a:lnTo>
                <a:lnTo>
                  <a:pt x="1061972" y="538399"/>
                </a:lnTo>
                <a:lnTo>
                  <a:pt x="1060052" y="535389"/>
                </a:lnTo>
                <a:close/>
                <a:moveTo>
                  <a:pt x="4922735" y="493745"/>
                </a:moveTo>
                <a:lnTo>
                  <a:pt x="4922734" y="493747"/>
                </a:lnTo>
                <a:lnTo>
                  <a:pt x="4931190" y="504054"/>
                </a:lnTo>
                <a:lnTo>
                  <a:pt x="4931190" y="504053"/>
                </a:lnTo>
                <a:close/>
                <a:moveTo>
                  <a:pt x="5250356" y="488593"/>
                </a:moveTo>
                <a:lnTo>
                  <a:pt x="5250354" y="488598"/>
                </a:lnTo>
                <a:lnTo>
                  <a:pt x="5274173" y="510945"/>
                </a:lnTo>
                <a:lnTo>
                  <a:pt x="5274174" y="510939"/>
                </a:lnTo>
                <a:close/>
                <a:moveTo>
                  <a:pt x="2895285" y="464562"/>
                </a:moveTo>
                <a:lnTo>
                  <a:pt x="2908358" y="467572"/>
                </a:lnTo>
                <a:lnTo>
                  <a:pt x="2904112" y="480888"/>
                </a:lnTo>
                <a:lnTo>
                  <a:pt x="2917589" y="476148"/>
                </a:lnTo>
                <a:lnTo>
                  <a:pt x="2924496" y="483898"/>
                </a:lnTo>
                <a:lnTo>
                  <a:pt x="2941039" y="494207"/>
                </a:lnTo>
                <a:lnTo>
                  <a:pt x="2958727" y="503198"/>
                </a:lnTo>
                <a:lnTo>
                  <a:pt x="2952561" y="517793"/>
                </a:lnTo>
                <a:lnTo>
                  <a:pt x="2968734" y="515650"/>
                </a:lnTo>
                <a:lnTo>
                  <a:pt x="2977931" y="525544"/>
                </a:lnTo>
                <a:lnTo>
                  <a:pt x="2954482" y="534986"/>
                </a:lnTo>
                <a:lnTo>
                  <a:pt x="2926046" y="528102"/>
                </a:lnTo>
                <a:lnTo>
                  <a:pt x="2922205" y="513957"/>
                </a:lnTo>
                <a:lnTo>
                  <a:pt x="2892590" y="530246"/>
                </a:lnTo>
                <a:lnTo>
                  <a:pt x="2853002" y="546123"/>
                </a:lnTo>
                <a:lnTo>
                  <a:pt x="2856842" y="528102"/>
                </a:lnTo>
                <a:lnTo>
                  <a:pt x="2826452" y="531111"/>
                </a:lnTo>
                <a:lnTo>
                  <a:pt x="2854147" y="516101"/>
                </a:lnTo>
                <a:lnTo>
                  <a:pt x="2871431" y="492474"/>
                </a:lnTo>
                <a:close/>
                <a:moveTo>
                  <a:pt x="4317559" y="441385"/>
                </a:moveTo>
                <a:lnTo>
                  <a:pt x="4350610" y="443942"/>
                </a:lnTo>
                <a:lnTo>
                  <a:pt x="4344074" y="462828"/>
                </a:lnTo>
                <a:lnTo>
                  <a:pt x="4365233" y="483442"/>
                </a:lnTo>
                <a:lnTo>
                  <a:pt x="4335988" y="506203"/>
                </a:lnTo>
                <a:lnTo>
                  <a:pt x="4273725" y="526818"/>
                </a:lnTo>
                <a:lnTo>
                  <a:pt x="4255262" y="532386"/>
                </a:lnTo>
                <a:lnTo>
                  <a:pt x="4228342" y="528098"/>
                </a:lnTo>
                <a:lnTo>
                  <a:pt x="4171807" y="518241"/>
                </a:lnTo>
                <a:lnTo>
                  <a:pt x="4194111" y="504924"/>
                </a:lnTo>
                <a:lnTo>
                  <a:pt x="4151827" y="490326"/>
                </a:lnTo>
                <a:lnTo>
                  <a:pt x="4189124" y="484759"/>
                </a:lnTo>
                <a:lnTo>
                  <a:pt x="4189899" y="476143"/>
                </a:lnTo>
                <a:lnTo>
                  <a:pt x="4147986" y="468846"/>
                </a:lnTo>
                <a:lnTo>
                  <a:pt x="4165270" y="449096"/>
                </a:lnTo>
                <a:lnTo>
                  <a:pt x="4196436" y="444809"/>
                </a:lnTo>
                <a:lnTo>
                  <a:pt x="4224872" y="465423"/>
                </a:lnTo>
                <a:lnTo>
                  <a:pt x="4257957" y="449096"/>
                </a:lnTo>
                <a:lnTo>
                  <a:pt x="4282552" y="457259"/>
                </a:lnTo>
                <a:close/>
                <a:moveTo>
                  <a:pt x="5228053" y="429343"/>
                </a:moveTo>
                <a:lnTo>
                  <a:pt x="5228050" y="429348"/>
                </a:lnTo>
                <a:lnTo>
                  <a:pt x="5258809" y="462828"/>
                </a:lnTo>
                <a:lnTo>
                  <a:pt x="5258811" y="462823"/>
                </a:lnTo>
                <a:close/>
                <a:moveTo>
                  <a:pt x="3140967" y="390298"/>
                </a:moveTo>
                <a:lnTo>
                  <a:pt x="3152119" y="398010"/>
                </a:lnTo>
                <a:lnTo>
                  <a:pt x="3145212" y="410463"/>
                </a:lnTo>
                <a:lnTo>
                  <a:pt x="3140596" y="414337"/>
                </a:lnTo>
                <a:lnTo>
                  <a:pt x="3122908" y="423368"/>
                </a:lnTo>
                <a:lnTo>
                  <a:pt x="3099054" y="424646"/>
                </a:lnTo>
                <a:lnTo>
                  <a:pt x="3102524" y="410463"/>
                </a:lnTo>
                <a:lnTo>
                  <a:pt x="3120988" y="393721"/>
                </a:lnTo>
                <a:close/>
                <a:moveTo>
                  <a:pt x="4999248" y="381260"/>
                </a:moveTo>
                <a:lnTo>
                  <a:pt x="4999160" y="381743"/>
                </a:lnTo>
                <a:lnTo>
                  <a:pt x="5036631" y="386370"/>
                </a:lnTo>
                <a:close/>
                <a:moveTo>
                  <a:pt x="5204972" y="367529"/>
                </a:moveTo>
                <a:lnTo>
                  <a:pt x="5204971" y="367534"/>
                </a:lnTo>
                <a:lnTo>
                  <a:pt x="5206891" y="387286"/>
                </a:lnTo>
                <a:lnTo>
                  <a:pt x="5241490" y="407035"/>
                </a:lnTo>
                <a:lnTo>
                  <a:pt x="5241493" y="407030"/>
                </a:lnTo>
                <a:lnTo>
                  <a:pt x="5206892" y="387277"/>
                </a:lnTo>
                <a:close/>
                <a:moveTo>
                  <a:pt x="2740706" y="336611"/>
                </a:moveTo>
                <a:lnTo>
                  <a:pt x="2754924" y="344362"/>
                </a:lnTo>
                <a:lnTo>
                  <a:pt x="2762640" y="349930"/>
                </a:lnTo>
                <a:lnTo>
                  <a:pt x="2764156" y="355085"/>
                </a:lnTo>
                <a:lnTo>
                  <a:pt x="2767997" y="365806"/>
                </a:lnTo>
                <a:lnTo>
                  <a:pt x="2748017" y="376113"/>
                </a:lnTo>
                <a:lnTo>
                  <a:pt x="2728038" y="367537"/>
                </a:lnTo>
                <a:lnTo>
                  <a:pt x="2709946" y="370961"/>
                </a:lnTo>
                <a:lnTo>
                  <a:pt x="2693032" y="358095"/>
                </a:lnTo>
                <a:lnTo>
                  <a:pt x="2717257" y="348649"/>
                </a:lnTo>
                <a:close/>
                <a:moveTo>
                  <a:pt x="5181118" y="335737"/>
                </a:moveTo>
                <a:lnTo>
                  <a:pt x="5153457" y="345632"/>
                </a:lnTo>
                <a:lnTo>
                  <a:pt x="5148066" y="366249"/>
                </a:lnTo>
                <a:lnTo>
                  <a:pt x="5131927" y="379116"/>
                </a:lnTo>
                <a:lnTo>
                  <a:pt x="5109219" y="372268"/>
                </a:lnTo>
                <a:lnTo>
                  <a:pt x="5083849" y="373962"/>
                </a:lnTo>
                <a:lnTo>
                  <a:pt x="5059254" y="358499"/>
                </a:lnTo>
                <a:lnTo>
                  <a:pt x="5049247" y="365797"/>
                </a:lnTo>
                <a:lnTo>
                  <a:pt x="5048962" y="365838"/>
                </a:lnTo>
                <a:lnTo>
                  <a:pt x="5075820" y="379625"/>
                </a:lnTo>
                <a:lnTo>
                  <a:pt x="5049246" y="365803"/>
                </a:lnTo>
                <a:lnTo>
                  <a:pt x="5059253" y="358506"/>
                </a:lnTo>
                <a:lnTo>
                  <a:pt x="5083848" y="373969"/>
                </a:lnTo>
                <a:lnTo>
                  <a:pt x="5109218" y="372276"/>
                </a:lnTo>
                <a:lnTo>
                  <a:pt x="5131927" y="379573"/>
                </a:lnTo>
                <a:lnTo>
                  <a:pt x="5148065" y="366670"/>
                </a:lnTo>
                <a:lnTo>
                  <a:pt x="5153456" y="345638"/>
                </a:lnTo>
                <a:lnTo>
                  <a:pt x="5181117" y="335745"/>
                </a:lnTo>
                <a:lnTo>
                  <a:pt x="5208734" y="347336"/>
                </a:lnTo>
                <a:lnTo>
                  <a:pt x="5208813" y="346911"/>
                </a:lnTo>
                <a:close/>
                <a:moveTo>
                  <a:pt x="8074112" y="297963"/>
                </a:moveTo>
                <a:lnTo>
                  <a:pt x="8102953" y="317301"/>
                </a:lnTo>
                <a:lnTo>
                  <a:pt x="8084085" y="318166"/>
                </a:lnTo>
                <a:lnTo>
                  <a:pt x="8067172" y="309551"/>
                </a:lnTo>
                <a:close/>
                <a:moveTo>
                  <a:pt x="2838750" y="286386"/>
                </a:moveTo>
                <a:lnTo>
                  <a:pt x="2860279" y="290675"/>
                </a:lnTo>
                <a:lnTo>
                  <a:pt x="2869511" y="303127"/>
                </a:lnTo>
                <a:lnTo>
                  <a:pt x="2871431" y="335333"/>
                </a:lnTo>
                <a:lnTo>
                  <a:pt x="2843770" y="349515"/>
                </a:lnTo>
                <a:lnTo>
                  <a:pt x="2875676" y="354671"/>
                </a:lnTo>
                <a:lnTo>
                  <a:pt x="2854922" y="384277"/>
                </a:lnTo>
                <a:lnTo>
                  <a:pt x="2896801" y="361518"/>
                </a:lnTo>
                <a:lnTo>
                  <a:pt x="2907583" y="380403"/>
                </a:lnTo>
                <a:lnTo>
                  <a:pt x="2887199" y="401887"/>
                </a:lnTo>
                <a:lnTo>
                  <a:pt x="2893365" y="421637"/>
                </a:lnTo>
                <a:lnTo>
                  <a:pt x="2927966" y="400156"/>
                </a:lnTo>
                <a:lnTo>
                  <a:pt x="2959502" y="375701"/>
                </a:lnTo>
                <a:lnTo>
                  <a:pt x="2981402" y="343909"/>
                </a:lnTo>
                <a:lnTo>
                  <a:pt x="3007951" y="346053"/>
                </a:lnTo>
                <a:lnTo>
                  <a:pt x="3033692" y="350343"/>
                </a:lnTo>
                <a:lnTo>
                  <a:pt x="3050605" y="364113"/>
                </a:lnTo>
                <a:lnTo>
                  <a:pt x="3042553" y="378710"/>
                </a:lnTo>
                <a:lnTo>
                  <a:pt x="3018328" y="394172"/>
                </a:lnTo>
                <a:lnTo>
                  <a:pt x="3022169" y="410051"/>
                </a:lnTo>
                <a:lnTo>
                  <a:pt x="3011388" y="424195"/>
                </a:lnTo>
                <a:lnTo>
                  <a:pt x="2959502" y="444814"/>
                </a:lnTo>
                <a:lnTo>
                  <a:pt x="2927966" y="449553"/>
                </a:lnTo>
                <a:lnTo>
                  <a:pt x="2912569" y="440525"/>
                </a:lnTo>
                <a:lnTo>
                  <a:pt x="2897205" y="455533"/>
                </a:lnTo>
                <a:lnTo>
                  <a:pt x="2861829" y="480888"/>
                </a:lnTo>
                <a:lnTo>
                  <a:pt x="2847982" y="493753"/>
                </a:lnTo>
                <a:lnTo>
                  <a:pt x="2810685" y="513957"/>
                </a:lnTo>
                <a:lnTo>
                  <a:pt x="2779924" y="516101"/>
                </a:lnTo>
                <a:lnTo>
                  <a:pt x="2755699" y="528967"/>
                </a:lnTo>
                <a:lnTo>
                  <a:pt x="2741481" y="548719"/>
                </a:lnTo>
                <a:lnTo>
                  <a:pt x="2714561" y="552594"/>
                </a:lnTo>
                <a:lnTo>
                  <a:pt x="2673423" y="577498"/>
                </a:lnTo>
                <a:lnTo>
                  <a:pt x="2628040" y="612261"/>
                </a:lnTo>
                <a:lnTo>
                  <a:pt x="2604591" y="636715"/>
                </a:lnTo>
                <a:lnTo>
                  <a:pt x="2581141" y="673208"/>
                </a:lnTo>
                <a:lnTo>
                  <a:pt x="2609981" y="678813"/>
                </a:lnTo>
                <a:lnTo>
                  <a:pt x="2602670" y="708422"/>
                </a:lnTo>
                <a:lnTo>
                  <a:pt x="2599200" y="732468"/>
                </a:lnTo>
                <a:lnTo>
                  <a:pt x="2633431" y="726028"/>
                </a:lnTo>
                <a:lnTo>
                  <a:pt x="2667258" y="739766"/>
                </a:lnTo>
                <a:lnTo>
                  <a:pt x="2683026" y="751805"/>
                </a:lnTo>
                <a:lnTo>
                  <a:pt x="2691112" y="767267"/>
                </a:lnTo>
                <a:lnTo>
                  <a:pt x="2714191" y="775845"/>
                </a:lnTo>
                <a:lnTo>
                  <a:pt x="2731475" y="789163"/>
                </a:lnTo>
                <a:lnTo>
                  <a:pt x="2767626" y="791307"/>
                </a:lnTo>
                <a:lnTo>
                  <a:pt x="2790705" y="794731"/>
                </a:lnTo>
                <a:lnTo>
                  <a:pt x="2773387" y="822646"/>
                </a:lnTo>
                <a:lnTo>
                  <a:pt x="2765335" y="854849"/>
                </a:lnTo>
                <a:lnTo>
                  <a:pt x="2765706" y="891342"/>
                </a:lnTo>
                <a:lnTo>
                  <a:pt x="2786864" y="922267"/>
                </a:lnTo>
                <a:lnTo>
                  <a:pt x="2808764" y="912372"/>
                </a:lnTo>
                <a:lnTo>
                  <a:pt x="2835684" y="878438"/>
                </a:lnTo>
                <a:lnTo>
                  <a:pt x="2846432" y="826934"/>
                </a:lnTo>
                <a:lnTo>
                  <a:pt x="2838379" y="809779"/>
                </a:lnTo>
                <a:lnTo>
                  <a:pt x="2881438" y="794731"/>
                </a:lnTo>
                <a:lnTo>
                  <a:pt x="2917589" y="771970"/>
                </a:lnTo>
                <a:lnTo>
                  <a:pt x="2940264" y="750074"/>
                </a:lnTo>
                <a:lnTo>
                  <a:pt x="2948350" y="728630"/>
                </a:lnTo>
                <a:lnTo>
                  <a:pt x="2946025" y="701989"/>
                </a:lnTo>
                <a:lnTo>
                  <a:pt x="2931032" y="677533"/>
                </a:lnTo>
                <a:lnTo>
                  <a:pt x="2973349" y="644878"/>
                </a:lnTo>
                <a:lnTo>
                  <a:pt x="2977931" y="616550"/>
                </a:lnTo>
                <a:lnTo>
                  <a:pt x="2996395" y="568018"/>
                </a:lnTo>
                <a:lnTo>
                  <a:pt x="3015228" y="561172"/>
                </a:lnTo>
                <a:lnTo>
                  <a:pt x="3046764" y="569749"/>
                </a:lnTo>
                <a:lnTo>
                  <a:pt x="3067148" y="572344"/>
                </a:lnTo>
                <a:lnTo>
                  <a:pt x="3088677" y="564595"/>
                </a:lnTo>
                <a:lnTo>
                  <a:pt x="3102895" y="575317"/>
                </a:lnTo>
                <a:lnTo>
                  <a:pt x="3120213" y="592923"/>
                </a:lnTo>
                <a:lnTo>
                  <a:pt x="3120988" y="604511"/>
                </a:lnTo>
                <a:lnTo>
                  <a:pt x="3157880" y="607521"/>
                </a:lnTo>
                <a:lnTo>
                  <a:pt x="3145212" y="633743"/>
                </a:lnTo>
                <a:lnTo>
                  <a:pt x="3134835" y="672795"/>
                </a:lnTo>
                <a:lnTo>
                  <a:pt x="3152523" y="678362"/>
                </a:lnTo>
                <a:lnTo>
                  <a:pt x="3160205" y="696421"/>
                </a:lnTo>
                <a:lnTo>
                  <a:pt x="3199018" y="679227"/>
                </a:lnTo>
                <a:lnTo>
                  <a:pt x="3234799" y="644464"/>
                </a:lnTo>
                <a:lnTo>
                  <a:pt x="3255553" y="629868"/>
                </a:lnTo>
                <a:lnTo>
                  <a:pt x="3260169" y="657783"/>
                </a:lnTo>
                <a:lnTo>
                  <a:pt x="3272871" y="698114"/>
                </a:lnTo>
                <a:lnTo>
                  <a:pt x="3282473" y="736343"/>
                </a:lnTo>
                <a:lnTo>
                  <a:pt x="3265930" y="756093"/>
                </a:lnTo>
                <a:lnTo>
                  <a:pt x="3289009" y="774114"/>
                </a:lnTo>
                <a:lnTo>
                  <a:pt x="3302452" y="792586"/>
                </a:lnTo>
                <a:lnTo>
                  <a:pt x="3335538" y="801164"/>
                </a:lnTo>
                <a:lnTo>
                  <a:pt x="3346690" y="811472"/>
                </a:lnTo>
                <a:lnTo>
                  <a:pt x="3346690" y="838522"/>
                </a:lnTo>
                <a:lnTo>
                  <a:pt x="3363199" y="842811"/>
                </a:lnTo>
                <a:lnTo>
                  <a:pt x="3368219" y="855263"/>
                </a:lnTo>
                <a:lnTo>
                  <a:pt x="3358617" y="891756"/>
                </a:lnTo>
                <a:lnTo>
                  <a:pt x="3338604" y="904209"/>
                </a:lnTo>
                <a:lnTo>
                  <a:pt x="3318220" y="915382"/>
                </a:lnTo>
                <a:lnTo>
                  <a:pt x="3276712" y="927383"/>
                </a:lnTo>
                <a:lnTo>
                  <a:pt x="3239010" y="954433"/>
                </a:lnTo>
                <a:lnTo>
                  <a:pt x="3197873" y="960039"/>
                </a:lnTo>
                <a:lnTo>
                  <a:pt x="3149828" y="953154"/>
                </a:lnTo>
                <a:lnTo>
                  <a:pt x="3114451" y="952288"/>
                </a:lnTo>
                <a:lnTo>
                  <a:pt x="3089452" y="955298"/>
                </a:lnTo>
                <a:lnTo>
                  <a:pt x="3062161" y="978924"/>
                </a:lnTo>
                <a:lnTo>
                  <a:pt x="3027560" y="993108"/>
                </a:lnTo>
                <a:lnTo>
                  <a:pt x="2979111" y="1037726"/>
                </a:lnTo>
                <a:lnTo>
                  <a:pt x="2941409" y="1068237"/>
                </a:lnTo>
                <a:lnTo>
                  <a:pt x="2963713" y="1063084"/>
                </a:lnTo>
                <a:lnTo>
                  <a:pt x="3016003" y="1018841"/>
                </a:lnTo>
                <a:lnTo>
                  <a:pt x="3074088" y="990926"/>
                </a:lnTo>
                <a:lnTo>
                  <a:pt x="3110610" y="987953"/>
                </a:lnTo>
                <a:lnTo>
                  <a:pt x="3126749" y="1004695"/>
                </a:lnTo>
                <a:lnTo>
                  <a:pt x="3097134" y="1026591"/>
                </a:lnTo>
                <a:lnTo>
                  <a:pt x="3094438" y="1063084"/>
                </a:lnTo>
                <a:lnTo>
                  <a:pt x="3094843" y="1087988"/>
                </a:lnTo>
                <a:lnTo>
                  <a:pt x="3121358" y="1104279"/>
                </a:lnTo>
                <a:lnTo>
                  <a:pt x="3162496" y="1099990"/>
                </a:lnTo>
                <a:lnTo>
                  <a:pt x="3196727" y="1062632"/>
                </a:lnTo>
                <a:lnTo>
                  <a:pt x="3192111" y="1086672"/>
                </a:lnTo>
                <a:lnTo>
                  <a:pt x="3204409" y="1098711"/>
                </a:lnTo>
                <a:lnTo>
                  <a:pt x="3168291" y="1120606"/>
                </a:lnTo>
                <a:lnTo>
                  <a:pt x="3109835" y="1140359"/>
                </a:lnTo>
                <a:lnTo>
                  <a:pt x="3081770" y="1153225"/>
                </a:lnTo>
                <a:lnTo>
                  <a:pt x="3047910" y="1177265"/>
                </a:lnTo>
                <a:lnTo>
                  <a:pt x="3029851" y="1174707"/>
                </a:lnTo>
                <a:lnTo>
                  <a:pt x="3037162" y="1146792"/>
                </a:lnTo>
                <a:lnTo>
                  <a:pt x="3087161" y="1119327"/>
                </a:lnTo>
                <a:lnTo>
                  <a:pt x="3048314" y="1120606"/>
                </a:lnTo>
                <a:lnTo>
                  <a:pt x="3019846" y="1124895"/>
                </a:lnTo>
                <a:lnTo>
                  <a:pt x="3020620" y="1135607"/>
                </a:lnTo>
                <a:lnTo>
                  <a:pt x="2990634" y="1151521"/>
                </a:lnTo>
                <a:lnTo>
                  <a:pt x="2961794" y="1162657"/>
                </a:lnTo>
                <a:lnTo>
                  <a:pt x="2933358" y="1172552"/>
                </a:lnTo>
                <a:lnTo>
                  <a:pt x="2914490" y="1192303"/>
                </a:lnTo>
                <a:lnTo>
                  <a:pt x="2907954" y="1199150"/>
                </a:lnTo>
                <a:lnTo>
                  <a:pt x="2902597" y="1217208"/>
                </a:lnTo>
                <a:lnTo>
                  <a:pt x="2905292" y="1234816"/>
                </a:lnTo>
                <a:lnTo>
                  <a:pt x="2915669" y="1235230"/>
                </a:lnTo>
                <a:lnTo>
                  <a:pt x="2916444" y="1223642"/>
                </a:lnTo>
                <a:lnTo>
                  <a:pt x="2921801" y="1230941"/>
                </a:lnTo>
                <a:lnTo>
                  <a:pt x="2916815" y="1239970"/>
                </a:lnTo>
                <a:lnTo>
                  <a:pt x="2898756" y="1245538"/>
                </a:lnTo>
                <a:lnTo>
                  <a:pt x="2887200" y="1245086"/>
                </a:lnTo>
                <a:lnTo>
                  <a:pt x="2867591" y="1250692"/>
                </a:lnTo>
                <a:lnTo>
                  <a:pt x="2856068" y="1252385"/>
                </a:lnTo>
                <a:lnTo>
                  <a:pt x="2841075" y="1254116"/>
                </a:lnTo>
                <a:lnTo>
                  <a:pt x="2817996" y="1263559"/>
                </a:lnTo>
                <a:lnTo>
                  <a:pt x="2856068" y="1257125"/>
                </a:lnTo>
                <a:lnTo>
                  <a:pt x="2861055" y="1263559"/>
                </a:lnTo>
                <a:lnTo>
                  <a:pt x="2823758" y="1273868"/>
                </a:lnTo>
                <a:lnTo>
                  <a:pt x="2807990" y="1273868"/>
                </a:lnTo>
                <a:lnTo>
                  <a:pt x="2809910" y="1269579"/>
                </a:lnTo>
                <a:lnTo>
                  <a:pt x="2799533" y="1279436"/>
                </a:lnTo>
                <a:lnTo>
                  <a:pt x="2806474" y="1280753"/>
                </a:lnTo>
                <a:lnTo>
                  <a:pt x="2794547" y="1305205"/>
                </a:lnTo>
                <a:lnTo>
                  <a:pt x="2769547" y="1331391"/>
                </a:lnTo>
                <a:lnTo>
                  <a:pt x="2769918" y="1322813"/>
                </a:lnTo>
                <a:lnTo>
                  <a:pt x="2764561" y="1320668"/>
                </a:lnTo>
                <a:lnTo>
                  <a:pt x="2758799" y="1312091"/>
                </a:lnTo>
                <a:lnTo>
                  <a:pt x="2759170" y="1330977"/>
                </a:lnTo>
                <a:lnTo>
                  <a:pt x="2763786" y="1336545"/>
                </a:lnTo>
                <a:lnTo>
                  <a:pt x="2760720" y="1350277"/>
                </a:lnTo>
                <a:lnTo>
                  <a:pt x="2749164" y="1363595"/>
                </a:lnTo>
                <a:lnTo>
                  <a:pt x="2728039" y="1391096"/>
                </a:lnTo>
                <a:lnTo>
                  <a:pt x="2726085" y="1389780"/>
                </a:lnTo>
                <a:lnTo>
                  <a:pt x="2739932" y="1366191"/>
                </a:lnTo>
                <a:lnTo>
                  <a:pt x="2730330" y="1352872"/>
                </a:lnTo>
                <a:lnTo>
                  <a:pt x="2735316" y="1324544"/>
                </a:lnTo>
                <a:lnTo>
                  <a:pt x="2726085" y="1338689"/>
                </a:lnTo>
                <a:lnTo>
                  <a:pt x="2726085" y="1361036"/>
                </a:lnTo>
                <a:lnTo>
                  <a:pt x="2710721" y="1355431"/>
                </a:lnTo>
                <a:lnTo>
                  <a:pt x="2725343" y="1367056"/>
                </a:lnTo>
                <a:lnTo>
                  <a:pt x="2718032" y="1400088"/>
                </a:lnTo>
                <a:lnTo>
                  <a:pt x="2724568" y="1402233"/>
                </a:lnTo>
                <a:lnTo>
                  <a:pt x="2724164" y="1413820"/>
                </a:lnTo>
                <a:lnTo>
                  <a:pt x="2719953" y="1449035"/>
                </a:lnTo>
                <a:lnTo>
                  <a:pt x="2697649" y="1474805"/>
                </a:lnTo>
                <a:lnTo>
                  <a:pt x="2668808" y="1484663"/>
                </a:lnTo>
                <a:lnTo>
                  <a:pt x="2647650" y="1505279"/>
                </a:lnTo>
                <a:lnTo>
                  <a:pt x="2634207" y="1507423"/>
                </a:lnTo>
                <a:lnTo>
                  <a:pt x="2618439" y="1519876"/>
                </a:lnTo>
                <a:lnTo>
                  <a:pt x="2612273" y="1531463"/>
                </a:lnTo>
                <a:lnTo>
                  <a:pt x="2579221" y="1553359"/>
                </a:lnTo>
                <a:lnTo>
                  <a:pt x="2561162" y="1569687"/>
                </a:lnTo>
                <a:lnTo>
                  <a:pt x="2544620" y="1589852"/>
                </a:lnTo>
                <a:lnTo>
                  <a:pt x="2535759" y="1614344"/>
                </a:lnTo>
                <a:lnTo>
                  <a:pt x="2535388" y="1637971"/>
                </a:lnTo>
                <a:lnTo>
                  <a:pt x="2538858" y="1666714"/>
                </a:lnTo>
                <a:lnTo>
                  <a:pt x="2545765" y="1690754"/>
                </a:lnTo>
                <a:lnTo>
                  <a:pt x="2543474" y="1705350"/>
                </a:lnTo>
                <a:lnTo>
                  <a:pt x="2549235" y="1745306"/>
                </a:lnTo>
                <a:lnTo>
                  <a:pt x="2544990" y="1768029"/>
                </a:lnTo>
                <a:lnTo>
                  <a:pt x="2541554" y="1781794"/>
                </a:lnTo>
                <a:lnTo>
                  <a:pt x="2531918" y="1802373"/>
                </a:lnTo>
                <a:lnTo>
                  <a:pt x="2523865" y="1806700"/>
                </a:lnTo>
                <a:lnTo>
                  <a:pt x="2511163" y="1802373"/>
                </a:lnTo>
                <a:lnTo>
                  <a:pt x="2509243" y="1787362"/>
                </a:lnTo>
                <a:lnTo>
                  <a:pt x="2500786" y="1780063"/>
                </a:lnTo>
                <a:lnTo>
                  <a:pt x="2491184" y="1750460"/>
                </a:lnTo>
                <a:lnTo>
                  <a:pt x="2483469" y="1724237"/>
                </a:lnTo>
                <a:lnTo>
                  <a:pt x="2481548" y="1710957"/>
                </a:lnTo>
                <a:lnTo>
                  <a:pt x="2491184" y="1688196"/>
                </a:lnTo>
                <a:lnTo>
                  <a:pt x="2487343" y="1669310"/>
                </a:lnTo>
                <a:lnTo>
                  <a:pt x="2472721" y="1640943"/>
                </a:lnTo>
                <a:lnTo>
                  <a:pt x="2463860" y="1635826"/>
                </a:lnTo>
                <a:lnTo>
                  <a:pt x="2434278" y="1651251"/>
                </a:lnTo>
                <a:lnTo>
                  <a:pt x="2430033" y="1649558"/>
                </a:lnTo>
                <a:lnTo>
                  <a:pt x="2420431" y="1633644"/>
                </a:lnTo>
                <a:lnTo>
                  <a:pt x="2406213" y="1625518"/>
                </a:lnTo>
                <a:lnTo>
                  <a:pt x="2376193" y="1629807"/>
                </a:lnTo>
                <a:lnTo>
                  <a:pt x="2353889" y="1625932"/>
                </a:lnTo>
                <a:lnTo>
                  <a:pt x="2333539" y="1628076"/>
                </a:lnTo>
                <a:lnTo>
                  <a:pt x="2321983" y="1633644"/>
                </a:lnTo>
                <a:lnTo>
                  <a:pt x="2324308" y="1642674"/>
                </a:lnTo>
                <a:lnTo>
                  <a:pt x="2321208" y="1655992"/>
                </a:lnTo>
                <a:lnTo>
                  <a:pt x="2325453" y="1662876"/>
                </a:lnTo>
                <a:lnTo>
                  <a:pt x="2319288" y="1667165"/>
                </a:lnTo>
                <a:lnTo>
                  <a:pt x="2310831" y="1662424"/>
                </a:lnTo>
                <a:lnTo>
                  <a:pt x="2299308" y="1668858"/>
                </a:lnTo>
                <a:lnTo>
                  <a:pt x="2281249" y="1667993"/>
                </a:lnTo>
                <a:lnTo>
                  <a:pt x="2265481" y="1649558"/>
                </a:lnTo>
                <a:lnTo>
                  <a:pt x="2241628" y="1653847"/>
                </a:lnTo>
                <a:lnTo>
                  <a:pt x="2225085" y="1646549"/>
                </a:lnTo>
                <a:lnTo>
                  <a:pt x="2208171" y="1648693"/>
                </a:lnTo>
                <a:lnTo>
                  <a:pt x="2184722" y="1656405"/>
                </a:lnTo>
                <a:lnTo>
                  <a:pt x="2155107" y="1681762"/>
                </a:lnTo>
                <a:lnTo>
                  <a:pt x="2126266" y="1696360"/>
                </a:lnTo>
                <a:lnTo>
                  <a:pt x="2108578" y="1713101"/>
                </a:lnTo>
                <a:lnTo>
                  <a:pt x="2099380" y="1728113"/>
                </a:lnTo>
                <a:lnTo>
                  <a:pt x="2094764" y="1751739"/>
                </a:lnTo>
                <a:lnTo>
                  <a:pt x="2092844" y="1768029"/>
                </a:lnTo>
                <a:lnTo>
                  <a:pt x="2095505" y="1780063"/>
                </a:lnTo>
                <a:lnTo>
                  <a:pt x="2085533" y="1780929"/>
                </a:lnTo>
                <a:lnTo>
                  <a:pt x="2068215" y="1773635"/>
                </a:lnTo>
                <a:lnTo>
                  <a:pt x="2049381" y="1762913"/>
                </a:lnTo>
                <a:lnTo>
                  <a:pt x="2045540" y="1746585"/>
                </a:lnTo>
                <a:lnTo>
                  <a:pt x="2044765" y="1722545"/>
                </a:lnTo>
                <a:lnTo>
                  <a:pt x="2033243" y="1703207"/>
                </a:lnTo>
                <a:lnTo>
                  <a:pt x="2028223" y="1683455"/>
                </a:lnTo>
                <a:lnTo>
                  <a:pt x="2020541" y="1659866"/>
                </a:lnTo>
                <a:lnTo>
                  <a:pt x="2005919" y="1646549"/>
                </a:lnTo>
                <a:lnTo>
                  <a:pt x="2005550" y="1646555"/>
                </a:lnTo>
                <a:lnTo>
                  <a:pt x="2020541" y="1659872"/>
                </a:lnTo>
                <a:lnTo>
                  <a:pt x="2028223" y="1683461"/>
                </a:lnTo>
                <a:lnTo>
                  <a:pt x="2033243" y="1703212"/>
                </a:lnTo>
                <a:lnTo>
                  <a:pt x="2044765" y="1722550"/>
                </a:lnTo>
                <a:lnTo>
                  <a:pt x="2045540" y="1747004"/>
                </a:lnTo>
                <a:lnTo>
                  <a:pt x="2049381" y="1762918"/>
                </a:lnTo>
                <a:lnTo>
                  <a:pt x="2068215" y="1773640"/>
                </a:lnTo>
                <a:lnTo>
                  <a:pt x="2085533" y="1781343"/>
                </a:lnTo>
                <a:lnTo>
                  <a:pt x="2095505" y="1780064"/>
                </a:lnTo>
                <a:lnTo>
                  <a:pt x="2080513" y="1810123"/>
                </a:lnTo>
                <a:lnTo>
                  <a:pt x="2072056" y="1834164"/>
                </a:lnTo>
                <a:lnTo>
                  <a:pt x="2063229" y="1880514"/>
                </a:lnTo>
                <a:lnTo>
                  <a:pt x="2058208" y="1897293"/>
                </a:lnTo>
                <a:lnTo>
                  <a:pt x="2060533" y="1915314"/>
                </a:lnTo>
                <a:lnTo>
                  <a:pt x="2066294" y="1932055"/>
                </a:lnTo>
                <a:lnTo>
                  <a:pt x="2068215" y="1958654"/>
                </a:lnTo>
                <a:lnTo>
                  <a:pt x="2082433" y="1984011"/>
                </a:lnTo>
                <a:lnTo>
                  <a:pt x="2085903" y="2003311"/>
                </a:lnTo>
                <a:lnTo>
                  <a:pt x="2094764" y="2020504"/>
                </a:lnTo>
                <a:lnTo>
                  <a:pt x="2121684" y="2029533"/>
                </a:lnTo>
                <a:lnTo>
                  <a:pt x="2130511" y="2043679"/>
                </a:lnTo>
                <a:lnTo>
                  <a:pt x="2155107" y="2033822"/>
                </a:lnTo>
                <a:lnTo>
                  <a:pt x="2175894" y="2030813"/>
                </a:lnTo>
                <a:lnTo>
                  <a:pt x="2196649" y="2024793"/>
                </a:lnTo>
                <a:lnTo>
                  <a:pt x="2213933" y="2018774"/>
                </a:lnTo>
                <a:lnTo>
                  <a:pt x="2232396" y="2005042"/>
                </a:lnTo>
                <a:lnTo>
                  <a:pt x="2241257" y="1985290"/>
                </a:lnTo>
                <a:lnTo>
                  <a:pt x="2247018" y="1956096"/>
                </a:lnTo>
                <a:lnTo>
                  <a:pt x="2252780" y="1946653"/>
                </a:lnTo>
                <a:lnTo>
                  <a:pt x="2272018" y="1937210"/>
                </a:lnTo>
                <a:lnTo>
                  <a:pt x="2300858" y="1929460"/>
                </a:lnTo>
                <a:lnTo>
                  <a:pt x="2323903" y="1930325"/>
                </a:lnTo>
                <a:lnTo>
                  <a:pt x="2340075" y="1927767"/>
                </a:lnTo>
                <a:lnTo>
                  <a:pt x="2345837" y="1934614"/>
                </a:lnTo>
                <a:lnTo>
                  <a:pt x="2343141" y="1951355"/>
                </a:lnTo>
                <a:lnTo>
                  <a:pt x="2326228" y="1971558"/>
                </a:lnTo>
                <a:lnTo>
                  <a:pt x="2317771" y="1992589"/>
                </a:lnTo>
                <a:lnTo>
                  <a:pt x="2321983" y="1998608"/>
                </a:lnTo>
                <a:lnTo>
                  <a:pt x="2316222" y="2013206"/>
                </a:lnTo>
                <a:lnTo>
                  <a:pt x="2306619" y="2039804"/>
                </a:lnTo>
                <a:lnTo>
                  <a:pt x="2300858" y="2031226"/>
                </a:lnTo>
                <a:lnTo>
                  <a:pt x="2295063" y="2031678"/>
                </a:lnTo>
                <a:lnTo>
                  <a:pt x="2290077" y="2031678"/>
                </a:lnTo>
                <a:lnTo>
                  <a:pt x="2278150" y="2052708"/>
                </a:lnTo>
                <a:lnTo>
                  <a:pt x="2290447" y="2031679"/>
                </a:lnTo>
                <a:lnTo>
                  <a:pt x="2295063" y="2031679"/>
                </a:lnTo>
                <a:lnTo>
                  <a:pt x="2294692" y="2036833"/>
                </a:lnTo>
                <a:lnTo>
                  <a:pt x="2300083" y="2036833"/>
                </a:lnTo>
                <a:lnTo>
                  <a:pt x="2298533" y="2046276"/>
                </a:lnTo>
                <a:lnTo>
                  <a:pt x="2292401" y="2060873"/>
                </a:lnTo>
                <a:lnTo>
                  <a:pt x="2293917" y="2066028"/>
                </a:lnTo>
                <a:lnTo>
                  <a:pt x="2289706" y="2078443"/>
                </a:lnTo>
                <a:lnTo>
                  <a:pt x="2291222" y="2081904"/>
                </a:lnTo>
                <a:lnTo>
                  <a:pt x="2286606" y="2099060"/>
                </a:lnTo>
                <a:lnTo>
                  <a:pt x="2280070" y="2108089"/>
                </a:lnTo>
                <a:lnTo>
                  <a:pt x="2275454" y="2108954"/>
                </a:lnTo>
                <a:lnTo>
                  <a:pt x="2268547" y="2120955"/>
                </a:lnTo>
                <a:lnTo>
                  <a:pt x="2268548" y="2120955"/>
                </a:lnTo>
                <a:lnTo>
                  <a:pt x="2277004" y="2126975"/>
                </a:lnTo>
                <a:lnTo>
                  <a:pt x="2279700" y="2121821"/>
                </a:lnTo>
                <a:lnTo>
                  <a:pt x="2287011" y="2126109"/>
                </a:lnTo>
                <a:lnTo>
                  <a:pt x="2287011" y="2126109"/>
                </a:lnTo>
                <a:lnTo>
                  <a:pt x="2289706" y="2127388"/>
                </a:lnTo>
                <a:lnTo>
                  <a:pt x="2296242" y="2121406"/>
                </a:lnTo>
                <a:lnTo>
                  <a:pt x="2303924" y="2120955"/>
                </a:lnTo>
                <a:lnTo>
                  <a:pt x="2306215" y="2123965"/>
                </a:lnTo>
                <a:lnTo>
                  <a:pt x="2310460" y="2121820"/>
                </a:lnTo>
                <a:lnTo>
                  <a:pt x="2322387" y="2125244"/>
                </a:lnTo>
                <a:lnTo>
                  <a:pt x="2335055" y="2123965"/>
                </a:lnTo>
                <a:lnTo>
                  <a:pt x="2343512" y="2120541"/>
                </a:lnTo>
                <a:lnTo>
                  <a:pt x="2347353" y="2116666"/>
                </a:lnTo>
                <a:lnTo>
                  <a:pt x="2355843" y="2118811"/>
                </a:lnTo>
                <a:lnTo>
                  <a:pt x="2361975" y="2120955"/>
                </a:lnTo>
                <a:lnTo>
                  <a:pt x="2369286" y="2119676"/>
                </a:lnTo>
                <a:lnTo>
                  <a:pt x="2374273" y="2117118"/>
                </a:lnTo>
                <a:lnTo>
                  <a:pt x="2386604" y="2121820"/>
                </a:lnTo>
                <a:lnTo>
                  <a:pt x="2390445" y="2122686"/>
                </a:lnTo>
                <a:lnTo>
                  <a:pt x="2398127" y="2129119"/>
                </a:lnTo>
                <a:lnTo>
                  <a:pt x="2405034" y="2136417"/>
                </a:lnTo>
                <a:lnTo>
                  <a:pt x="2414265" y="2141985"/>
                </a:lnTo>
                <a:lnTo>
                  <a:pt x="2420431" y="2151466"/>
                </a:lnTo>
                <a:lnTo>
                  <a:pt x="2417735" y="2154890"/>
                </a:lnTo>
                <a:lnTo>
                  <a:pt x="2415815" y="2162188"/>
                </a:lnTo>
                <a:lnTo>
                  <a:pt x="2416960" y="2174641"/>
                </a:lnTo>
                <a:lnTo>
                  <a:pt x="2410424" y="2186229"/>
                </a:lnTo>
                <a:lnTo>
                  <a:pt x="2406213" y="2199547"/>
                </a:lnTo>
                <a:lnTo>
                  <a:pt x="2404259" y="2215009"/>
                </a:lnTo>
                <a:lnTo>
                  <a:pt x="2405034" y="2224001"/>
                </a:lnTo>
                <a:lnTo>
                  <a:pt x="2404663" y="2239050"/>
                </a:lnTo>
                <a:lnTo>
                  <a:pt x="2400418" y="2242473"/>
                </a:lnTo>
                <a:lnTo>
                  <a:pt x="2396981" y="2257071"/>
                </a:lnTo>
                <a:lnTo>
                  <a:pt x="2397722" y="2266100"/>
                </a:lnTo>
                <a:lnTo>
                  <a:pt x="2391961" y="2274678"/>
                </a:lnTo>
                <a:lnTo>
                  <a:pt x="2392736" y="2284121"/>
                </a:lnTo>
                <a:lnTo>
                  <a:pt x="2396577" y="2290140"/>
                </a:lnTo>
                <a:lnTo>
                  <a:pt x="2396577" y="2290141"/>
                </a:lnTo>
                <a:lnTo>
                  <a:pt x="2402338" y="2308161"/>
                </a:lnTo>
                <a:lnTo>
                  <a:pt x="2411973" y="2321892"/>
                </a:lnTo>
                <a:lnTo>
                  <a:pt x="2423496" y="2336490"/>
                </a:lnTo>
                <a:lnTo>
                  <a:pt x="2412748" y="2339951"/>
                </a:lnTo>
                <a:lnTo>
                  <a:pt x="2412344" y="2353231"/>
                </a:lnTo>
                <a:lnTo>
                  <a:pt x="2412348" y="2353235"/>
                </a:lnTo>
                <a:lnTo>
                  <a:pt x="2412345" y="2353232"/>
                </a:lnTo>
                <a:lnTo>
                  <a:pt x="2412749" y="2339951"/>
                </a:lnTo>
                <a:lnTo>
                  <a:pt x="2423497" y="2336490"/>
                </a:lnTo>
                <a:lnTo>
                  <a:pt x="2432358" y="2348943"/>
                </a:lnTo>
                <a:lnTo>
                  <a:pt x="2431583" y="2355827"/>
                </a:lnTo>
                <a:lnTo>
                  <a:pt x="2442735" y="2357520"/>
                </a:lnTo>
                <a:lnTo>
                  <a:pt x="2445026" y="2354962"/>
                </a:lnTo>
                <a:lnTo>
                  <a:pt x="2452337" y="2363540"/>
                </a:lnTo>
                <a:lnTo>
                  <a:pt x="2465039" y="2360530"/>
                </a:lnTo>
                <a:lnTo>
                  <a:pt x="2477337" y="2351952"/>
                </a:lnTo>
                <a:lnTo>
                  <a:pt x="2493879" y="2345068"/>
                </a:lnTo>
                <a:lnTo>
                  <a:pt x="2503482" y="2335211"/>
                </a:lnTo>
                <a:lnTo>
                  <a:pt x="2518475" y="2337355"/>
                </a:lnTo>
                <a:lnTo>
                  <a:pt x="2516925" y="2340365"/>
                </a:lnTo>
                <a:lnTo>
                  <a:pt x="2531918" y="2341644"/>
                </a:lnTo>
                <a:lnTo>
                  <a:pt x="2543845" y="2347250"/>
                </a:lnTo>
                <a:lnTo>
                  <a:pt x="2552301" y="2357520"/>
                </a:lnTo>
                <a:lnTo>
                  <a:pt x="2561904" y="2367415"/>
                </a:lnTo>
                <a:lnTo>
                  <a:pt x="2561904" y="2367415"/>
                </a:lnTo>
                <a:lnTo>
                  <a:pt x="2575750" y="2368280"/>
                </a:lnTo>
                <a:lnTo>
                  <a:pt x="2596909" y="2344654"/>
                </a:lnTo>
                <a:lnTo>
                  <a:pt x="2608431" y="2340779"/>
                </a:lnTo>
                <a:lnTo>
                  <a:pt x="2608836" y="2329643"/>
                </a:lnTo>
                <a:lnTo>
                  <a:pt x="2615743" y="2300862"/>
                </a:lnTo>
                <a:lnTo>
                  <a:pt x="2631510" y="2284534"/>
                </a:lnTo>
                <a:lnTo>
                  <a:pt x="2648828" y="2284120"/>
                </a:lnTo>
                <a:lnTo>
                  <a:pt x="2651119" y="2277236"/>
                </a:lnTo>
                <a:lnTo>
                  <a:pt x="2671873" y="2279832"/>
                </a:lnTo>
                <a:lnTo>
                  <a:pt x="2694177" y="2262638"/>
                </a:lnTo>
                <a:lnTo>
                  <a:pt x="2704959" y="2254926"/>
                </a:lnTo>
                <a:lnTo>
                  <a:pt x="2719177" y="2238598"/>
                </a:lnTo>
                <a:lnTo>
                  <a:pt x="2728779" y="2240743"/>
                </a:lnTo>
                <a:lnTo>
                  <a:pt x="2734945" y="2249772"/>
                </a:lnTo>
                <a:lnTo>
                  <a:pt x="2729183" y="2260945"/>
                </a:lnTo>
                <a:lnTo>
                  <a:pt x="2729142" y="2260959"/>
                </a:lnTo>
                <a:lnTo>
                  <a:pt x="2729184" y="2260945"/>
                </a:lnTo>
                <a:lnTo>
                  <a:pt x="2727634" y="2269072"/>
                </a:lnTo>
                <a:lnTo>
                  <a:pt x="2711866" y="2273398"/>
                </a:lnTo>
                <a:lnTo>
                  <a:pt x="2719952" y="2288823"/>
                </a:lnTo>
                <a:lnTo>
                  <a:pt x="2718403" y="2306430"/>
                </a:lnTo>
                <a:lnTo>
                  <a:pt x="2705330" y="2326633"/>
                </a:lnTo>
                <a:lnTo>
                  <a:pt x="2714562" y="2353232"/>
                </a:lnTo>
                <a:lnTo>
                  <a:pt x="2726084" y="2351087"/>
                </a:lnTo>
                <a:lnTo>
                  <a:pt x="2733396" y="2326633"/>
                </a:lnTo>
                <a:lnTo>
                  <a:pt x="2725714" y="2314594"/>
                </a:lnTo>
                <a:lnTo>
                  <a:pt x="2725714" y="2288823"/>
                </a:lnTo>
                <a:lnTo>
                  <a:pt x="2759945" y="2275091"/>
                </a:lnTo>
                <a:lnTo>
                  <a:pt x="2756845" y="2258801"/>
                </a:lnTo>
                <a:lnTo>
                  <a:pt x="2766852" y="2248041"/>
                </a:lnTo>
                <a:lnTo>
                  <a:pt x="2775308" y="2272081"/>
                </a:lnTo>
                <a:lnTo>
                  <a:pt x="2793772" y="2272947"/>
                </a:lnTo>
                <a:lnTo>
                  <a:pt x="2810685" y="2291419"/>
                </a:lnTo>
                <a:lnTo>
                  <a:pt x="2811089" y="2303007"/>
                </a:lnTo>
                <a:lnTo>
                  <a:pt x="2835314" y="2303420"/>
                </a:lnTo>
                <a:lnTo>
                  <a:pt x="2864120" y="2299583"/>
                </a:lnTo>
                <a:lnTo>
                  <a:pt x="2879147" y="2315046"/>
                </a:lnTo>
                <a:lnTo>
                  <a:pt x="2899126" y="2318883"/>
                </a:lnTo>
                <a:lnTo>
                  <a:pt x="2914490" y="2308575"/>
                </a:lnTo>
                <a:lnTo>
                  <a:pt x="2915669" y="2299997"/>
                </a:lnTo>
                <a:lnTo>
                  <a:pt x="2948721" y="2297852"/>
                </a:lnTo>
                <a:lnTo>
                  <a:pt x="2981031" y="2297439"/>
                </a:lnTo>
                <a:lnTo>
                  <a:pt x="2957952" y="2307747"/>
                </a:lnTo>
                <a:lnTo>
                  <a:pt x="2966409" y="2323623"/>
                </a:lnTo>
                <a:lnTo>
                  <a:pt x="2987568" y="2325768"/>
                </a:lnTo>
                <a:lnTo>
                  <a:pt x="3007176" y="2342923"/>
                </a:lnTo>
                <a:lnTo>
                  <a:pt x="3010647" y="2370425"/>
                </a:lnTo>
                <a:lnTo>
                  <a:pt x="3024460" y="2369560"/>
                </a:lnTo>
                <a:lnTo>
                  <a:pt x="3035242" y="2377272"/>
                </a:lnTo>
                <a:lnTo>
                  <a:pt x="3035242" y="2377272"/>
                </a:lnTo>
                <a:lnTo>
                  <a:pt x="3052525" y="2390176"/>
                </a:lnTo>
                <a:lnTo>
                  <a:pt x="3068293" y="2412486"/>
                </a:lnTo>
                <a:lnTo>
                  <a:pt x="3069068" y="2430093"/>
                </a:lnTo>
                <a:lnTo>
                  <a:pt x="3079075" y="2430507"/>
                </a:lnTo>
                <a:lnTo>
                  <a:pt x="3092922" y="2447286"/>
                </a:lnTo>
                <a:lnTo>
                  <a:pt x="3102843" y="2459636"/>
                </a:lnTo>
                <a:lnTo>
                  <a:pt x="3102895" y="2459288"/>
                </a:lnTo>
                <a:lnTo>
                  <a:pt x="3135205" y="2466172"/>
                </a:lnTo>
                <a:lnTo>
                  <a:pt x="3138271" y="2460153"/>
                </a:lnTo>
                <a:lnTo>
                  <a:pt x="3160205" y="2457143"/>
                </a:lnTo>
                <a:lnTo>
                  <a:pt x="3189045" y="2466586"/>
                </a:lnTo>
                <a:lnTo>
                  <a:pt x="3174052" y="2496232"/>
                </a:lnTo>
                <a:lnTo>
                  <a:pt x="3175972" y="2519821"/>
                </a:lnTo>
                <a:lnTo>
                  <a:pt x="3185945" y="2539572"/>
                </a:lnTo>
                <a:lnTo>
                  <a:pt x="3182624" y="2550481"/>
                </a:lnTo>
                <a:lnTo>
                  <a:pt x="3186350" y="2539572"/>
                </a:lnTo>
                <a:lnTo>
                  <a:pt x="3175973" y="2519821"/>
                </a:lnTo>
                <a:lnTo>
                  <a:pt x="3174053" y="2496232"/>
                </a:lnTo>
                <a:lnTo>
                  <a:pt x="3189046" y="2466586"/>
                </a:lnTo>
                <a:lnTo>
                  <a:pt x="3198277" y="2470461"/>
                </a:lnTo>
                <a:lnTo>
                  <a:pt x="3217886" y="2478174"/>
                </a:lnTo>
                <a:lnTo>
                  <a:pt x="3245952" y="2507368"/>
                </a:lnTo>
                <a:lnTo>
                  <a:pt x="3250163" y="2521100"/>
                </a:lnTo>
                <a:lnTo>
                  <a:pt x="3233250" y="2552476"/>
                </a:lnTo>
                <a:lnTo>
                  <a:pt x="3233238" y="2552513"/>
                </a:lnTo>
                <a:lnTo>
                  <a:pt x="3233250" y="2552476"/>
                </a:lnTo>
                <a:lnTo>
                  <a:pt x="3250164" y="2521100"/>
                </a:lnTo>
                <a:lnTo>
                  <a:pt x="3259025" y="2519821"/>
                </a:lnTo>
                <a:lnTo>
                  <a:pt x="3265561" y="2538293"/>
                </a:lnTo>
                <a:lnTo>
                  <a:pt x="3279779" y="2598412"/>
                </a:lnTo>
                <a:lnTo>
                  <a:pt x="3294401" y="2603980"/>
                </a:lnTo>
                <a:lnTo>
                  <a:pt x="3294772" y="2627607"/>
                </a:lnTo>
                <a:lnTo>
                  <a:pt x="3274388" y="2655485"/>
                </a:lnTo>
                <a:lnTo>
                  <a:pt x="3282845" y="2666245"/>
                </a:lnTo>
                <a:lnTo>
                  <a:pt x="3330148" y="2671399"/>
                </a:lnTo>
                <a:lnTo>
                  <a:pt x="3331698" y="2705296"/>
                </a:lnTo>
                <a:lnTo>
                  <a:pt x="3352082" y="2683400"/>
                </a:lnTo>
                <a:lnTo>
                  <a:pt x="3385909" y="2695853"/>
                </a:lnTo>
                <a:lnTo>
                  <a:pt x="3431258" y="2716056"/>
                </a:lnTo>
                <a:lnTo>
                  <a:pt x="3444331" y="2736635"/>
                </a:lnTo>
                <a:lnTo>
                  <a:pt x="3440490" y="2755107"/>
                </a:lnTo>
                <a:lnTo>
                  <a:pt x="3471655" y="2744385"/>
                </a:lnTo>
                <a:lnTo>
                  <a:pt x="3523945" y="2762820"/>
                </a:lnTo>
                <a:lnTo>
                  <a:pt x="3564308" y="2761127"/>
                </a:lnTo>
                <a:lnTo>
                  <a:pt x="3604671" y="2789456"/>
                </a:lnTo>
                <a:lnTo>
                  <a:pt x="3639677" y="2827680"/>
                </a:lnTo>
                <a:lnTo>
                  <a:pt x="3660431" y="2837988"/>
                </a:lnTo>
                <a:lnTo>
                  <a:pt x="3683510" y="2838816"/>
                </a:lnTo>
                <a:lnTo>
                  <a:pt x="3693516" y="2849575"/>
                </a:lnTo>
                <a:lnTo>
                  <a:pt x="3703119" y="2893367"/>
                </a:lnTo>
                <a:lnTo>
                  <a:pt x="3708105" y="2913984"/>
                </a:lnTo>
                <a:lnTo>
                  <a:pt x="3698503" y="2970642"/>
                </a:lnTo>
                <a:lnTo>
                  <a:pt x="3685430" y="2992952"/>
                </a:lnTo>
                <a:lnTo>
                  <a:pt x="3648504" y="3040205"/>
                </a:lnTo>
                <a:lnTo>
                  <a:pt x="3632736" y="3078843"/>
                </a:lnTo>
                <a:lnTo>
                  <a:pt x="3613902" y="3108451"/>
                </a:lnTo>
                <a:lnTo>
                  <a:pt x="3606995" y="3108902"/>
                </a:lnTo>
                <a:lnTo>
                  <a:pt x="3600459" y="3134222"/>
                </a:lnTo>
                <a:lnTo>
                  <a:pt x="3605075" y="3198179"/>
                </a:lnTo>
                <a:lnTo>
                  <a:pt x="3600055" y="3251000"/>
                </a:lnTo>
                <a:lnTo>
                  <a:pt x="3598539" y="3273347"/>
                </a:lnTo>
                <a:lnTo>
                  <a:pt x="3590857" y="3287079"/>
                </a:lnTo>
                <a:lnTo>
                  <a:pt x="3588532" y="3332564"/>
                </a:lnTo>
                <a:lnTo>
                  <a:pt x="3563937" y="3377221"/>
                </a:lnTo>
                <a:lnTo>
                  <a:pt x="3560837" y="3412021"/>
                </a:lnTo>
                <a:lnTo>
                  <a:pt x="3540858" y="3427032"/>
                </a:lnTo>
                <a:lnTo>
                  <a:pt x="3535467" y="3447649"/>
                </a:lnTo>
                <a:lnTo>
                  <a:pt x="3507031" y="3447649"/>
                </a:lnTo>
                <a:lnTo>
                  <a:pt x="3466264" y="3460516"/>
                </a:lnTo>
                <a:lnTo>
                  <a:pt x="3448946" y="3475978"/>
                </a:lnTo>
                <a:lnTo>
                  <a:pt x="3420106" y="3485873"/>
                </a:lnTo>
                <a:lnTo>
                  <a:pt x="3391299" y="3512923"/>
                </a:lnTo>
                <a:lnTo>
                  <a:pt x="3371691" y="3546820"/>
                </a:lnTo>
                <a:lnTo>
                  <a:pt x="3370141" y="3572591"/>
                </a:lnTo>
                <a:lnTo>
                  <a:pt x="3376306" y="3591477"/>
                </a:lnTo>
                <a:lnTo>
                  <a:pt x="3375127" y="3625826"/>
                </a:lnTo>
                <a:lnTo>
                  <a:pt x="3371286" y="3642567"/>
                </a:lnTo>
                <a:lnTo>
                  <a:pt x="3354744" y="3661040"/>
                </a:lnTo>
                <a:lnTo>
                  <a:pt x="3333214" y="3721122"/>
                </a:lnTo>
                <a:lnTo>
                  <a:pt x="3314381" y="3748172"/>
                </a:lnTo>
                <a:lnTo>
                  <a:pt x="3299017" y="3764086"/>
                </a:lnTo>
                <a:lnTo>
                  <a:pt x="3291706" y="3796290"/>
                </a:lnTo>
                <a:lnTo>
                  <a:pt x="3277858" y="3816455"/>
                </a:lnTo>
                <a:lnTo>
                  <a:pt x="3267852" y="3796290"/>
                </a:lnTo>
                <a:lnTo>
                  <a:pt x="3277084" y="3780376"/>
                </a:lnTo>
                <a:lnTo>
                  <a:pt x="3263730" y="3763615"/>
                </a:lnTo>
                <a:lnTo>
                  <a:pt x="3258620" y="3757201"/>
                </a:lnTo>
                <a:lnTo>
                  <a:pt x="3258620" y="3757201"/>
                </a:lnTo>
                <a:lnTo>
                  <a:pt x="3263730" y="3763615"/>
                </a:lnTo>
                <a:lnTo>
                  <a:pt x="3277083" y="3780375"/>
                </a:lnTo>
                <a:lnTo>
                  <a:pt x="3267851" y="3796289"/>
                </a:lnTo>
                <a:lnTo>
                  <a:pt x="3277858" y="3816455"/>
                </a:lnTo>
                <a:lnTo>
                  <a:pt x="3270176" y="3837937"/>
                </a:lnTo>
                <a:lnTo>
                  <a:pt x="3244806" y="3856372"/>
                </a:lnTo>
                <a:lnTo>
                  <a:pt x="3224793" y="3849938"/>
                </a:lnTo>
                <a:lnTo>
                  <a:pt x="3211720" y="3853362"/>
                </a:lnTo>
                <a:lnTo>
                  <a:pt x="3185576" y="3838764"/>
                </a:lnTo>
                <a:lnTo>
                  <a:pt x="3168292" y="3840081"/>
                </a:lnTo>
                <a:lnTo>
                  <a:pt x="3149828" y="3821195"/>
                </a:lnTo>
                <a:lnTo>
                  <a:pt x="3147908" y="3798434"/>
                </a:lnTo>
                <a:lnTo>
                  <a:pt x="3152119" y="3791135"/>
                </a:lnTo>
                <a:lnTo>
                  <a:pt x="3147503" y="3798434"/>
                </a:lnTo>
                <a:lnTo>
                  <a:pt x="3149424" y="3821195"/>
                </a:lnTo>
                <a:lnTo>
                  <a:pt x="3150974" y="3838764"/>
                </a:lnTo>
                <a:lnTo>
                  <a:pt x="3188641" y="3868410"/>
                </a:lnTo>
                <a:lnTo>
                  <a:pt x="3189046" y="3892451"/>
                </a:lnTo>
                <a:lnTo>
                  <a:pt x="3207880" y="3907462"/>
                </a:lnTo>
                <a:lnTo>
                  <a:pt x="3209025" y="3924655"/>
                </a:lnTo>
                <a:lnTo>
                  <a:pt x="3193257" y="3969312"/>
                </a:lnTo>
                <a:lnTo>
                  <a:pt x="3160205" y="3987333"/>
                </a:lnTo>
                <a:lnTo>
                  <a:pt x="3110981" y="3994631"/>
                </a:lnTo>
                <a:lnTo>
                  <a:pt x="3083286" y="3991208"/>
                </a:lnTo>
                <a:lnTo>
                  <a:pt x="3092922" y="4011824"/>
                </a:lnTo>
                <a:lnTo>
                  <a:pt x="3093293" y="4037558"/>
                </a:lnTo>
                <a:lnTo>
                  <a:pt x="3102154" y="4053886"/>
                </a:lnTo>
                <a:lnTo>
                  <a:pt x="3089823" y="4065887"/>
                </a:lnTo>
                <a:lnTo>
                  <a:pt x="3066002" y="4070627"/>
                </a:lnTo>
                <a:lnTo>
                  <a:pt x="3039083" y="4058174"/>
                </a:lnTo>
                <a:lnTo>
                  <a:pt x="3031771" y="4066752"/>
                </a:lnTo>
                <a:lnTo>
                  <a:pt x="3043698" y="4100236"/>
                </a:lnTo>
                <a:lnTo>
                  <a:pt x="3062937" y="4110544"/>
                </a:lnTo>
                <a:lnTo>
                  <a:pt x="3073684" y="4099822"/>
                </a:lnTo>
                <a:lnTo>
                  <a:pt x="3085611" y="4116977"/>
                </a:lnTo>
                <a:lnTo>
                  <a:pt x="3066002" y="4126872"/>
                </a:lnTo>
                <a:lnTo>
                  <a:pt x="3052155" y="4147902"/>
                </a:lnTo>
                <a:lnTo>
                  <a:pt x="3057916" y="4180520"/>
                </a:lnTo>
                <a:lnTo>
                  <a:pt x="3056771" y="4198579"/>
                </a:lnTo>
                <a:lnTo>
                  <a:pt x="3034096" y="4198993"/>
                </a:lnTo>
                <a:lnTo>
                  <a:pt x="3020249" y="4215734"/>
                </a:lnTo>
                <a:lnTo>
                  <a:pt x="3020619" y="4240640"/>
                </a:lnTo>
                <a:lnTo>
                  <a:pt x="3051380" y="4265132"/>
                </a:lnTo>
                <a:lnTo>
                  <a:pt x="3076380" y="4271979"/>
                </a:lnTo>
                <a:lnTo>
                  <a:pt x="3077525" y="4302039"/>
                </a:lnTo>
                <a:lnTo>
                  <a:pt x="3054850" y="4320925"/>
                </a:lnTo>
                <a:lnTo>
                  <a:pt x="3052526" y="4359562"/>
                </a:lnTo>
                <a:lnTo>
                  <a:pt x="3035612" y="4372880"/>
                </a:lnTo>
                <a:lnTo>
                  <a:pt x="3031401" y="4388343"/>
                </a:lnTo>
                <a:lnTo>
                  <a:pt x="3051010" y="4422278"/>
                </a:lnTo>
                <a:lnTo>
                  <a:pt x="3073684" y="4441578"/>
                </a:lnTo>
                <a:lnTo>
                  <a:pt x="3062937" y="4439433"/>
                </a:lnTo>
                <a:lnTo>
                  <a:pt x="3062915" y="4439429"/>
                </a:lnTo>
                <a:lnTo>
                  <a:pt x="3062937" y="4439434"/>
                </a:lnTo>
                <a:lnTo>
                  <a:pt x="3042924" y="4439434"/>
                </a:lnTo>
                <a:lnTo>
                  <a:pt x="3034838" y="4447146"/>
                </a:lnTo>
                <a:lnTo>
                  <a:pt x="3018329" y="4459185"/>
                </a:lnTo>
                <a:lnTo>
                  <a:pt x="3027156" y="4489659"/>
                </a:lnTo>
                <a:lnTo>
                  <a:pt x="3017554" y="4490110"/>
                </a:lnTo>
                <a:lnTo>
                  <a:pt x="2987568" y="4479350"/>
                </a:lnTo>
                <a:lnTo>
                  <a:pt x="2952192" y="4457041"/>
                </a:lnTo>
                <a:lnTo>
                  <a:pt x="2916040" y="4438155"/>
                </a:lnTo>
                <a:lnTo>
                  <a:pt x="2900272" y="4417952"/>
                </a:lnTo>
                <a:lnTo>
                  <a:pt x="2899127" y="4398652"/>
                </a:lnTo>
                <a:lnTo>
                  <a:pt x="2879147" y="4376304"/>
                </a:lnTo>
                <a:lnTo>
                  <a:pt x="2854923" y="4319646"/>
                </a:lnTo>
                <a:lnTo>
                  <a:pt x="2854148" y="4287442"/>
                </a:lnTo>
                <a:lnTo>
                  <a:pt x="2870286" y="4261671"/>
                </a:lnTo>
                <a:lnTo>
                  <a:pt x="2831069" y="4251814"/>
                </a:lnTo>
                <a:lnTo>
                  <a:pt x="2843771" y="4222619"/>
                </a:lnTo>
                <a:lnTo>
                  <a:pt x="2834135" y="4167654"/>
                </a:lnTo>
                <a:lnTo>
                  <a:pt x="2864896" y="4178828"/>
                </a:lnTo>
                <a:lnTo>
                  <a:pt x="2856439" y="4110996"/>
                </a:lnTo>
                <a:lnTo>
                  <a:pt x="2837235" y="4102380"/>
                </a:lnTo>
                <a:lnTo>
                  <a:pt x="2842592" y="4143614"/>
                </a:lnTo>
                <a:lnTo>
                  <a:pt x="2825678" y="4138911"/>
                </a:lnTo>
                <a:lnTo>
                  <a:pt x="2818367" y="4091658"/>
                </a:lnTo>
                <a:lnTo>
                  <a:pt x="2809169" y="4029394"/>
                </a:lnTo>
                <a:lnTo>
                  <a:pt x="2814526" y="4006219"/>
                </a:lnTo>
                <a:lnTo>
                  <a:pt x="2798758" y="3972322"/>
                </a:lnTo>
                <a:lnTo>
                  <a:pt x="2787236" y="3933233"/>
                </a:lnTo>
                <a:lnTo>
                  <a:pt x="2797242" y="3931954"/>
                </a:lnTo>
                <a:lnTo>
                  <a:pt x="2800308" y="3875709"/>
                </a:lnTo>
                <a:lnTo>
                  <a:pt x="2806069" y="3821195"/>
                </a:lnTo>
                <a:lnTo>
                  <a:pt x="2806474" y="3770067"/>
                </a:lnTo>
                <a:lnTo>
                  <a:pt x="2791077" y="3718977"/>
                </a:lnTo>
                <a:lnTo>
                  <a:pt x="2793401" y="3690647"/>
                </a:lnTo>
                <a:lnTo>
                  <a:pt x="2783395" y="3649000"/>
                </a:lnTo>
                <a:lnTo>
                  <a:pt x="2792626" y="3606939"/>
                </a:lnTo>
                <a:lnTo>
                  <a:pt x="2788011" y="3540800"/>
                </a:lnTo>
                <a:lnTo>
                  <a:pt x="2788011" y="3469958"/>
                </a:lnTo>
                <a:lnTo>
                  <a:pt x="2788785" y="3393962"/>
                </a:lnTo>
                <a:lnTo>
                  <a:pt x="2781474" y="3338169"/>
                </a:lnTo>
                <a:lnTo>
                  <a:pt x="2771468" y="3289637"/>
                </a:lnTo>
                <a:lnTo>
                  <a:pt x="2771467" y="3289638"/>
                </a:lnTo>
                <a:lnTo>
                  <a:pt x="2743031" y="3269886"/>
                </a:lnTo>
                <a:lnTo>
                  <a:pt x="2739561" y="3255740"/>
                </a:lnTo>
                <a:lnTo>
                  <a:pt x="2683800" y="3221805"/>
                </a:lnTo>
                <a:lnTo>
                  <a:pt x="2632285" y="3184447"/>
                </a:lnTo>
                <a:lnTo>
                  <a:pt x="2610352" y="3163830"/>
                </a:lnTo>
                <a:lnTo>
                  <a:pt x="2596909" y="3135087"/>
                </a:lnTo>
                <a:lnTo>
                  <a:pt x="2600750" y="3125644"/>
                </a:lnTo>
                <a:lnTo>
                  <a:pt x="2574605" y="3080573"/>
                </a:lnTo>
                <a:lnTo>
                  <a:pt x="2544990" y="3017858"/>
                </a:lnTo>
                <a:lnTo>
                  <a:pt x="2516149" y="2949612"/>
                </a:lnTo>
                <a:lnTo>
                  <a:pt x="2504627" y="2934149"/>
                </a:lnTo>
                <a:lnTo>
                  <a:pt x="2495025" y="2908830"/>
                </a:lnTo>
                <a:lnTo>
                  <a:pt x="2473495" y="2886483"/>
                </a:lnTo>
                <a:lnTo>
                  <a:pt x="2453482" y="2872751"/>
                </a:lnTo>
                <a:lnTo>
                  <a:pt x="2461939" y="2857740"/>
                </a:lnTo>
                <a:lnTo>
                  <a:pt x="2447350" y="2825084"/>
                </a:lnTo>
                <a:lnTo>
                  <a:pt x="2455032" y="2800630"/>
                </a:lnTo>
                <a:lnTo>
                  <a:pt x="2476191" y="2779148"/>
                </a:lnTo>
                <a:lnTo>
                  <a:pt x="2479627" y="2793745"/>
                </a:lnTo>
                <a:lnTo>
                  <a:pt x="2472316" y="2801909"/>
                </a:lnTo>
                <a:lnTo>
                  <a:pt x="2473495" y="2814362"/>
                </a:lnTo>
                <a:lnTo>
                  <a:pt x="2473506" y="2814359"/>
                </a:lnTo>
                <a:lnTo>
                  <a:pt x="2473496" y="2814362"/>
                </a:lnTo>
                <a:lnTo>
                  <a:pt x="2472317" y="2801909"/>
                </a:lnTo>
                <a:lnTo>
                  <a:pt x="2479628" y="2793745"/>
                </a:lnTo>
                <a:lnTo>
                  <a:pt x="2476191" y="2779148"/>
                </a:lnTo>
                <a:lnTo>
                  <a:pt x="2490005" y="2754242"/>
                </a:lnTo>
                <a:lnTo>
                  <a:pt x="2483873" y="2739231"/>
                </a:lnTo>
                <a:lnTo>
                  <a:pt x="2473866" y="2754694"/>
                </a:lnTo>
                <a:lnTo>
                  <a:pt x="2457324" y="2740096"/>
                </a:lnTo>
                <a:lnTo>
                  <a:pt x="2462714" y="2730653"/>
                </a:lnTo>
                <a:lnTo>
                  <a:pt x="2458099" y="2699277"/>
                </a:lnTo>
                <a:lnTo>
                  <a:pt x="2466960" y="2694160"/>
                </a:lnTo>
                <a:lnTo>
                  <a:pt x="2471946" y="2673092"/>
                </a:lnTo>
                <a:lnTo>
                  <a:pt x="2482727" y="2651196"/>
                </a:lnTo>
                <a:lnTo>
                  <a:pt x="2480773" y="2637050"/>
                </a:lnTo>
                <a:lnTo>
                  <a:pt x="2495396" y="2629752"/>
                </a:lnTo>
                <a:lnTo>
                  <a:pt x="2514229" y="2616434"/>
                </a:lnTo>
                <a:lnTo>
                  <a:pt x="2541149" y="2635734"/>
                </a:lnTo>
                <a:lnTo>
                  <a:pt x="2546169" y="2634906"/>
                </a:lnTo>
                <a:lnTo>
                  <a:pt x="2541149" y="2635320"/>
                </a:lnTo>
                <a:lnTo>
                  <a:pt x="2514229" y="2616020"/>
                </a:lnTo>
                <a:lnTo>
                  <a:pt x="2510388" y="2605260"/>
                </a:lnTo>
                <a:lnTo>
                  <a:pt x="2520394" y="2602702"/>
                </a:lnTo>
                <a:lnTo>
                  <a:pt x="2519619" y="2585509"/>
                </a:lnTo>
                <a:lnTo>
                  <a:pt x="2526156" y="2573056"/>
                </a:lnTo>
                <a:lnTo>
                  <a:pt x="2539632" y="2570911"/>
                </a:lnTo>
                <a:lnTo>
                  <a:pt x="2551930" y="2549467"/>
                </a:lnTo>
                <a:lnTo>
                  <a:pt x="2562307" y="2531860"/>
                </a:lnTo>
                <a:lnTo>
                  <a:pt x="2552705" y="2523696"/>
                </a:lnTo>
                <a:lnTo>
                  <a:pt x="2558466" y="2503945"/>
                </a:lnTo>
                <a:lnTo>
                  <a:pt x="2553075" y="2472154"/>
                </a:lnTo>
                <a:lnTo>
                  <a:pt x="2558837" y="2463576"/>
                </a:lnTo>
                <a:lnTo>
                  <a:pt x="2556141" y="2434833"/>
                </a:lnTo>
                <a:lnTo>
                  <a:pt x="2545467" y="2416487"/>
                </a:lnTo>
                <a:lnTo>
                  <a:pt x="2545395" y="2416775"/>
                </a:lnTo>
                <a:lnTo>
                  <a:pt x="2536938" y="2406918"/>
                </a:lnTo>
                <a:lnTo>
                  <a:pt x="2531918" y="2388032"/>
                </a:lnTo>
                <a:lnTo>
                  <a:pt x="2539229" y="2379002"/>
                </a:lnTo>
                <a:lnTo>
                  <a:pt x="2532322" y="2376858"/>
                </a:lnTo>
                <a:lnTo>
                  <a:pt x="2527706" y="2365684"/>
                </a:lnTo>
                <a:lnTo>
                  <a:pt x="2514634" y="2355827"/>
                </a:lnTo>
                <a:lnTo>
                  <a:pt x="2502707" y="2357972"/>
                </a:lnTo>
                <a:lnTo>
                  <a:pt x="2496945" y="2369973"/>
                </a:lnTo>
                <a:lnTo>
                  <a:pt x="2485793" y="2378589"/>
                </a:lnTo>
                <a:lnTo>
                  <a:pt x="2479628" y="2380281"/>
                </a:lnTo>
                <a:lnTo>
                  <a:pt x="2476562" y="2387166"/>
                </a:lnTo>
                <a:lnTo>
                  <a:pt x="2488859" y="2405187"/>
                </a:lnTo>
                <a:lnTo>
                  <a:pt x="2481548" y="2410341"/>
                </a:lnTo>
                <a:lnTo>
                  <a:pt x="2477337" y="2415082"/>
                </a:lnTo>
                <a:lnTo>
                  <a:pt x="2464635" y="2416775"/>
                </a:lnTo>
                <a:lnTo>
                  <a:pt x="2460794" y="2396158"/>
                </a:lnTo>
                <a:lnTo>
                  <a:pt x="2456953" y="2402177"/>
                </a:lnTo>
                <a:lnTo>
                  <a:pt x="2448496" y="2400033"/>
                </a:lnTo>
                <a:lnTo>
                  <a:pt x="2443510" y="2386715"/>
                </a:lnTo>
                <a:lnTo>
                  <a:pt x="2432358" y="2383743"/>
                </a:lnTo>
                <a:lnTo>
                  <a:pt x="2425821" y="2380281"/>
                </a:lnTo>
                <a:lnTo>
                  <a:pt x="2414265" y="2380281"/>
                </a:lnTo>
                <a:lnTo>
                  <a:pt x="2412749" y="2387580"/>
                </a:lnTo>
                <a:lnTo>
                  <a:pt x="2410053" y="2382426"/>
                </a:lnTo>
                <a:lnTo>
                  <a:pt x="2411974" y="2375993"/>
                </a:lnTo>
                <a:lnTo>
                  <a:pt x="2414265" y="2368694"/>
                </a:lnTo>
                <a:lnTo>
                  <a:pt x="2413894" y="2362261"/>
                </a:lnTo>
                <a:lnTo>
                  <a:pt x="2417735" y="2358837"/>
                </a:lnTo>
                <a:lnTo>
                  <a:pt x="2417515" y="2358608"/>
                </a:lnTo>
                <a:lnTo>
                  <a:pt x="2413894" y="2362261"/>
                </a:lnTo>
                <a:lnTo>
                  <a:pt x="2414264" y="2368694"/>
                </a:lnTo>
                <a:lnTo>
                  <a:pt x="2411973" y="2375579"/>
                </a:lnTo>
                <a:lnTo>
                  <a:pt x="2410053" y="2382012"/>
                </a:lnTo>
                <a:lnTo>
                  <a:pt x="2396206" y="2374713"/>
                </a:lnTo>
                <a:lnTo>
                  <a:pt x="2390815" y="2367829"/>
                </a:lnTo>
                <a:lnTo>
                  <a:pt x="2394285" y="2361847"/>
                </a:lnTo>
                <a:lnTo>
                  <a:pt x="2393510" y="2354548"/>
                </a:lnTo>
                <a:lnTo>
                  <a:pt x="2386603" y="2346384"/>
                </a:lnTo>
                <a:lnTo>
                  <a:pt x="2376193" y="2339499"/>
                </a:lnTo>
                <a:lnTo>
                  <a:pt x="2367365" y="2335211"/>
                </a:lnTo>
                <a:lnTo>
                  <a:pt x="2365815" y="2324902"/>
                </a:lnTo>
                <a:lnTo>
                  <a:pt x="2358909" y="2318883"/>
                </a:lnTo>
                <a:lnTo>
                  <a:pt x="2360425" y="2328777"/>
                </a:lnTo>
                <a:lnTo>
                  <a:pt x="2354663" y="2337355"/>
                </a:lnTo>
                <a:lnTo>
                  <a:pt x="2348902" y="2327498"/>
                </a:lnTo>
                <a:lnTo>
                  <a:pt x="2340816" y="2324488"/>
                </a:lnTo>
                <a:lnTo>
                  <a:pt x="2337379" y="2317190"/>
                </a:lnTo>
                <a:lnTo>
                  <a:pt x="2337750" y="2306430"/>
                </a:lnTo>
                <a:lnTo>
                  <a:pt x="2342366" y="2295708"/>
                </a:lnTo>
                <a:lnTo>
                  <a:pt x="2335055" y="2291005"/>
                </a:lnTo>
                <a:lnTo>
                  <a:pt x="2341591" y="2284534"/>
                </a:lnTo>
                <a:lnTo>
                  <a:pt x="2341591" y="2284534"/>
                </a:lnTo>
                <a:lnTo>
                  <a:pt x="2333135" y="2273812"/>
                </a:lnTo>
                <a:lnTo>
                  <a:pt x="2321208" y="2260080"/>
                </a:lnTo>
                <a:lnTo>
                  <a:pt x="2316222" y="2248493"/>
                </a:lnTo>
                <a:lnTo>
                  <a:pt x="2305845" y="2237733"/>
                </a:lnTo>
                <a:lnTo>
                  <a:pt x="2293143" y="2222308"/>
                </a:lnTo>
                <a:lnTo>
                  <a:pt x="2296613" y="2217154"/>
                </a:lnTo>
                <a:lnTo>
                  <a:pt x="2300858" y="2222308"/>
                </a:lnTo>
                <a:lnTo>
                  <a:pt x="2302779" y="2220164"/>
                </a:lnTo>
                <a:lnTo>
                  <a:pt x="2311606" y="2218433"/>
                </a:lnTo>
                <a:lnTo>
                  <a:pt x="2315447" y="2210683"/>
                </a:lnTo>
                <a:lnTo>
                  <a:pt x="2319288" y="2210683"/>
                </a:lnTo>
                <a:lnTo>
                  <a:pt x="2320063" y="2193941"/>
                </a:lnTo>
                <a:lnTo>
                  <a:pt x="2326228" y="2192662"/>
                </a:lnTo>
                <a:lnTo>
                  <a:pt x="2331990" y="2192662"/>
                </a:lnTo>
                <a:lnTo>
                  <a:pt x="2338896" y="2183633"/>
                </a:lnTo>
                <a:lnTo>
                  <a:pt x="2346207" y="2190518"/>
                </a:lnTo>
                <a:lnTo>
                  <a:pt x="2348903" y="2186229"/>
                </a:lnTo>
                <a:lnTo>
                  <a:pt x="2354294" y="2182805"/>
                </a:lnTo>
                <a:lnTo>
                  <a:pt x="2364300" y="2172911"/>
                </a:lnTo>
                <a:lnTo>
                  <a:pt x="2365816" y="2166063"/>
                </a:lnTo>
                <a:lnTo>
                  <a:pt x="2364300" y="2172910"/>
                </a:lnTo>
                <a:lnTo>
                  <a:pt x="2354294" y="2182805"/>
                </a:lnTo>
                <a:lnTo>
                  <a:pt x="2348903" y="2186228"/>
                </a:lnTo>
                <a:lnTo>
                  <a:pt x="2346207" y="2190517"/>
                </a:lnTo>
                <a:lnTo>
                  <a:pt x="2338896" y="2183633"/>
                </a:lnTo>
                <a:lnTo>
                  <a:pt x="2331989" y="2192662"/>
                </a:lnTo>
                <a:lnTo>
                  <a:pt x="2326228" y="2192662"/>
                </a:lnTo>
                <a:lnTo>
                  <a:pt x="2320063" y="2193941"/>
                </a:lnTo>
                <a:lnTo>
                  <a:pt x="2319288" y="2210682"/>
                </a:lnTo>
                <a:lnTo>
                  <a:pt x="2315447" y="2210682"/>
                </a:lnTo>
                <a:lnTo>
                  <a:pt x="2311606" y="2218433"/>
                </a:lnTo>
                <a:lnTo>
                  <a:pt x="2302779" y="2220163"/>
                </a:lnTo>
                <a:lnTo>
                  <a:pt x="2299308" y="2209403"/>
                </a:lnTo>
                <a:lnTo>
                  <a:pt x="2291222" y="2206394"/>
                </a:lnTo>
                <a:lnTo>
                  <a:pt x="2291222" y="2206394"/>
                </a:lnTo>
                <a:lnTo>
                  <a:pt x="2287786" y="2214144"/>
                </a:lnTo>
                <a:lnTo>
                  <a:pt x="2272018" y="2213693"/>
                </a:lnTo>
                <a:lnTo>
                  <a:pt x="2262786" y="2210683"/>
                </a:lnTo>
                <a:lnTo>
                  <a:pt x="2252409" y="2203384"/>
                </a:lnTo>
                <a:lnTo>
                  <a:pt x="2237416" y="2201240"/>
                </a:lnTo>
                <a:lnTo>
                  <a:pt x="2230476" y="2194393"/>
                </a:lnTo>
                <a:lnTo>
                  <a:pt x="2230511" y="2194233"/>
                </a:lnTo>
                <a:lnTo>
                  <a:pt x="2217032" y="2188374"/>
                </a:lnTo>
                <a:lnTo>
                  <a:pt x="2200860" y="2187960"/>
                </a:lnTo>
                <a:lnTo>
                  <a:pt x="2188967" y="2181075"/>
                </a:lnTo>
                <a:lnTo>
                  <a:pt x="2175894" y="2166892"/>
                </a:lnTo>
                <a:lnTo>
                  <a:pt x="2175899" y="2166866"/>
                </a:lnTo>
                <a:lnTo>
                  <a:pt x="2175894" y="2166891"/>
                </a:lnTo>
                <a:lnTo>
                  <a:pt x="2149345" y="2129984"/>
                </a:lnTo>
                <a:lnTo>
                  <a:pt x="2137048" y="2118810"/>
                </a:lnTo>
                <a:lnTo>
                  <a:pt x="2115889" y="2110232"/>
                </a:lnTo>
                <a:lnTo>
                  <a:pt x="2100896" y="2112377"/>
                </a:lnTo>
                <a:lnTo>
                  <a:pt x="2077851" y="2125243"/>
                </a:lnTo>
                <a:lnTo>
                  <a:pt x="2064003" y="2129118"/>
                </a:lnTo>
                <a:lnTo>
                  <a:pt x="2045911" y="2119675"/>
                </a:lnTo>
                <a:lnTo>
                  <a:pt x="2026706" y="2113242"/>
                </a:lnTo>
                <a:lnTo>
                  <a:pt x="2003627" y="2097779"/>
                </a:lnTo>
                <a:lnTo>
                  <a:pt x="1984389" y="2093077"/>
                </a:lnTo>
                <a:lnTo>
                  <a:pt x="1956324" y="2076749"/>
                </a:lnTo>
                <a:lnTo>
                  <a:pt x="1935940" y="2060872"/>
                </a:lnTo>
                <a:lnTo>
                  <a:pt x="1930179" y="2051843"/>
                </a:lnTo>
                <a:lnTo>
                  <a:pt x="1915961" y="2049699"/>
                </a:lnTo>
                <a:lnTo>
                  <a:pt x="1889816" y="2038977"/>
                </a:lnTo>
                <a:lnTo>
                  <a:pt x="1880584" y="2023063"/>
                </a:lnTo>
                <a:lnTo>
                  <a:pt x="1855214" y="2003763"/>
                </a:lnTo>
                <a:lnTo>
                  <a:pt x="1844837" y="1982281"/>
                </a:lnTo>
                <a:lnTo>
                  <a:pt x="1840996" y="1965953"/>
                </a:lnTo>
                <a:lnTo>
                  <a:pt x="1849824" y="1962115"/>
                </a:lnTo>
                <a:lnTo>
                  <a:pt x="1848678" y="1952221"/>
                </a:lnTo>
                <a:lnTo>
                  <a:pt x="1856360" y="1943643"/>
                </a:lnTo>
                <a:lnTo>
                  <a:pt x="1857505" y="1932055"/>
                </a:lnTo>
                <a:lnTo>
                  <a:pt x="1850969" y="1916593"/>
                </a:lnTo>
                <a:lnTo>
                  <a:pt x="1850969" y="1902861"/>
                </a:lnTo>
                <a:lnTo>
                  <a:pt x="1844837" y="1885668"/>
                </a:lnTo>
                <a:lnTo>
                  <a:pt x="1826374" y="1851319"/>
                </a:lnTo>
                <a:lnTo>
                  <a:pt x="1804845" y="1825134"/>
                </a:lnTo>
                <a:lnTo>
                  <a:pt x="1795613" y="1803690"/>
                </a:lnTo>
                <a:lnTo>
                  <a:pt x="1776004" y="1789958"/>
                </a:lnTo>
                <a:lnTo>
                  <a:pt x="1772534" y="1781794"/>
                </a:lnTo>
                <a:lnTo>
                  <a:pt x="1781395" y="1760322"/>
                </a:lnTo>
                <a:lnTo>
                  <a:pt x="1769098" y="1752158"/>
                </a:lnTo>
                <a:lnTo>
                  <a:pt x="1757541" y="1735416"/>
                </a:lnTo>
                <a:lnTo>
                  <a:pt x="1756396" y="1711790"/>
                </a:lnTo>
                <a:lnTo>
                  <a:pt x="1743323" y="1709232"/>
                </a:lnTo>
                <a:lnTo>
                  <a:pt x="1732171" y="1691211"/>
                </a:lnTo>
                <a:lnTo>
                  <a:pt x="1724085" y="1674469"/>
                </a:lnTo>
                <a:lnTo>
                  <a:pt x="1726006" y="1663709"/>
                </a:lnTo>
                <a:lnTo>
                  <a:pt x="1718728" y="1638390"/>
                </a:lnTo>
                <a:lnTo>
                  <a:pt x="1716774" y="1612204"/>
                </a:lnTo>
                <a:lnTo>
                  <a:pt x="1721019" y="1599339"/>
                </a:lnTo>
                <a:lnTo>
                  <a:pt x="1706397" y="1586020"/>
                </a:lnTo>
                <a:lnTo>
                  <a:pt x="1697165" y="1586885"/>
                </a:lnTo>
                <a:lnTo>
                  <a:pt x="1685643" y="1577855"/>
                </a:lnTo>
                <a:lnTo>
                  <a:pt x="1676815" y="1591587"/>
                </a:lnTo>
                <a:lnTo>
                  <a:pt x="1676411" y="1607915"/>
                </a:lnTo>
                <a:lnTo>
                  <a:pt x="1671795" y="1633650"/>
                </a:lnTo>
                <a:lnTo>
                  <a:pt x="1676815" y="1647419"/>
                </a:lnTo>
                <a:lnTo>
                  <a:pt x="1689888" y="1671008"/>
                </a:lnTo>
                <a:lnTo>
                  <a:pt x="1691808" y="1678758"/>
                </a:lnTo>
                <a:lnTo>
                  <a:pt x="1695245" y="1681316"/>
                </a:lnTo>
                <a:lnTo>
                  <a:pt x="1695649" y="1693355"/>
                </a:lnTo>
                <a:lnTo>
                  <a:pt x="1700636" y="1692490"/>
                </a:lnTo>
                <a:lnTo>
                  <a:pt x="1700636" y="1714800"/>
                </a:lnTo>
                <a:lnTo>
                  <a:pt x="1706397" y="1723415"/>
                </a:lnTo>
                <a:lnTo>
                  <a:pt x="1709092" y="1735416"/>
                </a:lnTo>
                <a:lnTo>
                  <a:pt x="1721794" y="1752610"/>
                </a:lnTo>
                <a:lnTo>
                  <a:pt x="1724085" y="1784352"/>
                </a:lnTo>
                <a:lnTo>
                  <a:pt x="1728701" y="1799401"/>
                </a:lnTo>
                <a:lnTo>
                  <a:pt x="1733317" y="1815691"/>
                </a:lnTo>
                <a:lnTo>
                  <a:pt x="1731396" y="1833750"/>
                </a:lnTo>
                <a:lnTo>
                  <a:pt x="1743694" y="1835029"/>
                </a:lnTo>
                <a:lnTo>
                  <a:pt x="1751409" y="1850491"/>
                </a:lnTo>
                <a:lnTo>
                  <a:pt x="1758687" y="1865503"/>
                </a:lnTo>
                <a:lnTo>
                  <a:pt x="1756766" y="1871936"/>
                </a:lnTo>
                <a:lnTo>
                  <a:pt x="1743694" y="1884389"/>
                </a:lnTo>
                <a:lnTo>
                  <a:pt x="1739078" y="1884389"/>
                </a:lnTo>
                <a:lnTo>
                  <a:pt x="1735641" y="1863358"/>
                </a:lnTo>
                <a:lnTo>
                  <a:pt x="1721794" y="1844021"/>
                </a:lnTo>
                <a:lnTo>
                  <a:pt x="1705656" y="1827279"/>
                </a:lnTo>
                <a:lnTo>
                  <a:pt x="1693729" y="1818701"/>
                </a:lnTo>
                <a:lnTo>
                  <a:pt x="1699490" y="1793382"/>
                </a:lnTo>
                <a:lnTo>
                  <a:pt x="1699086" y="1775333"/>
                </a:lnTo>
                <a:lnTo>
                  <a:pt x="1689113" y="1764611"/>
                </a:lnTo>
                <a:lnTo>
                  <a:pt x="1674120" y="1749148"/>
                </a:lnTo>
                <a:lnTo>
                  <a:pt x="1669875" y="1753889"/>
                </a:lnTo>
                <a:lnTo>
                  <a:pt x="1664889" y="1744859"/>
                </a:lnTo>
                <a:lnTo>
                  <a:pt x="1651043" y="1736696"/>
                </a:lnTo>
                <a:lnTo>
                  <a:pt x="1639892" y="1716944"/>
                </a:lnTo>
                <a:lnTo>
                  <a:pt x="1642956" y="1713972"/>
                </a:lnTo>
                <a:lnTo>
                  <a:pt x="1652963" y="1715665"/>
                </a:lnTo>
                <a:lnTo>
                  <a:pt x="1666035" y="1703212"/>
                </a:lnTo>
                <a:lnTo>
                  <a:pt x="1670650" y="1687749"/>
                </a:lnTo>
                <a:lnTo>
                  <a:pt x="1656804" y="1663709"/>
                </a:lnTo>
                <a:lnTo>
                  <a:pt x="1644135" y="1653852"/>
                </a:lnTo>
                <a:lnTo>
                  <a:pt x="1640260" y="1632371"/>
                </a:lnTo>
                <a:lnTo>
                  <a:pt x="1637194" y="1610473"/>
                </a:lnTo>
                <a:lnTo>
                  <a:pt x="1633725" y="1583010"/>
                </a:lnTo>
                <a:lnTo>
                  <a:pt x="1632580" y="1552536"/>
                </a:lnTo>
                <a:lnTo>
                  <a:pt x="1632985" y="1552502"/>
                </a:lnTo>
                <a:lnTo>
                  <a:pt x="1634129" y="1535338"/>
                </a:lnTo>
                <a:lnTo>
                  <a:pt x="1624122" y="1515587"/>
                </a:lnTo>
                <a:lnTo>
                  <a:pt x="1613744" y="1511712"/>
                </a:lnTo>
                <a:lnTo>
                  <a:pt x="1614116" y="1501442"/>
                </a:lnTo>
                <a:lnTo>
                  <a:pt x="1600672" y="1500125"/>
                </a:lnTo>
                <a:lnTo>
                  <a:pt x="1594507" y="1490682"/>
                </a:lnTo>
                <a:lnTo>
                  <a:pt x="1572203" y="1487258"/>
                </a:lnTo>
                <a:lnTo>
                  <a:pt x="1567621" y="1481691"/>
                </a:lnTo>
                <a:lnTo>
                  <a:pt x="1571461" y="1462766"/>
                </a:lnTo>
                <a:lnTo>
                  <a:pt x="1559131" y="1428004"/>
                </a:lnTo>
                <a:lnTo>
                  <a:pt x="1557210" y="1379923"/>
                </a:lnTo>
                <a:lnTo>
                  <a:pt x="1561085" y="1371759"/>
                </a:lnTo>
                <a:lnTo>
                  <a:pt x="1554919" y="1359757"/>
                </a:lnTo>
                <a:lnTo>
                  <a:pt x="1547607" y="1330977"/>
                </a:lnTo>
                <a:lnTo>
                  <a:pt x="1556840" y="1303061"/>
                </a:lnTo>
                <a:lnTo>
                  <a:pt x="1552224" y="1284589"/>
                </a:lnTo>
                <a:lnTo>
                  <a:pt x="1570686" y="1256711"/>
                </a:lnTo>
                <a:lnTo>
                  <a:pt x="1584130" y="1228344"/>
                </a:lnTo>
                <a:lnTo>
                  <a:pt x="1589520" y="1203025"/>
                </a:lnTo>
                <a:lnTo>
                  <a:pt x="1615665" y="1172100"/>
                </a:lnTo>
                <a:lnTo>
                  <a:pt x="1634903" y="1142078"/>
                </a:lnTo>
                <a:lnTo>
                  <a:pt x="1654109" y="1112018"/>
                </a:lnTo>
                <a:lnTo>
                  <a:pt x="1674120" y="1067361"/>
                </a:lnTo>
                <a:lnTo>
                  <a:pt x="1682947" y="1038581"/>
                </a:lnTo>
                <a:lnTo>
                  <a:pt x="1684868" y="1022704"/>
                </a:lnTo>
                <a:lnTo>
                  <a:pt x="1691404" y="1016271"/>
                </a:lnTo>
                <a:lnTo>
                  <a:pt x="1719469" y="1027858"/>
                </a:lnTo>
                <a:lnTo>
                  <a:pt x="1714112" y="1059197"/>
                </a:lnTo>
                <a:lnTo>
                  <a:pt x="1725264" y="1050620"/>
                </a:lnTo>
                <a:lnTo>
                  <a:pt x="1736383" y="1023570"/>
                </a:lnTo>
                <a:lnTo>
                  <a:pt x="1744465" y="996079"/>
                </a:lnTo>
                <a:lnTo>
                  <a:pt x="1740998" y="996079"/>
                </a:lnTo>
                <a:lnTo>
                  <a:pt x="1714853" y="963462"/>
                </a:lnTo>
                <a:lnTo>
                  <a:pt x="1707171" y="948865"/>
                </a:lnTo>
                <a:lnTo>
                  <a:pt x="1674120" y="935547"/>
                </a:lnTo>
                <a:lnTo>
                  <a:pt x="1680252" y="905939"/>
                </a:lnTo>
                <a:lnTo>
                  <a:pt x="1697569" y="886188"/>
                </a:lnTo>
                <a:lnTo>
                  <a:pt x="1677960" y="872005"/>
                </a:lnTo>
                <a:lnTo>
                  <a:pt x="1692953" y="845820"/>
                </a:lnTo>
                <a:lnTo>
                  <a:pt x="1682947" y="822194"/>
                </a:lnTo>
                <a:lnTo>
                  <a:pt x="1694874" y="805453"/>
                </a:lnTo>
                <a:lnTo>
                  <a:pt x="1719469" y="790028"/>
                </a:lnTo>
                <a:lnTo>
                  <a:pt x="1734091" y="770277"/>
                </a:lnTo>
                <a:lnTo>
                  <a:pt x="1734086" y="770272"/>
                </a:lnTo>
                <a:lnTo>
                  <a:pt x="1719469" y="790015"/>
                </a:lnTo>
                <a:lnTo>
                  <a:pt x="1694874" y="805440"/>
                </a:lnTo>
                <a:lnTo>
                  <a:pt x="1691808" y="793852"/>
                </a:lnTo>
                <a:lnTo>
                  <a:pt x="1679881" y="783544"/>
                </a:lnTo>
                <a:lnTo>
                  <a:pt x="1695649" y="755666"/>
                </a:lnTo>
                <a:lnTo>
                  <a:pt x="1687967" y="729444"/>
                </a:lnTo>
                <a:lnTo>
                  <a:pt x="1701040" y="699834"/>
                </a:lnTo>
                <a:lnTo>
                  <a:pt x="1681431" y="697689"/>
                </a:lnTo>
                <a:lnTo>
                  <a:pt x="1647202" y="696410"/>
                </a:lnTo>
                <a:lnTo>
                  <a:pt x="1629512" y="687381"/>
                </a:lnTo>
                <a:lnTo>
                  <a:pt x="1613375" y="654763"/>
                </a:lnTo>
                <a:lnTo>
                  <a:pt x="1597977" y="648744"/>
                </a:lnTo>
                <a:lnTo>
                  <a:pt x="1570686" y="638021"/>
                </a:lnTo>
                <a:lnTo>
                  <a:pt x="1538780" y="640580"/>
                </a:lnTo>
                <a:lnTo>
                  <a:pt x="1509535" y="626434"/>
                </a:lnTo>
                <a:lnTo>
                  <a:pt x="1497238" y="612665"/>
                </a:lnTo>
                <a:lnTo>
                  <a:pt x="1466881" y="619135"/>
                </a:lnTo>
                <a:lnTo>
                  <a:pt x="1449935" y="641445"/>
                </a:lnTo>
                <a:lnTo>
                  <a:pt x="1436120" y="642724"/>
                </a:lnTo>
                <a:lnTo>
                  <a:pt x="1404956" y="650023"/>
                </a:lnTo>
                <a:lnTo>
                  <a:pt x="1375744" y="659917"/>
                </a:lnTo>
                <a:lnTo>
                  <a:pt x="1344984" y="667216"/>
                </a:lnTo>
                <a:lnTo>
                  <a:pt x="1360348" y="648330"/>
                </a:lnTo>
                <a:lnTo>
                  <a:pt x="1399969" y="617819"/>
                </a:lnTo>
                <a:lnTo>
                  <a:pt x="1432246" y="607962"/>
                </a:lnTo>
                <a:lnTo>
                  <a:pt x="1434167" y="600663"/>
                </a:lnTo>
                <a:lnTo>
                  <a:pt x="1389964" y="617819"/>
                </a:lnTo>
                <a:lnTo>
                  <a:pt x="1354587" y="638435"/>
                </a:lnTo>
                <a:lnTo>
                  <a:pt x="1301150" y="660745"/>
                </a:lnTo>
                <a:lnTo>
                  <a:pt x="1301926" y="676208"/>
                </a:lnTo>
                <a:lnTo>
                  <a:pt x="1259239" y="698555"/>
                </a:lnTo>
                <a:lnTo>
                  <a:pt x="1222716" y="712287"/>
                </a:lnTo>
                <a:lnTo>
                  <a:pt x="1191181" y="721730"/>
                </a:lnTo>
                <a:lnTo>
                  <a:pt x="1172347" y="735915"/>
                </a:lnTo>
                <a:lnTo>
                  <a:pt x="1121978" y="752205"/>
                </a:lnTo>
                <a:lnTo>
                  <a:pt x="1100044" y="767254"/>
                </a:lnTo>
                <a:lnTo>
                  <a:pt x="1061230" y="781399"/>
                </a:lnTo>
                <a:lnTo>
                  <a:pt x="1047753" y="778841"/>
                </a:lnTo>
                <a:lnTo>
                  <a:pt x="1018542" y="787833"/>
                </a:lnTo>
                <a:lnTo>
                  <a:pt x="985456" y="798592"/>
                </a:lnTo>
                <a:lnTo>
                  <a:pt x="956650" y="809314"/>
                </a:lnTo>
                <a:lnTo>
                  <a:pt x="908571" y="818344"/>
                </a:lnTo>
                <a:lnTo>
                  <a:pt x="910492" y="813190"/>
                </a:lnTo>
                <a:lnTo>
                  <a:pt x="949339" y="798141"/>
                </a:lnTo>
                <a:lnTo>
                  <a:pt x="980874" y="788284"/>
                </a:lnTo>
                <a:lnTo>
                  <a:pt x="1022014" y="770677"/>
                </a:lnTo>
                <a:lnTo>
                  <a:pt x="1053144" y="766802"/>
                </a:lnTo>
                <a:lnTo>
                  <a:pt x="1076593" y="753936"/>
                </a:lnTo>
                <a:lnTo>
                  <a:pt x="1126188" y="734598"/>
                </a:lnTo>
                <a:lnTo>
                  <a:pt x="1137341" y="728163"/>
                </a:lnTo>
                <a:lnTo>
                  <a:pt x="1164665" y="716989"/>
                </a:lnTo>
                <a:lnTo>
                  <a:pt x="1191955" y="692949"/>
                </a:lnTo>
                <a:lnTo>
                  <a:pt x="1221942" y="674515"/>
                </a:lnTo>
                <a:lnTo>
                  <a:pt x="1187340" y="684372"/>
                </a:lnTo>
                <a:lnTo>
                  <a:pt x="1185420" y="678352"/>
                </a:lnTo>
                <a:lnTo>
                  <a:pt x="1162340" y="689977"/>
                </a:lnTo>
                <a:lnTo>
                  <a:pt x="1164261" y="674063"/>
                </a:lnTo>
                <a:lnTo>
                  <a:pt x="1146976" y="685237"/>
                </a:lnTo>
                <a:lnTo>
                  <a:pt x="1154659" y="669774"/>
                </a:lnTo>
                <a:lnTo>
                  <a:pt x="1120057" y="682227"/>
                </a:lnTo>
                <a:lnTo>
                  <a:pt x="1106580" y="682227"/>
                </a:lnTo>
                <a:lnTo>
                  <a:pt x="1123898" y="663341"/>
                </a:lnTo>
                <a:lnTo>
                  <a:pt x="1139665" y="652167"/>
                </a:lnTo>
                <a:lnTo>
                  <a:pt x="1137745" y="640580"/>
                </a:lnTo>
                <a:lnTo>
                  <a:pt x="1103143" y="646599"/>
                </a:lnTo>
                <a:lnTo>
                  <a:pt x="1100818" y="632002"/>
                </a:lnTo>
                <a:lnTo>
                  <a:pt x="1093912" y="624703"/>
                </a:lnTo>
                <a:lnTo>
                  <a:pt x="1113116" y="607097"/>
                </a:lnTo>
                <a:lnTo>
                  <a:pt x="1111599" y="594230"/>
                </a:lnTo>
                <a:lnTo>
                  <a:pt x="1139665" y="575758"/>
                </a:lnTo>
                <a:lnTo>
                  <a:pt x="1176187" y="559016"/>
                </a:lnTo>
                <a:lnTo>
                  <a:pt x="1201557" y="543140"/>
                </a:lnTo>
                <a:lnTo>
                  <a:pt x="1221167" y="540958"/>
                </a:lnTo>
                <a:lnTo>
                  <a:pt x="1230027" y="545698"/>
                </a:lnTo>
                <a:lnTo>
                  <a:pt x="1263449" y="531100"/>
                </a:lnTo>
                <a:lnTo>
                  <a:pt x="1275780" y="534110"/>
                </a:lnTo>
                <a:lnTo>
                  <a:pt x="1301926" y="524216"/>
                </a:lnTo>
                <a:lnTo>
                  <a:pt x="1314223" y="510484"/>
                </a:lnTo>
                <a:lnTo>
                  <a:pt x="1308832" y="504917"/>
                </a:lnTo>
                <a:lnTo>
                  <a:pt x="1337302" y="493742"/>
                </a:lnTo>
                <a:lnTo>
                  <a:pt x="1324230" y="493742"/>
                </a:lnTo>
                <a:lnTo>
                  <a:pt x="1294986" y="500176"/>
                </a:lnTo>
                <a:lnTo>
                  <a:pt x="1280766" y="507061"/>
                </a:lnTo>
                <a:lnTo>
                  <a:pt x="1272311" y="500176"/>
                </a:lnTo>
                <a:lnTo>
                  <a:pt x="1239259" y="504051"/>
                </a:lnTo>
                <a:lnTo>
                  <a:pt x="1217325" y="496339"/>
                </a:lnTo>
                <a:lnTo>
                  <a:pt x="1223087" y="484751"/>
                </a:lnTo>
                <a:lnTo>
                  <a:pt x="1218470" y="466694"/>
                </a:lnTo>
                <a:lnTo>
                  <a:pt x="1262304" y="454692"/>
                </a:lnTo>
                <a:lnTo>
                  <a:pt x="1325376" y="440095"/>
                </a:lnTo>
                <a:lnTo>
                  <a:pt x="1341514" y="440095"/>
                </a:lnTo>
                <a:lnTo>
                  <a:pt x="1320761" y="455106"/>
                </a:lnTo>
                <a:lnTo>
                  <a:pt x="1364963" y="453827"/>
                </a:lnTo>
                <a:lnTo>
                  <a:pt x="1370725" y="435355"/>
                </a:lnTo>
                <a:lnTo>
                  <a:pt x="1359607" y="423768"/>
                </a:lnTo>
                <a:lnTo>
                  <a:pt x="1363447" y="409585"/>
                </a:lnTo>
                <a:lnTo>
                  <a:pt x="1360348" y="397131"/>
                </a:lnTo>
                <a:lnTo>
                  <a:pt x="1344984" y="388139"/>
                </a:lnTo>
                <a:lnTo>
                  <a:pt x="1374970" y="372264"/>
                </a:lnTo>
                <a:lnTo>
                  <a:pt x="1411896" y="371812"/>
                </a:lnTo>
                <a:lnTo>
                  <a:pt x="1453035" y="358494"/>
                </a:lnTo>
                <a:lnTo>
                  <a:pt x="1476079" y="344347"/>
                </a:lnTo>
                <a:lnTo>
                  <a:pt x="1513780" y="331029"/>
                </a:lnTo>
                <a:lnTo>
                  <a:pt x="1536860" y="328020"/>
                </a:lnTo>
                <a:lnTo>
                  <a:pt x="1589520" y="315567"/>
                </a:lnTo>
                <a:lnTo>
                  <a:pt x="1604917" y="317298"/>
                </a:lnTo>
                <a:lnTo>
                  <a:pt x="1654109" y="302248"/>
                </a:lnTo>
                <a:lnTo>
                  <a:pt x="1675265" y="307854"/>
                </a:lnTo>
                <a:lnTo>
                  <a:pt x="1672570" y="320721"/>
                </a:lnTo>
                <a:lnTo>
                  <a:pt x="1688709" y="315567"/>
                </a:lnTo>
                <a:lnTo>
                  <a:pt x="1718728" y="317298"/>
                </a:lnTo>
                <a:lnTo>
                  <a:pt x="1709092" y="323731"/>
                </a:lnTo>
                <a:lnTo>
                  <a:pt x="1732946" y="328434"/>
                </a:lnTo>
                <a:lnTo>
                  <a:pt x="1756025" y="325875"/>
                </a:lnTo>
                <a:lnTo>
                  <a:pt x="1785607" y="334453"/>
                </a:lnTo>
                <a:lnTo>
                  <a:pt x="1819838" y="337049"/>
                </a:lnTo>
                <a:lnTo>
                  <a:pt x="1830215" y="340885"/>
                </a:lnTo>
                <a:lnTo>
                  <a:pt x="1861751" y="336598"/>
                </a:lnTo>
                <a:lnTo>
                  <a:pt x="1881359" y="345212"/>
                </a:lnTo>
                <a:lnTo>
                  <a:pt x="1898273" y="348637"/>
                </a:lnTo>
                <a:lnTo>
                  <a:pt x="1781395" y="457251"/>
                </a:lnTo>
                <a:lnTo>
                  <a:pt x="1611049" y="631137"/>
                </a:lnTo>
                <a:lnTo>
                  <a:pt x="1611061" y="631137"/>
                </a:lnTo>
                <a:lnTo>
                  <a:pt x="1781395" y="457264"/>
                </a:lnTo>
                <a:lnTo>
                  <a:pt x="1898272" y="348649"/>
                </a:lnTo>
                <a:lnTo>
                  <a:pt x="1926338" y="355949"/>
                </a:lnTo>
                <a:lnTo>
                  <a:pt x="1942476" y="369680"/>
                </a:lnTo>
                <a:lnTo>
                  <a:pt x="1960164" y="372276"/>
                </a:lnTo>
                <a:lnTo>
                  <a:pt x="1989780" y="360237"/>
                </a:lnTo>
                <a:lnTo>
                  <a:pt x="2023606" y="351660"/>
                </a:lnTo>
                <a:lnTo>
                  <a:pt x="2048606" y="354671"/>
                </a:lnTo>
                <a:lnTo>
                  <a:pt x="2090923" y="342216"/>
                </a:lnTo>
                <a:lnTo>
                  <a:pt x="2130140" y="334919"/>
                </a:lnTo>
                <a:lnTo>
                  <a:pt x="2131286" y="346505"/>
                </a:lnTo>
                <a:lnTo>
                  <a:pt x="2152815" y="340073"/>
                </a:lnTo>
                <a:lnTo>
                  <a:pt x="2171278" y="326754"/>
                </a:lnTo>
                <a:lnTo>
                  <a:pt x="2181251" y="330178"/>
                </a:lnTo>
                <a:lnTo>
                  <a:pt x="2187787" y="355085"/>
                </a:lnTo>
                <a:lnTo>
                  <a:pt x="2233170" y="335746"/>
                </a:lnTo>
                <a:lnTo>
                  <a:pt x="2214337" y="358095"/>
                </a:lnTo>
                <a:lnTo>
                  <a:pt x="2242773" y="352939"/>
                </a:lnTo>
                <a:lnTo>
                  <a:pt x="2258540" y="344362"/>
                </a:lnTo>
                <a:lnTo>
                  <a:pt x="2280070" y="346053"/>
                </a:lnTo>
                <a:lnTo>
                  <a:pt x="2298533" y="358507"/>
                </a:lnTo>
                <a:lnTo>
                  <a:pt x="2334684" y="368817"/>
                </a:lnTo>
                <a:lnTo>
                  <a:pt x="2356988" y="373970"/>
                </a:lnTo>
                <a:lnTo>
                  <a:pt x="2378113" y="371825"/>
                </a:lnTo>
                <a:lnTo>
                  <a:pt x="2391590" y="386875"/>
                </a:lnTo>
                <a:lnTo>
                  <a:pt x="2350823" y="401020"/>
                </a:lnTo>
                <a:lnTo>
                  <a:pt x="2381584" y="407455"/>
                </a:lnTo>
                <a:lnTo>
                  <a:pt x="2438489" y="404031"/>
                </a:lnTo>
                <a:lnTo>
                  <a:pt x="2459648" y="398876"/>
                </a:lnTo>
                <a:lnTo>
                  <a:pt x="2466184" y="416483"/>
                </a:lnTo>
                <a:lnTo>
                  <a:pt x="2500011" y="401471"/>
                </a:lnTo>
                <a:lnTo>
                  <a:pt x="2490409" y="389018"/>
                </a:lnTo>
                <a:lnTo>
                  <a:pt x="2511533" y="379575"/>
                </a:lnTo>
                <a:lnTo>
                  <a:pt x="2536533" y="377846"/>
                </a:lnTo>
                <a:lnTo>
                  <a:pt x="2554626" y="375248"/>
                </a:lnTo>
                <a:lnTo>
                  <a:pt x="2564598" y="382134"/>
                </a:lnTo>
                <a:lnTo>
                  <a:pt x="2571909" y="397597"/>
                </a:lnTo>
                <a:lnTo>
                  <a:pt x="2596134" y="395451"/>
                </a:lnTo>
                <a:lnTo>
                  <a:pt x="2620359" y="408319"/>
                </a:lnTo>
                <a:lnTo>
                  <a:pt x="2654960" y="404031"/>
                </a:lnTo>
                <a:lnTo>
                  <a:pt x="2683430" y="404442"/>
                </a:lnTo>
                <a:lnTo>
                  <a:pt x="2694953" y="386424"/>
                </a:lnTo>
                <a:lnTo>
                  <a:pt x="2716482" y="381721"/>
                </a:lnTo>
                <a:lnTo>
                  <a:pt x="2739561" y="391164"/>
                </a:lnTo>
                <a:lnTo>
                  <a:pt x="2719548" y="419042"/>
                </a:lnTo>
                <a:lnTo>
                  <a:pt x="2749163" y="395451"/>
                </a:lnTo>
                <a:lnTo>
                  <a:pt x="2764560" y="396732"/>
                </a:lnTo>
                <a:lnTo>
                  <a:pt x="2794917" y="367124"/>
                </a:lnTo>
                <a:lnTo>
                  <a:pt x="2787235" y="349515"/>
                </a:lnTo>
                <a:lnTo>
                  <a:pt x="2773387" y="337927"/>
                </a:lnTo>
                <a:lnTo>
                  <a:pt x="2799937" y="307002"/>
                </a:lnTo>
                <a:close/>
                <a:moveTo>
                  <a:pt x="2499236" y="247747"/>
                </a:moveTo>
                <a:lnTo>
                  <a:pt x="2512713" y="253315"/>
                </a:lnTo>
                <a:lnTo>
                  <a:pt x="2490409" y="266219"/>
                </a:lnTo>
                <a:lnTo>
                  <a:pt x="2540374" y="258056"/>
                </a:lnTo>
                <a:lnTo>
                  <a:pt x="2552705" y="272201"/>
                </a:lnTo>
                <a:lnTo>
                  <a:pt x="2587677" y="257604"/>
                </a:lnTo>
                <a:lnTo>
                  <a:pt x="2596134" y="266633"/>
                </a:lnTo>
                <a:lnTo>
                  <a:pt x="2585386" y="294098"/>
                </a:lnTo>
                <a:lnTo>
                  <a:pt x="2606141" y="282962"/>
                </a:lnTo>
                <a:lnTo>
                  <a:pt x="2619584" y="254180"/>
                </a:lnTo>
                <a:lnTo>
                  <a:pt x="2639597" y="249892"/>
                </a:lnTo>
                <a:lnTo>
                  <a:pt x="2654185" y="255045"/>
                </a:lnTo>
                <a:lnTo>
                  <a:pt x="2664596" y="265768"/>
                </a:lnTo>
                <a:lnTo>
                  <a:pt x="2651524" y="292819"/>
                </a:lnTo>
                <a:lnTo>
                  <a:pt x="2639967" y="312157"/>
                </a:lnTo>
                <a:lnTo>
                  <a:pt x="2660351" y="326303"/>
                </a:lnTo>
                <a:lnTo>
                  <a:pt x="2684575" y="339620"/>
                </a:lnTo>
                <a:lnTo>
                  <a:pt x="2671874" y="352526"/>
                </a:lnTo>
                <a:lnTo>
                  <a:pt x="2638417" y="354671"/>
                </a:lnTo>
                <a:lnTo>
                  <a:pt x="2641517" y="365806"/>
                </a:lnTo>
                <a:lnTo>
                  <a:pt x="2626895" y="376113"/>
                </a:lnTo>
                <a:lnTo>
                  <a:pt x="2594618" y="371825"/>
                </a:lnTo>
                <a:lnTo>
                  <a:pt x="2566923" y="363662"/>
                </a:lnTo>
                <a:lnTo>
                  <a:pt x="2543069" y="365806"/>
                </a:lnTo>
                <a:lnTo>
                  <a:pt x="2497720" y="375701"/>
                </a:lnTo>
                <a:lnTo>
                  <a:pt x="2443880" y="379991"/>
                </a:lnTo>
                <a:lnTo>
                  <a:pt x="2406583" y="382548"/>
                </a:lnTo>
                <a:lnTo>
                  <a:pt x="2408133" y="369268"/>
                </a:lnTo>
                <a:lnTo>
                  <a:pt x="2388120" y="361104"/>
                </a:lnTo>
                <a:lnTo>
                  <a:pt x="2368140" y="364528"/>
                </a:lnTo>
                <a:lnTo>
                  <a:pt x="2365041" y="341766"/>
                </a:lnTo>
                <a:lnTo>
                  <a:pt x="2381213" y="338756"/>
                </a:lnTo>
                <a:lnTo>
                  <a:pt x="2415040" y="333603"/>
                </a:lnTo>
                <a:lnTo>
                  <a:pt x="2441555" y="335333"/>
                </a:lnTo>
                <a:lnTo>
                  <a:pt x="2471575" y="330178"/>
                </a:lnTo>
                <a:lnTo>
                  <a:pt x="2440039" y="323744"/>
                </a:lnTo>
                <a:lnTo>
                  <a:pt x="2396981" y="325889"/>
                </a:lnTo>
                <a:lnTo>
                  <a:pt x="2370061" y="325024"/>
                </a:lnTo>
                <a:lnTo>
                  <a:pt x="2370061" y="315167"/>
                </a:lnTo>
                <a:lnTo>
                  <a:pt x="2425417" y="303579"/>
                </a:lnTo>
                <a:lnTo>
                  <a:pt x="2395431" y="304407"/>
                </a:lnTo>
                <a:lnTo>
                  <a:pt x="2369657" y="296694"/>
                </a:lnTo>
                <a:lnTo>
                  <a:pt x="2406954" y="275663"/>
                </a:lnTo>
                <a:lnTo>
                  <a:pt x="2431582" y="264902"/>
                </a:lnTo>
                <a:close/>
                <a:moveTo>
                  <a:pt x="2692662" y="239169"/>
                </a:moveTo>
                <a:lnTo>
                  <a:pt x="2700714" y="245188"/>
                </a:lnTo>
                <a:lnTo>
                  <a:pt x="2667258" y="263624"/>
                </a:lnTo>
                <a:lnTo>
                  <a:pt x="2656510" y="244324"/>
                </a:lnTo>
                <a:lnTo>
                  <a:pt x="2666517" y="240448"/>
                </a:lnTo>
                <a:close/>
                <a:moveTo>
                  <a:pt x="3156735" y="236159"/>
                </a:moveTo>
                <a:lnTo>
                  <a:pt x="3197098" y="238717"/>
                </a:lnTo>
                <a:lnTo>
                  <a:pt x="3218256" y="253767"/>
                </a:lnTo>
                <a:lnTo>
                  <a:pt x="3215190" y="261479"/>
                </a:lnTo>
                <a:lnTo>
                  <a:pt x="3195177" y="260613"/>
                </a:lnTo>
                <a:lnTo>
                  <a:pt x="3175569" y="260200"/>
                </a:lnTo>
                <a:lnTo>
                  <a:pt x="3152523" y="264075"/>
                </a:lnTo>
                <a:lnTo>
                  <a:pt x="3148278" y="262344"/>
                </a:lnTo>
                <a:lnTo>
                  <a:pt x="3138676" y="247333"/>
                </a:lnTo>
                <a:lnTo>
                  <a:pt x="3146728" y="237852"/>
                </a:lnTo>
                <a:close/>
                <a:moveTo>
                  <a:pt x="3056400" y="234879"/>
                </a:moveTo>
                <a:lnTo>
                  <a:pt x="3029076" y="252036"/>
                </a:lnTo>
                <a:lnTo>
                  <a:pt x="3030255" y="269229"/>
                </a:lnTo>
                <a:lnTo>
                  <a:pt x="3064452" y="247333"/>
                </a:lnTo>
                <a:lnTo>
                  <a:pt x="3120213" y="236159"/>
                </a:lnTo>
                <a:lnTo>
                  <a:pt x="3131365" y="264489"/>
                </a:lnTo>
                <a:lnTo>
                  <a:pt x="3115597" y="282962"/>
                </a:lnTo>
                <a:lnTo>
                  <a:pt x="3158655" y="274797"/>
                </a:lnTo>
                <a:lnTo>
                  <a:pt x="3183655" y="263624"/>
                </a:lnTo>
                <a:lnTo>
                  <a:pt x="3216336" y="277356"/>
                </a:lnTo>
                <a:lnTo>
                  <a:pt x="3233653" y="290675"/>
                </a:lnTo>
                <a:lnTo>
                  <a:pt x="3228633" y="303127"/>
                </a:lnTo>
                <a:lnTo>
                  <a:pt x="3267851" y="296694"/>
                </a:lnTo>
                <a:lnTo>
                  <a:pt x="3277082" y="314302"/>
                </a:lnTo>
                <a:lnTo>
                  <a:pt x="3316704" y="325889"/>
                </a:lnTo>
                <a:lnTo>
                  <a:pt x="3327452" y="337064"/>
                </a:lnTo>
                <a:lnTo>
                  <a:pt x="3331293" y="363662"/>
                </a:lnTo>
                <a:lnTo>
                  <a:pt x="3287864" y="377393"/>
                </a:lnTo>
                <a:lnTo>
                  <a:pt x="3325161" y="395867"/>
                </a:lnTo>
                <a:lnTo>
                  <a:pt x="3353597" y="402299"/>
                </a:lnTo>
                <a:lnTo>
                  <a:pt x="3368994" y="429803"/>
                </a:lnTo>
                <a:lnTo>
                  <a:pt x="3399755" y="431496"/>
                </a:lnTo>
                <a:lnTo>
                  <a:pt x="3383583" y="452562"/>
                </a:lnTo>
                <a:lnTo>
                  <a:pt x="3332472" y="487321"/>
                </a:lnTo>
                <a:lnTo>
                  <a:pt x="3313234" y="474455"/>
                </a:lnTo>
                <a:lnTo>
                  <a:pt x="3294771" y="445264"/>
                </a:lnTo>
                <a:lnTo>
                  <a:pt x="3267076" y="449100"/>
                </a:lnTo>
                <a:lnTo>
                  <a:pt x="3255924" y="466293"/>
                </a:lnTo>
                <a:lnTo>
                  <a:pt x="3269030" y="483898"/>
                </a:lnTo>
                <a:lnTo>
                  <a:pt x="3290155" y="497630"/>
                </a:lnTo>
                <a:lnTo>
                  <a:pt x="3294771" y="505342"/>
                </a:lnTo>
                <a:lnTo>
                  <a:pt x="3294771" y="535400"/>
                </a:lnTo>
                <a:lnTo>
                  <a:pt x="3277487" y="557748"/>
                </a:lnTo>
                <a:lnTo>
                  <a:pt x="3254778" y="549584"/>
                </a:lnTo>
                <a:lnTo>
                  <a:pt x="3214045" y="524678"/>
                </a:lnTo>
                <a:lnTo>
                  <a:pt x="3230958" y="551277"/>
                </a:lnTo>
                <a:lnTo>
                  <a:pt x="3244401" y="569749"/>
                </a:lnTo>
                <a:lnTo>
                  <a:pt x="3242851" y="580470"/>
                </a:lnTo>
                <a:lnTo>
                  <a:pt x="3191336" y="568470"/>
                </a:lnTo>
                <a:lnTo>
                  <a:pt x="3154814" y="550449"/>
                </a:lnTo>
                <a:lnTo>
                  <a:pt x="3136755" y="535400"/>
                </a:lnTo>
                <a:lnTo>
                  <a:pt x="3148278" y="526822"/>
                </a:lnTo>
                <a:lnTo>
                  <a:pt x="3125603" y="511361"/>
                </a:lnTo>
                <a:lnTo>
                  <a:pt x="3102895" y="496764"/>
                </a:lnTo>
                <a:lnTo>
                  <a:pt x="3098683" y="505342"/>
                </a:lnTo>
                <a:lnTo>
                  <a:pt x="3036016" y="510495"/>
                </a:lnTo>
                <a:lnTo>
                  <a:pt x="3024460" y="500188"/>
                </a:lnTo>
                <a:lnTo>
                  <a:pt x="3050605" y="477427"/>
                </a:lnTo>
                <a:lnTo>
                  <a:pt x="3089081" y="477013"/>
                </a:lnTo>
                <a:lnTo>
                  <a:pt x="3133285" y="473139"/>
                </a:lnTo>
                <a:lnTo>
                  <a:pt x="3132510" y="462419"/>
                </a:lnTo>
                <a:lnTo>
                  <a:pt x="3147907" y="448236"/>
                </a:lnTo>
                <a:lnTo>
                  <a:pt x="3189045" y="419042"/>
                </a:lnTo>
                <a:lnTo>
                  <a:pt x="3190966" y="406174"/>
                </a:lnTo>
                <a:lnTo>
                  <a:pt x="3188641" y="395867"/>
                </a:lnTo>
                <a:lnTo>
                  <a:pt x="3166337" y="382134"/>
                </a:lnTo>
                <a:lnTo>
                  <a:pt x="3132510" y="372276"/>
                </a:lnTo>
                <a:lnTo>
                  <a:pt x="3149053" y="364978"/>
                </a:lnTo>
                <a:lnTo>
                  <a:pt x="3139451" y="347372"/>
                </a:lnTo>
                <a:lnTo>
                  <a:pt x="3123683" y="345641"/>
                </a:lnTo>
                <a:lnTo>
                  <a:pt x="3114047" y="335746"/>
                </a:lnTo>
                <a:lnTo>
                  <a:pt x="3098683" y="344362"/>
                </a:lnTo>
                <a:lnTo>
                  <a:pt x="3060612" y="347784"/>
                </a:lnTo>
                <a:lnTo>
                  <a:pt x="2994474" y="341352"/>
                </a:lnTo>
                <a:lnTo>
                  <a:pt x="2959502" y="333187"/>
                </a:lnTo>
                <a:lnTo>
                  <a:pt x="2931032" y="328899"/>
                </a:lnTo>
                <a:lnTo>
                  <a:pt x="2922205" y="318590"/>
                </a:lnTo>
                <a:lnTo>
                  <a:pt x="2951786" y="306551"/>
                </a:lnTo>
                <a:lnTo>
                  <a:pt x="2924900" y="305723"/>
                </a:lnTo>
                <a:lnTo>
                  <a:pt x="2940634" y="277807"/>
                </a:lnTo>
                <a:lnTo>
                  <a:pt x="2974865" y="253315"/>
                </a:lnTo>
                <a:lnTo>
                  <a:pt x="3002560" y="242178"/>
                </a:lnTo>
                <a:close/>
                <a:moveTo>
                  <a:pt x="2788785" y="234014"/>
                </a:moveTo>
                <a:lnTo>
                  <a:pt x="2805294" y="239169"/>
                </a:lnTo>
                <a:lnTo>
                  <a:pt x="2841445" y="236159"/>
                </a:lnTo>
                <a:lnTo>
                  <a:pt x="2839154" y="244324"/>
                </a:lnTo>
                <a:lnTo>
                  <a:pt x="2810314" y="257190"/>
                </a:lnTo>
                <a:lnTo>
                  <a:pt x="2828373" y="268778"/>
                </a:lnTo>
                <a:lnTo>
                  <a:pt x="2804148" y="294098"/>
                </a:lnTo>
                <a:lnTo>
                  <a:pt x="2763785" y="304857"/>
                </a:lnTo>
                <a:lnTo>
                  <a:pt x="2747243" y="302262"/>
                </a:lnTo>
                <a:lnTo>
                  <a:pt x="2743031" y="291539"/>
                </a:lnTo>
                <a:lnTo>
                  <a:pt x="2715336" y="270508"/>
                </a:lnTo>
                <a:lnTo>
                  <a:pt x="2723422" y="261479"/>
                </a:lnTo>
                <a:lnTo>
                  <a:pt x="2758799" y="264902"/>
                </a:lnTo>
                <a:lnTo>
                  <a:pt x="2754554" y="246881"/>
                </a:lnTo>
                <a:close/>
                <a:moveTo>
                  <a:pt x="7269717" y="233140"/>
                </a:moveTo>
                <a:lnTo>
                  <a:pt x="7309338" y="243449"/>
                </a:lnTo>
                <a:lnTo>
                  <a:pt x="7321636" y="251162"/>
                </a:lnTo>
                <a:lnTo>
                  <a:pt x="7293570" y="251162"/>
                </a:lnTo>
                <a:lnTo>
                  <a:pt x="7251287" y="247737"/>
                </a:lnTo>
                <a:lnTo>
                  <a:pt x="7245896" y="246872"/>
                </a:lnTo>
                <a:lnTo>
                  <a:pt x="7249737" y="236150"/>
                </a:lnTo>
                <a:close/>
                <a:moveTo>
                  <a:pt x="2904112" y="225850"/>
                </a:moveTo>
                <a:lnTo>
                  <a:pt x="2941409" y="227129"/>
                </a:lnTo>
                <a:lnTo>
                  <a:pt x="2971025" y="233563"/>
                </a:lnTo>
                <a:lnTo>
                  <a:pt x="2922980" y="257604"/>
                </a:lnTo>
                <a:lnTo>
                  <a:pt x="2896060" y="262758"/>
                </a:lnTo>
                <a:lnTo>
                  <a:pt x="2858763" y="283827"/>
                </a:lnTo>
                <a:lnTo>
                  <a:pt x="2838379" y="282962"/>
                </a:lnTo>
                <a:lnTo>
                  <a:pt x="2846836" y="258469"/>
                </a:lnTo>
                <a:lnTo>
                  <a:pt x="2858763" y="244737"/>
                </a:lnTo>
                <a:lnTo>
                  <a:pt x="2879147" y="233563"/>
                </a:lnTo>
                <a:close/>
                <a:moveTo>
                  <a:pt x="2416185" y="217272"/>
                </a:moveTo>
                <a:lnTo>
                  <a:pt x="2435794" y="223254"/>
                </a:lnTo>
                <a:lnTo>
                  <a:pt x="2481177" y="224119"/>
                </a:lnTo>
                <a:lnTo>
                  <a:pt x="2490409" y="232284"/>
                </a:lnTo>
                <a:lnTo>
                  <a:pt x="2498090" y="243458"/>
                </a:lnTo>
                <a:lnTo>
                  <a:pt x="2467330" y="250756"/>
                </a:lnTo>
                <a:lnTo>
                  <a:pt x="2400822" y="270057"/>
                </a:lnTo>
                <a:lnTo>
                  <a:pt x="2356988" y="289394"/>
                </a:lnTo>
                <a:lnTo>
                  <a:pt x="2344691" y="301434"/>
                </a:lnTo>
                <a:lnTo>
                  <a:pt x="2280070" y="315167"/>
                </a:lnTo>
                <a:lnTo>
                  <a:pt x="2283169" y="302714"/>
                </a:lnTo>
                <a:lnTo>
                  <a:pt x="2254700" y="288116"/>
                </a:lnTo>
                <a:lnTo>
                  <a:pt x="2275454" y="276528"/>
                </a:lnTo>
                <a:lnTo>
                  <a:pt x="2310830" y="255911"/>
                </a:lnTo>
                <a:lnTo>
                  <a:pt x="2347353" y="238304"/>
                </a:lnTo>
                <a:lnTo>
                  <a:pt x="2348902" y="221561"/>
                </a:lnTo>
                <a:close/>
                <a:moveTo>
                  <a:pt x="7285889" y="189346"/>
                </a:moveTo>
                <a:lnTo>
                  <a:pt x="7325477" y="193221"/>
                </a:lnTo>
                <a:lnTo>
                  <a:pt x="7381608" y="200068"/>
                </a:lnTo>
                <a:lnTo>
                  <a:pt x="7376251" y="210830"/>
                </a:lnTo>
                <a:lnTo>
                  <a:pt x="7343570" y="208648"/>
                </a:lnTo>
                <a:lnTo>
                  <a:pt x="7293941" y="197924"/>
                </a:lnTo>
                <a:close/>
                <a:moveTo>
                  <a:pt x="2935648" y="185477"/>
                </a:moveTo>
                <a:lnTo>
                  <a:pt x="2942589" y="194920"/>
                </a:lnTo>
                <a:lnTo>
                  <a:pt x="2941039" y="203535"/>
                </a:lnTo>
                <a:lnTo>
                  <a:pt x="2921430" y="213396"/>
                </a:lnTo>
                <a:lnTo>
                  <a:pt x="2896801" y="211252"/>
                </a:lnTo>
                <a:lnTo>
                  <a:pt x="2881438" y="204368"/>
                </a:lnTo>
                <a:lnTo>
                  <a:pt x="2902596" y="192776"/>
                </a:lnTo>
                <a:close/>
                <a:moveTo>
                  <a:pt x="7125144" y="172604"/>
                </a:moveTo>
                <a:lnTo>
                  <a:pt x="7174368" y="173884"/>
                </a:lnTo>
                <a:lnTo>
                  <a:pt x="7260519" y="187615"/>
                </a:lnTo>
                <a:lnTo>
                  <a:pt x="7274737" y="207820"/>
                </a:lnTo>
                <a:lnTo>
                  <a:pt x="7206679" y="206504"/>
                </a:lnTo>
                <a:lnTo>
                  <a:pt x="7185150" y="212975"/>
                </a:lnTo>
                <a:lnTo>
                  <a:pt x="7125144" y="195779"/>
                </a:lnTo>
                <a:lnTo>
                  <a:pt x="7109006" y="177759"/>
                </a:lnTo>
                <a:close/>
                <a:moveTo>
                  <a:pt x="2899126" y="157148"/>
                </a:moveTo>
                <a:lnTo>
                  <a:pt x="2900271" y="169601"/>
                </a:lnTo>
                <a:lnTo>
                  <a:pt x="2886828" y="182919"/>
                </a:lnTo>
                <a:lnTo>
                  <a:pt x="2858763" y="202670"/>
                </a:lnTo>
                <a:lnTo>
                  <a:pt x="2826082" y="205684"/>
                </a:lnTo>
                <a:lnTo>
                  <a:pt x="2810685" y="201353"/>
                </a:lnTo>
                <a:lnTo>
                  <a:pt x="2827227" y="185477"/>
                </a:lnTo>
                <a:lnTo>
                  <a:pt x="2795321" y="187621"/>
                </a:lnTo>
                <a:lnTo>
                  <a:pt x="2816075" y="167456"/>
                </a:lnTo>
                <a:lnTo>
                  <a:pt x="2834134" y="167870"/>
                </a:lnTo>
                <a:lnTo>
                  <a:pt x="2870656" y="159292"/>
                </a:lnTo>
                <a:lnTo>
                  <a:pt x="2893735" y="161023"/>
                </a:lnTo>
                <a:close/>
                <a:moveTo>
                  <a:pt x="2704959" y="155417"/>
                </a:moveTo>
                <a:lnTo>
                  <a:pt x="2719952" y="158427"/>
                </a:lnTo>
                <a:lnTo>
                  <a:pt x="2711091" y="170466"/>
                </a:lnTo>
                <a:lnTo>
                  <a:pt x="2708025" y="180323"/>
                </a:lnTo>
                <a:lnTo>
                  <a:pt x="2728409" y="176034"/>
                </a:lnTo>
                <a:lnTo>
                  <a:pt x="2746468" y="176899"/>
                </a:lnTo>
                <a:lnTo>
                  <a:pt x="2735316" y="189766"/>
                </a:lnTo>
                <a:lnTo>
                  <a:pt x="2710720" y="202219"/>
                </a:lnTo>
                <a:lnTo>
                  <a:pt x="2644583" y="206512"/>
                </a:lnTo>
                <a:lnTo>
                  <a:pt x="2585757" y="218551"/>
                </a:lnTo>
                <a:lnTo>
                  <a:pt x="2557321" y="218966"/>
                </a:lnTo>
                <a:lnTo>
                  <a:pt x="2564598" y="210387"/>
                </a:lnTo>
                <a:lnTo>
                  <a:pt x="2615743" y="198381"/>
                </a:lnTo>
                <a:lnTo>
                  <a:pt x="2529997" y="201353"/>
                </a:lnTo>
                <a:lnTo>
                  <a:pt x="2510388" y="197064"/>
                </a:lnTo>
                <a:lnTo>
                  <a:pt x="2566148" y="171331"/>
                </a:lnTo>
                <a:lnTo>
                  <a:pt x="2591923" y="163581"/>
                </a:lnTo>
                <a:lnTo>
                  <a:pt x="2631511" y="172159"/>
                </a:lnTo>
                <a:lnTo>
                  <a:pt x="2644987" y="187621"/>
                </a:lnTo>
                <a:lnTo>
                  <a:pt x="2674198" y="189766"/>
                </a:lnTo>
                <a:lnTo>
                  <a:pt x="2677669" y="164860"/>
                </a:lnTo>
                <a:close/>
                <a:moveTo>
                  <a:pt x="5846702" y="151574"/>
                </a:moveTo>
                <a:lnTo>
                  <a:pt x="5867086" y="161882"/>
                </a:lnTo>
                <a:lnTo>
                  <a:pt x="5860920" y="170008"/>
                </a:lnTo>
                <a:lnTo>
                  <a:pt x="5806339" y="182913"/>
                </a:lnTo>
                <a:lnTo>
                  <a:pt x="5759406" y="195779"/>
                </a:lnTo>
                <a:lnTo>
                  <a:pt x="5717898" y="221101"/>
                </a:lnTo>
                <a:lnTo>
                  <a:pt x="5704421" y="247737"/>
                </a:lnTo>
                <a:lnTo>
                  <a:pt x="5688653" y="273923"/>
                </a:lnTo>
                <a:lnTo>
                  <a:pt x="5703680" y="297098"/>
                </a:lnTo>
                <a:lnTo>
                  <a:pt x="5751354" y="320311"/>
                </a:lnTo>
                <a:lnTo>
                  <a:pt x="5740572" y="322455"/>
                </a:lnTo>
                <a:lnTo>
                  <a:pt x="5676356" y="318581"/>
                </a:lnTo>
                <a:lnTo>
                  <a:pt x="5665608" y="306127"/>
                </a:lnTo>
                <a:lnTo>
                  <a:pt x="5627536" y="298828"/>
                </a:lnTo>
                <a:lnTo>
                  <a:pt x="5618675" y="283818"/>
                </a:lnTo>
                <a:lnTo>
                  <a:pt x="5634847" y="277797"/>
                </a:lnTo>
                <a:lnTo>
                  <a:pt x="5627165" y="262749"/>
                </a:lnTo>
                <a:lnTo>
                  <a:pt x="5653310" y="239573"/>
                </a:lnTo>
                <a:lnTo>
                  <a:pt x="5634443" y="236150"/>
                </a:lnTo>
                <a:lnTo>
                  <a:pt x="5665978" y="212523"/>
                </a:lnTo>
                <a:lnTo>
                  <a:pt x="5654051" y="200520"/>
                </a:lnTo>
                <a:lnTo>
                  <a:pt x="5686733" y="185922"/>
                </a:lnTo>
                <a:lnTo>
                  <a:pt x="5735182" y="169595"/>
                </a:lnTo>
                <a:lnTo>
                  <a:pt x="5791717" y="164440"/>
                </a:lnTo>
                <a:lnTo>
                  <a:pt x="5815166" y="154997"/>
                </a:lnTo>
                <a:close/>
                <a:moveTo>
                  <a:pt x="2942589" y="145974"/>
                </a:moveTo>
                <a:lnTo>
                  <a:pt x="2976415" y="147705"/>
                </a:lnTo>
                <a:lnTo>
                  <a:pt x="2987567" y="156283"/>
                </a:lnTo>
                <a:lnTo>
                  <a:pt x="3022944" y="155417"/>
                </a:lnTo>
                <a:lnTo>
                  <a:pt x="3029480" y="164033"/>
                </a:lnTo>
                <a:lnTo>
                  <a:pt x="3016003" y="174303"/>
                </a:lnTo>
                <a:lnTo>
                  <a:pt x="3030996" y="180323"/>
                </a:lnTo>
                <a:lnTo>
                  <a:pt x="3036791" y="186342"/>
                </a:lnTo>
                <a:lnTo>
                  <a:pt x="3059837" y="187621"/>
                </a:lnTo>
                <a:lnTo>
                  <a:pt x="3084465" y="189766"/>
                </a:lnTo>
                <a:lnTo>
                  <a:pt x="3117922" y="184198"/>
                </a:lnTo>
                <a:lnTo>
                  <a:pt x="3156364" y="182053"/>
                </a:lnTo>
                <a:lnTo>
                  <a:pt x="3184430" y="183333"/>
                </a:lnTo>
                <a:lnTo>
                  <a:pt x="3195177" y="193641"/>
                </a:lnTo>
                <a:lnTo>
                  <a:pt x="3190561" y="204368"/>
                </a:lnTo>
                <a:lnTo>
                  <a:pt x="3173648" y="212117"/>
                </a:lnTo>
                <a:lnTo>
                  <a:pt x="3141371" y="217272"/>
                </a:lnTo>
                <a:lnTo>
                  <a:pt x="3120988" y="214262"/>
                </a:lnTo>
                <a:lnTo>
                  <a:pt x="3064857" y="218551"/>
                </a:lnTo>
                <a:lnTo>
                  <a:pt x="3026380" y="218966"/>
                </a:lnTo>
                <a:lnTo>
                  <a:pt x="3000236" y="215541"/>
                </a:lnTo>
                <a:lnTo>
                  <a:pt x="2959098" y="206964"/>
                </a:lnTo>
                <a:lnTo>
                  <a:pt x="2966409" y="191910"/>
                </a:lnTo>
                <a:lnTo>
                  <a:pt x="2977190" y="179044"/>
                </a:lnTo>
                <a:lnTo>
                  <a:pt x="2970250" y="167870"/>
                </a:lnTo>
                <a:lnTo>
                  <a:pt x="2936794" y="164860"/>
                </a:lnTo>
                <a:lnTo>
                  <a:pt x="2924125" y="156734"/>
                </a:lnTo>
                <a:close/>
                <a:moveTo>
                  <a:pt x="2616147" y="133521"/>
                </a:moveTo>
                <a:lnTo>
                  <a:pt x="2588048" y="153273"/>
                </a:lnTo>
                <a:lnTo>
                  <a:pt x="2563082" y="161888"/>
                </a:lnTo>
                <a:lnTo>
                  <a:pt x="2544990" y="163581"/>
                </a:lnTo>
                <a:lnTo>
                  <a:pt x="2497720" y="174755"/>
                </a:lnTo>
                <a:lnTo>
                  <a:pt x="2464264" y="178630"/>
                </a:lnTo>
                <a:lnTo>
                  <a:pt x="2446946" y="173476"/>
                </a:lnTo>
                <a:lnTo>
                  <a:pt x="2502706" y="153273"/>
                </a:lnTo>
                <a:lnTo>
                  <a:pt x="2560757" y="136983"/>
                </a:lnTo>
                <a:lnTo>
                  <a:pt x="2587307" y="137396"/>
                </a:lnTo>
                <a:close/>
                <a:moveTo>
                  <a:pt x="6463434" y="132688"/>
                </a:moveTo>
                <a:lnTo>
                  <a:pt x="6503022" y="140400"/>
                </a:lnTo>
                <a:lnTo>
                  <a:pt x="6486513" y="146833"/>
                </a:lnTo>
                <a:lnTo>
                  <a:pt x="6530717" y="150708"/>
                </a:lnTo>
                <a:lnTo>
                  <a:pt x="6550730" y="163575"/>
                </a:lnTo>
                <a:lnTo>
                  <a:pt x="6559557" y="157142"/>
                </a:lnTo>
                <a:lnTo>
                  <a:pt x="6611476" y="157556"/>
                </a:lnTo>
                <a:lnTo>
                  <a:pt x="6666832" y="170008"/>
                </a:lnTo>
                <a:lnTo>
                  <a:pt x="6693382" y="180317"/>
                </a:lnTo>
                <a:lnTo>
                  <a:pt x="6704904" y="193635"/>
                </a:lnTo>
                <a:lnTo>
                  <a:pt x="6693752" y="201799"/>
                </a:lnTo>
                <a:lnTo>
                  <a:pt x="6662217" y="216812"/>
                </a:lnTo>
                <a:lnTo>
                  <a:pt x="6656826" y="224976"/>
                </a:lnTo>
                <a:lnTo>
                  <a:pt x="6683746" y="228400"/>
                </a:lnTo>
                <a:lnTo>
                  <a:pt x="6718348" y="234871"/>
                </a:lnTo>
                <a:lnTo>
                  <a:pt x="6729500" y="230131"/>
                </a:lnTo>
                <a:lnTo>
                  <a:pt x="6757194" y="247324"/>
                </a:lnTo>
                <a:lnTo>
                  <a:pt x="6757565" y="240438"/>
                </a:lnTo>
                <a:lnTo>
                  <a:pt x="6783339" y="236150"/>
                </a:lnTo>
                <a:lnTo>
                  <a:pt x="6847152" y="240853"/>
                </a:lnTo>
                <a:lnTo>
                  <a:pt x="6866019" y="253305"/>
                </a:lnTo>
                <a:lnTo>
                  <a:pt x="6948666" y="257595"/>
                </a:lnTo>
                <a:lnTo>
                  <a:pt x="6925991" y="236564"/>
                </a:lnTo>
                <a:lnTo>
                  <a:pt x="6970599" y="241304"/>
                </a:lnTo>
                <a:lnTo>
                  <a:pt x="6999810" y="241304"/>
                </a:lnTo>
                <a:lnTo>
                  <a:pt x="7047114" y="255450"/>
                </a:lnTo>
                <a:lnTo>
                  <a:pt x="7075954" y="273058"/>
                </a:lnTo>
                <a:lnTo>
                  <a:pt x="7077874" y="285096"/>
                </a:lnTo>
                <a:lnTo>
                  <a:pt x="7125919" y="306992"/>
                </a:lnTo>
                <a:lnTo>
                  <a:pt x="7168607" y="318166"/>
                </a:lnTo>
                <a:lnTo>
                  <a:pt x="7154389" y="288520"/>
                </a:lnTo>
                <a:lnTo>
                  <a:pt x="7198997" y="301424"/>
                </a:lnTo>
                <a:lnTo>
                  <a:pt x="7222818" y="294088"/>
                </a:lnTo>
                <a:lnTo>
                  <a:pt x="7269717" y="302704"/>
                </a:lnTo>
                <a:lnTo>
                  <a:pt x="7274332" y="294540"/>
                </a:lnTo>
                <a:lnTo>
                  <a:pt x="7310484" y="298415"/>
                </a:lnTo>
                <a:lnTo>
                  <a:pt x="7265876" y="272643"/>
                </a:lnTo>
                <a:lnTo>
                  <a:pt x="7275882" y="260604"/>
                </a:lnTo>
                <a:lnTo>
                  <a:pt x="7468533" y="279077"/>
                </a:lnTo>
                <a:lnTo>
                  <a:pt x="7506200" y="294954"/>
                </a:lnTo>
                <a:lnTo>
                  <a:pt x="7583490" y="316436"/>
                </a:lnTo>
                <a:lnTo>
                  <a:pt x="7654243" y="311282"/>
                </a:lnTo>
                <a:lnTo>
                  <a:pt x="7698447" y="316022"/>
                </a:lnTo>
                <a:lnTo>
                  <a:pt x="7729578" y="327610"/>
                </a:lnTo>
                <a:lnTo>
                  <a:pt x="7754207" y="348188"/>
                </a:lnTo>
                <a:lnTo>
                  <a:pt x="7788809" y="356804"/>
                </a:lnTo>
                <a:lnTo>
                  <a:pt x="7807272" y="350785"/>
                </a:lnTo>
                <a:lnTo>
                  <a:pt x="7841099" y="349920"/>
                </a:lnTo>
                <a:lnTo>
                  <a:pt x="7885303" y="355487"/>
                </a:lnTo>
                <a:lnTo>
                  <a:pt x="7917984" y="352515"/>
                </a:lnTo>
                <a:lnTo>
                  <a:pt x="7986042" y="378248"/>
                </a:lnTo>
                <a:lnTo>
                  <a:pt x="7998373" y="368806"/>
                </a:lnTo>
                <a:lnTo>
                  <a:pt x="7957202" y="350334"/>
                </a:lnTo>
                <a:lnTo>
                  <a:pt x="7948745" y="337918"/>
                </a:lnTo>
                <a:lnTo>
                  <a:pt x="8021822" y="345630"/>
                </a:lnTo>
                <a:lnTo>
                  <a:pt x="8059861" y="343900"/>
                </a:lnTo>
                <a:lnTo>
                  <a:pt x="8135230" y="357633"/>
                </a:lnTo>
                <a:lnTo>
                  <a:pt x="8180208" y="370085"/>
                </a:lnTo>
                <a:lnTo>
                  <a:pt x="8338628" y="487726"/>
                </a:lnTo>
                <a:lnTo>
                  <a:pt x="8329026" y="501045"/>
                </a:lnTo>
                <a:lnTo>
                  <a:pt x="8299411" y="498900"/>
                </a:lnTo>
                <a:lnTo>
                  <a:pt x="8338628" y="515227"/>
                </a:lnTo>
                <a:lnTo>
                  <a:pt x="8382091" y="539681"/>
                </a:lnTo>
                <a:lnTo>
                  <a:pt x="8402070" y="548297"/>
                </a:lnTo>
                <a:lnTo>
                  <a:pt x="8420163" y="560712"/>
                </a:lnTo>
                <a:lnTo>
                  <a:pt x="8424374" y="568876"/>
                </a:lnTo>
                <a:lnTo>
                  <a:pt x="8377475" y="562443"/>
                </a:lnTo>
                <a:lnTo>
                  <a:pt x="8346344" y="585617"/>
                </a:lnTo>
                <a:lnTo>
                  <a:pt x="8331317" y="589078"/>
                </a:lnTo>
                <a:lnTo>
                  <a:pt x="8324040" y="610523"/>
                </a:lnTo>
                <a:lnTo>
                  <a:pt x="8314404" y="629861"/>
                </a:lnTo>
                <a:lnTo>
                  <a:pt x="8322490" y="644006"/>
                </a:lnTo>
                <a:lnTo>
                  <a:pt x="8267875" y="622562"/>
                </a:lnTo>
                <a:lnTo>
                  <a:pt x="8238664" y="647016"/>
                </a:lnTo>
                <a:lnTo>
                  <a:pt x="8215990" y="635428"/>
                </a:lnTo>
                <a:lnTo>
                  <a:pt x="8209824" y="648746"/>
                </a:lnTo>
                <a:lnTo>
                  <a:pt x="8175997" y="644457"/>
                </a:lnTo>
                <a:lnTo>
                  <a:pt x="8190990" y="665488"/>
                </a:lnTo>
                <a:lnTo>
                  <a:pt x="8196381" y="695548"/>
                </a:lnTo>
                <a:lnTo>
                  <a:pt x="8210228" y="708415"/>
                </a:lnTo>
                <a:lnTo>
                  <a:pt x="8242505" y="715713"/>
                </a:lnTo>
                <a:lnTo>
                  <a:pt x="8285563" y="762103"/>
                </a:lnTo>
                <a:lnTo>
                  <a:pt x="8265955" y="762968"/>
                </a:lnTo>
                <a:lnTo>
                  <a:pt x="8282127" y="790018"/>
                </a:lnTo>
                <a:lnTo>
                  <a:pt x="8304802" y="803750"/>
                </a:lnTo>
                <a:lnTo>
                  <a:pt x="8280948" y="820492"/>
                </a:lnTo>
                <a:lnTo>
                  <a:pt x="8306722" y="857398"/>
                </a:lnTo>
                <a:lnTo>
                  <a:pt x="8279432" y="865562"/>
                </a:lnTo>
                <a:lnTo>
                  <a:pt x="8300960" y="898632"/>
                </a:lnTo>
                <a:lnTo>
                  <a:pt x="8293279" y="929557"/>
                </a:lnTo>
                <a:lnTo>
                  <a:pt x="8265955" y="906344"/>
                </a:lnTo>
                <a:lnTo>
                  <a:pt x="8215585" y="859129"/>
                </a:lnTo>
                <a:lnTo>
                  <a:pt x="8138700" y="787009"/>
                </a:lnTo>
                <a:lnTo>
                  <a:pt x="8107939" y="742766"/>
                </a:lnTo>
                <a:lnTo>
                  <a:pt x="8108310" y="723463"/>
                </a:lnTo>
                <a:lnTo>
                  <a:pt x="8094867" y="708866"/>
                </a:lnTo>
                <a:lnTo>
                  <a:pt x="8122157" y="701981"/>
                </a:lnTo>
                <a:lnTo>
                  <a:pt x="8120641" y="661613"/>
                </a:lnTo>
                <a:lnTo>
                  <a:pt x="8124482" y="629409"/>
                </a:lnTo>
                <a:lnTo>
                  <a:pt x="8136005" y="604504"/>
                </a:lnTo>
                <a:lnTo>
                  <a:pt x="8104873" y="561164"/>
                </a:lnTo>
                <a:lnTo>
                  <a:pt x="8082165" y="563722"/>
                </a:lnTo>
                <a:lnTo>
                  <a:pt x="8097562" y="589078"/>
                </a:lnTo>
                <a:lnTo>
                  <a:pt x="8080244" y="623427"/>
                </a:lnTo>
                <a:lnTo>
                  <a:pt x="8022193" y="585203"/>
                </a:lnTo>
                <a:lnTo>
                  <a:pt x="7978360" y="595512"/>
                </a:lnTo>
                <a:lnTo>
                  <a:pt x="7978360" y="648332"/>
                </a:lnTo>
                <a:lnTo>
                  <a:pt x="8015657" y="666767"/>
                </a:lnTo>
                <a:lnTo>
                  <a:pt x="7975294" y="675383"/>
                </a:lnTo>
                <a:lnTo>
                  <a:pt x="7944533" y="678807"/>
                </a:lnTo>
                <a:lnTo>
                  <a:pt x="7923779" y="655631"/>
                </a:lnTo>
                <a:lnTo>
                  <a:pt x="7885707" y="651305"/>
                </a:lnTo>
                <a:lnTo>
                  <a:pt x="7873780" y="666354"/>
                </a:lnTo>
                <a:lnTo>
                  <a:pt x="7802252" y="661199"/>
                </a:lnTo>
                <a:lnTo>
                  <a:pt x="7739214" y="670642"/>
                </a:lnTo>
                <a:lnTo>
                  <a:pt x="7722301" y="732457"/>
                </a:lnTo>
                <a:lnTo>
                  <a:pt x="7698818" y="808039"/>
                </a:lnTo>
                <a:lnTo>
                  <a:pt x="7737294" y="811914"/>
                </a:lnTo>
                <a:lnTo>
                  <a:pt x="7764584" y="832079"/>
                </a:lnTo>
                <a:lnTo>
                  <a:pt x="7792650" y="839378"/>
                </a:lnTo>
                <a:lnTo>
                  <a:pt x="7793795" y="823050"/>
                </a:lnTo>
                <a:lnTo>
                  <a:pt x="7820715" y="825195"/>
                </a:lnTo>
                <a:lnTo>
                  <a:pt x="7881866" y="861274"/>
                </a:lnTo>
                <a:lnTo>
                  <a:pt x="7904541" y="888737"/>
                </a:lnTo>
                <a:lnTo>
                  <a:pt x="7910706" y="921807"/>
                </a:lnTo>
                <a:lnTo>
                  <a:pt x="7937222" y="960895"/>
                </a:lnTo>
                <a:lnTo>
                  <a:pt x="7962222" y="1014130"/>
                </a:lnTo>
                <a:lnTo>
                  <a:pt x="7957202" y="1062624"/>
                </a:lnTo>
                <a:lnTo>
                  <a:pt x="7963738" y="1085385"/>
                </a:lnTo>
                <a:lnTo>
                  <a:pt x="7954540" y="1124022"/>
                </a:lnTo>
                <a:lnTo>
                  <a:pt x="7944533" y="1162246"/>
                </a:lnTo>
                <a:lnTo>
                  <a:pt x="7939513" y="1181998"/>
                </a:lnTo>
                <a:lnTo>
                  <a:pt x="7918388" y="1201298"/>
                </a:lnTo>
                <a:lnTo>
                  <a:pt x="7902991" y="1202163"/>
                </a:lnTo>
                <a:lnTo>
                  <a:pt x="7878396" y="1185873"/>
                </a:lnTo>
                <a:lnTo>
                  <a:pt x="7859158" y="1209913"/>
                </a:lnTo>
                <a:lnTo>
                  <a:pt x="7861078" y="1220635"/>
                </a:lnTo>
                <a:lnTo>
                  <a:pt x="7854542" y="1215068"/>
                </a:lnTo>
                <a:lnTo>
                  <a:pt x="7845313" y="1198331"/>
                </a:lnTo>
                <a:lnTo>
                  <a:pt x="7845310" y="1198331"/>
                </a:lnTo>
                <a:lnTo>
                  <a:pt x="7854536" y="1215063"/>
                </a:lnTo>
                <a:lnTo>
                  <a:pt x="7854542" y="1215068"/>
                </a:lnTo>
                <a:lnTo>
                  <a:pt x="7861078" y="1220636"/>
                </a:lnTo>
                <a:lnTo>
                  <a:pt x="7850701" y="1219357"/>
                </a:lnTo>
                <a:lnTo>
                  <a:pt x="7846490" y="1230079"/>
                </a:lnTo>
                <a:lnTo>
                  <a:pt x="7844940" y="1241252"/>
                </a:lnTo>
                <a:lnTo>
                  <a:pt x="7858383" y="1265293"/>
                </a:lnTo>
                <a:lnTo>
                  <a:pt x="7849185" y="1273005"/>
                </a:lnTo>
                <a:lnTo>
                  <a:pt x="7847635" y="1278612"/>
                </a:lnTo>
                <a:lnTo>
                  <a:pt x="7843019" y="1288918"/>
                </a:lnTo>
                <a:lnTo>
                  <a:pt x="7829172" y="1294486"/>
                </a:lnTo>
                <a:lnTo>
                  <a:pt x="7822636" y="1303516"/>
                </a:lnTo>
                <a:lnTo>
                  <a:pt x="7828397" y="1318527"/>
                </a:lnTo>
                <a:lnTo>
                  <a:pt x="7827656" y="1322402"/>
                </a:lnTo>
                <a:lnTo>
                  <a:pt x="7839953" y="1327557"/>
                </a:lnTo>
                <a:lnTo>
                  <a:pt x="7860708" y="1342568"/>
                </a:lnTo>
                <a:lnTo>
                  <a:pt x="7860708" y="1342572"/>
                </a:lnTo>
                <a:lnTo>
                  <a:pt x="7899924" y="1383353"/>
                </a:lnTo>
                <a:lnTo>
                  <a:pt x="7916063" y="1406114"/>
                </a:lnTo>
                <a:lnTo>
                  <a:pt x="7932235" y="1446483"/>
                </a:lnTo>
                <a:lnTo>
                  <a:pt x="7929910" y="1465783"/>
                </a:lnTo>
                <a:lnTo>
                  <a:pt x="7909527" y="1472217"/>
                </a:lnTo>
                <a:lnTo>
                  <a:pt x="7894163" y="1486400"/>
                </a:lnTo>
                <a:lnTo>
                  <a:pt x="7872634" y="1489410"/>
                </a:lnTo>
                <a:lnTo>
                  <a:pt x="7862627" y="1470524"/>
                </a:lnTo>
                <a:lnTo>
                  <a:pt x="7857237" y="1444752"/>
                </a:lnTo>
                <a:lnTo>
                  <a:pt x="7832237" y="1408259"/>
                </a:lnTo>
                <a:lnTo>
                  <a:pt x="7848780" y="1402239"/>
                </a:lnTo>
                <a:lnTo>
                  <a:pt x="7818794" y="1372630"/>
                </a:lnTo>
                <a:lnTo>
                  <a:pt x="7818794" y="1372627"/>
                </a:lnTo>
                <a:lnTo>
                  <a:pt x="7804172" y="1365743"/>
                </a:lnTo>
                <a:lnTo>
                  <a:pt x="7804172" y="1372627"/>
                </a:lnTo>
                <a:lnTo>
                  <a:pt x="7797636" y="1375186"/>
                </a:lnTo>
                <a:lnTo>
                  <a:pt x="7793795" y="1368753"/>
                </a:lnTo>
                <a:lnTo>
                  <a:pt x="7786114" y="1365743"/>
                </a:lnTo>
                <a:lnTo>
                  <a:pt x="7777286" y="1360175"/>
                </a:lnTo>
                <a:lnTo>
                  <a:pt x="7777657" y="1344713"/>
                </a:lnTo>
                <a:lnTo>
                  <a:pt x="7781868" y="1340837"/>
                </a:lnTo>
                <a:lnTo>
                  <a:pt x="7776511" y="1334404"/>
                </a:lnTo>
                <a:lnTo>
                  <a:pt x="7774591" y="1315931"/>
                </a:lnTo>
                <a:lnTo>
                  <a:pt x="7770750" y="1310363"/>
                </a:lnTo>
                <a:lnTo>
                  <a:pt x="7754578" y="1306488"/>
                </a:lnTo>
                <a:lnTo>
                  <a:pt x="7738810" y="1297496"/>
                </a:lnTo>
                <a:lnTo>
                  <a:pt x="7748756" y="1276146"/>
                </a:lnTo>
                <a:lnTo>
                  <a:pt x="7738439" y="1297501"/>
                </a:lnTo>
                <a:lnTo>
                  <a:pt x="7708453" y="1307811"/>
                </a:lnTo>
                <a:lnTo>
                  <a:pt x="7696897" y="1323237"/>
                </a:lnTo>
                <a:lnTo>
                  <a:pt x="7673852" y="1333131"/>
                </a:lnTo>
                <a:lnTo>
                  <a:pt x="7680388" y="1316803"/>
                </a:lnTo>
                <a:lnTo>
                  <a:pt x="7669236" y="1303522"/>
                </a:lnTo>
                <a:lnTo>
                  <a:pt x="7678467" y="1281178"/>
                </a:lnTo>
                <a:lnTo>
                  <a:pt x="7657309" y="1263157"/>
                </a:lnTo>
                <a:lnTo>
                  <a:pt x="7641170" y="1275157"/>
                </a:lnTo>
                <a:lnTo>
                  <a:pt x="7623853" y="1298781"/>
                </a:lnTo>
                <a:lnTo>
                  <a:pt x="7618091" y="1320678"/>
                </a:lnTo>
                <a:lnTo>
                  <a:pt x="7593867" y="1322409"/>
                </a:lnTo>
                <a:lnTo>
                  <a:pt x="7588106" y="1338286"/>
                </a:lnTo>
                <a:lnTo>
                  <a:pt x="7610780" y="1361912"/>
                </a:lnTo>
                <a:lnTo>
                  <a:pt x="7633455" y="1367481"/>
                </a:lnTo>
                <a:lnTo>
                  <a:pt x="7640395" y="1382943"/>
                </a:lnTo>
                <a:lnTo>
                  <a:pt x="7664216" y="1393251"/>
                </a:lnTo>
                <a:lnTo>
                  <a:pt x="7682679" y="1368346"/>
                </a:lnTo>
                <a:lnTo>
                  <a:pt x="7710744" y="1382078"/>
                </a:lnTo>
                <a:lnTo>
                  <a:pt x="7726916" y="1382943"/>
                </a:lnTo>
                <a:lnTo>
                  <a:pt x="7738439" y="1401377"/>
                </a:lnTo>
                <a:lnTo>
                  <a:pt x="7706533" y="1410859"/>
                </a:lnTo>
                <a:lnTo>
                  <a:pt x="7701513" y="1429745"/>
                </a:lnTo>
                <a:lnTo>
                  <a:pt x="7683454" y="1446901"/>
                </a:lnTo>
                <a:lnTo>
                  <a:pt x="7678838" y="1471393"/>
                </a:lnTo>
                <a:lnTo>
                  <a:pt x="7713069" y="1490279"/>
                </a:lnTo>
                <a:lnTo>
                  <a:pt x="7735373" y="1524173"/>
                </a:lnTo>
                <a:lnTo>
                  <a:pt x="7761114" y="1555101"/>
                </a:lnTo>
                <a:lnTo>
                  <a:pt x="7787259" y="1581734"/>
                </a:lnTo>
                <a:lnTo>
                  <a:pt x="7794940" y="1606642"/>
                </a:lnTo>
                <a:lnTo>
                  <a:pt x="7781497" y="1616085"/>
                </a:lnTo>
                <a:lnTo>
                  <a:pt x="7793424" y="1634107"/>
                </a:lnTo>
                <a:lnTo>
                  <a:pt x="7811483" y="1644829"/>
                </a:lnTo>
                <a:lnTo>
                  <a:pt x="7815324" y="1672330"/>
                </a:lnTo>
                <a:lnTo>
                  <a:pt x="7816099" y="1699794"/>
                </a:lnTo>
                <a:lnTo>
                  <a:pt x="7802656" y="1702352"/>
                </a:lnTo>
                <a:lnTo>
                  <a:pt x="7792279" y="1739297"/>
                </a:lnTo>
                <a:lnTo>
                  <a:pt x="7781497" y="1784352"/>
                </a:lnTo>
                <a:lnTo>
                  <a:pt x="7765359" y="1825134"/>
                </a:lnTo>
                <a:lnTo>
                  <a:pt x="7735373" y="1856925"/>
                </a:lnTo>
                <a:lnTo>
                  <a:pt x="7703433" y="1885254"/>
                </a:lnTo>
                <a:lnTo>
                  <a:pt x="7674222" y="1889129"/>
                </a:lnTo>
                <a:lnTo>
                  <a:pt x="7663845" y="1901065"/>
                </a:lnTo>
                <a:lnTo>
                  <a:pt x="7663845" y="1901996"/>
                </a:lnTo>
                <a:lnTo>
                  <a:pt x="7663263" y="1901734"/>
                </a:lnTo>
                <a:lnTo>
                  <a:pt x="7662505" y="1902607"/>
                </a:lnTo>
                <a:lnTo>
                  <a:pt x="7663070" y="1902861"/>
                </a:lnTo>
                <a:lnTo>
                  <a:pt x="7663070" y="1904141"/>
                </a:lnTo>
                <a:lnTo>
                  <a:pt x="7663070" y="1905006"/>
                </a:lnTo>
                <a:lnTo>
                  <a:pt x="7662295" y="1905871"/>
                </a:lnTo>
                <a:lnTo>
                  <a:pt x="7661183" y="1904127"/>
                </a:lnTo>
                <a:lnTo>
                  <a:pt x="7660779" y="1904592"/>
                </a:lnTo>
                <a:lnTo>
                  <a:pt x="7657184" y="1900990"/>
                </a:lnTo>
                <a:lnTo>
                  <a:pt x="7656534" y="1902410"/>
                </a:lnTo>
                <a:lnTo>
                  <a:pt x="7656904" y="1905006"/>
                </a:lnTo>
                <a:lnTo>
                  <a:pt x="7653468" y="1905006"/>
                </a:lnTo>
                <a:lnTo>
                  <a:pt x="7652693" y="1904592"/>
                </a:lnTo>
                <a:lnTo>
                  <a:pt x="7652693" y="1904141"/>
                </a:lnTo>
                <a:lnTo>
                  <a:pt x="7653063" y="1902410"/>
                </a:lnTo>
                <a:lnTo>
                  <a:pt x="7657025" y="1900830"/>
                </a:lnTo>
                <a:lnTo>
                  <a:pt x="7655655" y="1899458"/>
                </a:lnTo>
                <a:lnTo>
                  <a:pt x="7654613" y="1899852"/>
                </a:lnTo>
                <a:lnTo>
                  <a:pt x="7653063" y="1898573"/>
                </a:lnTo>
                <a:lnTo>
                  <a:pt x="7653063" y="1897707"/>
                </a:lnTo>
                <a:lnTo>
                  <a:pt x="7653503" y="1897302"/>
                </a:lnTo>
                <a:lnTo>
                  <a:pt x="7649627" y="1893418"/>
                </a:lnTo>
                <a:lnTo>
                  <a:pt x="7637700" y="1910573"/>
                </a:lnTo>
                <a:lnTo>
                  <a:pt x="7603098" y="1927767"/>
                </a:lnTo>
                <a:lnTo>
                  <a:pt x="7576178" y="1932469"/>
                </a:lnTo>
                <a:lnTo>
                  <a:pt x="7572338" y="1968549"/>
                </a:lnTo>
                <a:lnTo>
                  <a:pt x="7557715" y="1970693"/>
                </a:lnTo>
                <a:lnTo>
                  <a:pt x="7547338" y="1945787"/>
                </a:lnTo>
                <a:lnTo>
                  <a:pt x="7551583" y="1932469"/>
                </a:lnTo>
                <a:lnTo>
                  <a:pt x="7514657" y="1921747"/>
                </a:lnTo>
                <a:lnTo>
                  <a:pt x="7503134" y="1927315"/>
                </a:lnTo>
                <a:lnTo>
                  <a:pt x="7474665" y="1918737"/>
                </a:lnTo>
                <a:lnTo>
                  <a:pt x="7460447" y="1904592"/>
                </a:lnTo>
                <a:lnTo>
                  <a:pt x="7460447" y="1904592"/>
                </a:lnTo>
                <a:lnTo>
                  <a:pt x="7474665" y="1918738"/>
                </a:lnTo>
                <a:lnTo>
                  <a:pt x="7503134" y="1927316"/>
                </a:lnTo>
                <a:lnTo>
                  <a:pt x="7471969" y="1956510"/>
                </a:lnTo>
                <a:lnTo>
                  <a:pt x="7453910" y="1988715"/>
                </a:lnTo>
                <a:lnTo>
                  <a:pt x="7451586" y="2012341"/>
                </a:lnTo>
                <a:lnTo>
                  <a:pt x="7476989" y="2048420"/>
                </a:lnTo>
                <a:lnTo>
                  <a:pt x="7507750" y="2093077"/>
                </a:lnTo>
                <a:lnTo>
                  <a:pt x="7534636" y="2114522"/>
                </a:lnTo>
                <a:lnTo>
                  <a:pt x="7554649" y="2141572"/>
                </a:lnTo>
                <a:lnTo>
                  <a:pt x="7573854" y="2204701"/>
                </a:lnTo>
                <a:lnTo>
                  <a:pt x="7575808" y="2264783"/>
                </a:lnTo>
                <a:lnTo>
                  <a:pt x="7555020" y="2287131"/>
                </a:lnTo>
                <a:lnTo>
                  <a:pt x="7525809" y="2309027"/>
                </a:lnTo>
                <a:lnTo>
                  <a:pt x="7505830" y="2337770"/>
                </a:lnTo>
                <a:lnTo>
                  <a:pt x="7474294" y="2369146"/>
                </a:lnTo>
                <a:lnTo>
                  <a:pt x="7463142" y="2347664"/>
                </a:lnTo>
                <a:lnTo>
                  <a:pt x="7469274" y="2324903"/>
                </a:lnTo>
                <a:lnTo>
                  <a:pt x="7448013" y="2304988"/>
                </a:lnTo>
                <a:lnTo>
                  <a:pt x="7447744" y="2305151"/>
                </a:lnTo>
                <a:lnTo>
                  <a:pt x="7425440" y="2299996"/>
                </a:lnTo>
                <a:lnTo>
                  <a:pt x="7412772" y="2282389"/>
                </a:lnTo>
                <a:lnTo>
                  <a:pt x="7396600" y="2247175"/>
                </a:lnTo>
                <a:lnTo>
                  <a:pt x="7386223" y="2205529"/>
                </a:lnTo>
                <a:lnTo>
                  <a:pt x="7396600" y="2247176"/>
                </a:lnTo>
                <a:lnTo>
                  <a:pt x="7370860" y="2231300"/>
                </a:lnTo>
                <a:lnTo>
                  <a:pt x="7348556" y="2232165"/>
                </a:lnTo>
                <a:lnTo>
                  <a:pt x="7349701" y="2205115"/>
                </a:lnTo>
                <a:lnTo>
                  <a:pt x="7326251" y="2205529"/>
                </a:lnTo>
                <a:lnTo>
                  <a:pt x="7327397" y="2243339"/>
                </a:lnTo>
                <a:lnTo>
                  <a:pt x="7316649" y="2293150"/>
                </a:lnTo>
                <a:lnTo>
                  <a:pt x="7310113" y="2323172"/>
                </a:lnTo>
                <a:lnTo>
                  <a:pt x="7313179" y="2348078"/>
                </a:lnTo>
                <a:lnTo>
                  <a:pt x="7331238" y="2348943"/>
                </a:lnTo>
                <a:lnTo>
                  <a:pt x="7343569" y="2380282"/>
                </a:lnTo>
                <a:lnTo>
                  <a:pt x="7350476" y="2409476"/>
                </a:lnTo>
                <a:lnTo>
                  <a:pt x="7366244" y="2428814"/>
                </a:lnTo>
                <a:lnTo>
                  <a:pt x="7382382" y="2433103"/>
                </a:lnTo>
                <a:lnTo>
                  <a:pt x="7397375" y="2451123"/>
                </a:lnTo>
                <a:lnTo>
                  <a:pt x="7397375" y="2451123"/>
                </a:lnTo>
                <a:lnTo>
                  <a:pt x="7403541" y="2454133"/>
                </a:lnTo>
                <a:lnTo>
                  <a:pt x="7420454" y="2474749"/>
                </a:lnTo>
                <a:lnTo>
                  <a:pt x="7433156" y="2497511"/>
                </a:lnTo>
                <a:lnTo>
                  <a:pt x="7435447" y="2520686"/>
                </a:lnTo>
                <a:lnTo>
                  <a:pt x="7433156" y="2536148"/>
                </a:lnTo>
                <a:lnTo>
                  <a:pt x="7435818" y="2547736"/>
                </a:lnTo>
                <a:lnTo>
                  <a:pt x="7438142" y="2567901"/>
                </a:lnTo>
                <a:lnTo>
                  <a:pt x="7448149" y="2577796"/>
                </a:lnTo>
                <a:lnTo>
                  <a:pt x="7459301" y="2607855"/>
                </a:lnTo>
                <a:lnTo>
                  <a:pt x="7458897" y="2618991"/>
                </a:lnTo>
                <a:lnTo>
                  <a:pt x="7439692" y="2621587"/>
                </a:lnTo>
                <a:lnTo>
                  <a:pt x="7413547" y="2595816"/>
                </a:lnTo>
                <a:lnTo>
                  <a:pt x="7381607" y="2569218"/>
                </a:lnTo>
                <a:lnTo>
                  <a:pt x="7377766" y="2552025"/>
                </a:lnTo>
                <a:lnTo>
                  <a:pt x="7361257" y="2528850"/>
                </a:lnTo>
                <a:lnTo>
                  <a:pt x="7356642" y="2500520"/>
                </a:lnTo>
                <a:lnTo>
                  <a:pt x="7346231" y="2482048"/>
                </a:lnTo>
                <a:lnTo>
                  <a:pt x="7348556" y="2456729"/>
                </a:lnTo>
                <a:lnTo>
                  <a:pt x="7341615" y="2442546"/>
                </a:lnTo>
                <a:lnTo>
                  <a:pt x="7341615" y="2442546"/>
                </a:lnTo>
                <a:lnTo>
                  <a:pt x="7330092" y="2429679"/>
                </a:lnTo>
                <a:lnTo>
                  <a:pt x="7324702" y="2412486"/>
                </a:lnTo>
                <a:lnTo>
                  <a:pt x="7309338" y="2393600"/>
                </a:lnTo>
                <a:lnTo>
                  <a:pt x="7295491" y="2376858"/>
                </a:lnTo>
                <a:lnTo>
                  <a:pt x="7292020" y="2397475"/>
                </a:lnTo>
                <a:lnTo>
                  <a:pt x="7286259" y="2378137"/>
                </a:lnTo>
                <a:lnTo>
                  <a:pt x="7287809" y="2357107"/>
                </a:lnTo>
                <a:lnTo>
                  <a:pt x="7293941" y="2324489"/>
                </a:lnTo>
                <a:lnTo>
                  <a:pt x="7304717" y="2288839"/>
                </a:lnTo>
                <a:lnTo>
                  <a:pt x="7293941" y="2324038"/>
                </a:lnTo>
                <a:lnTo>
                  <a:pt x="7289729" y="2298304"/>
                </a:lnTo>
                <a:lnTo>
                  <a:pt x="7295861" y="2272533"/>
                </a:lnTo>
                <a:lnTo>
                  <a:pt x="7285484" y="2252330"/>
                </a:lnTo>
                <a:lnTo>
                  <a:pt x="7284339" y="2215423"/>
                </a:lnTo>
                <a:lnTo>
                  <a:pt x="7272041" y="2197403"/>
                </a:lnTo>
                <a:lnTo>
                  <a:pt x="7259339" y="2156621"/>
                </a:lnTo>
                <a:lnTo>
                  <a:pt x="7249737" y="2113243"/>
                </a:lnTo>
                <a:lnTo>
                  <a:pt x="7235115" y="2085327"/>
                </a:lnTo>
                <a:lnTo>
                  <a:pt x="7219751" y="2102069"/>
                </a:lnTo>
                <a:lnTo>
                  <a:pt x="7191686" y="2126561"/>
                </a:lnTo>
                <a:lnTo>
                  <a:pt x="7176288" y="2123551"/>
                </a:lnTo>
                <a:lnTo>
                  <a:pt x="7159004" y="2115387"/>
                </a:lnTo>
                <a:lnTo>
                  <a:pt x="7163216" y="2072874"/>
                </a:lnTo>
                <a:lnTo>
                  <a:pt x="7154389" y="2041536"/>
                </a:lnTo>
                <a:lnTo>
                  <a:pt x="7128244" y="2001619"/>
                </a:lnTo>
                <a:lnTo>
                  <a:pt x="7130164" y="1990031"/>
                </a:lnTo>
                <a:lnTo>
                  <a:pt x="7113992" y="1985291"/>
                </a:lnTo>
                <a:lnTo>
                  <a:pt x="7091721" y="1957376"/>
                </a:lnTo>
                <a:lnTo>
                  <a:pt x="7091721" y="1957374"/>
                </a:lnTo>
                <a:lnTo>
                  <a:pt x="7082085" y="1939354"/>
                </a:lnTo>
                <a:lnTo>
                  <a:pt x="7078244" y="1922161"/>
                </a:lnTo>
                <a:lnTo>
                  <a:pt x="7070933" y="1905870"/>
                </a:lnTo>
                <a:lnTo>
                  <a:pt x="7057490" y="1885668"/>
                </a:lnTo>
                <a:lnTo>
                  <a:pt x="7032895" y="1884840"/>
                </a:lnTo>
                <a:lnTo>
                  <a:pt x="7037477" y="1898572"/>
                </a:lnTo>
                <a:lnTo>
                  <a:pt x="7030941" y="1917458"/>
                </a:lnTo>
                <a:lnTo>
                  <a:pt x="7019048" y="1910573"/>
                </a:lnTo>
                <a:lnTo>
                  <a:pt x="7016352" y="1917044"/>
                </a:lnTo>
                <a:lnTo>
                  <a:pt x="7007896" y="1913169"/>
                </a:lnTo>
                <a:lnTo>
                  <a:pt x="6997519" y="1910159"/>
                </a:lnTo>
                <a:lnTo>
                  <a:pt x="6996396" y="1906096"/>
                </a:lnTo>
                <a:lnTo>
                  <a:pt x="6997519" y="1910160"/>
                </a:lnTo>
                <a:lnTo>
                  <a:pt x="6995194" y="1923026"/>
                </a:lnTo>
                <a:lnTo>
                  <a:pt x="6977136" y="1922161"/>
                </a:lnTo>
                <a:lnTo>
                  <a:pt x="6945600" y="1929460"/>
                </a:lnTo>
                <a:lnTo>
                  <a:pt x="6949811" y="1955231"/>
                </a:lnTo>
                <a:lnTo>
                  <a:pt x="6938289" y="1975434"/>
                </a:lnTo>
                <a:lnTo>
                  <a:pt x="6902912" y="1998157"/>
                </a:lnTo>
                <a:lnTo>
                  <a:pt x="6877171" y="2038111"/>
                </a:lnTo>
                <a:lnTo>
                  <a:pt x="6859483" y="2059556"/>
                </a:lnTo>
                <a:lnTo>
                  <a:pt x="6835629" y="2082317"/>
                </a:lnTo>
                <a:lnTo>
                  <a:pt x="6836775" y="2097780"/>
                </a:lnTo>
                <a:lnTo>
                  <a:pt x="6824477" y="2106357"/>
                </a:lnTo>
                <a:lnTo>
                  <a:pt x="6801398" y="2118810"/>
                </a:lnTo>
                <a:lnTo>
                  <a:pt x="6789505" y="2120541"/>
                </a:lnTo>
                <a:lnTo>
                  <a:pt x="6783710" y="2146726"/>
                </a:lnTo>
                <a:lnTo>
                  <a:pt x="6792571" y="2190517"/>
                </a:lnTo>
                <a:lnTo>
                  <a:pt x="6796041" y="2219298"/>
                </a:lnTo>
                <a:lnTo>
                  <a:pt x="6786810" y="2251916"/>
                </a:lnTo>
                <a:lnTo>
                  <a:pt x="6790246" y="2309891"/>
                </a:lnTo>
                <a:lnTo>
                  <a:pt x="6776432" y="2311584"/>
                </a:lnTo>
                <a:lnTo>
                  <a:pt x="6765651" y="2337355"/>
                </a:lnTo>
                <a:lnTo>
                  <a:pt x="6774512" y="2348529"/>
                </a:lnTo>
                <a:lnTo>
                  <a:pt x="6750287" y="2357972"/>
                </a:lnTo>
                <a:lnTo>
                  <a:pt x="6742201" y="2381561"/>
                </a:lnTo>
                <a:lnTo>
                  <a:pt x="6731824" y="2391455"/>
                </a:lnTo>
                <a:lnTo>
                  <a:pt x="6705275" y="2359251"/>
                </a:lnTo>
                <a:lnTo>
                  <a:pt x="6690282" y="2311584"/>
                </a:lnTo>
                <a:lnTo>
                  <a:pt x="6678355" y="2277235"/>
                </a:lnTo>
                <a:lnTo>
                  <a:pt x="6667607" y="2260945"/>
                </a:lnTo>
                <a:lnTo>
                  <a:pt x="6651469" y="2228290"/>
                </a:lnTo>
                <a:lnTo>
                  <a:pt x="6641833" y="2185363"/>
                </a:lnTo>
                <a:lnTo>
                  <a:pt x="6635701" y="2164333"/>
                </a:lnTo>
                <a:lnTo>
                  <a:pt x="6607636" y="2117117"/>
                </a:lnTo>
                <a:lnTo>
                  <a:pt x="6590318" y="2050978"/>
                </a:lnTo>
                <a:lnTo>
                  <a:pt x="6578391" y="2007600"/>
                </a:lnTo>
                <a:lnTo>
                  <a:pt x="6574550" y="1965539"/>
                </a:lnTo>
                <a:lnTo>
                  <a:pt x="6566498" y="1934200"/>
                </a:lnTo>
                <a:lnTo>
                  <a:pt x="6529942" y="1954365"/>
                </a:lnTo>
                <a:lnTo>
                  <a:pt x="6510738" y="1950076"/>
                </a:lnTo>
                <a:lnTo>
                  <a:pt x="6472295" y="1908881"/>
                </a:lnTo>
                <a:lnTo>
                  <a:pt x="6483818" y="1896428"/>
                </a:lnTo>
                <a:lnTo>
                  <a:pt x="6474586" y="1883110"/>
                </a:lnTo>
                <a:lnTo>
                  <a:pt x="6440355" y="1854329"/>
                </a:lnTo>
                <a:lnTo>
                  <a:pt x="6455752" y="1831568"/>
                </a:lnTo>
                <a:lnTo>
                  <a:pt x="6513433" y="1831568"/>
                </a:lnTo>
                <a:lnTo>
                  <a:pt x="6513433" y="1831567"/>
                </a:lnTo>
                <a:lnTo>
                  <a:pt x="6455752" y="1831567"/>
                </a:lnTo>
                <a:lnTo>
                  <a:pt x="6440355" y="1854329"/>
                </a:lnTo>
                <a:lnTo>
                  <a:pt x="6420376" y="1845337"/>
                </a:lnTo>
                <a:lnTo>
                  <a:pt x="6410369" y="1820845"/>
                </a:lnTo>
                <a:lnTo>
                  <a:pt x="6386549" y="1795074"/>
                </a:lnTo>
                <a:lnTo>
                  <a:pt x="6339245" y="1801545"/>
                </a:lnTo>
                <a:lnTo>
                  <a:pt x="6296187" y="1801959"/>
                </a:lnTo>
                <a:lnTo>
                  <a:pt x="6259726" y="1806692"/>
                </a:lnTo>
                <a:lnTo>
                  <a:pt x="6259665" y="1807114"/>
                </a:lnTo>
                <a:lnTo>
                  <a:pt x="6209295" y="1796806"/>
                </a:lnTo>
                <a:lnTo>
                  <a:pt x="6180051" y="1788642"/>
                </a:lnTo>
                <a:lnTo>
                  <a:pt x="6149694" y="1784353"/>
                </a:lnTo>
                <a:lnTo>
                  <a:pt x="6134297" y="1742718"/>
                </a:lnTo>
                <a:lnTo>
                  <a:pt x="6120854" y="1736698"/>
                </a:lnTo>
                <a:lnTo>
                  <a:pt x="6101616" y="1742718"/>
                </a:lnTo>
                <a:lnTo>
                  <a:pt x="6077020" y="1759046"/>
                </a:lnTo>
                <a:lnTo>
                  <a:pt x="6043935" y="1747872"/>
                </a:lnTo>
                <a:lnTo>
                  <a:pt x="6014724" y="1721687"/>
                </a:lnTo>
                <a:lnTo>
                  <a:pt x="5988208" y="1711793"/>
                </a:lnTo>
                <a:lnTo>
                  <a:pt x="5967420" y="1679174"/>
                </a:lnTo>
                <a:lnTo>
                  <a:pt x="5943196" y="1634104"/>
                </a:lnTo>
                <a:lnTo>
                  <a:pt x="5929753" y="1639672"/>
                </a:lnTo>
                <a:lnTo>
                  <a:pt x="5911694" y="1628084"/>
                </a:lnTo>
                <a:lnTo>
                  <a:pt x="5903608" y="1641816"/>
                </a:lnTo>
                <a:lnTo>
                  <a:pt x="5903206" y="1641357"/>
                </a:lnTo>
                <a:lnTo>
                  <a:pt x="5888211" y="1639672"/>
                </a:lnTo>
                <a:lnTo>
                  <a:pt x="5894747" y="1654719"/>
                </a:lnTo>
                <a:lnTo>
                  <a:pt x="5893602" y="1662432"/>
                </a:lnTo>
                <a:lnTo>
                  <a:pt x="5905156" y="1688198"/>
                </a:lnTo>
                <a:lnTo>
                  <a:pt x="5905158" y="1688198"/>
                </a:lnTo>
                <a:lnTo>
                  <a:pt x="5917826" y="1717806"/>
                </a:lnTo>
                <a:lnTo>
                  <a:pt x="5932044" y="1725556"/>
                </a:lnTo>
                <a:lnTo>
                  <a:pt x="5937839" y="1737558"/>
                </a:lnTo>
                <a:lnTo>
                  <a:pt x="5957043" y="1751741"/>
                </a:lnTo>
                <a:lnTo>
                  <a:pt x="5959739" y="1766338"/>
                </a:lnTo>
                <a:lnTo>
                  <a:pt x="5957818" y="1777505"/>
                </a:lnTo>
                <a:lnTo>
                  <a:pt x="5962805" y="1788641"/>
                </a:lnTo>
                <a:lnTo>
                  <a:pt x="5970891" y="1798536"/>
                </a:lnTo>
                <a:lnTo>
                  <a:pt x="5975136" y="1809672"/>
                </a:lnTo>
                <a:lnTo>
                  <a:pt x="5980122" y="1818287"/>
                </a:lnTo>
                <a:lnTo>
                  <a:pt x="5988579" y="1824720"/>
                </a:lnTo>
                <a:lnTo>
                  <a:pt x="5995890" y="1822576"/>
                </a:lnTo>
                <a:lnTo>
                  <a:pt x="6001651" y="1835443"/>
                </a:lnTo>
                <a:lnTo>
                  <a:pt x="6003252" y="1842247"/>
                </a:lnTo>
                <a:lnTo>
                  <a:pt x="6001652" y="1835443"/>
                </a:lnTo>
                <a:lnTo>
                  <a:pt x="6006638" y="1833750"/>
                </a:lnTo>
                <a:lnTo>
                  <a:pt x="6007817" y="1842742"/>
                </a:lnTo>
                <a:lnTo>
                  <a:pt x="6028167" y="1837588"/>
                </a:lnTo>
                <a:lnTo>
                  <a:pt x="6050101" y="1838453"/>
                </a:lnTo>
                <a:lnTo>
                  <a:pt x="6066239" y="1839732"/>
                </a:lnTo>
                <a:lnTo>
                  <a:pt x="6082007" y="1816557"/>
                </a:lnTo>
                <a:lnTo>
                  <a:pt x="6099695" y="1794661"/>
                </a:lnTo>
                <a:lnTo>
                  <a:pt x="6114317" y="1773646"/>
                </a:lnTo>
                <a:lnTo>
                  <a:pt x="6120449" y="1785632"/>
                </a:lnTo>
                <a:lnTo>
                  <a:pt x="6126615" y="1812268"/>
                </a:lnTo>
                <a:lnTo>
                  <a:pt x="6140462" y="1835443"/>
                </a:lnTo>
                <a:lnTo>
                  <a:pt x="6156601" y="1847896"/>
                </a:lnTo>
                <a:lnTo>
                  <a:pt x="6176209" y="1852636"/>
                </a:lnTo>
                <a:lnTo>
                  <a:pt x="6191977" y="1858618"/>
                </a:lnTo>
                <a:lnTo>
                  <a:pt x="6205825" y="1878369"/>
                </a:lnTo>
                <a:lnTo>
                  <a:pt x="6213507" y="1889543"/>
                </a:lnTo>
                <a:lnTo>
                  <a:pt x="6223513" y="1893832"/>
                </a:lnTo>
                <a:lnTo>
                  <a:pt x="6224288" y="1901582"/>
                </a:lnTo>
                <a:lnTo>
                  <a:pt x="6216573" y="1921747"/>
                </a:lnTo>
                <a:lnTo>
                  <a:pt x="6212732" y="1931642"/>
                </a:lnTo>
                <a:lnTo>
                  <a:pt x="6202759" y="1942364"/>
                </a:lnTo>
                <a:lnTo>
                  <a:pt x="6194268" y="1965953"/>
                </a:lnTo>
                <a:lnTo>
                  <a:pt x="6182375" y="1964260"/>
                </a:lnTo>
                <a:lnTo>
                  <a:pt x="6177355" y="1972424"/>
                </a:lnTo>
                <a:lnTo>
                  <a:pt x="6174660" y="1989579"/>
                </a:lnTo>
                <a:lnTo>
                  <a:pt x="6179275" y="2011926"/>
                </a:lnTo>
                <a:lnTo>
                  <a:pt x="6177355" y="2016215"/>
                </a:lnTo>
                <a:lnTo>
                  <a:pt x="6165057" y="2016215"/>
                </a:lnTo>
                <a:lnTo>
                  <a:pt x="6149290" y="2029082"/>
                </a:lnTo>
                <a:lnTo>
                  <a:pt x="6148144" y="2045824"/>
                </a:lnTo>
                <a:lnTo>
                  <a:pt x="6142383" y="2052708"/>
                </a:lnTo>
                <a:lnTo>
                  <a:pt x="6126244" y="2052708"/>
                </a:lnTo>
                <a:lnTo>
                  <a:pt x="6115833" y="2061286"/>
                </a:lnTo>
                <a:lnTo>
                  <a:pt x="6117013" y="2074604"/>
                </a:lnTo>
                <a:lnTo>
                  <a:pt x="6105086" y="2084461"/>
                </a:lnTo>
                <a:lnTo>
                  <a:pt x="6090093" y="2081038"/>
                </a:lnTo>
                <a:lnTo>
                  <a:pt x="6072775" y="2093077"/>
                </a:lnTo>
                <a:lnTo>
                  <a:pt x="6060848" y="2094770"/>
                </a:lnTo>
                <a:lnTo>
                  <a:pt x="6059637" y="2091901"/>
                </a:lnTo>
                <a:lnTo>
                  <a:pt x="6060848" y="2094770"/>
                </a:lnTo>
                <a:lnTo>
                  <a:pt x="6042014" y="2103799"/>
                </a:lnTo>
                <a:lnTo>
                  <a:pt x="6037803" y="2119262"/>
                </a:lnTo>
                <a:lnTo>
                  <a:pt x="6037803" y="2130398"/>
                </a:lnTo>
                <a:lnTo>
                  <a:pt x="6012433" y="2144995"/>
                </a:lnTo>
                <a:lnTo>
                  <a:pt x="5970116" y="2161323"/>
                </a:lnTo>
                <a:lnTo>
                  <a:pt x="5947441" y="2185363"/>
                </a:lnTo>
                <a:lnTo>
                  <a:pt x="5935919" y="2187094"/>
                </a:lnTo>
                <a:lnTo>
                  <a:pt x="5927832" y="2184949"/>
                </a:lnTo>
                <a:lnTo>
                  <a:pt x="5912840" y="2199095"/>
                </a:lnTo>
                <a:lnTo>
                  <a:pt x="5895926" y="2205528"/>
                </a:lnTo>
                <a:lnTo>
                  <a:pt x="5873218" y="2207259"/>
                </a:lnTo>
                <a:lnTo>
                  <a:pt x="5866682" y="2209403"/>
                </a:lnTo>
                <a:lnTo>
                  <a:pt x="5861324" y="2218432"/>
                </a:lnTo>
                <a:lnTo>
                  <a:pt x="5854013" y="2220577"/>
                </a:lnTo>
                <a:lnTo>
                  <a:pt x="5850172" y="2230020"/>
                </a:lnTo>
                <a:lnTo>
                  <a:pt x="5837470" y="2228741"/>
                </a:lnTo>
                <a:lnTo>
                  <a:pt x="5828609" y="2233444"/>
                </a:lnTo>
                <a:lnTo>
                  <a:pt x="5809776" y="2231751"/>
                </a:lnTo>
                <a:lnTo>
                  <a:pt x="5802094" y="2211548"/>
                </a:lnTo>
                <a:lnTo>
                  <a:pt x="5802094" y="2193527"/>
                </a:lnTo>
                <a:lnTo>
                  <a:pt x="5797478" y="2183219"/>
                </a:lnTo>
                <a:lnTo>
                  <a:pt x="5791346" y="2157899"/>
                </a:lnTo>
                <a:lnTo>
                  <a:pt x="5782856" y="2144167"/>
                </a:lnTo>
                <a:lnTo>
                  <a:pt x="5788246" y="2142437"/>
                </a:lnTo>
                <a:lnTo>
                  <a:pt x="5784810" y="2126974"/>
                </a:lnTo>
                <a:lnTo>
                  <a:pt x="5787876" y="2119675"/>
                </a:lnTo>
                <a:lnTo>
                  <a:pt x="5785955" y="2105492"/>
                </a:lnTo>
                <a:lnTo>
                  <a:pt x="5796703" y="2093905"/>
                </a:lnTo>
                <a:lnTo>
                  <a:pt x="5793637" y="2079759"/>
                </a:lnTo>
                <a:lnTo>
                  <a:pt x="5799399" y="2063017"/>
                </a:lnTo>
                <a:lnTo>
                  <a:pt x="5810955" y="2072009"/>
                </a:lnTo>
                <a:lnTo>
                  <a:pt x="5818232" y="2068585"/>
                </a:lnTo>
                <a:lnTo>
                  <a:pt x="5848993" y="2067720"/>
                </a:lnTo>
                <a:lnTo>
                  <a:pt x="5853609" y="2071595"/>
                </a:lnTo>
                <a:lnTo>
                  <a:pt x="5879754" y="2074605"/>
                </a:lnTo>
                <a:lnTo>
                  <a:pt x="5889761" y="2072874"/>
                </a:lnTo>
                <a:lnTo>
                  <a:pt x="5889760" y="2072873"/>
                </a:lnTo>
                <a:lnTo>
                  <a:pt x="5879754" y="2074604"/>
                </a:lnTo>
                <a:lnTo>
                  <a:pt x="5853609" y="2071594"/>
                </a:lnTo>
                <a:lnTo>
                  <a:pt x="5848993" y="2067719"/>
                </a:lnTo>
                <a:lnTo>
                  <a:pt x="5818232" y="2068585"/>
                </a:lnTo>
                <a:lnTo>
                  <a:pt x="5810955" y="2072008"/>
                </a:lnTo>
                <a:lnTo>
                  <a:pt x="5799398" y="2063017"/>
                </a:lnTo>
                <a:lnTo>
                  <a:pt x="5793637" y="2079758"/>
                </a:lnTo>
                <a:lnTo>
                  <a:pt x="5796703" y="2093904"/>
                </a:lnTo>
                <a:lnTo>
                  <a:pt x="5785955" y="2105492"/>
                </a:lnTo>
                <a:lnTo>
                  <a:pt x="5781339" y="2090480"/>
                </a:lnTo>
                <a:lnTo>
                  <a:pt x="5772883" y="2080172"/>
                </a:lnTo>
                <a:lnTo>
                  <a:pt x="5770187" y="2066854"/>
                </a:lnTo>
                <a:lnTo>
                  <a:pt x="5755565" y="2054401"/>
                </a:lnTo>
                <a:lnTo>
                  <a:pt x="5740201" y="2026072"/>
                </a:lnTo>
                <a:lnTo>
                  <a:pt x="5730970" y="1998157"/>
                </a:lnTo>
                <a:lnTo>
                  <a:pt x="5711361" y="1974568"/>
                </a:lnTo>
                <a:lnTo>
                  <a:pt x="5699434" y="1968962"/>
                </a:lnTo>
                <a:lnTo>
                  <a:pt x="5680196" y="1936344"/>
                </a:lnTo>
                <a:lnTo>
                  <a:pt x="5675580" y="1912718"/>
                </a:lnTo>
                <a:lnTo>
                  <a:pt x="5675580" y="1892139"/>
                </a:lnTo>
                <a:lnTo>
                  <a:pt x="5658667" y="1854780"/>
                </a:lnTo>
                <a:lnTo>
                  <a:pt x="5645224" y="1841462"/>
                </a:lnTo>
                <a:lnTo>
                  <a:pt x="5630601" y="1834164"/>
                </a:lnTo>
                <a:lnTo>
                  <a:pt x="5620629" y="1814412"/>
                </a:lnTo>
                <a:lnTo>
                  <a:pt x="5621370" y="1807113"/>
                </a:lnTo>
                <a:lnTo>
                  <a:pt x="5613317" y="1789093"/>
                </a:lnTo>
                <a:lnTo>
                  <a:pt x="5605231" y="1781343"/>
                </a:lnTo>
                <a:lnTo>
                  <a:pt x="5593304" y="1756030"/>
                </a:lnTo>
                <a:lnTo>
                  <a:pt x="5575245" y="1728566"/>
                </a:lnTo>
                <a:lnTo>
                  <a:pt x="5559848" y="1704940"/>
                </a:lnTo>
                <a:lnTo>
                  <a:pt x="5546776" y="1704940"/>
                </a:lnTo>
                <a:lnTo>
                  <a:pt x="5549875" y="1686054"/>
                </a:lnTo>
                <a:lnTo>
                  <a:pt x="5549875" y="1674466"/>
                </a:lnTo>
                <a:lnTo>
                  <a:pt x="5552166" y="1661148"/>
                </a:lnTo>
                <a:lnTo>
                  <a:pt x="5581377" y="1666302"/>
                </a:lnTo>
                <a:lnTo>
                  <a:pt x="5581435" y="1666242"/>
                </a:lnTo>
                <a:lnTo>
                  <a:pt x="5552167" y="1660702"/>
                </a:lnTo>
                <a:lnTo>
                  <a:pt x="5551021" y="1655999"/>
                </a:lnTo>
                <a:lnTo>
                  <a:pt x="5551021" y="1655998"/>
                </a:lnTo>
                <a:lnTo>
                  <a:pt x="5547551" y="1646969"/>
                </a:lnTo>
                <a:lnTo>
                  <a:pt x="5528717" y="1597609"/>
                </a:lnTo>
                <a:lnTo>
                  <a:pt x="5535624" y="1586435"/>
                </a:lnTo>
                <a:lnTo>
                  <a:pt x="5533704" y="1584290"/>
                </a:lnTo>
                <a:lnTo>
                  <a:pt x="5538724" y="1568828"/>
                </a:lnTo>
                <a:lnTo>
                  <a:pt x="5541790" y="1543093"/>
                </a:lnTo>
                <a:lnTo>
                  <a:pt x="5544485" y="1534479"/>
                </a:lnTo>
                <a:lnTo>
                  <a:pt x="5544856" y="1533613"/>
                </a:lnTo>
                <a:lnTo>
                  <a:pt x="5545259" y="1533613"/>
                </a:lnTo>
                <a:lnTo>
                  <a:pt x="5551391" y="1505737"/>
                </a:lnTo>
                <a:lnTo>
                  <a:pt x="5561398" y="1481698"/>
                </a:lnTo>
                <a:lnTo>
                  <a:pt x="5561768" y="1480832"/>
                </a:lnTo>
                <a:lnTo>
                  <a:pt x="5573324" y="1482112"/>
                </a:lnTo>
                <a:lnTo>
                  <a:pt x="5579084" y="1495840"/>
                </a:lnTo>
                <a:lnTo>
                  <a:pt x="5579087" y="1495837"/>
                </a:lnTo>
                <a:lnTo>
                  <a:pt x="5573326" y="1482105"/>
                </a:lnTo>
                <a:lnTo>
                  <a:pt x="5561769" y="1480826"/>
                </a:lnTo>
                <a:lnTo>
                  <a:pt x="5556412" y="1453776"/>
                </a:lnTo>
                <a:lnTo>
                  <a:pt x="5561399" y="1440044"/>
                </a:lnTo>
                <a:lnTo>
                  <a:pt x="5567160" y="1432294"/>
                </a:lnTo>
                <a:lnTo>
                  <a:pt x="5572921" y="1424130"/>
                </a:lnTo>
                <a:lnTo>
                  <a:pt x="5572551" y="1404830"/>
                </a:lnTo>
                <a:lnTo>
                  <a:pt x="5581782" y="1412129"/>
                </a:lnTo>
                <a:lnTo>
                  <a:pt x="5607927" y="1402234"/>
                </a:lnTo>
                <a:lnTo>
                  <a:pt x="5622076" y="1408459"/>
                </a:lnTo>
                <a:lnTo>
                  <a:pt x="5607927" y="1402233"/>
                </a:lnTo>
                <a:lnTo>
                  <a:pt x="5581782" y="1411676"/>
                </a:lnTo>
                <a:lnTo>
                  <a:pt x="5572550" y="1404829"/>
                </a:lnTo>
                <a:lnTo>
                  <a:pt x="5572921" y="1424129"/>
                </a:lnTo>
                <a:lnTo>
                  <a:pt x="5567159" y="1432293"/>
                </a:lnTo>
                <a:lnTo>
                  <a:pt x="5561398" y="1439592"/>
                </a:lnTo>
                <a:lnTo>
                  <a:pt x="5550246" y="1423715"/>
                </a:lnTo>
                <a:lnTo>
                  <a:pt x="5558332" y="1410849"/>
                </a:lnTo>
                <a:lnTo>
                  <a:pt x="5542935" y="1414272"/>
                </a:lnTo>
                <a:lnTo>
                  <a:pt x="5521035" y="1406108"/>
                </a:lnTo>
                <a:lnTo>
                  <a:pt x="5506042" y="1425860"/>
                </a:lnTo>
                <a:lnTo>
                  <a:pt x="5467566" y="1429735"/>
                </a:lnTo>
                <a:lnTo>
                  <a:pt x="5445666" y="1410849"/>
                </a:lnTo>
                <a:lnTo>
                  <a:pt x="5418376" y="1409983"/>
                </a:lnTo>
                <a:lnTo>
                  <a:pt x="5413760" y="1424129"/>
                </a:lnTo>
                <a:lnTo>
                  <a:pt x="5396442" y="1428418"/>
                </a:lnTo>
                <a:lnTo>
                  <a:pt x="5370702" y="1409983"/>
                </a:lnTo>
                <a:lnTo>
                  <a:pt x="5342602" y="1410397"/>
                </a:lnTo>
                <a:lnTo>
                  <a:pt x="5324948" y="1376049"/>
                </a:lnTo>
                <a:lnTo>
                  <a:pt x="5304564" y="1356748"/>
                </a:lnTo>
                <a:lnTo>
                  <a:pt x="5314166" y="1329698"/>
                </a:lnTo>
                <a:lnTo>
                  <a:pt x="5296849" y="1313784"/>
                </a:lnTo>
                <a:lnTo>
                  <a:pt x="5321478" y="1280753"/>
                </a:lnTo>
                <a:lnTo>
                  <a:pt x="5359549" y="1279887"/>
                </a:lnTo>
                <a:lnTo>
                  <a:pt x="5367231" y="1254117"/>
                </a:lnTo>
                <a:lnTo>
                  <a:pt x="5414905" y="1258405"/>
                </a:lnTo>
                <a:lnTo>
                  <a:pt x="5441825" y="1236961"/>
                </a:lnTo>
                <a:lnTo>
                  <a:pt x="5469116" y="1227932"/>
                </a:lnTo>
                <a:lnTo>
                  <a:pt x="5509883" y="1226653"/>
                </a:lnTo>
                <a:lnTo>
                  <a:pt x="5556412" y="1250241"/>
                </a:lnTo>
                <a:lnTo>
                  <a:pt x="5594079" y="1263146"/>
                </a:lnTo>
                <a:lnTo>
                  <a:pt x="5621774" y="1257991"/>
                </a:lnTo>
                <a:lnTo>
                  <a:pt x="5643674" y="1261001"/>
                </a:lnTo>
                <a:lnTo>
                  <a:pt x="5669819" y="1243808"/>
                </a:lnTo>
                <a:lnTo>
                  <a:pt x="5670227" y="1243781"/>
                </a:lnTo>
                <a:lnTo>
                  <a:pt x="5671369" y="1229219"/>
                </a:lnTo>
                <a:lnTo>
                  <a:pt x="5661363" y="1206910"/>
                </a:lnTo>
                <a:lnTo>
                  <a:pt x="5645224" y="1194456"/>
                </a:lnTo>
                <a:lnTo>
                  <a:pt x="5630602" y="1190581"/>
                </a:lnTo>
                <a:lnTo>
                  <a:pt x="5620225" y="1180724"/>
                </a:lnTo>
                <a:lnTo>
                  <a:pt x="5622549" y="1176849"/>
                </a:lnTo>
                <a:lnTo>
                  <a:pt x="5644079" y="1182869"/>
                </a:lnTo>
                <a:lnTo>
                  <a:pt x="5680971" y="1188023"/>
                </a:lnTo>
                <a:lnTo>
                  <a:pt x="5717123" y="1203900"/>
                </a:lnTo>
                <a:lnTo>
                  <a:pt x="5722514" y="1209919"/>
                </a:lnTo>
                <a:lnTo>
                  <a:pt x="5736361" y="1204765"/>
                </a:lnTo>
                <a:lnTo>
                  <a:pt x="5760956" y="1211612"/>
                </a:lnTo>
                <a:lnTo>
                  <a:pt x="5770963" y="1225344"/>
                </a:lnTo>
                <a:lnTo>
                  <a:pt x="5787876" y="1232681"/>
                </a:lnTo>
                <a:lnTo>
                  <a:pt x="5782486" y="1237383"/>
                </a:lnTo>
                <a:lnTo>
                  <a:pt x="5782487" y="1237384"/>
                </a:lnTo>
                <a:lnTo>
                  <a:pt x="5787876" y="1232682"/>
                </a:lnTo>
                <a:lnTo>
                  <a:pt x="5795187" y="1233510"/>
                </a:lnTo>
                <a:lnTo>
                  <a:pt x="5815537" y="1254127"/>
                </a:lnTo>
                <a:lnTo>
                  <a:pt x="5827093" y="1256272"/>
                </a:lnTo>
                <a:lnTo>
                  <a:pt x="5829789" y="1248108"/>
                </a:lnTo>
                <a:lnTo>
                  <a:pt x="5842086" y="1234827"/>
                </a:lnTo>
                <a:lnTo>
                  <a:pt x="5858629" y="1251983"/>
                </a:lnTo>
                <a:lnTo>
                  <a:pt x="5875138" y="1276025"/>
                </a:lnTo>
                <a:lnTo>
                  <a:pt x="5887470" y="1277304"/>
                </a:lnTo>
                <a:lnTo>
                  <a:pt x="5897072" y="1286331"/>
                </a:lnTo>
                <a:lnTo>
                  <a:pt x="5876688" y="1288925"/>
                </a:lnTo>
                <a:lnTo>
                  <a:pt x="5877059" y="1315939"/>
                </a:lnTo>
                <a:lnTo>
                  <a:pt x="5875138" y="1327564"/>
                </a:lnTo>
                <a:lnTo>
                  <a:pt x="5867086" y="1335692"/>
                </a:lnTo>
                <a:lnTo>
                  <a:pt x="5870926" y="1352880"/>
                </a:lnTo>
                <a:lnTo>
                  <a:pt x="5870927" y="1352880"/>
                </a:lnTo>
                <a:lnTo>
                  <a:pt x="5882854" y="1378652"/>
                </a:lnTo>
                <a:lnTo>
                  <a:pt x="5907819" y="1385499"/>
                </a:lnTo>
                <a:lnTo>
                  <a:pt x="5928607" y="1403557"/>
                </a:lnTo>
                <a:lnTo>
                  <a:pt x="5965129" y="1409125"/>
                </a:lnTo>
                <a:lnTo>
                  <a:pt x="6003201" y="1400095"/>
                </a:lnTo>
                <a:lnTo>
                  <a:pt x="6003943" y="1391518"/>
                </a:lnTo>
                <a:lnTo>
                  <a:pt x="6025101" y="1385084"/>
                </a:lnTo>
                <a:lnTo>
                  <a:pt x="6039723" y="1365334"/>
                </a:lnTo>
                <a:lnTo>
                  <a:pt x="6045847" y="1365646"/>
                </a:lnTo>
                <a:lnTo>
                  <a:pt x="6039723" y="1365326"/>
                </a:lnTo>
                <a:lnTo>
                  <a:pt x="6025101" y="1385078"/>
                </a:lnTo>
                <a:lnTo>
                  <a:pt x="6003942" y="1391511"/>
                </a:lnTo>
                <a:lnTo>
                  <a:pt x="5995486" y="1367471"/>
                </a:lnTo>
                <a:lnTo>
                  <a:pt x="5992049" y="1330978"/>
                </a:lnTo>
                <a:lnTo>
                  <a:pt x="5970520" y="1319804"/>
                </a:lnTo>
                <a:lnTo>
                  <a:pt x="5972440" y="1296215"/>
                </a:lnTo>
                <a:lnTo>
                  <a:pt x="5955527" y="1294032"/>
                </a:lnTo>
                <a:lnTo>
                  <a:pt x="5955123" y="1266156"/>
                </a:lnTo>
                <a:lnTo>
                  <a:pt x="5980493" y="1273868"/>
                </a:lnTo>
                <a:lnTo>
                  <a:pt x="5999731" y="1263146"/>
                </a:lnTo>
                <a:lnTo>
                  <a:pt x="5977797" y="1243395"/>
                </a:lnTo>
                <a:lnTo>
                  <a:pt x="5966275" y="1224057"/>
                </a:lnTo>
                <a:lnTo>
                  <a:pt x="5948216" y="1232672"/>
                </a:lnTo>
                <a:lnTo>
                  <a:pt x="5950507" y="1256713"/>
                </a:lnTo>
                <a:lnTo>
                  <a:pt x="5938582" y="1235234"/>
                </a:lnTo>
                <a:lnTo>
                  <a:pt x="5938580" y="1235236"/>
                </a:lnTo>
                <a:lnTo>
                  <a:pt x="5935514" y="1227072"/>
                </a:lnTo>
                <a:lnTo>
                  <a:pt x="5938580" y="1213340"/>
                </a:lnTo>
                <a:lnTo>
                  <a:pt x="5931673" y="1202167"/>
                </a:lnTo>
                <a:lnTo>
                  <a:pt x="5900912" y="1190579"/>
                </a:lnTo>
                <a:lnTo>
                  <a:pt x="5882853" y="1161384"/>
                </a:lnTo>
                <a:lnTo>
                  <a:pt x="5867456" y="1152806"/>
                </a:lnTo>
                <a:lnTo>
                  <a:pt x="5864761" y="1142084"/>
                </a:lnTo>
                <a:lnTo>
                  <a:pt x="5888615" y="1145057"/>
                </a:lnTo>
                <a:lnTo>
                  <a:pt x="5884369" y="1121016"/>
                </a:lnTo>
                <a:lnTo>
                  <a:pt x="5903608" y="1115448"/>
                </a:lnTo>
                <a:lnTo>
                  <a:pt x="5925912" y="1120602"/>
                </a:lnTo>
                <a:lnTo>
                  <a:pt x="5922812" y="1088398"/>
                </a:lnTo>
                <a:lnTo>
                  <a:pt x="5913614" y="1067368"/>
                </a:lnTo>
                <a:lnTo>
                  <a:pt x="5890131" y="1069060"/>
                </a:lnTo>
                <a:lnTo>
                  <a:pt x="5867456" y="1060934"/>
                </a:lnTo>
                <a:lnTo>
                  <a:pt x="5843636" y="1075532"/>
                </a:lnTo>
                <a:lnTo>
                  <a:pt x="5822477" y="1082378"/>
                </a:lnTo>
                <a:lnTo>
                  <a:pt x="5822477" y="1082378"/>
                </a:lnTo>
                <a:lnTo>
                  <a:pt x="5815537" y="1102127"/>
                </a:lnTo>
                <a:lnTo>
                  <a:pt x="5793637" y="1108146"/>
                </a:lnTo>
                <a:lnTo>
                  <a:pt x="5776724" y="1142081"/>
                </a:lnTo>
                <a:lnTo>
                  <a:pt x="5805160" y="1173420"/>
                </a:lnTo>
                <a:lnTo>
                  <a:pt x="5807080" y="1195730"/>
                </a:lnTo>
                <a:lnTo>
                  <a:pt x="5842086" y="1234819"/>
                </a:lnTo>
                <a:lnTo>
                  <a:pt x="5829789" y="1248099"/>
                </a:lnTo>
                <a:lnTo>
                  <a:pt x="5827093" y="1256264"/>
                </a:lnTo>
                <a:lnTo>
                  <a:pt x="5815537" y="1254119"/>
                </a:lnTo>
                <a:lnTo>
                  <a:pt x="5795187" y="1233502"/>
                </a:lnTo>
                <a:lnTo>
                  <a:pt x="5787876" y="1232674"/>
                </a:lnTo>
                <a:lnTo>
                  <a:pt x="5770963" y="1224924"/>
                </a:lnTo>
                <a:lnTo>
                  <a:pt x="5760956" y="1211606"/>
                </a:lnTo>
                <a:lnTo>
                  <a:pt x="5736361" y="1204759"/>
                </a:lnTo>
                <a:lnTo>
                  <a:pt x="5722514" y="1209913"/>
                </a:lnTo>
                <a:lnTo>
                  <a:pt x="5717123" y="1203442"/>
                </a:lnTo>
                <a:lnTo>
                  <a:pt x="5680971" y="1188017"/>
                </a:lnTo>
                <a:lnTo>
                  <a:pt x="5644079" y="1182863"/>
                </a:lnTo>
                <a:lnTo>
                  <a:pt x="5622549" y="1176844"/>
                </a:lnTo>
                <a:lnTo>
                  <a:pt x="5620225" y="1180719"/>
                </a:lnTo>
                <a:lnTo>
                  <a:pt x="5584477" y="1153217"/>
                </a:lnTo>
                <a:lnTo>
                  <a:pt x="5554862" y="1140350"/>
                </a:lnTo>
                <a:lnTo>
                  <a:pt x="5530638" y="1121013"/>
                </a:lnTo>
                <a:lnTo>
                  <a:pt x="5547180" y="1115445"/>
                </a:lnTo>
                <a:lnTo>
                  <a:pt x="5562544" y="1087530"/>
                </a:lnTo>
                <a:lnTo>
                  <a:pt x="5547180" y="1074663"/>
                </a:lnTo>
                <a:lnTo>
                  <a:pt x="5579862" y="1060931"/>
                </a:lnTo>
                <a:lnTo>
                  <a:pt x="5577941" y="1054046"/>
                </a:lnTo>
                <a:lnTo>
                  <a:pt x="5557558" y="1059200"/>
                </a:lnTo>
                <a:lnTo>
                  <a:pt x="5557557" y="1059198"/>
                </a:lnTo>
                <a:lnTo>
                  <a:pt x="5538724" y="1062208"/>
                </a:lnTo>
                <a:lnTo>
                  <a:pt x="5524472" y="1072930"/>
                </a:lnTo>
                <a:lnTo>
                  <a:pt x="5502202" y="1074209"/>
                </a:lnTo>
                <a:lnTo>
                  <a:pt x="5483738" y="1086662"/>
                </a:lnTo>
                <a:lnTo>
                  <a:pt x="5488354" y="1107730"/>
                </a:lnTo>
                <a:lnTo>
                  <a:pt x="5501427" y="1115856"/>
                </a:lnTo>
                <a:lnTo>
                  <a:pt x="5526022" y="1113712"/>
                </a:lnTo>
                <a:lnTo>
                  <a:pt x="5522956" y="1125300"/>
                </a:lnTo>
                <a:lnTo>
                  <a:pt x="5497586" y="1131320"/>
                </a:lnTo>
                <a:lnTo>
                  <a:pt x="5467196" y="1150657"/>
                </a:lnTo>
                <a:lnTo>
                  <a:pt x="5452978" y="1143772"/>
                </a:lnTo>
                <a:lnTo>
                  <a:pt x="5455673" y="1127896"/>
                </a:lnTo>
                <a:lnTo>
                  <a:pt x="5427978" y="1118452"/>
                </a:lnTo>
                <a:lnTo>
                  <a:pt x="5431044" y="1112019"/>
                </a:lnTo>
                <a:lnTo>
                  <a:pt x="5452978" y="1100845"/>
                </a:lnTo>
                <a:lnTo>
                  <a:pt x="5444521" y="1093133"/>
                </a:lnTo>
                <a:lnTo>
                  <a:pt x="5406045" y="1084969"/>
                </a:lnTo>
                <a:lnTo>
                  <a:pt x="5402979" y="1072065"/>
                </a:lnTo>
                <a:lnTo>
                  <a:pt x="5381079" y="1076353"/>
                </a:lnTo>
                <a:lnTo>
                  <a:pt x="5374913" y="1094826"/>
                </a:lnTo>
                <a:lnTo>
                  <a:pt x="5359146" y="1119318"/>
                </a:lnTo>
                <a:lnTo>
                  <a:pt x="5347623" y="1113712"/>
                </a:lnTo>
                <a:lnTo>
                  <a:pt x="5336841" y="1118866"/>
                </a:lnTo>
                <a:lnTo>
                  <a:pt x="5325323" y="1112887"/>
                </a:lnTo>
                <a:lnTo>
                  <a:pt x="5325321" y="1112888"/>
                </a:lnTo>
                <a:lnTo>
                  <a:pt x="5336842" y="1118868"/>
                </a:lnTo>
                <a:lnTo>
                  <a:pt x="5347623" y="1113714"/>
                </a:lnTo>
                <a:lnTo>
                  <a:pt x="5359146" y="1119320"/>
                </a:lnTo>
                <a:lnTo>
                  <a:pt x="5361066" y="1127898"/>
                </a:lnTo>
                <a:lnTo>
                  <a:pt x="5349914" y="1135198"/>
                </a:lnTo>
                <a:lnTo>
                  <a:pt x="5342232" y="1132187"/>
                </a:lnTo>
                <a:lnTo>
                  <a:pt x="5340312" y="1172103"/>
                </a:lnTo>
                <a:lnTo>
                  <a:pt x="5326094" y="1168266"/>
                </a:lnTo>
                <a:lnTo>
                  <a:pt x="5306856" y="1156678"/>
                </a:lnTo>
                <a:lnTo>
                  <a:pt x="5306588" y="1156748"/>
                </a:lnTo>
                <a:lnTo>
                  <a:pt x="5325689" y="1168273"/>
                </a:lnTo>
                <a:lnTo>
                  <a:pt x="5340312" y="1172110"/>
                </a:lnTo>
                <a:lnTo>
                  <a:pt x="5329530" y="1185429"/>
                </a:lnTo>
                <a:lnTo>
                  <a:pt x="5323398" y="1209056"/>
                </a:lnTo>
                <a:lnTo>
                  <a:pt x="5333399" y="1227930"/>
                </a:lnTo>
                <a:lnTo>
                  <a:pt x="5333405" y="1227932"/>
                </a:lnTo>
                <a:lnTo>
                  <a:pt x="5338020" y="1240799"/>
                </a:lnTo>
                <a:lnTo>
                  <a:pt x="5360695" y="1251558"/>
                </a:lnTo>
                <a:lnTo>
                  <a:pt x="5357225" y="1259684"/>
                </a:lnTo>
                <a:lnTo>
                  <a:pt x="5328014" y="1261866"/>
                </a:lnTo>
                <a:lnTo>
                  <a:pt x="5318412" y="1271724"/>
                </a:lnTo>
                <a:lnTo>
                  <a:pt x="5299544" y="1290196"/>
                </a:lnTo>
                <a:lnTo>
                  <a:pt x="5290312" y="1274734"/>
                </a:lnTo>
                <a:lnTo>
                  <a:pt x="5289942" y="1267443"/>
                </a:lnTo>
                <a:lnTo>
                  <a:pt x="5274579" y="1266578"/>
                </a:lnTo>
                <a:lnTo>
                  <a:pt x="5261506" y="1263154"/>
                </a:lnTo>
                <a:lnTo>
                  <a:pt x="5232262" y="1271732"/>
                </a:lnTo>
                <a:lnTo>
                  <a:pt x="5251096" y="1291067"/>
                </a:lnTo>
                <a:lnTo>
                  <a:pt x="5238798" y="1296635"/>
                </a:lnTo>
                <a:lnTo>
                  <a:pt x="5224951" y="1296635"/>
                </a:lnTo>
                <a:lnTo>
                  <a:pt x="5210362" y="1279445"/>
                </a:lnTo>
                <a:lnTo>
                  <a:pt x="5206117" y="1286327"/>
                </a:lnTo>
                <a:lnTo>
                  <a:pt x="5213799" y="1306944"/>
                </a:lnTo>
                <a:lnTo>
                  <a:pt x="5227275" y="1322820"/>
                </a:lnTo>
                <a:lnTo>
                  <a:pt x="5218819" y="1330533"/>
                </a:lnTo>
                <a:lnTo>
                  <a:pt x="5234182" y="1346448"/>
                </a:lnTo>
                <a:lnTo>
                  <a:pt x="5246884" y="1356304"/>
                </a:lnTo>
                <a:lnTo>
                  <a:pt x="5248805" y="1376056"/>
                </a:lnTo>
                <a:lnTo>
                  <a:pt x="5224951" y="1367064"/>
                </a:lnTo>
                <a:lnTo>
                  <a:pt x="5234182" y="1384633"/>
                </a:lnTo>
                <a:lnTo>
                  <a:pt x="5218414" y="1388509"/>
                </a:lnTo>
                <a:lnTo>
                  <a:pt x="5229971" y="1418982"/>
                </a:lnTo>
                <a:lnTo>
                  <a:pt x="5213428" y="1419434"/>
                </a:lnTo>
                <a:lnTo>
                  <a:pt x="5191495" y="1403971"/>
                </a:lnTo>
                <a:lnTo>
                  <a:pt x="5180376" y="1376507"/>
                </a:lnTo>
                <a:lnTo>
                  <a:pt x="5174211" y="1353295"/>
                </a:lnTo>
                <a:lnTo>
                  <a:pt x="5163058" y="1337418"/>
                </a:lnTo>
                <a:lnTo>
                  <a:pt x="5149211" y="1318118"/>
                </a:lnTo>
                <a:lnTo>
                  <a:pt x="5146516" y="1307811"/>
                </a:lnTo>
                <a:lnTo>
                  <a:pt x="5146516" y="1307812"/>
                </a:lnTo>
                <a:lnTo>
                  <a:pt x="5141900" y="1305668"/>
                </a:lnTo>
                <a:lnTo>
                  <a:pt x="5140754" y="1298369"/>
                </a:lnTo>
                <a:lnTo>
                  <a:pt x="5126536" y="1286745"/>
                </a:lnTo>
                <a:lnTo>
                  <a:pt x="5123066" y="1270871"/>
                </a:lnTo>
                <a:lnTo>
                  <a:pt x="5123470" y="1247694"/>
                </a:lnTo>
                <a:lnTo>
                  <a:pt x="5126132" y="1237386"/>
                </a:lnTo>
                <a:lnTo>
                  <a:pt x="5121146" y="1232231"/>
                </a:lnTo>
                <a:lnTo>
                  <a:pt x="5121144" y="1232224"/>
                </a:lnTo>
                <a:lnTo>
                  <a:pt x="5115755" y="1230080"/>
                </a:lnTo>
                <a:lnTo>
                  <a:pt x="5108073" y="1218492"/>
                </a:lnTo>
                <a:lnTo>
                  <a:pt x="5097325" y="1212059"/>
                </a:lnTo>
                <a:lnTo>
                  <a:pt x="5099608" y="1206923"/>
                </a:lnTo>
                <a:lnTo>
                  <a:pt x="5096921" y="1212062"/>
                </a:lnTo>
                <a:lnTo>
                  <a:pt x="5073101" y="1200024"/>
                </a:lnTo>
                <a:lnTo>
                  <a:pt x="5058074" y="1188021"/>
                </a:lnTo>
                <a:lnTo>
                  <a:pt x="5035029" y="1178579"/>
                </a:lnTo>
                <a:lnTo>
                  <a:pt x="5013096" y="1154087"/>
                </a:lnTo>
                <a:lnTo>
                  <a:pt x="5017711" y="1151528"/>
                </a:lnTo>
                <a:lnTo>
                  <a:pt x="5005784" y="1137762"/>
                </a:lnTo>
                <a:lnTo>
                  <a:pt x="5004268" y="1127037"/>
                </a:lnTo>
                <a:lnTo>
                  <a:pt x="4988500" y="1121469"/>
                </a:lnTo>
                <a:lnTo>
                  <a:pt x="4982335" y="1135616"/>
                </a:lnTo>
                <a:lnTo>
                  <a:pt x="4974282" y="1124892"/>
                </a:lnTo>
                <a:lnTo>
                  <a:pt x="4974282" y="1112891"/>
                </a:lnTo>
                <a:lnTo>
                  <a:pt x="4975024" y="1112439"/>
                </a:lnTo>
                <a:lnTo>
                  <a:pt x="4991971" y="1113304"/>
                </a:lnTo>
                <a:lnTo>
                  <a:pt x="4995812" y="1108151"/>
                </a:lnTo>
                <a:lnTo>
                  <a:pt x="5004268" y="1113304"/>
                </a:lnTo>
                <a:lnTo>
                  <a:pt x="5013870" y="1114170"/>
                </a:lnTo>
                <a:lnTo>
                  <a:pt x="5013870" y="1114164"/>
                </a:lnTo>
                <a:lnTo>
                  <a:pt x="5004268" y="1113299"/>
                </a:lnTo>
                <a:lnTo>
                  <a:pt x="4995811" y="1108144"/>
                </a:lnTo>
                <a:lnTo>
                  <a:pt x="4991971" y="1113299"/>
                </a:lnTo>
                <a:lnTo>
                  <a:pt x="4975024" y="1112433"/>
                </a:lnTo>
                <a:lnTo>
                  <a:pt x="4980406" y="1109879"/>
                </a:lnTo>
                <a:lnTo>
                  <a:pt x="4960435" y="1105140"/>
                </a:lnTo>
                <a:lnTo>
                  <a:pt x="4941971" y="1116728"/>
                </a:lnTo>
                <a:lnTo>
                  <a:pt x="4943892" y="1133056"/>
                </a:lnTo>
                <a:lnTo>
                  <a:pt x="4941196" y="1142499"/>
                </a:lnTo>
                <a:lnTo>
                  <a:pt x="4950428" y="1159240"/>
                </a:lnTo>
                <a:lnTo>
                  <a:pt x="4974282" y="1175982"/>
                </a:lnTo>
                <a:lnTo>
                  <a:pt x="4988096" y="1203033"/>
                </a:lnTo>
                <a:lnTo>
                  <a:pt x="5016936" y="1230082"/>
                </a:lnTo>
                <a:lnTo>
                  <a:pt x="5036174" y="1229669"/>
                </a:lnTo>
                <a:lnTo>
                  <a:pt x="5042710" y="1236967"/>
                </a:lnTo>
                <a:lnTo>
                  <a:pt x="5036174" y="1243400"/>
                </a:lnTo>
                <a:lnTo>
                  <a:pt x="5059253" y="1255854"/>
                </a:lnTo>
                <a:lnTo>
                  <a:pt x="5078087" y="1266162"/>
                </a:lnTo>
                <a:lnTo>
                  <a:pt x="5100391" y="1283319"/>
                </a:lnTo>
                <a:lnTo>
                  <a:pt x="5103457" y="1289750"/>
                </a:lnTo>
                <a:lnTo>
                  <a:pt x="5099616" y="1301788"/>
                </a:lnTo>
                <a:lnTo>
                  <a:pt x="5084623" y="1285913"/>
                </a:lnTo>
                <a:lnTo>
                  <a:pt x="5063094" y="1280308"/>
                </a:lnTo>
                <a:lnTo>
                  <a:pt x="5053862" y="1302654"/>
                </a:lnTo>
                <a:lnTo>
                  <a:pt x="5072696" y="1314656"/>
                </a:lnTo>
                <a:lnTo>
                  <a:pt x="5070776" y="1332715"/>
                </a:lnTo>
                <a:lnTo>
                  <a:pt x="5060769" y="1334859"/>
                </a:lnTo>
                <a:lnTo>
                  <a:pt x="5048472" y="1364882"/>
                </a:lnTo>
                <a:lnTo>
                  <a:pt x="5038465" y="1367477"/>
                </a:lnTo>
                <a:lnTo>
                  <a:pt x="5038095" y="1356754"/>
                </a:lnTo>
                <a:lnTo>
                  <a:pt x="5041935" y="1337831"/>
                </a:lnTo>
                <a:lnTo>
                  <a:pt x="5047326" y="1330984"/>
                </a:lnTo>
                <a:lnTo>
                  <a:pt x="5036174" y="1311232"/>
                </a:lnTo>
                <a:lnTo>
                  <a:pt x="5027313" y="1294038"/>
                </a:lnTo>
                <a:lnTo>
                  <a:pt x="5016936" y="1289750"/>
                </a:lnTo>
                <a:lnTo>
                  <a:pt x="5008884" y="1275155"/>
                </a:lnTo>
                <a:lnTo>
                  <a:pt x="4992341" y="1268721"/>
                </a:lnTo>
                <a:lnTo>
                  <a:pt x="4981189" y="1255403"/>
                </a:lnTo>
                <a:lnTo>
                  <a:pt x="4962726" y="1253258"/>
                </a:lnTo>
                <a:lnTo>
                  <a:pt x="4942342" y="1238246"/>
                </a:lnTo>
                <a:lnTo>
                  <a:pt x="4918892" y="1216765"/>
                </a:lnTo>
                <a:lnTo>
                  <a:pt x="4901608" y="1197464"/>
                </a:lnTo>
                <a:lnTo>
                  <a:pt x="4892377" y="1165260"/>
                </a:lnTo>
                <a:lnTo>
                  <a:pt x="4880079" y="1161385"/>
                </a:lnTo>
                <a:lnTo>
                  <a:pt x="4859695" y="1150211"/>
                </a:lnTo>
                <a:lnTo>
                  <a:pt x="4848543" y="1154952"/>
                </a:lnTo>
                <a:lnTo>
                  <a:pt x="4835067" y="1169962"/>
                </a:lnTo>
                <a:lnTo>
                  <a:pt x="4825094" y="1172558"/>
                </a:lnTo>
                <a:lnTo>
                  <a:pt x="4827385" y="1157961"/>
                </a:lnTo>
                <a:lnTo>
                  <a:pt x="4827384" y="1157961"/>
                </a:lnTo>
                <a:lnTo>
                  <a:pt x="4825093" y="1172552"/>
                </a:lnTo>
                <a:lnTo>
                  <a:pt x="4803564" y="1191023"/>
                </a:lnTo>
                <a:lnTo>
                  <a:pt x="4755486" y="1182408"/>
                </a:lnTo>
                <a:lnTo>
                  <a:pt x="4719739" y="1193168"/>
                </a:lnTo>
                <a:lnTo>
                  <a:pt x="4717414" y="1212919"/>
                </a:lnTo>
                <a:lnTo>
                  <a:pt x="4717415" y="1212919"/>
                </a:lnTo>
                <a:lnTo>
                  <a:pt x="4718965" y="1231353"/>
                </a:lnTo>
                <a:lnTo>
                  <a:pt x="4695886" y="1254115"/>
                </a:lnTo>
                <a:lnTo>
                  <a:pt x="4663979" y="1261000"/>
                </a:lnTo>
                <a:lnTo>
                  <a:pt x="4661654" y="1272587"/>
                </a:lnTo>
                <a:lnTo>
                  <a:pt x="4646662" y="1291059"/>
                </a:lnTo>
                <a:lnTo>
                  <a:pt x="4637059" y="1318523"/>
                </a:lnTo>
                <a:lnTo>
                  <a:pt x="4646662" y="1338275"/>
                </a:lnTo>
                <a:lnTo>
                  <a:pt x="4632444" y="1354151"/>
                </a:lnTo>
                <a:lnTo>
                  <a:pt x="4626682" y="1376498"/>
                </a:lnTo>
                <a:lnTo>
                  <a:pt x="4607848" y="1383346"/>
                </a:lnTo>
                <a:lnTo>
                  <a:pt x="4589385" y="1410396"/>
                </a:lnTo>
                <a:lnTo>
                  <a:pt x="4557479" y="1410396"/>
                </a:lnTo>
                <a:lnTo>
                  <a:pt x="4533254" y="1409982"/>
                </a:lnTo>
                <a:lnTo>
                  <a:pt x="4517486" y="1421983"/>
                </a:lnTo>
                <a:lnTo>
                  <a:pt x="4507480" y="1435715"/>
                </a:lnTo>
                <a:lnTo>
                  <a:pt x="4495182" y="1432292"/>
                </a:lnTo>
                <a:lnTo>
                  <a:pt x="4485580" y="1420704"/>
                </a:lnTo>
                <a:lnTo>
                  <a:pt x="4479044" y="1400539"/>
                </a:lnTo>
                <a:lnTo>
                  <a:pt x="4455965" y="1395385"/>
                </a:lnTo>
                <a:lnTo>
                  <a:pt x="4454045" y="1383800"/>
                </a:lnTo>
                <a:lnTo>
                  <a:pt x="4454044" y="1383801"/>
                </a:lnTo>
                <a:lnTo>
                  <a:pt x="4455964" y="1395389"/>
                </a:lnTo>
                <a:lnTo>
                  <a:pt x="4445587" y="1404381"/>
                </a:lnTo>
                <a:lnTo>
                  <a:pt x="4432515" y="1399678"/>
                </a:lnTo>
                <a:lnTo>
                  <a:pt x="4419038" y="1403553"/>
                </a:lnTo>
                <a:lnTo>
                  <a:pt x="4423654" y="1376051"/>
                </a:lnTo>
                <a:lnTo>
                  <a:pt x="4421733" y="1354607"/>
                </a:lnTo>
                <a:lnTo>
                  <a:pt x="4410986" y="1351146"/>
                </a:lnTo>
                <a:lnTo>
                  <a:pt x="4405224" y="1338279"/>
                </a:lnTo>
                <a:lnTo>
                  <a:pt x="4407886" y="1315932"/>
                </a:lnTo>
                <a:lnTo>
                  <a:pt x="4418667" y="1303516"/>
                </a:lnTo>
                <a:lnTo>
                  <a:pt x="4420588" y="1290198"/>
                </a:lnTo>
                <a:lnTo>
                  <a:pt x="4426754" y="1269582"/>
                </a:lnTo>
                <a:lnTo>
                  <a:pt x="4426349" y="1255399"/>
                </a:lnTo>
                <a:lnTo>
                  <a:pt x="4421733" y="1243397"/>
                </a:lnTo>
                <a:lnTo>
                  <a:pt x="4421363" y="1232223"/>
                </a:lnTo>
                <a:lnTo>
                  <a:pt x="4430594" y="1223646"/>
                </a:lnTo>
                <a:lnTo>
                  <a:pt x="4440567" y="1218905"/>
                </a:lnTo>
                <a:lnTo>
                  <a:pt x="4446362" y="1235233"/>
                </a:lnTo>
                <a:lnTo>
                  <a:pt x="4460951" y="1235233"/>
                </a:lnTo>
                <a:lnTo>
                  <a:pt x="4465196" y="1230944"/>
                </a:lnTo>
                <a:lnTo>
                  <a:pt x="4479414" y="1232223"/>
                </a:lnTo>
                <a:lnTo>
                  <a:pt x="4485949" y="1248962"/>
                </a:lnTo>
                <a:lnTo>
                  <a:pt x="4485951" y="1248961"/>
                </a:lnTo>
                <a:lnTo>
                  <a:pt x="4479415" y="1232219"/>
                </a:lnTo>
                <a:lnTo>
                  <a:pt x="4465196" y="1230940"/>
                </a:lnTo>
                <a:lnTo>
                  <a:pt x="4460951" y="1235229"/>
                </a:lnTo>
                <a:lnTo>
                  <a:pt x="4446363" y="1235229"/>
                </a:lnTo>
                <a:lnTo>
                  <a:pt x="4440568" y="1218901"/>
                </a:lnTo>
                <a:lnTo>
                  <a:pt x="4430595" y="1223641"/>
                </a:lnTo>
                <a:lnTo>
                  <a:pt x="4421363" y="1232219"/>
                </a:lnTo>
                <a:lnTo>
                  <a:pt x="4423284" y="1208593"/>
                </a:lnTo>
                <a:lnTo>
                  <a:pt x="4413681" y="1194446"/>
                </a:lnTo>
                <a:lnTo>
                  <a:pt x="4449429" y="1170406"/>
                </a:lnTo>
                <a:lnTo>
                  <a:pt x="4479044" y="1176426"/>
                </a:lnTo>
                <a:lnTo>
                  <a:pt x="4511725" y="1176426"/>
                </a:lnTo>
                <a:lnTo>
                  <a:pt x="4537466" y="1181542"/>
                </a:lnTo>
                <a:lnTo>
                  <a:pt x="4557849" y="1180263"/>
                </a:lnTo>
                <a:lnTo>
                  <a:pt x="4597471" y="1181129"/>
                </a:lnTo>
                <a:lnTo>
                  <a:pt x="4610139" y="1161377"/>
                </a:lnTo>
                <a:lnTo>
                  <a:pt x="4615159" y="1095276"/>
                </a:lnTo>
                <a:lnTo>
                  <a:pt x="4590530" y="1060476"/>
                </a:lnTo>
                <a:lnTo>
                  <a:pt x="4573246" y="1043735"/>
                </a:lnTo>
                <a:lnTo>
                  <a:pt x="4537095" y="1030868"/>
                </a:lnTo>
                <a:lnTo>
                  <a:pt x="4535174" y="1005962"/>
                </a:lnTo>
                <a:lnTo>
                  <a:pt x="4565935" y="999078"/>
                </a:lnTo>
                <a:lnTo>
                  <a:pt x="4605523" y="1007693"/>
                </a:lnTo>
                <a:lnTo>
                  <a:pt x="4598616" y="970335"/>
                </a:lnTo>
                <a:lnTo>
                  <a:pt x="4620920" y="984067"/>
                </a:lnTo>
                <a:lnTo>
                  <a:pt x="4675131" y="958296"/>
                </a:lnTo>
                <a:lnTo>
                  <a:pt x="4682038" y="931246"/>
                </a:lnTo>
                <a:lnTo>
                  <a:pt x="4702421" y="924813"/>
                </a:lnTo>
                <a:lnTo>
                  <a:pt x="4702425" y="924823"/>
                </a:lnTo>
                <a:lnTo>
                  <a:pt x="4720885" y="918391"/>
                </a:lnTo>
                <a:lnTo>
                  <a:pt x="4738202" y="920950"/>
                </a:lnTo>
                <a:lnTo>
                  <a:pt x="4759327" y="914102"/>
                </a:lnTo>
                <a:lnTo>
                  <a:pt x="4774320" y="928248"/>
                </a:lnTo>
                <a:lnTo>
                  <a:pt x="4787356" y="935745"/>
                </a:lnTo>
                <a:lnTo>
                  <a:pt x="4787355" y="935736"/>
                </a:lnTo>
                <a:lnTo>
                  <a:pt x="4774320" y="928240"/>
                </a:lnTo>
                <a:lnTo>
                  <a:pt x="4759327" y="914095"/>
                </a:lnTo>
                <a:lnTo>
                  <a:pt x="4738202" y="920942"/>
                </a:lnTo>
                <a:lnTo>
                  <a:pt x="4720884" y="918384"/>
                </a:lnTo>
                <a:lnTo>
                  <a:pt x="4732811" y="908940"/>
                </a:lnTo>
                <a:lnTo>
                  <a:pt x="4751645" y="861274"/>
                </a:lnTo>
                <a:lnTo>
                  <a:pt x="4782776" y="847542"/>
                </a:lnTo>
                <a:lnTo>
                  <a:pt x="4801644" y="848408"/>
                </a:lnTo>
                <a:lnTo>
                  <a:pt x="4801646" y="848413"/>
                </a:lnTo>
                <a:lnTo>
                  <a:pt x="4805856" y="841530"/>
                </a:lnTo>
                <a:lnTo>
                  <a:pt x="4824690" y="839799"/>
                </a:lnTo>
                <a:lnTo>
                  <a:pt x="4829306" y="846684"/>
                </a:lnTo>
                <a:lnTo>
                  <a:pt x="4843928" y="830808"/>
                </a:lnTo>
                <a:lnTo>
                  <a:pt x="4838167" y="818769"/>
                </a:lnTo>
                <a:lnTo>
                  <a:pt x="4836246" y="800749"/>
                </a:lnTo>
                <a:lnTo>
                  <a:pt x="4826240" y="782276"/>
                </a:lnTo>
                <a:lnTo>
                  <a:pt x="4824319" y="749659"/>
                </a:lnTo>
                <a:lnTo>
                  <a:pt x="4827385" y="741081"/>
                </a:lnTo>
                <a:lnTo>
                  <a:pt x="4833147" y="732052"/>
                </a:lnTo>
                <a:lnTo>
                  <a:pt x="4852385" y="729907"/>
                </a:lnTo>
                <a:lnTo>
                  <a:pt x="4859696" y="720873"/>
                </a:lnTo>
                <a:lnTo>
                  <a:pt x="4876980" y="712295"/>
                </a:lnTo>
                <a:lnTo>
                  <a:pt x="4877384" y="728171"/>
                </a:lnTo>
                <a:lnTo>
                  <a:pt x="4871219" y="738937"/>
                </a:lnTo>
                <a:lnTo>
                  <a:pt x="4874689" y="747514"/>
                </a:lnTo>
                <a:lnTo>
                  <a:pt x="4886987" y="752217"/>
                </a:lnTo>
                <a:lnTo>
                  <a:pt x="4882371" y="764670"/>
                </a:lnTo>
                <a:lnTo>
                  <a:pt x="4875464" y="760832"/>
                </a:lnTo>
                <a:lnTo>
                  <a:pt x="4860842" y="784007"/>
                </a:lnTo>
                <a:lnTo>
                  <a:pt x="4867748" y="799883"/>
                </a:lnTo>
                <a:lnTo>
                  <a:pt x="4868928" y="812336"/>
                </a:lnTo>
                <a:lnTo>
                  <a:pt x="4892377" y="820048"/>
                </a:lnTo>
                <a:lnTo>
                  <a:pt x="4892748" y="831222"/>
                </a:lnTo>
                <a:lnTo>
                  <a:pt x="4915456" y="825202"/>
                </a:lnTo>
                <a:lnTo>
                  <a:pt x="4927350" y="816211"/>
                </a:lnTo>
                <a:lnTo>
                  <a:pt x="4953899" y="829077"/>
                </a:lnTo>
                <a:lnTo>
                  <a:pt x="4965422" y="839385"/>
                </a:lnTo>
                <a:lnTo>
                  <a:pt x="4965501" y="839571"/>
                </a:lnTo>
                <a:lnTo>
                  <a:pt x="4965421" y="839378"/>
                </a:lnTo>
                <a:lnTo>
                  <a:pt x="4980414" y="830349"/>
                </a:lnTo>
                <a:lnTo>
                  <a:pt x="5014645" y="815338"/>
                </a:lnTo>
                <a:lnTo>
                  <a:pt x="5041935" y="803751"/>
                </a:lnTo>
                <a:lnTo>
                  <a:pt x="5065014" y="809770"/>
                </a:lnTo>
                <a:lnTo>
                  <a:pt x="5067305" y="817483"/>
                </a:lnTo>
                <a:lnTo>
                  <a:pt x="5089610" y="817897"/>
                </a:lnTo>
                <a:lnTo>
                  <a:pt x="5089670" y="817904"/>
                </a:lnTo>
                <a:lnTo>
                  <a:pt x="5089610" y="817896"/>
                </a:lnTo>
                <a:lnTo>
                  <a:pt x="5092709" y="803750"/>
                </a:lnTo>
                <a:lnTo>
                  <a:pt x="5123065" y="792991"/>
                </a:lnTo>
                <a:lnTo>
                  <a:pt x="5114980" y="766396"/>
                </a:lnTo>
                <a:lnTo>
                  <a:pt x="5138834" y="756087"/>
                </a:lnTo>
                <a:lnTo>
                  <a:pt x="5176906" y="758232"/>
                </a:lnTo>
                <a:lnTo>
                  <a:pt x="5176934" y="758227"/>
                </a:lnTo>
                <a:lnTo>
                  <a:pt x="5176906" y="758231"/>
                </a:lnTo>
                <a:lnTo>
                  <a:pt x="5138834" y="756087"/>
                </a:lnTo>
                <a:lnTo>
                  <a:pt x="5114980" y="766395"/>
                </a:lnTo>
                <a:lnTo>
                  <a:pt x="5112318" y="742355"/>
                </a:lnTo>
                <a:lnTo>
                  <a:pt x="5120775" y="722149"/>
                </a:lnTo>
                <a:lnTo>
                  <a:pt x="5139979" y="711013"/>
                </a:lnTo>
                <a:lnTo>
                  <a:pt x="5161138" y="735057"/>
                </a:lnTo>
                <a:lnTo>
                  <a:pt x="5178422" y="734605"/>
                </a:lnTo>
                <a:lnTo>
                  <a:pt x="5179197" y="710150"/>
                </a:lnTo>
                <a:lnTo>
                  <a:pt x="5179196" y="710150"/>
                </a:lnTo>
                <a:lnTo>
                  <a:pt x="5178826" y="691265"/>
                </a:lnTo>
                <a:lnTo>
                  <a:pt x="5171515" y="695554"/>
                </a:lnTo>
                <a:lnTo>
                  <a:pt x="5155747" y="684380"/>
                </a:lnTo>
                <a:lnTo>
                  <a:pt x="5151535" y="665908"/>
                </a:lnTo>
                <a:lnTo>
                  <a:pt x="5177276" y="657329"/>
                </a:lnTo>
                <a:lnTo>
                  <a:pt x="5203825" y="652626"/>
                </a:lnTo>
                <a:lnTo>
                  <a:pt x="5228420" y="657781"/>
                </a:lnTo>
                <a:lnTo>
                  <a:pt x="5250354" y="656915"/>
                </a:lnTo>
                <a:lnTo>
                  <a:pt x="5254565" y="662070"/>
                </a:lnTo>
                <a:lnTo>
                  <a:pt x="5242365" y="680359"/>
                </a:lnTo>
                <a:lnTo>
                  <a:pt x="5254970" y="662065"/>
                </a:lnTo>
                <a:lnTo>
                  <a:pt x="5250354" y="656910"/>
                </a:lnTo>
                <a:lnTo>
                  <a:pt x="5272254" y="639717"/>
                </a:lnTo>
                <a:lnTo>
                  <a:pt x="5246483" y="624709"/>
                </a:lnTo>
                <a:lnTo>
                  <a:pt x="5246479" y="624713"/>
                </a:lnTo>
                <a:lnTo>
                  <a:pt x="5208037" y="627271"/>
                </a:lnTo>
                <a:lnTo>
                  <a:pt x="5172290" y="638444"/>
                </a:lnTo>
                <a:lnTo>
                  <a:pt x="5138059" y="644877"/>
                </a:lnTo>
                <a:lnTo>
                  <a:pt x="5123066" y="628136"/>
                </a:lnTo>
                <a:lnTo>
                  <a:pt x="5100391" y="618279"/>
                </a:lnTo>
                <a:lnTo>
                  <a:pt x="5101166" y="587354"/>
                </a:lnTo>
                <a:lnTo>
                  <a:pt x="5086914" y="559891"/>
                </a:lnTo>
                <a:lnTo>
                  <a:pt x="5094225" y="541833"/>
                </a:lnTo>
                <a:lnTo>
                  <a:pt x="5109993" y="522532"/>
                </a:lnTo>
                <a:lnTo>
                  <a:pt x="5151906" y="489877"/>
                </a:lnTo>
                <a:lnTo>
                  <a:pt x="5164608" y="483445"/>
                </a:lnTo>
                <a:lnTo>
                  <a:pt x="5159992" y="470992"/>
                </a:lnTo>
                <a:lnTo>
                  <a:pt x="5129231" y="457262"/>
                </a:lnTo>
                <a:lnTo>
                  <a:pt x="5129225" y="457254"/>
                </a:lnTo>
                <a:lnTo>
                  <a:pt x="5095776" y="465416"/>
                </a:lnTo>
                <a:lnTo>
                  <a:pt x="5079233" y="486031"/>
                </a:lnTo>
                <a:lnTo>
                  <a:pt x="5084994" y="504918"/>
                </a:lnTo>
                <a:lnTo>
                  <a:pt x="5055783" y="528957"/>
                </a:lnTo>
                <a:lnTo>
                  <a:pt x="5018857" y="555594"/>
                </a:lnTo>
                <a:lnTo>
                  <a:pt x="5008480" y="598934"/>
                </a:lnTo>
                <a:lnTo>
                  <a:pt x="5025797" y="620416"/>
                </a:lnTo>
                <a:lnTo>
                  <a:pt x="5048876" y="638023"/>
                </a:lnTo>
                <a:lnTo>
                  <a:pt x="5033108" y="673651"/>
                </a:lnTo>
                <a:lnTo>
                  <a:pt x="5011175" y="680498"/>
                </a:lnTo>
                <a:lnTo>
                  <a:pt x="5008109" y="734186"/>
                </a:lnTo>
                <a:lnTo>
                  <a:pt x="4998507" y="763794"/>
                </a:lnTo>
                <a:lnTo>
                  <a:pt x="4971182" y="760822"/>
                </a:lnTo>
                <a:lnTo>
                  <a:pt x="4960435" y="786142"/>
                </a:lnTo>
                <a:lnTo>
                  <a:pt x="4935065" y="787835"/>
                </a:lnTo>
                <a:lnTo>
                  <a:pt x="4925429" y="757361"/>
                </a:lnTo>
                <a:lnTo>
                  <a:pt x="4904304" y="721317"/>
                </a:lnTo>
                <a:lnTo>
                  <a:pt x="4884292" y="676211"/>
                </a:lnTo>
                <a:lnTo>
                  <a:pt x="4884291" y="676212"/>
                </a:lnTo>
                <a:lnTo>
                  <a:pt x="4868153" y="656912"/>
                </a:lnTo>
                <a:lnTo>
                  <a:pt x="4827386" y="693405"/>
                </a:lnTo>
                <a:lnTo>
                  <a:pt x="4798545" y="700704"/>
                </a:lnTo>
                <a:lnTo>
                  <a:pt x="4767784" y="684827"/>
                </a:lnTo>
                <a:lnTo>
                  <a:pt x="4758553" y="650892"/>
                </a:lnTo>
                <a:lnTo>
                  <a:pt x="4749725" y="579185"/>
                </a:lnTo>
                <a:lnTo>
                  <a:pt x="4768189" y="559886"/>
                </a:lnTo>
                <a:lnTo>
                  <a:pt x="4822399" y="534115"/>
                </a:lnTo>
                <a:lnTo>
                  <a:pt x="4861212" y="502777"/>
                </a:lnTo>
                <a:lnTo>
                  <a:pt x="4895443" y="460680"/>
                </a:lnTo>
                <a:lnTo>
                  <a:pt x="4937727" y="403607"/>
                </a:lnTo>
                <a:lnTo>
                  <a:pt x="4968488" y="382126"/>
                </a:lnTo>
                <a:lnTo>
                  <a:pt x="5016937" y="345632"/>
                </a:lnTo>
                <a:lnTo>
                  <a:pt x="5057704" y="333179"/>
                </a:lnTo>
                <a:lnTo>
                  <a:pt x="5090015" y="334910"/>
                </a:lnTo>
                <a:lnTo>
                  <a:pt x="5114239" y="311283"/>
                </a:lnTo>
                <a:lnTo>
                  <a:pt x="5149616" y="312563"/>
                </a:lnTo>
                <a:lnTo>
                  <a:pt x="5182668" y="306995"/>
                </a:lnTo>
                <a:lnTo>
                  <a:pt x="5248030" y="327610"/>
                </a:lnTo>
                <a:lnTo>
                  <a:pt x="5224951" y="335323"/>
                </a:lnTo>
                <a:lnTo>
                  <a:pt x="5251095" y="352928"/>
                </a:lnTo>
                <a:lnTo>
                  <a:pt x="5251095" y="352928"/>
                </a:lnTo>
                <a:lnTo>
                  <a:pt x="5268413" y="343485"/>
                </a:lnTo>
                <a:lnTo>
                  <a:pt x="5304935" y="360642"/>
                </a:lnTo>
                <a:lnTo>
                  <a:pt x="5360695" y="367526"/>
                </a:lnTo>
                <a:lnTo>
                  <a:pt x="5445296" y="400144"/>
                </a:lnTo>
                <a:lnTo>
                  <a:pt x="5464500" y="414328"/>
                </a:lnTo>
                <a:lnTo>
                  <a:pt x="5472182" y="433629"/>
                </a:lnTo>
                <a:lnTo>
                  <a:pt x="5454123" y="449091"/>
                </a:lnTo>
                <a:lnTo>
                  <a:pt x="5423362" y="457255"/>
                </a:lnTo>
                <a:lnTo>
                  <a:pt x="5326869" y="434493"/>
                </a:lnTo>
                <a:lnTo>
                  <a:pt x="5313021" y="438369"/>
                </a:lnTo>
                <a:lnTo>
                  <a:pt x="5351464" y="459851"/>
                </a:lnTo>
                <a:lnTo>
                  <a:pt x="5356080" y="473581"/>
                </a:lnTo>
                <a:lnTo>
                  <a:pt x="5365311" y="504920"/>
                </a:lnTo>
                <a:lnTo>
                  <a:pt x="5394152" y="513949"/>
                </a:lnTo>
                <a:lnTo>
                  <a:pt x="5412615" y="521661"/>
                </a:lnTo>
                <a:lnTo>
                  <a:pt x="5411436" y="507064"/>
                </a:lnTo>
                <a:lnTo>
                  <a:pt x="5395668" y="494197"/>
                </a:lnTo>
                <a:lnTo>
                  <a:pt x="5405674" y="483024"/>
                </a:lnTo>
                <a:lnTo>
                  <a:pt x="5460659" y="501496"/>
                </a:lnTo>
                <a:lnTo>
                  <a:pt x="5476057" y="494197"/>
                </a:lnTo>
                <a:lnTo>
                  <a:pt x="5455673" y="472302"/>
                </a:lnTo>
                <a:lnTo>
                  <a:pt x="5494116" y="443109"/>
                </a:lnTo>
                <a:lnTo>
                  <a:pt x="5513320" y="444802"/>
                </a:lnTo>
                <a:lnTo>
                  <a:pt x="5535624" y="455109"/>
                </a:lnTo>
                <a:lnTo>
                  <a:pt x="5540644" y="434493"/>
                </a:lnTo>
                <a:lnTo>
                  <a:pt x="5518340" y="416886"/>
                </a:lnTo>
                <a:lnTo>
                  <a:pt x="5522181" y="399731"/>
                </a:lnTo>
                <a:lnTo>
                  <a:pt x="5501427" y="381259"/>
                </a:lnTo>
                <a:lnTo>
                  <a:pt x="5559849" y="391153"/>
                </a:lnTo>
                <a:lnTo>
                  <a:pt x="5577166" y="407030"/>
                </a:lnTo>
                <a:lnTo>
                  <a:pt x="5553312" y="410904"/>
                </a:lnTo>
                <a:lnTo>
                  <a:pt x="5559107" y="427195"/>
                </a:lnTo>
                <a:lnTo>
                  <a:pt x="5578312" y="437090"/>
                </a:lnTo>
                <a:lnTo>
                  <a:pt x="5607152" y="430657"/>
                </a:lnTo>
                <a:lnTo>
                  <a:pt x="5605232" y="412185"/>
                </a:lnTo>
                <a:lnTo>
                  <a:pt x="5641754" y="398001"/>
                </a:lnTo>
                <a:lnTo>
                  <a:pt x="5700984" y="373546"/>
                </a:lnTo>
                <a:lnTo>
                  <a:pt x="5716348" y="374411"/>
                </a:lnTo>
                <a:lnTo>
                  <a:pt x="5704050" y="391980"/>
                </a:lnTo>
                <a:lnTo>
                  <a:pt x="5729825" y="395442"/>
                </a:lnTo>
                <a:lnTo>
                  <a:pt x="5739798" y="385134"/>
                </a:lnTo>
                <a:lnTo>
                  <a:pt x="5776320" y="384681"/>
                </a:lnTo>
                <a:lnTo>
                  <a:pt x="5800174" y="372680"/>
                </a:lnTo>
                <a:lnTo>
                  <a:pt x="5830934" y="389837"/>
                </a:lnTo>
                <a:lnTo>
                  <a:pt x="5844007" y="370535"/>
                </a:lnTo>
                <a:lnTo>
                  <a:pt x="5815537" y="354209"/>
                </a:lnTo>
                <a:lnTo>
                  <a:pt x="5821332" y="344766"/>
                </a:lnTo>
                <a:lnTo>
                  <a:pt x="5882854" y="353343"/>
                </a:lnTo>
                <a:lnTo>
                  <a:pt x="5914760" y="362785"/>
                </a:lnTo>
                <a:lnTo>
                  <a:pt x="6003572" y="395442"/>
                </a:lnTo>
                <a:lnTo>
                  <a:pt x="6008559" y="380393"/>
                </a:lnTo>
                <a:lnTo>
                  <a:pt x="5980493" y="364969"/>
                </a:lnTo>
                <a:lnTo>
                  <a:pt x="5976652" y="358949"/>
                </a:lnTo>
                <a:lnTo>
                  <a:pt x="5951282" y="356352"/>
                </a:lnTo>
                <a:lnTo>
                  <a:pt x="5950912" y="342208"/>
                </a:lnTo>
                <a:lnTo>
                  <a:pt x="5928203" y="320311"/>
                </a:lnTo>
                <a:lnTo>
                  <a:pt x="5922442" y="311282"/>
                </a:lnTo>
                <a:lnTo>
                  <a:pt x="5943196" y="285961"/>
                </a:lnTo>
                <a:lnTo>
                  <a:pt x="5940501" y="260604"/>
                </a:lnTo>
                <a:lnTo>
                  <a:pt x="5950912" y="255450"/>
                </a:lnTo>
                <a:lnTo>
                  <a:pt x="6005122" y="262749"/>
                </a:lnTo>
                <a:lnTo>
                  <a:pt x="6018969" y="278212"/>
                </a:lnTo>
                <a:lnTo>
                  <a:pt x="6015095" y="300973"/>
                </a:lnTo>
                <a:lnTo>
                  <a:pt x="6032413" y="309551"/>
                </a:lnTo>
                <a:lnTo>
                  <a:pt x="6050101" y="329303"/>
                </a:lnTo>
                <a:lnTo>
                  <a:pt x="6068564" y="368392"/>
                </a:lnTo>
                <a:lnTo>
                  <a:pt x="6100841" y="386412"/>
                </a:lnTo>
                <a:lnTo>
                  <a:pt x="6103166" y="405751"/>
                </a:lnTo>
                <a:lnTo>
                  <a:pt x="6086252" y="447398"/>
                </a:lnTo>
                <a:lnTo>
                  <a:pt x="6111622" y="451687"/>
                </a:lnTo>
                <a:lnTo>
                  <a:pt x="6114318" y="440927"/>
                </a:lnTo>
                <a:lnTo>
                  <a:pt x="6132006" y="433629"/>
                </a:lnTo>
                <a:lnTo>
                  <a:pt x="6129681" y="419032"/>
                </a:lnTo>
                <a:lnTo>
                  <a:pt x="6138542" y="405299"/>
                </a:lnTo>
                <a:lnTo>
                  <a:pt x="6117384" y="388557"/>
                </a:lnTo>
                <a:lnTo>
                  <a:pt x="6115463" y="369672"/>
                </a:lnTo>
                <a:lnTo>
                  <a:pt x="6093159" y="367112"/>
                </a:lnTo>
                <a:lnTo>
                  <a:pt x="6078941" y="351650"/>
                </a:lnTo>
                <a:lnTo>
                  <a:pt x="6077021" y="322455"/>
                </a:lnTo>
                <a:lnTo>
                  <a:pt x="6038174" y="300108"/>
                </a:lnTo>
                <a:lnTo>
                  <a:pt x="6060107" y="281222"/>
                </a:lnTo>
                <a:lnTo>
                  <a:pt x="6043194" y="261469"/>
                </a:lnTo>
                <a:lnTo>
                  <a:pt x="6051651" y="260604"/>
                </a:lnTo>
                <a:lnTo>
                  <a:pt x="6072001" y="275654"/>
                </a:lnTo>
                <a:lnTo>
                  <a:pt x="6082007" y="302704"/>
                </a:lnTo>
                <a:lnTo>
                  <a:pt x="6105457" y="307858"/>
                </a:lnTo>
                <a:lnTo>
                  <a:pt x="6083928" y="287655"/>
                </a:lnTo>
                <a:lnTo>
                  <a:pt x="6108152" y="276932"/>
                </a:lnTo>
                <a:lnTo>
                  <a:pt x="6146224" y="275202"/>
                </a:lnTo>
                <a:lnTo>
                  <a:pt x="6192348" y="291530"/>
                </a:lnTo>
                <a:lnTo>
                  <a:pt x="6159296" y="268355"/>
                </a:lnTo>
                <a:lnTo>
                  <a:pt x="6136218" y="239160"/>
                </a:lnTo>
                <a:lnTo>
                  <a:pt x="6163912" y="233554"/>
                </a:lnTo>
                <a:lnTo>
                  <a:pt x="6209666" y="234871"/>
                </a:lnTo>
                <a:lnTo>
                  <a:pt x="6246592" y="231409"/>
                </a:lnTo>
                <a:lnTo>
                  <a:pt x="6220448" y="217264"/>
                </a:lnTo>
                <a:lnTo>
                  <a:pt x="6226209" y="199654"/>
                </a:lnTo>
                <a:lnTo>
                  <a:pt x="6246188" y="198375"/>
                </a:lnTo>
                <a:lnTo>
                  <a:pt x="6270042" y="185471"/>
                </a:lnTo>
                <a:lnTo>
                  <a:pt x="6314246" y="182047"/>
                </a:lnTo>
                <a:lnTo>
                  <a:pt x="6312696" y="174749"/>
                </a:lnTo>
                <a:lnTo>
                  <a:pt x="6357304" y="172153"/>
                </a:lnTo>
                <a:lnTo>
                  <a:pt x="6378092" y="178172"/>
                </a:lnTo>
                <a:lnTo>
                  <a:pt x="6403462" y="164027"/>
                </a:lnTo>
                <a:lnTo>
                  <a:pt x="6436514" y="164854"/>
                </a:lnTo>
                <a:lnTo>
                  <a:pt x="6429607" y="153267"/>
                </a:lnTo>
                <a:lnTo>
                  <a:pt x="6434223" y="142545"/>
                </a:lnTo>
                <a:close/>
                <a:moveTo>
                  <a:pt x="2966038" y="128819"/>
                </a:moveTo>
                <a:lnTo>
                  <a:pt x="3000640" y="129233"/>
                </a:lnTo>
                <a:lnTo>
                  <a:pt x="3007951" y="133973"/>
                </a:lnTo>
                <a:lnTo>
                  <a:pt x="3002931" y="136983"/>
                </a:lnTo>
                <a:lnTo>
                  <a:pt x="2993699" y="137396"/>
                </a:lnTo>
                <a:lnTo>
                  <a:pt x="2962939" y="135666"/>
                </a:lnTo>
                <a:close/>
                <a:moveTo>
                  <a:pt x="2718032" y="120655"/>
                </a:moveTo>
                <a:lnTo>
                  <a:pt x="2737640" y="124944"/>
                </a:lnTo>
                <a:lnTo>
                  <a:pt x="2722243" y="132694"/>
                </a:lnTo>
                <a:lnTo>
                  <a:pt x="2681105" y="139541"/>
                </a:lnTo>
                <a:lnTo>
                  <a:pt x="2665337" y="131377"/>
                </a:lnTo>
                <a:lnTo>
                  <a:pt x="2689562" y="123213"/>
                </a:lnTo>
                <a:close/>
                <a:moveTo>
                  <a:pt x="5038095" y="113765"/>
                </a:moveTo>
                <a:lnTo>
                  <a:pt x="5047327" y="122794"/>
                </a:lnTo>
                <a:lnTo>
                  <a:pt x="5074247" y="128362"/>
                </a:lnTo>
                <a:lnTo>
                  <a:pt x="5037320" y="139122"/>
                </a:lnTo>
                <a:lnTo>
                  <a:pt x="5005414" y="133103"/>
                </a:lnTo>
                <a:lnTo>
                  <a:pt x="5015791" y="126669"/>
                </a:lnTo>
                <a:lnTo>
                  <a:pt x="5003494" y="118505"/>
                </a:lnTo>
                <a:close/>
                <a:moveTo>
                  <a:pt x="2736090" y="103913"/>
                </a:moveTo>
                <a:lnTo>
                  <a:pt x="2744177" y="105192"/>
                </a:lnTo>
                <a:lnTo>
                  <a:pt x="2759944" y="109933"/>
                </a:lnTo>
                <a:lnTo>
                  <a:pt x="2733025" y="114635"/>
                </a:lnTo>
                <a:lnTo>
                  <a:pt x="2704184" y="114635"/>
                </a:lnTo>
                <a:lnTo>
                  <a:pt x="2708800" y="111212"/>
                </a:lnTo>
                <a:close/>
                <a:moveTo>
                  <a:pt x="2956807" y="103462"/>
                </a:moveTo>
                <a:lnTo>
                  <a:pt x="2977931" y="103913"/>
                </a:lnTo>
                <a:lnTo>
                  <a:pt x="2986018" y="105644"/>
                </a:lnTo>
                <a:lnTo>
                  <a:pt x="2997170" y="114222"/>
                </a:lnTo>
                <a:lnTo>
                  <a:pt x="2982952" y="123213"/>
                </a:lnTo>
                <a:lnTo>
                  <a:pt x="2951045" y="128819"/>
                </a:lnTo>
                <a:lnTo>
                  <a:pt x="2943330" y="122799"/>
                </a:lnTo>
                <a:lnTo>
                  <a:pt x="2946800" y="113356"/>
                </a:lnTo>
                <a:close/>
                <a:moveTo>
                  <a:pt x="2852597" y="92740"/>
                </a:moveTo>
                <a:lnTo>
                  <a:pt x="2881808" y="96163"/>
                </a:lnTo>
                <a:lnTo>
                  <a:pt x="2917589" y="105192"/>
                </a:lnTo>
                <a:lnTo>
                  <a:pt x="2916814" y="116780"/>
                </a:lnTo>
                <a:lnTo>
                  <a:pt x="2911828" y="127088"/>
                </a:lnTo>
                <a:lnTo>
                  <a:pt x="2886828" y="124530"/>
                </a:lnTo>
                <a:lnTo>
                  <a:pt x="2867590" y="116366"/>
                </a:lnTo>
                <a:lnTo>
                  <a:pt x="2830293" y="115501"/>
                </a:lnTo>
                <a:lnTo>
                  <a:pt x="2856068" y="107788"/>
                </a:lnTo>
                <a:lnTo>
                  <a:pt x="2842591" y="101769"/>
                </a:lnTo>
                <a:close/>
                <a:moveTo>
                  <a:pt x="6376138" y="91868"/>
                </a:moveTo>
                <a:lnTo>
                  <a:pt x="6390390" y="93185"/>
                </a:lnTo>
                <a:lnTo>
                  <a:pt x="6450732" y="107331"/>
                </a:lnTo>
                <a:lnTo>
                  <a:pt x="6457673" y="116774"/>
                </a:lnTo>
                <a:lnTo>
                  <a:pt x="6371152" y="126668"/>
                </a:lnTo>
                <a:lnTo>
                  <a:pt x="6365390" y="94464"/>
                </a:lnTo>
                <a:close/>
                <a:moveTo>
                  <a:pt x="4928899" y="75128"/>
                </a:moveTo>
                <a:lnTo>
                  <a:pt x="4951979" y="83743"/>
                </a:lnTo>
                <a:lnTo>
                  <a:pt x="5011950" y="101312"/>
                </a:lnTo>
                <a:lnTo>
                  <a:pt x="4971183" y="111207"/>
                </a:lnTo>
                <a:lnTo>
                  <a:pt x="4965422" y="129228"/>
                </a:lnTo>
                <a:lnTo>
                  <a:pt x="4951204" y="133968"/>
                </a:lnTo>
                <a:lnTo>
                  <a:pt x="4946588" y="154998"/>
                </a:lnTo>
                <a:lnTo>
                  <a:pt x="4925429" y="156278"/>
                </a:lnTo>
                <a:lnTo>
                  <a:pt x="4885066" y="140401"/>
                </a:lnTo>
                <a:lnTo>
                  <a:pt x="4899689" y="131372"/>
                </a:lnTo>
                <a:lnTo>
                  <a:pt x="4872364" y="124073"/>
                </a:lnTo>
                <a:lnTo>
                  <a:pt x="4835842" y="103457"/>
                </a:lnTo>
                <a:lnTo>
                  <a:pt x="4820479" y="84571"/>
                </a:lnTo>
                <a:lnTo>
                  <a:pt x="4865087" y="75993"/>
                </a:lnTo>
                <a:lnTo>
                  <a:pt x="4875464" y="84157"/>
                </a:lnTo>
                <a:lnTo>
                  <a:pt x="4899689" y="84157"/>
                </a:lnTo>
                <a:lnTo>
                  <a:pt x="4904304" y="75993"/>
                </a:lnTo>
                <a:close/>
                <a:moveTo>
                  <a:pt x="5024652" y="61847"/>
                </a:moveTo>
                <a:lnTo>
                  <a:pt x="5068485" y="66964"/>
                </a:lnTo>
                <a:lnTo>
                  <a:pt x="5103458" y="75128"/>
                </a:lnTo>
                <a:lnTo>
                  <a:pt x="5082703" y="88032"/>
                </a:lnTo>
                <a:lnTo>
                  <a:pt x="5034254" y="90590"/>
                </a:lnTo>
                <a:lnTo>
                  <a:pt x="4983110" y="86715"/>
                </a:lnTo>
                <a:lnTo>
                  <a:pt x="4978898" y="79868"/>
                </a:lnTo>
                <a:lnTo>
                  <a:pt x="4954270" y="79868"/>
                </a:lnTo>
                <a:lnTo>
                  <a:pt x="4933886" y="69146"/>
                </a:lnTo>
                <a:lnTo>
                  <a:pt x="4983885" y="62675"/>
                </a:lnTo>
                <a:lnTo>
                  <a:pt x="5009255" y="68280"/>
                </a:lnTo>
                <a:close/>
                <a:moveTo>
                  <a:pt x="5471037" y="55826"/>
                </a:moveTo>
                <a:lnTo>
                  <a:pt x="5498327" y="60529"/>
                </a:lnTo>
                <a:lnTo>
                  <a:pt x="5494116" y="63990"/>
                </a:lnTo>
                <a:lnTo>
                  <a:pt x="5474103" y="66963"/>
                </a:lnTo>
                <a:lnTo>
                  <a:pt x="5459885" y="68693"/>
                </a:lnTo>
                <a:lnTo>
                  <a:pt x="5459514" y="72117"/>
                </a:lnTo>
                <a:lnTo>
                  <a:pt x="5442196" y="75992"/>
                </a:lnTo>
                <a:lnTo>
                  <a:pt x="5421071" y="70838"/>
                </a:lnTo>
                <a:lnTo>
                  <a:pt x="5426428" y="63539"/>
                </a:lnTo>
                <a:lnTo>
                  <a:pt x="5389536" y="63125"/>
                </a:lnTo>
                <a:lnTo>
                  <a:pt x="5419151" y="58836"/>
                </a:lnTo>
                <a:lnTo>
                  <a:pt x="5444117" y="58385"/>
                </a:lnTo>
                <a:lnTo>
                  <a:pt x="5451428" y="64818"/>
                </a:lnTo>
                <a:lnTo>
                  <a:pt x="5457594" y="59664"/>
                </a:lnTo>
                <a:close/>
                <a:moveTo>
                  <a:pt x="3125199" y="48083"/>
                </a:moveTo>
                <a:lnTo>
                  <a:pt x="3132914" y="60122"/>
                </a:lnTo>
                <a:lnTo>
                  <a:pt x="3155185" y="64824"/>
                </a:lnTo>
                <a:lnTo>
                  <a:pt x="3177893" y="69151"/>
                </a:lnTo>
                <a:lnTo>
                  <a:pt x="3175198" y="84162"/>
                </a:lnTo>
                <a:lnTo>
                  <a:pt x="3187495" y="92326"/>
                </a:lnTo>
                <a:lnTo>
                  <a:pt x="3156735" y="99173"/>
                </a:lnTo>
                <a:lnTo>
                  <a:pt x="3106365" y="117645"/>
                </a:lnTo>
                <a:lnTo>
                  <a:pt x="3073684" y="119790"/>
                </a:lnTo>
                <a:lnTo>
                  <a:pt x="3041373" y="116366"/>
                </a:lnTo>
                <a:lnTo>
                  <a:pt x="3033692" y="106058"/>
                </a:lnTo>
                <a:lnTo>
                  <a:pt x="3043698" y="97480"/>
                </a:lnTo>
                <a:lnTo>
                  <a:pt x="3064452" y="91047"/>
                </a:lnTo>
                <a:lnTo>
                  <a:pt x="3033321" y="91047"/>
                </a:lnTo>
                <a:lnTo>
                  <a:pt x="3023719" y="83297"/>
                </a:lnTo>
                <a:lnTo>
                  <a:pt x="3025235" y="72988"/>
                </a:lnTo>
                <a:lnTo>
                  <a:pt x="3048685" y="62680"/>
                </a:lnTo>
                <a:lnTo>
                  <a:pt x="3068293" y="55833"/>
                </a:lnTo>
                <a:lnTo>
                  <a:pt x="3087161" y="54102"/>
                </a:lnTo>
                <a:lnTo>
                  <a:pt x="3085611" y="49399"/>
                </a:lnTo>
                <a:close/>
                <a:moveTo>
                  <a:pt x="6220818" y="48076"/>
                </a:moveTo>
                <a:lnTo>
                  <a:pt x="6266201" y="59664"/>
                </a:lnTo>
                <a:lnTo>
                  <a:pt x="6331564" y="81560"/>
                </a:lnTo>
                <a:lnTo>
                  <a:pt x="6353093" y="103042"/>
                </a:lnTo>
                <a:lnTo>
                  <a:pt x="6318862" y="106051"/>
                </a:lnTo>
                <a:lnTo>
                  <a:pt x="6263506" y="99167"/>
                </a:lnTo>
                <a:lnTo>
                  <a:pt x="6225030" y="90175"/>
                </a:lnTo>
                <a:lnTo>
                  <a:pt x="6193528" y="72982"/>
                </a:lnTo>
                <a:lnTo>
                  <a:pt x="6165462" y="68693"/>
                </a:lnTo>
                <a:lnTo>
                  <a:pt x="6190832" y="53231"/>
                </a:lnTo>
                <a:close/>
                <a:moveTo>
                  <a:pt x="3485501" y="7301"/>
                </a:moveTo>
                <a:lnTo>
                  <a:pt x="3518553" y="9031"/>
                </a:lnTo>
                <a:lnTo>
                  <a:pt x="3552379" y="10311"/>
                </a:lnTo>
                <a:lnTo>
                  <a:pt x="3593147" y="11590"/>
                </a:lnTo>
                <a:lnTo>
                  <a:pt x="3625457" y="13734"/>
                </a:lnTo>
                <a:lnTo>
                  <a:pt x="3650423" y="19340"/>
                </a:lnTo>
                <a:lnTo>
                  <a:pt x="3645066" y="25322"/>
                </a:lnTo>
                <a:lnTo>
                  <a:pt x="3598537" y="33937"/>
                </a:lnTo>
                <a:lnTo>
                  <a:pt x="3555479" y="38226"/>
                </a:lnTo>
                <a:lnTo>
                  <a:pt x="3536612" y="42929"/>
                </a:lnTo>
                <a:lnTo>
                  <a:pt x="3571988" y="42929"/>
                </a:lnTo>
                <a:lnTo>
                  <a:pt x="3522798" y="56247"/>
                </a:lnTo>
                <a:lnTo>
                  <a:pt x="3490117" y="62266"/>
                </a:lnTo>
                <a:lnTo>
                  <a:pt x="3445104" y="81152"/>
                </a:lnTo>
                <a:lnTo>
                  <a:pt x="3407437" y="85441"/>
                </a:lnTo>
                <a:lnTo>
                  <a:pt x="3392039" y="90181"/>
                </a:lnTo>
                <a:lnTo>
                  <a:pt x="3338604" y="92326"/>
                </a:lnTo>
                <a:lnTo>
                  <a:pt x="3359358" y="95335"/>
                </a:lnTo>
                <a:lnTo>
                  <a:pt x="3343220" y="99624"/>
                </a:lnTo>
                <a:lnTo>
                  <a:pt x="3347061" y="111626"/>
                </a:lnTo>
                <a:lnTo>
                  <a:pt x="3323240" y="120241"/>
                </a:lnTo>
                <a:lnTo>
                  <a:pt x="3290559" y="127088"/>
                </a:lnTo>
                <a:lnTo>
                  <a:pt x="3273242" y="137396"/>
                </a:lnTo>
                <a:lnTo>
                  <a:pt x="3242110" y="144695"/>
                </a:lnTo>
                <a:lnTo>
                  <a:pt x="3239415" y="150715"/>
                </a:lnTo>
                <a:lnTo>
                  <a:pt x="3270176" y="149849"/>
                </a:lnTo>
                <a:lnTo>
                  <a:pt x="3265560" y="155417"/>
                </a:lnTo>
                <a:lnTo>
                  <a:pt x="3204813" y="171745"/>
                </a:lnTo>
                <a:lnTo>
                  <a:pt x="3164416" y="164033"/>
                </a:lnTo>
                <a:lnTo>
                  <a:pt x="3108286" y="168322"/>
                </a:lnTo>
                <a:lnTo>
                  <a:pt x="3084836" y="165312"/>
                </a:lnTo>
                <a:lnTo>
                  <a:pt x="3052525" y="163581"/>
                </a:lnTo>
                <a:lnTo>
                  <a:pt x="3062161" y="151128"/>
                </a:lnTo>
                <a:lnTo>
                  <a:pt x="3100604" y="145560"/>
                </a:lnTo>
                <a:lnTo>
                  <a:pt x="3110206" y="127088"/>
                </a:lnTo>
                <a:lnTo>
                  <a:pt x="3122133" y="125395"/>
                </a:lnTo>
                <a:lnTo>
                  <a:pt x="3158285" y="136117"/>
                </a:lnTo>
                <a:lnTo>
                  <a:pt x="3150198" y="120241"/>
                </a:lnTo>
                <a:lnTo>
                  <a:pt x="3127119" y="115501"/>
                </a:lnTo>
                <a:lnTo>
                  <a:pt x="3150603" y="106058"/>
                </a:lnTo>
                <a:lnTo>
                  <a:pt x="3186721" y="100490"/>
                </a:lnTo>
                <a:lnTo>
                  <a:pt x="3200197" y="91874"/>
                </a:lnTo>
                <a:lnTo>
                  <a:pt x="3185575" y="82431"/>
                </a:lnTo>
                <a:lnTo>
                  <a:pt x="3190966" y="70844"/>
                </a:lnTo>
                <a:lnTo>
                  <a:pt x="3235574" y="71709"/>
                </a:lnTo>
                <a:lnTo>
                  <a:pt x="3246322" y="73854"/>
                </a:lnTo>
                <a:lnTo>
                  <a:pt x="3280923" y="66141"/>
                </a:lnTo>
                <a:lnTo>
                  <a:pt x="3246322" y="63131"/>
                </a:lnTo>
                <a:lnTo>
                  <a:pt x="3186721" y="64824"/>
                </a:lnTo>
                <a:lnTo>
                  <a:pt x="3165596" y="56698"/>
                </a:lnTo>
                <a:lnTo>
                  <a:pt x="3161721" y="48083"/>
                </a:lnTo>
                <a:lnTo>
                  <a:pt x="3149828" y="41649"/>
                </a:lnTo>
                <a:lnTo>
                  <a:pt x="3154814" y="34802"/>
                </a:lnTo>
                <a:lnTo>
                  <a:pt x="3183655" y="30476"/>
                </a:lnTo>
                <a:lnTo>
                  <a:pt x="3203634" y="30062"/>
                </a:lnTo>
                <a:lnTo>
                  <a:pt x="3239010" y="26638"/>
                </a:lnTo>
                <a:lnTo>
                  <a:pt x="3271321" y="19340"/>
                </a:lnTo>
                <a:lnTo>
                  <a:pt x="3290155" y="20205"/>
                </a:lnTo>
                <a:lnTo>
                  <a:pt x="3300936" y="25773"/>
                </a:lnTo>
                <a:lnTo>
                  <a:pt x="3325161" y="15051"/>
                </a:lnTo>
                <a:lnTo>
                  <a:pt x="3349756" y="11590"/>
                </a:lnTo>
                <a:lnTo>
                  <a:pt x="3380517" y="9445"/>
                </a:lnTo>
                <a:lnTo>
                  <a:pt x="3429741" y="8580"/>
                </a:lnTo>
                <a:lnTo>
                  <a:pt x="3436648" y="10724"/>
                </a:lnTo>
                <a:close/>
                <a:moveTo>
                  <a:pt x="4089935" y="0"/>
                </a:moveTo>
                <a:lnTo>
                  <a:pt x="4214898" y="2144"/>
                </a:lnTo>
                <a:lnTo>
                  <a:pt x="4309472" y="17607"/>
                </a:lnTo>
                <a:lnTo>
                  <a:pt x="4277565" y="24905"/>
                </a:lnTo>
                <a:lnTo>
                  <a:pt x="4215640" y="26184"/>
                </a:lnTo>
                <a:lnTo>
                  <a:pt x="4127602" y="28329"/>
                </a:lnTo>
                <a:lnTo>
                  <a:pt x="4134509" y="32204"/>
                </a:lnTo>
                <a:lnTo>
                  <a:pt x="4192594" y="29194"/>
                </a:lnTo>
                <a:lnTo>
                  <a:pt x="4239089" y="36944"/>
                </a:lnTo>
                <a:lnTo>
                  <a:pt x="4272950" y="30473"/>
                </a:lnTo>
                <a:lnTo>
                  <a:pt x="4284102" y="37772"/>
                </a:lnTo>
                <a:lnTo>
                  <a:pt x="4262168" y="50225"/>
                </a:lnTo>
                <a:lnTo>
                  <a:pt x="4306406" y="42098"/>
                </a:lnTo>
                <a:lnTo>
                  <a:pt x="4387907" y="34348"/>
                </a:lnTo>
                <a:lnTo>
                  <a:pt x="4435985" y="38637"/>
                </a:lnTo>
                <a:lnTo>
                  <a:pt x="4443667" y="47666"/>
                </a:lnTo>
                <a:lnTo>
                  <a:pt x="4373284" y="63129"/>
                </a:lnTo>
                <a:lnTo>
                  <a:pt x="4362907" y="68697"/>
                </a:lnTo>
                <a:lnTo>
                  <a:pt x="4308326" y="72121"/>
                </a:lnTo>
                <a:lnTo>
                  <a:pt x="4346769" y="73437"/>
                </a:lnTo>
                <a:lnTo>
                  <a:pt x="4323319" y="90593"/>
                </a:lnTo>
                <a:lnTo>
                  <a:pt x="4306001" y="106055"/>
                </a:lnTo>
                <a:lnTo>
                  <a:pt x="4300611" y="133519"/>
                </a:lnTo>
                <a:lnTo>
                  <a:pt x="4317928" y="150712"/>
                </a:lnTo>
                <a:lnTo>
                  <a:pt x="4290234" y="151126"/>
                </a:lnTo>
                <a:lnTo>
                  <a:pt x="4259473" y="159704"/>
                </a:lnTo>
                <a:lnTo>
                  <a:pt x="4289088" y="173022"/>
                </a:lnTo>
                <a:lnTo>
                  <a:pt x="4288717" y="195783"/>
                </a:lnTo>
                <a:lnTo>
                  <a:pt x="4269109" y="198379"/>
                </a:lnTo>
                <a:lnTo>
                  <a:pt x="4288313" y="221558"/>
                </a:lnTo>
                <a:lnTo>
                  <a:pt x="4246805" y="223251"/>
                </a:lnTo>
                <a:lnTo>
                  <a:pt x="4266009" y="234425"/>
                </a:lnTo>
                <a:lnTo>
                  <a:pt x="4257957" y="243868"/>
                </a:lnTo>
                <a:lnTo>
                  <a:pt x="4231037" y="248157"/>
                </a:lnTo>
                <a:lnTo>
                  <a:pt x="4205262" y="248157"/>
                </a:lnTo>
                <a:lnTo>
                  <a:pt x="4224871" y="266630"/>
                </a:lnTo>
                <a:lnTo>
                  <a:pt x="4222580" y="279083"/>
                </a:lnTo>
                <a:lnTo>
                  <a:pt x="4187978" y="267495"/>
                </a:lnTo>
                <a:lnTo>
                  <a:pt x="4176422" y="275208"/>
                </a:lnTo>
                <a:lnTo>
                  <a:pt x="4200276" y="282093"/>
                </a:lnTo>
                <a:lnTo>
                  <a:pt x="4221805" y="298835"/>
                </a:lnTo>
                <a:lnTo>
                  <a:pt x="4224871" y="322011"/>
                </a:lnTo>
                <a:lnTo>
                  <a:pt x="4189899" y="327165"/>
                </a:lnTo>
                <a:lnTo>
                  <a:pt x="4176826" y="316029"/>
                </a:lnTo>
                <a:lnTo>
                  <a:pt x="4156443" y="299701"/>
                </a:lnTo>
                <a:lnTo>
                  <a:pt x="4159138" y="319001"/>
                </a:lnTo>
                <a:lnTo>
                  <a:pt x="4133364" y="334050"/>
                </a:lnTo>
                <a:lnTo>
                  <a:pt x="4184508" y="335329"/>
                </a:lnTo>
                <a:lnTo>
                  <a:pt x="4211024" y="337060"/>
                </a:lnTo>
                <a:lnTo>
                  <a:pt x="4153747" y="361514"/>
                </a:lnTo>
                <a:lnTo>
                  <a:pt x="4095696" y="384688"/>
                </a:lnTo>
                <a:lnTo>
                  <a:pt x="4035320" y="394170"/>
                </a:lnTo>
                <a:lnTo>
                  <a:pt x="4013420" y="394998"/>
                </a:lnTo>
                <a:lnTo>
                  <a:pt x="3990341" y="406171"/>
                </a:lnTo>
                <a:lnTo>
                  <a:pt x="3954561" y="436646"/>
                </a:lnTo>
                <a:lnTo>
                  <a:pt x="3905741" y="457712"/>
                </a:lnTo>
                <a:lnTo>
                  <a:pt x="3891119" y="458540"/>
                </a:lnTo>
                <a:lnTo>
                  <a:pt x="3861908" y="466290"/>
                </a:lnTo>
                <a:lnTo>
                  <a:pt x="3830776" y="473135"/>
                </a:lnTo>
                <a:lnTo>
                  <a:pt x="3808068" y="492058"/>
                </a:lnTo>
                <a:lnTo>
                  <a:pt x="3801532" y="513089"/>
                </a:lnTo>
                <a:lnTo>
                  <a:pt x="3785393" y="532839"/>
                </a:lnTo>
                <a:lnTo>
                  <a:pt x="3744255" y="557294"/>
                </a:lnTo>
                <a:lnTo>
                  <a:pt x="3745805" y="580919"/>
                </a:lnTo>
                <a:lnTo>
                  <a:pt x="3728858" y="606691"/>
                </a:lnTo>
                <a:lnTo>
                  <a:pt x="3709249" y="637578"/>
                </a:lnTo>
                <a:lnTo>
                  <a:pt x="3677747" y="638857"/>
                </a:lnTo>
                <a:lnTo>
                  <a:pt x="3653893" y="613989"/>
                </a:lnTo>
                <a:lnTo>
                  <a:pt x="3611206" y="613989"/>
                </a:lnTo>
                <a:lnTo>
                  <a:pt x="3596213" y="596796"/>
                </a:lnTo>
                <a:lnTo>
                  <a:pt x="3592372" y="566737"/>
                </a:lnTo>
                <a:lnTo>
                  <a:pt x="3569293" y="528550"/>
                </a:lnTo>
                <a:lnTo>
                  <a:pt x="3565856" y="508800"/>
                </a:lnTo>
                <a:lnTo>
                  <a:pt x="3573168" y="481750"/>
                </a:lnTo>
                <a:lnTo>
                  <a:pt x="3555479" y="453838"/>
                </a:lnTo>
                <a:lnTo>
                  <a:pt x="3571618" y="432357"/>
                </a:lnTo>
                <a:lnTo>
                  <a:pt x="3562016" y="421634"/>
                </a:lnTo>
                <a:lnTo>
                  <a:pt x="3595842" y="387698"/>
                </a:lnTo>
                <a:lnTo>
                  <a:pt x="3629669" y="376976"/>
                </a:lnTo>
                <a:lnTo>
                  <a:pt x="3642371" y="364974"/>
                </a:lnTo>
                <a:lnTo>
                  <a:pt x="3655814" y="342214"/>
                </a:lnTo>
                <a:lnTo>
                  <a:pt x="3629298" y="352522"/>
                </a:lnTo>
                <a:lnTo>
                  <a:pt x="3617001" y="356810"/>
                </a:lnTo>
                <a:lnTo>
                  <a:pt x="3597763" y="361101"/>
                </a:lnTo>
                <a:lnTo>
                  <a:pt x="3577379" y="351657"/>
                </a:lnTo>
                <a:lnTo>
                  <a:pt x="3584690" y="332319"/>
                </a:lnTo>
                <a:lnTo>
                  <a:pt x="3598908" y="317308"/>
                </a:lnTo>
                <a:lnTo>
                  <a:pt x="3617371" y="317308"/>
                </a:lnTo>
                <a:lnTo>
                  <a:pt x="3653119" y="324606"/>
                </a:lnTo>
                <a:lnTo>
                  <a:pt x="3627749" y="306548"/>
                </a:lnTo>
                <a:lnTo>
                  <a:pt x="3615451" y="296691"/>
                </a:lnTo>
                <a:lnTo>
                  <a:pt x="3594292" y="300979"/>
                </a:lnTo>
                <a:lnTo>
                  <a:pt x="3581624" y="294095"/>
                </a:lnTo>
                <a:lnTo>
                  <a:pt x="3615451" y="268361"/>
                </a:lnTo>
                <a:lnTo>
                  <a:pt x="3608510" y="258053"/>
                </a:lnTo>
                <a:lnTo>
                  <a:pt x="3603928" y="238714"/>
                </a:lnTo>
                <a:lnTo>
                  <a:pt x="3596988" y="210384"/>
                </a:lnTo>
                <a:lnTo>
                  <a:pt x="3579704" y="200072"/>
                </a:lnTo>
                <a:lnTo>
                  <a:pt x="3586611" y="188936"/>
                </a:lnTo>
                <a:lnTo>
                  <a:pt x="3548168" y="173022"/>
                </a:lnTo>
                <a:lnTo>
                  <a:pt x="3511646" y="171743"/>
                </a:lnTo>
                <a:lnTo>
                  <a:pt x="3462793" y="172608"/>
                </a:lnTo>
                <a:lnTo>
                  <a:pt x="3417814" y="174301"/>
                </a:lnTo>
                <a:lnTo>
                  <a:pt x="3403192" y="166175"/>
                </a:lnTo>
                <a:lnTo>
                  <a:pt x="3385133" y="149433"/>
                </a:lnTo>
                <a:lnTo>
                  <a:pt x="3437423" y="141683"/>
                </a:lnTo>
                <a:lnTo>
                  <a:pt x="3473574" y="140404"/>
                </a:lnTo>
                <a:lnTo>
                  <a:pt x="3403967" y="133971"/>
                </a:lnTo>
                <a:lnTo>
                  <a:pt x="3373206" y="123211"/>
                </a:lnTo>
                <a:lnTo>
                  <a:pt x="3383583" y="114219"/>
                </a:lnTo>
                <a:lnTo>
                  <a:pt x="3458177" y="102180"/>
                </a:lnTo>
                <a:lnTo>
                  <a:pt x="3529705" y="90593"/>
                </a:lnTo>
                <a:lnTo>
                  <a:pt x="3543148" y="82015"/>
                </a:lnTo>
                <a:lnTo>
                  <a:pt x="3504335" y="73851"/>
                </a:lnTo>
                <a:lnTo>
                  <a:pt x="3526639" y="64822"/>
                </a:lnTo>
                <a:lnTo>
                  <a:pt x="3596617" y="49397"/>
                </a:lnTo>
                <a:lnTo>
                  <a:pt x="3621987" y="46387"/>
                </a:lnTo>
                <a:lnTo>
                  <a:pt x="3623133" y="36944"/>
                </a:lnTo>
                <a:lnTo>
                  <a:pt x="3665820" y="31339"/>
                </a:lnTo>
                <a:lnTo>
                  <a:pt x="3718110" y="28329"/>
                </a:lnTo>
                <a:lnTo>
                  <a:pt x="3768109" y="28329"/>
                </a:lnTo>
                <a:lnTo>
                  <a:pt x="3781182" y="34800"/>
                </a:lnTo>
                <a:lnTo>
                  <a:pt x="3832292" y="23626"/>
                </a:lnTo>
                <a:lnTo>
                  <a:pt x="3865749" y="30925"/>
                </a:lnTo>
                <a:lnTo>
                  <a:pt x="3887278" y="32618"/>
                </a:lnTo>
                <a:lnTo>
                  <a:pt x="3917264" y="39502"/>
                </a:lnTo>
                <a:lnTo>
                  <a:pt x="3884987" y="28329"/>
                </a:lnTo>
                <a:lnTo>
                  <a:pt x="3892668" y="19337"/>
                </a:lnTo>
                <a:lnTo>
                  <a:pt x="3953819" y="7750"/>
                </a:lnTo>
                <a:lnTo>
                  <a:pt x="4009175" y="8577"/>
                </a:lnTo>
                <a:lnTo>
                  <a:pt x="4033029" y="1279"/>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4" name="Google Shape;24;p4"/>
          <p:cNvSpPr/>
          <p:nvPr/>
        </p:nvSpPr>
        <p:spPr>
          <a:xfrm>
            <a:off x="0" y="0"/>
            <a:ext cx="12192000" cy="6858000"/>
          </a:xfrm>
          <a:custGeom>
            <a:avLst/>
            <a:gdLst/>
            <a:ahLst/>
            <a:cxnLst/>
            <a:rect l="l" t="t" r="r" b="b"/>
            <a:pathLst>
              <a:path w="12192000" h="6858000" extrusionOk="0">
                <a:moveTo>
                  <a:pt x="0" y="0"/>
                </a:moveTo>
                <a:lnTo>
                  <a:pt x="4892655" y="0"/>
                </a:lnTo>
                <a:lnTo>
                  <a:pt x="4929811" y="177798"/>
                </a:lnTo>
                <a:cubicBezTo>
                  <a:pt x="5392417" y="2018756"/>
                  <a:pt x="8007628" y="3429001"/>
                  <a:pt x="11164529" y="3429001"/>
                </a:cubicBezTo>
                <a:cubicBezTo>
                  <a:pt x="11491105" y="3429001"/>
                  <a:pt x="11811884" y="3413909"/>
                  <a:pt x="12125083" y="3384810"/>
                </a:cubicBezTo>
                <a:lnTo>
                  <a:pt x="12192000" y="3377544"/>
                </a:lnTo>
                <a:lnTo>
                  <a:pt x="12192000" y="6858000"/>
                </a:lnTo>
                <a:lnTo>
                  <a:pt x="0" y="6858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p:cSld name="4_Diapositiva de título">
    <p:bg>
      <p:bgPr>
        <a:solidFill>
          <a:srgbClr val="F2F2F2"/>
        </a:solidFill>
        <a:effectLst/>
      </p:bgPr>
    </p:bg>
    <p:spTree>
      <p:nvGrpSpPr>
        <p:cNvPr id="1" name="Shape 26"/>
        <p:cNvGrpSpPr/>
        <p:nvPr/>
      </p:nvGrpSpPr>
      <p:grpSpPr>
        <a:xfrm>
          <a:off x="0" y="0"/>
          <a:ext cx="0" cy="0"/>
          <a:chOff x="0" y="0"/>
          <a:chExt cx="0" cy="0"/>
        </a:xfrm>
      </p:grpSpPr>
      <p:sp>
        <p:nvSpPr>
          <p:cNvPr id="27" name="Google Shape;27;p5"/>
          <p:cNvSpPr/>
          <p:nvPr/>
        </p:nvSpPr>
        <p:spPr>
          <a:xfrm>
            <a:off x="0" y="0"/>
            <a:ext cx="12192000" cy="6858000"/>
          </a:xfrm>
          <a:custGeom>
            <a:avLst/>
            <a:gdLst/>
            <a:ahLst/>
            <a:cxnLst/>
            <a:rect l="l" t="t" r="r" b="b"/>
            <a:pathLst>
              <a:path w="12192000" h="6858000" extrusionOk="0">
                <a:moveTo>
                  <a:pt x="0" y="0"/>
                </a:moveTo>
                <a:lnTo>
                  <a:pt x="4437445" y="0"/>
                </a:lnTo>
                <a:cubicBezTo>
                  <a:pt x="4437445" y="994113"/>
                  <a:pt x="5243332" y="1800000"/>
                  <a:pt x="6237445" y="1800000"/>
                </a:cubicBezTo>
                <a:cubicBezTo>
                  <a:pt x="7231558" y="1800000"/>
                  <a:pt x="8037445" y="994113"/>
                  <a:pt x="8037445" y="0"/>
                </a:cubicBezTo>
                <a:lnTo>
                  <a:pt x="12192000" y="0"/>
                </a:lnTo>
                <a:lnTo>
                  <a:pt x="12192000" y="6858000"/>
                </a:lnTo>
                <a:lnTo>
                  <a:pt x="0" y="6858000"/>
                </a:lnTo>
                <a:close/>
              </a:path>
            </a:pathLst>
          </a:custGeom>
          <a:gradFill>
            <a:gsLst>
              <a:gs pos="0">
                <a:schemeClr val="accent1"/>
              </a:gs>
              <a:gs pos="37000">
                <a:schemeClr val="accent2"/>
              </a:gs>
              <a:gs pos="78000">
                <a:schemeClr val="accent3"/>
              </a:gs>
              <a:gs pos="100000">
                <a:schemeClr val="accent4"/>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5"/>
          <p:cNvSpPr/>
          <p:nvPr/>
        </p:nvSpPr>
        <p:spPr>
          <a:xfrm>
            <a:off x="4852460" y="147483"/>
            <a:ext cx="2624732" cy="1262832"/>
          </a:xfrm>
          <a:custGeom>
            <a:avLst/>
            <a:gdLst/>
            <a:ahLst/>
            <a:cxnLst/>
            <a:rect l="l" t="t" r="r" b="b"/>
            <a:pathLst>
              <a:path w="9450227" h="4546769" extrusionOk="0">
                <a:moveTo>
                  <a:pt x="3048315" y="4446732"/>
                </a:moveTo>
                <a:lnTo>
                  <a:pt x="3066003" y="4450607"/>
                </a:lnTo>
                <a:lnTo>
                  <a:pt x="3066004" y="4450609"/>
                </a:lnTo>
                <a:lnTo>
                  <a:pt x="3080625" y="4465618"/>
                </a:lnTo>
                <a:lnTo>
                  <a:pt x="3100975" y="4490524"/>
                </a:lnTo>
                <a:lnTo>
                  <a:pt x="3138272" y="4509861"/>
                </a:lnTo>
                <a:lnTo>
                  <a:pt x="3173278" y="4517574"/>
                </a:lnTo>
                <a:lnTo>
                  <a:pt x="3169033" y="4533902"/>
                </a:lnTo>
                <a:lnTo>
                  <a:pt x="3148278" y="4535595"/>
                </a:lnTo>
                <a:lnTo>
                  <a:pt x="3132511" y="4524007"/>
                </a:lnTo>
                <a:lnTo>
                  <a:pt x="3118292" y="4523142"/>
                </a:lnTo>
                <a:lnTo>
                  <a:pt x="3094439" y="4523142"/>
                </a:lnTo>
                <a:lnTo>
                  <a:pt x="3094439" y="4523142"/>
                </a:lnTo>
                <a:lnTo>
                  <a:pt x="3118293" y="4523142"/>
                </a:lnTo>
                <a:lnTo>
                  <a:pt x="3132141" y="4524007"/>
                </a:lnTo>
                <a:lnTo>
                  <a:pt x="3129816" y="4536912"/>
                </a:lnTo>
                <a:lnTo>
                  <a:pt x="3114452" y="4546769"/>
                </a:lnTo>
                <a:lnTo>
                  <a:pt x="3103300" y="4545903"/>
                </a:lnTo>
                <a:lnTo>
                  <a:pt x="3089082" y="4543345"/>
                </a:lnTo>
                <a:lnTo>
                  <a:pt x="3068294" y="4533902"/>
                </a:lnTo>
                <a:lnTo>
                  <a:pt x="3042924" y="4529162"/>
                </a:lnTo>
                <a:lnTo>
                  <a:pt x="3006773" y="4510689"/>
                </a:lnTo>
                <a:lnTo>
                  <a:pt x="2976416" y="4493534"/>
                </a:lnTo>
                <a:lnTo>
                  <a:pt x="2929888" y="4457041"/>
                </a:lnTo>
                <a:lnTo>
                  <a:pt x="2951417" y="4463925"/>
                </a:lnTo>
                <a:lnTo>
                  <a:pt x="2992959" y="4485370"/>
                </a:lnTo>
                <a:lnTo>
                  <a:pt x="3027561" y="4497409"/>
                </a:lnTo>
                <a:lnTo>
                  <a:pt x="3033322" y="4482360"/>
                </a:lnTo>
                <a:lnTo>
                  <a:pt x="3032547" y="4460464"/>
                </a:lnTo>
                <a:close/>
                <a:moveTo>
                  <a:pt x="3264010" y="4433865"/>
                </a:moveTo>
                <a:lnTo>
                  <a:pt x="3265156" y="4434730"/>
                </a:lnTo>
                <a:lnTo>
                  <a:pt x="3267076" y="4435558"/>
                </a:lnTo>
                <a:lnTo>
                  <a:pt x="3267481" y="4437288"/>
                </a:lnTo>
                <a:lnTo>
                  <a:pt x="3266335" y="4438154"/>
                </a:lnTo>
                <a:lnTo>
                  <a:pt x="3265560" y="4437702"/>
                </a:lnTo>
                <a:lnTo>
                  <a:pt x="3265156" y="4436875"/>
                </a:lnTo>
                <a:lnTo>
                  <a:pt x="3264415" y="4435144"/>
                </a:lnTo>
                <a:close/>
                <a:moveTo>
                  <a:pt x="3292480" y="4429576"/>
                </a:moveTo>
                <a:lnTo>
                  <a:pt x="3293221" y="4429576"/>
                </a:lnTo>
                <a:lnTo>
                  <a:pt x="3293996" y="4430404"/>
                </a:lnTo>
                <a:lnTo>
                  <a:pt x="3294771" y="4433000"/>
                </a:lnTo>
                <a:lnTo>
                  <a:pt x="3292851" y="4432548"/>
                </a:lnTo>
                <a:lnTo>
                  <a:pt x="3291705" y="4430855"/>
                </a:lnTo>
                <a:close/>
                <a:moveTo>
                  <a:pt x="3231733" y="4422691"/>
                </a:moveTo>
                <a:lnTo>
                  <a:pt x="3233654" y="4423105"/>
                </a:lnTo>
                <a:lnTo>
                  <a:pt x="3235170" y="4423105"/>
                </a:lnTo>
                <a:lnTo>
                  <a:pt x="3235574" y="4426566"/>
                </a:lnTo>
                <a:lnTo>
                  <a:pt x="3235170" y="4428259"/>
                </a:lnTo>
                <a:lnTo>
                  <a:pt x="3233250" y="4428259"/>
                </a:lnTo>
                <a:lnTo>
                  <a:pt x="3230554" y="4426115"/>
                </a:lnTo>
                <a:lnTo>
                  <a:pt x="3229409" y="4424422"/>
                </a:lnTo>
                <a:lnTo>
                  <a:pt x="3231329" y="4423970"/>
                </a:lnTo>
                <a:close/>
                <a:moveTo>
                  <a:pt x="3237495" y="4408960"/>
                </a:moveTo>
                <a:lnTo>
                  <a:pt x="3239011" y="4408960"/>
                </a:lnTo>
                <a:lnTo>
                  <a:pt x="3240931" y="4410239"/>
                </a:lnTo>
                <a:lnTo>
                  <a:pt x="3245177" y="4411969"/>
                </a:lnTo>
                <a:lnTo>
                  <a:pt x="3249017" y="4413248"/>
                </a:lnTo>
                <a:lnTo>
                  <a:pt x="3251713" y="4410239"/>
                </a:lnTo>
                <a:lnTo>
                  <a:pt x="3253633" y="4409825"/>
                </a:lnTo>
                <a:lnTo>
                  <a:pt x="3255554" y="4410239"/>
                </a:lnTo>
                <a:lnTo>
                  <a:pt x="3256699" y="4411518"/>
                </a:lnTo>
                <a:lnTo>
                  <a:pt x="3258620" y="4411518"/>
                </a:lnTo>
                <a:lnTo>
                  <a:pt x="3263236" y="4409825"/>
                </a:lnTo>
                <a:lnTo>
                  <a:pt x="3264010" y="4410239"/>
                </a:lnTo>
                <a:lnTo>
                  <a:pt x="3265560" y="4408960"/>
                </a:lnTo>
                <a:lnTo>
                  <a:pt x="3267076" y="4409825"/>
                </a:lnTo>
                <a:lnTo>
                  <a:pt x="3269031" y="4411104"/>
                </a:lnTo>
                <a:lnTo>
                  <a:pt x="3269031" y="4412383"/>
                </a:lnTo>
                <a:lnTo>
                  <a:pt x="3267481" y="4413662"/>
                </a:lnTo>
                <a:lnTo>
                  <a:pt x="3267076" y="4415393"/>
                </a:lnTo>
                <a:lnTo>
                  <a:pt x="3266335" y="4416258"/>
                </a:lnTo>
                <a:lnTo>
                  <a:pt x="3265156" y="4417537"/>
                </a:lnTo>
                <a:lnTo>
                  <a:pt x="3264010" y="4419682"/>
                </a:lnTo>
                <a:lnTo>
                  <a:pt x="3262090" y="4423970"/>
                </a:lnTo>
                <a:lnTo>
                  <a:pt x="3259395" y="4428711"/>
                </a:lnTo>
                <a:lnTo>
                  <a:pt x="3257878" y="4429125"/>
                </a:lnTo>
                <a:lnTo>
                  <a:pt x="3254408" y="4429576"/>
                </a:lnTo>
                <a:lnTo>
                  <a:pt x="3252858" y="4429125"/>
                </a:lnTo>
                <a:lnTo>
                  <a:pt x="3252083" y="4429125"/>
                </a:lnTo>
                <a:lnTo>
                  <a:pt x="3252083" y="4432548"/>
                </a:lnTo>
                <a:lnTo>
                  <a:pt x="3250938" y="4434730"/>
                </a:lnTo>
                <a:lnTo>
                  <a:pt x="3250567" y="4435144"/>
                </a:lnTo>
                <a:lnTo>
                  <a:pt x="3249017" y="4435144"/>
                </a:lnTo>
                <a:lnTo>
                  <a:pt x="3248243" y="4435558"/>
                </a:lnTo>
                <a:lnTo>
                  <a:pt x="3248243" y="4436009"/>
                </a:lnTo>
                <a:lnTo>
                  <a:pt x="3244031" y="4436009"/>
                </a:lnTo>
                <a:lnTo>
                  <a:pt x="3240561" y="4434730"/>
                </a:lnTo>
                <a:lnTo>
                  <a:pt x="3236316" y="4431720"/>
                </a:lnTo>
                <a:lnTo>
                  <a:pt x="3239415" y="4428259"/>
                </a:lnTo>
                <a:lnTo>
                  <a:pt x="3243256" y="4428259"/>
                </a:lnTo>
                <a:lnTo>
                  <a:pt x="3246322" y="4426115"/>
                </a:lnTo>
                <a:lnTo>
                  <a:pt x="3248243" y="4424422"/>
                </a:lnTo>
                <a:lnTo>
                  <a:pt x="3249017" y="4423105"/>
                </a:lnTo>
                <a:lnTo>
                  <a:pt x="3249792" y="4422277"/>
                </a:lnTo>
                <a:lnTo>
                  <a:pt x="3249792" y="4420961"/>
                </a:lnTo>
                <a:lnTo>
                  <a:pt x="3248243" y="4420547"/>
                </a:lnTo>
                <a:lnTo>
                  <a:pt x="3247097" y="4420547"/>
                </a:lnTo>
                <a:lnTo>
                  <a:pt x="3246322" y="4420961"/>
                </a:lnTo>
                <a:lnTo>
                  <a:pt x="3243256" y="4421826"/>
                </a:lnTo>
                <a:lnTo>
                  <a:pt x="3241336" y="4420547"/>
                </a:lnTo>
                <a:lnTo>
                  <a:pt x="3242481" y="4420095"/>
                </a:lnTo>
                <a:lnTo>
                  <a:pt x="3244031" y="4420095"/>
                </a:lnTo>
                <a:lnTo>
                  <a:pt x="3247872" y="4418403"/>
                </a:lnTo>
                <a:lnTo>
                  <a:pt x="3248243" y="4417951"/>
                </a:lnTo>
                <a:lnTo>
                  <a:pt x="3246322" y="4416258"/>
                </a:lnTo>
                <a:lnTo>
                  <a:pt x="3243256" y="4414528"/>
                </a:lnTo>
                <a:lnTo>
                  <a:pt x="3240561" y="4413248"/>
                </a:lnTo>
                <a:lnTo>
                  <a:pt x="3240190" y="4411969"/>
                </a:lnTo>
                <a:lnTo>
                  <a:pt x="3239415" y="4411104"/>
                </a:lnTo>
                <a:close/>
                <a:moveTo>
                  <a:pt x="3275162" y="4405950"/>
                </a:moveTo>
                <a:lnTo>
                  <a:pt x="3277083" y="4405950"/>
                </a:lnTo>
                <a:lnTo>
                  <a:pt x="3280924" y="4407680"/>
                </a:lnTo>
                <a:lnTo>
                  <a:pt x="3285169" y="4407229"/>
                </a:lnTo>
                <a:lnTo>
                  <a:pt x="3287089" y="4407680"/>
                </a:lnTo>
                <a:lnTo>
                  <a:pt x="3289010" y="4409373"/>
                </a:lnTo>
                <a:lnTo>
                  <a:pt x="3288639" y="4411104"/>
                </a:lnTo>
                <a:lnTo>
                  <a:pt x="3287089" y="4410239"/>
                </a:lnTo>
                <a:lnTo>
                  <a:pt x="3286315" y="4411104"/>
                </a:lnTo>
                <a:lnTo>
                  <a:pt x="3287089" y="4413248"/>
                </a:lnTo>
                <a:lnTo>
                  <a:pt x="3288235" y="4413662"/>
                </a:lnTo>
                <a:lnTo>
                  <a:pt x="3293221" y="4415807"/>
                </a:lnTo>
                <a:lnTo>
                  <a:pt x="3294401" y="4416258"/>
                </a:lnTo>
                <a:lnTo>
                  <a:pt x="3293996" y="4415393"/>
                </a:lnTo>
                <a:lnTo>
                  <a:pt x="3292480" y="4413662"/>
                </a:lnTo>
                <a:lnTo>
                  <a:pt x="3292076" y="4411969"/>
                </a:lnTo>
                <a:lnTo>
                  <a:pt x="3292076" y="4411104"/>
                </a:lnTo>
                <a:lnTo>
                  <a:pt x="3293221" y="4410239"/>
                </a:lnTo>
                <a:lnTo>
                  <a:pt x="3298242" y="4409825"/>
                </a:lnTo>
                <a:lnTo>
                  <a:pt x="3299758" y="4410239"/>
                </a:lnTo>
                <a:lnTo>
                  <a:pt x="3303632" y="4414114"/>
                </a:lnTo>
                <a:lnTo>
                  <a:pt x="3300937" y="4414528"/>
                </a:lnTo>
                <a:lnTo>
                  <a:pt x="3300533" y="4416258"/>
                </a:lnTo>
                <a:lnTo>
                  <a:pt x="3302857" y="4416672"/>
                </a:lnTo>
                <a:lnTo>
                  <a:pt x="3304778" y="4417951"/>
                </a:lnTo>
                <a:lnTo>
                  <a:pt x="3304373" y="4419682"/>
                </a:lnTo>
                <a:lnTo>
                  <a:pt x="3304778" y="4420095"/>
                </a:lnTo>
                <a:lnTo>
                  <a:pt x="3300937" y="4421826"/>
                </a:lnTo>
                <a:lnTo>
                  <a:pt x="3298242" y="4422277"/>
                </a:lnTo>
                <a:lnTo>
                  <a:pt x="3297096" y="4423970"/>
                </a:lnTo>
                <a:lnTo>
                  <a:pt x="3294771" y="4425250"/>
                </a:lnTo>
                <a:lnTo>
                  <a:pt x="3287460" y="4427394"/>
                </a:lnTo>
                <a:lnTo>
                  <a:pt x="3289010" y="4429576"/>
                </a:lnTo>
                <a:lnTo>
                  <a:pt x="3289381" y="4430855"/>
                </a:lnTo>
                <a:lnTo>
                  <a:pt x="3290155" y="4433000"/>
                </a:lnTo>
                <a:lnTo>
                  <a:pt x="3277858" y="4430404"/>
                </a:lnTo>
                <a:lnTo>
                  <a:pt x="3276712" y="4430404"/>
                </a:lnTo>
                <a:lnTo>
                  <a:pt x="3280924" y="4435558"/>
                </a:lnTo>
                <a:lnTo>
                  <a:pt x="3279003" y="4436875"/>
                </a:lnTo>
                <a:lnTo>
                  <a:pt x="3277083" y="4435558"/>
                </a:lnTo>
                <a:lnTo>
                  <a:pt x="3275162" y="4436009"/>
                </a:lnTo>
                <a:lnTo>
                  <a:pt x="3275162" y="4439847"/>
                </a:lnTo>
                <a:lnTo>
                  <a:pt x="3271322" y="4437702"/>
                </a:lnTo>
                <a:lnTo>
                  <a:pt x="3267481" y="4433865"/>
                </a:lnTo>
                <a:lnTo>
                  <a:pt x="3266335" y="4432548"/>
                </a:lnTo>
                <a:lnTo>
                  <a:pt x="3267851" y="4428711"/>
                </a:lnTo>
                <a:lnTo>
                  <a:pt x="3267076" y="4427394"/>
                </a:lnTo>
                <a:lnTo>
                  <a:pt x="3271322" y="4422691"/>
                </a:lnTo>
                <a:lnTo>
                  <a:pt x="3272097" y="4420961"/>
                </a:lnTo>
                <a:lnTo>
                  <a:pt x="3273613" y="4420547"/>
                </a:lnTo>
                <a:lnTo>
                  <a:pt x="3275567" y="4420095"/>
                </a:lnTo>
                <a:lnTo>
                  <a:pt x="3275937" y="4419682"/>
                </a:lnTo>
                <a:lnTo>
                  <a:pt x="3275567" y="4418403"/>
                </a:lnTo>
                <a:lnTo>
                  <a:pt x="3274017" y="4416258"/>
                </a:lnTo>
                <a:lnTo>
                  <a:pt x="3273242" y="4413248"/>
                </a:lnTo>
                <a:lnTo>
                  <a:pt x="3277083" y="4408960"/>
                </a:lnTo>
                <a:close/>
                <a:moveTo>
                  <a:pt x="3244031" y="4405950"/>
                </a:moveTo>
                <a:lnTo>
                  <a:pt x="3246322" y="4405950"/>
                </a:lnTo>
                <a:lnTo>
                  <a:pt x="3248647" y="4407229"/>
                </a:lnTo>
                <a:lnTo>
                  <a:pt x="3249017" y="4408094"/>
                </a:lnTo>
                <a:lnTo>
                  <a:pt x="3248647" y="4409825"/>
                </a:lnTo>
                <a:lnTo>
                  <a:pt x="3245952" y="4409825"/>
                </a:lnTo>
                <a:lnTo>
                  <a:pt x="3244806" y="4408960"/>
                </a:lnTo>
                <a:close/>
                <a:moveTo>
                  <a:pt x="2927959" y="4305899"/>
                </a:moveTo>
                <a:lnTo>
                  <a:pt x="2927589" y="4325193"/>
                </a:lnTo>
                <a:lnTo>
                  <a:pt x="2927966" y="4305914"/>
                </a:lnTo>
                <a:close/>
                <a:moveTo>
                  <a:pt x="2919848" y="4285555"/>
                </a:moveTo>
                <a:lnTo>
                  <a:pt x="2919510" y="4288307"/>
                </a:lnTo>
                <a:lnTo>
                  <a:pt x="2919546" y="4288380"/>
                </a:lnTo>
                <a:close/>
                <a:moveTo>
                  <a:pt x="2917566" y="4190431"/>
                </a:moveTo>
                <a:lnTo>
                  <a:pt x="2908729" y="4195983"/>
                </a:lnTo>
                <a:lnTo>
                  <a:pt x="2908882" y="4196330"/>
                </a:lnTo>
                <a:close/>
                <a:moveTo>
                  <a:pt x="8234048" y="4055165"/>
                </a:moveTo>
                <a:lnTo>
                  <a:pt x="8248670" y="4057761"/>
                </a:lnTo>
                <a:lnTo>
                  <a:pt x="8265954" y="4069762"/>
                </a:lnTo>
                <a:lnTo>
                  <a:pt x="8282126" y="4064608"/>
                </a:lnTo>
                <a:lnTo>
                  <a:pt x="8305171" y="4058175"/>
                </a:lnTo>
                <a:lnTo>
                  <a:pt x="8318648" y="4061185"/>
                </a:lnTo>
                <a:lnTo>
                  <a:pt x="8297119" y="4100236"/>
                </a:lnTo>
                <a:lnTo>
                  <a:pt x="8281722" y="4111861"/>
                </a:lnTo>
                <a:lnTo>
                  <a:pt x="8262517" y="4138460"/>
                </a:lnTo>
                <a:lnTo>
                  <a:pt x="8259822" y="4129017"/>
                </a:lnTo>
                <a:lnTo>
                  <a:pt x="8227916" y="4152192"/>
                </a:lnTo>
                <a:lnTo>
                  <a:pt x="8224041" y="4150499"/>
                </a:lnTo>
                <a:lnTo>
                  <a:pt x="8209823" y="4149633"/>
                </a:lnTo>
                <a:lnTo>
                  <a:pt x="8212148" y="4121304"/>
                </a:lnTo>
                <a:lnTo>
                  <a:pt x="8222121" y="4099822"/>
                </a:lnTo>
                <a:lnTo>
                  <a:pt x="8225220" y="4070628"/>
                </a:lnTo>
                <a:close/>
                <a:moveTo>
                  <a:pt x="8935009" y="4048318"/>
                </a:moveTo>
                <a:lnTo>
                  <a:pt x="8930764" y="4062050"/>
                </a:lnTo>
                <a:lnTo>
                  <a:pt x="8926552" y="4076195"/>
                </a:lnTo>
                <a:lnTo>
                  <a:pt x="8953439" y="4062463"/>
                </a:lnTo>
                <a:lnTo>
                  <a:pt x="8951148" y="4076647"/>
                </a:lnTo>
                <a:lnTo>
                  <a:pt x="8941141" y="4090379"/>
                </a:lnTo>
                <a:lnTo>
                  <a:pt x="8920757" y="4106255"/>
                </a:lnTo>
                <a:lnTo>
                  <a:pt x="8887335" y="4130295"/>
                </a:lnTo>
                <a:lnTo>
                  <a:pt x="8865031" y="4143614"/>
                </a:lnTo>
                <a:lnTo>
                  <a:pt x="8862336" y="4159076"/>
                </a:lnTo>
                <a:lnTo>
                  <a:pt x="8843097" y="4159941"/>
                </a:lnTo>
                <a:lnTo>
                  <a:pt x="8813112" y="4171943"/>
                </a:lnTo>
                <a:lnTo>
                  <a:pt x="8790808" y="4194290"/>
                </a:lnTo>
                <a:lnTo>
                  <a:pt x="8751961" y="4227322"/>
                </a:lnTo>
                <a:lnTo>
                  <a:pt x="8721604" y="4242371"/>
                </a:lnTo>
                <a:lnTo>
                  <a:pt x="8702366" y="4252228"/>
                </a:lnTo>
                <a:lnTo>
                  <a:pt x="8680837" y="4251400"/>
                </a:lnTo>
                <a:lnTo>
                  <a:pt x="8673526" y="4240226"/>
                </a:lnTo>
                <a:lnTo>
                  <a:pt x="8648931" y="4238082"/>
                </a:lnTo>
                <a:lnTo>
                  <a:pt x="8654321" y="4225629"/>
                </a:lnTo>
                <a:lnTo>
                  <a:pt x="8685082" y="4201137"/>
                </a:lnTo>
                <a:lnTo>
                  <a:pt x="8739293" y="4168519"/>
                </a:lnTo>
                <a:lnTo>
                  <a:pt x="8760047" y="4162500"/>
                </a:lnTo>
                <a:lnTo>
                  <a:pt x="8786596" y="4149633"/>
                </a:lnTo>
                <a:lnTo>
                  <a:pt x="8820018" y="4132440"/>
                </a:lnTo>
                <a:lnTo>
                  <a:pt x="8846938" y="4115284"/>
                </a:lnTo>
                <a:lnTo>
                  <a:pt x="8875408" y="4090379"/>
                </a:lnTo>
                <a:lnTo>
                  <a:pt x="8890772" y="4081801"/>
                </a:lnTo>
                <a:lnTo>
                  <a:pt x="8906944" y="4063743"/>
                </a:lnTo>
                <a:close/>
                <a:moveTo>
                  <a:pt x="2868226" y="3981465"/>
                </a:moveTo>
                <a:lnTo>
                  <a:pt x="2856439" y="3994218"/>
                </a:lnTo>
                <a:lnTo>
                  <a:pt x="2856459" y="3994609"/>
                </a:lnTo>
                <a:lnTo>
                  <a:pt x="2868365" y="3981765"/>
                </a:lnTo>
                <a:close/>
                <a:moveTo>
                  <a:pt x="9059568" y="3839216"/>
                </a:moveTo>
                <a:lnTo>
                  <a:pt x="9063409" y="3858516"/>
                </a:lnTo>
                <a:lnTo>
                  <a:pt x="9078032" y="3867545"/>
                </a:lnTo>
                <a:lnTo>
                  <a:pt x="9069204" y="3898470"/>
                </a:lnTo>
                <a:lnTo>
                  <a:pt x="9066880" y="3934963"/>
                </a:lnTo>
                <a:lnTo>
                  <a:pt x="9081098" y="3911337"/>
                </a:lnTo>
                <a:lnTo>
                  <a:pt x="9086859" y="3920780"/>
                </a:lnTo>
                <a:lnTo>
                  <a:pt x="9075740" y="3947416"/>
                </a:lnTo>
                <a:lnTo>
                  <a:pt x="9089554" y="3958552"/>
                </a:lnTo>
                <a:lnTo>
                  <a:pt x="9104951" y="3961148"/>
                </a:lnTo>
                <a:lnTo>
                  <a:pt x="9127256" y="3947830"/>
                </a:lnTo>
                <a:lnTo>
                  <a:pt x="9137228" y="3952119"/>
                </a:lnTo>
                <a:lnTo>
                  <a:pt x="9112633" y="3982592"/>
                </a:lnTo>
                <a:lnTo>
                  <a:pt x="9092654" y="4003209"/>
                </a:lnTo>
                <a:lnTo>
                  <a:pt x="9074191" y="4001930"/>
                </a:lnTo>
                <a:lnTo>
                  <a:pt x="9060714" y="4012652"/>
                </a:lnTo>
                <a:lnTo>
                  <a:pt x="9053807" y="4027249"/>
                </a:lnTo>
                <a:lnTo>
                  <a:pt x="9046125" y="4033720"/>
                </a:lnTo>
                <a:lnTo>
                  <a:pt x="9024192" y="4051741"/>
                </a:lnTo>
                <a:lnTo>
                  <a:pt x="8996126" y="4074502"/>
                </a:lnTo>
                <a:lnTo>
                  <a:pt x="8967690" y="4087783"/>
                </a:lnTo>
                <a:lnTo>
                  <a:pt x="8969611" y="4079205"/>
                </a:lnTo>
                <a:lnTo>
                  <a:pt x="8962670" y="4074502"/>
                </a:lnTo>
                <a:lnTo>
                  <a:pt x="8996126" y="4047001"/>
                </a:lnTo>
                <a:lnTo>
                  <a:pt x="8999967" y="4028115"/>
                </a:lnTo>
                <a:lnTo>
                  <a:pt x="8981908" y="4014797"/>
                </a:lnTo>
                <a:lnTo>
                  <a:pt x="8990365" y="4001930"/>
                </a:lnTo>
                <a:lnTo>
                  <a:pt x="9015735" y="3990343"/>
                </a:lnTo>
                <a:lnTo>
                  <a:pt x="9035748" y="3963292"/>
                </a:lnTo>
                <a:lnTo>
                  <a:pt x="9047271" y="3941397"/>
                </a:lnTo>
                <a:lnTo>
                  <a:pt x="9050337" y="3917770"/>
                </a:lnTo>
                <a:lnTo>
                  <a:pt x="9054582" y="3911751"/>
                </a:lnTo>
                <a:lnTo>
                  <a:pt x="9050337" y="3897153"/>
                </a:lnTo>
                <a:lnTo>
                  <a:pt x="9046496" y="3866680"/>
                </a:lnTo>
                <a:lnTo>
                  <a:pt x="9048416" y="3841774"/>
                </a:lnTo>
                <a:close/>
                <a:moveTo>
                  <a:pt x="3166742" y="3691099"/>
                </a:moveTo>
                <a:lnTo>
                  <a:pt x="3150713" y="3694911"/>
                </a:lnTo>
                <a:lnTo>
                  <a:pt x="3166819" y="3691167"/>
                </a:lnTo>
                <a:close/>
                <a:moveTo>
                  <a:pt x="5389511" y="3691030"/>
                </a:moveTo>
                <a:lnTo>
                  <a:pt x="5376834" y="3695388"/>
                </a:lnTo>
                <a:lnTo>
                  <a:pt x="5376834" y="3695388"/>
                </a:lnTo>
                <a:close/>
                <a:moveTo>
                  <a:pt x="5374543" y="3648135"/>
                </a:moveTo>
                <a:lnTo>
                  <a:pt x="5374542" y="3648135"/>
                </a:lnTo>
                <a:lnTo>
                  <a:pt x="5359550" y="3661905"/>
                </a:lnTo>
                <a:lnTo>
                  <a:pt x="5344152" y="3683349"/>
                </a:lnTo>
                <a:lnTo>
                  <a:pt x="5361841" y="3709534"/>
                </a:lnTo>
                <a:lnTo>
                  <a:pt x="5361841" y="3709533"/>
                </a:lnTo>
                <a:lnTo>
                  <a:pt x="5344153" y="3683349"/>
                </a:lnTo>
                <a:lnTo>
                  <a:pt x="5359550" y="3661904"/>
                </a:lnTo>
                <a:close/>
                <a:moveTo>
                  <a:pt x="5082703" y="3621950"/>
                </a:moveTo>
                <a:lnTo>
                  <a:pt x="5082703" y="3621950"/>
                </a:lnTo>
                <a:lnTo>
                  <a:pt x="5092709" y="3631845"/>
                </a:lnTo>
                <a:lnTo>
                  <a:pt x="5096550" y="3645991"/>
                </a:lnTo>
                <a:lnTo>
                  <a:pt x="5108073" y="3649000"/>
                </a:lnTo>
                <a:lnTo>
                  <a:pt x="5123841" y="3655434"/>
                </a:lnTo>
                <a:lnTo>
                  <a:pt x="5138059" y="3652462"/>
                </a:lnTo>
                <a:lnTo>
                  <a:pt x="5161913" y="3635268"/>
                </a:lnTo>
                <a:lnTo>
                  <a:pt x="5161993" y="3633375"/>
                </a:lnTo>
                <a:lnTo>
                  <a:pt x="5161913" y="3635268"/>
                </a:lnTo>
                <a:lnTo>
                  <a:pt x="5138059" y="3652461"/>
                </a:lnTo>
                <a:lnTo>
                  <a:pt x="5123841" y="3655434"/>
                </a:lnTo>
                <a:lnTo>
                  <a:pt x="5108073" y="3649000"/>
                </a:lnTo>
                <a:lnTo>
                  <a:pt x="5096551" y="3645990"/>
                </a:lnTo>
                <a:lnTo>
                  <a:pt x="5092710" y="3631845"/>
                </a:lnTo>
                <a:close/>
                <a:moveTo>
                  <a:pt x="3188642" y="3598361"/>
                </a:moveTo>
                <a:lnTo>
                  <a:pt x="3172129" y="3603215"/>
                </a:lnTo>
                <a:lnTo>
                  <a:pt x="3188641" y="3598361"/>
                </a:lnTo>
                <a:close/>
                <a:moveTo>
                  <a:pt x="5188428" y="3546820"/>
                </a:moveTo>
                <a:lnTo>
                  <a:pt x="5184958" y="3567436"/>
                </a:lnTo>
                <a:lnTo>
                  <a:pt x="5186996" y="3571975"/>
                </a:lnTo>
                <a:lnTo>
                  <a:pt x="5184958" y="3567437"/>
                </a:lnTo>
                <a:lnTo>
                  <a:pt x="5188428" y="3546820"/>
                </a:lnTo>
                <a:close/>
                <a:moveTo>
                  <a:pt x="5466050" y="3539521"/>
                </a:moveTo>
                <a:lnTo>
                  <a:pt x="5458368" y="3542117"/>
                </a:lnTo>
                <a:lnTo>
                  <a:pt x="5455268" y="3551560"/>
                </a:lnTo>
                <a:lnTo>
                  <a:pt x="5447587" y="3564427"/>
                </a:lnTo>
                <a:lnTo>
                  <a:pt x="5446812" y="3576466"/>
                </a:lnTo>
                <a:lnTo>
                  <a:pt x="5461434" y="3595352"/>
                </a:lnTo>
                <a:lnTo>
                  <a:pt x="5461434" y="3595352"/>
                </a:lnTo>
                <a:lnTo>
                  <a:pt x="5447216" y="3576466"/>
                </a:lnTo>
                <a:lnTo>
                  <a:pt x="5447587" y="3564427"/>
                </a:lnTo>
                <a:lnTo>
                  <a:pt x="5455269" y="3551560"/>
                </a:lnTo>
                <a:lnTo>
                  <a:pt x="5458739" y="3542117"/>
                </a:lnTo>
                <a:lnTo>
                  <a:pt x="5466201" y="3539595"/>
                </a:lnTo>
                <a:close/>
                <a:moveTo>
                  <a:pt x="3223244" y="3535646"/>
                </a:moveTo>
                <a:lnTo>
                  <a:pt x="3237865" y="3555397"/>
                </a:lnTo>
                <a:lnTo>
                  <a:pt x="3240561" y="3582899"/>
                </a:lnTo>
                <a:lnTo>
                  <a:pt x="3220177" y="3601785"/>
                </a:lnTo>
                <a:lnTo>
                  <a:pt x="3204409" y="3615517"/>
                </a:lnTo>
                <a:lnTo>
                  <a:pt x="3179039" y="3649000"/>
                </a:lnTo>
                <a:lnTo>
                  <a:pt x="3150603" y="3694936"/>
                </a:lnTo>
                <a:lnTo>
                  <a:pt x="3148278" y="3722438"/>
                </a:lnTo>
                <a:lnTo>
                  <a:pt x="3146729" y="3757200"/>
                </a:lnTo>
                <a:lnTo>
                  <a:pt x="3148279" y="3722438"/>
                </a:lnTo>
                <a:lnTo>
                  <a:pt x="3150603" y="3694936"/>
                </a:lnTo>
                <a:lnTo>
                  <a:pt x="3150604" y="3694936"/>
                </a:lnTo>
                <a:lnTo>
                  <a:pt x="3179040" y="3649001"/>
                </a:lnTo>
                <a:lnTo>
                  <a:pt x="3204410" y="3615517"/>
                </a:lnTo>
                <a:lnTo>
                  <a:pt x="3220178" y="3601785"/>
                </a:lnTo>
                <a:lnTo>
                  <a:pt x="3240561" y="3582899"/>
                </a:lnTo>
                <a:lnTo>
                  <a:pt x="3237866" y="3555398"/>
                </a:lnTo>
                <a:close/>
                <a:moveTo>
                  <a:pt x="3214274" y="3519671"/>
                </a:moveTo>
                <a:lnTo>
                  <a:pt x="3214046" y="3522779"/>
                </a:lnTo>
                <a:lnTo>
                  <a:pt x="3210576" y="3542116"/>
                </a:lnTo>
                <a:lnTo>
                  <a:pt x="3210576" y="3542116"/>
                </a:lnTo>
                <a:lnTo>
                  <a:pt x="3210576" y="3542116"/>
                </a:lnTo>
                <a:lnTo>
                  <a:pt x="3214046" y="3522780"/>
                </a:lnTo>
                <a:close/>
                <a:moveTo>
                  <a:pt x="5482879" y="3502115"/>
                </a:moveTo>
                <a:lnTo>
                  <a:pt x="5477202" y="3533502"/>
                </a:lnTo>
                <a:lnTo>
                  <a:pt x="5479122" y="3545954"/>
                </a:lnTo>
                <a:lnTo>
                  <a:pt x="5479123" y="3545954"/>
                </a:lnTo>
                <a:lnTo>
                  <a:pt x="5482189" y="3561417"/>
                </a:lnTo>
                <a:lnTo>
                  <a:pt x="5482189" y="3561419"/>
                </a:lnTo>
                <a:lnTo>
                  <a:pt x="5482189" y="3561416"/>
                </a:lnTo>
                <a:lnTo>
                  <a:pt x="5479123" y="3545954"/>
                </a:lnTo>
                <a:lnTo>
                  <a:pt x="5477202" y="3533501"/>
                </a:lnTo>
                <a:close/>
                <a:moveTo>
                  <a:pt x="1266145" y="3493585"/>
                </a:moveTo>
                <a:lnTo>
                  <a:pt x="1266920" y="3493999"/>
                </a:lnTo>
                <a:lnTo>
                  <a:pt x="1267694" y="3495316"/>
                </a:lnTo>
                <a:lnTo>
                  <a:pt x="1267694" y="3496595"/>
                </a:lnTo>
                <a:lnTo>
                  <a:pt x="1267694" y="3497009"/>
                </a:lnTo>
                <a:lnTo>
                  <a:pt x="1266920" y="3496595"/>
                </a:lnTo>
                <a:lnTo>
                  <a:pt x="1266145" y="3495316"/>
                </a:lnTo>
                <a:lnTo>
                  <a:pt x="1265403" y="3493999"/>
                </a:lnTo>
                <a:close/>
                <a:moveTo>
                  <a:pt x="2870689" y="3483514"/>
                </a:moveTo>
                <a:lnTo>
                  <a:pt x="2844141" y="3500469"/>
                </a:lnTo>
                <a:lnTo>
                  <a:pt x="2844163" y="3500632"/>
                </a:lnTo>
                <a:lnTo>
                  <a:pt x="2870656" y="3483728"/>
                </a:lnTo>
                <a:close/>
                <a:moveTo>
                  <a:pt x="5478698" y="3471183"/>
                </a:moveTo>
                <a:lnTo>
                  <a:pt x="5478718" y="3471275"/>
                </a:lnTo>
                <a:lnTo>
                  <a:pt x="5484109" y="3495315"/>
                </a:lnTo>
                <a:lnTo>
                  <a:pt x="5484109" y="3495315"/>
                </a:lnTo>
                <a:lnTo>
                  <a:pt x="5478718" y="3471275"/>
                </a:lnTo>
                <a:close/>
                <a:moveTo>
                  <a:pt x="9066509" y="3433052"/>
                </a:moveTo>
                <a:lnTo>
                  <a:pt x="9068430" y="3434331"/>
                </a:lnTo>
                <a:lnTo>
                  <a:pt x="9068430" y="3435610"/>
                </a:lnTo>
                <a:lnTo>
                  <a:pt x="9067655" y="3436927"/>
                </a:lnTo>
                <a:lnTo>
                  <a:pt x="9066509" y="3436927"/>
                </a:lnTo>
                <a:lnTo>
                  <a:pt x="9065734" y="3436476"/>
                </a:lnTo>
                <a:lnTo>
                  <a:pt x="9065734" y="3435610"/>
                </a:lnTo>
                <a:close/>
                <a:moveTo>
                  <a:pt x="5432595" y="3418003"/>
                </a:moveTo>
                <a:lnTo>
                  <a:pt x="5444891" y="3424022"/>
                </a:lnTo>
                <a:lnTo>
                  <a:pt x="5445095" y="3423928"/>
                </a:lnTo>
                <a:close/>
                <a:moveTo>
                  <a:pt x="2952879" y="3414204"/>
                </a:moveTo>
                <a:lnTo>
                  <a:pt x="2982177" y="3415858"/>
                </a:lnTo>
                <a:lnTo>
                  <a:pt x="2987159" y="3422737"/>
                </a:lnTo>
                <a:lnTo>
                  <a:pt x="2982548" y="3415858"/>
                </a:lnTo>
                <a:close/>
                <a:moveTo>
                  <a:pt x="9090734" y="3391818"/>
                </a:moveTo>
                <a:lnTo>
                  <a:pt x="9090329" y="3392684"/>
                </a:lnTo>
                <a:lnTo>
                  <a:pt x="9090329" y="3394414"/>
                </a:lnTo>
                <a:lnTo>
                  <a:pt x="9090734" y="3394828"/>
                </a:lnTo>
                <a:lnTo>
                  <a:pt x="9091475" y="3395280"/>
                </a:lnTo>
                <a:lnTo>
                  <a:pt x="9093395" y="3395280"/>
                </a:lnTo>
                <a:lnTo>
                  <a:pt x="9091879" y="3401262"/>
                </a:lnTo>
                <a:lnTo>
                  <a:pt x="9088813" y="3402578"/>
                </a:lnTo>
                <a:lnTo>
                  <a:pt x="9087634" y="3402578"/>
                </a:lnTo>
                <a:lnTo>
                  <a:pt x="9087263" y="3400848"/>
                </a:lnTo>
                <a:lnTo>
                  <a:pt x="9085714" y="3400434"/>
                </a:lnTo>
                <a:lnTo>
                  <a:pt x="9086118" y="3398289"/>
                </a:lnTo>
                <a:lnTo>
                  <a:pt x="9085714" y="3393963"/>
                </a:lnTo>
                <a:lnTo>
                  <a:pt x="9088813" y="3392684"/>
                </a:lnTo>
                <a:close/>
                <a:moveTo>
                  <a:pt x="13443" y="3390539"/>
                </a:moveTo>
                <a:lnTo>
                  <a:pt x="14622" y="3395694"/>
                </a:lnTo>
                <a:lnTo>
                  <a:pt x="12702" y="3393549"/>
                </a:lnTo>
                <a:lnTo>
                  <a:pt x="12702" y="3392270"/>
                </a:lnTo>
                <a:close/>
                <a:moveTo>
                  <a:pt x="2993433" y="3387773"/>
                </a:moveTo>
                <a:lnTo>
                  <a:pt x="2987163" y="3422743"/>
                </a:lnTo>
                <a:lnTo>
                  <a:pt x="3041003" y="3478573"/>
                </a:lnTo>
                <a:lnTo>
                  <a:pt x="3062937" y="3484141"/>
                </a:lnTo>
                <a:lnTo>
                  <a:pt x="3097538" y="3509461"/>
                </a:lnTo>
                <a:lnTo>
                  <a:pt x="3125974" y="3522779"/>
                </a:lnTo>
                <a:lnTo>
                  <a:pt x="3131365" y="3537790"/>
                </a:lnTo>
                <a:lnTo>
                  <a:pt x="3110981" y="3589332"/>
                </a:lnTo>
                <a:lnTo>
                  <a:pt x="3138676" y="3598775"/>
                </a:lnTo>
                <a:lnTo>
                  <a:pt x="3168291" y="3604343"/>
                </a:lnTo>
                <a:lnTo>
                  <a:pt x="3168292" y="3604343"/>
                </a:lnTo>
                <a:lnTo>
                  <a:pt x="3138677" y="3598775"/>
                </a:lnTo>
                <a:lnTo>
                  <a:pt x="3111353" y="3589331"/>
                </a:lnTo>
                <a:lnTo>
                  <a:pt x="3131366" y="3537790"/>
                </a:lnTo>
                <a:lnTo>
                  <a:pt x="3125975" y="3522779"/>
                </a:lnTo>
                <a:lnTo>
                  <a:pt x="3097909" y="3509461"/>
                </a:lnTo>
                <a:lnTo>
                  <a:pt x="3063308" y="3484141"/>
                </a:lnTo>
                <a:lnTo>
                  <a:pt x="3041004" y="3478573"/>
                </a:lnTo>
                <a:lnTo>
                  <a:pt x="2987164" y="3422743"/>
                </a:lnTo>
                <a:close/>
                <a:moveTo>
                  <a:pt x="1146" y="3382827"/>
                </a:moveTo>
                <a:lnTo>
                  <a:pt x="1146" y="3383655"/>
                </a:lnTo>
                <a:lnTo>
                  <a:pt x="1921" y="3384106"/>
                </a:lnTo>
                <a:lnTo>
                  <a:pt x="3841" y="3384106"/>
                </a:lnTo>
                <a:lnTo>
                  <a:pt x="5762" y="3385385"/>
                </a:lnTo>
                <a:lnTo>
                  <a:pt x="4987" y="3385837"/>
                </a:lnTo>
                <a:lnTo>
                  <a:pt x="5762" y="3385837"/>
                </a:lnTo>
                <a:lnTo>
                  <a:pt x="6537" y="3385837"/>
                </a:lnTo>
                <a:lnTo>
                  <a:pt x="6537" y="3385385"/>
                </a:lnTo>
                <a:lnTo>
                  <a:pt x="7682" y="3384520"/>
                </a:lnTo>
                <a:lnTo>
                  <a:pt x="7682" y="3385837"/>
                </a:lnTo>
                <a:lnTo>
                  <a:pt x="6908" y="3388809"/>
                </a:lnTo>
                <a:lnTo>
                  <a:pt x="5391" y="3387981"/>
                </a:lnTo>
                <a:lnTo>
                  <a:pt x="1146" y="3385837"/>
                </a:lnTo>
                <a:lnTo>
                  <a:pt x="0" y="3384106"/>
                </a:lnTo>
                <a:close/>
                <a:moveTo>
                  <a:pt x="6112767" y="3375528"/>
                </a:moveTo>
                <a:lnTo>
                  <a:pt x="6116608" y="3376355"/>
                </a:lnTo>
                <a:lnTo>
                  <a:pt x="6118528" y="3377221"/>
                </a:lnTo>
                <a:lnTo>
                  <a:pt x="6120449" y="3381096"/>
                </a:lnTo>
                <a:lnTo>
                  <a:pt x="6122369" y="3385385"/>
                </a:lnTo>
                <a:lnTo>
                  <a:pt x="6121999" y="3389674"/>
                </a:lnTo>
                <a:lnTo>
                  <a:pt x="6120853" y="3391818"/>
                </a:lnTo>
                <a:lnTo>
                  <a:pt x="6117012" y="3392684"/>
                </a:lnTo>
                <a:lnTo>
                  <a:pt x="6114688" y="3392684"/>
                </a:lnTo>
                <a:lnTo>
                  <a:pt x="6109297" y="3389674"/>
                </a:lnTo>
                <a:lnTo>
                  <a:pt x="6108151" y="3387981"/>
                </a:lnTo>
                <a:lnTo>
                  <a:pt x="6106231" y="3381961"/>
                </a:lnTo>
                <a:lnTo>
                  <a:pt x="6107377" y="3380682"/>
                </a:lnTo>
                <a:lnTo>
                  <a:pt x="6109297" y="3377221"/>
                </a:lnTo>
                <a:close/>
                <a:moveTo>
                  <a:pt x="5378384" y="3375077"/>
                </a:moveTo>
                <a:lnTo>
                  <a:pt x="5378384" y="3375077"/>
                </a:lnTo>
                <a:lnTo>
                  <a:pt x="5385695" y="3396973"/>
                </a:lnTo>
                <a:lnTo>
                  <a:pt x="5405674" y="3402127"/>
                </a:lnTo>
                <a:lnTo>
                  <a:pt x="5422217" y="3417589"/>
                </a:lnTo>
                <a:lnTo>
                  <a:pt x="5422195" y="3417604"/>
                </a:lnTo>
                <a:lnTo>
                  <a:pt x="5432431" y="3417997"/>
                </a:lnTo>
                <a:lnTo>
                  <a:pt x="5422217" y="3417589"/>
                </a:lnTo>
                <a:lnTo>
                  <a:pt x="5405674" y="3402127"/>
                </a:lnTo>
                <a:lnTo>
                  <a:pt x="5385695" y="3396972"/>
                </a:lnTo>
                <a:close/>
                <a:moveTo>
                  <a:pt x="972788" y="3372518"/>
                </a:moveTo>
                <a:lnTo>
                  <a:pt x="973934" y="3374211"/>
                </a:lnTo>
                <a:lnTo>
                  <a:pt x="974338" y="3375528"/>
                </a:lnTo>
                <a:lnTo>
                  <a:pt x="973934" y="3376356"/>
                </a:lnTo>
                <a:lnTo>
                  <a:pt x="973934" y="3375076"/>
                </a:lnTo>
                <a:lnTo>
                  <a:pt x="972788" y="3373383"/>
                </a:lnTo>
                <a:lnTo>
                  <a:pt x="972384" y="3372932"/>
                </a:lnTo>
                <a:close/>
                <a:moveTo>
                  <a:pt x="9074561" y="3369057"/>
                </a:moveTo>
                <a:lnTo>
                  <a:pt x="9076482" y="3370374"/>
                </a:lnTo>
                <a:lnTo>
                  <a:pt x="9077257" y="3371239"/>
                </a:lnTo>
                <a:lnTo>
                  <a:pt x="9075741" y="3376807"/>
                </a:lnTo>
                <a:lnTo>
                  <a:pt x="9077257" y="3378087"/>
                </a:lnTo>
                <a:lnTo>
                  <a:pt x="9078032" y="3381962"/>
                </a:lnTo>
                <a:lnTo>
                  <a:pt x="9077661" y="3383241"/>
                </a:lnTo>
                <a:lnTo>
                  <a:pt x="9076111" y="3385837"/>
                </a:lnTo>
                <a:lnTo>
                  <a:pt x="9074561" y="3385837"/>
                </a:lnTo>
                <a:lnTo>
                  <a:pt x="9073416" y="3383655"/>
                </a:lnTo>
                <a:lnTo>
                  <a:pt x="9069946" y="3382827"/>
                </a:lnTo>
                <a:lnTo>
                  <a:pt x="9068800" y="3380682"/>
                </a:lnTo>
                <a:lnTo>
                  <a:pt x="9068430" y="3377673"/>
                </a:lnTo>
                <a:lnTo>
                  <a:pt x="9070721" y="3377221"/>
                </a:lnTo>
                <a:lnTo>
                  <a:pt x="9073416" y="3373384"/>
                </a:lnTo>
                <a:lnTo>
                  <a:pt x="9072270" y="3372518"/>
                </a:lnTo>
                <a:lnTo>
                  <a:pt x="9069946" y="3371653"/>
                </a:lnTo>
                <a:lnTo>
                  <a:pt x="9070350" y="3370788"/>
                </a:lnTo>
                <a:close/>
                <a:moveTo>
                  <a:pt x="5378742" y="3363485"/>
                </a:moveTo>
                <a:lnTo>
                  <a:pt x="5378384" y="3375069"/>
                </a:lnTo>
                <a:lnTo>
                  <a:pt x="5378755" y="3363489"/>
                </a:lnTo>
                <a:close/>
                <a:moveTo>
                  <a:pt x="9060343" y="3360066"/>
                </a:moveTo>
                <a:lnTo>
                  <a:pt x="9061118" y="3360479"/>
                </a:lnTo>
                <a:lnTo>
                  <a:pt x="9062264" y="3361759"/>
                </a:lnTo>
                <a:lnTo>
                  <a:pt x="9060714" y="3362210"/>
                </a:lnTo>
                <a:lnTo>
                  <a:pt x="9059973" y="3364355"/>
                </a:lnTo>
                <a:lnTo>
                  <a:pt x="9059973" y="3366085"/>
                </a:lnTo>
                <a:lnTo>
                  <a:pt x="9060343" y="3366499"/>
                </a:lnTo>
                <a:lnTo>
                  <a:pt x="9058794" y="3368643"/>
                </a:lnTo>
                <a:lnTo>
                  <a:pt x="9057277" y="3370374"/>
                </a:lnTo>
                <a:lnTo>
                  <a:pt x="9056098" y="3370374"/>
                </a:lnTo>
                <a:lnTo>
                  <a:pt x="9058423" y="3366913"/>
                </a:lnTo>
                <a:lnTo>
                  <a:pt x="9058794" y="3365634"/>
                </a:lnTo>
                <a:lnTo>
                  <a:pt x="9060343" y="3361759"/>
                </a:lnTo>
                <a:close/>
                <a:moveTo>
                  <a:pt x="8995352" y="3351036"/>
                </a:moveTo>
                <a:lnTo>
                  <a:pt x="8998451" y="3354911"/>
                </a:lnTo>
                <a:lnTo>
                  <a:pt x="9001147" y="3357056"/>
                </a:lnTo>
                <a:lnTo>
                  <a:pt x="9004583" y="3355777"/>
                </a:lnTo>
                <a:lnTo>
                  <a:pt x="9008053" y="3359200"/>
                </a:lnTo>
                <a:lnTo>
                  <a:pt x="9015735" y="3369057"/>
                </a:lnTo>
                <a:lnTo>
                  <a:pt x="9018835" y="3371239"/>
                </a:lnTo>
                <a:lnTo>
                  <a:pt x="9020755" y="3372518"/>
                </a:lnTo>
                <a:lnTo>
                  <a:pt x="9021901" y="3374211"/>
                </a:lnTo>
                <a:lnTo>
                  <a:pt x="9022676" y="3376807"/>
                </a:lnTo>
                <a:lnTo>
                  <a:pt x="9024596" y="3378538"/>
                </a:lnTo>
                <a:lnTo>
                  <a:pt x="9025371" y="3379817"/>
                </a:lnTo>
                <a:lnTo>
                  <a:pt x="9024596" y="3381510"/>
                </a:lnTo>
                <a:lnTo>
                  <a:pt x="9025371" y="3383241"/>
                </a:lnTo>
                <a:lnTo>
                  <a:pt x="9028033" y="3386250"/>
                </a:lnTo>
                <a:lnTo>
                  <a:pt x="9029583" y="3389674"/>
                </a:lnTo>
                <a:lnTo>
                  <a:pt x="9031907" y="3391405"/>
                </a:lnTo>
                <a:lnTo>
                  <a:pt x="9033053" y="3392684"/>
                </a:lnTo>
                <a:lnTo>
                  <a:pt x="9034198" y="3393549"/>
                </a:lnTo>
                <a:lnTo>
                  <a:pt x="9035748" y="3395280"/>
                </a:lnTo>
                <a:lnTo>
                  <a:pt x="9038039" y="3396559"/>
                </a:lnTo>
                <a:lnTo>
                  <a:pt x="9043430" y="3402127"/>
                </a:lnTo>
                <a:lnTo>
                  <a:pt x="9047271" y="3407281"/>
                </a:lnTo>
                <a:lnTo>
                  <a:pt x="9049191" y="3409877"/>
                </a:lnTo>
                <a:lnTo>
                  <a:pt x="9051112" y="3412887"/>
                </a:lnTo>
                <a:lnTo>
                  <a:pt x="9054582" y="3415031"/>
                </a:lnTo>
                <a:lnTo>
                  <a:pt x="9056873" y="3417589"/>
                </a:lnTo>
                <a:lnTo>
                  <a:pt x="9057277" y="3423609"/>
                </a:lnTo>
                <a:lnTo>
                  <a:pt x="9056098" y="3425753"/>
                </a:lnTo>
                <a:lnTo>
                  <a:pt x="9053437" y="3426619"/>
                </a:lnTo>
                <a:lnTo>
                  <a:pt x="9052257" y="3426619"/>
                </a:lnTo>
                <a:lnTo>
                  <a:pt x="9050337" y="3427033"/>
                </a:lnTo>
                <a:lnTo>
                  <a:pt x="9045721" y="3423609"/>
                </a:lnTo>
                <a:lnTo>
                  <a:pt x="9044576" y="3422744"/>
                </a:lnTo>
                <a:lnTo>
                  <a:pt x="9043026" y="3423609"/>
                </a:lnTo>
                <a:lnTo>
                  <a:pt x="9042655" y="3422330"/>
                </a:lnTo>
                <a:lnTo>
                  <a:pt x="9041880" y="3421013"/>
                </a:lnTo>
                <a:lnTo>
                  <a:pt x="9039185" y="3419734"/>
                </a:lnTo>
                <a:lnTo>
                  <a:pt x="9036894" y="3417589"/>
                </a:lnTo>
                <a:lnTo>
                  <a:pt x="9036489" y="3415859"/>
                </a:lnTo>
                <a:lnTo>
                  <a:pt x="9036489" y="3414166"/>
                </a:lnTo>
                <a:lnTo>
                  <a:pt x="9035748" y="3413301"/>
                </a:lnTo>
                <a:lnTo>
                  <a:pt x="9031907" y="3411156"/>
                </a:lnTo>
                <a:lnTo>
                  <a:pt x="9029212" y="3409426"/>
                </a:lnTo>
                <a:lnTo>
                  <a:pt x="9027662" y="3406867"/>
                </a:lnTo>
                <a:lnTo>
                  <a:pt x="9024967" y="3405137"/>
                </a:lnTo>
                <a:lnTo>
                  <a:pt x="9020351" y="3401262"/>
                </a:lnTo>
                <a:lnTo>
                  <a:pt x="9018431" y="3400434"/>
                </a:lnTo>
                <a:lnTo>
                  <a:pt x="9016510" y="3398289"/>
                </a:lnTo>
                <a:lnTo>
                  <a:pt x="9011894" y="3391818"/>
                </a:lnTo>
                <a:lnTo>
                  <a:pt x="9009974" y="3390126"/>
                </a:lnTo>
                <a:lnTo>
                  <a:pt x="9008828" y="3387530"/>
                </a:lnTo>
                <a:lnTo>
                  <a:pt x="9004987" y="3379817"/>
                </a:lnTo>
                <a:lnTo>
                  <a:pt x="9003067" y="3377221"/>
                </a:lnTo>
                <a:lnTo>
                  <a:pt x="9000742" y="3374663"/>
                </a:lnTo>
                <a:lnTo>
                  <a:pt x="8999192" y="3371239"/>
                </a:lnTo>
                <a:lnTo>
                  <a:pt x="8998822" y="3367778"/>
                </a:lnTo>
                <a:lnTo>
                  <a:pt x="8996126" y="3362624"/>
                </a:lnTo>
                <a:lnTo>
                  <a:pt x="8996126" y="3360479"/>
                </a:lnTo>
                <a:lnTo>
                  <a:pt x="8996531" y="3357921"/>
                </a:lnTo>
                <a:lnTo>
                  <a:pt x="8996126" y="3357056"/>
                </a:lnTo>
                <a:lnTo>
                  <a:pt x="8994610" y="3355777"/>
                </a:lnTo>
                <a:lnTo>
                  <a:pt x="8994610" y="3354046"/>
                </a:lnTo>
                <a:lnTo>
                  <a:pt x="8994981" y="3351902"/>
                </a:lnTo>
                <a:close/>
                <a:moveTo>
                  <a:pt x="6173514" y="3345468"/>
                </a:moveTo>
                <a:lnTo>
                  <a:pt x="6175435" y="3349343"/>
                </a:lnTo>
                <a:lnTo>
                  <a:pt x="6176614" y="3353632"/>
                </a:lnTo>
                <a:lnTo>
                  <a:pt x="6176210" y="3357469"/>
                </a:lnTo>
                <a:lnTo>
                  <a:pt x="6174660" y="3359200"/>
                </a:lnTo>
                <a:lnTo>
                  <a:pt x="6173919" y="3361344"/>
                </a:lnTo>
                <a:lnTo>
                  <a:pt x="6172369" y="3362623"/>
                </a:lnTo>
                <a:lnTo>
                  <a:pt x="6168899" y="3363940"/>
                </a:lnTo>
                <a:lnTo>
                  <a:pt x="6165058" y="3363489"/>
                </a:lnTo>
                <a:lnTo>
                  <a:pt x="6163542" y="3361758"/>
                </a:lnTo>
                <a:lnTo>
                  <a:pt x="6163542" y="3360479"/>
                </a:lnTo>
                <a:lnTo>
                  <a:pt x="6164687" y="3360065"/>
                </a:lnTo>
                <a:lnTo>
                  <a:pt x="6165058" y="3357921"/>
                </a:lnTo>
                <a:lnTo>
                  <a:pt x="6165833" y="3354046"/>
                </a:lnTo>
                <a:lnTo>
                  <a:pt x="6166608" y="3352766"/>
                </a:lnTo>
                <a:lnTo>
                  <a:pt x="6168899" y="3351036"/>
                </a:lnTo>
                <a:lnTo>
                  <a:pt x="6169674" y="3348478"/>
                </a:lnTo>
                <a:lnTo>
                  <a:pt x="6171223" y="3346333"/>
                </a:lnTo>
                <a:close/>
                <a:moveTo>
                  <a:pt x="3003706" y="3333881"/>
                </a:moveTo>
                <a:lnTo>
                  <a:pt x="2993329" y="3363940"/>
                </a:lnTo>
                <a:lnTo>
                  <a:pt x="2994475" y="3381961"/>
                </a:lnTo>
                <a:lnTo>
                  <a:pt x="2993329" y="3363940"/>
                </a:lnTo>
                <a:lnTo>
                  <a:pt x="3003707" y="3333881"/>
                </a:lnTo>
                <a:close/>
                <a:moveTo>
                  <a:pt x="3104824" y="3325697"/>
                </a:moveTo>
                <a:lnTo>
                  <a:pt x="3104816" y="3325717"/>
                </a:lnTo>
                <a:lnTo>
                  <a:pt x="3108690" y="3345017"/>
                </a:lnTo>
                <a:lnTo>
                  <a:pt x="3100975" y="3351901"/>
                </a:lnTo>
                <a:lnTo>
                  <a:pt x="3100976" y="3351901"/>
                </a:lnTo>
                <a:lnTo>
                  <a:pt x="3108691" y="3345017"/>
                </a:lnTo>
                <a:lnTo>
                  <a:pt x="3104816" y="3325717"/>
                </a:lnTo>
                <a:close/>
                <a:moveTo>
                  <a:pt x="3073715" y="3324006"/>
                </a:moveTo>
                <a:lnTo>
                  <a:pt x="3099830" y="3342044"/>
                </a:lnTo>
                <a:lnTo>
                  <a:pt x="3100963" y="3351797"/>
                </a:lnTo>
                <a:lnTo>
                  <a:pt x="3099829" y="3341593"/>
                </a:lnTo>
                <a:close/>
                <a:moveTo>
                  <a:pt x="8893871" y="3316274"/>
                </a:moveTo>
                <a:lnTo>
                  <a:pt x="8893467" y="3320563"/>
                </a:lnTo>
                <a:lnTo>
                  <a:pt x="8892692" y="3322707"/>
                </a:lnTo>
                <a:lnTo>
                  <a:pt x="8891917" y="3323572"/>
                </a:lnTo>
                <a:lnTo>
                  <a:pt x="8893096" y="3318418"/>
                </a:lnTo>
                <a:close/>
                <a:moveTo>
                  <a:pt x="16543" y="3297388"/>
                </a:moveTo>
                <a:lnTo>
                  <a:pt x="16913" y="3297388"/>
                </a:lnTo>
                <a:lnTo>
                  <a:pt x="18463" y="3297802"/>
                </a:lnTo>
                <a:lnTo>
                  <a:pt x="18463" y="3299081"/>
                </a:lnTo>
                <a:lnTo>
                  <a:pt x="18059" y="3299946"/>
                </a:lnTo>
                <a:lnTo>
                  <a:pt x="17318" y="3301677"/>
                </a:lnTo>
                <a:lnTo>
                  <a:pt x="16913" y="3301677"/>
                </a:lnTo>
                <a:lnTo>
                  <a:pt x="15363" y="3300397"/>
                </a:lnTo>
                <a:lnTo>
                  <a:pt x="14993" y="3299946"/>
                </a:lnTo>
                <a:close/>
                <a:moveTo>
                  <a:pt x="1014297" y="3293512"/>
                </a:moveTo>
                <a:lnTo>
                  <a:pt x="1015072" y="3293926"/>
                </a:lnTo>
                <a:lnTo>
                  <a:pt x="1016217" y="3294378"/>
                </a:lnTo>
                <a:lnTo>
                  <a:pt x="1018138" y="3295657"/>
                </a:lnTo>
                <a:lnTo>
                  <a:pt x="1018912" y="3296936"/>
                </a:lnTo>
                <a:lnTo>
                  <a:pt x="1018543" y="3297387"/>
                </a:lnTo>
                <a:lnTo>
                  <a:pt x="1018543" y="3296936"/>
                </a:lnTo>
                <a:lnTo>
                  <a:pt x="1017767" y="3296071"/>
                </a:lnTo>
                <a:lnTo>
                  <a:pt x="1016217" y="3295657"/>
                </a:lnTo>
                <a:lnTo>
                  <a:pt x="1014701" y="3294378"/>
                </a:lnTo>
                <a:lnTo>
                  <a:pt x="1014297" y="3294378"/>
                </a:lnTo>
                <a:lnTo>
                  <a:pt x="1013926" y="3293926"/>
                </a:lnTo>
                <a:close/>
                <a:moveTo>
                  <a:pt x="898566" y="3289223"/>
                </a:moveTo>
                <a:lnTo>
                  <a:pt x="901261" y="3290916"/>
                </a:lnTo>
                <a:lnTo>
                  <a:pt x="901665" y="3291782"/>
                </a:lnTo>
                <a:lnTo>
                  <a:pt x="900890" y="3291368"/>
                </a:lnTo>
                <a:lnTo>
                  <a:pt x="898970" y="3290503"/>
                </a:lnTo>
                <a:close/>
                <a:moveTo>
                  <a:pt x="996609" y="3287079"/>
                </a:moveTo>
                <a:lnTo>
                  <a:pt x="997789" y="3287079"/>
                </a:lnTo>
                <a:lnTo>
                  <a:pt x="999708" y="3289637"/>
                </a:lnTo>
                <a:lnTo>
                  <a:pt x="999708" y="3290089"/>
                </a:lnTo>
                <a:close/>
                <a:moveTo>
                  <a:pt x="2784184" y="3281017"/>
                </a:moveTo>
                <a:lnTo>
                  <a:pt x="2784169" y="3281060"/>
                </a:lnTo>
                <a:lnTo>
                  <a:pt x="2775589" y="3286854"/>
                </a:lnTo>
                <a:lnTo>
                  <a:pt x="2784170" y="3281059"/>
                </a:lnTo>
                <a:close/>
                <a:moveTo>
                  <a:pt x="891659" y="3280194"/>
                </a:moveTo>
                <a:lnTo>
                  <a:pt x="893209" y="3280646"/>
                </a:lnTo>
                <a:lnTo>
                  <a:pt x="893950" y="3282339"/>
                </a:lnTo>
                <a:lnTo>
                  <a:pt x="895871" y="3284483"/>
                </a:lnTo>
                <a:lnTo>
                  <a:pt x="896645" y="3285348"/>
                </a:lnTo>
                <a:lnTo>
                  <a:pt x="895500" y="3284935"/>
                </a:lnTo>
                <a:lnTo>
                  <a:pt x="893950" y="3282790"/>
                </a:lnTo>
                <a:lnTo>
                  <a:pt x="892030" y="3280646"/>
                </a:lnTo>
                <a:close/>
                <a:moveTo>
                  <a:pt x="5518760" y="3275812"/>
                </a:moveTo>
                <a:lnTo>
                  <a:pt x="5518711" y="3277185"/>
                </a:lnTo>
                <a:lnTo>
                  <a:pt x="5516865" y="3284297"/>
                </a:lnTo>
                <a:lnTo>
                  <a:pt x="5518711" y="3277636"/>
                </a:lnTo>
                <a:close/>
                <a:moveTo>
                  <a:pt x="897791" y="3266462"/>
                </a:moveTo>
                <a:lnTo>
                  <a:pt x="897791" y="3267328"/>
                </a:lnTo>
                <a:lnTo>
                  <a:pt x="895129" y="3269472"/>
                </a:lnTo>
                <a:lnTo>
                  <a:pt x="893950" y="3270751"/>
                </a:lnTo>
                <a:lnTo>
                  <a:pt x="893950" y="3272482"/>
                </a:lnTo>
                <a:lnTo>
                  <a:pt x="894725" y="3272896"/>
                </a:lnTo>
                <a:lnTo>
                  <a:pt x="895129" y="3273761"/>
                </a:lnTo>
                <a:lnTo>
                  <a:pt x="893950" y="3273761"/>
                </a:lnTo>
                <a:lnTo>
                  <a:pt x="893580" y="3273347"/>
                </a:lnTo>
                <a:lnTo>
                  <a:pt x="893209" y="3272030"/>
                </a:lnTo>
                <a:lnTo>
                  <a:pt x="893580" y="3270337"/>
                </a:lnTo>
                <a:lnTo>
                  <a:pt x="893950" y="3269472"/>
                </a:lnTo>
                <a:lnTo>
                  <a:pt x="895129" y="3268193"/>
                </a:lnTo>
                <a:lnTo>
                  <a:pt x="897049" y="3267328"/>
                </a:lnTo>
                <a:close/>
                <a:moveTo>
                  <a:pt x="5311876" y="3266048"/>
                </a:moveTo>
                <a:lnTo>
                  <a:pt x="5311876" y="3266048"/>
                </a:lnTo>
                <a:lnTo>
                  <a:pt x="5296479" y="3274174"/>
                </a:lnTo>
                <a:lnTo>
                  <a:pt x="5288797" y="3274174"/>
                </a:lnTo>
                <a:lnTo>
                  <a:pt x="5271109" y="3287492"/>
                </a:lnTo>
                <a:lnTo>
                  <a:pt x="5261506" y="3273761"/>
                </a:lnTo>
                <a:lnTo>
                  <a:pt x="5219964" y="3285348"/>
                </a:lnTo>
                <a:lnTo>
                  <a:pt x="5200355" y="3286627"/>
                </a:lnTo>
                <a:lnTo>
                  <a:pt x="5196110" y="3408559"/>
                </a:lnTo>
                <a:lnTo>
                  <a:pt x="5169965" y="3409425"/>
                </a:lnTo>
                <a:lnTo>
                  <a:pt x="5167307" y="3508489"/>
                </a:lnTo>
                <a:lnTo>
                  <a:pt x="5170369" y="3409426"/>
                </a:lnTo>
                <a:lnTo>
                  <a:pt x="5196110" y="3408560"/>
                </a:lnTo>
                <a:lnTo>
                  <a:pt x="5200355" y="3286628"/>
                </a:lnTo>
                <a:lnTo>
                  <a:pt x="5220335" y="3285349"/>
                </a:lnTo>
                <a:lnTo>
                  <a:pt x="5261506" y="3273761"/>
                </a:lnTo>
                <a:lnTo>
                  <a:pt x="5271108" y="3287493"/>
                </a:lnTo>
                <a:lnTo>
                  <a:pt x="5288797" y="3274175"/>
                </a:lnTo>
                <a:lnTo>
                  <a:pt x="5296478" y="3274175"/>
                </a:lnTo>
                <a:lnTo>
                  <a:pt x="5311876" y="3266049"/>
                </a:lnTo>
                <a:lnTo>
                  <a:pt x="5316862" y="3269021"/>
                </a:lnTo>
                <a:lnTo>
                  <a:pt x="5326094" y="3296071"/>
                </a:lnTo>
                <a:lnTo>
                  <a:pt x="5331080" y="3302090"/>
                </a:lnTo>
                <a:lnTo>
                  <a:pt x="5338762" y="3321842"/>
                </a:lnTo>
                <a:lnTo>
                  <a:pt x="5367602" y="3359614"/>
                </a:lnTo>
                <a:lnTo>
                  <a:pt x="5367607" y="3359616"/>
                </a:lnTo>
                <a:lnTo>
                  <a:pt x="5367603" y="3359614"/>
                </a:lnTo>
                <a:lnTo>
                  <a:pt x="5338762" y="3321842"/>
                </a:lnTo>
                <a:lnTo>
                  <a:pt x="5331080" y="3302090"/>
                </a:lnTo>
                <a:lnTo>
                  <a:pt x="5326094" y="3296071"/>
                </a:lnTo>
                <a:lnTo>
                  <a:pt x="5317007" y="3269037"/>
                </a:lnTo>
                <a:lnTo>
                  <a:pt x="5316862" y="3269020"/>
                </a:lnTo>
                <a:close/>
                <a:moveTo>
                  <a:pt x="660566" y="3260894"/>
                </a:moveTo>
                <a:lnTo>
                  <a:pt x="664406" y="3261308"/>
                </a:lnTo>
                <a:lnTo>
                  <a:pt x="665956" y="3263904"/>
                </a:lnTo>
                <a:lnTo>
                  <a:pt x="666731" y="3267328"/>
                </a:lnTo>
                <a:lnTo>
                  <a:pt x="670942" y="3269021"/>
                </a:lnTo>
                <a:lnTo>
                  <a:pt x="672122" y="3271616"/>
                </a:lnTo>
                <a:lnTo>
                  <a:pt x="671346" y="3273347"/>
                </a:lnTo>
                <a:lnTo>
                  <a:pt x="669427" y="3272482"/>
                </a:lnTo>
                <a:lnTo>
                  <a:pt x="668651" y="3272030"/>
                </a:lnTo>
                <a:lnTo>
                  <a:pt x="666731" y="3268607"/>
                </a:lnTo>
                <a:lnTo>
                  <a:pt x="662891" y="3269472"/>
                </a:lnTo>
                <a:lnTo>
                  <a:pt x="660566" y="3268607"/>
                </a:lnTo>
                <a:lnTo>
                  <a:pt x="657870" y="3265183"/>
                </a:lnTo>
                <a:lnTo>
                  <a:pt x="657500" y="3263039"/>
                </a:lnTo>
                <a:lnTo>
                  <a:pt x="657870" y="3261722"/>
                </a:lnTo>
                <a:close/>
                <a:moveTo>
                  <a:pt x="649817" y="3259578"/>
                </a:moveTo>
                <a:lnTo>
                  <a:pt x="652108" y="3259578"/>
                </a:lnTo>
                <a:lnTo>
                  <a:pt x="653253" y="3260029"/>
                </a:lnTo>
                <a:lnTo>
                  <a:pt x="652884" y="3262173"/>
                </a:lnTo>
                <a:lnTo>
                  <a:pt x="652108" y="3263453"/>
                </a:lnTo>
                <a:lnTo>
                  <a:pt x="650962" y="3262587"/>
                </a:lnTo>
                <a:lnTo>
                  <a:pt x="650188" y="3261722"/>
                </a:lnTo>
                <a:lnTo>
                  <a:pt x="649817" y="3260894"/>
                </a:lnTo>
                <a:close/>
                <a:moveTo>
                  <a:pt x="9397162" y="3255289"/>
                </a:moveTo>
                <a:lnTo>
                  <a:pt x="9404473" y="3265184"/>
                </a:lnTo>
                <a:lnTo>
                  <a:pt x="9396017" y="3282791"/>
                </a:lnTo>
                <a:lnTo>
                  <a:pt x="9378699" y="3287494"/>
                </a:lnTo>
                <a:lnTo>
                  <a:pt x="9364481" y="3283205"/>
                </a:lnTo>
                <a:lnTo>
                  <a:pt x="9365627" y="3268193"/>
                </a:lnTo>
                <a:lnTo>
                  <a:pt x="9378699" y="3256568"/>
                </a:lnTo>
                <a:lnTo>
                  <a:pt x="9389480" y="3260895"/>
                </a:lnTo>
                <a:close/>
                <a:moveTo>
                  <a:pt x="5130747" y="3254423"/>
                </a:moveTo>
                <a:lnTo>
                  <a:pt x="5022731" y="3256154"/>
                </a:lnTo>
                <a:lnTo>
                  <a:pt x="5018116" y="3258298"/>
                </a:lnTo>
                <a:lnTo>
                  <a:pt x="5018116" y="3258298"/>
                </a:lnTo>
                <a:lnTo>
                  <a:pt x="5022731" y="3256154"/>
                </a:lnTo>
                <a:close/>
                <a:moveTo>
                  <a:pt x="603660" y="3235123"/>
                </a:moveTo>
                <a:lnTo>
                  <a:pt x="605209" y="3235989"/>
                </a:lnTo>
                <a:lnTo>
                  <a:pt x="607129" y="3239412"/>
                </a:lnTo>
                <a:lnTo>
                  <a:pt x="606355" y="3239412"/>
                </a:lnTo>
                <a:lnTo>
                  <a:pt x="605209" y="3239826"/>
                </a:lnTo>
                <a:lnTo>
                  <a:pt x="603660" y="3239412"/>
                </a:lnTo>
                <a:lnTo>
                  <a:pt x="603660" y="3235537"/>
                </a:lnTo>
                <a:close/>
                <a:moveTo>
                  <a:pt x="814369" y="3230834"/>
                </a:moveTo>
                <a:lnTo>
                  <a:pt x="814739" y="3230834"/>
                </a:lnTo>
                <a:lnTo>
                  <a:pt x="816289" y="3230834"/>
                </a:lnTo>
                <a:lnTo>
                  <a:pt x="817064" y="3230834"/>
                </a:lnTo>
                <a:lnTo>
                  <a:pt x="818615" y="3232527"/>
                </a:lnTo>
                <a:lnTo>
                  <a:pt x="816693" y="3231248"/>
                </a:lnTo>
                <a:close/>
                <a:moveTo>
                  <a:pt x="809383" y="3229555"/>
                </a:moveTo>
                <a:lnTo>
                  <a:pt x="810898" y="3229555"/>
                </a:lnTo>
                <a:lnTo>
                  <a:pt x="812448" y="3230834"/>
                </a:lnTo>
                <a:lnTo>
                  <a:pt x="813998" y="3231248"/>
                </a:lnTo>
                <a:lnTo>
                  <a:pt x="812819" y="3231248"/>
                </a:lnTo>
                <a:close/>
                <a:moveTo>
                  <a:pt x="601369" y="3229104"/>
                </a:moveTo>
                <a:lnTo>
                  <a:pt x="603289" y="3229969"/>
                </a:lnTo>
                <a:lnTo>
                  <a:pt x="603660" y="3230834"/>
                </a:lnTo>
                <a:lnTo>
                  <a:pt x="603289" y="3231700"/>
                </a:lnTo>
                <a:lnTo>
                  <a:pt x="602884" y="3232114"/>
                </a:lnTo>
                <a:lnTo>
                  <a:pt x="601739" y="3231700"/>
                </a:lnTo>
                <a:lnTo>
                  <a:pt x="601739" y="3230834"/>
                </a:lnTo>
                <a:close/>
                <a:moveTo>
                  <a:pt x="5494115" y="3220526"/>
                </a:moveTo>
                <a:lnTo>
                  <a:pt x="5494116" y="3220526"/>
                </a:lnTo>
                <a:lnTo>
                  <a:pt x="5494187" y="3220541"/>
                </a:lnTo>
                <a:close/>
                <a:moveTo>
                  <a:pt x="3089373" y="3220072"/>
                </a:moveTo>
                <a:lnTo>
                  <a:pt x="3089452" y="3220075"/>
                </a:lnTo>
                <a:lnTo>
                  <a:pt x="3086757" y="3239412"/>
                </a:lnTo>
                <a:lnTo>
                  <a:pt x="3090598" y="3253144"/>
                </a:lnTo>
                <a:lnTo>
                  <a:pt x="3105995" y="3262587"/>
                </a:lnTo>
                <a:lnTo>
                  <a:pt x="3113677" y="3284069"/>
                </a:lnTo>
                <a:lnTo>
                  <a:pt x="3113674" y="3284104"/>
                </a:lnTo>
                <a:lnTo>
                  <a:pt x="3113677" y="3284069"/>
                </a:lnTo>
                <a:lnTo>
                  <a:pt x="3105996" y="3262587"/>
                </a:lnTo>
                <a:lnTo>
                  <a:pt x="3090598" y="3253144"/>
                </a:lnTo>
                <a:lnTo>
                  <a:pt x="3086757" y="3239412"/>
                </a:lnTo>
                <a:lnTo>
                  <a:pt x="3089453" y="3220075"/>
                </a:lnTo>
                <a:close/>
                <a:moveTo>
                  <a:pt x="755544" y="3212362"/>
                </a:moveTo>
                <a:lnTo>
                  <a:pt x="757464" y="3215372"/>
                </a:lnTo>
                <a:lnTo>
                  <a:pt x="758610" y="3217516"/>
                </a:lnTo>
                <a:lnTo>
                  <a:pt x="759384" y="3218795"/>
                </a:lnTo>
                <a:lnTo>
                  <a:pt x="760934" y="3220940"/>
                </a:lnTo>
                <a:lnTo>
                  <a:pt x="760934" y="3221805"/>
                </a:lnTo>
                <a:lnTo>
                  <a:pt x="760530" y="3221805"/>
                </a:lnTo>
                <a:lnTo>
                  <a:pt x="759014" y="3219661"/>
                </a:lnTo>
                <a:lnTo>
                  <a:pt x="758610" y="3218382"/>
                </a:lnTo>
                <a:lnTo>
                  <a:pt x="757464" y="3216237"/>
                </a:lnTo>
                <a:lnTo>
                  <a:pt x="756689" y="3215372"/>
                </a:lnTo>
                <a:lnTo>
                  <a:pt x="756319" y="3214093"/>
                </a:lnTo>
                <a:close/>
                <a:moveTo>
                  <a:pt x="9450227" y="3211949"/>
                </a:moveTo>
                <a:lnTo>
                  <a:pt x="9446757" y="3228690"/>
                </a:lnTo>
                <a:lnTo>
                  <a:pt x="9427923" y="3237268"/>
                </a:lnTo>
                <a:lnTo>
                  <a:pt x="9409460" y="3244153"/>
                </a:lnTo>
                <a:lnTo>
                  <a:pt x="9408314" y="3231249"/>
                </a:lnTo>
                <a:lnTo>
                  <a:pt x="9423307" y="3224402"/>
                </a:lnTo>
                <a:lnTo>
                  <a:pt x="9432539" y="3222671"/>
                </a:lnTo>
                <a:close/>
                <a:moveTo>
                  <a:pt x="838222" y="3210218"/>
                </a:moveTo>
                <a:lnTo>
                  <a:pt x="839368" y="3210218"/>
                </a:lnTo>
                <a:lnTo>
                  <a:pt x="838964" y="3212776"/>
                </a:lnTo>
                <a:lnTo>
                  <a:pt x="838222" y="3212776"/>
                </a:lnTo>
                <a:close/>
                <a:moveTo>
                  <a:pt x="5599449" y="3205942"/>
                </a:moveTo>
                <a:lnTo>
                  <a:pt x="5587544" y="3212776"/>
                </a:lnTo>
                <a:lnTo>
                  <a:pt x="5578348" y="3237173"/>
                </a:lnTo>
                <a:lnTo>
                  <a:pt x="5587543" y="3213227"/>
                </a:lnTo>
                <a:close/>
                <a:moveTo>
                  <a:pt x="9109938" y="3205929"/>
                </a:moveTo>
                <a:lnTo>
                  <a:pt x="9123010" y="3225229"/>
                </a:lnTo>
                <a:lnTo>
                  <a:pt x="9113408" y="3230384"/>
                </a:lnTo>
                <a:lnTo>
                  <a:pt x="9106872" y="3215372"/>
                </a:lnTo>
                <a:close/>
                <a:moveTo>
                  <a:pt x="766324" y="3201188"/>
                </a:moveTo>
                <a:lnTo>
                  <a:pt x="766695" y="3201188"/>
                </a:lnTo>
                <a:lnTo>
                  <a:pt x="769761" y="3204198"/>
                </a:lnTo>
                <a:lnTo>
                  <a:pt x="769761" y="3205929"/>
                </a:lnTo>
                <a:lnTo>
                  <a:pt x="768986" y="3205064"/>
                </a:lnTo>
                <a:lnTo>
                  <a:pt x="766695" y="3202054"/>
                </a:lnTo>
                <a:close/>
                <a:moveTo>
                  <a:pt x="5452978" y="3192610"/>
                </a:moveTo>
                <a:lnTo>
                  <a:pt x="5432594" y="3197351"/>
                </a:lnTo>
                <a:lnTo>
                  <a:pt x="5416826" y="3211082"/>
                </a:lnTo>
                <a:lnTo>
                  <a:pt x="5413356" y="3222670"/>
                </a:lnTo>
                <a:lnTo>
                  <a:pt x="5403754" y="3225228"/>
                </a:lnTo>
                <a:lnTo>
                  <a:pt x="5379159" y="3254009"/>
                </a:lnTo>
                <a:lnTo>
                  <a:pt x="5363761" y="3275905"/>
                </a:lnTo>
                <a:lnTo>
                  <a:pt x="5354934" y="3276319"/>
                </a:lnTo>
                <a:lnTo>
                  <a:pt x="5346477" y="3272481"/>
                </a:lnTo>
                <a:lnTo>
                  <a:pt x="5346408" y="3272473"/>
                </a:lnTo>
                <a:lnTo>
                  <a:pt x="5346478" y="3272482"/>
                </a:lnTo>
                <a:lnTo>
                  <a:pt x="5354934" y="3276320"/>
                </a:lnTo>
                <a:lnTo>
                  <a:pt x="5363762" y="3275906"/>
                </a:lnTo>
                <a:lnTo>
                  <a:pt x="5379159" y="3254010"/>
                </a:lnTo>
                <a:lnTo>
                  <a:pt x="5403754" y="3225229"/>
                </a:lnTo>
                <a:lnTo>
                  <a:pt x="5413356" y="3222671"/>
                </a:lnTo>
                <a:lnTo>
                  <a:pt x="5416826" y="3211083"/>
                </a:lnTo>
                <a:lnTo>
                  <a:pt x="5432594" y="3197351"/>
                </a:lnTo>
                <a:lnTo>
                  <a:pt x="5452978" y="3192611"/>
                </a:lnTo>
                <a:lnTo>
                  <a:pt x="5454123" y="3205478"/>
                </a:lnTo>
                <a:lnTo>
                  <a:pt x="5476428" y="3205064"/>
                </a:lnTo>
                <a:lnTo>
                  <a:pt x="5488725" y="3211948"/>
                </a:lnTo>
                <a:lnTo>
                  <a:pt x="5488725" y="3211948"/>
                </a:lnTo>
                <a:lnTo>
                  <a:pt x="5476427" y="3205063"/>
                </a:lnTo>
                <a:lnTo>
                  <a:pt x="5454123" y="3205477"/>
                </a:lnTo>
                <a:lnTo>
                  <a:pt x="5452978" y="3192611"/>
                </a:lnTo>
                <a:close/>
                <a:moveTo>
                  <a:pt x="5561040" y="3191714"/>
                </a:moveTo>
                <a:lnTo>
                  <a:pt x="5561028" y="3191745"/>
                </a:lnTo>
                <a:lnTo>
                  <a:pt x="5561769" y="3215786"/>
                </a:lnTo>
                <a:lnTo>
                  <a:pt x="5561769" y="3215786"/>
                </a:lnTo>
                <a:close/>
                <a:moveTo>
                  <a:pt x="9102256" y="3162551"/>
                </a:moveTo>
                <a:lnTo>
                  <a:pt x="9113408" y="3173311"/>
                </a:lnTo>
                <a:lnTo>
                  <a:pt x="9112263" y="3200775"/>
                </a:lnTo>
                <a:lnTo>
                  <a:pt x="9106097" y="3196486"/>
                </a:lnTo>
                <a:lnTo>
                  <a:pt x="9100336" y="3198631"/>
                </a:lnTo>
                <a:lnTo>
                  <a:pt x="9098011" y="3188736"/>
                </a:lnTo>
                <a:close/>
                <a:moveTo>
                  <a:pt x="5565643" y="3162137"/>
                </a:moveTo>
                <a:lnTo>
                  <a:pt x="5567160" y="3175869"/>
                </a:lnTo>
                <a:lnTo>
                  <a:pt x="5567131" y="3175944"/>
                </a:lnTo>
                <a:lnTo>
                  <a:pt x="5567160" y="3175869"/>
                </a:lnTo>
                <a:lnTo>
                  <a:pt x="5565644" y="3162137"/>
                </a:lnTo>
                <a:close/>
                <a:moveTo>
                  <a:pt x="5533703" y="3140655"/>
                </a:moveTo>
                <a:lnTo>
                  <a:pt x="5451428" y="3168570"/>
                </a:lnTo>
                <a:lnTo>
                  <a:pt x="5451428" y="3168570"/>
                </a:lnTo>
                <a:close/>
                <a:moveTo>
                  <a:pt x="3023309" y="3133804"/>
                </a:moveTo>
                <a:lnTo>
                  <a:pt x="3023315" y="3133808"/>
                </a:lnTo>
                <a:lnTo>
                  <a:pt x="3025640" y="3153559"/>
                </a:lnTo>
                <a:lnTo>
                  <a:pt x="3031401" y="3163002"/>
                </a:lnTo>
                <a:lnTo>
                  <a:pt x="3032917" y="3178014"/>
                </a:lnTo>
                <a:lnTo>
                  <a:pt x="3025235" y="3178879"/>
                </a:lnTo>
                <a:lnTo>
                  <a:pt x="3025255" y="3178940"/>
                </a:lnTo>
                <a:lnTo>
                  <a:pt x="3025236" y="3178879"/>
                </a:lnTo>
                <a:lnTo>
                  <a:pt x="3032918" y="3178014"/>
                </a:lnTo>
                <a:lnTo>
                  <a:pt x="3031402" y="3163003"/>
                </a:lnTo>
                <a:lnTo>
                  <a:pt x="3025640" y="3153559"/>
                </a:lnTo>
                <a:lnTo>
                  <a:pt x="3023315" y="3133808"/>
                </a:lnTo>
                <a:close/>
                <a:moveTo>
                  <a:pt x="5519595" y="3131285"/>
                </a:moveTo>
                <a:lnTo>
                  <a:pt x="5519486" y="3131663"/>
                </a:lnTo>
                <a:lnTo>
                  <a:pt x="5533684" y="3140642"/>
                </a:lnTo>
                <a:close/>
                <a:moveTo>
                  <a:pt x="2990619" y="3123900"/>
                </a:moveTo>
                <a:lnTo>
                  <a:pt x="2990634" y="3123913"/>
                </a:lnTo>
                <a:lnTo>
                  <a:pt x="2990634" y="3123913"/>
                </a:lnTo>
                <a:close/>
                <a:moveTo>
                  <a:pt x="3007177" y="3123500"/>
                </a:moveTo>
                <a:lnTo>
                  <a:pt x="2990656" y="3123913"/>
                </a:lnTo>
                <a:lnTo>
                  <a:pt x="3007190" y="3123508"/>
                </a:lnTo>
                <a:close/>
                <a:moveTo>
                  <a:pt x="5232261" y="3103748"/>
                </a:moveTo>
                <a:lnTo>
                  <a:pt x="5228420" y="3212362"/>
                </a:lnTo>
                <a:lnTo>
                  <a:pt x="5245738" y="3240277"/>
                </a:lnTo>
                <a:lnTo>
                  <a:pt x="5262247" y="3261722"/>
                </a:lnTo>
                <a:lnTo>
                  <a:pt x="5213057" y="3275491"/>
                </a:lnTo>
                <a:lnTo>
                  <a:pt x="5262652" y="3261722"/>
                </a:lnTo>
                <a:lnTo>
                  <a:pt x="5284552" y="3254009"/>
                </a:lnTo>
                <a:lnTo>
                  <a:pt x="5301869" y="3256154"/>
                </a:lnTo>
                <a:lnTo>
                  <a:pt x="5311876" y="3263452"/>
                </a:lnTo>
                <a:lnTo>
                  <a:pt x="5311876" y="3263452"/>
                </a:lnTo>
                <a:lnTo>
                  <a:pt x="5301869" y="3256153"/>
                </a:lnTo>
                <a:lnTo>
                  <a:pt x="5284552" y="3254009"/>
                </a:lnTo>
                <a:lnTo>
                  <a:pt x="5262652" y="3261721"/>
                </a:lnTo>
                <a:lnTo>
                  <a:pt x="5245738" y="3240277"/>
                </a:lnTo>
                <a:lnTo>
                  <a:pt x="5228421" y="3212362"/>
                </a:lnTo>
                <a:lnTo>
                  <a:pt x="5232262" y="3103748"/>
                </a:lnTo>
                <a:close/>
                <a:moveTo>
                  <a:pt x="5528730" y="3099856"/>
                </a:moveTo>
                <a:lnTo>
                  <a:pt x="5528717" y="3099873"/>
                </a:lnTo>
                <a:lnTo>
                  <a:pt x="5528702" y="3099925"/>
                </a:lnTo>
                <a:lnTo>
                  <a:pt x="5528717" y="3099873"/>
                </a:lnTo>
                <a:close/>
                <a:moveTo>
                  <a:pt x="5853239" y="3095584"/>
                </a:moveTo>
                <a:lnTo>
                  <a:pt x="5854013" y="3097314"/>
                </a:lnTo>
                <a:lnTo>
                  <a:pt x="5855159" y="3097314"/>
                </a:lnTo>
                <a:lnTo>
                  <a:pt x="5856709" y="3098593"/>
                </a:lnTo>
                <a:lnTo>
                  <a:pt x="5855934" y="3101603"/>
                </a:lnTo>
                <a:lnTo>
                  <a:pt x="5855934" y="3102017"/>
                </a:lnTo>
                <a:lnTo>
                  <a:pt x="5855159" y="3104613"/>
                </a:lnTo>
                <a:lnTo>
                  <a:pt x="5855159" y="3106306"/>
                </a:lnTo>
                <a:lnTo>
                  <a:pt x="5853609" y="3106757"/>
                </a:lnTo>
                <a:lnTo>
                  <a:pt x="5852834" y="3105892"/>
                </a:lnTo>
                <a:lnTo>
                  <a:pt x="5852093" y="3103747"/>
                </a:lnTo>
                <a:lnTo>
                  <a:pt x="5852834" y="3101603"/>
                </a:lnTo>
                <a:lnTo>
                  <a:pt x="5853239" y="3099873"/>
                </a:lnTo>
                <a:lnTo>
                  <a:pt x="5851689" y="3097314"/>
                </a:lnTo>
                <a:close/>
                <a:moveTo>
                  <a:pt x="5814795" y="3081401"/>
                </a:moveTo>
                <a:lnTo>
                  <a:pt x="5816715" y="3081401"/>
                </a:lnTo>
                <a:lnTo>
                  <a:pt x="5818636" y="3083545"/>
                </a:lnTo>
                <a:lnTo>
                  <a:pt x="5820556" y="3085690"/>
                </a:lnTo>
                <a:lnTo>
                  <a:pt x="5815166" y="3084862"/>
                </a:lnTo>
                <a:lnTo>
                  <a:pt x="5814795" y="3082717"/>
                </a:lnTo>
                <a:close/>
                <a:moveTo>
                  <a:pt x="5438355" y="3078842"/>
                </a:moveTo>
                <a:lnTo>
                  <a:pt x="5438355" y="3078843"/>
                </a:lnTo>
                <a:lnTo>
                  <a:pt x="5439905" y="3115749"/>
                </a:lnTo>
                <a:lnTo>
                  <a:pt x="5439905" y="3115749"/>
                </a:lnTo>
                <a:close/>
                <a:moveTo>
                  <a:pt x="5836695" y="3075833"/>
                </a:moveTo>
                <a:lnTo>
                  <a:pt x="5837470" y="3075833"/>
                </a:lnTo>
                <a:lnTo>
                  <a:pt x="5838615" y="3080573"/>
                </a:lnTo>
                <a:lnTo>
                  <a:pt x="5838244" y="3084410"/>
                </a:lnTo>
                <a:lnTo>
                  <a:pt x="5837840" y="3085276"/>
                </a:lnTo>
                <a:lnTo>
                  <a:pt x="5836695" y="3084410"/>
                </a:lnTo>
                <a:lnTo>
                  <a:pt x="5834404" y="3081401"/>
                </a:lnTo>
                <a:lnTo>
                  <a:pt x="5830563" y="3078842"/>
                </a:lnTo>
                <a:lnTo>
                  <a:pt x="5832483" y="3078842"/>
                </a:lnTo>
                <a:lnTo>
                  <a:pt x="5833629" y="3078842"/>
                </a:lnTo>
                <a:lnTo>
                  <a:pt x="5834774" y="3078842"/>
                </a:lnTo>
                <a:lnTo>
                  <a:pt x="5835549" y="3077112"/>
                </a:lnTo>
                <a:lnTo>
                  <a:pt x="5835920" y="3076247"/>
                </a:lnTo>
                <a:close/>
                <a:moveTo>
                  <a:pt x="5964354" y="3074554"/>
                </a:moveTo>
                <a:lnTo>
                  <a:pt x="5972811" y="3089151"/>
                </a:lnTo>
                <a:lnTo>
                  <a:pt x="5979718" y="3103297"/>
                </a:lnTo>
                <a:lnTo>
                  <a:pt x="5984738" y="3126058"/>
                </a:lnTo>
                <a:lnTo>
                  <a:pt x="5987029" y="3167291"/>
                </a:lnTo>
                <a:lnTo>
                  <a:pt x="5993565" y="3183168"/>
                </a:lnTo>
                <a:lnTo>
                  <a:pt x="5989724" y="3199496"/>
                </a:lnTo>
                <a:lnTo>
                  <a:pt x="5984334" y="3209804"/>
                </a:lnTo>
                <a:lnTo>
                  <a:pt x="5976652" y="3189601"/>
                </a:lnTo>
                <a:lnTo>
                  <a:pt x="5970891" y="3199496"/>
                </a:lnTo>
                <a:lnTo>
                  <a:pt x="5974731" y="3224815"/>
                </a:lnTo>
                <a:lnTo>
                  <a:pt x="5971261" y="3239412"/>
                </a:lnTo>
                <a:lnTo>
                  <a:pt x="5963579" y="3247576"/>
                </a:lnTo>
                <a:lnTo>
                  <a:pt x="5959739" y="3276319"/>
                </a:lnTo>
                <a:lnTo>
                  <a:pt x="5946666" y="3316274"/>
                </a:lnTo>
                <a:lnTo>
                  <a:pt x="5930898" y="3363489"/>
                </a:lnTo>
                <a:lnTo>
                  <a:pt x="5910144" y="3427897"/>
                </a:lnTo>
                <a:lnTo>
                  <a:pt x="5896667" y="3475564"/>
                </a:lnTo>
                <a:lnTo>
                  <a:pt x="5882078" y="3515067"/>
                </a:lnTo>
                <a:lnTo>
                  <a:pt x="5859774" y="3523193"/>
                </a:lnTo>
                <a:lnTo>
                  <a:pt x="5835920" y="3537791"/>
                </a:lnTo>
                <a:lnTo>
                  <a:pt x="5821332" y="3528799"/>
                </a:lnTo>
                <a:lnTo>
                  <a:pt x="5801318" y="3516346"/>
                </a:lnTo>
                <a:lnTo>
                  <a:pt x="5795557" y="3498739"/>
                </a:lnTo>
                <a:lnTo>
                  <a:pt x="5795928" y="3467814"/>
                </a:lnTo>
                <a:lnTo>
                  <a:pt x="5788246" y="3441215"/>
                </a:lnTo>
                <a:lnTo>
                  <a:pt x="5787100" y="3416310"/>
                </a:lnTo>
                <a:lnTo>
                  <a:pt x="5793637" y="3391818"/>
                </a:lnTo>
                <a:lnTo>
                  <a:pt x="5805934" y="3385836"/>
                </a:lnTo>
                <a:lnTo>
                  <a:pt x="5807080" y="3374663"/>
                </a:lnTo>
                <a:lnTo>
                  <a:pt x="5820927" y="3348892"/>
                </a:lnTo>
                <a:lnTo>
                  <a:pt x="5824768" y="3326996"/>
                </a:lnTo>
                <a:lnTo>
                  <a:pt x="5819411" y="3310668"/>
                </a:lnTo>
                <a:lnTo>
                  <a:pt x="5815536" y="3289224"/>
                </a:lnTo>
                <a:lnTo>
                  <a:pt x="5815166" y="3257433"/>
                </a:lnTo>
                <a:lnTo>
                  <a:pt x="5825947" y="3238998"/>
                </a:lnTo>
                <a:lnTo>
                  <a:pt x="5830563" y="3216651"/>
                </a:lnTo>
                <a:lnTo>
                  <a:pt x="5844006" y="3215786"/>
                </a:lnTo>
                <a:lnTo>
                  <a:pt x="5858999" y="3208939"/>
                </a:lnTo>
                <a:lnTo>
                  <a:pt x="5869377" y="3202054"/>
                </a:lnTo>
                <a:lnTo>
                  <a:pt x="5880933" y="3202054"/>
                </a:lnTo>
                <a:lnTo>
                  <a:pt x="5897442" y="3182302"/>
                </a:lnTo>
                <a:lnTo>
                  <a:pt x="5920521" y="3161272"/>
                </a:lnTo>
                <a:lnTo>
                  <a:pt x="5928978" y="3144116"/>
                </a:lnTo>
                <a:lnTo>
                  <a:pt x="5926282" y="3129933"/>
                </a:lnTo>
                <a:lnTo>
                  <a:pt x="5937434" y="3134222"/>
                </a:lnTo>
                <a:lnTo>
                  <a:pt x="5953202" y="3109768"/>
                </a:lnTo>
                <a:lnTo>
                  <a:pt x="5954752" y="3089565"/>
                </a:lnTo>
                <a:close/>
                <a:moveTo>
                  <a:pt x="5372997" y="3059517"/>
                </a:moveTo>
                <a:lnTo>
                  <a:pt x="5378754" y="3077977"/>
                </a:lnTo>
                <a:lnTo>
                  <a:pt x="5399509" y="3082266"/>
                </a:lnTo>
                <a:lnTo>
                  <a:pt x="5409144" y="3097314"/>
                </a:lnTo>
                <a:lnTo>
                  <a:pt x="5419134" y="3115718"/>
                </a:lnTo>
                <a:lnTo>
                  <a:pt x="5409144" y="3096863"/>
                </a:lnTo>
                <a:lnTo>
                  <a:pt x="5399508" y="3081852"/>
                </a:lnTo>
                <a:lnTo>
                  <a:pt x="5378754" y="3077563"/>
                </a:lnTo>
                <a:close/>
                <a:moveTo>
                  <a:pt x="9122235" y="3058226"/>
                </a:moveTo>
                <a:lnTo>
                  <a:pt x="9123785" y="3058226"/>
                </a:lnTo>
                <a:lnTo>
                  <a:pt x="9124156" y="3060370"/>
                </a:lnTo>
                <a:lnTo>
                  <a:pt x="9125335" y="3061649"/>
                </a:lnTo>
                <a:lnTo>
                  <a:pt x="9123010" y="3062101"/>
                </a:lnTo>
                <a:lnTo>
                  <a:pt x="9121865" y="3062101"/>
                </a:lnTo>
                <a:lnTo>
                  <a:pt x="9121090" y="3059091"/>
                </a:lnTo>
                <a:close/>
                <a:moveTo>
                  <a:pt x="8940366" y="3055216"/>
                </a:moveTo>
                <a:lnTo>
                  <a:pt x="8942287" y="3055668"/>
                </a:lnTo>
                <a:lnTo>
                  <a:pt x="8951148" y="3062515"/>
                </a:lnTo>
                <a:lnTo>
                  <a:pt x="8953843" y="3064659"/>
                </a:lnTo>
                <a:lnTo>
                  <a:pt x="8954214" y="3065938"/>
                </a:lnTo>
                <a:lnTo>
                  <a:pt x="8952293" y="3067255"/>
                </a:lnTo>
                <a:lnTo>
                  <a:pt x="8950777" y="3066390"/>
                </a:lnTo>
                <a:lnTo>
                  <a:pt x="8949227" y="3065938"/>
                </a:lnTo>
                <a:lnTo>
                  <a:pt x="8948823" y="3063380"/>
                </a:lnTo>
                <a:lnTo>
                  <a:pt x="8946903" y="3061649"/>
                </a:lnTo>
                <a:lnTo>
                  <a:pt x="8943466" y="3060822"/>
                </a:lnTo>
                <a:lnTo>
                  <a:pt x="8942287" y="3059505"/>
                </a:lnTo>
                <a:lnTo>
                  <a:pt x="8942287" y="3059091"/>
                </a:lnTo>
                <a:lnTo>
                  <a:pt x="8939625" y="3058226"/>
                </a:lnTo>
                <a:lnTo>
                  <a:pt x="8939221" y="3057361"/>
                </a:lnTo>
                <a:lnTo>
                  <a:pt x="8939625" y="3055668"/>
                </a:lnTo>
                <a:close/>
                <a:moveTo>
                  <a:pt x="5806338" y="3051341"/>
                </a:moveTo>
                <a:lnTo>
                  <a:pt x="5807855" y="3051341"/>
                </a:lnTo>
                <a:lnTo>
                  <a:pt x="5809000" y="3052658"/>
                </a:lnTo>
                <a:lnTo>
                  <a:pt x="5808630" y="3059956"/>
                </a:lnTo>
                <a:lnTo>
                  <a:pt x="5810550" y="3064245"/>
                </a:lnTo>
                <a:lnTo>
                  <a:pt x="5811325" y="3068120"/>
                </a:lnTo>
                <a:lnTo>
                  <a:pt x="5810550" y="3069813"/>
                </a:lnTo>
                <a:lnTo>
                  <a:pt x="5809775" y="3070265"/>
                </a:lnTo>
                <a:lnTo>
                  <a:pt x="5807484" y="3068120"/>
                </a:lnTo>
                <a:lnTo>
                  <a:pt x="5805934" y="3067669"/>
                </a:lnTo>
                <a:lnTo>
                  <a:pt x="5804014" y="3064245"/>
                </a:lnTo>
                <a:lnTo>
                  <a:pt x="5805564" y="3053523"/>
                </a:lnTo>
                <a:lnTo>
                  <a:pt x="5805934" y="3052206"/>
                </a:lnTo>
                <a:close/>
                <a:moveTo>
                  <a:pt x="2809892" y="3039341"/>
                </a:moveTo>
                <a:lnTo>
                  <a:pt x="2795954" y="3040189"/>
                </a:lnTo>
                <a:lnTo>
                  <a:pt x="2796062" y="3040205"/>
                </a:lnTo>
                <a:close/>
                <a:moveTo>
                  <a:pt x="2775694" y="3037202"/>
                </a:moveTo>
                <a:lnTo>
                  <a:pt x="2761244" y="3042705"/>
                </a:lnTo>
                <a:lnTo>
                  <a:pt x="2761460" y="3042764"/>
                </a:lnTo>
                <a:close/>
                <a:moveTo>
                  <a:pt x="2775712" y="3037195"/>
                </a:moveTo>
                <a:lnTo>
                  <a:pt x="2775712" y="3037196"/>
                </a:lnTo>
                <a:lnTo>
                  <a:pt x="2802228" y="3092161"/>
                </a:lnTo>
                <a:lnTo>
                  <a:pt x="2796837" y="3103748"/>
                </a:lnTo>
                <a:lnTo>
                  <a:pt x="2797241" y="3127789"/>
                </a:lnTo>
                <a:lnTo>
                  <a:pt x="2798757" y="3156532"/>
                </a:lnTo>
                <a:lnTo>
                  <a:pt x="2789526" y="3173725"/>
                </a:lnTo>
                <a:lnTo>
                  <a:pt x="2795321" y="3186592"/>
                </a:lnTo>
                <a:lnTo>
                  <a:pt x="2790301" y="3198179"/>
                </a:lnTo>
                <a:lnTo>
                  <a:pt x="2803373" y="3226546"/>
                </a:lnTo>
                <a:lnTo>
                  <a:pt x="2790301" y="3263453"/>
                </a:lnTo>
                <a:lnTo>
                  <a:pt x="2790172" y="3263824"/>
                </a:lnTo>
                <a:lnTo>
                  <a:pt x="2804895" y="3286582"/>
                </a:lnTo>
                <a:lnTo>
                  <a:pt x="2790301" y="3263453"/>
                </a:lnTo>
                <a:lnTo>
                  <a:pt x="2803778" y="3226546"/>
                </a:lnTo>
                <a:lnTo>
                  <a:pt x="2790301" y="3198179"/>
                </a:lnTo>
                <a:lnTo>
                  <a:pt x="2795321" y="3186591"/>
                </a:lnTo>
                <a:lnTo>
                  <a:pt x="2789526" y="3173725"/>
                </a:lnTo>
                <a:lnTo>
                  <a:pt x="2798758" y="3156532"/>
                </a:lnTo>
                <a:lnTo>
                  <a:pt x="2797242" y="3127788"/>
                </a:lnTo>
                <a:lnTo>
                  <a:pt x="2796837" y="3103748"/>
                </a:lnTo>
                <a:lnTo>
                  <a:pt x="2802228" y="3092161"/>
                </a:lnTo>
                <a:close/>
                <a:moveTo>
                  <a:pt x="2775713" y="3037195"/>
                </a:moveTo>
                <a:lnTo>
                  <a:pt x="2775713" y="3037195"/>
                </a:lnTo>
                <a:lnTo>
                  <a:pt x="2775871" y="3037219"/>
                </a:lnTo>
                <a:close/>
                <a:moveTo>
                  <a:pt x="5286477" y="3036330"/>
                </a:moveTo>
                <a:lnTo>
                  <a:pt x="5295704" y="3037195"/>
                </a:lnTo>
                <a:lnTo>
                  <a:pt x="5297253" y="3047917"/>
                </a:lnTo>
                <a:lnTo>
                  <a:pt x="5309537" y="3047053"/>
                </a:lnTo>
                <a:lnTo>
                  <a:pt x="5297253" y="3047504"/>
                </a:lnTo>
                <a:lnTo>
                  <a:pt x="5295703" y="3036744"/>
                </a:lnTo>
                <a:close/>
                <a:moveTo>
                  <a:pt x="5286471" y="3036330"/>
                </a:moveTo>
                <a:lnTo>
                  <a:pt x="5288796" y="3047052"/>
                </a:lnTo>
                <a:lnTo>
                  <a:pt x="5285326" y="3063380"/>
                </a:lnTo>
                <a:lnTo>
                  <a:pt x="5289942" y="3079256"/>
                </a:lnTo>
                <a:lnTo>
                  <a:pt x="5285326" y="3092160"/>
                </a:lnTo>
                <a:lnTo>
                  <a:pt x="5288021" y="3104162"/>
                </a:lnTo>
                <a:lnTo>
                  <a:pt x="5288022" y="3104162"/>
                </a:lnTo>
                <a:lnTo>
                  <a:pt x="5285697" y="3092160"/>
                </a:lnTo>
                <a:lnTo>
                  <a:pt x="5289942" y="3079256"/>
                </a:lnTo>
                <a:lnTo>
                  <a:pt x="5285697" y="3063380"/>
                </a:lnTo>
                <a:lnTo>
                  <a:pt x="5288797" y="3047052"/>
                </a:lnTo>
                <a:lnTo>
                  <a:pt x="5286472" y="3036330"/>
                </a:lnTo>
                <a:close/>
                <a:moveTo>
                  <a:pt x="5274174" y="3034186"/>
                </a:moveTo>
                <a:lnTo>
                  <a:pt x="5274049" y="3034227"/>
                </a:lnTo>
                <a:lnTo>
                  <a:pt x="5286449" y="3036326"/>
                </a:lnTo>
                <a:close/>
                <a:moveTo>
                  <a:pt x="5409298" y="3033561"/>
                </a:moveTo>
                <a:lnTo>
                  <a:pt x="5405674" y="3065938"/>
                </a:lnTo>
                <a:lnTo>
                  <a:pt x="5412614" y="3071958"/>
                </a:lnTo>
                <a:lnTo>
                  <a:pt x="5431044" y="3085276"/>
                </a:lnTo>
                <a:lnTo>
                  <a:pt x="5431044" y="3085275"/>
                </a:lnTo>
                <a:lnTo>
                  <a:pt x="5412615" y="3071957"/>
                </a:lnTo>
                <a:lnTo>
                  <a:pt x="5405674" y="3065938"/>
                </a:lnTo>
                <a:close/>
                <a:moveTo>
                  <a:pt x="8473597" y="3027301"/>
                </a:moveTo>
                <a:lnTo>
                  <a:pt x="8479359" y="3044494"/>
                </a:lnTo>
                <a:lnTo>
                  <a:pt x="8478988" y="3065525"/>
                </a:lnTo>
                <a:lnTo>
                  <a:pt x="8485120" y="3069814"/>
                </a:lnTo>
                <a:lnTo>
                  <a:pt x="8484750" y="3084411"/>
                </a:lnTo>
                <a:lnTo>
                  <a:pt x="8492431" y="3101604"/>
                </a:lnTo>
                <a:lnTo>
                  <a:pt x="8491656" y="3120904"/>
                </a:lnTo>
                <a:lnTo>
                  <a:pt x="8489365" y="3132943"/>
                </a:lnTo>
                <a:lnTo>
                  <a:pt x="8495127" y="3159993"/>
                </a:lnTo>
                <a:lnTo>
                  <a:pt x="8513960" y="3147089"/>
                </a:lnTo>
                <a:lnTo>
                  <a:pt x="8520497" y="3161272"/>
                </a:lnTo>
                <a:lnTo>
                  <a:pt x="8531649" y="3175004"/>
                </a:lnTo>
                <a:lnTo>
                  <a:pt x="8526258" y="3190053"/>
                </a:lnTo>
                <a:lnTo>
                  <a:pt x="8527437" y="3219247"/>
                </a:lnTo>
                <a:lnTo>
                  <a:pt x="8528212" y="3236403"/>
                </a:lnTo>
                <a:lnTo>
                  <a:pt x="8534748" y="3240278"/>
                </a:lnTo>
                <a:lnTo>
                  <a:pt x="8536669" y="3269886"/>
                </a:lnTo>
                <a:lnTo>
                  <a:pt x="8530133" y="3287493"/>
                </a:lnTo>
                <a:lnTo>
                  <a:pt x="8534748" y="3310668"/>
                </a:lnTo>
                <a:lnTo>
                  <a:pt x="8560118" y="3328275"/>
                </a:lnTo>
                <a:lnTo>
                  <a:pt x="8575482" y="3344603"/>
                </a:lnTo>
                <a:lnTo>
                  <a:pt x="8590475" y="3359614"/>
                </a:lnTo>
                <a:lnTo>
                  <a:pt x="8585488" y="3367364"/>
                </a:lnTo>
                <a:lnTo>
                  <a:pt x="8596270" y="3388809"/>
                </a:lnTo>
                <a:lnTo>
                  <a:pt x="8598932" y="3426167"/>
                </a:lnTo>
                <a:lnTo>
                  <a:pt x="8610859" y="3418454"/>
                </a:lnTo>
                <a:lnTo>
                  <a:pt x="8618540" y="3433466"/>
                </a:lnTo>
                <a:lnTo>
                  <a:pt x="8625852" y="3428311"/>
                </a:lnTo>
                <a:lnTo>
                  <a:pt x="8622415" y="3463977"/>
                </a:lnTo>
                <a:lnTo>
                  <a:pt x="8636633" y="3485007"/>
                </a:lnTo>
                <a:lnTo>
                  <a:pt x="8645460" y="3498325"/>
                </a:lnTo>
                <a:lnTo>
                  <a:pt x="8658937" y="3525789"/>
                </a:lnTo>
                <a:lnTo>
                  <a:pt x="8658937" y="3553253"/>
                </a:lnTo>
                <a:lnTo>
                  <a:pt x="8653917" y="3573005"/>
                </a:lnTo>
                <a:lnTo>
                  <a:pt x="8645460" y="3594035"/>
                </a:lnTo>
                <a:lnTo>
                  <a:pt x="8648930" y="3622816"/>
                </a:lnTo>
                <a:lnTo>
                  <a:pt x="8637004" y="3653741"/>
                </a:lnTo>
                <a:lnTo>
                  <a:pt x="8626997" y="3669203"/>
                </a:lnTo>
                <a:lnTo>
                  <a:pt x="8608568" y="3699677"/>
                </a:lnTo>
                <a:lnTo>
                  <a:pt x="8602031" y="3718977"/>
                </a:lnTo>
                <a:lnTo>
                  <a:pt x="8587038" y="3743017"/>
                </a:lnTo>
                <a:lnTo>
                  <a:pt x="8562814" y="3774394"/>
                </a:lnTo>
                <a:lnTo>
                  <a:pt x="8537039" y="3791136"/>
                </a:lnTo>
                <a:lnTo>
                  <a:pt x="8515881" y="3817734"/>
                </a:lnTo>
                <a:lnTo>
                  <a:pt x="8500113" y="3834476"/>
                </a:lnTo>
                <a:lnTo>
                  <a:pt x="8478988" y="3864536"/>
                </a:lnTo>
                <a:lnTo>
                  <a:pt x="8461670" y="3881729"/>
                </a:lnTo>
                <a:lnTo>
                  <a:pt x="8442837" y="3907462"/>
                </a:lnTo>
                <a:lnTo>
                  <a:pt x="8428214" y="3931502"/>
                </a:lnTo>
                <a:lnTo>
                  <a:pt x="8424003" y="3942262"/>
                </a:lnTo>
                <a:lnTo>
                  <a:pt x="8403990" y="3954715"/>
                </a:lnTo>
                <a:lnTo>
                  <a:pt x="8375150" y="3955580"/>
                </a:lnTo>
                <a:lnTo>
                  <a:pt x="8344793" y="3970178"/>
                </a:lnTo>
                <a:lnTo>
                  <a:pt x="8326330" y="3983458"/>
                </a:lnTo>
                <a:lnTo>
                  <a:pt x="8304026" y="3998055"/>
                </a:lnTo>
                <a:lnTo>
                  <a:pt x="8290953" y="3983044"/>
                </a:lnTo>
                <a:lnTo>
                  <a:pt x="8278285" y="3977025"/>
                </a:lnTo>
                <a:lnTo>
                  <a:pt x="8291358" y="3959004"/>
                </a:lnTo>
                <a:lnTo>
                  <a:pt x="8274410" y="3965437"/>
                </a:lnTo>
                <a:lnTo>
                  <a:pt x="8239809" y="3990757"/>
                </a:lnTo>
                <a:lnTo>
                  <a:pt x="8223300" y="3980900"/>
                </a:lnTo>
                <a:lnTo>
                  <a:pt x="8211743" y="3975746"/>
                </a:lnTo>
                <a:lnTo>
                  <a:pt x="8198300" y="3973601"/>
                </a:lnTo>
                <a:lnTo>
                  <a:pt x="8179062" y="3963293"/>
                </a:lnTo>
                <a:lnTo>
                  <a:pt x="8172155" y="3941811"/>
                </a:lnTo>
                <a:lnTo>
                  <a:pt x="8179466" y="3915626"/>
                </a:lnTo>
                <a:lnTo>
                  <a:pt x="8181387" y="3898019"/>
                </a:lnTo>
                <a:lnTo>
                  <a:pt x="8175221" y="3883873"/>
                </a:lnTo>
                <a:lnTo>
                  <a:pt x="8152547" y="3879584"/>
                </a:lnTo>
                <a:lnTo>
                  <a:pt x="8167910" y="3862805"/>
                </a:lnTo>
                <a:lnTo>
                  <a:pt x="8172155" y="3837072"/>
                </a:lnTo>
                <a:lnTo>
                  <a:pt x="8149481" y="3860661"/>
                </a:lnTo>
                <a:lnTo>
                  <a:pt x="8124481" y="3867132"/>
                </a:lnTo>
                <a:lnTo>
                  <a:pt x="8145606" y="3848659"/>
                </a:lnTo>
                <a:lnTo>
                  <a:pt x="8157937" y="3828494"/>
                </a:lnTo>
                <a:lnTo>
                  <a:pt x="8174076" y="3811301"/>
                </a:lnTo>
                <a:lnTo>
                  <a:pt x="8181758" y="3785981"/>
                </a:lnTo>
                <a:lnTo>
                  <a:pt x="8149481" y="3815590"/>
                </a:lnTo>
                <a:lnTo>
                  <a:pt x="8129097" y="3826763"/>
                </a:lnTo>
                <a:lnTo>
                  <a:pt x="8108309" y="3854227"/>
                </a:lnTo>
                <a:lnTo>
                  <a:pt x="8094495" y="3840495"/>
                </a:lnTo>
                <a:lnTo>
                  <a:pt x="8102177" y="3822023"/>
                </a:lnTo>
                <a:lnTo>
                  <a:pt x="8095641" y="3797569"/>
                </a:lnTo>
                <a:lnTo>
                  <a:pt x="8087184" y="3784665"/>
                </a:lnTo>
                <a:lnTo>
                  <a:pt x="8094866" y="3776538"/>
                </a:lnTo>
                <a:lnTo>
                  <a:pt x="8069496" y="3756335"/>
                </a:lnTo>
                <a:lnTo>
                  <a:pt x="8051403" y="3755056"/>
                </a:lnTo>
                <a:lnTo>
                  <a:pt x="8032199" y="3738315"/>
                </a:lnTo>
                <a:lnTo>
                  <a:pt x="7985300" y="3741738"/>
                </a:lnTo>
                <a:lnTo>
                  <a:pt x="7947598" y="3753777"/>
                </a:lnTo>
                <a:lnTo>
                  <a:pt x="7914547" y="3765365"/>
                </a:lnTo>
                <a:lnTo>
                  <a:pt x="7890693" y="3763220"/>
                </a:lnTo>
                <a:lnTo>
                  <a:pt x="7857236" y="3780376"/>
                </a:lnTo>
                <a:lnTo>
                  <a:pt x="7832237" y="3788540"/>
                </a:lnTo>
                <a:lnTo>
                  <a:pt x="7821489" y="3806147"/>
                </a:lnTo>
                <a:lnTo>
                  <a:pt x="7806867" y="3819879"/>
                </a:lnTo>
                <a:lnTo>
                  <a:pt x="7784967" y="3821195"/>
                </a:lnTo>
                <a:lnTo>
                  <a:pt x="7767650" y="3824167"/>
                </a:lnTo>
                <a:lnTo>
                  <a:pt x="7747266" y="3817734"/>
                </a:lnTo>
                <a:lnTo>
                  <a:pt x="7727657" y="3821609"/>
                </a:lnTo>
                <a:lnTo>
                  <a:pt x="7709228" y="3823340"/>
                </a:lnTo>
                <a:lnTo>
                  <a:pt x="7687665" y="3841361"/>
                </a:lnTo>
                <a:lnTo>
                  <a:pt x="7681129" y="3840081"/>
                </a:lnTo>
                <a:lnTo>
                  <a:pt x="7664619" y="3849525"/>
                </a:lnTo>
                <a:lnTo>
                  <a:pt x="7648852" y="3860661"/>
                </a:lnTo>
                <a:lnTo>
                  <a:pt x="7630388" y="3859381"/>
                </a:lnTo>
                <a:lnTo>
                  <a:pt x="7613104" y="3859381"/>
                </a:lnTo>
                <a:lnTo>
                  <a:pt x="7593866" y="3837072"/>
                </a:lnTo>
                <a:lnTo>
                  <a:pt x="7582344" y="3830638"/>
                </a:lnTo>
                <a:lnTo>
                  <a:pt x="7589621" y="3810887"/>
                </a:lnTo>
                <a:lnTo>
                  <a:pt x="7603469" y="3806561"/>
                </a:lnTo>
                <a:lnTo>
                  <a:pt x="7610780" y="3798434"/>
                </a:lnTo>
                <a:lnTo>
                  <a:pt x="7613846" y="3786395"/>
                </a:lnTo>
                <a:lnTo>
                  <a:pt x="7624223" y="3762769"/>
                </a:lnTo>
                <a:lnTo>
                  <a:pt x="7627693" y="3742604"/>
                </a:lnTo>
                <a:lnTo>
                  <a:pt x="7624223" y="3707841"/>
                </a:lnTo>
                <a:lnTo>
                  <a:pt x="7625773" y="3688503"/>
                </a:lnTo>
                <a:lnTo>
                  <a:pt x="7631938" y="3669203"/>
                </a:lnTo>
                <a:lnTo>
                  <a:pt x="7627693" y="3647308"/>
                </a:lnTo>
                <a:lnTo>
                  <a:pt x="7629614" y="3636999"/>
                </a:lnTo>
                <a:lnTo>
                  <a:pt x="7621561" y="3623681"/>
                </a:lnTo>
                <a:lnTo>
                  <a:pt x="7624223" y="3596631"/>
                </a:lnTo>
                <a:lnTo>
                  <a:pt x="7615766" y="3569995"/>
                </a:lnTo>
                <a:lnTo>
                  <a:pt x="7615025" y="3554984"/>
                </a:lnTo>
                <a:lnTo>
                  <a:pt x="7623482" y="3569995"/>
                </a:lnTo>
                <a:lnTo>
                  <a:pt x="7621561" y="3538242"/>
                </a:lnTo>
                <a:lnTo>
                  <a:pt x="7632309" y="3547685"/>
                </a:lnTo>
                <a:lnTo>
                  <a:pt x="7637295" y="3561417"/>
                </a:lnTo>
                <a:lnTo>
                  <a:pt x="7640766" y="3543810"/>
                </a:lnTo>
                <a:lnTo>
                  <a:pt x="7633084" y="3516760"/>
                </a:lnTo>
                <a:lnTo>
                  <a:pt x="7632309" y="3506038"/>
                </a:lnTo>
                <a:lnTo>
                  <a:pt x="7628097" y="3495730"/>
                </a:lnTo>
                <a:lnTo>
                  <a:pt x="7634229" y="3475978"/>
                </a:lnTo>
                <a:lnTo>
                  <a:pt x="7641540" y="3467814"/>
                </a:lnTo>
                <a:lnTo>
                  <a:pt x="7647706" y="3450659"/>
                </a:lnTo>
                <a:lnTo>
                  <a:pt x="7648447" y="3430907"/>
                </a:lnTo>
                <a:lnTo>
                  <a:pt x="7663070" y="3406002"/>
                </a:lnTo>
                <a:lnTo>
                  <a:pt x="7661149" y="3431773"/>
                </a:lnTo>
                <a:lnTo>
                  <a:pt x="7676142" y="3408146"/>
                </a:lnTo>
                <a:lnTo>
                  <a:pt x="7699221" y="3396972"/>
                </a:lnTo>
                <a:lnTo>
                  <a:pt x="7714585" y="3382375"/>
                </a:lnTo>
                <a:lnTo>
                  <a:pt x="7736518" y="3370374"/>
                </a:lnTo>
                <a:lnTo>
                  <a:pt x="7749186" y="3367364"/>
                </a:lnTo>
                <a:lnTo>
                  <a:pt x="7755723" y="3371653"/>
                </a:lnTo>
                <a:lnTo>
                  <a:pt x="7778431" y="3358786"/>
                </a:lnTo>
                <a:lnTo>
                  <a:pt x="7795344" y="3355325"/>
                </a:lnTo>
                <a:lnTo>
                  <a:pt x="7800735" y="3347613"/>
                </a:lnTo>
                <a:lnTo>
                  <a:pt x="7807642" y="3344603"/>
                </a:lnTo>
                <a:lnTo>
                  <a:pt x="7822635" y="3345468"/>
                </a:lnTo>
                <a:lnTo>
                  <a:pt x="7851846" y="3335160"/>
                </a:lnTo>
                <a:lnTo>
                  <a:pt x="7868793" y="3320111"/>
                </a:lnTo>
                <a:lnTo>
                  <a:pt x="7878395" y="3302090"/>
                </a:lnTo>
                <a:lnTo>
                  <a:pt x="7896858" y="3284483"/>
                </a:lnTo>
                <a:lnTo>
                  <a:pt x="7899924" y="3270751"/>
                </a:lnTo>
                <a:lnTo>
                  <a:pt x="7903765" y="3252279"/>
                </a:lnTo>
                <a:lnTo>
                  <a:pt x="7926844" y="3223085"/>
                </a:lnTo>
                <a:lnTo>
                  <a:pt x="7933751" y="3252731"/>
                </a:lnTo>
                <a:lnTo>
                  <a:pt x="7946049" y="3246297"/>
                </a:lnTo>
                <a:lnTo>
                  <a:pt x="7939142" y="3229970"/>
                </a:lnTo>
                <a:lnTo>
                  <a:pt x="7949519" y="3213642"/>
                </a:lnTo>
                <a:lnTo>
                  <a:pt x="7960671" y="3220526"/>
                </a:lnTo>
                <a:lnTo>
                  <a:pt x="7967207" y="3194756"/>
                </a:lnTo>
                <a:lnTo>
                  <a:pt x="7984120" y="3178014"/>
                </a:lnTo>
                <a:lnTo>
                  <a:pt x="7992207" y="3164696"/>
                </a:lnTo>
                <a:lnTo>
                  <a:pt x="8006829" y="3158714"/>
                </a:lnTo>
                <a:lnTo>
                  <a:pt x="8008345" y="3149233"/>
                </a:lnTo>
                <a:lnTo>
                  <a:pt x="8019901" y="3152694"/>
                </a:lnTo>
                <a:lnTo>
                  <a:pt x="8021047" y="3144117"/>
                </a:lnTo>
                <a:lnTo>
                  <a:pt x="8033715" y="3139376"/>
                </a:lnTo>
                <a:lnTo>
                  <a:pt x="8047192" y="3135087"/>
                </a:lnTo>
                <a:lnTo>
                  <a:pt x="8064880" y="3150550"/>
                </a:lnTo>
                <a:lnTo>
                  <a:pt x="8076807" y="3171129"/>
                </a:lnTo>
                <a:lnTo>
                  <a:pt x="8093720" y="3171129"/>
                </a:lnTo>
                <a:lnTo>
                  <a:pt x="8110230" y="3174139"/>
                </a:lnTo>
                <a:lnTo>
                  <a:pt x="8107164" y="3155704"/>
                </a:lnTo>
                <a:lnTo>
                  <a:pt x="8123706" y="3128203"/>
                </a:lnTo>
                <a:lnTo>
                  <a:pt x="8136408" y="3119211"/>
                </a:lnTo>
                <a:lnTo>
                  <a:pt x="8133713" y="3111047"/>
                </a:lnTo>
                <a:lnTo>
                  <a:pt x="8147527" y="3091296"/>
                </a:lnTo>
                <a:lnTo>
                  <a:pt x="8164844" y="3079257"/>
                </a:lnTo>
                <a:lnTo>
                  <a:pt x="8178287" y="3083132"/>
                </a:lnTo>
                <a:lnTo>
                  <a:pt x="8201366" y="3076698"/>
                </a:lnTo>
                <a:lnTo>
                  <a:pt x="8202916" y="3059505"/>
                </a:lnTo>
                <a:lnTo>
                  <a:pt x="8184082" y="3048369"/>
                </a:lnTo>
                <a:lnTo>
                  <a:pt x="8199075" y="3043215"/>
                </a:lnTo>
                <a:lnTo>
                  <a:pt x="8215989" y="3051341"/>
                </a:lnTo>
                <a:lnTo>
                  <a:pt x="8228657" y="3065939"/>
                </a:lnTo>
                <a:lnTo>
                  <a:pt x="8250590" y="3074554"/>
                </a:lnTo>
                <a:lnTo>
                  <a:pt x="8258676" y="3070679"/>
                </a:lnTo>
                <a:lnTo>
                  <a:pt x="8274040" y="3081401"/>
                </a:lnTo>
                <a:lnTo>
                  <a:pt x="8290953" y="3071958"/>
                </a:lnTo>
                <a:lnTo>
                  <a:pt x="8300589" y="3074554"/>
                </a:lnTo>
                <a:lnTo>
                  <a:pt x="8307496" y="3068121"/>
                </a:lnTo>
                <a:lnTo>
                  <a:pt x="8318244" y="3085276"/>
                </a:lnTo>
                <a:lnTo>
                  <a:pt x="8308642" y="3103297"/>
                </a:lnTo>
                <a:lnTo>
                  <a:pt x="8296715" y="3117067"/>
                </a:lnTo>
                <a:lnTo>
                  <a:pt x="8287483" y="3117894"/>
                </a:lnTo>
                <a:lnTo>
                  <a:pt x="8289033" y="3132078"/>
                </a:lnTo>
                <a:lnTo>
                  <a:pt x="8278656" y="3149233"/>
                </a:lnTo>
                <a:lnTo>
                  <a:pt x="8266729" y="3165561"/>
                </a:lnTo>
                <a:lnTo>
                  <a:pt x="8267133" y="3175456"/>
                </a:lnTo>
                <a:lnTo>
                  <a:pt x="8285967" y="3194342"/>
                </a:lnTo>
                <a:lnTo>
                  <a:pt x="8304801" y="3205064"/>
                </a:lnTo>
                <a:lnTo>
                  <a:pt x="8316728" y="3216651"/>
                </a:lnTo>
                <a:lnTo>
                  <a:pt x="8332496" y="3237268"/>
                </a:lnTo>
                <a:lnTo>
                  <a:pt x="8340177" y="3237268"/>
                </a:lnTo>
                <a:lnTo>
                  <a:pt x="8352475" y="3245846"/>
                </a:lnTo>
                <a:lnTo>
                  <a:pt x="8354800" y="3256568"/>
                </a:lnTo>
                <a:lnTo>
                  <a:pt x="8378249" y="3267742"/>
                </a:lnTo>
                <a:lnTo>
                  <a:pt x="8397858" y="3256568"/>
                </a:lnTo>
                <a:lnTo>
                  <a:pt x="8406315" y="3238133"/>
                </a:lnTo>
                <a:lnTo>
                  <a:pt x="8414401" y="3222671"/>
                </a:lnTo>
                <a:lnTo>
                  <a:pt x="8420533" y="3203785"/>
                </a:lnTo>
                <a:lnTo>
                  <a:pt x="8433234" y="3177149"/>
                </a:lnTo>
                <a:lnTo>
                  <a:pt x="8431685" y="3160407"/>
                </a:lnTo>
                <a:lnTo>
                  <a:pt x="8435155" y="3150550"/>
                </a:lnTo>
                <a:lnTo>
                  <a:pt x="8434380" y="3130799"/>
                </a:lnTo>
                <a:lnTo>
                  <a:pt x="8441691" y="3105028"/>
                </a:lnTo>
                <a:lnTo>
                  <a:pt x="8447452" y="3098143"/>
                </a:lnTo>
                <a:lnTo>
                  <a:pt x="8444757" y="3087007"/>
                </a:lnTo>
                <a:lnTo>
                  <a:pt x="8453214" y="3068535"/>
                </a:lnTo>
                <a:lnTo>
                  <a:pt x="8460525" y="3049648"/>
                </a:lnTo>
                <a:lnTo>
                  <a:pt x="8462445" y="3040205"/>
                </a:lnTo>
                <a:close/>
                <a:moveTo>
                  <a:pt x="9105726" y="3027301"/>
                </a:moveTo>
                <a:lnTo>
                  <a:pt x="9108017" y="3027752"/>
                </a:lnTo>
                <a:lnTo>
                  <a:pt x="9108792" y="3028166"/>
                </a:lnTo>
                <a:lnTo>
                  <a:pt x="9108017" y="3029897"/>
                </a:lnTo>
                <a:lnTo>
                  <a:pt x="9108017" y="3030311"/>
                </a:lnTo>
                <a:lnTo>
                  <a:pt x="9105322" y="3031176"/>
                </a:lnTo>
                <a:lnTo>
                  <a:pt x="9104951" y="3031176"/>
                </a:lnTo>
                <a:lnTo>
                  <a:pt x="9103806" y="3031176"/>
                </a:lnTo>
                <a:lnTo>
                  <a:pt x="9101110" y="3033772"/>
                </a:lnTo>
                <a:lnTo>
                  <a:pt x="9100336" y="3033320"/>
                </a:lnTo>
                <a:lnTo>
                  <a:pt x="9099190" y="3033772"/>
                </a:lnTo>
                <a:lnTo>
                  <a:pt x="9098786" y="3031627"/>
                </a:lnTo>
                <a:lnTo>
                  <a:pt x="9098786" y="3030311"/>
                </a:lnTo>
                <a:lnTo>
                  <a:pt x="9099931" y="3030311"/>
                </a:lnTo>
                <a:lnTo>
                  <a:pt x="9100706" y="3029031"/>
                </a:lnTo>
                <a:lnTo>
                  <a:pt x="9102256" y="3027752"/>
                </a:lnTo>
                <a:close/>
                <a:moveTo>
                  <a:pt x="5543710" y="3022598"/>
                </a:moveTo>
                <a:lnTo>
                  <a:pt x="5538724" y="3032041"/>
                </a:lnTo>
                <a:lnTo>
                  <a:pt x="5532962" y="3059505"/>
                </a:lnTo>
                <a:lnTo>
                  <a:pt x="5532968" y="3059537"/>
                </a:lnTo>
                <a:lnTo>
                  <a:pt x="5532963" y="3059505"/>
                </a:lnTo>
                <a:lnTo>
                  <a:pt x="5538724" y="3032041"/>
                </a:lnTo>
                <a:lnTo>
                  <a:pt x="5543710" y="3022598"/>
                </a:lnTo>
                <a:close/>
                <a:moveTo>
                  <a:pt x="916253" y="3019174"/>
                </a:moveTo>
                <a:lnTo>
                  <a:pt x="917805" y="3019588"/>
                </a:lnTo>
                <a:lnTo>
                  <a:pt x="918174" y="3020453"/>
                </a:lnTo>
                <a:lnTo>
                  <a:pt x="918174" y="3021319"/>
                </a:lnTo>
                <a:lnTo>
                  <a:pt x="917805" y="3022598"/>
                </a:lnTo>
                <a:lnTo>
                  <a:pt x="916658" y="3023012"/>
                </a:lnTo>
                <a:close/>
                <a:moveTo>
                  <a:pt x="8979988" y="3011876"/>
                </a:moveTo>
                <a:lnTo>
                  <a:pt x="8982683" y="3011876"/>
                </a:lnTo>
                <a:lnTo>
                  <a:pt x="8984974" y="3012704"/>
                </a:lnTo>
                <a:lnTo>
                  <a:pt x="8989220" y="3016579"/>
                </a:lnTo>
                <a:lnTo>
                  <a:pt x="8990365" y="3017030"/>
                </a:lnTo>
                <a:lnTo>
                  <a:pt x="8990736" y="3018309"/>
                </a:lnTo>
                <a:lnTo>
                  <a:pt x="8994206" y="3020002"/>
                </a:lnTo>
                <a:lnTo>
                  <a:pt x="8996126" y="3020002"/>
                </a:lnTo>
                <a:lnTo>
                  <a:pt x="8998451" y="3020868"/>
                </a:lnTo>
                <a:lnTo>
                  <a:pt x="9000742" y="3020454"/>
                </a:lnTo>
                <a:lnTo>
                  <a:pt x="9002292" y="3022147"/>
                </a:lnTo>
                <a:lnTo>
                  <a:pt x="9004583" y="3029031"/>
                </a:lnTo>
                <a:lnTo>
                  <a:pt x="9004583" y="3031176"/>
                </a:lnTo>
                <a:lnTo>
                  <a:pt x="9006504" y="3032455"/>
                </a:lnTo>
                <a:lnTo>
                  <a:pt x="9004583" y="3033320"/>
                </a:lnTo>
                <a:lnTo>
                  <a:pt x="9002292" y="3032041"/>
                </a:lnTo>
                <a:lnTo>
                  <a:pt x="8999967" y="3032455"/>
                </a:lnTo>
                <a:lnTo>
                  <a:pt x="8998047" y="3031627"/>
                </a:lnTo>
                <a:lnTo>
                  <a:pt x="8994610" y="3031176"/>
                </a:lnTo>
                <a:lnTo>
                  <a:pt x="8991140" y="3029031"/>
                </a:lnTo>
                <a:lnTo>
                  <a:pt x="8985379" y="3023877"/>
                </a:lnTo>
                <a:lnTo>
                  <a:pt x="8985379" y="3021319"/>
                </a:lnTo>
                <a:lnTo>
                  <a:pt x="8984604" y="3020454"/>
                </a:lnTo>
                <a:lnTo>
                  <a:pt x="8984604" y="3017030"/>
                </a:lnTo>
                <a:lnTo>
                  <a:pt x="8982683" y="3016165"/>
                </a:lnTo>
                <a:lnTo>
                  <a:pt x="8979584" y="3016165"/>
                </a:lnTo>
                <a:lnTo>
                  <a:pt x="8979584" y="3014434"/>
                </a:lnTo>
                <a:close/>
                <a:moveTo>
                  <a:pt x="2703018" y="3006236"/>
                </a:moveTo>
                <a:lnTo>
                  <a:pt x="2703039" y="3006270"/>
                </a:lnTo>
                <a:lnTo>
                  <a:pt x="2726488" y="3007550"/>
                </a:lnTo>
                <a:lnTo>
                  <a:pt x="2726489" y="3007549"/>
                </a:lnTo>
                <a:lnTo>
                  <a:pt x="2703039" y="3006270"/>
                </a:lnTo>
                <a:close/>
                <a:moveTo>
                  <a:pt x="903181" y="3001567"/>
                </a:moveTo>
                <a:lnTo>
                  <a:pt x="904326" y="3001567"/>
                </a:lnTo>
                <a:lnTo>
                  <a:pt x="904731" y="3002395"/>
                </a:lnTo>
                <a:lnTo>
                  <a:pt x="902811" y="3004577"/>
                </a:lnTo>
                <a:lnTo>
                  <a:pt x="902811" y="3001981"/>
                </a:lnTo>
                <a:close/>
                <a:moveTo>
                  <a:pt x="2886775" y="2996836"/>
                </a:moveTo>
                <a:lnTo>
                  <a:pt x="2851453" y="3002847"/>
                </a:lnTo>
                <a:lnTo>
                  <a:pt x="2837976" y="3014848"/>
                </a:lnTo>
                <a:lnTo>
                  <a:pt x="2814931" y="3029031"/>
                </a:lnTo>
                <a:lnTo>
                  <a:pt x="2809917" y="3039326"/>
                </a:lnTo>
                <a:lnTo>
                  <a:pt x="2815301" y="3029031"/>
                </a:lnTo>
                <a:lnTo>
                  <a:pt x="2838380" y="3014848"/>
                </a:lnTo>
                <a:lnTo>
                  <a:pt x="2851823" y="3002847"/>
                </a:lnTo>
                <a:close/>
                <a:moveTo>
                  <a:pt x="2886829" y="2996827"/>
                </a:moveTo>
                <a:lnTo>
                  <a:pt x="2884908" y="3022147"/>
                </a:lnTo>
                <a:lnTo>
                  <a:pt x="2889120" y="3035465"/>
                </a:lnTo>
                <a:lnTo>
                  <a:pt x="2887604" y="3058640"/>
                </a:lnTo>
                <a:lnTo>
                  <a:pt x="2918364" y="3089151"/>
                </a:lnTo>
                <a:lnTo>
                  <a:pt x="2948721" y="3094305"/>
                </a:lnTo>
                <a:lnTo>
                  <a:pt x="2960277" y="3107172"/>
                </a:lnTo>
                <a:lnTo>
                  <a:pt x="2960332" y="3107191"/>
                </a:lnTo>
                <a:lnTo>
                  <a:pt x="2960278" y="3107172"/>
                </a:lnTo>
                <a:lnTo>
                  <a:pt x="2948721" y="3094305"/>
                </a:lnTo>
                <a:lnTo>
                  <a:pt x="2918365" y="3089151"/>
                </a:lnTo>
                <a:lnTo>
                  <a:pt x="2887604" y="3058640"/>
                </a:lnTo>
                <a:lnTo>
                  <a:pt x="2889120" y="3035465"/>
                </a:lnTo>
                <a:lnTo>
                  <a:pt x="2884909" y="3022147"/>
                </a:lnTo>
                <a:lnTo>
                  <a:pt x="2886829" y="2996827"/>
                </a:lnTo>
                <a:close/>
                <a:moveTo>
                  <a:pt x="905102" y="2993817"/>
                </a:moveTo>
                <a:lnTo>
                  <a:pt x="908942" y="2995962"/>
                </a:lnTo>
                <a:lnTo>
                  <a:pt x="910492" y="2995548"/>
                </a:lnTo>
                <a:lnTo>
                  <a:pt x="908942" y="2997692"/>
                </a:lnTo>
                <a:lnTo>
                  <a:pt x="905102" y="2998106"/>
                </a:lnTo>
                <a:lnTo>
                  <a:pt x="904326" y="2999423"/>
                </a:lnTo>
                <a:lnTo>
                  <a:pt x="902406" y="2998971"/>
                </a:lnTo>
                <a:lnTo>
                  <a:pt x="901261" y="2996827"/>
                </a:lnTo>
                <a:close/>
                <a:moveTo>
                  <a:pt x="5537949" y="2993403"/>
                </a:moveTo>
                <a:lnTo>
                  <a:pt x="5542136" y="3014622"/>
                </a:lnTo>
                <a:lnTo>
                  <a:pt x="5537949" y="2993404"/>
                </a:lnTo>
                <a:close/>
                <a:moveTo>
                  <a:pt x="5232266" y="2988670"/>
                </a:moveTo>
                <a:lnTo>
                  <a:pt x="5241122" y="3001116"/>
                </a:lnTo>
                <a:lnTo>
                  <a:pt x="5238797" y="3041898"/>
                </a:lnTo>
                <a:lnTo>
                  <a:pt x="5241493" y="3001116"/>
                </a:lnTo>
                <a:close/>
                <a:moveTo>
                  <a:pt x="5558702" y="2987797"/>
                </a:moveTo>
                <a:lnTo>
                  <a:pt x="5556411" y="2994268"/>
                </a:lnTo>
                <a:lnTo>
                  <a:pt x="5556346" y="2994146"/>
                </a:lnTo>
                <a:lnTo>
                  <a:pt x="5555637" y="2997693"/>
                </a:lnTo>
                <a:lnTo>
                  <a:pt x="5564869" y="3020002"/>
                </a:lnTo>
                <a:lnTo>
                  <a:pt x="5565240" y="3061236"/>
                </a:lnTo>
                <a:lnTo>
                  <a:pt x="5557153" y="3080122"/>
                </a:lnTo>
                <a:lnTo>
                  <a:pt x="5564094" y="3105028"/>
                </a:lnTo>
                <a:lnTo>
                  <a:pt x="5563690" y="3120039"/>
                </a:lnTo>
                <a:lnTo>
                  <a:pt x="5569485" y="3130347"/>
                </a:lnTo>
                <a:lnTo>
                  <a:pt x="5569080" y="3142800"/>
                </a:lnTo>
                <a:lnTo>
                  <a:pt x="5572921" y="3150098"/>
                </a:lnTo>
                <a:lnTo>
                  <a:pt x="5577537" y="3141521"/>
                </a:lnTo>
                <a:lnTo>
                  <a:pt x="5586769" y="3154839"/>
                </a:lnTo>
                <a:lnTo>
                  <a:pt x="5587914" y="3150550"/>
                </a:lnTo>
                <a:lnTo>
                  <a:pt x="5582928" y="3132492"/>
                </a:lnTo>
                <a:lnTo>
                  <a:pt x="5577942" y="3130799"/>
                </a:lnTo>
                <a:lnTo>
                  <a:pt x="5577942" y="3126510"/>
                </a:lnTo>
                <a:lnTo>
                  <a:pt x="5579087" y="3126510"/>
                </a:lnTo>
                <a:lnTo>
                  <a:pt x="5579087" y="3126509"/>
                </a:lnTo>
                <a:lnTo>
                  <a:pt x="5577941" y="3126509"/>
                </a:lnTo>
                <a:lnTo>
                  <a:pt x="5574471" y="3087420"/>
                </a:lnTo>
                <a:lnTo>
                  <a:pt x="5582153" y="3055216"/>
                </a:lnTo>
                <a:lnTo>
                  <a:pt x="5592159" y="3053523"/>
                </a:lnTo>
                <a:lnTo>
                  <a:pt x="5624470" y="3063380"/>
                </a:lnTo>
                <a:lnTo>
                  <a:pt x="5631006" y="3059091"/>
                </a:lnTo>
                <a:lnTo>
                  <a:pt x="5649840" y="3058640"/>
                </a:lnTo>
                <a:lnTo>
                  <a:pt x="5659846" y="3048369"/>
                </a:lnTo>
                <a:lnTo>
                  <a:pt x="5660534" y="3048386"/>
                </a:lnTo>
                <a:lnTo>
                  <a:pt x="5659846" y="3048368"/>
                </a:lnTo>
                <a:lnTo>
                  <a:pt x="5649839" y="3058639"/>
                </a:lnTo>
                <a:lnTo>
                  <a:pt x="5631005" y="3059091"/>
                </a:lnTo>
                <a:lnTo>
                  <a:pt x="5624469" y="3063380"/>
                </a:lnTo>
                <a:lnTo>
                  <a:pt x="5592159" y="3053523"/>
                </a:lnTo>
                <a:lnTo>
                  <a:pt x="5582152" y="3055216"/>
                </a:lnTo>
                <a:lnTo>
                  <a:pt x="5582152" y="3054802"/>
                </a:lnTo>
                <a:lnTo>
                  <a:pt x="5573325" y="3041898"/>
                </a:lnTo>
                <a:lnTo>
                  <a:pt x="5572179" y="3005856"/>
                </a:lnTo>
                <a:close/>
                <a:moveTo>
                  <a:pt x="2747648" y="2986970"/>
                </a:moveTo>
                <a:lnTo>
                  <a:pt x="2747647" y="2986971"/>
                </a:lnTo>
                <a:lnTo>
                  <a:pt x="2748792" y="3039340"/>
                </a:lnTo>
                <a:lnTo>
                  <a:pt x="2748862" y="3039359"/>
                </a:lnTo>
                <a:lnTo>
                  <a:pt x="2748793" y="3039340"/>
                </a:lnTo>
                <a:close/>
                <a:moveTo>
                  <a:pt x="8984974" y="2982682"/>
                </a:moveTo>
                <a:lnTo>
                  <a:pt x="8985749" y="2983095"/>
                </a:lnTo>
                <a:lnTo>
                  <a:pt x="8988815" y="2992125"/>
                </a:lnTo>
                <a:lnTo>
                  <a:pt x="8988815" y="2995548"/>
                </a:lnTo>
                <a:lnTo>
                  <a:pt x="8988815" y="2996827"/>
                </a:lnTo>
                <a:lnTo>
                  <a:pt x="8986895" y="2993818"/>
                </a:lnTo>
                <a:lnTo>
                  <a:pt x="8985749" y="2995097"/>
                </a:lnTo>
                <a:lnTo>
                  <a:pt x="8984974" y="2993818"/>
                </a:lnTo>
                <a:lnTo>
                  <a:pt x="8985379" y="2990808"/>
                </a:lnTo>
                <a:lnTo>
                  <a:pt x="8985749" y="2988250"/>
                </a:lnTo>
                <a:lnTo>
                  <a:pt x="8985379" y="2986105"/>
                </a:lnTo>
                <a:close/>
                <a:moveTo>
                  <a:pt x="7869534" y="2982681"/>
                </a:moveTo>
                <a:lnTo>
                  <a:pt x="7883011" y="2993404"/>
                </a:lnTo>
                <a:lnTo>
                  <a:pt x="7891468" y="3003712"/>
                </a:lnTo>
                <a:lnTo>
                  <a:pt x="7889143" y="3012704"/>
                </a:lnTo>
                <a:lnTo>
                  <a:pt x="7877620" y="3013155"/>
                </a:lnTo>
                <a:lnTo>
                  <a:pt x="7843794" y="2989529"/>
                </a:lnTo>
                <a:close/>
                <a:moveTo>
                  <a:pt x="875891" y="2981816"/>
                </a:moveTo>
                <a:lnTo>
                  <a:pt x="876665" y="2982230"/>
                </a:lnTo>
                <a:lnTo>
                  <a:pt x="875891" y="2984826"/>
                </a:lnTo>
                <a:lnTo>
                  <a:pt x="875519" y="2986105"/>
                </a:lnTo>
                <a:lnTo>
                  <a:pt x="873970" y="2983960"/>
                </a:lnTo>
                <a:lnTo>
                  <a:pt x="873970" y="2982681"/>
                </a:lnTo>
                <a:close/>
                <a:moveTo>
                  <a:pt x="8940366" y="2979672"/>
                </a:moveTo>
                <a:lnTo>
                  <a:pt x="8941546" y="2980086"/>
                </a:lnTo>
                <a:lnTo>
                  <a:pt x="8946903" y="2985240"/>
                </a:lnTo>
                <a:lnTo>
                  <a:pt x="8950002" y="2984826"/>
                </a:lnTo>
                <a:lnTo>
                  <a:pt x="8957684" y="2984826"/>
                </a:lnTo>
                <a:lnTo>
                  <a:pt x="8961929" y="2988663"/>
                </a:lnTo>
                <a:lnTo>
                  <a:pt x="8964220" y="2990808"/>
                </a:lnTo>
                <a:lnTo>
                  <a:pt x="8965366" y="2993818"/>
                </a:lnTo>
                <a:lnTo>
                  <a:pt x="8967286" y="2995097"/>
                </a:lnTo>
                <a:lnTo>
                  <a:pt x="8968061" y="2996827"/>
                </a:lnTo>
                <a:lnTo>
                  <a:pt x="8968465" y="2999837"/>
                </a:lnTo>
                <a:lnTo>
                  <a:pt x="8968061" y="3000251"/>
                </a:lnTo>
                <a:lnTo>
                  <a:pt x="8965770" y="3001568"/>
                </a:lnTo>
                <a:lnTo>
                  <a:pt x="8963850" y="3001981"/>
                </a:lnTo>
                <a:lnTo>
                  <a:pt x="8959604" y="3001116"/>
                </a:lnTo>
                <a:lnTo>
                  <a:pt x="8954989" y="2998972"/>
                </a:lnTo>
                <a:lnTo>
                  <a:pt x="8946903" y="2998106"/>
                </a:lnTo>
                <a:lnTo>
                  <a:pt x="8942691" y="2997693"/>
                </a:lnTo>
                <a:lnTo>
                  <a:pt x="8941546" y="2996827"/>
                </a:lnTo>
                <a:lnTo>
                  <a:pt x="8940366" y="2995097"/>
                </a:lnTo>
                <a:lnTo>
                  <a:pt x="8938850" y="2992538"/>
                </a:lnTo>
                <a:lnTo>
                  <a:pt x="8937300" y="2988663"/>
                </a:lnTo>
                <a:lnTo>
                  <a:pt x="8937300" y="2986519"/>
                </a:lnTo>
                <a:lnTo>
                  <a:pt x="8937705" y="2982682"/>
                </a:lnTo>
                <a:lnTo>
                  <a:pt x="8938075" y="2980951"/>
                </a:lnTo>
                <a:close/>
                <a:moveTo>
                  <a:pt x="5525247" y="2978355"/>
                </a:moveTo>
                <a:lnTo>
                  <a:pt x="5525247" y="2978355"/>
                </a:lnTo>
                <a:lnTo>
                  <a:pt x="5551392" y="2984826"/>
                </a:lnTo>
                <a:lnTo>
                  <a:pt x="5551391" y="2984825"/>
                </a:lnTo>
                <a:close/>
                <a:moveTo>
                  <a:pt x="5409515" y="2976210"/>
                </a:moveTo>
                <a:lnTo>
                  <a:pt x="5409515" y="2976210"/>
                </a:lnTo>
                <a:lnTo>
                  <a:pt x="5415276" y="2991259"/>
                </a:lnTo>
                <a:lnTo>
                  <a:pt x="5409961" y="3028502"/>
                </a:lnTo>
                <a:lnTo>
                  <a:pt x="5415276" y="2991259"/>
                </a:lnTo>
                <a:close/>
                <a:moveTo>
                  <a:pt x="2679151" y="2971464"/>
                </a:moveTo>
                <a:lnTo>
                  <a:pt x="2679185" y="2971508"/>
                </a:lnTo>
                <a:lnTo>
                  <a:pt x="2674198" y="2986519"/>
                </a:lnTo>
                <a:lnTo>
                  <a:pt x="2674384" y="2986537"/>
                </a:lnTo>
                <a:lnTo>
                  <a:pt x="2674199" y="2986519"/>
                </a:lnTo>
                <a:lnTo>
                  <a:pt x="2679185" y="2971508"/>
                </a:lnTo>
                <a:close/>
                <a:moveTo>
                  <a:pt x="8954214" y="2970643"/>
                </a:moveTo>
                <a:lnTo>
                  <a:pt x="8955764" y="2971056"/>
                </a:lnTo>
                <a:lnTo>
                  <a:pt x="8956134" y="2971056"/>
                </a:lnTo>
                <a:lnTo>
                  <a:pt x="8958055" y="2972787"/>
                </a:lnTo>
                <a:lnTo>
                  <a:pt x="8959975" y="2975383"/>
                </a:lnTo>
                <a:lnTo>
                  <a:pt x="8958830" y="2977076"/>
                </a:lnTo>
                <a:lnTo>
                  <a:pt x="8956909" y="2975797"/>
                </a:lnTo>
                <a:lnTo>
                  <a:pt x="8956134" y="2976211"/>
                </a:lnTo>
                <a:lnTo>
                  <a:pt x="8955764" y="2974931"/>
                </a:lnTo>
                <a:lnTo>
                  <a:pt x="8953843" y="2973652"/>
                </a:lnTo>
                <a:lnTo>
                  <a:pt x="8951518" y="2973201"/>
                </a:lnTo>
                <a:lnTo>
                  <a:pt x="8951518" y="2971508"/>
                </a:lnTo>
                <a:close/>
                <a:moveTo>
                  <a:pt x="8925778" y="2970229"/>
                </a:moveTo>
                <a:lnTo>
                  <a:pt x="8926923" y="2970229"/>
                </a:lnTo>
                <a:lnTo>
                  <a:pt x="8927294" y="2971508"/>
                </a:lnTo>
                <a:lnTo>
                  <a:pt x="8928473" y="2971508"/>
                </a:lnTo>
                <a:lnTo>
                  <a:pt x="8928473" y="2973652"/>
                </a:lnTo>
                <a:lnTo>
                  <a:pt x="8927294" y="2974518"/>
                </a:lnTo>
                <a:lnTo>
                  <a:pt x="8926923" y="2974518"/>
                </a:lnTo>
                <a:lnTo>
                  <a:pt x="8925778" y="2974066"/>
                </a:lnTo>
                <a:lnTo>
                  <a:pt x="8923857" y="2974066"/>
                </a:lnTo>
                <a:lnTo>
                  <a:pt x="8923453" y="2973201"/>
                </a:lnTo>
                <a:lnTo>
                  <a:pt x="8924228" y="2971508"/>
                </a:lnTo>
                <a:close/>
                <a:moveTo>
                  <a:pt x="8006829" y="2966767"/>
                </a:moveTo>
                <a:lnTo>
                  <a:pt x="8009120" y="2973652"/>
                </a:lnTo>
                <a:lnTo>
                  <a:pt x="8008750" y="2983961"/>
                </a:lnTo>
                <a:lnTo>
                  <a:pt x="7989511" y="3009694"/>
                </a:lnTo>
                <a:lnTo>
                  <a:pt x="7965658" y="3017030"/>
                </a:lnTo>
                <a:lnTo>
                  <a:pt x="7962592" y="3012704"/>
                </a:lnTo>
                <a:lnTo>
                  <a:pt x="7966062" y="3001568"/>
                </a:lnTo>
                <a:lnTo>
                  <a:pt x="7979505" y="2980499"/>
                </a:lnTo>
                <a:close/>
                <a:moveTo>
                  <a:pt x="887413" y="2965488"/>
                </a:moveTo>
                <a:lnTo>
                  <a:pt x="888964" y="2965902"/>
                </a:lnTo>
                <a:lnTo>
                  <a:pt x="889739" y="2967219"/>
                </a:lnTo>
                <a:lnTo>
                  <a:pt x="889739" y="2967632"/>
                </a:lnTo>
                <a:lnTo>
                  <a:pt x="888189" y="2968084"/>
                </a:lnTo>
                <a:lnTo>
                  <a:pt x="887044" y="2968912"/>
                </a:lnTo>
                <a:lnTo>
                  <a:pt x="886267" y="2967219"/>
                </a:lnTo>
                <a:lnTo>
                  <a:pt x="887044" y="2965902"/>
                </a:lnTo>
                <a:close/>
                <a:moveTo>
                  <a:pt x="870129" y="2962930"/>
                </a:moveTo>
                <a:lnTo>
                  <a:pt x="874341" y="2963757"/>
                </a:lnTo>
                <a:lnTo>
                  <a:pt x="874745" y="2965074"/>
                </a:lnTo>
                <a:lnTo>
                  <a:pt x="874745" y="2965902"/>
                </a:lnTo>
                <a:lnTo>
                  <a:pt x="874341" y="2967632"/>
                </a:lnTo>
                <a:lnTo>
                  <a:pt x="872050" y="2968084"/>
                </a:lnTo>
                <a:lnTo>
                  <a:pt x="870500" y="2968084"/>
                </a:lnTo>
                <a:lnTo>
                  <a:pt x="869725" y="2965488"/>
                </a:lnTo>
                <a:lnTo>
                  <a:pt x="869725" y="2963344"/>
                </a:lnTo>
                <a:close/>
                <a:moveTo>
                  <a:pt x="8883865" y="2960334"/>
                </a:moveTo>
                <a:lnTo>
                  <a:pt x="8885011" y="2960334"/>
                </a:lnTo>
                <a:lnTo>
                  <a:pt x="8886560" y="2961200"/>
                </a:lnTo>
                <a:lnTo>
                  <a:pt x="8886931" y="2962479"/>
                </a:lnTo>
                <a:lnTo>
                  <a:pt x="8886156" y="2963344"/>
                </a:lnTo>
                <a:lnTo>
                  <a:pt x="8885011" y="2962930"/>
                </a:lnTo>
                <a:lnTo>
                  <a:pt x="8881945" y="2961200"/>
                </a:lnTo>
                <a:lnTo>
                  <a:pt x="8881540" y="2960786"/>
                </a:lnTo>
                <a:close/>
                <a:moveTo>
                  <a:pt x="8902328" y="2959469"/>
                </a:moveTo>
                <a:lnTo>
                  <a:pt x="8902699" y="2962479"/>
                </a:lnTo>
                <a:lnTo>
                  <a:pt x="8903069" y="2963344"/>
                </a:lnTo>
                <a:lnTo>
                  <a:pt x="8901553" y="2964623"/>
                </a:lnTo>
                <a:lnTo>
                  <a:pt x="8900778" y="2964623"/>
                </a:lnTo>
                <a:lnTo>
                  <a:pt x="8900408" y="2963344"/>
                </a:lnTo>
                <a:close/>
                <a:moveTo>
                  <a:pt x="5417197" y="2954314"/>
                </a:moveTo>
                <a:lnTo>
                  <a:pt x="5417196" y="2954314"/>
                </a:lnTo>
                <a:lnTo>
                  <a:pt x="5410814" y="2972506"/>
                </a:lnTo>
                <a:close/>
                <a:moveTo>
                  <a:pt x="8896937" y="2953901"/>
                </a:moveTo>
                <a:lnTo>
                  <a:pt x="8899633" y="2954766"/>
                </a:lnTo>
                <a:lnTo>
                  <a:pt x="8900408" y="2955180"/>
                </a:lnTo>
                <a:lnTo>
                  <a:pt x="8898454" y="2956911"/>
                </a:lnTo>
                <a:lnTo>
                  <a:pt x="8899229" y="2957325"/>
                </a:lnTo>
                <a:lnTo>
                  <a:pt x="8899229" y="2958604"/>
                </a:lnTo>
                <a:lnTo>
                  <a:pt x="8899229" y="2959920"/>
                </a:lnTo>
                <a:lnTo>
                  <a:pt x="8896533" y="2962479"/>
                </a:lnTo>
                <a:lnTo>
                  <a:pt x="8894613" y="2961200"/>
                </a:lnTo>
                <a:lnTo>
                  <a:pt x="8893467" y="2959055"/>
                </a:lnTo>
                <a:lnTo>
                  <a:pt x="8894242" y="2956459"/>
                </a:lnTo>
                <a:lnTo>
                  <a:pt x="8894613" y="2956045"/>
                </a:lnTo>
                <a:lnTo>
                  <a:pt x="8895017" y="2955180"/>
                </a:lnTo>
                <a:lnTo>
                  <a:pt x="8896163" y="2954766"/>
                </a:lnTo>
                <a:close/>
                <a:moveTo>
                  <a:pt x="8880395" y="2950477"/>
                </a:moveTo>
                <a:lnTo>
                  <a:pt x="8881170" y="2952622"/>
                </a:lnTo>
                <a:lnTo>
                  <a:pt x="8880024" y="2955632"/>
                </a:lnTo>
                <a:lnTo>
                  <a:pt x="8879249" y="2956045"/>
                </a:lnTo>
                <a:lnTo>
                  <a:pt x="8878474" y="2958604"/>
                </a:lnTo>
                <a:lnTo>
                  <a:pt x="8880024" y="2960786"/>
                </a:lnTo>
                <a:lnTo>
                  <a:pt x="8880024" y="2961200"/>
                </a:lnTo>
                <a:lnTo>
                  <a:pt x="8878474" y="2960334"/>
                </a:lnTo>
                <a:lnTo>
                  <a:pt x="8875779" y="2956045"/>
                </a:lnTo>
                <a:lnTo>
                  <a:pt x="8876183" y="2954315"/>
                </a:lnTo>
                <a:lnTo>
                  <a:pt x="8879620" y="2951305"/>
                </a:lnTo>
                <a:close/>
                <a:moveTo>
                  <a:pt x="8939996" y="2949612"/>
                </a:moveTo>
                <a:lnTo>
                  <a:pt x="8941546" y="2950477"/>
                </a:lnTo>
                <a:lnTo>
                  <a:pt x="8941546" y="2951757"/>
                </a:lnTo>
                <a:lnTo>
                  <a:pt x="8942691" y="2953901"/>
                </a:lnTo>
                <a:lnTo>
                  <a:pt x="8941141" y="2954315"/>
                </a:lnTo>
                <a:lnTo>
                  <a:pt x="8939221" y="2952622"/>
                </a:lnTo>
                <a:lnTo>
                  <a:pt x="8938850" y="2951757"/>
                </a:lnTo>
                <a:lnTo>
                  <a:pt x="8939221" y="2950026"/>
                </a:lnTo>
                <a:close/>
                <a:moveTo>
                  <a:pt x="8970386" y="2947468"/>
                </a:moveTo>
                <a:lnTo>
                  <a:pt x="8971531" y="2947468"/>
                </a:lnTo>
                <a:lnTo>
                  <a:pt x="8977663" y="2957776"/>
                </a:lnTo>
                <a:lnTo>
                  <a:pt x="8977293" y="2959055"/>
                </a:lnTo>
                <a:lnTo>
                  <a:pt x="8976147" y="2960334"/>
                </a:lnTo>
                <a:lnTo>
                  <a:pt x="8975372" y="2963344"/>
                </a:lnTo>
                <a:lnTo>
                  <a:pt x="8976147" y="2965075"/>
                </a:lnTo>
                <a:lnTo>
                  <a:pt x="8977663" y="2965488"/>
                </a:lnTo>
                <a:lnTo>
                  <a:pt x="8980359" y="2969363"/>
                </a:lnTo>
                <a:lnTo>
                  <a:pt x="8981538" y="2973652"/>
                </a:lnTo>
                <a:lnTo>
                  <a:pt x="8981538" y="2975383"/>
                </a:lnTo>
                <a:lnTo>
                  <a:pt x="8982279" y="2977076"/>
                </a:lnTo>
                <a:lnTo>
                  <a:pt x="8981908" y="2981365"/>
                </a:lnTo>
                <a:lnTo>
                  <a:pt x="8984200" y="2986970"/>
                </a:lnTo>
                <a:lnTo>
                  <a:pt x="8984200" y="2990394"/>
                </a:lnTo>
                <a:lnTo>
                  <a:pt x="8983829" y="2991259"/>
                </a:lnTo>
                <a:lnTo>
                  <a:pt x="8983054" y="2990808"/>
                </a:lnTo>
                <a:lnTo>
                  <a:pt x="8979988" y="2983961"/>
                </a:lnTo>
                <a:lnTo>
                  <a:pt x="8976147" y="2981365"/>
                </a:lnTo>
                <a:lnTo>
                  <a:pt x="8976147" y="2980086"/>
                </a:lnTo>
                <a:lnTo>
                  <a:pt x="8972306" y="2975797"/>
                </a:lnTo>
                <a:lnTo>
                  <a:pt x="8970386" y="2969363"/>
                </a:lnTo>
                <a:lnTo>
                  <a:pt x="8968465" y="2957776"/>
                </a:lnTo>
                <a:lnTo>
                  <a:pt x="8969982" y="2954766"/>
                </a:lnTo>
                <a:lnTo>
                  <a:pt x="8966916" y="2949161"/>
                </a:lnTo>
                <a:lnTo>
                  <a:pt x="8967691" y="2947881"/>
                </a:lnTo>
                <a:lnTo>
                  <a:pt x="8968836" y="2947881"/>
                </a:lnTo>
                <a:lnTo>
                  <a:pt x="8969982" y="2947881"/>
                </a:lnTo>
                <a:close/>
                <a:moveTo>
                  <a:pt x="8062186" y="2945737"/>
                </a:moveTo>
                <a:lnTo>
                  <a:pt x="8071788" y="2950026"/>
                </a:lnTo>
                <a:lnTo>
                  <a:pt x="8061040" y="2959055"/>
                </a:lnTo>
                <a:lnTo>
                  <a:pt x="8032200" y="2974067"/>
                </a:lnTo>
                <a:lnTo>
                  <a:pt x="8008750" y="2983961"/>
                </a:lnTo>
                <a:lnTo>
                  <a:pt x="8009121" y="2973653"/>
                </a:lnTo>
                <a:lnTo>
                  <a:pt x="8006830" y="2966768"/>
                </a:lnTo>
                <a:lnTo>
                  <a:pt x="8010671" y="2958604"/>
                </a:lnTo>
                <a:lnTo>
                  <a:pt x="8034120" y="2951305"/>
                </a:lnTo>
                <a:lnTo>
                  <a:pt x="8053325" y="2950026"/>
                </a:lnTo>
                <a:close/>
                <a:moveTo>
                  <a:pt x="5461030" y="2944458"/>
                </a:moveTo>
                <a:lnTo>
                  <a:pt x="5424930" y="2950474"/>
                </a:lnTo>
                <a:lnTo>
                  <a:pt x="5461030" y="2944871"/>
                </a:lnTo>
                <a:lnTo>
                  <a:pt x="5465640" y="2946149"/>
                </a:lnTo>
                <a:close/>
                <a:moveTo>
                  <a:pt x="7953360" y="2939717"/>
                </a:moveTo>
                <a:lnTo>
                  <a:pt x="7948374" y="2958604"/>
                </a:lnTo>
                <a:lnTo>
                  <a:pt x="7906831" y="2968084"/>
                </a:lnTo>
                <a:lnTo>
                  <a:pt x="7871488" y="2963758"/>
                </a:lnTo>
                <a:lnTo>
                  <a:pt x="7872230" y="2951756"/>
                </a:lnTo>
                <a:lnTo>
                  <a:pt x="7893759" y="2944458"/>
                </a:lnTo>
                <a:lnTo>
                  <a:pt x="7910302" y="2954766"/>
                </a:lnTo>
                <a:lnTo>
                  <a:pt x="7928394" y="2952170"/>
                </a:lnTo>
                <a:close/>
                <a:moveTo>
                  <a:pt x="7818424" y="2939717"/>
                </a:moveTo>
                <a:lnTo>
                  <a:pt x="7827655" y="2949160"/>
                </a:lnTo>
                <a:lnTo>
                  <a:pt x="7844569" y="2945737"/>
                </a:lnTo>
                <a:lnTo>
                  <a:pt x="7850330" y="2960786"/>
                </a:lnTo>
                <a:lnTo>
                  <a:pt x="7818424" y="2967219"/>
                </a:lnTo>
                <a:lnTo>
                  <a:pt x="7799556" y="2971922"/>
                </a:lnTo>
                <a:lnTo>
                  <a:pt x="7785338" y="2971508"/>
                </a:lnTo>
                <a:lnTo>
                  <a:pt x="7795715" y="2952170"/>
                </a:lnTo>
                <a:lnTo>
                  <a:pt x="7810708" y="2951756"/>
                </a:lnTo>
                <a:close/>
                <a:moveTo>
                  <a:pt x="5230451" y="2936953"/>
                </a:moveTo>
                <a:lnTo>
                  <a:pt x="5234956" y="2947016"/>
                </a:lnTo>
                <a:lnTo>
                  <a:pt x="5230745" y="2967218"/>
                </a:lnTo>
                <a:lnTo>
                  <a:pt x="5232207" y="2987890"/>
                </a:lnTo>
                <a:lnTo>
                  <a:pt x="5230745" y="2967219"/>
                </a:lnTo>
                <a:lnTo>
                  <a:pt x="5234957" y="2947016"/>
                </a:lnTo>
                <a:close/>
                <a:moveTo>
                  <a:pt x="8885011" y="2935015"/>
                </a:moveTo>
                <a:lnTo>
                  <a:pt x="8887706" y="2936708"/>
                </a:lnTo>
                <a:lnTo>
                  <a:pt x="8887706" y="2941862"/>
                </a:lnTo>
                <a:lnTo>
                  <a:pt x="8888851" y="2943593"/>
                </a:lnTo>
                <a:lnTo>
                  <a:pt x="8891547" y="2944872"/>
                </a:lnTo>
                <a:lnTo>
                  <a:pt x="8893097" y="2947468"/>
                </a:lnTo>
                <a:lnTo>
                  <a:pt x="8894613" y="2953901"/>
                </a:lnTo>
                <a:lnTo>
                  <a:pt x="8893467" y="2956045"/>
                </a:lnTo>
                <a:lnTo>
                  <a:pt x="8892692" y="2956045"/>
                </a:lnTo>
                <a:lnTo>
                  <a:pt x="8892322" y="2957776"/>
                </a:lnTo>
                <a:lnTo>
                  <a:pt x="8890401" y="2954315"/>
                </a:lnTo>
                <a:lnTo>
                  <a:pt x="8887706" y="2953487"/>
                </a:lnTo>
                <a:lnTo>
                  <a:pt x="8886560" y="2951757"/>
                </a:lnTo>
                <a:lnTo>
                  <a:pt x="8885785" y="2947881"/>
                </a:lnTo>
                <a:lnTo>
                  <a:pt x="8885785" y="2945737"/>
                </a:lnTo>
                <a:lnTo>
                  <a:pt x="8884640" y="2945323"/>
                </a:lnTo>
                <a:lnTo>
                  <a:pt x="8880024" y="2945737"/>
                </a:lnTo>
                <a:lnTo>
                  <a:pt x="8878845" y="2947881"/>
                </a:lnTo>
                <a:lnTo>
                  <a:pt x="8876924" y="2947468"/>
                </a:lnTo>
                <a:lnTo>
                  <a:pt x="8876924" y="2945323"/>
                </a:lnTo>
                <a:lnTo>
                  <a:pt x="8877329" y="2943593"/>
                </a:lnTo>
                <a:lnTo>
                  <a:pt x="8879620" y="2941862"/>
                </a:lnTo>
                <a:lnTo>
                  <a:pt x="8880799" y="2939718"/>
                </a:lnTo>
                <a:lnTo>
                  <a:pt x="8883461" y="2936294"/>
                </a:lnTo>
                <a:close/>
                <a:moveTo>
                  <a:pt x="8860415" y="2935015"/>
                </a:moveTo>
                <a:lnTo>
                  <a:pt x="8860786" y="2939718"/>
                </a:lnTo>
                <a:lnTo>
                  <a:pt x="8860415" y="2942727"/>
                </a:lnTo>
                <a:lnTo>
                  <a:pt x="8860011" y="2943179"/>
                </a:lnTo>
                <a:lnTo>
                  <a:pt x="8858866" y="2938852"/>
                </a:lnTo>
                <a:lnTo>
                  <a:pt x="8859236" y="2936708"/>
                </a:lnTo>
                <a:lnTo>
                  <a:pt x="8859236" y="2935429"/>
                </a:lnTo>
                <a:close/>
                <a:moveTo>
                  <a:pt x="8874633" y="2931140"/>
                </a:moveTo>
                <a:lnTo>
                  <a:pt x="8875779" y="2932419"/>
                </a:lnTo>
                <a:lnTo>
                  <a:pt x="8876924" y="2934563"/>
                </a:lnTo>
                <a:lnTo>
                  <a:pt x="8876924" y="2937159"/>
                </a:lnTo>
                <a:lnTo>
                  <a:pt x="8876924" y="2939304"/>
                </a:lnTo>
                <a:lnTo>
                  <a:pt x="8875779" y="2940583"/>
                </a:lnTo>
                <a:lnTo>
                  <a:pt x="8875408" y="2940583"/>
                </a:lnTo>
                <a:lnTo>
                  <a:pt x="8872309" y="2940583"/>
                </a:lnTo>
                <a:lnTo>
                  <a:pt x="8870388" y="2937159"/>
                </a:lnTo>
                <a:lnTo>
                  <a:pt x="8870388" y="2934563"/>
                </a:lnTo>
                <a:lnTo>
                  <a:pt x="8872309" y="2932005"/>
                </a:lnTo>
                <a:close/>
                <a:moveTo>
                  <a:pt x="5141529" y="2931139"/>
                </a:moveTo>
                <a:lnTo>
                  <a:pt x="5141373" y="2931227"/>
                </a:lnTo>
                <a:lnTo>
                  <a:pt x="5155720" y="2936284"/>
                </a:lnTo>
                <a:close/>
                <a:moveTo>
                  <a:pt x="8860786" y="2922111"/>
                </a:moveTo>
                <a:lnTo>
                  <a:pt x="8862706" y="2923427"/>
                </a:lnTo>
                <a:lnTo>
                  <a:pt x="8864627" y="2925986"/>
                </a:lnTo>
                <a:lnTo>
                  <a:pt x="8867322" y="2926851"/>
                </a:lnTo>
                <a:lnTo>
                  <a:pt x="8866547" y="2928582"/>
                </a:lnTo>
                <a:lnTo>
                  <a:pt x="8864256" y="2932419"/>
                </a:lnTo>
                <a:lnTo>
                  <a:pt x="8863481" y="2934150"/>
                </a:lnTo>
                <a:lnTo>
                  <a:pt x="8862706" y="2934563"/>
                </a:lnTo>
                <a:lnTo>
                  <a:pt x="8862336" y="2932419"/>
                </a:lnTo>
                <a:lnTo>
                  <a:pt x="8861190" y="2931554"/>
                </a:lnTo>
                <a:lnTo>
                  <a:pt x="8861932" y="2929409"/>
                </a:lnTo>
                <a:lnTo>
                  <a:pt x="8859236" y="2926437"/>
                </a:lnTo>
                <a:lnTo>
                  <a:pt x="8859236" y="2924255"/>
                </a:lnTo>
                <a:close/>
                <a:moveTo>
                  <a:pt x="8912301" y="2921283"/>
                </a:moveTo>
                <a:lnTo>
                  <a:pt x="8919612" y="2922562"/>
                </a:lnTo>
                <a:lnTo>
                  <a:pt x="8922307" y="2926851"/>
                </a:lnTo>
                <a:lnTo>
                  <a:pt x="8925373" y="2928995"/>
                </a:lnTo>
                <a:lnTo>
                  <a:pt x="8926148" y="2930726"/>
                </a:lnTo>
                <a:lnTo>
                  <a:pt x="8928844" y="2932870"/>
                </a:lnTo>
                <a:lnTo>
                  <a:pt x="8931168" y="2933284"/>
                </a:lnTo>
                <a:lnTo>
                  <a:pt x="8933460" y="2935429"/>
                </a:lnTo>
                <a:lnTo>
                  <a:pt x="8935380" y="2936294"/>
                </a:lnTo>
                <a:lnTo>
                  <a:pt x="8936930" y="2937159"/>
                </a:lnTo>
                <a:lnTo>
                  <a:pt x="8947307" y="2947468"/>
                </a:lnTo>
                <a:lnTo>
                  <a:pt x="8945386" y="2950026"/>
                </a:lnTo>
                <a:lnTo>
                  <a:pt x="8946903" y="2952170"/>
                </a:lnTo>
                <a:lnTo>
                  <a:pt x="8947307" y="2954766"/>
                </a:lnTo>
                <a:lnTo>
                  <a:pt x="8947307" y="2955632"/>
                </a:lnTo>
                <a:lnTo>
                  <a:pt x="8944241" y="2952622"/>
                </a:lnTo>
                <a:lnTo>
                  <a:pt x="8941546" y="2949161"/>
                </a:lnTo>
                <a:lnTo>
                  <a:pt x="8934605" y="2945323"/>
                </a:lnTo>
                <a:lnTo>
                  <a:pt x="8933089" y="2943593"/>
                </a:lnTo>
                <a:lnTo>
                  <a:pt x="8931539" y="2943179"/>
                </a:lnTo>
                <a:lnTo>
                  <a:pt x="8927698" y="2939718"/>
                </a:lnTo>
                <a:lnTo>
                  <a:pt x="8923857" y="2937573"/>
                </a:lnTo>
                <a:lnTo>
                  <a:pt x="8921937" y="2935015"/>
                </a:lnTo>
                <a:lnTo>
                  <a:pt x="8921162" y="2934150"/>
                </a:lnTo>
                <a:lnTo>
                  <a:pt x="8920016" y="2933284"/>
                </a:lnTo>
                <a:lnTo>
                  <a:pt x="8917692" y="2930275"/>
                </a:lnTo>
                <a:lnTo>
                  <a:pt x="8915401" y="2928130"/>
                </a:lnTo>
                <a:lnTo>
                  <a:pt x="8914626" y="2924255"/>
                </a:lnTo>
                <a:lnTo>
                  <a:pt x="8912705" y="2922111"/>
                </a:lnTo>
                <a:close/>
                <a:moveTo>
                  <a:pt x="2658059" y="2913943"/>
                </a:moveTo>
                <a:lnTo>
                  <a:pt x="2658060" y="2913984"/>
                </a:lnTo>
                <a:lnTo>
                  <a:pt x="2650749" y="2919966"/>
                </a:lnTo>
                <a:lnTo>
                  <a:pt x="2650772" y="2920025"/>
                </a:lnTo>
                <a:lnTo>
                  <a:pt x="2650749" y="2919966"/>
                </a:lnTo>
                <a:lnTo>
                  <a:pt x="2658061" y="2913984"/>
                </a:lnTo>
                <a:close/>
                <a:moveTo>
                  <a:pt x="8840402" y="2901080"/>
                </a:moveTo>
                <a:lnTo>
                  <a:pt x="8843502" y="2904090"/>
                </a:lnTo>
                <a:lnTo>
                  <a:pt x="8842727" y="2905369"/>
                </a:lnTo>
                <a:lnTo>
                  <a:pt x="8840402" y="2906686"/>
                </a:lnTo>
                <a:lnTo>
                  <a:pt x="8838482" y="2905369"/>
                </a:lnTo>
                <a:lnTo>
                  <a:pt x="8839257" y="2902811"/>
                </a:lnTo>
                <a:close/>
                <a:moveTo>
                  <a:pt x="5198805" y="2900214"/>
                </a:moveTo>
                <a:lnTo>
                  <a:pt x="5196514" y="2912667"/>
                </a:lnTo>
                <a:lnTo>
                  <a:pt x="5196514" y="2912667"/>
                </a:lnTo>
                <a:lnTo>
                  <a:pt x="5199209" y="2900214"/>
                </a:lnTo>
                <a:close/>
                <a:moveTo>
                  <a:pt x="8861190" y="2889079"/>
                </a:moveTo>
                <a:lnTo>
                  <a:pt x="8864627" y="2889906"/>
                </a:lnTo>
                <a:lnTo>
                  <a:pt x="8868468" y="2894233"/>
                </a:lnTo>
                <a:lnTo>
                  <a:pt x="8875408" y="2898522"/>
                </a:lnTo>
                <a:lnTo>
                  <a:pt x="8877329" y="2900666"/>
                </a:lnTo>
                <a:lnTo>
                  <a:pt x="8878104" y="2906234"/>
                </a:lnTo>
                <a:lnTo>
                  <a:pt x="8879249" y="2907513"/>
                </a:lnTo>
                <a:lnTo>
                  <a:pt x="8882719" y="2911840"/>
                </a:lnTo>
                <a:lnTo>
                  <a:pt x="8884640" y="2913119"/>
                </a:lnTo>
                <a:lnTo>
                  <a:pt x="8885785" y="2913119"/>
                </a:lnTo>
                <a:lnTo>
                  <a:pt x="8886560" y="2913533"/>
                </a:lnTo>
                <a:lnTo>
                  <a:pt x="8887335" y="2914812"/>
                </a:lnTo>
                <a:lnTo>
                  <a:pt x="8885011" y="2916956"/>
                </a:lnTo>
                <a:lnTo>
                  <a:pt x="8882315" y="2915677"/>
                </a:lnTo>
                <a:lnTo>
                  <a:pt x="8881945" y="2914812"/>
                </a:lnTo>
                <a:lnTo>
                  <a:pt x="8881945" y="2913984"/>
                </a:lnTo>
                <a:lnTo>
                  <a:pt x="8880024" y="2913984"/>
                </a:lnTo>
                <a:lnTo>
                  <a:pt x="8876183" y="2913533"/>
                </a:lnTo>
                <a:lnTo>
                  <a:pt x="8871567" y="2908379"/>
                </a:lnTo>
                <a:lnTo>
                  <a:pt x="8866177" y="2898936"/>
                </a:lnTo>
                <a:lnTo>
                  <a:pt x="8861190" y="2894233"/>
                </a:lnTo>
                <a:lnTo>
                  <a:pt x="8860415" y="2892502"/>
                </a:lnTo>
                <a:lnTo>
                  <a:pt x="8860415" y="2889906"/>
                </a:lnTo>
                <a:close/>
                <a:moveTo>
                  <a:pt x="7503134" y="2864587"/>
                </a:moveTo>
                <a:lnTo>
                  <a:pt x="7535815" y="2866731"/>
                </a:lnTo>
                <a:lnTo>
                  <a:pt x="7556940" y="2879635"/>
                </a:lnTo>
                <a:lnTo>
                  <a:pt x="7568092" y="2882608"/>
                </a:lnTo>
                <a:lnTo>
                  <a:pt x="7571563" y="2894647"/>
                </a:lnTo>
                <a:lnTo>
                  <a:pt x="7622707" y="2898070"/>
                </a:lnTo>
                <a:lnTo>
                  <a:pt x="7629243" y="2883924"/>
                </a:lnTo>
                <a:lnTo>
                  <a:pt x="7678467" y="2900666"/>
                </a:lnTo>
                <a:lnTo>
                  <a:pt x="7687294" y="2922562"/>
                </a:lnTo>
                <a:lnTo>
                  <a:pt x="7727287" y="2928581"/>
                </a:lnTo>
                <a:lnTo>
                  <a:pt x="7758823" y="2949160"/>
                </a:lnTo>
                <a:lnTo>
                  <a:pt x="7727287" y="2962065"/>
                </a:lnTo>
                <a:lnTo>
                  <a:pt x="7698817" y="2948333"/>
                </a:lnTo>
                <a:lnTo>
                  <a:pt x="7674222" y="2949612"/>
                </a:lnTo>
                <a:lnTo>
                  <a:pt x="7646527" y="2947016"/>
                </a:lnTo>
                <a:lnTo>
                  <a:pt x="7621561" y="2940583"/>
                </a:lnTo>
                <a:lnTo>
                  <a:pt x="7591171" y="2927716"/>
                </a:lnTo>
                <a:lnTo>
                  <a:pt x="7571563" y="2924255"/>
                </a:lnTo>
                <a:lnTo>
                  <a:pt x="7560040" y="2928581"/>
                </a:lnTo>
                <a:lnTo>
                  <a:pt x="7511961" y="2914812"/>
                </a:lnTo>
                <a:lnTo>
                  <a:pt x="7508121" y="2899801"/>
                </a:lnTo>
                <a:lnTo>
                  <a:pt x="7483525" y="2897656"/>
                </a:lnTo>
                <a:close/>
                <a:moveTo>
                  <a:pt x="8271345" y="2849124"/>
                </a:moveTo>
                <a:lnTo>
                  <a:pt x="8277106" y="2859433"/>
                </a:lnTo>
                <a:lnTo>
                  <a:pt x="8275961" y="2875309"/>
                </a:lnTo>
                <a:lnTo>
                  <a:pt x="8260597" y="2898522"/>
                </a:lnTo>
                <a:lnTo>
                  <a:pt x="8259047" y="2872751"/>
                </a:lnTo>
                <a:lnTo>
                  <a:pt x="8264808" y="2861163"/>
                </a:lnTo>
                <a:close/>
                <a:moveTo>
                  <a:pt x="8815402" y="2835392"/>
                </a:moveTo>
                <a:lnTo>
                  <a:pt x="8817727" y="2845287"/>
                </a:lnTo>
                <a:lnTo>
                  <a:pt x="8825409" y="2853413"/>
                </a:lnTo>
                <a:lnTo>
                  <a:pt x="8837336" y="2874895"/>
                </a:lnTo>
                <a:lnTo>
                  <a:pt x="8848858" y="2886934"/>
                </a:lnTo>
                <a:lnTo>
                  <a:pt x="8844647" y="2896377"/>
                </a:lnTo>
                <a:lnTo>
                  <a:pt x="8836965" y="2899801"/>
                </a:lnTo>
                <a:lnTo>
                  <a:pt x="8826184" y="2886069"/>
                </a:lnTo>
                <a:lnTo>
                  <a:pt x="8815806" y="2864587"/>
                </a:lnTo>
                <a:lnTo>
                  <a:pt x="8811561" y="2838816"/>
                </a:lnTo>
                <a:close/>
                <a:moveTo>
                  <a:pt x="6140058" y="2819064"/>
                </a:moveTo>
                <a:lnTo>
                  <a:pt x="6142383" y="2823391"/>
                </a:lnTo>
                <a:lnTo>
                  <a:pt x="6142383" y="2826814"/>
                </a:lnTo>
                <a:lnTo>
                  <a:pt x="6140833" y="2825535"/>
                </a:lnTo>
                <a:lnTo>
                  <a:pt x="6140463" y="2823391"/>
                </a:lnTo>
                <a:lnTo>
                  <a:pt x="6139317" y="2822074"/>
                </a:lnTo>
                <a:lnTo>
                  <a:pt x="6138138" y="2820795"/>
                </a:lnTo>
                <a:close/>
                <a:moveTo>
                  <a:pt x="4984659" y="2814775"/>
                </a:moveTo>
                <a:lnTo>
                  <a:pt x="4994261" y="2826814"/>
                </a:lnTo>
                <a:lnTo>
                  <a:pt x="4984659" y="2833699"/>
                </a:lnTo>
                <a:lnTo>
                  <a:pt x="4980414" y="2842690"/>
                </a:lnTo>
                <a:lnTo>
                  <a:pt x="4979268" y="2857288"/>
                </a:lnTo>
                <a:lnTo>
                  <a:pt x="4972361" y="2861163"/>
                </a:lnTo>
                <a:lnTo>
                  <a:pt x="4965421" y="2835392"/>
                </a:lnTo>
                <a:lnTo>
                  <a:pt x="4976202" y="2820795"/>
                </a:lnTo>
                <a:close/>
                <a:moveTo>
                  <a:pt x="2484648" y="2811352"/>
                </a:moveTo>
                <a:lnTo>
                  <a:pt x="2484420" y="2811413"/>
                </a:lnTo>
                <a:lnTo>
                  <a:pt x="2495395" y="2815227"/>
                </a:lnTo>
                <a:lnTo>
                  <a:pt x="2507322" y="2832383"/>
                </a:lnTo>
                <a:lnTo>
                  <a:pt x="2495396" y="2815227"/>
                </a:lnTo>
                <a:close/>
                <a:moveTo>
                  <a:pt x="2733395" y="2808342"/>
                </a:moveTo>
                <a:lnTo>
                  <a:pt x="2729958" y="2813948"/>
                </a:lnTo>
                <a:lnTo>
                  <a:pt x="2708025" y="2820381"/>
                </a:lnTo>
                <a:lnTo>
                  <a:pt x="2678039" y="2843142"/>
                </a:lnTo>
                <a:lnTo>
                  <a:pt x="2676119" y="2859433"/>
                </a:lnTo>
                <a:lnTo>
                  <a:pt x="2669953" y="2871020"/>
                </a:lnTo>
                <a:lnTo>
                  <a:pt x="2673423" y="2889492"/>
                </a:lnTo>
                <a:lnTo>
                  <a:pt x="2673392" y="2889513"/>
                </a:lnTo>
                <a:lnTo>
                  <a:pt x="2673424" y="2889492"/>
                </a:lnTo>
                <a:lnTo>
                  <a:pt x="2669954" y="2871020"/>
                </a:lnTo>
                <a:lnTo>
                  <a:pt x="2676120" y="2859432"/>
                </a:lnTo>
                <a:lnTo>
                  <a:pt x="2678040" y="2843142"/>
                </a:lnTo>
                <a:lnTo>
                  <a:pt x="2708026" y="2820381"/>
                </a:lnTo>
                <a:lnTo>
                  <a:pt x="2729959" y="2813948"/>
                </a:lnTo>
                <a:lnTo>
                  <a:pt x="2733395" y="2808342"/>
                </a:lnTo>
                <a:close/>
                <a:moveTo>
                  <a:pt x="8749299" y="2805332"/>
                </a:moveTo>
                <a:lnTo>
                  <a:pt x="8754656" y="2810486"/>
                </a:lnTo>
                <a:lnTo>
                  <a:pt x="8752735" y="2829373"/>
                </a:lnTo>
                <a:lnTo>
                  <a:pt x="8742762" y="2850441"/>
                </a:lnTo>
                <a:lnTo>
                  <a:pt x="8728140" y="2852999"/>
                </a:lnTo>
                <a:lnTo>
                  <a:pt x="8723524" y="2862442"/>
                </a:lnTo>
                <a:lnTo>
                  <a:pt x="8708127" y="2871020"/>
                </a:lnTo>
                <a:lnTo>
                  <a:pt x="8693538" y="2879184"/>
                </a:lnTo>
                <a:lnTo>
                  <a:pt x="8679691" y="2879184"/>
                </a:lnTo>
                <a:lnTo>
                  <a:pt x="8658162" y="2868875"/>
                </a:lnTo>
                <a:lnTo>
                  <a:pt x="8643169" y="2859432"/>
                </a:lnTo>
                <a:lnTo>
                  <a:pt x="8646235" y="2849124"/>
                </a:lnTo>
                <a:lnTo>
                  <a:pt x="8670089" y="2853864"/>
                </a:lnTo>
                <a:lnTo>
                  <a:pt x="8685082" y="2851268"/>
                </a:lnTo>
                <a:lnTo>
                  <a:pt x="8689698" y="2834527"/>
                </a:lnTo>
                <a:lnTo>
                  <a:pt x="8693538" y="2834113"/>
                </a:lnTo>
                <a:lnTo>
                  <a:pt x="8695459" y="2852585"/>
                </a:lnTo>
                <a:lnTo>
                  <a:pt x="8710822" y="2849575"/>
                </a:lnTo>
                <a:lnTo>
                  <a:pt x="8719279" y="2837988"/>
                </a:lnTo>
                <a:lnTo>
                  <a:pt x="8735047" y="2825535"/>
                </a:lnTo>
                <a:lnTo>
                  <a:pt x="8733126" y="2805784"/>
                </a:lnTo>
                <a:close/>
                <a:moveTo>
                  <a:pt x="5434143" y="2780878"/>
                </a:moveTo>
                <a:lnTo>
                  <a:pt x="5428753" y="2835843"/>
                </a:lnTo>
                <a:lnTo>
                  <a:pt x="5436064" y="2855143"/>
                </a:lnTo>
                <a:lnTo>
                  <a:pt x="5431044" y="2869327"/>
                </a:lnTo>
                <a:lnTo>
                  <a:pt x="5439905" y="2893781"/>
                </a:lnTo>
                <a:lnTo>
                  <a:pt x="5456043" y="2912253"/>
                </a:lnTo>
                <a:lnTo>
                  <a:pt x="5459514" y="2931139"/>
                </a:lnTo>
                <a:lnTo>
                  <a:pt x="5466825" y="2940169"/>
                </a:lnTo>
                <a:lnTo>
                  <a:pt x="5465645" y="2946150"/>
                </a:lnTo>
                <a:lnTo>
                  <a:pt x="5465646" y="2946150"/>
                </a:lnTo>
                <a:lnTo>
                  <a:pt x="5463725" y="2953487"/>
                </a:lnTo>
                <a:lnTo>
                  <a:pt x="5472957" y="2956045"/>
                </a:lnTo>
                <a:lnTo>
                  <a:pt x="5478718" y="2963343"/>
                </a:lnTo>
                <a:lnTo>
                  <a:pt x="5483738" y="2961199"/>
                </a:lnTo>
                <a:lnTo>
                  <a:pt x="5481043" y="2955631"/>
                </a:lnTo>
                <a:lnTo>
                  <a:pt x="5482591" y="2956458"/>
                </a:lnTo>
                <a:lnTo>
                  <a:pt x="5481043" y="2955179"/>
                </a:lnTo>
                <a:lnTo>
                  <a:pt x="5467970" y="2920417"/>
                </a:lnTo>
                <a:lnTo>
                  <a:pt x="5466825" y="2899386"/>
                </a:lnTo>
                <a:lnTo>
                  <a:pt x="5444891" y="2876625"/>
                </a:lnTo>
                <a:lnTo>
                  <a:pt x="5451427" y="2863721"/>
                </a:lnTo>
                <a:lnTo>
                  <a:pt x="5446441" y="2849575"/>
                </a:lnTo>
                <a:lnTo>
                  <a:pt x="5447586" y="2834978"/>
                </a:lnTo>
                <a:lnTo>
                  <a:pt x="5442196" y="2830238"/>
                </a:lnTo>
                <a:lnTo>
                  <a:pt x="5443746" y="2815640"/>
                </a:lnTo>
                <a:lnTo>
                  <a:pt x="5443846" y="2815625"/>
                </a:lnTo>
                <a:lnTo>
                  <a:pt x="5444116" y="2814362"/>
                </a:lnTo>
                <a:lnTo>
                  <a:pt x="5434514" y="2781743"/>
                </a:lnTo>
                <a:lnTo>
                  <a:pt x="5434484" y="2781258"/>
                </a:lnTo>
                <a:close/>
                <a:moveTo>
                  <a:pt x="4963871" y="2780426"/>
                </a:moveTo>
                <a:lnTo>
                  <a:pt x="4963856" y="2780440"/>
                </a:lnTo>
                <a:lnTo>
                  <a:pt x="4963871" y="2780427"/>
                </a:lnTo>
                <a:close/>
                <a:moveTo>
                  <a:pt x="8072192" y="2770118"/>
                </a:moveTo>
                <a:lnTo>
                  <a:pt x="8079098" y="2781292"/>
                </a:lnTo>
                <a:lnTo>
                  <a:pt x="8068351" y="2792880"/>
                </a:lnTo>
                <a:lnTo>
                  <a:pt x="8049483" y="2786446"/>
                </a:lnTo>
                <a:lnTo>
                  <a:pt x="8044867" y="2771849"/>
                </a:lnTo>
                <a:close/>
                <a:moveTo>
                  <a:pt x="5427203" y="2759847"/>
                </a:moveTo>
                <a:lnTo>
                  <a:pt x="5427397" y="2760291"/>
                </a:lnTo>
                <a:lnTo>
                  <a:pt x="5444116" y="2762820"/>
                </a:lnTo>
                <a:close/>
                <a:moveTo>
                  <a:pt x="8136779" y="2758982"/>
                </a:moveTo>
                <a:lnTo>
                  <a:pt x="8165990" y="2768426"/>
                </a:lnTo>
                <a:lnTo>
                  <a:pt x="8175222" y="2795024"/>
                </a:lnTo>
                <a:lnTo>
                  <a:pt x="8152547" y="2780878"/>
                </a:lnTo>
                <a:lnTo>
                  <a:pt x="8130243" y="2778282"/>
                </a:lnTo>
                <a:lnTo>
                  <a:pt x="8114846" y="2780427"/>
                </a:lnTo>
                <a:lnTo>
                  <a:pt x="8096416" y="2779148"/>
                </a:lnTo>
                <a:lnTo>
                  <a:pt x="8103323" y="2760675"/>
                </a:lnTo>
                <a:close/>
                <a:moveTo>
                  <a:pt x="5075053" y="2756763"/>
                </a:moveTo>
                <a:lnTo>
                  <a:pt x="5075762" y="2784302"/>
                </a:lnTo>
                <a:lnTo>
                  <a:pt x="5069226" y="2795024"/>
                </a:lnTo>
                <a:lnTo>
                  <a:pt x="5053491" y="2811352"/>
                </a:lnTo>
                <a:lnTo>
                  <a:pt x="5036949" y="2832834"/>
                </a:lnTo>
                <a:lnTo>
                  <a:pt x="5027320" y="2827233"/>
                </a:lnTo>
                <a:lnTo>
                  <a:pt x="5036949" y="2833248"/>
                </a:lnTo>
                <a:lnTo>
                  <a:pt x="5053492" y="2811765"/>
                </a:lnTo>
                <a:lnTo>
                  <a:pt x="5069226" y="2795024"/>
                </a:lnTo>
                <a:lnTo>
                  <a:pt x="5076166" y="2784302"/>
                </a:lnTo>
                <a:close/>
                <a:moveTo>
                  <a:pt x="2752633" y="2756387"/>
                </a:moveTo>
                <a:lnTo>
                  <a:pt x="2735720" y="2791187"/>
                </a:lnTo>
                <a:lnTo>
                  <a:pt x="2735720" y="2791187"/>
                </a:lnTo>
                <a:close/>
                <a:moveTo>
                  <a:pt x="4963130" y="2749088"/>
                </a:moveTo>
                <a:lnTo>
                  <a:pt x="4953898" y="2757703"/>
                </a:lnTo>
                <a:lnTo>
                  <a:pt x="4953898" y="2757703"/>
                </a:lnTo>
                <a:close/>
                <a:moveTo>
                  <a:pt x="8719683" y="2748674"/>
                </a:moveTo>
                <a:lnTo>
                  <a:pt x="8733531" y="2758531"/>
                </a:lnTo>
                <a:lnTo>
                  <a:pt x="8742762" y="2765829"/>
                </a:lnTo>
                <a:lnTo>
                  <a:pt x="8753914" y="2773993"/>
                </a:lnTo>
                <a:lnTo>
                  <a:pt x="8763887" y="2788177"/>
                </a:lnTo>
                <a:lnTo>
                  <a:pt x="8773523" y="2799350"/>
                </a:lnTo>
                <a:lnTo>
                  <a:pt x="8775814" y="2816920"/>
                </a:lnTo>
                <a:lnTo>
                  <a:pt x="8766583" y="2825949"/>
                </a:lnTo>
                <a:lnTo>
                  <a:pt x="8762742" y="2805784"/>
                </a:lnTo>
                <a:lnTo>
                  <a:pt x="8756980" y="2792879"/>
                </a:lnTo>
                <a:lnTo>
                  <a:pt x="8745424" y="2781743"/>
                </a:lnTo>
                <a:lnTo>
                  <a:pt x="8730835" y="2767146"/>
                </a:lnTo>
                <a:lnTo>
                  <a:pt x="8712002" y="2756838"/>
                </a:lnTo>
                <a:close/>
                <a:moveTo>
                  <a:pt x="5452202" y="2743520"/>
                </a:moveTo>
                <a:lnTo>
                  <a:pt x="5466825" y="2745664"/>
                </a:lnTo>
                <a:lnTo>
                  <a:pt x="5466825" y="2745664"/>
                </a:lnTo>
                <a:close/>
                <a:moveTo>
                  <a:pt x="4983884" y="2730201"/>
                </a:moveTo>
                <a:lnTo>
                  <a:pt x="4983878" y="2730232"/>
                </a:lnTo>
                <a:lnTo>
                  <a:pt x="4998102" y="2746078"/>
                </a:lnTo>
                <a:lnTo>
                  <a:pt x="5021552" y="2747809"/>
                </a:lnTo>
                <a:lnTo>
                  <a:pt x="5030008" y="2731481"/>
                </a:lnTo>
                <a:lnTo>
                  <a:pt x="5021551" y="2747808"/>
                </a:lnTo>
                <a:lnTo>
                  <a:pt x="4998102" y="2746078"/>
                </a:lnTo>
                <a:close/>
                <a:moveTo>
                  <a:pt x="5476393" y="2721565"/>
                </a:moveTo>
                <a:lnTo>
                  <a:pt x="5474508" y="2741362"/>
                </a:lnTo>
                <a:lnTo>
                  <a:pt x="5476427" y="2721624"/>
                </a:lnTo>
                <a:close/>
                <a:moveTo>
                  <a:pt x="2768403" y="2716435"/>
                </a:moveTo>
                <a:lnTo>
                  <a:pt x="2768401" y="2716470"/>
                </a:lnTo>
                <a:lnTo>
                  <a:pt x="2758024" y="2810073"/>
                </a:lnTo>
                <a:lnTo>
                  <a:pt x="2758025" y="2810073"/>
                </a:lnTo>
                <a:lnTo>
                  <a:pt x="2768402" y="2716470"/>
                </a:lnTo>
                <a:close/>
                <a:moveTo>
                  <a:pt x="2641537" y="2697146"/>
                </a:moveTo>
                <a:lnTo>
                  <a:pt x="2654590" y="2706575"/>
                </a:lnTo>
                <a:lnTo>
                  <a:pt x="2670728" y="2742241"/>
                </a:lnTo>
                <a:lnTo>
                  <a:pt x="2691019" y="2746510"/>
                </a:lnTo>
                <a:lnTo>
                  <a:pt x="2671132" y="2742241"/>
                </a:lnTo>
                <a:lnTo>
                  <a:pt x="2654589" y="2706162"/>
                </a:lnTo>
                <a:close/>
                <a:moveTo>
                  <a:pt x="5030783" y="2682121"/>
                </a:moveTo>
                <a:lnTo>
                  <a:pt x="5033819" y="2708491"/>
                </a:lnTo>
                <a:lnTo>
                  <a:pt x="5033849" y="2708306"/>
                </a:lnTo>
                <a:close/>
                <a:moveTo>
                  <a:pt x="9152626" y="2679977"/>
                </a:moveTo>
                <a:lnTo>
                  <a:pt x="9152997" y="2679977"/>
                </a:lnTo>
                <a:lnTo>
                  <a:pt x="9153772" y="2679977"/>
                </a:lnTo>
                <a:lnTo>
                  <a:pt x="9153772" y="2681256"/>
                </a:lnTo>
                <a:lnTo>
                  <a:pt x="9152997" y="2682121"/>
                </a:lnTo>
                <a:lnTo>
                  <a:pt x="9152626" y="2681707"/>
                </a:lnTo>
                <a:lnTo>
                  <a:pt x="9152256" y="2681256"/>
                </a:lnTo>
                <a:close/>
                <a:moveTo>
                  <a:pt x="8219830" y="2675688"/>
                </a:moveTo>
                <a:lnTo>
                  <a:pt x="8262888" y="2689834"/>
                </a:lnTo>
                <a:lnTo>
                  <a:pt x="8266729" y="2702738"/>
                </a:lnTo>
                <a:lnTo>
                  <a:pt x="8272895" y="2757703"/>
                </a:lnTo>
                <a:lnTo>
                  <a:pt x="8300589" y="2778282"/>
                </a:lnTo>
                <a:lnTo>
                  <a:pt x="8324039" y="2741789"/>
                </a:lnTo>
                <a:lnTo>
                  <a:pt x="8355541" y="2721210"/>
                </a:lnTo>
                <a:lnTo>
                  <a:pt x="8379766" y="2721210"/>
                </a:lnTo>
                <a:lnTo>
                  <a:pt x="8402474" y="2733212"/>
                </a:lnTo>
                <a:lnTo>
                  <a:pt x="8422083" y="2745664"/>
                </a:lnTo>
                <a:lnTo>
                  <a:pt x="8450923" y="2752098"/>
                </a:lnTo>
                <a:lnTo>
                  <a:pt x="8450923" y="2752097"/>
                </a:lnTo>
                <a:lnTo>
                  <a:pt x="8497047" y="2775724"/>
                </a:lnTo>
                <a:lnTo>
                  <a:pt x="8546271" y="2795024"/>
                </a:lnTo>
                <a:lnTo>
                  <a:pt x="8563959" y="2812631"/>
                </a:lnTo>
                <a:lnTo>
                  <a:pt x="8577807" y="2829824"/>
                </a:lnTo>
                <a:lnTo>
                  <a:pt x="8580873" y="2849575"/>
                </a:lnTo>
                <a:lnTo>
                  <a:pt x="8624335" y="2871020"/>
                </a:lnTo>
                <a:lnTo>
                  <a:pt x="8629692" y="2889078"/>
                </a:lnTo>
                <a:lnTo>
                  <a:pt x="8604726" y="2892502"/>
                </a:lnTo>
                <a:lnTo>
                  <a:pt x="8608938" y="2915677"/>
                </a:lnTo>
                <a:lnTo>
                  <a:pt x="8631613" y="2937573"/>
                </a:lnTo>
                <a:lnTo>
                  <a:pt x="8646235" y="2974066"/>
                </a:lnTo>
                <a:lnTo>
                  <a:pt x="8661632" y="2973201"/>
                </a:lnTo>
                <a:lnTo>
                  <a:pt x="8658937" y="2988250"/>
                </a:lnTo>
                <a:lnTo>
                  <a:pt x="8679320" y="2994269"/>
                </a:lnTo>
                <a:lnTo>
                  <a:pt x="8670459" y="3000702"/>
                </a:lnTo>
                <a:lnTo>
                  <a:pt x="8697379" y="3014848"/>
                </a:lnTo>
                <a:lnTo>
                  <a:pt x="8693538" y="3024743"/>
                </a:lnTo>
                <a:lnTo>
                  <a:pt x="8675446" y="3026887"/>
                </a:lnTo>
                <a:lnTo>
                  <a:pt x="8670089" y="3018309"/>
                </a:lnTo>
                <a:lnTo>
                  <a:pt x="8647010" y="3014434"/>
                </a:lnTo>
                <a:lnTo>
                  <a:pt x="8620461" y="3009280"/>
                </a:lnTo>
                <a:lnTo>
                  <a:pt x="8602031" y="2987798"/>
                </a:lnTo>
                <a:lnTo>
                  <a:pt x="8587779" y="2968912"/>
                </a:lnTo>
                <a:lnTo>
                  <a:pt x="8576257" y="2938852"/>
                </a:lnTo>
                <a:lnTo>
                  <a:pt x="8542801" y="2923841"/>
                </a:lnTo>
                <a:lnTo>
                  <a:pt x="8519351" y="2933284"/>
                </a:lnTo>
                <a:lnTo>
                  <a:pt x="8502067" y="2944872"/>
                </a:lnTo>
                <a:lnTo>
                  <a:pt x="8503213" y="2969777"/>
                </a:lnTo>
                <a:lnTo>
                  <a:pt x="8481279" y="2981816"/>
                </a:lnTo>
                <a:lnTo>
                  <a:pt x="8466286" y="2975797"/>
                </a:lnTo>
                <a:lnTo>
                  <a:pt x="8438996" y="2974931"/>
                </a:lnTo>
                <a:lnTo>
                  <a:pt x="8446307" y="2863307"/>
                </a:lnTo>
                <a:lnTo>
                  <a:pt x="8450923" y="2752101"/>
                </a:lnTo>
                <a:lnTo>
                  <a:pt x="8445903" y="2863308"/>
                </a:lnTo>
                <a:lnTo>
                  <a:pt x="8438996" y="2974518"/>
                </a:lnTo>
                <a:lnTo>
                  <a:pt x="8416692" y="2946602"/>
                </a:lnTo>
                <a:lnTo>
                  <a:pt x="8390176" y="2939717"/>
                </a:lnTo>
                <a:lnTo>
                  <a:pt x="8382461" y="2949612"/>
                </a:lnTo>
                <a:lnTo>
                  <a:pt x="8348634" y="2950477"/>
                </a:lnTo>
                <a:lnTo>
                  <a:pt x="8362077" y="2922562"/>
                </a:lnTo>
                <a:lnTo>
                  <a:pt x="8379766" y="2913119"/>
                </a:lnTo>
                <a:lnTo>
                  <a:pt x="8374779" y="2875760"/>
                </a:lnTo>
                <a:lnTo>
                  <a:pt x="8364031" y="2847431"/>
                </a:lnTo>
                <a:lnTo>
                  <a:pt x="8312887" y="2818651"/>
                </a:lnTo>
                <a:lnTo>
                  <a:pt x="8290954" y="2816092"/>
                </a:lnTo>
                <a:lnTo>
                  <a:pt x="8251365" y="2784302"/>
                </a:lnTo>
                <a:lnTo>
                  <a:pt x="8242909" y="2801044"/>
                </a:lnTo>
                <a:lnTo>
                  <a:pt x="8232902" y="2803639"/>
                </a:lnTo>
                <a:lnTo>
                  <a:pt x="8227141" y="2791187"/>
                </a:lnTo>
                <a:lnTo>
                  <a:pt x="8227512" y="2776138"/>
                </a:lnTo>
                <a:lnTo>
                  <a:pt x="8207128" y="2759396"/>
                </a:lnTo>
                <a:lnTo>
                  <a:pt x="8237147" y="2747395"/>
                </a:lnTo>
                <a:lnTo>
                  <a:pt x="8256352" y="2747809"/>
                </a:lnTo>
                <a:lnTo>
                  <a:pt x="8254431" y="2739231"/>
                </a:lnTo>
                <a:lnTo>
                  <a:pt x="8214439" y="2738780"/>
                </a:lnTo>
                <a:lnTo>
                  <a:pt x="8204433" y="2718614"/>
                </a:lnTo>
                <a:lnTo>
                  <a:pt x="8180208" y="2712181"/>
                </a:lnTo>
                <a:lnTo>
                  <a:pt x="8169460" y="2694988"/>
                </a:lnTo>
                <a:lnTo>
                  <a:pt x="8205982" y="2687275"/>
                </a:lnTo>
                <a:close/>
                <a:moveTo>
                  <a:pt x="2615372" y="2664966"/>
                </a:moveTo>
                <a:lnTo>
                  <a:pt x="2615106" y="2665090"/>
                </a:lnTo>
                <a:lnTo>
                  <a:pt x="2633047" y="2681244"/>
                </a:lnTo>
                <a:close/>
                <a:moveTo>
                  <a:pt x="5124719" y="2655180"/>
                </a:moveTo>
                <a:lnTo>
                  <a:pt x="5121145" y="2664965"/>
                </a:lnTo>
                <a:lnTo>
                  <a:pt x="5119999" y="2677832"/>
                </a:lnTo>
                <a:lnTo>
                  <a:pt x="5117304" y="2688554"/>
                </a:lnTo>
                <a:lnTo>
                  <a:pt x="5099616" y="2705296"/>
                </a:lnTo>
                <a:lnTo>
                  <a:pt x="5086914" y="2722489"/>
                </a:lnTo>
                <a:lnTo>
                  <a:pt x="5075021" y="2755521"/>
                </a:lnTo>
                <a:lnTo>
                  <a:pt x="5075032" y="2755942"/>
                </a:lnTo>
                <a:lnTo>
                  <a:pt x="5086914" y="2722489"/>
                </a:lnTo>
                <a:lnTo>
                  <a:pt x="5099616" y="2705296"/>
                </a:lnTo>
                <a:lnTo>
                  <a:pt x="5117304" y="2688554"/>
                </a:lnTo>
                <a:lnTo>
                  <a:pt x="5120370" y="2677832"/>
                </a:lnTo>
                <a:lnTo>
                  <a:pt x="5121145" y="2664965"/>
                </a:lnTo>
                <a:close/>
                <a:moveTo>
                  <a:pt x="5544081" y="2652061"/>
                </a:moveTo>
                <a:lnTo>
                  <a:pt x="5532558" y="2660225"/>
                </a:lnTo>
                <a:lnTo>
                  <a:pt x="5515645" y="2664966"/>
                </a:lnTo>
                <a:lnTo>
                  <a:pt x="5503347" y="2685131"/>
                </a:lnTo>
                <a:lnTo>
                  <a:pt x="5504863" y="2698449"/>
                </a:lnTo>
                <a:lnTo>
                  <a:pt x="5477708" y="2698040"/>
                </a:lnTo>
                <a:lnTo>
                  <a:pt x="5504492" y="2698449"/>
                </a:lnTo>
                <a:lnTo>
                  <a:pt x="5503717" y="2718614"/>
                </a:lnTo>
                <a:lnTo>
                  <a:pt x="5498327" y="2743106"/>
                </a:lnTo>
                <a:lnTo>
                  <a:pt x="5506042" y="2755972"/>
                </a:lnTo>
                <a:lnTo>
                  <a:pt x="5517935" y="2748222"/>
                </a:lnTo>
                <a:lnTo>
                  <a:pt x="5533332" y="2746078"/>
                </a:lnTo>
                <a:lnTo>
                  <a:pt x="5536803" y="2750404"/>
                </a:lnTo>
                <a:lnTo>
                  <a:pt x="5552166" y="2741789"/>
                </a:lnTo>
                <a:lnTo>
                  <a:pt x="5541789" y="2730201"/>
                </a:lnTo>
                <a:lnTo>
                  <a:pt x="5550616" y="2714325"/>
                </a:lnTo>
                <a:lnTo>
                  <a:pt x="5564093" y="2699276"/>
                </a:lnTo>
                <a:lnTo>
                  <a:pt x="5661189" y="2769166"/>
                </a:lnTo>
                <a:lnTo>
                  <a:pt x="5564464" y="2699277"/>
                </a:lnTo>
                <a:lnTo>
                  <a:pt x="5566384" y="2674409"/>
                </a:lnTo>
                <a:lnTo>
                  <a:pt x="5559477" y="2661505"/>
                </a:lnTo>
                <a:lnTo>
                  <a:pt x="5559477" y="2661504"/>
                </a:lnTo>
                <a:lnTo>
                  <a:pt x="5557928" y="2658495"/>
                </a:lnTo>
                <a:close/>
                <a:moveTo>
                  <a:pt x="4822770" y="2649503"/>
                </a:moveTo>
                <a:lnTo>
                  <a:pt x="4824690" y="2649503"/>
                </a:lnTo>
                <a:lnTo>
                  <a:pt x="4826240" y="2652062"/>
                </a:lnTo>
                <a:lnTo>
                  <a:pt x="4826240" y="2655071"/>
                </a:lnTo>
                <a:lnTo>
                  <a:pt x="4823545" y="2659360"/>
                </a:lnTo>
                <a:lnTo>
                  <a:pt x="4821253" y="2661956"/>
                </a:lnTo>
                <a:lnTo>
                  <a:pt x="4819704" y="2660639"/>
                </a:lnTo>
                <a:lnTo>
                  <a:pt x="4819299" y="2659360"/>
                </a:lnTo>
                <a:lnTo>
                  <a:pt x="4818929" y="2655485"/>
                </a:lnTo>
                <a:lnTo>
                  <a:pt x="4818929" y="2653792"/>
                </a:lnTo>
                <a:lnTo>
                  <a:pt x="4820479" y="2651648"/>
                </a:lnTo>
                <a:close/>
                <a:moveTo>
                  <a:pt x="2583061" y="2649052"/>
                </a:moveTo>
                <a:lnTo>
                  <a:pt x="2575380" y="2654206"/>
                </a:lnTo>
                <a:lnTo>
                  <a:pt x="2583062" y="2649052"/>
                </a:lnTo>
                <a:close/>
                <a:moveTo>
                  <a:pt x="2767996" y="2639195"/>
                </a:moveTo>
                <a:lnTo>
                  <a:pt x="2752633" y="2644763"/>
                </a:lnTo>
                <a:lnTo>
                  <a:pt x="2752633" y="2669255"/>
                </a:lnTo>
                <a:lnTo>
                  <a:pt x="2764560" y="2682121"/>
                </a:lnTo>
                <a:lnTo>
                  <a:pt x="2764573" y="2682177"/>
                </a:lnTo>
                <a:lnTo>
                  <a:pt x="2764561" y="2682121"/>
                </a:lnTo>
                <a:lnTo>
                  <a:pt x="2752634" y="2669254"/>
                </a:lnTo>
                <a:lnTo>
                  <a:pt x="2752634" y="2644763"/>
                </a:lnTo>
                <a:close/>
                <a:moveTo>
                  <a:pt x="2878373" y="2625877"/>
                </a:moveTo>
                <a:lnTo>
                  <a:pt x="2878372" y="2625877"/>
                </a:lnTo>
                <a:lnTo>
                  <a:pt x="2873352" y="2636185"/>
                </a:lnTo>
                <a:close/>
                <a:moveTo>
                  <a:pt x="3066002" y="2613010"/>
                </a:moveTo>
                <a:lnTo>
                  <a:pt x="3062532" y="2619857"/>
                </a:lnTo>
                <a:lnTo>
                  <a:pt x="3062533" y="2619857"/>
                </a:lnTo>
                <a:lnTo>
                  <a:pt x="3066003" y="2613010"/>
                </a:lnTo>
                <a:close/>
                <a:moveTo>
                  <a:pt x="8021822" y="2606990"/>
                </a:moveTo>
                <a:lnTo>
                  <a:pt x="8026438" y="2614703"/>
                </a:lnTo>
                <a:lnTo>
                  <a:pt x="8005279" y="2648638"/>
                </a:lnTo>
                <a:lnTo>
                  <a:pt x="7984525" y="2655485"/>
                </a:lnTo>
                <a:lnTo>
                  <a:pt x="7958751" y="2648638"/>
                </a:lnTo>
                <a:lnTo>
                  <a:pt x="7914142" y="2649917"/>
                </a:lnTo>
                <a:lnTo>
                  <a:pt x="7890322" y="2655485"/>
                </a:lnTo>
                <a:lnTo>
                  <a:pt x="7886077" y="2681256"/>
                </a:lnTo>
                <a:lnTo>
                  <a:pt x="7910302" y="2711316"/>
                </a:lnTo>
                <a:lnTo>
                  <a:pt x="7924924" y="2695853"/>
                </a:lnTo>
                <a:lnTo>
                  <a:pt x="7975664" y="2684266"/>
                </a:lnTo>
                <a:lnTo>
                  <a:pt x="7972969" y="2700142"/>
                </a:lnTo>
                <a:lnTo>
                  <a:pt x="7961446" y="2694988"/>
                </a:lnTo>
                <a:lnTo>
                  <a:pt x="7949148" y="2715191"/>
                </a:lnTo>
                <a:lnTo>
                  <a:pt x="7924924" y="2728509"/>
                </a:lnTo>
                <a:lnTo>
                  <a:pt x="7949519" y="2771849"/>
                </a:lnTo>
                <a:lnTo>
                  <a:pt x="7944128" y="2783888"/>
                </a:lnTo>
                <a:lnTo>
                  <a:pt x="7966837" y="2823391"/>
                </a:lnTo>
                <a:lnTo>
                  <a:pt x="7965287" y="2845287"/>
                </a:lnTo>
                <a:lnTo>
                  <a:pt x="7950665" y="2855595"/>
                </a:lnTo>
                <a:lnTo>
                  <a:pt x="7940288" y="2843970"/>
                </a:lnTo>
                <a:lnTo>
                  <a:pt x="7954910" y="2816092"/>
                </a:lnTo>
                <a:lnTo>
                  <a:pt x="7927990" y="2828959"/>
                </a:lnTo>
                <a:lnTo>
                  <a:pt x="7921824" y="2819516"/>
                </a:lnTo>
                <a:lnTo>
                  <a:pt x="7925699" y="2806198"/>
                </a:lnTo>
                <a:lnTo>
                  <a:pt x="7906831" y="2786446"/>
                </a:lnTo>
                <a:lnTo>
                  <a:pt x="7910302" y="2752963"/>
                </a:lnTo>
                <a:lnTo>
                  <a:pt x="7891838" y="2763271"/>
                </a:lnTo>
                <a:lnTo>
                  <a:pt x="7893018" y="2803188"/>
                </a:lnTo>
                <a:lnTo>
                  <a:pt x="7891468" y="2851720"/>
                </a:lnTo>
                <a:lnTo>
                  <a:pt x="7874150" y="2857288"/>
                </a:lnTo>
                <a:lnTo>
                  <a:pt x="7862998" y="2846980"/>
                </a:lnTo>
                <a:lnTo>
                  <a:pt x="7872230" y="2815227"/>
                </a:lnTo>
                <a:lnTo>
                  <a:pt x="7869164" y="2782571"/>
                </a:lnTo>
                <a:lnTo>
                  <a:pt x="7858382" y="2782157"/>
                </a:lnTo>
                <a:lnTo>
                  <a:pt x="7850701" y="2758982"/>
                </a:lnTo>
                <a:lnTo>
                  <a:pt x="7862257" y="2736635"/>
                </a:lnTo>
                <a:lnTo>
                  <a:pt x="7866468" y="2709585"/>
                </a:lnTo>
                <a:lnTo>
                  <a:pt x="7880316" y="2658081"/>
                </a:lnTo>
                <a:lnTo>
                  <a:pt x="7886077" y="2644349"/>
                </a:lnTo>
                <a:lnTo>
                  <a:pt x="7908752" y="2618578"/>
                </a:lnTo>
                <a:lnTo>
                  <a:pt x="7929910" y="2628435"/>
                </a:lnTo>
                <a:lnTo>
                  <a:pt x="7964141" y="2633589"/>
                </a:lnTo>
                <a:lnTo>
                  <a:pt x="7995273" y="2631896"/>
                </a:lnTo>
                <a:close/>
                <a:moveTo>
                  <a:pt x="3086742" y="2606132"/>
                </a:moveTo>
                <a:lnTo>
                  <a:pt x="3074088" y="2611694"/>
                </a:lnTo>
                <a:lnTo>
                  <a:pt x="3066014" y="2613008"/>
                </a:lnTo>
                <a:lnTo>
                  <a:pt x="3074089" y="2612144"/>
                </a:lnTo>
                <a:close/>
                <a:moveTo>
                  <a:pt x="4844299" y="2605260"/>
                </a:moveTo>
                <a:lnTo>
                  <a:pt x="4844703" y="2606125"/>
                </a:lnTo>
                <a:lnTo>
                  <a:pt x="4845478" y="2606539"/>
                </a:lnTo>
                <a:lnTo>
                  <a:pt x="4845478" y="2607405"/>
                </a:lnTo>
                <a:lnTo>
                  <a:pt x="4844299" y="2609549"/>
                </a:lnTo>
                <a:lnTo>
                  <a:pt x="4843524" y="2610866"/>
                </a:lnTo>
                <a:lnTo>
                  <a:pt x="4842378" y="2609549"/>
                </a:lnTo>
                <a:lnTo>
                  <a:pt x="4842008" y="2608721"/>
                </a:lnTo>
                <a:lnTo>
                  <a:pt x="4843524" y="2606125"/>
                </a:lnTo>
                <a:close/>
                <a:moveTo>
                  <a:pt x="2758394" y="2604846"/>
                </a:moveTo>
                <a:lnTo>
                  <a:pt x="2758394" y="2625877"/>
                </a:lnTo>
                <a:lnTo>
                  <a:pt x="2774162" y="2629752"/>
                </a:lnTo>
                <a:lnTo>
                  <a:pt x="2773387" y="2642618"/>
                </a:lnTo>
                <a:lnTo>
                  <a:pt x="2773388" y="2642618"/>
                </a:lnTo>
                <a:lnTo>
                  <a:pt x="2774163" y="2629751"/>
                </a:lnTo>
                <a:lnTo>
                  <a:pt x="2758395" y="2625876"/>
                </a:lnTo>
                <a:lnTo>
                  <a:pt x="2758395" y="2604846"/>
                </a:lnTo>
                <a:close/>
                <a:moveTo>
                  <a:pt x="3032988" y="2602319"/>
                </a:moveTo>
                <a:lnTo>
                  <a:pt x="3049460" y="2618578"/>
                </a:lnTo>
                <a:lnTo>
                  <a:pt x="3062505" y="2619854"/>
                </a:lnTo>
                <a:lnTo>
                  <a:pt x="3049459" y="2618165"/>
                </a:lnTo>
                <a:close/>
                <a:moveTo>
                  <a:pt x="4995410" y="2600566"/>
                </a:moveTo>
                <a:lnTo>
                  <a:pt x="5002347" y="2618578"/>
                </a:lnTo>
                <a:lnTo>
                  <a:pt x="5022731" y="2615568"/>
                </a:lnTo>
                <a:lnTo>
                  <a:pt x="5002347" y="2618164"/>
                </a:lnTo>
                <a:close/>
                <a:moveTo>
                  <a:pt x="2912974" y="2597961"/>
                </a:moveTo>
                <a:lnTo>
                  <a:pt x="2912974" y="2597961"/>
                </a:lnTo>
                <a:lnTo>
                  <a:pt x="2909908" y="2612558"/>
                </a:lnTo>
                <a:lnTo>
                  <a:pt x="2909908" y="2612558"/>
                </a:lnTo>
                <a:close/>
                <a:moveTo>
                  <a:pt x="3095213" y="2596682"/>
                </a:moveTo>
                <a:lnTo>
                  <a:pt x="3086762" y="2606120"/>
                </a:lnTo>
                <a:lnTo>
                  <a:pt x="3095214" y="2597096"/>
                </a:lnTo>
                <a:lnTo>
                  <a:pt x="3110181" y="2599687"/>
                </a:lnTo>
                <a:close/>
                <a:moveTo>
                  <a:pt x="2819916" y="2593673"/>
                </a:moveTo>
                <a:lnTo>
                  <a:pt x="2810685" y="2605711"/>
                </a:lnTo>
                <a:lnTo>
                  <a:pt x="2810685" y="2605711"/>
                </a:lnTo>
                <a:lnTo>
                  <a:pt x="2819916" y="2593673"/>
                </a:lnTo>
                <a:close/>
                <a:moveTo>
                  <a:pt x="8098707" y="2588970"/>
                </a:moveTo>
                <a:lnTo>
                  <a:pt x="8101032" y="2607404"/>
                </a:lnTo>
                <a:lnTo>
                  <a:pt x="8116766" y="2610866"/>
                </a:lnTo>
                <a:lnTo>
                  <a:pt x="8119866" y="2625011"/>
                </a:lnTo>
                <a:lnTo>
                  <a:pt x="8118720" y="2654206"/>
                </a:lnTo>
                <a:lnTo>
                  <a:pt x="8104873" y="2651196"/>
                </a:lnTo>
                <a:lnTo>
                  <a:pt x="8100628" y="2672264"/>
                </a:lnTo>
                <a:lnTo>
                  <a:pt x="8111780" y="2689834"/>
                </a:lnTo>
                <a:lnTo>
                  <a:pt x="8104098" y="2694160"/>
                </a:lnTo>
                <a:lnTo>
                  <a:pt x="8093316" y="2672678"/>
                </a:lnTo>
                <a:lnTo>
                  <a:pt x="8085264" y="2628435"/>
                </a:lnTo>
                <a:lnTo>
                  <a:pt x="8089880" y="2600971"/>
                </a:lnTo>
                <a:close/>
                <a:moveTo>
                  <a:pt x="2932880" y="2588141"/>
                </a:moveTo>
                <a:lnTo>
                  <a:pt x="2912975" y="2597961"/>
                </a:lnTo>
                <a:lnTo>
                  <a:pt x="2932954" y="2588518"/>
                </a:lnTo>
                <a:close/>
                <a:moveTo>
                  <a:pt x="5486029" y="2587653"/>
                </a:moveTo>
                <a:lnTo>
                  <a:pt x="5477202" y="2600105"/>
                </a:lnTo>
                <a:lnTo>
                  <a:pt x="5466825" y="2609135"/>
                </a:lnTo>
                <a:lnTo>
                  <a:pt x="5456414" y="2626742"/>
                </a:lnTo>
                <a:lnTo>
                  <a:pt x="5450653" y="2643032"/>
                </a:lnTo>
                <a:lnTo>
                  <a:pt x="5449507" y="2670533"/>
                </a:lnTo>
                <a:lnTo>
                  <a:pt x="5442971" y="2683400"/>
                </a:lnTo>
                <a:lnTo>
                  <a:pt x="5442600" y="2709171"/>
                </a:lnTo>
                <a:lnTo>
                  <a:pt x="5442600" y="2709171"/>
                </a:lnTo>
                <a:lnTo>
                  <a:pt x="5443342" y="2683400"/>
                </a:lnTo>
                <a:lnTo>
                  <a:pt x="5449507" y="2670534"/>
                </a:lnTo>
                <a:lnTo>
                  <a:pt x="5450653" y="2643032"/>
                </a:lnTo>
                <a:lnTo>
                  <a:pt x="5456818" y="2627156"/>
                </a:lnTo>
                <a:lnTo>
                  <a:pt x="5466825" y="2609135"/>
                </a:lnTo>
                <a:lnTo>
                  <a:pt x="5477202" y="2600106"/>
                </a:lnTo>
                <a:close/>
                <a:moveTo>
                  <a:pt x="2829501" y="2585931"/>
                </a:moveTo>
                <a:lnTo>
                  <a:pt x="2829518" y="2585960"/>
                </a:lnTo>
                <a:lnTo>
                  <a:pt x="2837604" y="2620309"/>
                </a:lnTo>
                <a:lnTo>
                  <a:pt x="2832618" y="2624598"/>
                </a:lnTo>
                <a:lnTo>
                  <a:pt x="2827609" y="2604438"/>
                </a:lnTo>
                <a:lnTo>
                  <a:pt x="2832214" y="2625011"/>
                </a:lnTo>
                <a:lnTo>
                  <a:pt x="2837605" y="2620722"/>
                </a:lnTo>
                <a:lnTo>
                  <a:pt x="2852193" y="2638700"/>
                </a:lnTo>
                <a:lnTo>
                  <a:pt x="2837605" y="2620309"/>
                </a:lnTo>
                <a:lnTo>
                  <a:pt x="2829519" y="2585960"/>
                </a:lnTo>
                <a:close/>
                <a:moveTo>
                  <a:pt x="3219248" y="2584449"/>
                </a:moveTo>
                <a:lnTo>
                  <a:pt x="3214416" y="2590248"/>
                </a:lnTo>
                <a:lnTo>
                  <a:pt x="3201344" y="2593258"/>
                </a:lnTo>
                <a:lnTo>
                  <a:pt x="3201344" y="2593258"/>
                </a:lnTo>
                <a:lnTo>
                  <a:pt x="3214416" y="2590662"/>
                </a:lnTo>
                <a:close/>
                <a:moveTo>
                  <a:pt x="4993891" y="2584229"/>
                </a:moveTo>
                <a:lnTo>
                  <a:pt x="4997327" y="2585508"/>
                </a:lnTo>
                <a:lnTo>
                  <a:pt x="4995407" y="2600557"/>
                </a:lnTo>
                <a:lnTo>
                  <a:pt x="4997327" y="2585508"/>
                </a:lnTo>
                <a:close/>
                <a:moveTo>
                  <a:pt x="3191756" y="2582088"/>
                </a:moveTo>
                <a:lnTo>
                  <a:pt x="3197503" y="2583364"/>
                </a:lnTo>
                <a:lnTo>
                  <a:pt x="3201339" y="2593247"/>
                </a:lnTo>
                <a:lnTo>
                  <a:pt x="3197873" y="2583364"/>
                </a:lnTo>
                <a:close/>
                <a:moveTo>
                  <a:pt x="3191741" y="2582085"/>
                </a:moveTo>
                <a:lnTo>
                  <a:pt x="3183285" y="2591527"/>
                </a:lnTo>
                <a:lnTo>
                  <a:pt x="3183285" y="2591528"/>
                </a:lnTo>
                <a:lnTo>
                  <a:pt x="3191742" y="2582085"/>
                </a:lnTo>
                <a:close/>
                <a:moveTo>
                  <a:pt x="3132139" y="2577796"/>
                </a:moveTo>
                <a:lnTo>
                  <a:pt x="3129814" y="2587239"/>
                </a:lnTo>
                <a:lnTo>
                  <a:pt x="3134060" y="2594124"/>
                </a:lnTo>
                <a:lnTo>
                  <a:pt x="3131735" y="2601422"/>
                </a:lnTo>
                <a:lnTo>
                  <a:pt x="3131736" y="2601422"/>
                </a:lnTo>
                <a:lnTo>
                  <a:pt x="3134061" y="2594124"/>
                </a:lnTo>
                <a:lnTo>
                  <a:pt x="3129816" y="2587239"/>
                </a:lnTo>
                <a:lnTo>
                  <a:pt x="3132141" y="2577796"/>
                </a:lnTo>
                <a:close/>
                <a:moveTo>
                  <a:pt x="3156364" y="2576930"/>
                </a:moveTo>
                <a:lnTo>
                  <a:pt x="3143292" y="2580805"/>
                </a:lnTo>
                <a:lnTo>
                  <a:pt x="3143293" y="2580805"/>
                </a:lnTo>
                <a:lnTo>
                  <a:pt x="3156364" y="2576931"/>
                </a:lnTo>
                <a:close/>
                <a:moveTo>
                  <a:pt x="5073471" y="2576064"/>
                </a:moveTo>
                <a:lnTo>
                  <a:pt x="5073471" y="2576065"/>
                </a:lnTo>
                <a:lnTo>
                  <a:pt x="5076537" y="2585508"/>
                </a:lnTo>
                <a:lnTo>
                  <a:pt x="5076537" y="2585507"/>
                </a:lnTo>
                <a:close/>
                <a:moveTo>
                  <a:pt x="3024514" y="2568908"/>
                </a:moveTo>
                <a:lnTo>
                  <a:pt x="3024461" y="2569218"/>
                </a:lnTo>
                <a:lnTo>
                  <a:pt x="3031329" y="2586639"/>
                </a:lnTo>
                <a:close/>
                <a:moveTo>
                  <a:pt x="3180774" y="2557555"/>
                </a:moveTo>
                <a:lnTo>
                  <a:pt x="3178263" y="2570046"/>
                </a:lnTo>
                <a:lnTo>
                  <a:pt x="3171728" y="2584642"/>
                </a:lnTo>
                <a:lnTo>
                  <a:pt x="3171728" y="2584642"/>
                </a:lnTo>
                <a:lnTo>
                  <a:pt x="3178668" y="2569632"/>
                </a:lnTo>
                <a:close/>
                <a:moveTo>
                  <a:pt x="6625694" y="2550746"/>
                </a:moveTo>
                <a:lnTo>
                  <a:pt x="6626065" y="2550746"/>
                </a:lnTo>
                <a:lnTo>
                  <a:pt x="6626469" y="2551160"/>
                </a:lnTo>
                <a:lnTo>
                  <a:pt x="6626469" y="2552476"/>
                </a:lnTo>
                <a:lnTo>
                  <a:pt x="6626065" y="2552890"/>
                </a:lnTo>
                <a:lnTo>
                  <a:pt x="6624919" y="2552890"/>
                </a:lnTo>
                <a:lnTo>
                  <a:pt x="6624919" y="2552476"/>
                </a:lnTo>
                <a:lnTo>
                  <a:pt x="6624919" y="2552025"/>
                </a:lnTo>
                <a:close/>
                <a:moveTo>
                  <a:pt x="5141777" y="2545489"/>
                </a:moveTo>
                <a:lnTo>
                  <a:pt x="5140383" y="2564064"/>
                </a:lnTo>
                <a:lnTo>
                  <a:pt x="5132667" y="2582499"/>
                </a:lnTo>
                <a:lnTo>
                  <a:pt x="5127310" y="2603981"/>
                </a:lnTo>
                <a:lnTo>
                  <a:pt x="5123840" y="2634040"/>
                </a:lnTo>
                <a:lnTo>
                  <a:pt x="5125390" y="2653340"/>
                </a:lnTo>
                <a:lnTo>
                  <a:pt x="5124211" y="2634040"/>
                </a:lnTo>
                <a:lnTo>
                  <a:pt x="5127311" y="2603980"/>
                </a:lnTo>
                <a:lnTo>
                  <a:pt x="5132668" y="2582498"/>
                </a:lnTo>
                <a:lnTo>
                  <a:pt x="5140383" y="2564064"/>
                </a:lnTo>
                <a:close/>
                <a:moveTo>
                  <a:pt x="5476410" y="2543431"/>
                </a:moveTo>
                <a:lnTo>
                  <a:pt x="5474877" y="2583364"/>
                </a:lnTo>
                <a:lnTo>
                  <a:pt x="5476427" y="2543447"/>
                </a:lnTo>
                <a:close/>
                <a:moveTo>
                  <a:pt x="2826064" y="2542142"/>
                </a:moveTo>
                <a:lnTo>
                  <a:pt x="2826081" y="2542168"/>
                </a:lnTo>
                <a:lnTo>
                  <a:pt x="2827227" y="2550295"/>
                </a:lnTo>
                <a:lnTo>
                  <a:pt x="2827192" y="2550336"/>
                </a:lnTo>
                <a:lnTo>
                  <a:pt x="2827228" y="2550295"/>
                </a:lnTo>
                <a:lnTo>
                  <a:pt x="2826082" y="2542168"/>
                </a:lnTo>
                <a:close/>
                <a:moveTo>
                  <a:pt x="5106152" y="2535696"/>
                </a:moveTo>
                <a:lnTo>
                  <a:pt x="5106147" y="2535703"/>
                </a:lnTo>
                <a:lnTo>
                  <a:pt x="5106152" y="2535697"/>
                </a:lnTo>
                <a:lnTo>
                  <a:pt x="5124615" y="2541717"/>
                </a:lnTo>
                <a:lnTo>
                  <a:pt x="5141899" y="2543861"/>
                </a:lnTo>
                <a:lnTo>
                  <a:pt x="5141899" y="2543861"/>
                </a:lnTo>
                <a:lnTo>
                  <a:pt x="5141899" y="2543860"/>
                </a:lnTo>
                <a:lnTo>
                  <a:pt x="5124616" y="2541716"/>
                </a:lnTo>
                <a:close/>
                <a:moveTo>
                  <a:pt x="5487175" y="2534004"/>
                </a:moveTo>
                <a:lnTo>
                  <a:pt x="5487175" y="2534004"/>
                </a:lnTo>
                <a:lnTo>
                  <a:pt x="5504122" y="2541717"/>
                </a:lnTo>
                <a:close/>
                <a:moveTo>
                  <a:pt x="5049616" y="2531853"/>
                </a:moveTo>
                <a:lnTo>
                  <a:pt x="5049617" y="2531860"/>
                </a:lnTo>
                <a:lnTo>
                  <a:pt x="5059624" y="2549015"/>
                </a:lnTo>
                <a:lnTo>
                  <a:pt x="5059655" y="2549044"/>
                </a:lnTo>
                <a:lnTo>
                  <a:pt x="5059624" y="2549014"/>
                </a:lnTo>
                <a:lnTo>
                  <a:pt x="5049617" y="2531859"/>
                </a:lnTo>
                <a:close/>
                <a:moveTo>
                  <a:pt x="3077525" y="2524561"/>
                </a:moveTo>
                <a:lnTo>
                  <a:pt x="3077525" y="2524561"/>
                </a:lnTo>
                <a:lnTo>
                  <a:pt x="3089081" y="2549016"/>
                </a:lnTo>
                <a:lnTo>
                  <a:pt x="3089091" y="2549016"/>
                </a:lnTo>
                <a:lnTo>
                  <a:pt x="3089081" y="2549015"/>
                </a:lnTo>
                <a:close/>
                <a:moveTo>
                  <a:pt x="2899497" y="2521552"/>
                </a:moveTo>
                <a:lnTo>
                  <a:pt x="2894881" y="2524975"/>
                </a:lnTo>
                <a:lnTo>
                  <a:pt x="2906437" y="2533553"/>
                </a:lnTo>
                <a:lnTo>
                  <a:pt x="2904888" y="2556766"/>
                </a:lnTo>
                <a:lnTo>
                  <a:pt x="2908358" y="2578210"/>
                </a:lnTo>
                <a:lnTo>
                  <a:pt x="2931437" y="2580806"/>
                </a:lnTo>
                <a:lnTo>
                  <a:pt x="2931449" y="2580863"/>
                </a:lnTo>
                <a:lnTo>
                  <a:pt x="2931437" y="2580805"/>
                </a:lnTo>
                <a:lnTo>
                  <a:pt x="2908358" y="2578210"/>
                </a:lnTo>
                <a:lnTo>
                  <a:pt x="2904888" y="2556765"/>
                </a:lnTo>
                <a:lnTo>
                  <a:pt x="2906438" y="2533553"/>
                </a:lnTo>
                <a:lnTo>
                  <a:pt x="2894882" y="2524975"/>
                </a:lnTo>
                <a:lnTo>
                  <a:pt x="2899497" y="2521965"/>
                </a:lnTo>
                <a:lnTo>
                  <a:pt x="2919881" y="2526254"/>
                </a:lnTo>
                <a:lnTo>
                  <a:pt x="2941040" y="2534869"/>
                </a:lnTo>
                <a:lnTo>
                  <a:pt x="2949124" y="2526707"/>
                </a:lnTo>
                <a:lnTo>
                  <a:pt x="2941039" y="2534418"/>
                </a:lnTo>
                <a:lnTo>
                  <a:pt x="2919881" y="2525841"/>
                </a:lnTo>
                <a:close/>
                <a:moveTo>
                  <a:pt x="5228203" y="2518922"/>
                </a:moveTo>
                <a:lnTo>
                  <a:pt x="5228420" y="2518955"/>
                </a:lnTo>
                <a:lnTo>
                  <a:pt x="5248400" y="2525426"/>
                </a:lnTo>
                <a:lnTo>
                  <a:pt x="5248400" y="2525426"/>
                </a:lnTo>
                <a:lnTo>
                  <a:pt x="5228421" y="2518955"/>
                </a:lnTo>
                <a:close/>
                <a:moveTo>
                  <a:pt x="6627985" y="2518128"/>
                </a:moveTo>
                <a:lnTo>
                  <a:pt x="6627985" y="2518542"/>
                </a:lnTo>
                <a:lnTo>
                  <a:pt x="6627985" y="2518955"/>
                </a:lnTo>
                <a:lnTo>
                  <a:pt x="6627985" y="2519821"/>
                </a:lnTo>
                <a:lnTo>
                  <a:pt x="6627985" y="2520272"/>
                </a:lnTo>
                <a:lnTo>
                  <a:pt x="6627615" y="2521100"/>
                </a:lnTo>
                <a:lnTo>
                  <a:pt x="6626840" y="2521100"/>
                </a:lnTo>
                <a:lnTo>
                  <a:pt x="6626469" y="2521100"/>
                </a:lnTo>
                <a:lnTo>
                  <a:pt x="6626469" y="2520686"/>
                </a:lnTo>
                <a:lnTo>
                  <a:pt x="6626840" y="2520272"/>
                </a:lnTo>
                <a:lnTo>
                  <a:pt x="6626840" y="2519821"/>
                </a:lnTo>
                <a:lnTo>
                  <a:pt x="6627615" y="2518542"/>
                </a:lnTo>
                <a:close/>
                <a:moveTo>
                  <a:pt x="3031467" y="2512294"/>
                </a:moveTo>
                <a:lnTo>
                  <a:pt x="3037068" y="2528132"/>
                </a:lnTo>
                <a:lnTo>
                  <a:pt x="3037162" y="2527985"/>
                </a:lnTo>
                <a:close/>
                <a:moveTo>
                  <a:pt x="3082863" y="2506680"/>
                </a:moveTo>
                <a:lnTo>
                  <a:pt x="3077527" y="2524553"/>
                </a:lnTo>
                <a:lnTo>
                  <a:pt x="3082915" y="2506954"/>
                </a:lnTo>
                <a:close/>
                <a:moveTo>
                  <a:pt x="5445667" y="2506089"/>
                </a:moveTo>
                <a:lnTo>
                  <a:pt x="5445667" y="2506089"/>
                </a:lnTo>
                <a:lnTo>
                  <a:pt x="5452202" y="2520686"/>
                </a:lnTo>
                <a:lnTo>
                  <a:pt x="5452211" y="2520694"/>
                </a:lnTo>
                <a:lnTo>
                  <a:pt x="5452203" y="2520686"/>
                </a:lnTo>
                <a:close/>
                <a:moveTo>
                  <a:pt x="5154774" y="2502538"/>
                </a:moveTo>
                <a:lnTo>
                  <a:pt x="5154602" y="2502664"/>
                </a:lnTo>
                <a:lnTo>
                  <a:pt x="5144224" y="2519820"/>
                </a:lnTo>
                <a:lnTo>
                  <a:pt x="5143971" y="2522438"/>
                </a:lnTo>
                <a:lnTo>
                  <a:pt x="5144224" y="2519820"/>
                </a:lnTo>
                <a:close/>
                <a:moveTo>
                  <a:pt x="5034624" y="2501799"/>
                </a:moveTo>
                <a:lnTo>
                  <a:pt x="5034624" y="2501800"/>
                </a:lnTo>
                <a:lnTo>
                  <a:pt x="5034648" y="2501834"/>
                </a:lnTo>
                <a:close/>
                <a:moveTo>
                  <a:pt x="5291924" y="2494764"/>
                </a:moveTo>
                <a:lnTo>
                  <a:pt x="5272625" y="2505674"/>
                </a:lnTo>
                <a:lnTo>
                  <a:pt x="5259956" y="2502664"/>
                </a:lnTo>
                <a:lnTo>
                  <a:pt x="5256116" y="2505223"/>
                </a:lnTo>
                <a:lnTo>
                  <a:pt x="5256116" y="2505223"/>
                </a:lnTo>
                <a:lnTo>
                  <a:pt x="5259956" y="2502665"/>
                </a:lnTo>
                <a:lnTo>
                  <a:pt x="5272624" y="2505675"/>
                </a:lnTo>
                <a:close/>
                <a:moveTo>
                  <a:pt x="5036543" y="2491897"/>
                </a:moveTo>
                <a:lnTo>
                  <a:pt x="5036545" y="2491905"/>
                </a:lnTo>
                <a:lnTo>
                  <a:pt x="5036545" y="2491905"/>
                </a:lnTo>
                <a:close/>
                <a:moveTo>
                  <a:pt x="5302240" y="2488933"/>
                </a:moveTo>
                <a:lnTo>
                  <a:pt x="5302239" y="2488933"/>
                </a:lnTo>
                <a:lnTo>
                  <a:pt x="5313021" y="2496232"/>
                </a:lnTo>
                <a:lnTo>
                  <a:pt x="5321478" y="2494915"/>
                </a:lnTo>
                <a:lnTo>
                  <a:pt x="5321478" y="2494914"/>
                </a:lnTo>
                <a:lnTo>
                  <a:pt x="5313021" y="2496231"/>
                </a:lnTo>
                <a:close/>
                <a:moveTo>
                  <a:pt x="3006032" y="2485924"/>
                </a:moveTo>
                <a:lnTo>
                  <a:pt x="3006031" y="2485924"/>
                </a:lnTo>
                <a:lnTo>
                  <a:pt x="3009097" y="2495367"/>
                </a:lnTo>
                <a:lnTo>
                  <a:pt x="2999090" y="2508233"/>
                </a:lnTo>
                <a:lnTo>
                  <a:pt x="2999091" y="2508233"/>
                </a:lnTo>
                <a:lnTo>
                  <a:pt x="3009468" y="2495366"/>
                </a:lnTo>
                <a:close/>
                <a:moveTo>
                  <a:pt x="5381512" y="2484885"/>
                </a:moveTo>
                <a:lnTo>
                  <a:pt x="5373364" y="2488067"/>
                </a:lnTo>
                <a:lnTo>
                  <a:pt x="5356080" y="2487616"/>
                </a:lnTo>
                <a:lnTo>
                  <a:pt x="5355990" y="2487599"/>
                </a:lnTo>
                <a:lnTo>
                  <a:pt x="5356079" y="2487616"/>
                </a:lnTo>
                <a:lnTo>
                  <a:pt x="5373363" y="2488068"/>
                </a:lnTo>
                <a:close/>
                <a:moveTo>
                  <a:pt x="5382225" y="2484606"/>
                </a:moveTo>
                <a:lnTo>
                  <a:pt x="5382224" y="2484606"/>
                </a:lnTo>
                <a:lnTo>
                  <a:pt x="5398767" y="2512522"/>
                </a:lnTo>
                <a:lnTo>
                  <a:pt x="5411059" y="2516809"/>
                </a:lnTo>
                <a:lnTo>
                  <a:pt x="5399138" y="2512522"/>
                </a:lnTo>
                <a:lnTo>
                  <a:pt x="5382225" y="2484607"/>
                </a:lnTo>
                <a:close/>
                <a:moveTo>
                  <a:pt x="2816455" y="2484591"/>
                </a:moveTo>
                <a:lnTo>
                  <a:pt x="2816446" y="2484607"/>
                </a:lnTo>
                <a:lnTo>
                  <a:pt x="2814154" y="2509513"/>
                </a:lnTo>
                <a:lnTo>
                  <a:pt x="2814169" y="2509577"/>
                </a:lnTo>
                <a:lnTo>
                  <a:pt x="2814155" y="2509513"/>
                </a:lnTo>
                <a:lnTo>
                  <a:pt x="2816446" y="2484607"/>
                </a:lnTo>
                <a:close/>
                <a:moveTo>
                  <a:pt x="5335325" y="2483778"/>
                </a:moveTo>
                <a:lnTo>
                  <a:pt x="5325690" y="2486750"/>
                </a:lnTo>
                <a:lnTo>
                  <a:pt x="5321481" y="2494909"/>
                </a:lnTo>
                <a:lnTo>
                  <a:pt x="5326093" y="2486751"/>
                </a:lnTo>
                <a:lnTo>
                  <a:pt x="5335558" y="2483821"/>
                </a:lnTo>
                <a:close/>
                <a:moveTo>
                  <a:pt x="7757273" y="2477329"/>
                </a:moveTo>
                <a:lnTo>
                  <a:pt x="7756903" y="2493636"/>
                </a:lnTo>
                <a:lnTo>
                  <a:pt x="7756498" y="2515945"/>
                </a:lnTo>
                <a:lnTo>
                  <a:pt x="7756902" y="2494049"/>
                </a:lnTo>
                <a:close/>
                <a:moveTo>
                  <a:pt x="7213990" y="2476029"/>
                </a:moveTo>
                <a:lnTo>
                  <a:pt x="7231274" y="2477760"/>
                </a:lnTo>
                <a:lnTo>
                  <a:pt x="7273591" y="2484193"/>
                </a:lnTo>
                <a:lnTo>
                  <a:pt x="7298557" y="2517676"/>
                </a:lnTo>
                <a:lnTo>
                  <a:pt x="7320086" y="2540438"/>
                </a:lnTo>
                <a:lnTo>
                  <a:pt x="7335483" y="2555035"/>
                </a:lnTo>
                <a:lnTo>
                  <a:pt x="7361999" y="2591528"/>
                </a:lnTo>
                <a:lnTo>
                  <a:pt x="7389323" y="2591942"/>
                </a:lnTo>
                <a:lnTo>
                  <a:pt x="7412368" y="2615568"/>
                </a:lnTo>
                <a:lnTo>
                  <a:pt x="7428136" y="2643897"/>
                </a:lnTo>
                <a:lnTo>
                  <a:pt x="7448890" y="2659811"/>
                </a:lnTo>
                <a:lnTo>
                  <a:pt x="7437772" y="2687689"/>
                </a:lnTo>
                <a:lnTo>
                  <a:pt x="7453135" y="2699277"/>
                </a:lnTo>
                <a:lnTo>
                  <a:pt x="7462738" y="2700593"/>
                </a:lnTo>
                <a:lnTo>
                  <a:pt x="7466983" y="2724182"/>
                </a:lnTo>
                <a:lnTo>
                  <a:pt x="7476214" y="2743520"/>
                </a:lnTo>
                <a:lnTo>
                  <a:pt x="7495823" y="2746078"/>
                </a:lnTo>
                <a:lnTo>
                  <a:pt x="7508491" y="2767560"/>
                </a:lnTo>
                <a:lnTo>
                  <a:pt x="7500439" y="2810487"/>
                </a:lnTo>
                <a:lnTo>
                  <a:pt x="7496969" y="2863308"/>
                </a:lnTo>
                <a:lnTo>
                  <a:pt x="7466983" y="2863721"/>
                </a:lnTo>
                <a:lnTo>
                  <a:pt x="7445454" y="2834978"/>
                </a:lnTo>
                <a:lnTo>
                  <a:pt x="7411997" y="2807063"/>
                </a:lnTo>
                <a:lnTo>
                  <a:pt x="7401216" y="2786898"/>
                </a:lnTo>
                <a:lnTo>
                  <a:pt x="7381607" y="2758982"/>
                </a:lnTo>
                <a:lnTo>
                  <a:pt x="7368535" y="2733212"/>
                </a:lnTo>
                <a:lnTo>
                  <a:pt x="7348926" y="2685545"/>
                </a:lnTo>
                <a:lnTo>
                  <a:pt x="7325476" y="2657216"/>
                </a:lnTo>
                <a:lnTo>
                  <a:pt x="7317020" y="2627607"/>
                </a:lnTo>
                <a:lnTo>
                  <a:pt x="7306643" y="2601422"/>
                </a:lnTo>
                <a:lnTo>
                  <a:pt x="7282047" y="2579940"/>
                </a:lnTo>
                <a:lnTo>
                  <a:pt x="7267055" y="2550294"/>
                </a:lnTo>
                <a:lnTo>
                  <a:pt x="7245896" y="2530995"/>
                </a:lnTo>
                <a:lnTo>
                  <a:pt x="7216685" y="2493222"/>
                </a:lnTo>
                <a:close/>
                <a:moveTo>
                  <a:pt x="2818771" y="2449431"/>
                </a:moveTo>
                <a:lnTo>
                  <a:pt x="2803467" y="2452833"/>
                </a:lnTo>
                <a:lnTo>
                  <a:pt x="2803777" y="2452854"/>
                </a:lnTo>
                <a:lnTo>
                  <a:pt x="2818874" y="2449490"/>
                </a:lnTo>
                <a:close/>
                <a:moveTo>
                  <a:pt x="4412238" y="2442269"/>
                </a:moveTo>
                <a:lnTo>
                  <a:pt x="4412132" y="2442545"/>
                </a:lnTo>
                <a:lnTo>
                  <a:pt x="4419803" y="2451975"/>
                </a:lnTo>
                <a:close/>
                <a:moveTo>
                  <a:pt x="5566789" y="2430092"/>
                </a:moveTo>
                <a:lnTo>
                  <a:pt x="5566789" y="2430093"/>
                </a:lnTo>
                <a:lnTo>
                  <a:pt x="5579086" y="2438256"/>
                </a:lnTo>
                <a:lnTo>
                  <a:pt x="5579086" y="2438256"/>
                </a:lnTo>
                <a:close/>
                <a:moveTo>
                  <a:pt x="7789179" y="2426669"/>
                </a:moveTo>
                <a:lnTo>
                  <a:pt x="7800331" y="2426669"/>
                </a:lnTo>
                <a:lnTo>
                  <a:pt x="7814953" y="2443824"/>
                </a:lnTo>
                <a:lnTo>
                  <a:pt x="7816874" y="2458873"/>
                </a:lnTo>
                <a:lnTo>
                  <a:pt x="7835337" y="2468316"/>
                </a:lnTo>
                <a:lnTo>
                  <a:pt x="7858382" y="2479038"/>
                </a:lnTo>
                <a:lnTo>
                  <a:pt x="7856866" y="2491905"/>
                </a:lnTo>
                <a:lnTo>
                  <a:pt x="7838774" y="2494049"/>
                </a:lnTo>
                <a:lnTo>
                  <a:pt x="7844569" y="2510377"/>
                </a:lnTo>
                <a:lnTo>
                  <a:pt x="7825330" y="2521551"/>
                </a:lnTo>
                <a:lnTo>
                  <a:pt x="7801106" y="2516397"/>
                </a:lnTo>
                <a:lnTo>
                  <a:pt x="7770345" y="2516397"/>
                </a:lnTo>
                <a:lnTo>
                  <a:pt x="7762259" y="2555034"/>
                </a:lnTo>
                <a:lnTo>
                  <a:pt x="7752657" y="2566622"/>
                </a:lnTo>
                <a:lnTo>
                  <a:pt x="7739584" y="2614703"/>
                </a:lnTo>
                <a:lnTo>
                  <a:pt x="7718055" y="2621587"/>
                </a:lnTo>
                <a:lnTo>
                  <a:pt x="7691910" y="2611693"/>
                </a:lnTo>
                <a:lnTo>
                  <a:pt x="7681218" y="2614606"/>
                </a:lnTo>
                <a:lnTo>
                  <a:pt x="7691910" y="2612145"/>
                </a:lnTo>
                <a:lnTo>
                  <a:pt x="7718055" y="2621588"/>
                </a:lnTo>
                <a:lnTo>
                  <a:pt x="7739584" y="2614703"/>
                </a:lnTo>
                <a:lnTo>
                  <a:pt x="7752657" y="2567074"/>
                </a:lnTo>
                <a:lnTo>
                  <a:pt x="7762259" y="2555035"/>
                </a:lnTo>
                <a:lnTo>
                  <a:pt x="7770345" y="2516397"/>
                </a:lnTo>
                <a:lnTo>
                  <a:pt x="7801106" y="2516397"/>
                </a:lnTo>
                <a:lnTo>
                  <a:pt x="7825330" y="2521965"/>
                </a:lnTo>
                <a:lnTo>
                  <a:pt x="7810708" y="2552890"/>
                </a:lnTo>
                <a:lnTo>
                  <a:pt x="7831496" y="2585095"/>
                </a:lnTo>
                <a:lnTo>
                  <a:pt x="7827251" y="2600557"/>
                </a:lnTo>
                <a:lnTo>
                  <a:pt x="7858382" y="2632310"/>
                </a:lnTo>
                <a:lnTo>
                  <a:pt x="7826105" y="2636599"/>
                </a:lnTo>
                <a:lnTo>
                  <a:pt x="7817244" y="2659811"/>
                </a:lnTo>
                <a:lnTo>
                  <a:pt x="7818424" y="2690699"/>
                </a:lnTo>
                <a:lnTo>
                  <a:pt x="7791874" y="2713912"/>
                </a:lnTo>
                <a:lnTo>
                  <a:pt x="7790358" y="2748223"/>
                </a:lnTo>
                <a:lnTo>
                  <a:pt x="7778431" y="2800178"/>
                </a:lnTo>
                <a:lnTo>
                  <a:pt x="7774590" y="2788177"/>
                </a:lnTo>
                <a:lnTo>
                  <a:pt x="7743425" y="2803639"/>
                </a:lnTo>
                <a:lnTo>
                  <a:pt x="7733823" y="2782571"/>
                </a:lnTo>
                <a:lnTo>
                  <a:pt x="7714585" y="2780427"/>
                </a:lnTo>
                <a:lnTo>
                  <a:pt x="7701142" y="2769705"/>
                </a:lnTo>
                <a:lnTo>
                  <a:pt x="7668831" y="2782157"/>
                </a:lnTo>
                <a:lnTo>
                  <a:pt x="7659229" y="2765416"/>
                </a:lnTo>
                <a:lnTo>
                  <a:pt x="7641911" y="2767560"/>
                </a:lnTo>
                <a:lnTo>
                  <a:pt x="7620012" y="2763271"/>
                </a:lnTo>
                <a:lnTo>
                  <a:pt x="7616541" y="2717749"/>
                </a:lnTo>
                <a:lnTo>
                  <a:pt x="7603098" y="2707892"/>
                </a:lnTo>
                <a:lnTo>
                  <a:pt x="7590801" y="2679111"/>
                </a:lnTo>
                <a:lnTo>
                  <a:pt x="7586926" y="2649052"/>
                </a:lnTo>
                <a:lnTo>
                  <a:pt x="7589621" y="2617299"/>
                </a:lnTo>
                <a:lnTo>
                  <a:pt x="7605389" y="2594952"/>
                </a:lnTo>
                <a:lnTo>
                  <a:pt x="7610409" y="2617713"/>
                </a:lnTo>
                <a:lnTo>
                  <a:pt x="7629243" y="2636599"/>
                </a:lnTo>
                <a:lnTo>
                  <a:pt x="7646527" y="2630166"/>
                </a:lnTo>
                <a:lnTo>
                  <a:pt x="7663474" y="2632310"/>
                </a:lnTo>
                <a:lnTo>
                  <a:pt x="7663511" y="2632268"/>
                </a:lnTo>
                <a:lnTo>
                  <a:pt x="7646527" y="2630165"/>
                </a:lnTo>
                <a:lnTo>
                  <a:pt x="7629243" y="2636599"/>
                </a:lnTo>
                <a:lnTo>
                  <a:pt x="7610409" y="2617712"/>
                </a:lnTo>
                <a:lnTo>
                  <a:pt x="7605389" y="2594951"/>
                </a:lnTo>
                <a:lnTo>
                  <a:pt x="7625402" y="2606539"/>
                </a:lnTo>
                <a:lnTo>
                  <a:pt x="7646527" y="2600105"/>
                </a:lnTo>
                <a:lnTo>
                  <a:pt x="7650772" y="2571362"/>
                </a:lnTo>
                <a:lnTo>
                  <a:pt x="7662295" y="2564891"/>
                </a:lnTo>
                <a:lnTo>
                  <a:pt x="7694606" y="2557179"/>
                </a:lnTo>
                <a:lnTo>
                  <a:pt x="7712665" y="2530580"/>
                </a:lnTo>
                <a:lnTo>
                  <a:pt x="7725366" y="2509098"/>
                </a:lnTo>
                <a:lnTo>
                  <a:pt x="7738035" y="2526705"/>
                </a:lnTo>
                <a:lnTo>
                  <a:pt x="7725367" y="2509098"/>
                </a:lnTo>
                <a:lnTo>
                  <a:pt x="7735373" y="2495780"/>
                </a:lnTo>
                <a:lnTo>
                  <a:pt x="7757273" y="2477308"/>
                </a:lnTo>
                <a:lnTo>
                  <a:pt x="7757273" y="2477308"/>
                </a:lnTo>
                <a:lnTo>
                  <a:pt x="7777286" y="2453719"/>
                </a:lnTo>
                <a:close/>
                <a:moveTo>
                  <a:pt x="4914148" y="2426205"/>
                </a:moveTo>
                <a:lnTo>
                  <a:pt x="4900429" y="2442959"/>
                </a:lnTo>
                <a:lnTo>
                  <a:pt x="4892748" y="2443411"/>
                </a:lnTo>
                <a:lnTo>
                  <a:pt x="4892748" y="2443411"/>
                </a:lnTo>
                <a:lnTo>
                  <a:pt x="4900429" y="2442960"/>
                </a:lnTo>
                <a:close/>
                <a:moveTo>
                  <a:pt x="4926574" y="2422380"/>
                </a:moveTo>
                <a:lnTo>
                  <a:pt x="4916602" y="2423208"/>
                </a:lnTo>
                <a:lnTo>
                  <a:pt x="4916601" y="2423208"/>
                </a:lnTo>
                <a:lnTo>
                  <a:pt x="4926574" y="2422381"/>
                </a:lnTo>
                <a:lnTo>
                  <a:pt x="4941971" y="2436526"/>
                </a:lnTo>
                <a:lnTo>
                  <a:pt x="4960805" y="2424525"/>
                </a:lnTo>
                <a:lnTo>
                  <a:pt x="4961125" y="2422639"/>
                </a:lnTo>
                <a:lnTo>
                  <a:pt x="4960805" y="2424524"/>
                </a:lnTo>
                <a:lnTo>
                  <a:pt x="4941972" y="2436526"/>
                </a:lnTo>
                <a:close/>
                <a:moveTo>
                  <a:pt x="4342155" y="2421052"/>
                </a:moveTo>
                <a:lnTo>
                  <a:pt x="4342153" y="2421063"/>
                </a:lnTo>
                <a:lnTo>
                  <a:pt x="4342146" y="2421077"/>
                </a:lnTo>
                <a:lnTo>
                  <a:pt x="4342154" y="2421063"/>
                </a:lnTo>
                <a:close/>
                <a:moveTo>
                  <a:pt x="4415221" y="2410934"/>
                </a:moveTo>
                <a:lnTo>
                  <a:pt x="4417842" y="2427216"/>
                </a:lnTo>
                <a:lnTo>
                  <a:pt x="4417893" y="2427083"/>
                </a:lnTo>
                <a:close/>
                <a:moveTo>
                  <a:pt x="2558432" y="2402619"/>
                </a:moveTo>
                <a:lnTo>
                  <a:pt x="2558466" y="2402629"/>
                </a:lnTo>
                <a:lnTo>
                  <a:pt x="2558467" y="2402629"/>
                </a:lnTo>
                <a:close/>
                <a:moveTo>
                  <a:pt x="4420961" y="2400877"/>
                </a:moveTo>
                <a:lnTo>
                  <a:pt x="4420958" y="2400898"/>
                </a:lnTo>
                <a:lnTo>
                  <a:pt x="4420959" y="2400898"/>
                </a:lnTo>
                <a:close/>
                <a:moveTo>
                  <a:pt x="5059617" y="2400467"/>
                </a:moveTo>
                <a:lnTo>
                  <a:pt x="5059624" y="2400484"/>
                </a:lnTo>
                <a:lnTo>
                  <a:pt x="5059624" y="2400484"/>
                </a:lnTo>
                <a:close/>
                <a:moveTo>
                  <a:pt x="4409065" y="2400034"/>
                </a:moveTo>
                <a:lnTo>
                  <a:pt x="4403675" y="2413765"/>
                </a:lnTo>
                <a:lnTo>
                  <a:pt x="4403675" y="2413765"/>
                </a:lnTo>
                <a:lnTo>
                  <a:pt x="4409066" y="2400034"/>
                </a:lnTo>
                <a:close/>
                <a:moveTo>
                  <a:pt x="2549606" y="2400033"/>
                </a:moveTo>
                <a:lnTo>
                  <a:pt x="2546346" y="2412992"/>
                </a:lnTo>
                <a:lnTo>
                  <a:pt x="2549979" y="2400142"/>
                </a:lnTo>
                <a:close/>
                <a:moveTo>
                  <a:pt x="5086914" y="2399619"/>
                </a:moveTo>
                <a:lnTo>
                  <a:pt x="5093855" y="2406917"/>
                </a:lnTo>
                <a:lnTo>
                  <a:pt x="5093855" y="2406917"/>
                </a:lnTo>
                <a:close/>
                <a:moveTo>
                  <a:pt x="4356017" y="2392300"/>
                </a:moveTo>
                <a:lnTo>
                  <a:pt x="4356001" y="2392320"/>
                </a:lnTo>
                <a:lnTo>
                  <a:pt x="4355987" y="2392342"/>
                </a:lnTo>
                <a:lnTo>
                  <a:pt x="4356001" y="2392320"/>
                </a:lnTo>
                <a:close/>
                <a:moveTo>
                  <a:pt x="5540220" y="2378180"/>
                </a:moveTo>
                <a:lnTo>
                  <a:pt x="5531413" y="2397475"/>
                </a:lnTo>
                <a:lnTo>
                  <a:pt x="5547955" y="2400033"/>
                </a:lnTo>
                <a:lnTo>
                  <a:pt x="5547955" y="2400032"/>
                </a:lnTo>
                <a:lnTo>
                  <a:pt x="5531783" y="2397474"/>
                </a:lnTo>
                <a:close/>
                <a:moveTo>
                  <a:pt x="3035218" y="2377295"/>
                </a:moveTo>
                <a:lnTo>
                  <a:pt x="3012938" y="2397889"/>
                </a:lnTo>
                <a:lnTo>
                  <a:pt x="3010246" y="2410324"/>
                </a:lnTo>
                <a:lnTo>
                  <a:pt x="3013308" y="2397889"/>
                </a:lnTo>
                <a:close/>
                <a:moveTo>
                  <a:pt x="2693388" y="2376422"/>
                </a:moveTo>
                <a:lnTo>
                  <a:pt x="2693402" y="2376444"/>
                </a:lnTo>
                <a:lnTo>
                  <a:pt x="2695357" y="2389725"/>
                </a:lnTo>
                <a:lnTo>
                  <a:pt x="2691482" y="2402629"/>
                </a:lnTo>
                <a:lnTo>
                  <a:pt x="2692661" y="2409476"/>
                </a:lnTo>
                <a:lnTo>
                  <a:pt x="2698793" y="2412938"/>
                </a:lnTo>
                <a:lnTo>
                  <a:pt x="2704959" y="2424525"/>
                </a:lnTo>
                <a:lnTo>
                  <a:pt x="2739560" y="2421515"/>
                </a:lnTo>
                <a:lnTo>
                  <a:pt x="2754924" y="2425804"/>
                </a:lnTo>
                <a:lnTo>
                  <a:pt x="2773387" y="2455413"/>
                </a:lnTo>
                <a:lnTo>
                  <a:pt x="2784479" y="2451596"/>
                </a:lnTo>
                <a:lnTo>
                  <a:pt x="2784169" y="2451575"/>
                </a:lnTo>
                <a:lnTo>
                  <a:pt x="2773388" y="2454999"/>
                </a:lnTo>
                <a:lnTo>
                  <a:pt x="2754925" y="2425804"/>
                </a:lnTo>
                <a:lnTo>
                  <a:pt x="2739561" y="2421515"/>
                </a:lnTo>
                <a:lnTo>
                  <a:pt x="2704960" y="2424525"/>
                </a:lnTo>
                <a:lnTo>
                  <a:pt x="2698794" y="2412937"/>
                </a:lnTo>
                <a:lnTo>
                  <a:pt x="2692662" y="2409476"/>
                </a:lnTo>
                <a:lnTo>
                  <a:pt x="2691483" y="2402629"/>
                </a:lnTo>
                <a:lnTo>
                  <a:pt x="2695357" y="2389725"/>
                </a:lnTo>
                <a:lnTo>
                  <a:pt x="2693403" y="2376444"/>
                </a:lnTo>
                <a:close/>
                <a:moveTo>
                  <a:pt x="4423284" y="2374714"/>
                </a:moveTo>
                <a:lnTo>
                  <a:pt x="4423283" y="2374714"/>
                </a:lnTo>
                <a:lnTo>
                  <a:pt x="4420588" y="2379417"/>
                </a:lnTo>
                <a:lnTo>
                  <a:pt x="4420591" y="2379427"/>
                </a:lnTo>
                <a:lnTo>
                  <a:pt x="4420588" y="2379416"/>
                </a:lnTo>
                <a:close/>
                <a:moveTo>
                  <a:pt x="5274971" y="2357542"/>
                </a:moveTo>
                <a:lnTo>
                  <a:pt x="5284552" y="2367414"/>
                </a:lnTo>
                <a:lnTo>
                  <a:pt x="5286871" y="2368691"/>
                </a:lnTo>
                <a:lnTo>
                  <a:pt x="5284552" y="2366964"/>
                </a:lnTo>
                <a:close/>
                <a:moveTo>
                  <a:pt x="4730487" y="2340779"/>
                </a:moveTo>
                <a:lnTo>
                  <a:pt x="4722031" y="2351087"/>
                </a:lnTo>
                <a:lnTo>
                  <a:pt x="4717416" y="2372566"/>
                </a:lnTo>
                <a:lnTo>
                  <a:pt x="4722435" y="2351087"/>
                </a:lnTo>
                <a:close/>
                <a:moveTo>
                  <a:pt x="5557559" y="2339983"/>
                </a:moveTo>
                <a:lnTo>
                  <a:pt x="5558332" y="2366549"/>
                </a:lnTo>
                <a:lnTo>
                  <a:pt x="5554492" y="2377272"/>
                </a:lnTo>
                <a:lnTo>
                  <a:pt x="5540613" y="2378114"/>
                </a:lnTo>
                <a:lnTo>
                  <a:pt x="5554862" y="2377271"/>
                </a:lnTo>
                <a:lnTo>
                  <a:pt x="5558703" y="2366549"/>
                </a:lnTo>
                <a:close/>
                <a:moveTo>
                  <a:pt x="5553717" y="2339086"/>
                </a:moveTo>
                <a:lnTo>
                  <a:pt x="5553717" y="2339499"/>
                </a:lnTo>
                <a:lnTo>
                  <a:pt x="5557552" y="2339950"/>
                </a:lnTo>
                <a:close/>
                <a:moveTo>
                  <a:pt x="5019261" y="2337355"/>
                </a:moveTo>
                <a:lnTo>
                  <a:pt x="5019261" y="2337355"/>
                </a:lnTo>
                <a:lnTo>
                  <a:pt x="5035029" y="2357107"/>
                </a:lnTo>
                <a:lnTo>
                  <a:pt x="5035078" y="2357131"/>
                </a:lnTo>
                <a:lnTo>
                  <a:pt x="5035029" y="2357106"/>
                </a:lnTo>
                <a:close/>
                <a:moveTo>
                  <a:pt x="5277240" y="2333066"/>
                </a:moveTo>
                <a:lnTo>
                  <a:pt x="5273400" y="2346798"/>
                </a:lnTo>
                <a:lnTo>
                  <a:pt x="5273400" y="2346798"/>
                </a:lnTo>
                <a:lnTo>
                  <a:pt x="5277240" y="2333067"/>
                </a:lnTo>
                <a:close/>
                <a:moveTo>
                  <a:pt x="2679972" y="2330853"/>
                </a:moveTo>
                <a:lnTo>
                  <a:pt x="2679959" y="2330922"/>
                </a:lnTo>
                <a:lnTo>
                  <a:pt x="2671503" y="2350673"/>
                </a:lnTo>
                <a:lnTo>
                  <a:pt x="2685350" y="2353232"/>
                </a:lnTo>
                <a:lnTo>
                  <a:pt x="2685355" y="2353254"/>
                </a:lnTo>
                <a:lnTo>
                  <a:pt x="2685351" y="2353232"/>
                </a:lnTo>
                <a:lnTo>
                  <a:pt x="2671503" y="2350673"/>
                </a:lnTo>
                <a:lnTo>
                  <a:pt x="2679960" y="2330922"/>
                </a:lnTo>
                <a:close/>
                <a:moveTo>
                  <a:pt x="4998816" y="2330309"/>
                </a:moveTo>
                <a:lnTo>
                  <a:pt x="4998102" y="2333931"/>
                </a:lnTo>
                <a:lnTo>
                  <a:pt x="4992341" y="2341230"/>
                </a:lnTo>
                <a:lnTo>
                  <a:pt x="4986950" y="2365684"/>
                </a:lnTo>
                <a:lnTo>
                  <a:pt x="4972732" y="2379416"/>
                </a:lnTo>
                <a:lnTo>
                  <a:pt x="4968891" y="2396609"/>
                </a:lnTo>
                <a:lnTo>
                  <a:pt x="4966993" y="2401283"/>
                </a:lnTo>
                <a:lnTo>
                  <a:pt x="4968891" y="2396610"/>
                </a:lnTo>
                <a:lnTo>
                  <a:pt x="4972732" y="2379417"/>
                </a:lnTo>
                <a:lnTo>
                  <a:pt x="4986950" y="2365685"/>
                </a:lnTo>
                <a:lnTo>
                  <a:pt x="4992341" y="2341644"/>
                </a:lnTo>
                <a:lnTo>
                  <a:pt x="4998102" y="2333932"/>
                </a:lnTo>
                <a:close/>
                <a:moveTo>
                  <a:pt x="8016431" y="2330057"/>
                </a:moveTo>
                <a:lnTo>
                  <a:pt x="8039510" y="2346385"/>
                </a:lnTo>
                <a:lnTo>
                  <a:pt x="8043351" y="2363540"/>
                </a:lnTo>
                <a:lnTo>
                  <a:pt x="8046417" y="2375993"/>
                </a:lnTo>
                <a:lnTo>
                  <a:pt x="8050258" y="2398754"/>
                </a:lnTo>
                <a:lnTo>
                  <a:pt x="8052953" y="2417640"/>
                </a:lnTo>
                <a:lnTo>
                  <a:pt x="8045642" y="2448565"/>
                </a:lnTo>
                <a:lnTo>
                  <a:pt x="8033715" y="2414217"/>
                </a:lnTo>
                <a:lnTo>
                  <a:pt x="8022193" y="2431824"/>
                </a:lnTo>
                <a:lnTo>
                  <a:pt x="8032199" y="2456729"/>
                </a:lnTo>
                <a:lnTo>
                  <a:pt x="8025663" y="2473020"/>
                </a:lnTo>
                <a:lnTo>
                  <a:pt x="7992982" y="2453268"/>
                </a:lnTo>
                <a:lnTo>
                  <a:pt x="7983750" y="2428362"/>
                </a:lnTo>
                <a:lnTo>
                  <a:pt x="7991061" y="2411621"/>
                </a:lnTo>
                <a:lnTo>
                  <a:pt x="7972598" y="2395744"/>
                </a:lnTo>
                <a:lnTo>
                  <a:pt x="7965287" y="2410342"/>
                </a:lnTo>
                <a:lnTo>
                  <a:pt x="7952585" y="2408611"/>
                </a:lnTo>
                <a:lnTo>
                  <a:pt x="7933751" y="2427949"/>
                </a:lnTo>
                <a:lnTo>
                  <a:pt x="7928394" y="2417640"/>
                </a:lnTo>
                <a:lnTo>
                  <a:pt x="7937592" y="2388860"/>
                </a:lnTo>
                <a:lnTo>
                  <a:pt x="7954135" y="2379417"/>
                </a:lnTo>
                <a:lnTo>
                  <a:pt x="7967207" y="2366550"/>
                </a:lnTo>
                <a:lnTo>
                  <a:pt x="7977989" y="2381561"/>
                </a:lnTo>
                <a:lnTo>
                  <a:pt x="7998372" y="2372569"/>
                </a:lnTo>
                <a:lnTo>
                  <a:pt x="8001438" y="2357521"/>
                </a:lnTo>
                <a:lnTo>
                  <a:pt x="8020272" y="2356693"/>
                </a:lnTo>
                <a:close/>
                <a:moveTo>
                  <a:pt x="5437949" y="2329208"/>
                </a:moveTo>
                <a:lnTo>
                  <a:pt x="5423733" y="2335625"/>
                </a:lnTo>
                <a:lnTo>
                  <a:pt x="5422992" y="2342508"/>
                </a:lnTo>
                <a:lnTo>
                  <a:pt x="5424137" y="2335624"/>
                </a:lnTo>
                <a:close/>
                <a:moveTo>
                  <a:pt x="6799107" y="2327912"/>
                </a:moveTo>
                <a:lnTo>
                  <a:pt x="6818716" y="2346798"/>
                </a:lnTo>
                <a:lnTo>
                  <a:pt x="6832564" y="2370838"/>
                </a:lnTo>
                <a:lnTo>
                  <a:pt x="6847152" y="2406466"/>
                </a:lnTo>
                <a:lnTo>
                  <a:pt x="6844086" y="2441680"/>
                </a:lnTo>
                <a:lnTo>
                  <a:pt x="6833339" y="2451574"/>
                </a:lnTo>
                <a:lnTo>
                  <a:pt x="6810259" y="2459701"/>
                </a:lnTo>
                <a:lnTo>
                  <a:pt x="6796783" y="2432237"/>
                </a:lnTo>
                <a:lnTo>
                  <a:pt x="6789876" y="2383291"/>
                </a:lnTo>
                <a:close/>
                <a:moveTo>
                  <a:pt x="5802341" y="2327623"/>
                </a:moveTo>
                <a:lnTo>
                  <a:pt x="5808630" y="2337768"/>
                </a:lnTo>
                <a:lnTo>
                  <a:pt x="5808630" y="2337769"/>
                </a:lnTo>
                <a:close/>
                <a:moveTo>
                  <a:pt x="4309842" y="2327499"/>
                </a:moveTo>
                <a:lnTo>
                  <a:pt x="4305226" y="2335211"/>
                </a:lnTo>
                <a:lnTo>
                  <a:pt x="4301790" y="2344240"/>
                </a:lnTo>
                <a:lnTo>
                  <a:pt x="4301790" y="2344240"/>
                </a:lnTo>
                <a:lnTo>
                  <a:pt x="4305227" y="2335211"/>
                </a:lnTo>
                <a:lnTo>
                  <a:pt x="4309843" y="2327499"/>
                </a:lnTo>
                <a:close/>
                <a:moveTo>
                  <a:pt x="4549797" y="2325316"/>
                </a:moveTo>
                <a:lnTo>
                  <a:pt x="4549782" y="2325317"/>
                </a:lnTo>
                <a:lnTo>
                  <a:pt x="4549797" y="2325316"/>
                </a:lnTo>
                <a:lnTo>
                  <a:pt x="4567856" y="2333932"/>
                </a:lnTo>
                <a:lnTo>
                  <a:pt x="4567856" y="2333931"/>
                </a:lnTo>
                <a:close/>
                <a:moveTo>
                  <a:pt x="5797870" y="2320330"/>
                </a:moveTo>
                <a:lnTo>
                  <a:pt x="5798253" y="2321027"/>
                </a:lnTo>
                <a:lnTo>
                  <a:pt x="5798253" y="2321027"/>
                </a:lnTo>
                <a:close/>
                <a:moveTo>
                  <a:pt x="5341887" y="2317226"/>
                </a:moveTo>
                <a:lnTo>
                  <a:pt x="5356080" y="2337355"/>
                </a:lnTo>
                <a:lnTo>
                  <a:pt x="5363381" y="2339947"/>
                </a:lnTo>
                <a:lnTo>
                  <a:pt x="5356080" y="2336942"/>
                </a:lnTo>
                <a:close/>
                <a:moveTo>
                  <a:pt x="4422913" y="2317190"/>
                </a:moveTo>
                <a:lnTo>
                  <a:pt x="4422912" y="2317190"/>
                </a:lnTo>
                <a:lnTo>
                  <a:pt x="4420588" y="2329192"/>
                </a:lnTo>
                <a:lnTo>
                  <a:pt x="4426753" y="2342924"/>
                </a:lnTo>
                <a:lnTo>
                  <a:pt x="4432885" y="2370425"/>
                </a:lnTo>
                <a:lnTo>
                  <a:pt x="4432886" y="2370425"/>
                </a:lnTo>
                <a:lnTo>
                  <a:pt x="4426754" y="2342923"/>
                </a:lnTo>
                <a:lnTo>
                  <a:pt x="4420588" y="2329191"/>
                </a:lnTo>
                <a:close/>
                <a:moveTo>
                  <a:pt x="5317633" y="2312460"/>
                </a:moveTo>
                <a:lnTo>
                  <a:pt x="5310326" y="2327913"/>
                </a:lnTo>
                <a:lnTo>
                  <a:pt x="5304160" y="2358386"/>
                </a:lnTo>
                <a:lnTo>
                  <a:pt x="5294929" y="2364819"/>
                </a:lnTo>
                <a:lnTo>
                  <a:pt x="5286886" y="2368690"/>
                </a:lnTo>
                <a:lnTo>
                  <a:pt x="5295333" y="2365270"/>
                </a:lnTo>
                <a:lnTo>
                  <a:pt x="5304160" y="2358837"/>
                </a:lnTo>
                <a:lnTo>
                  <a:pt x="5310697" y="2327912"/>
                </a:lnTo>
                <a:close/>
                <a:moveTo>
                  <a:pt x="4477123" y="2303871"/>
                </a:moveTo>
                <a:lnTo>
                  <a:pt x="4469408" y="2307746"/>
                </a:lnTo>
                <a:lnTo>
                  <a:pt x="4464792" y="2306881"/>
                </a:lnTo>
                <a:lnTo>
                  <a:pt x="4459805" y="2317189"/>
                </a:lnTo>
                <a:lnTo>
                  <a:pt x="4439051" y="2316738"/>
                </a:lnTo>
                <a:lnTo>
                  <a:pt x="4431369" y="2311170"/>
                </a:lnTo>
                <a:lnTo>
                  <a:pt x="4428270" y="2314593"/>
                </a:lnTo>
                <a:lnTo>
                  <a:pt x="4419866" y="2304798"/>
                </a:lnTo>
                <a:lnTo>
                  <a:pt x="4419813" y="2305151"/>
                </a:lnTo>
                <a:lnTo>
                  <a:pt x="4428269" y="2314594"/>
                </a:lnTo>
                <a:lnTo>
                  <a:pt x="4428270" y="2314594"/>
                </a:lnTo>
                <a:lnTo>
                  <a:pt x="4431370" y="2311170"/>
                </a:lnTo>
                <a:lnTo>
                  <a:pt x="4439051" y="2316738"/>
                </a:lnTo>
                <a:lnTo>
                  <a:pt x="4459806" y="2317190"/>
                </a:lnTo>
                <a:lnTo>
                  <a:pt x="4464792" y="2306881"/>
                </a:lnTo>
                <a:lnTo>
                  <a:pt x="4469408" y="2307747"/>
                </a:lnTo>
                <a:lnTo>
                  <a:pt x="4477123" y="2303872"/>
                </a:lnTo>
                <a:close/>
                <a:moveTo>
                  <a:pt x="2693057" y="2293542"/>
                </a:moveTo>
                <a:lnTo>
                  <a:pt x="2693032" y="2293564"/>
                </a:lnTo>
                <a:lnTo>
                  <a:pt x="2693010" y="2293596"/>
                </a:lnTo>
                <a:lnTo>
                  <a:pt x="2693033" y="2293564"/>
                </a:lnTo>
                <a:close/>
                <a:moveTo>
                  <a:pt x="3002931" y="2293149"/>
                </a:moveTo>
                <a:lnTo>
                  <a:pt x="3007547" y="2293149"/>
                </a:lnTo>
                <a:lnTo>
                  <a:pt x="3004852" y="2297438"/>
                </a:lnTo>
                <a:lnTo>
                  <a:pt x="3004077" y="2299131"/>
                </a:lnTo>
                <a:lnTo>
                  <a:pt x="3004077" y="2303006"/>
                </a:lnTo>
                <a:lnTo>
                  <a:pt x="3003706" y="2305602"/>
                </a:lnTo>
                <a:lnTo>
                  <a:pt x="3004077" y="2308574"/>
                </a:lnTo>
                <a:lnTo>
                  <a:pt x="3004852" y="2310719"/>
                </a:lnTo>
                <a:lnTo>
                  <a:pt x="3004077" y="2312901"/>
                </a:lnTo>
                <a:lnTo>
                  <a:pt x="3004077" y="2316324"/>
                </a:lnTo>
                <a:lnTo>
                  <a:pt x="3003706" y="2317190"/>
                </a:lnTo>
                <a:lnTo>
                  <a:pt x="2999091" y="2318883"/>
                </a:lnTo>
                <a:lnTo>
                  <a:pt x="2987568" y="2319334"/>
                </a:lnTo>
                <a:lnTo>
                  <a:pt x="2983323" y="2318883"/>
                </a:lnTo>
                <a:lnTo>
                  <a:pt x="2979482" y="2319334"/>
                </a:lnTo>
                <a:lnTo>
                  <a:pt x="2986422" y="2315045"/>
                </a:lnTo>
                <a:lnTo>
                  <a:pt x="2987164" y="2313728"/>
                </a:lnTo>
                <a:lnTo>
                  <a:pt x="2990263" y="2312901"/>
                </a:lnTo>
                <a:lnTo>
                  <a:pt x="2990634" y="2312449"/>
                </a:lnTo>
                <a:lnTo>
                  <a:pt x="2992184" y="2303420"/>
                </a:lnTo>
                <a:lnTo>
                  <a:pt x="2991409" y="2301276"/>
                </a:lnTo>
                <a:lnTo>
                  <a:pt x="2991004" y="2299997"/>
                </a:lnTo>
                <a:lnTo>
                  <a:pt x="2990263" y="2299131"/>
                </a:lnTo>
                <a:lnTo>
                  <a:pt x="2987568" y="2297852"/>
                </a:lnTo>
                <a:lnTo>
                  <a:pt x="2987164" y="2297438"/>
                </a:lnTo>
                <a:lnTo>
                  <a:pt x="2989084" y="2296573"/>
                </a:lnTo>
                <a:lnTo>
                  <a:pt x="2992554" y="2295708"/>
                </a:lnTo>
                <a:lnTo>
                  <a:pt x="2994879" y="2294842"/>
                </a:lnTo>
                <a:lnTo>
                  <a:pt x="3000236" y="2294429"/>
                </a:lnTo>
                <a:close/>
                <a:moveTo>
                  <a:pt x="7471205" y="2291349"/>
                </a:moveTo>
                <a:lnTo>
                  <a:pt x="7470453" y="2291419"/>
                </a:lnTo>
                <a:lnTo>
                  <a:pt x="7470397" y="2291452"/>
                </a:lnTo>
                <a:lnTo>
                  <a:pt x="7470453" y="2291420"/>
                </a:lnTo>
                <a:close/>
                <a:moveTo>
                  <a:pt x="5576734" y="2290600"/>
                </a:moveTo>
                <a:lnTo>
                  <a:pt x="5564094" y="2299997"/>
                </a:lnTo>
                <a:lnTo>
                  <a:pt x="5557561" y="2336059"/>
                </a:lnTo>
                <a:lnTo>
                  <a:pt x="5564464" y="2299996"/>
                </a:lnTo>
                <a:close/>
                <a:moveTo>
                  <a:pt x="2377743" y="2287996"/>
                </a:moveTo>
                <a:lnTo>
                  <a:pt x="2381583" y="2294842"/>
                </a:lnTo>
                <a:lnTo>
                  <a:pt x="2381584" y="2294842"/>
                </a:lnTo>
                <a:lnTo>
                  <a:pt x="2377743" y="2287996"/>
                </a:lnTo>
                <a:close/>
                <a:moveTo>
                  <a:pt x="4677052" y="2284120"/>
                </a:moveTo>
                <a:lnTo>
                  <a:pt x="4667821" y="2287995"/>
                </a:lnTo>
                <a:lnTo>
                  <a:pt x="4644371" y="2287130"/>
                </a:lnTo>
                <a:lnTo>
                  <a:pt x="4632073" y="2284534"/>
                </a:lnTo>
                <a:lnTo>
                  <a:pt x="4623212" y="2290139"/>
                </a:lnTo>
                <a:lnTo>
                  <a:pt x="4611690" y="2287130"/>
                </a:lnTo>
                <a:lnTo>
                  <a:pt x="4565161" y="2288823"/>
                </a:lnTo>
                <a:lnTo>
                  <a:pt x="4564015" y="2308160"/>
                </a:lnTo>
                <a:lnTo>
                  <a:pt x="4564015" y="2308160"/>
                </a:lnTo>
                <a:lnTo>
                  <a:pt x="4565161" y="2288823"/>
                </a:lnTo>
                <a:lnTo>
                  <a:pt x="4611690" y="2287130"/>
                </a:lnTo>
                <a:lnTo>
                  <a:pt x="4623212" y="2290140"/>
                </a:lnTo>
                <a:lnTo>
                  <a:pt x="4632073" y="2284534"/>
                </a:lnTo>
                <a:lnTo>
                  <a:pt x="4644370" y="2287130"/>
                </a:lnTo>
                <a:lnTo>
                  <a:pt x="4644370" y="2287130"/>
                </a:lnTo>
                <a:lnTo>
                  <a:pt x="4667819" y="2287995"/>
                </a:lnTo>
                <a:lnTo>
                  <a:pt x="4667811" y="2288043"/>
                </a:lnTo>
                <a:lnTo>
                  <a:pt x="4667820" y="2287995"/>
                </a:lnTo>
                <a:lnTo>
                  <a:pt x="4677052" y="2284120"/>
                </a:lnTo>
                <a:close/>
                <a:moveTo>
                  <a:pt x="5786731" y="2284120"/>
                </a:moveTo>
                <a:lnTo>
                  <a:pt x="5786730" y="2284120"/>
                </a:lnTo>
                <a:lnTo>
                  <a:pt x="5786742" y="2284130"/>
                </a:lnTo>
                <a:close/>
                <a:moveTo>
                  <a:pt x="4413277" y="2282841"/>
                </a:moveTo>
                <a:lnTo>
                  <a:pt x="4413276" y="2282842"/>
                </a:lnTo>
                <a:lnTo>
                  <a:pt x="4412131" y="2294429"/>
                </a:lnTo>
                <a:lnTo>
                  <a:pt x="4417892" y="2291006"/>
                </a:lnTo>
                <a:lnTo>
                  <a:pt x="4421362" y="2294843"/>
                </a:lnTo>
                <a:lnTo>
                  <a:pt x="4421356" y="2294887"/>
                </a:lnTo>
                <a:lnTo>
                  <a:pt x="4421363" y="2294842"/>
                </a:lnTo>
                <a:lnTo>
                  <a:pt x="4417893" y="2291004"/>
                </a:lnTo>
                <a:lnTo>
                  <a:pt x="4412131" y="2294428"/>
                </a:lnTo>
                <a:close/>
                <a:moveTo>
                  <a:pt x="5258036" y="2282841"/>
                </a:moveTo>
                <a:lnTo>
                  <a:pt x="5258036" y="2282841"/>
                </a:lnTo>
                <a:lnTo>
                  <a:pt x="5260111" y="2291568"/>
                </a:lnTo>
                <a:lnTo>
                  <a:pt x="5258036" y="2282842"/>
                </a:lnTo>
                <a:close/>
                <a:moveTo>
                  <a:pt x="7976439" y="2279832"/>
                </a:moveTo>
                <a:lnTo>
                  <a:pt x="7976439" y="2312450"/>
                </a:lnTo>
                <a:lnTo>
                  <a:pt x="7967982" y="2323623"/>
                </a:lnTo>
                <a:lnTo>
                  <a:pt x="7961075" y="2345068"/>
                </a:lnTo>
                <a:lnTo>
                  <a:pt x="7953360" y="2355376"/>
                </a:lnTo>
                <a:lnTo>
                  <a:pt x="7935301" y="2331787"/>
                </a:lnTo>
                <a:lnTo>
                  <a:pt x="7939917" y="2322758"/>
                </a:lnTo>
                <a:lnTo>
                  <a:pt x="7945678" y="2312901"/>
                </a:lnTo>
                <a:lnTo>
                  <a:pt x="7947228" y="2291419"/>
                </a:lnTo>
                <a:lnTo>
                  <a:pt x="7961816" y="2290140"/>
                </a:lnTo>
                <a:lnTo>
                  <a:pt x="7959121" y="2312450"/>
                </a:lnTo>
                <a:close/>
                <a:moveTo>
                  <a:pt x="3017554" y="2276408"/>
                </a:moveTo>
                <a:lnTo>
                  <a:pt x="3018329" y="2276408"/>
                </a:lnTo>
                <a:lnTo>
                  <a:pt x="3017924" y="2278552"/>
                </a:lnTo>
                <a:lnTo>
                  <a:pt x="3012163" y="2281524"/>
                </a:lnTo>
                <a:lnTo>
                  <a:pt x="3010647" y="2281976"/>
                </a:lnTo>
                <a:lnTo>
                  <a:pt x="3010647" y="2280697"/>
                </a:lnTo>
                <a:lnTo>
                  <a:pt x="3013713" y="2278101"/>
                </a:lnTo>
                <a:close/>
                <a:moveTo>
                  <a:pt x="5764794" y="2275531"/>
                </a:moveTo>
                <a:lnTo>
                  <a:pt x="5764797" y="2275542"/>
                </a:lnTo>
                <a:lnTo>
                  <a:pt x="5765571" y="2286264"/>
                </a:lnTo>
                <a:lnTo>
                  <a:pt x="5780564" y="2286678"/>
                </a:lnTo>
                <a:lnTo>
                  <a:pt x="5780565" y="2286678"/>
                </a:lnTo>
                <a:lnTo>
                  <a:pt x="5765572" y="2286264"/>
                </a:lnTo>
                <a:lnTo>
                  <a:pt x="5764797" y="2275542"/>
                </a:lnTo>
                <a:close/>
                <a:moveTo>
                  <a:pt x="7853396" y="2275091"/>
                </a:moveTo>
                <a:lnTo>
                  <a:pt x="7860707" y="2303007"/>
                </a:lnTo>
                <a:lnTo>
                  <a:pt x="7844568" y="2321479"/>
                </a:lnTo>
                <a:lnTo>
                  <a:pt x="7831866" y="2345068"/>
                </a:lnTo>
                <a:lnTo>
                  <a:pt x="7798040" y="2377272"/>
                </a:lnTo>
                <a:lnTo>
                  <a:pt x="7809967" y="2353683"/>
                </a:lnTo>
                <a:lnTo>
                  <a:pt x="7828026" y="2332201"/>
                </a:lnTo>
                <a:lnTo>
                  <a:pt x="7841873" y="2308575"/>
                </a:lnTo>
                <a:close/>
                <a:moveTo>
                  <a:pt x="5532582" y="2272689"/>
                </a:moveTo>
                <a:lnTo>
                  <a:pt x="5532558" y="2272946"/>
                </a:lnTo>
                <a:lnTo>
                  <a:pt x="5536394" y="2297410"/>
                </a:lnTo>
                <a:close/>
                <a:moveTo>
                  <a:pt x="5802868" y="2271669"/>
                </a:moveTo>
                <a:lnTo>
                  <a:pt x="5792997" y="2289891"/>
                </a:lnTo>
                <a:lnTo>
                  <a:pt x="5793266" y="2290139"/>
                </a:lnTo>
                <a:lnTo>
                  <a:pt x="5787876" y="2302141"/>
                </a:lnTo>
                <a:lnTo>
                  <a:pt x="5787876" y="2302141"/>
                </a:lnTo>
                <a:lnTo>
                  <a:pt x="5793267" y="2290140"/>
                </a:lnTo>
                <a:close/>
                <a:moveTo>
                  <a:pt x="5029431" y="2269463"/>
                </a:moveTo>
                <a:lnTo>
                  <a:pt x="5008884" y="2294842"/>
                </a:lnTo>
                <a:lnTo>
                  <a:pt x="5006000" y="2303315"/>
                </a:lnTo>
                <a:lnTo>
                  <a:pt x="5008884" y="2294843"/>
                </a:lnTo>
                <a:close/>
                <a:moveTo>
                  <a:pt x="5511756" y="2266736"/>
                </a:moveTo>
                <a:lnTo>
                  <a:pt x="5514095" y="2284986"/>
                </a:lnTo>
                <a:lnTo>
                  <a:pt x="5499890" y="2303855"/>
                </a:lnTo>
                <a:lnTo>
                  <a:pt x="5514499" y="2284985"/>
                </a:lnTo>
                <a:close/>
                <a:moveTo>
                  <a:pt x="4695886" y="2265648"/>
                </a:moveTo>
                <a:lnTo>
                  <a:pt x="4682814" y="2269071"/>
                </a:lnTo>
                <a:lnTo>
                  <a:pt x="4682814" y="2269072"/>
                </a:lnTo>
                <a:lnTo>
                  <a:pt x="4695886" y="2265648"/>
                </a:lnTo>
                <a:close/>
                <a:moveTo>
                  <a:pt x="4264863" y="2264783"/>
                </a:moveTo>
                <a:lnTo>
                  <a:pt x="4257957" y="2269937"/>
                </a:lnTo>
                <a:lnTo>
                  <a:pt x="4264864" y="2264783"/>
                </a:lnTo>
                <a:close/>
                <a:moveTo>
                  <a:pt x="7915692" y="2257071"/>
                </a:moveTo>
                <a:lnTo>
                  <a:pt x="7932235" y="2267793"/>
                </a:lnTo>
                <a:lnTo>
                  <a:pt x="7949519" y="2267793"/>
                </a:lnTo>
                <a:lnTo>
                  <a:pt x="7950664" y="2281976"/>
                </a:lnTo>
                <a:lnTo>
                  <a:pt x="7939142" y="2296573"/>
                </a:lnTo>
                <a:lnTo>
                  <a:pt x="7923374" y="2306430"/>
                </a:lnTo>
                <a:lnTo>
                  <a:pt x="7920679" y="2291005"/>
                </a:lnTo>
                <a:lnTo>
                  <a:pt x="7921453" y="2273398"/>
                </a:lnTo>
                <a:close/>
                <a:moveTo>
                  <a:pt x="5520718" y="2252814"/>
                </a:moveTo>
                <a:lnTo>
                  <a:pt x="5504493" y="2254475"/>
                </a:lnTo>
                <a:lnTo>
                  <a:pt x="5508475" y="2259941"/>
                </a:lnTo>
                <a:lnTo>
                  <a:pt x="5504863" y="2254474"/>
                </a:lnTo>
                <a:close/>
                <a:moveTo>
                  <a:pt x="5035029" y="2250637"/>
                </a:moveTo>
                <a:lnTo>
                  <a:pt x="5032333" y="2256656"/>
                </a:lnTo>
                <a:lnTo>
                  <a:pt x="5032110" y="2258261"/>
                </a:lnTo>
                <a:lnTo>
                  <a:pt x="5032333" y="2256657"/>
                </a:lnTo>
                <a:lnTo>
                  <a:pt x="5035029" y="2250637"/>
                </a:lnTo>
                <a:close/>
                <a:moveTo>
                  <a:pt x="4710878" y="2245483"/>
                </a:moveTo>
                <a:lnTo>
                  <a:pt x="4701647" y="2255791"/>
                </a:lnTo>
                <a:lnTo>
                  <a:pt x="4710879" y="2245483"/>
                </a:lnTo>
                <a:close/>
                <a:moveTo>
                  <a:pt x="2989488" y="2245483"/>
                </a:moveTo>
                <a:lnTo>
                  <a:pt x="2991004" y="2245897"/>
                </a:lnTo>
                <a:lnTo>
                  <a:pt x="2990263" y="2251916"/>
                </a:lnTo>
                <a:lnTo>
                  <a:pt x="2987568" y="2252782"/>
                </a:lnTo>
                <a:lnTo>
                  <a:pt x="2985647" y="2253196"/>
                </a:lnTo>
                <a:lnTo>
                  <a:pt x="2986793" y="2251916"/>
                </a:lnTo>
                <a:lnTo>
                  <a:pt x="2986793" y="2249772"/>
                </a:lnTo>
                <a:lnTo>
                  <a:pt x="2988343" y="2247176"/>
                </a:lnTo>
                <a:close/>
                <a:moveTo>
                  <a:pt x="4275645" y="2245032"/>
                </a:moveTo>
                <a:lnTo>
                  <a:pt x="4272949" y="2248493"/>
                </a:lnTo>
                <a:lnTo>
                  <a:pt x="4274870" y="2260080"/>
                </a:lnTo>
                <a:lnTo>
                  <a:pt x="4272950" y="2248493"/>
                </a:lnTo>
                <a:close/>
                <a:moveTo>
                  <a:pt x="5522551" y="2244618"/>
                </a:moveTo>
                <a:lnTo>
                  <a:pt x="5521038" y="2252767"/>
                </a:lnTo>
                <a:lnTo>
                  <a:pt x="5522552" y="2245031"/>
                </a:lnTo>
                <a:lnTo>
                  <a:pt x="5534869" y="2247624"/>
                </a:lnTo>
                <a:close/>
                <a:moveTo>
                  <a:pt x="2809539" y="2243339"/>
                </a:moveTo>
                <a:lnTo>
                  <a:pt x="2813751" y="2245483"/>
                </a:lnTo>
                <a:lnTo>
                  <a:pt x="2813751" y="2248493"/>
                </a:lnTo>
                <a:lnTo>
                  <a:pt x="2812235" y="2252331"/>
                </a:lnTo>
                <a:lnTo>
                  <a:pt x="2811460" y="2250637"/>
                </a:lnTo>
                <a:lnTo>
                  <a:pt x="2811831" y="2247628"/>
                </a:lnTo>
                <a:lnTo>
                  <a:pt x="2811460" y="2246349"/>
                </a:lnTo>
                <a:lnTo>
                  <a:pt x="2809910" y="2245897"/>
                </a:lnTo>
                <a:lnTo>
                  <a:pt x="2809539" y="2245032"/>
                </a:lnTo>
                <a:close/>
                <a:moveTo>
                  <a:pt x="4318864" y="2238174"/>
                </a:moveTo>
                <a:lnTo>
                  <a:pt x="4331001" y="2240743"/>
                </a:lnTo>
                <a:lnTo>
                  <a:pt x="4334842" y="2238598"/>
                </a:lnTo>
                <a:lnTo>
                  <a:pt x="4336391" y="2250637"/>
                </a:lnTo>
                <a:lnTo>
                  <a:pt x="4340603" y="2250637"/>
                </a:lnTo>
                <a:lnTo>
                  <a:pt x="4347914" y="2246348"/>
                </a:lnTo>
                <a:lnTo>
                  <a:pt x="4352159" y="2247628"/>
                </a:lnTo>
                <a:lnTo>
                  <a:pt x="4359437" y="2256205"/>
                </a:lnTo>
                <a:lnTo>
                  <a:pt x="4370993" y="2258801"/>
                </a:lnTo>
                <a:lnTo>
                  <a:pt x="4378675" y="2251503"/>
                </a:lnTo>
                <a:lnTo>
                  <a:pt x="4387131" y="2247176"/>
                </a:lnTo>
                <a:lnTo>
                  <a:pt x="4393668" y="2242060"/>
                </a:lnTo>
                <a:lnTo>
                  <a:pt x="4398688" y="2243339"/>
                </a:lnTo>
                <a:lnTo>
                  <a:pt x="4405224" y="2250637"/>
                </a:lnTo>
                <a:lnTo>
                  <a:pt x="4407886" y="2260080"/>
                </a:lnTo>
                <a:lnTo>
                  <a:pt x="4419038" y="2274226"/>
                </a:lnTo>
                <a:lnTo>
                  <a:pt x="4419038" y="2274225"/>
                </a:lnTo>
                <a:lnTo>
                  <a:pt x="4407886" y="2259628"/>
                </a:lnTo>
                <a:lnTo>
                  <a:pt x="4405224" y="2250636"/>
                </a:lnTo>
                <a:lnTo>
                  <a:pt x="4398688" y="2243338"/>
                </a:lnTo>
                <a:lnTo>
                  <a:pt x="4393668" y="2242058"/>
                </a:lnTo>
                <a:lnTo>
                  <a:pt x="4387132" y="2247175"/>
                </a:lnTo>
                <a:lnTo>
                  <a:pt x="4378675" y="2251501"/>
                </a:lnTo>
                <a:lnTo>
                  <a:pt x="4370993" y="2258800"/>
                </a:lnTo>
                <a:lnTo>
                  <a:pt x="4359437" y="2256204"/>
                </a:lnTo>
                <a:lnTo>
                  <a:pt x="4352159" y="2247626"/>
                </a:lnTo>
                <a:lnTo>
                  <a:pt x="4347914" y="2246347"/>
                </a:lnTo>
                <a:lnTo>
                  <a:pt x="4340603" y="2250636"/>
                </a:lnTo>
                <a:lnTo>
                  <a:pt x="4336392" y="2250636"/>
                </a:lnTo>
                <a:lnTo>
                  <a:pt x="4334842" y="2238185"/>
                </a:lnTo>
                <a:lnTo>
                  <a:pt x="4331002" y="2240329"/>
                </a:lnTo>
                <a:close/>
                <a:moveTo>
                  <a:pt x="5780193" y="2235175"/>
                </a:moveTo>
                <a:lnTo>
                  <a:pt x="5770962" y="2250185"/>
                </a:lnTo>
                <a:lnTo>
                  <a:pt x="5770956" y="2250198"/>
                </a:lnTo>
                <a:lnTo>
                  <a:pt x="5770963" y="2250185"/>
                </a:lnTo>
                <a:lnTo>
                  <a:pt x="5780194" y="2235175"/>
                </a:lnTo>
                <a:close/>
                <a:moveTo>
                  <a:pt x="7977214" y="2234761"/>
                </a:moveTo>
                <a:lnTo>
                  <a:pt x="8002954" y="2235175"/>
                </a:lnTo>
                <a:lnTo>
                  <a:pt x="8011815" y="2248041"/>
                </a:lnTo>
                <a:lnTo>
                  <a:pt x="8022563" y="2286265"/>
                </a:lnTo>
                <a:lnTo>
                  <a:pt x="8001034" y="2277236"/>
                </a:lnTo>
                <a:lnTo>
                  <a:pt x="8002954" y="2288410"/>
                </a:lnTo>
                <a:lnTo>
                  <a:pt x="8011040" y="2309892"/>
                </a:lnTo>
                <a:lnTo>
                  <a:pt x="7999114" y="2317190"/>
                </a:lnTo>
                <a:lnTo>
                  <a:pt x="7995677" y="2293150"/>
                </a:lnTo>
                <a:lnTo>
                  <a:pt x="7987591" y="2291419"/>
                </a:lnTo>
                <a:lnTo>
                  <a:pt x="7981830" y="2270803"/>
                </a:lnTo>
                <a:lnTo>
                  <a:pt x="7997597" y="2273398"/>
                </a:lnTo>
                <a:lnTo>
                  <a:pt x="7996418" y="2260494"/>
                </a:lnTo>
                <a:close/>
                <a:moveTo>
                  <a:pt x="4276750" y="2233469"/>
                </a:moveTo>
                <a:lnTo>
                  <a:pt x="4289088" y="2234309"/>
                </a:lnTo>
                <a:lnTo>
                  <a:pt x="4308326" y="2242060"/>
                </a:lnTo>
                <a:lnTo>
                  <a:pt x="4314862" y="2241608"/>
                </a:lnTo>
                <a:lnTo>
                  <a:pt x="4316750" y="2237799"/>
                </a:lnTo>
                <a:lnTo>
                  <a:pt x="4316380" y="2237733"/>
                </a:lnTo>
                <a:lnTo>
                  <a:pt x="4314459" y="2241608"/>
                </a:lnTo>
                <a:lnTo>
                  <a:pt x="4308327" y="2242059"/>
                </a:lnTo>
                <a:lnTo>
                  <a:pt x="4289089" y="2233895"/>
                </a:lnTo>
                <a:close/>
                <a:moveTo>
                  <a:pt x="2765706" y="2232578"/>
                </a:moveTo>
                <a:lnTo>
                  <a:pt x="2767256" y="2233895"/>
                </a:lnTo>
                <a:lnTo>
                  <a:pt x="2768401" y="2237319"/>
                </a:lnTo>
                <a:lnTo>
                  <a:pt x="2769176" y="2237732"/>
                </a:lnTo>
                <a:lnTo>
                  <a:pt x="2768771" y="2239049"/>
                </a:lnTo>
                <a:lnTo>
                  <a:pt x="2767626" y="2238184"/>
                </a:lnTo>
                <a:lnTo>
                  <a:pt x="2766076" y="2236453"/>
                </a:lnTo>
                <a:lnTo>
                  <a:pt x="2764560" y="2234760"/>
                </a:lnTo>
                <a:lnTo>
                  <a:pt x="2765335" y="2233030"/>
                </a:lnTo>
                <a:close/>
                <a:moveTo>
                  <a:pt x="4226793" y="2231751"/>
                </a:moveTo>
                <a:lnTo>
                  <a:pt x="4219481" y="2235588"/>
                </a:lnTo>
                <a:lnTo>
                  <a:pt x="4219354" y="2235576"/>
                </a:lnTo>
                <a:lnTo>
                  <a:pt x="4219481" y="2235589"/>
                </a:lnTo>
                <a:lnTo>
                  <a:pt x="4226792" y="2232165"/>
                </a:lnTo>
                <a:lnTo>
                  <a:pt x="4274995" y="2233409"/>
                </a:lnTo>
                <a:close/>
                <a:moveTo>
                  <a:pt x="5241897" y="2231377"/>
                </a:moveTo>
                <a:lnTo>
                  <a:pt x="5247659" y="2245031"/>
                </a:lnTo>
                <a:lnTo>
                  <a:pt x="5248029" y="2264745"/>
                </a:lnTo>
                <a:lnTo>
                  <a:pt x="5247659" y="2244618"/>
                </a:lnTo>
                <a:close/>
                <a:moveTo>
                  <a:pt x="5233009" y="2229306"/>
                </a:moveTo>
                <a:lnTo>
                  <a:pt x="5232262" y="2233443"/>
                </a:lnTo>
                <a:lnTo>
                  <a:pt x="5232262" y="2233443"/>
                </a:lnTo>
                <a:close/>
                <a:moveTo>
                  <a:pt x="2998719" y="2229155"/>
                </a:moveTo>
                <a:lnTo>
                  <a:pt x="2999090" y="2229155"/>
                </a:lnTo>
                <a:lnTo>
                  <a:pt x="2999090" y="2230020"/>
                </a:lnTo>
                <a:lnTo>
                  <a:pt x="2998719" y="2230020"/>
                </a:lnTo>
                <a:close/>
                <a:moveTo>
                  <a:pt x="2999090" y="2228290"/>
                </a:moveTo>
                <a:lnTo>
                  <a:pt x="2999865" y="2228290"/>
                </a:lnTo>
                <a:lnTo>
                  <a:pt x="2999865" y="2228741"/>
                </a:lnTo>
                <a:lnTo>
                  <a:pt x="2999865" y="2229155"/>
                </a:lnTo>
                <a:lnTo>
                  <a:pt x="2999090" y="2229155"/>
                </a:lnTo>
                <a:lnTo>
                  <a:pt x="2999090" y="2228741"/>
                </a:lnTo>
                <a:close/>
                <a:moveTo>
                  <a:pt x="4750096" y="2220577"/>
                </a:moveTo>
                <a:lnTo>
                  <a:pt x="4742414" y="2234761"/>
                </a:lnTo>
                <a:lnTo>
                  <a:pt x="4740864" y="2265234"/>
                </a:lnTo>
                <a:lnTo>
                  <a:pt x="4742414" y="2234761"/>
                </a:lnTo>
                <a:close/>
                <a:moveTo>
                  <a:pt x="3002931" y="2217567"/>
                </a:moveTo>
                <a:lnTo>
                  <a:pt x="3003706" y="2217981"/>
                </a:lnTo>
                <a:lnTo>
                  <a:pt x="3002931" y="2218433"/>
                </a:lnTo>
                <a:lnTo>
                  <a:pt x="3002560" y="2219712"/>
                </a:lnTo>
                <a:lnTo>
                  <a:pt x="3002156" y="2220163"/>
                </a:lnTo>
                <a:lnTo>
                  <a:pt x="3001785" y="2219712"/>
                </a:lnTo>
                <a:lnTo>
                  <a:pt x="3002156" y="2219712"/>
                </a:lnTo>
                <a:lnTo>
                  <a:pt x="3002156" y="2219298"/>
                </a:lnTo>
                <a:lnTo>
                  <a:pt x="3002156" y="2218433"/>
                </a:lnTo>
                <a:lnTo>
                  <a:pt x="3002931" y="2217981"/>
                </a:lnTo>
                <a:close/>
                <a:moveTo>
                  <a:pt x="5034831" y="2209856"/>
                </a:moveTo>
                <a:lnTo>
                  <a:pt x="5032704" y="2224001"/>
                </a:lnTo>
                <a:lnTo>
                  <a:pt x="5025022" y="2226145"/>
                </a:lnTo>
                <a:lnTo>
                  <a:pt x="5023877" y="2236905"/>
                </a:lnTo>
                <a:lnTo>
                  <a:pt x="5019261" y="2237733"/>
                </a:lnTo>
                <a:lnTo>
                  <a:pt x="5024247" y="2236905"/>
                </a:lnTo>
                <a:lnTo>
                  <a:pt x="5025022" y="2226146"/>
                </a:lnTo>
                <a:lnTo>
                  <a:pt x="5032704" y="2224001"/>
                </a:lnTo>
                <a:lnTo>
                  <a:pt x="5043485" y="2245897"/>
                </a:lnTo>
                <a:lnTo>
                  <a:pt x="5045776" y="2268658"/>
                </a:lnTo>
                <a:lnTo>
                  <a:pt x="5044631" y="2291419"/>
                </a:lnTo>
                <a:lnTo>
                  <a:pt x="5059623" y="2322757"/>
                </a:lnTo>
                <a:lnTo>
                  <a:pt x="5059624" y="2322757"/>
                </a:lnTo>
                <a:lnTo>
                  <a:pt x="5044631" y="2291418"/>
                </a:lnTo>
                <a:lnTo>
                  <a:pt x="5045777" y="2268657"/>
                </a:lnTo>
                <a:lnTo>
                  <a:pt x="5043485" y="2245896"/>
                </a:lnTo>
                <a:lnTo>
                  <a:pt x="5032704" y="2224000"/>
                </a:lnTo>
                <a:close/>
                <a:moveTo>
                  <a:pt x="4223355" y="2209855"/>
                </a:moveTo>
                <a:lnTo>
                  <a:pt x="4216819" y="2215009"/>
                </a:lnTo>
                <a:lnTo>
                  <a:pt x="4216820" y="2215009"/>
                </a:lnTo>
                <a:lnTo>
                  <a:pt x="4223356" y="2209855"/>
                </a:lnTo>
                <a:close/>
                <a:moveTo>
                  <a:pt x="7302799" y="2209844"/>
                </a:moveTo>
                <a:lnTo>
                  <a:pt x="7302802" y="2209855"/>
                </a:lnTo>
                <a:lnTo>
                  <a:pt x="7303577" y="2226146"/>
                </a:lnTo>
                <a:lnTo>
                  <a:pt x="7317020" y="2257071"/>
                </a:lnTo>
                <a:lnTo>
                  <a:pt x="7303577" y="2226145"/>
                </a:lnTo>
                <a:lnTo>
                  <a:pt x="7302802" y="2209855"/>
                </a:lnTo>
                <a:close/>
                <a:moveTo>
                  <a:pt x="3046765" y="2208538"/>
                </a:moveTo>
                <a:lnTo>
                  <a:pt x="3049864" y="2212827"/>
                </a:lnTo>
                <a:lnTo>
                  <a:pt x="3051010" y="2214144"/>
                </a:lnTo>
                <a:lnTo>
                  <a:pt x="3049089" y="2216288"/>
                </a:lnTo>
                <a:lnTo>
                  <a:pt x="3048314" y="2217568"/>
                </a:lnTo>
                <a:lnTo>
                  <a:pt x="3045990" y="2215837"/>
                </a:lnTo>
                <a:lnTo>
                  <a:pt x="3045248" y="2214144"/>
                </a:lnTo>
                <a:lnTo>
                  <a:pt x="3045248" y="2208990"/>
                </a:lnTo>
                <a:close/>
                <a:moveTo>
                  <a:pt x="4853159" y="2207711"/>
                </a:moveTo>
                <a:lnTo>
                  <a:pt x="4840458" y="2215837"/>
                </a:lnTo>
                <a:lnTo>
                  <a:pt x="4853160" y="2207711"/>
                </a:lnTo>
                <a:close/>
                <a:moveTo>
                  <a:pt x="3004481" y="2207259"/>
                </a:moveTo>
                <a:lnTo>
                  <a:pt x="3005256" y="2207259"/>
                </a:lnTo>
                <a:lnTo>
                  <a:pt x="3006031" y="2209404"/>
                </a:lnTo>
                <a:lnTo>
                  <a:pt x="3005256" y="2212827"/>
                </a:lnTo>
                <a:lnTo>
                  <a:pt x="3004077" y="2213692"/>
                </a:lnTo>
                <a:lnTo>
                  <a:pt x="3003335" y="2214144"/>
                </a:lnTo>
                <a:lnTo>
                  <a:pt x="3001415" y="2211999"/>
                </a:lnTo>
                <a:lnTo>
                  <a:pt x="3002156" y="2209404"/>
                </a:lnTo>
                <a:lnTo>
                  <a:pt x="3002931" y="2207711"/>
                </a:lnTo>
                <a:close/>
                <a:moveTo>
                  <a:pt x="5241493" y="2206845"/>
                </a:moveTo>
                <a:lnTo>
                  <a:pt x="5234587" y="2220577"/>
                </a:lnTo>
                <a:lnTo>
                  <a:pt x="5234587" y="2220577"/>
                </a:lnTo>
                <a:lnTo>
                  <a:pt x="5241493" y="2206846"/>
                </a:lnTo>
                <a:close/>
                <a:moveTo>
                  <a:pt x="4938501" y="2206394"/>
                </a:moveTo>
                <a:lnTo>
                  <a:pt x="4930819" y="2211134"/>
                </a:lnTo>
                <a:lnTo>
                  <a:pt x="4930820" y="2211134"/>
                </a:lnTo>
                <a:lnTo>
                  <a:pt x="4938501" y="2206394"/>
                </a:lnTo>
                <a:lnTo>
                  <a:pt x="4938554" y="2206402"/>
                </a:lnTo>
                <a:close/>
                <a:moveTo>
                  <a:pt x="7868018" y="2203384"/>
                </a:moveTo>
                <a:lnTo>
                  <a:pt x="7891097" y="2204701"/>
                </a:lnTo>
                <a:lnTo>
                  <a:pt x="7901474" y="2217154"/>
                </a:lnTo>
                <a:lnTo>
                  <a:pt x="7897633" y="2246348"/>
                </a:lnTo>
                <a:lnTo>
                  <a:pt x="7884156" y="2229155"/>
                </a:lnTo>
                <a:close/>
                <a:moveTo>
                  <a:pt x="4238348" y="2202105"/>
                </a:moveTo>
                <a:lnTo>
                  <a:pt x="4228342" y="2209855"/>
                </a:lnTo>
                <a:lnTo>
                  <a:pt x="4228342" y="2209855"/>
                </a:lnTo>
                <a:close/>
                <a:moveTo>
                  <a:pt x="4994261" y="2199095"/>
                </a:moveTo>
                <a:lnTo>
                  <a:pt x="4973507" y="2217981"/>
                </a:lnTo>
                <a:lnTo>
                  <a:pt x="4973475" y="2217966"/>
                </a:lnTo>
                <a:lnTo>
                  <a:pt x="4973507" y="2217981"/>
                </a:lnTo>
                <a:close/>
                <a:moveTo>
                  <a:pt x="4225276" y="2198230"/>
                </a:moveTo>
                <a:lnTo>
                  <a:pt x="4198479" y="2199023"/>
                </a:lnTo>
                <a:lnTo>
                  <a:pt x="4225276" y="2198230"/>
                </a:lnTo>
                <a:close/>
                <a:moveTo>
                  <a:pt x="4267560" y="2192248"/>
                </a:moveTo>
                <a:lnTo>
                  <a:pt x="4267559" y="2192248"/>
                </a:lnTo>
                <a:lnTo>
                  <a:pt x="4272950" y="2202105"/>
                </a:lnTo>
                <a:lnTo>
                  <a:pt x="4261393" y="2209855"/>
                </a:lnTo>
                <a:lnTo>
                  <a:pt x="4261394" y="2209855"/>
                </a:lnTo>
                <a:lnTo>
                  <a:pt x="4272951" y="2202105"/>
                </a:lnTo>
                <a:close/>
                <a:moveTo>
                  <a:pt x="4789313" y="2189652"/>
                </a:moveTo>
                <a:lnTo>
                  <a:pt x="4760473" y="2193941"/>
                </a:lnTo>
                <a:lnTo>
                  <a:pt x="4753937" y="2201240"/>
                </a:lnTo>
                <a:lnTo>
                  <a:pt x="4760877" y="2193941"/>
                </a:lnTo>
                <a:lnTo>
                  <a:pt x="4789409" y="2189698"/>
                </a:lnTo>
                <a:close/>
                <a:moveTo>
                  <a:pt x="4240269" y="2189652"/>
                </a:moveTo>
                <a:lnTo>
                  <a:pt x="4231408" y="2190103"/>
                </a:lnTo>
                <a:lnTo>
                  <a:pt x="4231408" y="2190104"/>
                </a:lnTo>
                <a:lnTo>
                  <a:pt x="4240269" y="2189652"/>
                </a:lnTo>
                <a:lnTo>
                  <a:pt x="4250241" y="2197816"/>
                </a:lnTo>
                <a:lnTo>
                  <a:pt x="4258698" y="2198230"/>
                </a:lnTo>
                <a:lnTo>
                  <a:pt x="4258699" y="2198230"/>
                </a:lnTo>
                <a:lnTo>
                  <a:pt x="4250242" y="2197816"/>
                </a:lnTo>
                <a:close/>
                <a:moveTo>
                  <a:pt x="4319093" y="2185433"/>
                </a:moveTo>
                <a:lnTo>
                  <a:pt x="4324095" y="2205114"/>
                </a:lnTo>
                <a:lnTo>
                  <a:pt x="4334467" y="2215004"/>
                </a:lnTo>
                <a:lnTo>
                  <a:pt x="4324465" y="2205114"/>
                </a:lnTo>
                <a:close/>
                <a:moveTo>
                  <a:pt x="5246480" y="2181940"/>
                </a:moveTo>
                <a:lnTo>
                  <a:pt x="5238023" y="2192248"/>
                </a:lnTo>
                <a:lnTo>
                  <a:pt x="5238023" y="2192248"/>
                </a:lnTo>
                <a:lnTo>
                  <a:pt x="5246480" y="2181940"/>
                </a:lnTo>
                <a:close/>
                <a:moveTo>
                  <a:pt x="3013308" y="2181940"/>
                </a:moveTo>
                <a:lnTo>
                  <a:pt x="3013713" y="2184950"/>
                </a:lnTo>
                <a:lnTo>
                  <a:pt x="3013308" y="2191383"/>
                </a:lnTo>
                <a:lnTo>
                  <a:pt x="3011388" y="2194807"/>
                </a:lnTo>
                <a:lnTo>
                  <a:pt x="3008322" y="2192662"/>
                </a:lnTo>
                <a:lnTo>
                  <a:pt x="3008322" y="2189652"/>
                </a:lnTo>
                <a:lnTo>
                  <a:pt x="3008692" y="2187959"/>
                </a:lnTo>
                <a:lnTo>
                  <a:pt x="3010647" y="2184950"/>
                </a:lnTo>
                <a:lnTo>
                  <a:pt x="3012163" y="2182805"/>
                </a:lnTo>
                <a:close/>
                <a:moveTo>
                  <a:pt x="5240812" y="2173908"/>
                </a:moveTo>
                <a:lnTo>
                  <a:pt x="5240719" y="2174189"/>
                </a:lnTo>
                <a:lnTo>
                  <a:pt x="5246467" y="2181921"/>
                </a:lnTo>
                <a:close/>
                <a:moveTo>
                  <a:pt x="5006188" y="2172910"/>
                </a:moveTo>
                <a:lnTo>
                  <a:pt x="5006188" y="2172910"/>
                </a:lnTo>
                <a:lnTo>
                  <a:pt x="5017711" y="2185363"/>
                </a:lnTo>
                <a:lnTo>
                  <a:pt x="5017711" y="2207259"/>
                </a:lnTo>
                <a:lnTo>
                  <a:pt x="5035029" y="2208538"/>
                </a:lnTo>
                <a:lnTo>
                  <a:pt x="5035029" y="2208538"/>
                </a:lnTo>
                <a:lnTo>
                  <a:pt x="5017711" y="2207259"/>
                </a:lnTo>
                <a:lnTo>
                  <a:pt x="5017711" y="2185363"/>
                </a:lnTo>
                <a:close/>
                <a:moveTo>
                  <a:pt x="2252780" y="2170766"/>
                </a:moveTo>
                <a:lnTo>
                  <a:pt x="2252780" y="2170766"/>
                </a:lnTo>
                <a:lnTo>
                  <a:pt x="2260091" y="2173362"/>
                </a:lnTo>
                <a:lnTo>
                  <a:pt x="2265077" y="2180661"/>
                </a:lnTo>
                <a:lnTo>
                  <a:pt x="2273163" y="2185815"/>
                </a:lnTo>
                <a:lnTo>
                  <a:pt x="2273534" y="2190518"/>
                </a:lnTo>
                <a:lnTo>
                  <a:pt x="2285461" y="2186229"/>
                </a:lnTo>
                <a:lnTo>
                  <a:pt x="2290851" y="2189238"/>
                </a:lnTo>
                <a:lnTo>
                  <a:pt x="2294322" y="2192662"/>
                </a:lnTo>
                <a:lnTo>
                  <a:pt x="2294322" y="2192662"/>
                </a:lnTo>
                <a:lnTo>
                  <a:pt x="2290852" y="2189238"/>
                </a:lnTo>
                <a:lnTo>
                  <a:pt x="2285461" y="2186228"/>
                </a:lnTo>
                <a:lnTo>
                  <a:pt x="2273534" y="2190517"/>
                </a:lnTo>
                <a:lnTo>
                  <a:pt x="2273163" y="2185815"/>
                </a:lnTo>
                <a:lnTo>
                  <a:pt x="2265077" y="2180660"/>
                </a:lnTo>
                <a:lnTo>
                  <a:pt x="2260091" y="2173362"/>
                </a:lnTo>
                <a:close/>
                <a:moveTo>
                  <a:pt x="7502691" y="2170642"/>
                </a:moveTo>
                <a:lnTo>
                  <a:pt x="7518497" y="2178516"/>
                </a:lnTo>
                <a:lnTo>
                  <a:pt x="7527358" y="2200825"/>
                </a:lnTo>
                <a:lnTo>
                  <a:pt x="7527729" y="2242059"/>
                </a:lnTo>
                <a:lnTo>
                  <a:pt x="7527635" y="2242117"/>
                </a:lnTo>
                <a:lnTo>
                  <a:pt x="7527730" y="2242060"/>
                </a:lnTo>
                <a:lnTo>
                  <a:pt x="7527359" y="2200826"/>
                </a:lnTo>
                <a:lnTo>
                  <a:pt x="7518512" y="2178101"/>
                </a:lnTo>
                <a:lnTo>
                  <a:pt x="7518498" y="2178516"/>
                </a:lnTo>
                <a:close/>
                <a:moveTo>
                  <a:pt x="7493492" y="2166077"/>
                </a:moveTo>
                <a:lnTo>
                  <a:pt x="7483896" y="2188787"/>
                </a:lnTo>
                <a:lnTo>
                  <a:pt x="7460599" y="2176003"/>
                </a:lnTo>
                <a:lnTo>
                  <a:pt x="7460447" y="2176334"/>
                </a:lnTo>
                <a:lnTo>
                  <a:pt x="7483896" y="2189238"/>
                </a:lnTo>
                <a:close/>
                <a:moveTo>
                  <a:pt x="2258945" y="2162186"/>
                </a:moveTo>
                <a:lnTo>
                  <a:pt x="2258945" y="2162188"/>
                </a:lnTo>
                <a:lnTo>
                  <a:pt x="2258945" y="2162188"/>
                </a:lnTo>
                <a:close/>
                <a:moveTo>
                  <a:pt x="5615897" y="2158555"/>
                </a:moveTo>
                <a:lnTo>
                  <a:pt x="5619079" y="2170766"/>
                </a:lnTo>
                <a:lnTo>
                  <a:pt x="5619079" y="2170766"/>
                </a:lnTo>
                <a:lnTo>
                  <a:pt x="5619079" y="2170766"/>
                </a:lnTo>
                <a:close/>
                <a:moveTo>
                  <a:pt x="2375048" y="2157448"/>
                </a:moveTo>
                <a:lnTo>
                  <a:pt x="2379293" y="2162188"/>
                </a:lnTo>
                <a:lnTo>
                  <a:pt x="2384650" y="2163919"/>
                </a:lnTo>
                <a:lnTo>
                  <a:pt x="2379293" y="2162188"/>
                </a:lnTo>
                <a:close/>
                <a:moveTo>
                  <a:pt x="3007176" y="2155303"/>
                </a:moveTo>
                <a:lnTo>
                  <a:pt x="3008693" y="2155303"/>
                </a:lnTo>
                <a:lnTo>
                  <a:pt x="3011792" y="2156620"/>
                </a:lnTo>
                <a:lnTo>
                  <a:pt x="3012938" y="2159592"/>
                </a:lnTo>
                <a:lnTo>
                  <a:pt x="3014084" y="2159592"/>
                </a:lnTo>
                <a:lnTo>
                  <a:pt x="3014084" y="2160043"/>
                </a:lnTo>
                <a:lnTo>
                  <a:pt x="3013713" y="2161736"/>
                </a:lnTo>
                <a:lnTo>
                  <a:pt x="3014488" y="2163467"/>
                </a:lnTo>
                <a:lnTo>
                  <a:pt x="3014858" y="2164332"/>
                </a:lnTo>
                <a:lnTo>
                  <a:pt x="3016004" y="2168207"/>
                </a:lnTo>
                <a:lnTo>
                  <a:pt x="3015633" y="2170352"/>
                </a:lnTo>
                <a:lnTo>
                  <a:pt x="3014858" y="2170766"/>
                </a:lnTo>
                <a:lnTo>
                  <a:pt x="3014084" y="2169035"/>
                </a:lnTo>
                <a:lnTo>
                  <a:pt x="3009872" y="2169035"/>
                </a:lnTo>
                <a:lnTo>
                  <a:pt x="3009097" y="2167342"/>
                </a:lnTo>
                <a:lnTo>
                  <a:pt x="3009097" y="2166891"/>
                </a:lnTo>
                <a:lnTo>
                  <a:pt x="3011017" y="2164746"/>
                </a:lnTo>
                <a:lnTo>
                  <a:pt x="3008693" y="2163918"/>
                </a:lnTo>
                <a:lnTo>
                  <a:pt x="3007951" y="2162602"/>
                </a:lnTo>
                <a:lnTo>
                  <a:pt x="3006401" y="2157899"/>
                </a:lnTo>
                <a:lnTo>
                  <a:pt x="3006401" y="2156168"/>
                </a:lnTo>
                <a:close/>
                <a:moveTo>
                  <a:pt x="3991858" y="2149736"/>
                </a:moveTo>
                <a:lnTo>
                  <a:pt x="3993037" y="2150601"/>
                </a:lnTo>
                <a:lnTo>
                  <a:pt x="3994182" y="2153611"/>
                </a:lnTo>
                <a:lnTo>
                  <a:pt x="3993778" y="2155756"/>
                </a:lnTo>
                <a:lnTo>
                  <a:pt x="3991487" y="2157449"/>
                </a:lnTo>
                <a:lnTo>
                  <a:pt x="3990341" y="2157035"/>
                </a:lnTo>
                <a:lnTo>
                  <a:pt x="3988792" y="2155304"/>
                </a:lnTo>
                <a:lnTo>
                  <a:pt x="3988421" y="2153611"/>
                </a:lnTo>
                <a:lnTo>
                  <a:pt x="3988792" y="2151880"/>
                </a:lnTo>
                <a:close/>
                <a:moveTo>
                  <a:pt x="2181656" y="2148870"/>
                </a:moveTo>
                <a:lnTo>
                  <a:pt x="2181647" y="2148888"/>
                </a:lnTo>
                <a:lnTo>
                  <a:pt x="2181656" y="2148871"/>
                </a:lnTo>
                <a:close/>
                <a:moveTo>
                  <a:pt x="4630152" y="2147139"/>
                </a:moveTo>
                <a:lnTo>
                  <a:pt x="4615530" y="2151879"/>
                </a:lnTo>
                <a:lnTo>
                  <a:pt x="4590530" y="2166063"/>
                </a:lnTo>
                <a:lnTo>
                  <a:pt x="4585139" y="2176785"/>
                </a:lnTo>
                <a:lnTo>
                  <a:pt x="4564789" y="2192247"/>
                </a:lnTo>
                <a:lnTo>
                  <a:pt x="4560915" y="2200825"/>
                </a:lnTo>
                <a:lnTo>
                  <a:pt x="4549797" y="2207710"/>
                </a:lnTo>
                <a:lnTo>
                  <a:pt x="4536724" y="2202969"/>
                </a:lnTo>
                <a:lnTo>
                  <a:pt x="4529009" y="2211547"/>
                </a:lnTo>
                <a:lnTo>
                  <a:pt x="4525168" y="2235174"/>
                </a:lnTo>
                <a:lnTo>
                  <a:pt x="4503639" y="2263089"/>
                </a:lnTo>
                <a:lnTo>
                  <a:pt x="4504413" y="2275090"/>
                </a:lnTo>
                <a:lnTo>
                  <a:pt x="4496732" y="2289274"/>
                </a:lnTo>
                <a:lnTo>
                  <a:pt x="4498652" y="2309439"/>
                </a:lnTo>
                <a:lnTo>
                  <a:pt x="4487871" y="2314179"/>
                </a:lnTo>
                <a:lnTo>
                  <a:pt x="4481335" y="2318468"/>
                </a:lnTo>
                <a:lnTo>
                  <a:pt x="4481335" y="2318469"/>
                </a:lnTo>
                <a:lnTo>
                  <a:pt x="4487871" y="2314180"/>
                </a:lnTo>
                <a:lnTo>
                  <a:pt x="4498653" y="2309440"/>
                </a:lnTo>
                <a:lnTo>
                  <a:pt x="4510950" y="2316738"/>
                </a:lnTo>
                <a:lnTo>
                  <a:pt x="4515566" y="2327912"/>
                </a:lnTo>
                <a:lnTo>
                  <a:pt x="4515582" y="2327921"/>
                </a:lnTo>
                <a:lnTo>
                  <a:pt x="4515566" y="2327912"/>
                </a:lnTo>
                <a:lnTo>
                  <a:pt x="4510950" y="2316738"/>
                </a:lnTo>
                <a:lnTo>
                  <a:pt x="4498653" y="2309439"/>
                </a:lnTo>
                <a:lnTo>
                  <a:pt x="4496732" y="2289274"/>
                </a:lnTo>
                <a:lnTo>
                  <a:pt x="4504414" y="2275091"/>
                </a:lnTo>
                <a:lnTo>
                  <a:pt x="4503639" y="2263089"/>
                </a:lnTo>
                <a:lnTo>
                  <a:pt x="4525169" y="2235174"/>
                </a:lnTo>
                <a:lnTo>
                  <a:pt x="4529009" y="2211548"/>
                </a:lnTo>
                <a:lnTo>
                  <a:pt x="4536725" y="2202970"/>
                </a:lnTo>
                <a:lnTo>
                  <a:pt x="4549797" y="2207710"/>
                </a:lnTo>
                <a:lnTo>
                  <a:pt x="4560916" y="2200825"/>
                </a:lnTo>
                <a:lnTo>
                  <a:pt x="4564790" y="2192248"/>
                </a:lnTo>
                <a:lnTo>
                  <a:pt x="4585140" y="2176785"/>
                </a:lnTo>
                <a:lnTo>
                  <a:pt x="4590531" y="2166063"/>
                </a:lnTo>
                <a:lnTo>
                  <a:pt x="4615531" y="2151879"/>
                </a:lnTo>
                <a:lnTo>
                  <a:pt x="4630152" y="2147139"/>
                </a:lnTo>
                <a:close/>
                <a:moveTo>
                  <a:pt x="4023393" y="2140293"/>
                </a:moveTo>
                <a:lnTo>
                  <a:pt x="4025314" y="2140293"/>
                </a:lnTo>
                <a:lnTo>
                  <a:pt x="4025718" y="2141986"/>
                </a:lnTo>
                <a:lnTo>
                  <a:pt x="4025718" y="2145447"/>
                </a:lnTo>
                <a:lnTo>
                  <a:pt x="4023797" y="2146726"/>
                </a:lnTo>
                <a:lnTo>
                  <a:pt x="4023393" y="2146726"/>
                </a:lnTo>
                <a:lnTo>
                  <a:pt x="4022248" y="2144996"/>
                </a:lnTo>
                <a:lnTo>
                  <a:pt x="4022248" y="2142851"/>
                </a:lnTo>
                <a:lnTo>
                  <a:pt x="4022248" y="2142437"/>
                </a:lnTo>
                <a:close/>
                <a:moveTo>
                  <a:pt x="4009175" y="2139841"/>
                </a:moveTo>
                <a:lnTo>
                  <a:pt x="4010321" y="2140293"/>
                </a:lnTo>
                <a:lnTo>
                  <a:pt x="4010321" y="2141986"/>
                </a:lnTo>
                <a:lnTo>
                  <a:pt x="4013420" y="2145447"/>
                </a:lnTo>
                <a:lnTo>
                  <a:pt x="4014937" y="2146312"/>
                </a:lnTo>
                <a:lnTo>
                  <a:pt x="4017261" y="2151015"/>
                </a:lnTo>
                <a:lnTo>
                  <a:pt x="4015341" y="2154025"/>
                </a:lnTo>
                <a:lnTo>
                  <a:pt x="4011871" y="2153611"/>
                </a:lnTo>
                <a:lnTo>
                  <a:pt x="4009950" y="2152746"/>
                </a:lnTo>
                <a:lnTo>
                  <a:pt x="4008030" y="2148457"/>
                </a:lnTo>
                <a:lnTo>
                  <a:pt x="4008030" y="2145447"/>
                </a:lnTo>
                <a:lnTo>
                  <a:pt x="4009175" y="2142851"/>
                </a:lnTo>
                <a:lnTo>
                  <a:pt x="4009175" y="2140707"/>
                </a:lnTo>
                <a:close/>
                <a:moveTo>
                  <a:pt x="4340432" y="2136894"/>
                </a:moveTo>
                <a:lnTo>
                  <a:pt x="4331776" y="2138148"/>
                </a:lnTo>
                <a:lnTo>
                  <a:pt x="4327171" y="2157858"/>
                </a:lnTo>
                <a:lnTo>
                  <a:pt x="4332146" y="2138147"/>
                </a:lnTo>
                <a:close/>
                <a:moveTo>
                  <a:pt x="4388658" y="2134315"/>
                </a:moveTo>
                <a:lnTo>
                  <a:pt x="4384437" y="2141572"/>
                </a:lnTo>
                <a:lnTo>
                  <a:pt x="4374060" y="2139428"/>
                </a:lnTo>
                <a:lnTo>
                  <a:pt x="4358893" y="2146633"/>
                </a:lnTo>
                <a:lnTo>
                  <a:pt x="4359066" y="2146725"/>
                </a:lnTo>
                <a:lnTo>
                  <a:pt x="4374464" y="2139840"/>
                </a:lnTo>
                <a:lnTo>
                  <a:pt x="4384436" y="2141985"/>
                </a:lnTo>
                <a:close/>
                <a:moveTo>
                  <a:pt x="3001415" y="2129570"/>
                </a:moveTo>
                <a:lnTo>
                  <a:pt x="3005256" y="2131263"/>
                </a:lnTo>
                <a:lnTo>
                  <a:pt x="3006401" y="2133407"/>
                </a:lnTo>
                <a:lnTo>
                  <a:pt x="3006772" y="2138562"/>
                </a:lnTo>
                <a:lnTo>
                  <a:pt x="3005256" y="2142437"/>
                </a:lnTo>
                <a:lnTo>
                  <a:pt x="3002931" y="2143302"/>
                </a:lnTo>
                <a:lnTo>
                  <a:pt x="3002561" y="2137696"/>
                </a:lnTo>
                <a:lnTo>
                  <a:pt x="3001011" y="2133407"/>
                </a:lnTo>
                <a:lnTo>
                  <a:pt x="3001415" y="2130397"/>
                </a:lnTo>
                <a:close/>
                <a:moveTo>
                  <a:pt x="5259182" y="2127839"/>
                </a:moveTo>
                <a:lnTo>
                  <a:pt x="5250630" y="2146631"/>
                </a:lnTo>
                <a:lnTo>
                  <a:pt x="5259182" y="2127840"/>
                </a:lnTo>
                <a:lnTo>
                  <a:pt x="5282261" y="2129984"/>
                </a:lnTo>
                <a:lnTo>
                  <a:pt x="5282261" y="2129984"/>
                </a:lnTo>
                <a:close/>
                <a:moveTo>
                  <a:pt x="7513020" y="2127273"/>
                </a:moveTo>
                <a:lnTo>
                  <a:pt x="7519643" y="2144167"/>
                </a:lnTo>
                <a:lnTo>
                  <a:pt x="7519575" y="2146218"/>
                </a:lnTo>
                <a:lnTo>
                  <a:pt x="7519644" y="2144168"/>
                </a:lnTo>
                <a:close/>
                <a:moveTo>
                  <a:pt x="3008322" y="2116667"/>
                </a:moveTo>
                <a:lnTo>
                  <a:pt x="3009468" y="2118397"/>
                </a:lnTo>
                <a:lnTo>
                  <a:pt x="3009468" y="2119676"/>
                </a:lnTo>
                <a:lnTo>
                  <a:pt x="3008322" y="2120956"/>
                </a:lnTo>
                <a:lnTo>
                  <a:pt x="3006772" y="2120956"/>
                </a:lnTo>
                <a:lnTo>
                  <a:pt x="3006402" y="2120542"/>
                </a:lnTo>
                <a:lnTo>
                  <a:pt x="3006402" y="2118811"/>
                </a:lnTo>
                <a:lnTo>
                  <a:pt x="3007177" y="2117118"/>
                </a:lnTo>
                <a:close/>
                <a:moveTo>
                  <a:pt x="2228188" y="2114499"/>
                </a:moveTo>
                <a:lnTo>
                  <a:pt x="2228184" y="2114521"/>
                </a:lnTo>
                <a:lnTo>
                  <a:pt x="2193953" y="2114521"/>
                </a:lnTo>
                <a:lnTo>
                  <a:pt x="2178186" y="2142436"/>
                </a:lnTo>
                <a:lnTo>
                  <a:pt x="2178186" y="2142437"/>
                </a:lnTo>
                <a:lnTo>
                  <a:pt x="2194324" y="2114522"/>
                </a:lnTo>
                <a:lnTo>
                  <a:pt x="2228184" y="2114522"/>
                </a:lnTo>
                <a:close/>
                <a:moveTo>
                  <a:pt x="4032254" y="2108954"/>
                </a:moveTo>
                <a:lnTo>
                  <a:pt x="4034545" y="2109819"/>
                </a:lnTo>
                <a:lnTo>
                  <a:pt x="4034949" y="2108954"/>
                </a:lnTo>
                <a:lnTo>
                  <a:pt x="4036466" y="2109819"/>
                </a:lnTo>
                <a:lnTo>
                  <a:pt x="4038015" y="2111098"/>
                </a:lnTo>
                <a:lnTo>
                  <a:pt x="4038386" y="2112791"/>
                </a:lnTo>
                <a:lnTo>
                  <a:pt x="4037241" y="2115387"/>
                </a:lnTo>
                <a:lnTo>
                  <a:pt x="4034545" y="2117532"/>
                </a:lnTo>
                <a:lnTo>
                  <a:pt x="4033029" y="2117118"/>
                </a:lnTo>
                <a:lnTo>
                  <a:pt x="4030704" y="2115387"/>
                </a:lnTo>
                <a:lnTo>
                  <a:pt x="4032254" y="2111964"/>
                </a:lnTo>
                <a:close/>
                <a:moveTo>
                  <a:pt x="2995620" y="2104665"/>
                </a:moveTo>
                <a:lnTo>
                  <a:pt x="2998720" y="2105944"/>
                </a:lnTo>
                <a:lnTo>
                  <a:pt x="2999865" y="2106809"/>
                </a:lnTo>
                <a:lnTo>
                  <a:pt x="3000640" y="2107675"/>
                </a:lnTo>
                <a:lnTo>
                  <a:pt x="3000236" y="2108954"/>
                </a:lnTo>
                <a:lnTo>
                  <a:pt x="3000236" y="2115387"/>
                </a:lnTo>
                <a:lnTo>
                  <a:pt x="2999091" y="2116667"/>
                </a:lnTo>
                <a:lnTo>
                  <a:pt x="2996799" y="2118397"/>
                </a:lnTo>
                <a:lnTo>
                  <a:pt x="2995620" y="2117532"/>
                </a:lnTo>
                <a:lnTo>
                  <a:pt x="2994879" y="2114974"/>
                </a:lnTo>
                <a:lnTo>
                  <a:pt x="2994475" y="2106809"/>
                </a:lnTo>
                <a:lnTo>
                  <a:pt x="2995250" y="2105493"/>
                </a:lnTo>
                <a:close/>
                <a:moveTo>
                  <a:pt x="2226271" y="2101207"/>
                </a:moveTo>
                <a:lnTo>
                  <a:pt x="2230042" y="2103312"/>
                </a:lnTo>
                <a:lnTo>
                  <a:pt x="2230105" y="2102934"/>
                </a:lnTo>
                <a:close/>
                <a:moveTo>
                  <a:pt x="3003706" y="2099511"/>
                </a:moveTo>
                <a:lnTo>
                  <a:pt x="3005256" y="2101204"/>
                </a:lnTo>
                <a:lnTo>
                  <a:pt x="3005256" y="2102521"/>
                </a:lnTo>
                <a:lnTo>
                  <a:pt x="3006402" y="2104665"/>
                </a:lnTo>
                <a:lnTo>
                  <a:pt x="3010647" y="2108089"/>
                </a:lnTo>
                <a:lnTo>
                  <a:pt x="3006772" y="2108954"/>
                </a:lnTo>
                <a:lnTo>
                  <a:pt x="3003706" y="2109819"/>
                </a:lnTo>
                <a:lnTo>
                  <a:pt x="3001786" y="2108954"/>
                </a:lnTo>
                <a:lnTo>
                  <a:pt x="3001011" y="2106809"/>
                </a:lnTo>
                <a:lnTo>
                  <a:pt x="3002561" y="2104665"/>
                </a:lnTo>
                <a:lnTo>
                  <a:pt x="3002156" y="2102069"/>
                </a:lnTo>
                <a:lnTo>
                  <a:pt x="3002561" y="2100376"/>
                </a:lnTo>
                <a:close/>
                <a:moveTo>
                  <a:pt x="7439558" y="2099290"/>
                </a:moveTo>
                <a:lnTo>
                  <a:pt x="7440063" y="2102069"/>
                </a:lnTo>
                <a:lnTo>
                  <a:pt x="7454207" y="2118841"/>
                </a:lnTo>
                <a:lnTo>
                  <a:pt x="7440063" y="2102068"/>
                </a:lnTo>
                <a:close/>
                <a:moveTo>
                  <a:pt x="2225398" y="2098331"/>
                </a:moveTo>
                <a:lnTo>
                  <a:pt x="2226264" y="2101203"/>
                </a:lnTo>
                <a:lnTo>
                  <a:pt x="2226264" y="2101203"/>
                </a:lnTo>
                <a:close/>
                <a:moveTo>
                  <a:pt x="4240269" y="2096501"/>
                </a:moveTo>
                <a:lnTo>
                  <a:pt x="4226806" y="2104206"/>
                </a:lnTo>
                <a:lnTo>
                  <a:pt x="4240269" y="2096914"/>
                </a:lnTo>
                <a:lnTo>
                  <a:pt x="4254858" y="2096914"/>
                </a:lnTo>
                <a:lnTo>
                  <a:pt x="4267537" y="2106340"/>
                </a:lnTo>
                <a:lnTo>
                  <a:pt x="4254858" y="2096501"/>
                </a:lnTo>
                <a:close/>
                <a:moveTo>
                  <a:pt x="3993037" y="2093905"/>
                </a:moveTo>
                <a:lnTo>
                  <a:pt x="3993778" y="2093905"/>
                </a:lnTo>
                <a:lnTo>
                  <a:pt x="3996473" y="2095222"/>
                </a:lnTo>
                <a:lnTo>
                  <a:pt x="4001493" y="2095636"/>
                </a:lnTo>
                <a:lnTo>
                  <a:pt x="4002268" y="2096915"/>
                </a:lnTo>
                <a:lnTo>
                  <a:pt x="4002639" y="2097366"/>
                </a:lnTo>
                <a:lnTo>
                  <a:pt x="4000719" y="2097780"/>
                </a:lnTo>
                <a:lnTo>
                  <a:pt x="3996878" y="2096915"/>
                </a:lnTo>
                <a:lnTo>
                  <a:pt x="3996103" y="2097366"/>
                </a:lnTo>
                <a:lnTo>
                  <a:pt x="3994957" y="2099925"/>
                </a:lnTo>
                <a:lnTo>
                  <a:pt x="3993037" y="2095636"/>
                </a:lnTo>
                <a:close/>
                <a:moveTo>
                  <a:pt x="2985243" y="2089202"/>
                </a:moveTo>
                <a:lnTo>
                  <a:pt x="2985647" y="2089202"/>
                </a:lnTo>
                <a:lnTo>
                  <a:pt x="2986018" y="2091760"/>
                </a:lnTo>
                <a:lnTo>
                  <a:pt x="2985647" y="2093491"/>
                </a:lnTo>
                <a:lnTo>
                  <a:pt x="2984098" y="2093077"/>
                </a:lnTo>
                <a:lnTo>
                  <a:pt x="2984098" y="2091346"/>
                </a:lnTo>
                <a:close/>
                <a:moveTo>
                  <a:pt x="4032254" y="2088337"/>
                </a:moveTo>
                <a:lnTo>
                  <a:pt x="4033029" y="2088337"/>
                </a:lnTo>
                <a:lnTo>
                  <a:pt x="4033029" y="2091761"/>
                </a:lnTo>
                <a:lnTo>
                  <a:pt x="4033400" y="2094770"/>
                </a:lnTo>
                <a:lnTo>
                  <a:pt x="4032625" y="2096050"/>
                </a:lnTo>
                <a:lnTo>
                  <a:pt x="4031479" y="2093491"/>
                </a:lnTo>
                <a:lnTo>
                  <a:pt x="4031075" y="2093077"/>
                </a:lnTo>
                <a:lnTo>
                  <a:pt x="4030704" y="2089202"/>
                </a:lnTo>
                <a:close/>
                <a:moveTo>
                  <a:pt x="3978785" y="2085327"/>
                </a:moveTo>
                <a:lnTo>
                  <a:pt x="3980335" y="2088337"/>
                </a:lnTo>
                <a:lnTo>
                  <a:pt x="3980335" y="2089202"/>
                </a:lnTo>
                <a:lnTo>
                  <a:pt x="3977640" y="2089616"/>
                </a:lnTo>
                <a:lnTo>
                  <a:pt x="3976865" y="2089616"/>
                </a:lnTo>
                <a:lnTo>
                  <a:pt x="3974944" y="2088751"/>
                </a:lnTo>
                <a:lnTo>
                  <a:pt x="3975349" y="2087058"/>
                </a:lnTo>
                <a:lnTo>
                  <a:pt x="3977269" y="2086193"/>
                </a:lnTo>
                <a:close/>
                <a:moveTo>
                  <a:pt x="2996395" y="2076750"/>
                </a:moveTo>
                <a:lnTo>
                  <a:pt x="2998315" y="2078029"/>
                </a:lnTo>
                <a:lnTo>
                  <a:pt x="2998719" y="2078894"/>
                </a:lnTo>
                <a:lnTo>
                  <a:pt x="2999090" y="2079759"/>
                </a:lnTo>
                <a:lnTo>
                  <a:pt x="2999090" y="2080625"/>
                </a:lnTo>
                <a:lnTo>
                  <a:pt x="2999090" y="2081039"/>
                </a:lnTo>
                <a:lnTo>
                  <a:pt x="2998315" y="2081904"/>
                </a:lnTo>
                <a:lnTo>
                  <a:pt x="2997170" y="2082769"/>
                </a:lnTo>
                <a:lnTo>
                  <a:pt x="2994474" y="2082318"/>
                </a:lnTo>
                <a:lnTo>
                  <a:pt x="2994103" y="2080625"/>
                </a:lnTo>
                <a:lnTo>
                  <a:pt x="2994103" y="2079759"/>
                </a:lnTo>
                <a:close/>
                <a:moveTo>
                  <a:pt x="3974574" y="2076298"/>
                </a:moveTo>
                <a:lnTo>
                  <a:pt x="3976865" y="2076750"/>
                </a:lnTo>
                <a:lnTo>
                  <a:pt x="3977640" y="2079759"/>
                </a:lnTo>
                <a:lnTo>
                  <a:pt x="3976865" y="2081038"/>
                </a:lnTo>
                <a:lnTo>
                  <a:pt x="3973024" y="2084462"/>
                </a:lnTo>
                <a:lnTo>
                  <a:pt x="3969958" y="2085327"/>
                </a:lnTo>
                <a:lnTo>
                  <a:pt x="3969183" y="2084914"/>
                </a:lnTo>
                <a:lnTo>
                  <a:pt x="3968812" y="2082318"/>
                </a:lnTo>
                <a:lnTo>
                  <a:pt x="3968037" y="2080625"/>
                </a:lnTo>
                <a:lnTo>
                  <a:pt x="3968812" y="2079759"/>
                </a:lnTo>
                <a:close/>
                <a:moveTo>
                  <a:pt x="2974865" y="2075884"/>
                </a:moveTo>
                <a:lnTo>
                  <a:pt x="2976011" y="2075884"/>
                </a:lnTo>
                <a:lnTo>
                  <a:pt x="2977190" y="2076749"/>
                </a:lnTo>
                <a:lnTo>
                  <a:pt x="2977190" y="2078442"/>
                </a:lnTo>
                <a:lnTo>
                  <a:pt x="2975640" y="2079759"/>
                </a:lnTo>
                <a:lnTo>
                  <a:pt x="2974865" y="2078442"/>
                </a:lnTo>
                <a:close/>
                <a:moveTo>
                  <a:pt x="2970654" y="2068999"/>
                </a:moveTo>
                <a:lnTo>
                  <a:pt x="2972574" y="2071144"/>
                </a:lnTo>
                <a:lnTo>
                  <a:pt x="2973720" y="2073326"/>
                </a:lnTo>
                <a:lnTo>
                  <a:pt x="2974090" y="2073740"/>
                </a:lnTo>
                <a:lnTo>
                  <a:pt x="2974865" y="2074605"/>
                </a:lnTo>
                <a:lnTo>
                  <a:pt x="2973720" y="2075470"/>
                </a:lnTo>
                <a:lnTo>
                  <a:pt x="2972574" y="2073326"/>
                </a:lnTo>
                <a:lnTo>
                  <a:pt x="2970654" y="2072460"/>
                </a:lnTo>
                <a:lnTo>
                  <a:pt x="2969475" y="2071144"/>
                </a:lnTo>
                <a:lnTo>
                  <a:pt x="2969475" y="2070316"/>
                </a:lnTo>
                <a:lnTo>
                  <a:pt x="2969879" y="2069451"/>
                </a:lnTo>
                <a:close/>
                <a:moveTo>
                  <a:pt x="5653681" y="2068172"/>
                </a:moveTo>
                <a:lnTo>
                  <a:pt x="5634442" y="2073740"/>
                </a:lnTo>
                <a:lnTo>
                  <a:pt x="5626761" y="2084462"/>
                </a:lnTo>
                <a:lnTo>
                  <a:pt x="5624840" y="2106809"/>
                </a:lnTo>
                <a:lnTo>
                  <a:pt x="5615609" y="2157448"/>
                </a:lnTo>
                <a:lnTo>
                  <a:pt x="5615609" y="2157448"/>
                </a:lnTo>
                <a:lnTo>
                  <a:pt x="5624840" y="2106809"/>
                </a:lnTo>
                <a:lnTo>
                  <a:pt x="5626761" y="2084462"/>
                </a:lnTo>
                <a:lnTo>
                  <a:pt x="5634443" y="2073740"/>
                </a:lnTo>
                <a:close/>
                <a:moveTo>
                  <a:pt x="2996395" y="2058729"/>
                </a:moveTo>
                <a:lnTo>
                  <a:pt x="2996799" y="2058729"/>
                </a:lnTo>
                <a:lnTo>
                  <a:pt x="2997170" y="2059143"/>
                </a:lnTo>
                <a:lnTo>
                  <a:pt x="2998719" y="2059143"/>
                </a:lnTo>
                <a:lnTo>
                  <a:pt x="2999090" y="2060422"/>
                </a:lnTo>
                <a:lnTo>
                  <a:pt x="2999090" y="2063018"/>
                </a:lnTo>
                <a:lnTo>
                  <a:pt x="2998719" y="2063845"/>
                </a:lnTo>
                <a:lnTo>
                  <a:pt x="2996395" y="2062566"/>
                </a:lnTo>
                <a:lnTo>
                  <a:pt x="2995620" y="2059143"/>
                </a:lnTo>
                <a:close/>
                <a:moveTo>
                  <a:pt x="2919510" y="2055268"/>
                </a:moveTo>
                <a:lnTo>
                  <a:pt x="2921430" y="2056998"/>
                </a:lnTo>
                <a:lnTo>
                  <a:pt x="2924126" y="2056998"/>
                </a:lnTo>
                <a:lnTo>
                  <a:pt x="2920655" y="2058729"/>
                </a:lnTo>
                <a:lnTo>
                  <a:pt x="2915669" y="2058729"/>
                </a:lnTo>
                <a:lnTo>
                  <a:pt x="2916039" y="2056547"/>
                </a:lnTo>
                <a:close/>
                <a:moveTo>
                  <a:pt x="2273938" y="2048420"/>
                </a:moveTo>
                <a:lnTo>
                  <a:pt x="2270468" y="2050113"/>
                </a:lnTo>
                <a:lnTo>
                  <a:pt x="2270097" y="2055267"/>
                </a:lnTo>
                <a:lnTo>
                  <a:pt x="2245468" y="2054853"/>
                </a:lnTo>
                <a:lnTo>
                  <a:pt x="2220469" y="2054853"/>
                </a:lnTo>
                <a:lnTo>
                  <a:pt x="2218549" y="2074153"/>
                </a:lnTo>
                <a:lnTo>
                  <a:pt x="2206251" y="2074153"/>
                </a:lnTo>
                <a:lnTo>
                  <a:pt x="2206251" y="2074154"/>
                </a:lnTo>
                <a:lnTo>
                  <a:pt x="2218549" y="2074154"/>
                </a:lnTo>
                <a:lnTo>
                  <a:pt x="2220469" y="2054854"/>
                </a:lnTo>
                <a:lnTo>
                  <a:pt x="2245468" y="2054854"/>
                </a:lnTo>
                <a:lnTo>
                  <a:pt x="2270097" y="2055268"/>
                </a:lnTo>
                <a:lnTo>
                  <a:pt x="2270468" y="2050113"/>
                </a:lnTo>
                <a:lnTo>
                  <a:pt x="2273938" y="2048420"/>
                </a:lnTo>
                <a:lnTo>
                  <a:pt x="2278149" y="2052709"/>
                </a:lnTo>
                <a:lnTo>
                  <a:pt x="2278150" y="2052708"/>
                </a:lnTo>
                <a:close/>
                <a:moveTo>
                  <a:pt x="2963714" y="2046276"/>
                </a:moveTo>
                <a:lnTo>
                  <a:pt x="2966409" y="2046276"/>
                </a:lnTo>
                <a:lnTo>
                  <a:pt x="2966409" y="2047555"/>
                </a:lnTo>
                <a:lnTo>
                  <a:pt x="2966038" y="2047969"/>
                </a:lnTo>
                <a:lnTo>
                  <a:pt x="2964489" y="2047555"/>
                </a:lnTo>
                <a:close/>
                <a:moveTo>
                  <a:pt x="2835684" y="2044545"/>
                </a:moveTo>
                <a:lnTo>
                  <a:pt x="2836459" y="2044545"/>
                </a:lnTo>
                <a:lnTo>
                  <a:pt x="2837605" y="2044545"/>
                </a:lnTo>
                <a:lnTo>
                  <a:pt x="2838380" y="2044545"/>
                </a:lnTo>
                <a:lnTo>
                  <a:pt x="2838380" y="2044958"/>
                </a:lnTo>
                <a:lnTo>
                  <a:pt x="2837605" y="2045824"/>
                </a:lnTo>
                <a:lnTo>
                  <a:pt x="2837605" y="2046275"/>
                </a:lnTo>
                <a:lnTo>
                  <a:pt x="2837234" y="2046275"/>
                </a:lnTo>
                <a:lnTo>
                  <a:pt x="2837234" y="2046689"/>
                </a:lnTo>
                <a:lnTo>
                  <a:pt x="2836830" y="2046689"/>
                </a:lnTo>
                <a:lnTo>
                  <a:pt x="2836830" y="2046275"/>
                </a:lnTo>
                <a:lnTo>
                  <a:pt x="2835684" y="2045824"/>
                </a:lnTo>
                <a:lnTo>
                  <a:pt x="2835684" y="2044958"/>
                </a:lnTo>
                <a:close/>
                <a:moveTo>
                  <a:pt x="2901047" y="2043266"/>
                </a:moveTo>
                <a:lnTo>
                  <a:pt x="2904113" y="2043266"/>
                </a:lnTo>
                <a:lnTo>
                  <a:pt x="2906033" y="2043679"/>
                </a:lnTo>
                <a:lnTo>
                  <a:pt x="2906033" y="2044131"/>
                </a:lnTo>
                <a:lnTo>
                  <a:pt x="2902596" y="2045410"/>
                </a:lnTo>
                <a:lnTo>
                  <a:pt x="2900272" y="2044958"/>
                </a:lnTo>
                <a:lnTo>
                  <a:pt x="2899126" y="2044958"/>
                </a:lnTo>
                <a:lnTo>
                  <a:pt x="2898756" y="2044131"/>
                </a:lnTo>
                <a:close/>
                <a:moveTo>
                  <a:pt x="2966813" y="2039391"/>
                </a:moveTo>
                <a:lnTo>
                  <a:pt x="2967959" y="2039805"/>
                </a:lnTo>
                <a:lnTo>
                  <a:pt x="2967554" y="2041121"/>
                </a:lnTo>
                <a:lnTo>
                  <a:pt x="2963343" y="2042400"/>
                </a:lnTo>
                <a:lnTo>
                  <a:pt x="2963343" y="2041949"/>
                </a:lnTo>
                <a:close/>
                <a:moveTo>
                  <a:pt x="7389694" y="2038111"/>
                </a:moveTo>
                <a:lnTo>
                  <a:pt x="7385853" y="2050113"/>
                </a:lnTo>
                <a:lnTo>
                  <a:pt x="7370456" y="2050978"/>
                </a:lnTo>
                <a:lnTo>
                  <a:pt x="7370416" y="2050949"/>
                </a:lnTo>
                <a:lnTo>
                  <a:pt x="7370455" y="2050978"/>
                </a:lnTo>
                <a:lnTo>
                  <a:pt x="7385853" y="2050113"/>
                </a:lnTo>
                <a:lnTo>
                  <a:pt x="7389694" y="2038112"/>
                </a:lnTo>
                <a:lnTo>
                  <a:pt x="7410448" y="2040256"/>
                </a:lnTo>
                <a:lnTo>
                  <a:pt x="7421917" y="2053909"/>
                </a:lnTo>
                <a:lnTo>
                  <a:pt x="7410448" y="2040256"/>
                </a:lnTo>
                <a:close/>
                <a:moveTo>
                  <a:pt x="2921430" y="2035968"/>
                </a:moveTo>
                <a:lnTo>
                  <a:pt x="2923721" y="2036833"/>
                </a:lnTo>
                <a:lnTo>
                  <a:pt x="2921801" y="2037661"/>
                </a:lnTo>
                <a:lnTo>
                  <a:pt x="2920285" y="2037247"/>
                </a:lnTo>
                <a:close/>
                <a:moveTo>
                  <a:pt x="2916039" y="2035516"/>
                </a:moveTo>
                <a:lnTo>
                  <a:pt x="2917589" y="2035968"/>
                </a:lnTo>
                <a:lnTo>
                  <a:pt x="2918364" y="2037247"/>
                </a:lnTo>
                <a:lnTo>
                  <a:pt x="2916444" y="2037661"/>
                </a:lnTo>
                <a:lnTo>
                  <a:pt x="2914119" y="2035968"/>
                </a:lnTo>
                <a:close/>
                <a:moveTo>
                  <a:pt x="7331658" y="2034345"/>
                </a:moveTo>
                <a:lnTo>
                  <a:pt x="7331642" y="2034651"/>
                </a:lnTo>
                <a:lnTo>
                  <a:pt x="7336258" y="2065162"/>
                </a:lnTo>
                <a:lnTo>
                  <a:pt x="7361823" y="2044686"/>
                </a:lnTo>
                <a:lnTo>
                  <a:pt x="7361628" y="2044545"/>
                </a:lnTo>
                <a:lnTo>
                  <a:pt x="7336258" y="2065161"/>
                </a:lnTo>
                <a:close/>
                <a:moveTo>
                  <a:pt x="2924126" y="2033372"/>
                </a:moveTo>
                <a:lnTo>
                  <a:pt x="2926047" y="2033372"/>
                </a:lnTo>
                <a:lnTo>
                  <a:pt x="2927192" y="2033823"/>
                </a:lnTo>
                <a:lnTo>
                  <a:pt x="2925642" y="2035102"/>
                </a:lnTo>
                <a:lnTo>
                  <a:pt x="2923351" y="2035102"/>
                </a:lnTo>
                <a:lnTo>
                  <a:pt x="2922980" y="2034651"/>
                </a:lnTo>
                <a:close/>
                <a:moveTo>
                  <a:pt x="7854945" y="2031227"/>
                </a:moveTo>
                <a:lnTo>
                  <a:pt x="7870713" y="2031227"/>
                </a:lnTo>
                <a:lnTo>
                  <a:pt x="7888402" y="2040670"/>
                </a:lnTo>
                <a:lnTo>
                  <a:pt x="7895679" y="2032092"/>
                </a:lnTo>
                <a:lnTo>
                  <a:pt x="7899149" y="2040670"/>
                </a:lnTo>
                <a:lnTo>
                  <a:pt x="7897229" y="2054854"/>
                </a:lnTo>
                <a:lnTo>
                  <a:pt x="7910301" y="2079308"/>
                </a:lnTo>
                <a:lnTo>
                  <a:pt x="7907235" y="2108088"/>
                </a:lnTo>
                <a:lnTo>
                  <a:pt x="7893017" y="2119262"/>
                </a:lnTo>
                <a:lnTo>
                  <a:pt x="7892613" y="2146726"/>
                </a:lnTo>
                <a:lnTo>
                  <a:pt x="7902215" y="2174190"/>
                </a:lnTo>
                <a:lnTo>
                  <a:pt x="7916838" y="2177651"/>
                </a:lnTo>
                <a:lnTo>
                  <a:pt x="7927990" y="2173362"/>
                </a:lnTo>
                <a:lnTo>
                  <a:pt x="7964141" y="2192662"/>
                </a:lnTo>
                <a:lnTo>
                  <a:pt x="7963737" y="2211134"/>
                </a:lnTo>
                <a:lnTo>
                  <a:pt x="7973373" y="2219712"/>
                </a:lnTo>
                <a:lnTo>
                  <a:pt x="7972194" y="2235175"/>
                </a:lnTo>
                <a:lnTo>
                  <a:pt x="7949148" y="2218433"/>
                </a:lnTo>
                <a:lnTo>
                  <a:pt x="7937221" y="2200412"/>
                </a:lnTo>
                <a:lnTo>
                  <a:pt x="7931831" y="2213279"/>
                </a:lnTo>
                <a:lnTo>
                  <a:pt x="7912626" y="2192662"/>
                </a:lnTo>
                <a:lnTo>
                  <a:pt x="7888772" y="2197402"/>
                </a:lnTo>
                <a:lnTo>
                  <a:pt x="7874554" y="2190104"/>
                </a:lnTo>
                <a:lnTo>
                  <a:pt x="7874150" y="2175920"/>
                </a:lnTo>
                <a:lnTo>
                  <a:pt x="7881461" y="2166891"/>
                </a:lnTo>
                <a:lnTo>
                  <a:pt x="7872634" y="2159593"/>
                </a:lnTo>
                <a:lnTo>
                  <a:pt x="7870713" y="2172045"/>
                </a:lnTo>
                <a:lnTo>
                  <a:pt x="7854945" y="2151880"/>
                </a:lnTo>
                <a:lnTo>
                  <a:pt x="7849184" y="2136869"/>
                </a:lnTo>
                <a:lnTo>
                  <a:pt x="7843389" y="2104665"/>
                </a:lnTo>
                <a:lnTo>
                  <a:pt x="7855720" y="2115387"/>
                </a:lnTo>
                <a:lnTo>
                  <a:pt x="7850700" y="2062566"/>
                </a:lnTo>
                <a:close/>
                <a:moveTo>
                  <a:pt x="2932954" y="2030813"/>
                </a:moveTo>
                <a:lnTo>
                  <a:pt x="2931033" y="2032958"/>
                </a:lnTo>
                <a:lnTo>
                  <a:pt x="2930662" y="2032958"/>
                </a:lnTo>
                <a:lnTo>
                  <a:pt x="2929887" y="2032958"/>
                </a:lnTo>
                <a:lnTo>
                  <a:pt x="2929517" y="2032506"/>
                </a:lnTo>
                <a:lnTo>
                  <a:pt x="2930662" y="2031227"/>
                </a:lnTo>
                <a:close/>
                <a:moveTo>
                  <a:pt x="2860280" y="2030813"/>
                </a:moveTo>
                <a:lnTo>
                  <a:pt x="2866445" y="2031678"/>
                </a:lnTo>
                <a:lnTo>
                  <a:pt x="2883358" y="2032506"/>
                </a:lnTo>
                <a:lnTo>
                  <a:pt x="2884133" y="2032506"/>
                </a:lnTo>
                <a:lnTo>
                  <a:pt x="2884908" y="2033371"/>
                </a:lnTo>
                <a:lnTo>
                  <a:pt x="2885683" y="2033822"/>
                </a:lnTo>
                <a:lnTo>
                  <a:pt x="2886054" y="2033822"/>
                </a:lnTo>
                <a:lnTo>
                  <a:pt x="2885683" y="2032957"/>
                </a:lnTo>
                <a:lnTo>
                  <a:pt x="2886054" y="2032957"/>
                </a:lnTo>
                <a:lnTo>
                  <a:pt x="2891444" y="2033371"/>
                </a:lnTo>
                <a:lnTo>
                  <a:pt x="2894510" y="2035102"/>
                </a:lnTo>
                <a:lnTo>
                  <a:pt x="2897576" y="2035515"/>
                </a:lnTo>
                <a:lnTo>
                  <a:pt x="2897576" y="2040256"/>
                </a:lnTo>
                <a:lnTo>
                  <a:pt x="2894881" y="2042400"/>
                </a:lnTo>
                <a:lnTo>
                  <a:pt x="2892961" y="2044131"/>
                </a:lnTo>
                <a:lnTo>
                  <a:pt x="2891444" y="2046689"/>
                </a:lnTo>
                <a:lnTo>
                  <a:pt x="2887604" y="2049699"/>
                </a:lnTo>
                <a:lnTo>
                  <a:pt x="2883358" y="2050564"/>
                </a:lnTo>
                <a:lnTo>
                  <a:pt x="2880292" y="2050564"/>
                </a:lnTo>
                <a:lnTo>
                  <a:pt x="2879147" y="2050564"/>
                </a:lnTo>
                <a:lnTo>
                  <a:pt x="2877968" y="2050113"/>
                </a:lnTo>
                <a:lnTo>
                  <a:pt x="2876047" y="2050564"/>
                </a:lnTo>
                <a:lnTo>
                  <a:pt x="2873352" y="2048834"/>
                </a:lnTo>
                <a:lnTo>
                  <a:pt x="2870657" y="2049699"/>
                </a:lnTo>
                <a:lnTo>
                  <a:pt x="2866445" y="2048834"/>
                </a:lnTo>
                <a:lnTo>
                  <a:pt x="2864525" y="2050113"/>
                </a:lnTo>
                <a:lnTo>
                  <a:pt x="2862604" y="2050564"/>
                </a:lnTo>
                <a:lnTo>
                  <a:pt x="2861054" y="2050113"/>
                </a:lnTo>
                <a:lnTo>
                  <a:pt x="2859909" y="2049247"/>
                </a:lnTo>
                <a:lnTo>
                  <a:pt x="2856439" y="2050113"/>
                </a:lnTo>
                <a:lnTo>
                  <a:pt x="2854922" y="2048834"/>
                </a:lnTo>
                <a:lnTo>
                  <a:pt x="2856068" y="2043679"/>
                </a:lnTo>
                <a:lnTo>
                  <a:pt x="2856439" y="2041121"/>
                </a:lnTo>
                <a:lnTo>
                  <a:pt x="2855664" y="2038977"/>
                </a:lnTo>
                <a:lnTo>
                  <a:pt x="2854922" y="2037660"/>
                </a:lnTo>
                <a:lnTo>
                  <a:pt x="2854518" y="2035967"/>
                </a:lnTo>
                <a:lnTo>
                  <a:pt x="2856068" y="2035102"/>
                </a:lnTo>
                <a:lnTo>
                  <a:pt x="2856843" y="2033822"/>
                </a:lnTo>
                <a:lnTo>
                  <a:pt x="2857584" y="2031678"/>
                </a:lnTo>
                <a:lnTo>
                  <a:pt x="2858763" y="2031227"/>
                </a:lnTo>
                <a:close/>
                <a:moveTo>
                  <a:pt x="2574605" y="2030813"/>
                </a:moveTo>
                <a:lnTo>
                  <a:pt x="2580771" y="2031678"/>
                </a:lnTo>
                <a:lnTo>
                  <a:pt x="2598459" y="2035102"/>
                </a:lnTo>
                <a:lnTo>
                  <a:pt x="2611532" y="2043266"/>
                </a:lnTo>
                <a:lnTo>
                  <a:pt x="2615373" y="2052709"/>
                </a:lnTo>
                <a:lnTo>
                  <a:pt x="2596539" y="2053122"/>
                </a:lnTo>
                <a:lnTo>
                  <a:pt x="2587678" y="2058728"/>
                </a:lnTo>
                <a:lnTo>
                  <a:pt x="2573460" y="2053122"/>
                </a:lnTo>
                <a:lnTo>
                  <a:pt x="2559612" y="2040670"/>
                </a:lnTo>
                <a:lnTo>
                  <a:pt x="2563083" y="2032957"/>
                </a:lnTo>
                <a:close/>
                <a:moveTo>
                  <a:pt x="2730700" y="2027352"/>
                </a:moveTo>
                <a:lnTo>
                  <a:pt x="2736495" y="2037661"/>
                </a:lnTo>
                <a:lnTo>
                  <a:pt x="2736495" y="2037660"/>
                </a:lnTo>
                <a:lnTo>
                  <a:pt x="2730700" y="2027352"/>
                </a:lnTo>
                <a:close/>
                <a:moveTo>
                  <a:pt x="2931437" y="2023063"/>
                </a:moveTo>
                <a:lnTo>
                  <a:pt x="2933728" y="2023063"/>
                </a:lnTo>
                <a:lnTo>
                  <a:pt x="2934874" y="2023063"/>
                </a:lnTo>
                <a:lnTo>
                  <a:pt x="2934874" y="2024380"/>
                </a:lnTo>
                <a:lnTo>
                  <a:pt x="2933358" y="2023928"/>
                </a:lnTo>
                <a:lnTo>
                  <a:pt x="2931808" y="2023928"/>
                </a:lnTo>
                <a:close/>
                <a:moveTo>
                  <a:pt x="4757179" y="2009354"/>
                </a:moveTo>
                <a:lnTo>
                  <a:pt x="4728194" y="2012300"/>
                </a:lnTo>
                <a:lnTo>
                  <a:pt x="4728196" y="2012340"/>
                </a:lnTo>
                <a:close/>
                <a:moveTo>
                  <a:pt x="2481952" y="2001167"/>
                </a:moveTo>
                <a:lnTo>
                  <a:pt x="2482727" y="2002898"/>
                </a:lnTo>
                <a:lnTo>
                  <a:pt x="2483468" y="2003312"/>
                </a:lnTo>
                <a:lnTo>
                  <a:pt x="2484647" y="2002898"/>
                </a:lnTo>
                <a:lnTo>
                  <a:pt x="2485018" y="2002484"/>
                </a:lnTo>
                <a:lnTo>
                  <a:pt x="2488859" y="2002898"/>
                </a:lnTo>
                <a:lnTo>
                  <a:pt x="2489263" y="2003763"/>
                </a:lnTo>
                <a:lnTo>
                  <a:pt x="2486164" y="2003763"/>
                </a:lnTo>
                <a:lnTo>
                  <a:pt x="2485018" y="2005042"/>
                </a:lnTo>
                <a:lnTo>
                  <a:pt x="2483872" y="2005042"/>
                </a:lnTo>
                <a:lnTo>
                  <a:pt x="2481548" y="2005042"/>
                </a:lnTo>
                <a:lnTo>
                  <a:pt x="2481548" y="2001619"/>
                </a:lnTo>
                <a:close/>
                <a:moveTo>
                  <a:pt x="2520024" y="1990031"/>
                </a:moveTo>
                <a:lnTo>
                  <a:pt x="2520394" y="1990031"/>
                </a:lnTo>
                <a:lnTo>
                  <a:pt x="2521169" y="1990445"/>
                </a:lnTo>
                <a:lnTo>
                  <a:pt x="2520394" y="1990445"/>
                </a:lnTo>
                <a:lnTo>
                  <a:pt x="2519619" y="1990445"/>
                </a:lnTo>
                <a:lnTo>
                  <a:pt x="2517699" y="1991724"/>
                </a:lnTo>
                <a:lnTo>
                  <a:pt x="2516553" y="1991724"/>
                </a:lnTo>
                <a:lnTo>
                  <a:pt x="2516924" y="1990859"/>
                </a:lnTo>
                <a:lnTo>
                  <a:pt x="2517699" y="1990445"/>
                </a:lnTo>
                <a:lnTo>
                  <a:pt x="2518070" y="1990445"/>
                </a:lnTo>
                <a:lnTo>
                  <a:pt x="2518474" y="1990445"/>
                </a:lnTo>
                <a:close/>
                <a:moveTo>
                  <a:pt x="2526156" y="1988301"/>
                </a:moveTo>
                <a:lnTo>
                  <a:pt x="2526560" y="1988301"/>
                </a:lnTo>
                <a:lnTo>
                  <a:pt x="2527301" y="1988715"/>
                </a:lnTo>
                <a:lnTo>
                  <a:pt x="2524606" y="1990031"/>
                </a:lnTo>
                <a:lnTo>
                  <a:pt x="2523865" y="1990445"/>
                </a:lnTo>
                <a:lnTo>
                  <a:pt x="2522685" y="1990445"/>
                </a:lnTo>
                <a:lnTo>
                  <a:pt x="2525381" y="1988715"/>
                </a:lnTo>
                <a:lnTo>
                  <a:pt x="2525785" y="1988715"/>
                </a:lnTo>
                <a:close/>
                <a:moveTo>
                  <a:pt x="7425845" y="1984011"/>
                </a:moveTo>
                <a:lnTo>
                  <a:pt x="7410077" y="1993003"/>
                </a:lnTo>
                <a:lnTo>
                  <a:pt x="7403541" y="2005456"/>
                </a:lnTo>
                <a:lnTo>
                  <a:pt x="7403541" y="2005456"/>
                </a:lnTo>
                <a:lnTo>
                  <a:pt x="7410077" y="1993004"/>
                </a:lnTo>
                <a:lnTo>
                  <a:pt x="7425845" y="1984012"/>
                </a:lnTo>
                <a:close/>
                <a:moveTo>
                  <a:pt x="2701893" y="1983560"/>
                </a:moveTo>
                <a:lnTo>
                  <a:pt x="2718032" y="1984425"/>
                </a:lnTo>
                <a:lnTo>
                  <a:pt x="2740336" y="1990031"/>
                </a:lnTo>
                <a:lnTo>
                  <a:pt x="2744176" y="1984012"/>
                </a:lnTo>
                <a:lnTo>
                  <a:pt x="2765335" y="1984426"/>
                </a:lnTo>
                <a:lnTo>
                  <a:pt x="2779923" y="1993003"/>
                </a:lnTo>
                <a:lnTo>
                  <a:pt x="2786864" y="1992589"/>
                </a:lnTo>
                <a:lnTo>
                  <a:pt x="2790705" y="2004628"/>
                </a:lnTo>
                <a:lnTo>
                  <a:pt x="2804923" y="2003763"/>
                </a:lnTo>
                <a:lnTo>
                  <a:pt x="2803777" y="2014071"/>
                </a:lnTo>
                <a:lnTo>
                  <a:pt x="2815300" y="2015350"/>
                </a:lnTo>
                <a:lnTo>
                  <a:pt x="2827227" y="2027352"/>
                </a:lnTo>
                <a:lnTo>
                  <a:pt x="2816075" y="2041535"/>
                </a:lnTo>
                <a:lnTo>
                  <a:pt x="2804148" y="2034650"/>
                </a:lnTo>
                <a:lnTo>
                  <a:pt x="2791480" y="2035516"/>
                </a:lnTo>
                <a:lnTo>
                  <a:pt x="2782989" y="2033823"/>
                </a:lnTo>
                <a:lnTo>
                  <a:pt x="2777632" y="2040256"/>
                </a:lnTo>
                <a:lnTo>
                  <a:pt x="2767255" y="2042400"/>
                </a:lnTo>
                <a:lnTo>
                  <a:pt x="2764156" y="2033823"/>
                </a:lnTo>
                <a:lnTo>
                  <a:pt x="2754554" y="2038977"/>
                </a:lnTo>
                <a:lnTo>
                  <a:pt x="2742256" y="2062566"/>
                </a:lnTo>
                <a:lnTo>
                  <a:pt x="2735316" y="2056998"/>
                </a:lnTo>
                <a:lnTo>
                  <a:pt x="2735316" y="2047555"/>
                </a:lnTo>
                <a:lnTo>
                  <a:pt x="2718032" y="2041536"/>
                </a:lnTo>
                <a:lnTo>
                  <a:pt x="2704959" y="2043680"/>
                </a:lnTo>
                <a:lnTo>
                  <a:pt x="2689191" y="2041536"/>
                </a:lnTo>
                <a:lnTo>
                  <a:pt x="2676119" y="2047555"/>
                </a:lnTo>
                <a:lnTo>
                  <a:pt x="2662642" y="2037247"/>
                </a:lnTo>
                <a:lnTo>
                  <a:pt x="2666112" y="2026073"/>
                </a:lnTo>
                <a:lnTo>
                  <a:pt x="2690337" y="2030813"/>
                </a:lnTo>
                <a:lnTo>
                  <a:pt x="2710350" y="2033372"/>
                </a:lnTo>
                <a:lnTo>
                  <a:pt x="2720323" y="2026073"/>
                </a:lnTo>
                <a:lnTo>
                  <a:pt x="2709946" y="2011062"/>
                </a:lnTo>
                <a:lnTo>
                  <a:pt x="2711495" y="1998157"/>
                </a:lnTo>
                <a:lnTo>
                  <a:pt x="2694953" y="1992589"/>
                </a:lnTo>
                <a:close/>
                <a:moveTo>
                  <a:pt x="5276870" y="1980136"/>
                </a:moveTo>
                <a:lnTo>
                  <a:pt x="5276870" y="1980137"/>
                </a:lnTo>
                <a:lnTo>
                  <a:pt x="5307260" y="1980137"/>
                </a:lnTo>
                <a:lnTo>
                  <a:pt x="5307260" y="1980136"/>
                </a:lnTo>
                <a:close/>
                <a:moveTo>
                  <a:pt x="7567722" y="1977126"/>
                </a:moveTo>
                <a:lnTo>
                  <a:pt x="7583085" y="1977578"/>
                </a:lnTo>
                <a:lnTo>
                  <a:pt x="7590801" y="1990858"/>
                </a:lnTo>
                <a:lnTo>
                  <a:pt x="7581165" y="2005907"/>
                </a:lnTo>
                <a:lnTo>
                  <a:pt x="7578099" y="2025207"/>
                </a:lnTo>
                <a:lnTo>
                  <a:pt x="7557345" y="2041949"/>
                </a:lnTo>
                <a:lnTo>
                  <a:pt x="7533895" y="2031226"/>
                </a:lnTo>
                <a:lnTo>
                  <a:pt x="7529279" y="2001618"/>
                </a:lnTo>
                <a:lnTo>
                  <a:pt x="7539656" y="1986569"/>
                </a:lnTo>
                <a:close/>
                <a:moveTo>
                  <a:pt x="4698599" y="1975444"/>
                </a:moveTo>
                <a:lnTo>
                  <a:pt x="4715123" y="1985290"/>
                </a:lnTo>
                <a:lnTo>
                  <a:pt x="4727407" y="1990852"/>
                </a:lnTo>
                <a:lnTo>
                  <a:pt x="4715123" y="1984877"/>
                </a:lnTo>
                <a:close/>
                <a:moveTo>
                  <a:pt x="510602" y="1971107"/>
                </a:moveTo>
                <a:lnTo>
                  <a:pt x="512523" y="1971558"/>
                </a:lnTo>
                <a:lnTo>
                  <a:pt x="521755" y="1977578"/>
                </a:lnTo>
                <a:lnTo>
                  <a:pt x="525595" y="1981001"/>
                </a:lnTo>
                <a:lnTo>
                  <a:pt x="528695" y="1985290"/>
                </a:lnTo>
                <a:lnTo>
                  <a:pt x="533311" y="1996877"/>
                </a:lnTo>
                <a:lnTo>
                  <a:pt x="532132" y="1999022"/>
                </a:lnTo>
                <a:lnTo>
                  <a:pt x="520239" y="2006772"/>
                </a:lnTo>
                <a:lnTo>
                  <a:pt x="510602" y="2011475"/>
                </a:lnTo>
                <a:lnTo>
                  <a:pt x="505615" y="2017494"/>
                </a:lnTo>
                <a:lnTo>
                  <a:pt x="499855" y="2012340"/>
                </a:lnTo>
                <a:lnTo>
                  <a:pt x="502920" y="2002897"/>
                </a:lnTo>
                <a:lnTo>
                  <a:pt x="501001" y="1990444"/>
                </a:lnTo>
                <a:lnTo>
                  <a:pt x="502920" y="1986569"/>
                </a:lnTo>
                <a:lnTo>
                  <a:pt x="508682" y="1981415"/>
                </a:lnTo>
                <a:lnTo>
                  <a:pt x="508682" y="1974568"/>
                </a:lnTo>
                <a:close/>
                <a:moveTo>
                  <a:pt x="7298557" y="1966404"/>
                </a:moveTo>
                <a:lnTo>
                  <a:pt x="7298557" y="1966405"/>
                </a:lnTo>
                <a:lnTo>
                  <a:pt x="7310888" y="1976713"/>
                </a:lnTo>
                <a:lnTo>
                  <a:pt x="7315099" y="1996878"/>
                </a:lnTo>
                <a:lnTo>
                  <a:pt x="7333563" y="1998609"/>
                </a:lnTo>
                <a:lnTo>
                  <a:pt x="7333563" y="1998608"/>
                </a:lnTo>
                <a:lnTo>
                  <a:pt x="7315100" y="1996878"/>
                </a:lnTo>
                <a:lnTo>
                  <a:pt x="7310888" y="1976261"/>
                </a:lnTo>
                <a:close/>
                <a:moveTo>
                  <a:pt x="496014" y="1945787"/>
                </a:moveTo>
                <a:lnTo>
                  <a:pt x="504841" y="1949211"/>
                </a:lnTo>
                <a:lnTo>
                  <a:pt x="510602" y="1954365"/>
                </a:lnTo>
                <a:lnTo>
                  <a:pt x="507536" y="1958240"/>
                </a:lnTo>
                <a:lnTo>
                  <a:pt x="497934" y="1960836"/>
                </a:lnTo>
                <a:lnTo>
                  <a:pt x="495239" y="1953537"/>
                </a:lnTo>
                <a:lnTo>
                  <a:pt x="492913" y="1950941"/>
                </a:lnTo>
                <a:lnTo>
                  <a:pt x="492913" y="1948797"/>
                </a:lnTo>
                <a:close/>
                <a:moveTo>
                  <a:pt x="7339160" y="1940209"/>
                </a:moveTo>
                <a:lnTo>
                  <a:pt x="7339324" y="1940219"/>
                </a:lnTo>
                <a:lnTo>
                  <a:pt x="7339324" y="1940219"/>
                </a:lnTo>
                <a:close/>
                <a:moveTo>
                  <a:pt x="480616" y="1938940"/>
                </a:moveTo>
                <a:lnTo>
                  <a:pt x="493319" y="1940219"/>
                </a:lnTo>
                <a:lnTo>
                  <a:pt x="491768" y="1943643"/>
                </a:lnTo>
                <a:lnTo>
                  <a:pt x="477921" y="1942777"/>
                </a:lnTo>
                <a:close/>
                <a:moveTo>
                  <a:pt x="2709946" y="1935931"/>
                </a:moveTo>
                <a:lnTo>
                  <a:pt x="2711496" y="1936345"/>
                </a:lnTo>
                <a:lnTo>
                  <a:pt x="2710350" y="1939354"/>
                </a:lnTo>
                <a:lnTo>
                  <a:pt x="2709575" y="1942364"/>
                </a:lnTo>
                <a:lnTo>
                  <a:pt x="2706105" y="1947067"/>
                </a:lnTo>
                <a:lnTo>
                  <a:pt x="2699939" y="1947932"/>
                </a:lnTo>
                <a:lnTo>
                  <a:pt x="2692662" y="1948798"/>
                </a:lnTo>
                <a:lnTo>
                  <a:pt x="2692258" y="1947067"/>
                </a:lnTo>
                <a:lnTo>
                  <a:pt x="2692258" y="1945788"/>
                </a:lnTo>
                <a:lnTo>
                  <a:pt x="2693033" y="1944509"/>
                </a:lnTo>
                <a:lnTo>
                  <a:pt x="2693033" y="1943229"/>
                </a:lnTo>
                <a:lnTo>
                  <a:pt x="2692662" y="1942778"/>
                </a:lnTo>
                <a:lnTo>
                  <a:pt x="2695357" y="1941913"/>
                </a:lnTo>
                <a:lnTo>
                  <a:pt x="2697278" y="1939354"/>
                </a:lnTo>
                <a:lnTo>
                  <a:pt x="2699939" y="1939354"/>
                </a:lnTo>
                <a:lnTo>
                  <a:pt x="2703039" y="1941085"/>
                </a:lnTo>
                <a:lnTo>
                  <a:pt x="2704555" y="1941085"/>
                </a:lnTo>
                <a:lnTo>
                  <a:pt x="2707655" y="1939354"/>
                </a:lnTo>
                <a:close/>
                <a:moveTo>
                  <a:pt x="7086331" y="1929911"/>
                </a:moveTo>
                <a:lnTo>
                  <a:pt x="7086331" y="1929912"/>
                </a:lnTo>
                <a:lnTo>
                  <a:pt x="7086386" y="1929939"/>
                </a:lnTo>
                <a:close/>
                <a:moveTo>
                  <a:pt x="2712271" y="1927315"/>
                </a:moveTo>
                <a:lnTo>
                  <a:pt x="2714191" y="1928632"/>
                </a:lnTo>
                <a:lnTo>
                  <a:pt x="2710721" y="1930325"/>
                </a:lnTo>
                <a:lnTo>
                  <a:pt x="2710350" y="1928632"/>
                </a:lnTo>
                <a:close/>
                <a:moveTo>
                  <a:pt x="464108" y="1921747"/>
                </a:moveTo>
                <a:lnTo>
                  <a:pt x="465253" y="1923891"/>
                </a:lnTo>
                <a:lnTo>
                  <a:pt x="470644" y="1935065"/>
                </a:lnTo>
                <a:lnTo>
                  <a:pt x="468690" y="1937209"/>
                </a:lnTo>
                <a:lnTo>
                  <a:pt x="466769" y="1936758"/>
                </a:lnTo>
                <a:lnTo>
                  <a:pt x="458313" y="1935930"/>
                </a:lnTo>
                <a:lnTo>
                  <a:pt x="456393" y="1927766"/>
                </a:lnTo>
                <a:lnTo>
                  <a:pt x="455616" y="1926487"/>
                </a:lnTo>
                <a:close/>
                <a:moveTo>
                  <a:pt x="4643035" y="1918399"/>
                </a:moveTo>
                <a:lnTo>
                  <a:pt x="4692415" y="1959519"/>
                </a:lnTo>
                <a:lnTo>
                  <a:pt x="4698573" y="1975415"/>
                </a:lnTo>
                <a:lnTo>
                  <a:pt x="4692415" y="1959106"/>
                </a:lnTo>
                <a:close/>
                <a:moveTo>
                  <a:pt x="7318940" y="1917458"/>
                </a:moveTo>
                <a:lnTo>
                  <a:pt x="7300881" y="1927315"/>
                </a:lnTo>
                <a:lnTo>
                  <a:pt x="7300848" y="1927298"/>
                </a:lnTo>
                <a:lnTo>
                  <a:pt x="7300881" y="1927316"/>
                </a:lnTo>
                <a:lnTo>
                  <a:pt x="7318940" y="1917459"/>
                </a:lnTo>
                <a:lnTo>
                  <a:pt x="7321928" y="1931281"/>
                </a:lnTo>
                <a:lnTo>
                  <a:pt x="7321928" y="1931280"/>
                </a:lnTo>
                <a:close/>
                <a:moveTo>
                  <a:pt x="2744952" y="1917044"/>
                </a:moveTo>
                <a:lnTo>
                  <a:pt x="2748388" y="1917872"/>
                </a:lnTo>
                <a:lnTo>
                  <a:pt x="2749163" y="1919189"/>
                </a:lnTo>
                <a:lnTo>
                  <a:pt x="2748388" y="1920016"/>
                </a:lnTo>
                <a:lnTo>
                  <a:pt x="2748388" y="1920882"/>
                </a:lnTo>
                <a:lnTo>
                  <a:pt x="2746872" y="1919189"/>
                </a:lnTo>
                <a:lnTo>
                  <a:pt x="2744177" y="1919189"/>
                </a:lnTo>
                <a:lnTo>
                  <a:pt x="2744177" y="1917458"/>
                </a:lnTo>
                <a:close/>
                <a:moveTo>
                  <a:pt x="2731104" y="1917044"/>
                </a:moveTo>
                <a:lnTo>
                  <a:pt x="2733799" y="1919189"/>
                </a:lnTo>
                <a:lnTo>
                  <a:pt x="2735720" y="1918323"/>
                </a:lnTo>
                <a:lnTo>
                  <a:pt x="2735720" y="1919189"/>
                </a:lnTo>
                <a:lnTo>
                  <a:pt x="2734945" y="1919602"/>
                </a:lnTo>
                <a:lnTo>
                  <a:pt x="2734574" y="1920016"/>
                </a:lnTo>
                <a:lnTo>
                  <a:pt x="2731475" y="1920882"/>
                </a:lnTo>
                <a:lnTo>
                  <a:pt x="2730700" y="1920016"/>
                </a:lnTo>
                <a:lnTo>
                  <a:pt x="2730700" y="1919189"/>
                </a:lnTo>
                <a:close/>
                <a:moveTo>
                  <a:pt x="2739561" y="1913583"/>
                </a:moveTo>
                <a:lnTo>
                  <a:pt x="2742256" y="1913583"/>
                </a:lnTo>
                <a:lnTo>
                  <a:pt x="2742627" y="1917044"/>
                </a:lnTo>
                <a:lnTo>
                  <a:pt x="2743031" y="1917458"/>
                </a:lnTo>
                <a:lnTo>
                  <a:pt x="2742627" y="1917872"/>
                </a:lnTo>
                <a:lnTo>
                  <a:pt x="2741111" y="1917044"/>
                </a:lnTo>
                <a:lnTo>
                  <a:pt x="2740706" y="1915727"/>
                </a:lnTo>
                <a:lnTo>
                  <a:pt x="2740336" y="1915727"/>
                </a:lnTo>
                <a:lnTo>
                  <a:pt x="2739561" y="1914862"/>
                </a:lnTo>
                <a:close/>
                <a:moveTo>
                  <a:pt x="6115463" y="1912304"/>
                </a:moveTo>
                <a:lnTo>
                  <a:pt x="6103165" y="1980136"/>
                </a:lnTo>
                <a:lnTo>
                  <a:pt x="6025876" y="2014485"/>
                </a:lnTo>
                <a:lnTo>
                  <a:pt x="5950136" y="2027351"/>
                </a:lnTo>
                <a:lnTo>
                  <a:pt x="5926282" y="2043265"/>
                </a:lnTo>
                <a:lnTo>
                  <a:pt x="5909369" y="2078893"/>
                </a:lnTo>
                <a:lnTo>
                  <a:pt x="5897442" y="2084461"/>
                </a:lnTo>
                <a:lnTo>
                  <a:pt x="5893413" y="2078384"/>
                </a:lnTo>
                <a:lnTo>
                  <a:pt x="5897442" y="2084462"/>
                </a:lnTo>
                <a:lnTo>
                  <a:pt x="5909369" y="2078894"/>
                </a:lnTo>
                <a:lnTo>
                  <a:pt x="5926283" y="2043266"/>
                </a:lnTo>
                <a:lnTo>
                  <a:pt x="5950137" y="2027352"/>
                </a:lnTo>
                <a:lnTo>
                  <a:pt x="6025876" y="2014485"/>
                </a:lnTo>
                <a:lnTo>
                  <a:pt x="6031508" y="2027249"/>
                </a:lnTo>
                <a:lnTo>
                  <a:pt x="6025876" y="2014485"/>
                </a:lnTo>
                <a:lnTo>
                  <a:pt x="6103165" y="1980136"/>
                </a:lnTo>
                <a:close/>
                <a:moveTo>
                  <a:pt x="7094013" y="1910581"/>
                </a:moveTo>
                <a:lnTo>
                  <a:pt x="7096319" y="1934873"/>
                </a:lnTo>
                <a:lnTo>
                  <a:pt x="7096708" y="1935066"/>
                </a:lnTo>
                <a:close/>
                <a:moveTo>
                  <a:pt x="7093914" y="1910326"/>
                </a:moveTo>
                <a:lnTo>
                  <a:pt x="7094012" y="1910573"/>
                </a:lnTo>
                <a:lnTo>
                  <a:pt x="7094012" y="1910574"/>
                </a:lnTo>
                <a:lnTo>
                  <a:pt x="7094013" y="1910574"/>
                </a:lnTo>
                <a:close/>
                <a:moveTo>
                  <a:pt x="7267055" y="1908015"/>
                </a:moveTo>
                <a:lnTo>
                  <a:pt x="7267055" y="1908016"/>
                </a:lnTo>
                <a:lnTo>
                  <a:pt x="7267129" y="1908059"/>
                </a:lnTo>
                <a:close/>
                <a:moveTo>
                  <a:pt x="426036" y="1904140"/>
                </a:moveTo>
                <a:lnTo>
                  <a:pt x="432168" y="1904591"/>
                </a:lnTo>
                <a:lnTo>
                  <a:pt x="430652" y="1912718"/>
                </a:lnTo>
                <a:lnTo>
                  <a:pt x="426811" y="1915727"/>
                </a:lnTo>
                <a:lnTo>
                  <a:pt x="419095" y="1910159"/>
                </a:lnTo>
                <a:lnTo>
                  <a:pt x="421017" y="1907150"/>
                </a:lnTo>
                <a:close/>
                <a:moveTo>
                  <a:pt x="2712271" y="1896428"/>
                </a:moveTo>
                <a:lnTo>
                  <a:pt x="2714191" y="1897707"/>
                </a:lnTo>
                <a:lnTo>
                  <a:pt x="2715707" y="1898121"/>
                </a:lnTo>
                <a:lnTo>
                  <a:pt x="2716482" y="1898121"/>
                </a:lnTo>
                <a:lnTo>
                  <a:pt x="2719548" y="1898572"/>
                </a:lnTo>
                <a:lnTo>
                  <a:pt x="2721502" y="1900265"/>
                </a:lnTo>
                <a:lnTo>
                  <a:pt x="2721873" y="1900717"/>
                </a:lnTo>
                <a:lnTo>
                  <a:pt x="2720323" y="1901996"/>
                </a:lnTo>
                <a:lnTo>
                  <a:pt x="2718032" y="1899852"/>
                </a:lnTo>
                <a:lnTo>
                  <a:pt x="2715707" y="1899438"/>
                </a:lnTo>
                <a:lnTo>
                  <a:pt x="2712271" y="1899852"/>
                </a:lnTo>
                <a:lnTo>
                  <a:pt x="2710721" y="1899438"/>
                </a:lnTo>
                <a:close/>
                <a:moveTo>
                  <a:pt x="7376694" y="1887802"/>
                </a:moveTo>
                <a:lnTo>
                  <a:pt x="7376621" y="1887812"/>
                </a:lnTo>
                <a:lnTo>
                  <a:pt x="7355867" y="1887812"/>
                </a:lnTo>
                <a:lnTo>
                  <a:pt x="7343165" y="1895976"/>
                </a:lnTo>
                <a:lnTo>
                  <a:pt x="7330092" y="1901582"/>
                </a:lnTo>
                <a:lnTo>
                  <a:pt x="7338696" y="1937590"/>
                </a:lnTo>
                <a:lnTo>
                  <a:pt x="7330093" y="1901582"/>
                </a:lnTo>
                <a:lnTo>
                  <a:pt x="7343165" y="1895976"/>
                </a:lnTo>
                <a:lnTo>
                  <a:pt x="7343165" y="1895977"/>
                </a:lnTo>
                <a:lnTo>
                  <a:pt x="7356237" y="1887813"/>
                </a:lnTo>
                <a:lnTo>
                  <a:pt x="7376621" y="1887813"/>
                </a:lnTo>
                <a:close/>
                <a:moveTo>
                  <a:pt x="2694178" y="1886985"/>
                </a:moveTo>
                <a:lnTo>
                  <a:pt x="2693033" y="1889129"/>
                </a:lnTo>
                <a:lnTo>
                  <a:pt x="2693403" y="1893832"/>
                </a:lnTo>
                <a:lnTo>
                  <a:pt x="2689192" y="1899852"/>
                </a:lnTo>
                <a:lnTo>
                  <a:pt x="2685721" y="1901582"/>
                </a:lnTo>
                <a:lnTo>
                  <a:pt x="2682251" y="1904592"/>
                </a:lnTo>
                <a:lnTo>
                  <a:pt x="2680331" y="1905871"/>
                </a:lnTo>
                <a:lnTo>
                  <a:pt x="2681510" y="1904140"/>
                </a:lnTo>
                <a:lnTo>
                  <a:pt x="2685351" y="1900717"/>
                </a:lnTo>
                <a:lnTo>
                  <a:pt x="2687271" y="1898121"/>
                </a:lnTo>
                <a:lnTo>
                  <a:pt x="2688787" y="1897707"/>
                </a:lnTo>
                <a:lnTo>
                  <a:pt x="2689192" y="1896428"/>
                </a:lnTo>
                <a:lnTo>
                  <a:pt x="2690741" y="1895977"/>
                </a:lnTo>
                <a:lnTo>
                  <a:pt x="2691483" y="1893832"/>
                </a:lnTo>
                <a:lnTo>
                  <a:pt x="2691483" y="1892967"/>
                </a:lnTo>
                <a:lnTo>
                  <a:pt x="2689967" y="1890822"/>
                </a:lnTo>
                <a:lnTo>
                  <a:pt x="2690741" y="1889129"/>
                </a:lnTo>
                <a:lnTo>
                  <a:pt x="2691112" y="1887399"/>
                </a:lnTo>
                <a:close/>
                <a:moveTo>
                  <a:pt x="7102125" y="1885695"/>
                </a:moveTo>
                <a:lnTo>
                  <a:pt x="7101324" y="1887812"/>
                </a:lnTo>
                <a:lnTo>
                  <a:pt x="7101324" y="1887813"/>
                </a:lnTo>
                <a:close/>
                <a:moveTo>
                  <a:pt x="2682251" y="1883524"/>
                </a:moveTo>
                <a:lnTo>
                  <a:pt x="2684205" y="1884389"/>
                </a:lnTo>
                <a:lnTo>
                  <a:pt x="2685351" y="1886533"/>
                </a:lnTo>
                <a:lnTo>
                  <a:pt x="2688046" y="1887399"/>
                </a:lnTo>
                <a:lnTo>
                  <a:pt x="2689192" y="1887813"/>
                </a:lnTo>
                <a:lnTo>
                  <a:pt x="2687271" y="1889543"/>
                </a:lnTo>
                <a:lnTo>
                  <a:pt x="2683430" y="1887399"/>
                </a:lnTo>
                <a:lnTo>
                  <a:pt x="2682251" y="1887813"/>
                </a:lnTo>
                <a:lnTo>
                  <a:pt x="2681881" y="1885668"/>
                </a:lnTo>
                <a:lnTo>
                  <a:pt x="2681881" y="1884840"/>
                </a:lnTo>
                <a:close/>
                <a:moveTo>
                  <a:pt x="2473496" y="1871523"/>
                </a:moveTo>
                <a:lnTo>
                  <a:pt x="2496171" y="1874081"/>
                </a:lnTo>
                <a:lnTo>
                  <a:pt x="2516554" y="1874532"/>
                </a:lnTo>
                <a:lnTo>
                  <a:pt x="2540374" y="1885668"/>
                </a:lnTo>
                <a:lnTo>
                  <a:pt x="2549235" y="1898573"/>
                </a:lnTo>
                <a:lnTo>
                  <a:pt x="2574235" y="1894284"/>
                </a:lnTo>
                <a:lnTo>
                  <a:pt x="2583062" y="1902410"/>
                </a:lnTo>
                <a:lnTo>
                  <a:pt x="2603075" y="1923892"/>
                </a:lnTo>
                <a:lnTo>
                  <a:pt x="2617664" y="1938941"/>
                </a:lnTo>
                <a:lnTo>
                  <a:pt x="2626525" y="1938941"/>
                </a:lnTo>
                <a:lnTo>
                  <a:pt x="2641518" y="1945788"/>
                </a:lnTo>
                <a:lnTo>
                  <a:pt x="2638822" y="1954817"/>
                </a:lnTo>
                <a:lnTo>
                  <a:pt x="2658061" y="1956510"/>
                </a:lnTo>
                <a:lnTo>
                  <a:pt x="2676490" y="1970693"/>
                </a:lnTo>
                <a:lnTo>
                  <a:pt x="2672649" y="1978857"/>
                </a:lnTo>
                <a:lnTo>
                  <a:pt x="2654590" y="1983146"/>
                </a:lnTo>
                <a:lnTo>
                  <a:pt x="2636902" y="1984425"/>
                </a:lnTo>
                <a:lnTo>
                  <a:pt x="2618439" y="1981867"/>
                </a:lnTo>
                <a:lnTo>
                  <a:pt x="2580367" y="1985291"/>
                </a:lnTo>
                <a:lnTo>
                  <a:pt x="2600380" y="1966404"/>
                </a:lnTo>
                <a:lnTo>
                  <a:pt x="2590003" y="1957375"/>
                </a:lnTo>
                <a:lnTo>
                  <a:pt x="2573460" y="1955231"/>
                </a:lnTo>
                <a:lnTo>
                  <a:pt x="2565003" y="1945374"/>
                </a:lnTo>
                <a:lnTo>
                  <a:pt x="2561162" y="1926036"/>
                </a:lnTo>
                <a:lnTo>
                  <a:pt x="2545765" y="1927316"/>
                </a:lnTo>
                <a:lnTo>
                  <a:pt x="2522316" y="1917873"/>
                </a:lnTo>
                <a:lnTo>
                  <a:pt x="2515004" y="1911025"/>
                </a:lnTo>
                <a:lnTo>
                  <a:pt x="2481548" y="1905871"/>
                </a:lnTo>
                <a:lnTo>
                  <a:pt x="2472721" y="1898573"/>
                </a:lnTo>
                <a:lnTo>
                  <a:pt x="2483873" y="1889995"/>
                </a:lnTo>
                <a:lnTo>
                  <a:pt x="2458099" y="1888264"/>
                </a:lnTo>
                <a:lnTo>
                  <a:pt x="2436974" y="1906285"/>
                </a:lnTo>
                <a:lnTo>
                  <a:pt x="2425822" y="1906737"/>
                </a:lnTo>
                <a:lnTo>
                  <a:pt x="2421577" y="1915314"/>
                </a:lnTo>
                <a:lnTo>
                  <a:pt x="2407359" y="1919189"/>
                </a:lnTo>
                <a:lnTo>
                  <a:pt x="2396981" y="1915728"/>
                </a:lnTo>
                <a:lnTo>
                  <a:pt x="2411974" y="1905006"/>
                </a:lnTo>
                <a:lnTo>
                  <a:pt x="2418881" y="1892967"/>
                </a:lnTo>
                <a:lnTo>
                  <a:pt x="2431954" y="1885255"/>
                </a:lnTo>
                <a:lnTo>
                  <a:pt x="2446576" y="1878370"/>
                </a:lnTo>
                <a:lnTo>
                  <a:pt x="2466555" y="1874946"/>
                </a:lnTo>
                <a:close/>
                <a:moveTo>
                  <a:pt x="7056919" y="1870600"/>
                </a:moveTo>
                <a:lnTo>
                  <a:pt x="7064397" y="1878369"/>
                </a:lnTo>
                <a:lnTo>
                  <a:pt x="7064397" y="1878368"/>
                </a:lnTo>
                <a:close/>
                <a:moveTo>
                  <a:pt x="7422004" y="1865916"/>
                </a:moveTo>
                <a:lnTo>
                  <a:pt x="7421646" y="1866246"/>
                </a:lnTo>
                <a:lnTo>
                  <a:pt x="7422004" y="1865917"/>
                </a:lnTo>
                <a:lnTo>
                  <a:pt x="7436222" y="1878821"/>
                </a:lnTo>
                <a:lnTo>
                  <a:pt x="7461222" y="1884841"/>
                </a:lnTo>
                <a:lnTo>
                  <a:pt x="7461222" y="1884840"/>
                </a:lnTo>
                <a:lnTo>
                  <a:pt x="7436222" y="1878821"/>
                </a:lnTo>
                <a:close/>
                <a:moveTo>
                  <a:pt x="6107738" y="1859416"/>
                </a:moveTo>
                <a:lnTo>
                  <a:pt x="6107781" y="1859935"/>
                </a:lnTo>
                <a:lnTo>
                  <a:pt x="6107781" y="1859935"/>
                </a:lnTo>
                <a:close/>
                <a:moveTo>
                  <a:pt x="2658802" y="1855194"/>
                </a:moveTo>
                <a:lnTo>
                  <a:pt x="2660722" y="1859483"/>
                </a:lnTo>
                <a:lnTo>
                  <a:pt x="2661901" y="1862945"/>
                </a:lnTo>
                <a:lnTo>
                  <a:pt x="2663047" y="1866368"/>
                </a:lnTo>
                <a:lnTo>
                  <a:pt x="2663822" y="1872801"/>
                </a:lnTo>
                <a:lnTo>
                  <a:pt x="2666517" y="1874946"/>
                </a:lnTo>
                <a:lnTo>
                  <a:pt x="2668437" y="1877956"/>
                </a:lnTo>
                <a:lnTo>
                  <a:pt x="2668437" y="1881379"/>
                </a:lnTo>
                <a:lnTo>
                  <a:pt x="2668033" y="1882696"/>
                </a:lnTo>
                <a:lnTo>
                  <a:pt x="2665742" y="1875811"/>
                </a:lnTo>
                <a:lnTo>
                  <a:pt x="2661901" y="1874081"/>
                </a:lnTo>
                <a:lnTo>
                  <a:pt x="2659206" y="1872388"/>
                </a:lnTo>
                <a:lnTo>
                  <a:pt x="2659981" y="1871522"/>
                </a:lnTo>
                <a:lnTo>
                  <a:pt x="2661901" y="1870657"/>
                </a:lnTo>
                <a:lnTo>
                  <a:pt x="2662272" y="1868513"/>
                </a:lnTo>
                <a:lnTo>
                  <a:pt x="2661901" y="1866368"/>
                </a:lnTo>
                <a:lnTo>
                  <a:pt x="2659981" y="1861628"/>
                </a:lnTo>
                <a:lnTo>
                  <a:pt x="2659206" y="1858618"/>
                </a:lnTo>
                <a:lnTo>
                  <a:pt x="2658802" y="1857790"/>
                </a:lnTo>
                <a:close/>
                <a:moveTo>
                  <a:pt x="2640743" y="1855194"/>
                </a:moveTo>
                <a:lnTo>
                  <a:pt x="2641888" y="1855646"/>
                </a:lnTo>
                <a:lnTo>
                  <a:pt x="2645359" y="1859483"/>
                </a:lnTo>
                <a:lnTo>
                  <a:pt x="2646504" y="1861214"/>
                </a:lnTo>
                <a:lnTo>
                  <a:pt x="2648829" y="1862945"/>
                </a:lnTo>
                <a:lnTo>
                  <a:pt x="2647650" y="1862493"/>
                </a:lnTo>
                <a:lnTo>
                  <a:pt x="2645729" y="1861628"/>
                </a:lnTo>
                <a:lnTo>
                  <a:pt x="2641518" y="1857790"/>
                </a:lnTo>
                <a:lnTo>
                  <a:pt x="2639597" y="1857339"/>
                </a:lnTo>
                <a:close/>
                <a:moveTo>
                  <a:pt x="6003580" y="1843630"/>
                </a:moveTo>
                <a:lnTo>
                  <a:pt x="6015870" y="1877955"/>
                </a:lnTo>
                <a:lnTo>
                  <a:pt x="6096629" y="1895111"/>
                </a:lnTo>
                <a:lnTo>
                  <a:pt x="6096675" y="1895043"/>
                </a:lnTo>
                <a:lnTo>
                  <a:pt x="6016274" y="1877956"/>
                </a:lnTo>
                <a:close/>
                <a:moveTo>
                  <a:pt x="7242055" y="1841876"/>
                </a:moveTo>
                <a:lnTo>
                  <a:pt x="7215135" y="1847030"/>
                </a:lnTo>
                <a:lnTo>
                  <a:pt x="7215134" y="1847025"/>
                </a:lnTo>
                <a:lnTo>
                  <a:pt x="7215135" y="1847031"/>
                </a:lnTo>
                <a:lnTo>
                  <a:pt x="7242055" y="1841877"/>
                </a:lnTo>
                <a:lnTo>
                  <a:pt x="7253207" y="1872802"/>
                </a:lnTo>
                <a:lnTo>
                  <a:pt x="7270896" y="1880100"/>
                </a:lnTo>
                <a:lnTo>
                  <a:pt x="7270896" y="1880100"/>
                </a:lnTo>
                <a:lnTo>
                  <a:pt x="7253207" y="1872801"/>
                </a:lnTo>
                <a:close/>
                <a:moveTo>
                  <a:pt x="7101324" y="1841462"/>
                </a:moveTo>
                <a:lnTo>
                  <a:pt x="7105443" y="1875896"/>
                </a:lnTo>
                <a:lnTo>
                  <a:pt x="7101375" y="1841479"/>
                </a:lnTo>
                <a:close/>
                <a:moveTo>
                  <a:pt x="2683026" y="1839732"/>
                </a:moveTo>
                <a:lnTo>
                  <a:pt x="2683430" y="1839732"/>
                </a:lnTo>
                <a:lnTo>
                  <a:pt x="2683801" y="1841463"/>
                </a:lnTo>
                <a:lnTo>
                  <a:pt x="2681510" y="1844886"/>
                </a:lnTo>
                <a:lnTo>
                  <a:pt x="2679960" y="1844886"/>
                </a:lnTo>
                <a:lnTo>
                  <a:pt x="2681510" y="1840183"/>
                </a:lnTo>
                <a:close/>
                <a:moveTo>
                  <a:pt x="6112874" y="1834672"/>
                </a:moveTo>
                <a:lnTo>
                  <a:pt x="6118158" y="1839318"/>
                </a:lnTo>
                <a:lnTo>
                  <a:pt x="6118158" y="1839318"/>
                </a:lnTo>
                <a:close/>
                <a:moveTo>
                  <a:pt x="2598459" y="1833750"/>
                </a:moveTo>
                <a:lnTo>
                  <a:pt x="2599201" y="1835443"/>
                </a:lnTo>
                <a:lnTo>
                  <a:pt x="2599201" y="1835894"/>
                </a:lnTo>
                <a:lnTo>
                  <a:pt x="2596539" y="1838039"/>
                </a:lnTo>
                <a:lnTo>
                  <a:pt x="2598459" y="1839732"/>
                </a:lnTo>
                <a:lnTo>
                  <a:pt x="2600380" y="1836308"/>
                </a:lnTo>
                <a:lnTo>
                  <a:pt x="2601525" y="1839318"/>
                </a:lnTo>
                <a:lnTo>
                  <a:pt x="2601525" y="1844021"/>
                </a:lnTo>
                <a:lnTo>
                  <a:pt x="2601525" y="1844886"/>
                </a:lnTo>
                <a:lnTo>
                  <a:pt x="2601525" y="1846203"/>
                </a:lnTo>
                <a:lnTo>
                  <a:pt x="2601525" y="1846617"/>
                </a:lnTo>
                <a:lnTo>
                  <a:pt x="2601525" y="1848347"/>
                </a:lnTo>
                <a:lnTo>
                  <a:pt x="2599605" y="1852636"/>
                </a:lnTo>
                <a:lnTo>
                  <a:pt x="2594619" y="1852185"/>
                </a:lnTo>
                <a:lnTo>
                  <a:pt x="2594989" y="1848347"/>
                </a:lnTo>
                <a:lnTo>
                  <a:pt x="2593844" y="1847896"/>
                </a:lnTo>
                <a:lnTo>
                  <a:pt x="2593439" y="1842328"/>
                </a:lnTo>
                <a:lnTo>
                  <a:pt x="2591923" y="1840597"/>
                </a:lnTo>
                <a:lnTo>
                  <a:pt x="2590003" y="1836308"/>
                </a:lnTo>
                <a:lnTo>
                  <a:pt x="2591519" y="1835443"/>
                </a:lnTo>
                <a:lnTo>
                  <a:pt x="2593439" y="1835443"/>
                </a:lnTo>
                <a:lnTo>
                  <a:pt x="2594619" y="1834578"/>
                </a:lnTo>
                <a:lnTo>
                  <a:pt x="2596910" y="1834578"/>
                </a:lnTo>
                <a:close/>
                <a:moveTo>
                  <a:pt x="6969017" y="1830770"/>
                </a:moveTo>
                <a:lnTo>
                  <a:pt x="6979056" y="1835894"/>
                </a:lnTo>
                <a:lnTo>
                  <a:pt x="6979056" y="1835894"/>
                </a:lnTo>
                <a:close/>
                <a:moveTo>
                  <a:pt x="4927349" y="1824721"/>
                </a:moveTo>
                <a:lnTo>
                  <a:pt x="4927349" y="1824721"/>
                </a:lnTo>
                <a:lnTo>
                  <a:pt x="4948137" y="1840183"/>
                </a:lnTo>
                <a:lnTo>
                  <a:pt x="4960030" y="1861628"/>
                </a:lnTo>
                <a:lnTo>
                  <a:pt x="4870847" y="1926901"/>
                </a:lnTo>
                <a:lnTo>
                  <a:pt x="4794704" y="1994320"/>
                </a:lnTo>
                <a:lnTo>
                  <a:pt x="4757407" y="2009331"/>
                </a:lnTo>
                <a:lnTo>
                  <a:pt x="4757406" y="2009331"/>
                </a:lnTo>
                <a:lnTo>
                  <a:pt x="4757811" y="2087471"/>
                </a:lnTo>
                <a:lnTo>
                  <a:pt x="4743559" y="2110646"/>
                </a:lnTo>
                <a:lnTo>
                  <a:pt x="4740864" y="2131714"/>
                </a:lnTo>
                <a:lnTo>
                  <a:pt x="4717414" y="2136868"/>
                </a:lnTo>
                <a:lnTo>
                  <a:pt x="4680892" y="2140292"/>
                </a:lnTo>
                <a:lnTo>
                  <a:pt x="4671290" y="2151879"/>
                </a:lnTo>
                <a:lnTo>
                  <a:pt x="4653972" y="2153610"/>
                </a:lnTo>
                <a:lnTo>
                  <a:pt x="4636689" y="2153610"/>
                </a:lnTo>
                <a:lnTo>
                  <a:pt x="4636689" y="2153610"/>
                </a:lnTo>
                <a:lnTo>
                  <a:pt x="4653973" y="2153610"/>
                </a:lnTo>
                <a:lnTo>
                  <a:pt x="4653973" y="2153610"/>
                </a:lnTo>
                <a:lnTo>
                  <a:pt x="4671290" y="2151880"/>
                </a:lnTo>
                <a:lnTo>
                  <a:pt x="4680892" y="2140292"/>
                </a:lnTo>
                <a:lnTo>
                  <a:pt x="4717414" y="2136869"/>
                </a:lnTo>
                <a:lnTo>
                  <a:pt x="4740864" y="2131715"/>
                </a:lnTo>
                <a:lnTo>
                  <a:pt x="4743559" y="2110646"/>
                </a:lnTo>
                <a:lnTo>
                  <a:pt x="4757811" y="2087471"/>
                </a:lnTo>
                <a:lnTo>
                  <a:pt x="4757407" y="2009331"/>
                </a:lnTo>
                <a:lnTo>
                  <a:pt x="4794704" y="1994320"/>
                </a:lnTo>
                <a:lnTo>
                  <a:pt x="4870848" y="1927316"/>
                </a:lnTo>
                <a:lnTo>
                  <a:pt x="4960030" y="1861628"/>
                </a:lnTo>
                <a:lnTo>
                  <a:pt x="5002347" y="1876677"/>
                </a:lnTo>
                <a:lnTo>
                  <a:pt x="5017340" y="1895563"/>
                </a:lnTo>
                <a:lnTo>
                  <a:pt x="5036174" y="1882696"/>
                </a:lnTo>
                <a:lnTo>
                  <a:pt x="5043856" y="1935931"/>
                </a:lnTo>
                <a:lnTo>
                  <a:pt x="5053492" y="1944509"/>
                </a:lnTo>
                <a:lnTo>
                  <a:pt x="5054233" y="1955682"/>
                </a:lnTo>
                <a:lnTo>
                  <a:pt x="5065385" y="1967270"/>
                </a:lnTo>
                <a:lnTo>
                  <a:pt x="5065385" y="1967270"/>
                </a:lnTo>
                <a:lnTo>
                  <a:pt x="5054233" y="1955682"/>
                </a:lnTo>
                <a:lnTo>
                  <a:pt x="5053492" y="1944508"/>
                </a:lnTo>
                <a:lnTo>
                  <a:pt x="5043856" y="1935931"/>
                </a:lnTo>
                <a:lnTo>
                  <a:pt x="5036174" y="1882696"/>
                </a:lnTo>
                <a:lnTo>
                  <a:pt x="5017340" y="1895562"/>
                </a:lnTo>
                <a:lnTo>
                  <a:pt x="5002348" y="1876676"/>
                </a:lnTo>
                <a:lnTo>
                  <a:pt x="4960030" y="1861628"/>
                </a:lnTo>
                <a:lnTo>
                  <a:pt x="4948137" y="1840183"/>
                </a:lnTo>
                <a:close/>
                <a:moveTo>
                  <a:pt x="7130535" y="1820846"/>
                </a:moveTo>
                <a:lnTo>
                  <a:pt x="7123628" y="1848761"/>
                </a:lnTo>
                <a:lnTo>
                  <a:pt x="7123613" y="1848756"/>
                </a:lnTo>
                <a:lnTo>
                  <a:pt x="7123628" y="1848761"/>
                </a:lnTo>
                <a:lnTo>
                  <a:pt x="7130535" y="1820846"/>
                </a:lnTo>
                <a:close/>
                <a:moveTo>
                  <a:pt x="2652670" y="1819980"/>
                </a:moveTo>
                <a:lnTo>
                  <a:pt x="2654186" y="1820432"/>
                </a:lnTo>
                <a:lnTo>
                  <a:pt x="2656511" y="1828596"/>
                </a:lnTo>
                <a:lnTo>
                  <a:pt x="2656511" y="1829424"/>
                </a:lnTo>
                <a:lnTo>
                  <a:pt x="2661126" y="1837174"/>
                </a:lnTo>
                <a:lnTo>
                  <a:pt x="2661126" y="1838453"/>
                </a:lnTo>
                <a:lnTo>
                  <a:pt x="2659206" y="1838453"/>
                </a:lnTo>
                <a:lnTo>
                  <a:pt x="2656511" y="1839318"/>
                </a:lnTo>
                <a:lnTo>
                  <a:pt x="2656106" y="1839318"/>
                </a:lnTo>
                <a:lnTo>
                  <a:pt x="2656511" y="1838039"/>
                </a:lnTo>
                <a:lnTo>
                  <a:pt x="2658431" y="1836308"/>
                </a:lnTo>
                <a:lnTo>
                  <a:pt x="2658802" y="1834578"/>
                </a:lnTo>
                <a:lnTo>
                  <a:pt x="2656881" y="1832885"/>
                </a:lnTo>
                <a:lnTo>
                  <a:pt x="2654961" y="1826865"/>
                </a:lnTo>
                <a:lnTo>
                  <a:pt x="2653445" y="1825586"/>
                </a:lnTo>
                <a:lnTo>
                  <a:pt x="2653445" y="1823442"/>
                </a:lnTo>
                <a:lnTo>
                  <a:pt x="2651524" y="1821297"/>
                </a:lnTo>
                <a:lnTo>
                  <a:pt x="2652265" y="1820432"/>
                </a:lnTo>
                <a:close/>
                <a:moveTo>
                  <a:pt x="4514426" y="1810542"/>
                </a:moveTo>
                <a:lnTo>
                  <a:pt x="4474024" y="1810989"/>
                </a:lnTo>
                <a:lnTo>
                  <a:pt x="4485580" y="1958241"/>
                </a:lnTo>
                <a:lnTo>
                  <a:pt x="4497103" y="2105944"/>
                </a:lnTo>
                <a:lnTo>
                  <a:pt x="4502089" y="2110233"/>
                </a:lnTo>
                <a:lnTo>
                  <a:pt x="4502089" y="2110232"/>
                </a:lnTo>
                <a:lnTo>
                  <a:pt x="4497473" y="2105943"/>
                </a:lnTo>
                <a:lnTo>
                  <a:pt x="4485950" y="1958240"/>
                </a:lnTo>
                <a:lnTo>
                  <a:pt x="4474428" y="1811402"/>
                </a:lnTo>
                <a:lnTo>
                  <a:pt x="4514429" y="1810545"/>
                </a:lnTo>
                <a:close/>
                <a:moveTo>
                  <a:pt x="7072113" y="1810537"/>
                </a:moveTo>
                <a:lnTo>
                  <a:pt x="7064397" y="1839318"/>
                </a:lnTo>
                <a:lnTo>
                  <a:pt x="7052874" y="1841048"/>
                </a:lnTo>
                <a:lnTo>
                  <a:pt x="7047484" y="1860800"/>
                </a:lnTo>
                <a:lnTo>
                  <a:pt x="7047484" y="1860800"/>
                </a:lnTo>
                <a:lnTo>
                  <a:pt x="7052875" y="1841462"/>
                </a:lnTo>
                <a:lnTo>
                  <a:pt x="7064398" y="1839318"/>
                </a:lnTo>
                <a:close/>
                <a:moveTo>
                  <a:pt x="2608432" y="1807114"/>
                </a:moveTo>
                <a:lnTo>
                  <a:pt x="2611903" y="1807114"/>
                </a:lnTo>
                <a:lnTo>
                  <a:pt x="2613048" y="1807979"/>
                </a:lnTo>
                <a:lnTo>
                  <a:pt x="2610757" y="1809258"/>
                </a:lnTo>
                <a:lnTo>
                  <a:pt x="2608062" y="1809672"/>
                </a:lnTo>
                <a:lnTo>
                  <a:pt x="2606141" y="1809258"/>
                </a:lnTo>
                <a:lnTo>
                  <a:pt x="2605366" y="1808393"/>
                </a:lnTo>
                <a:lnTo>
                  <a:pt x="2606512" y="1807528"/>
                </a:lnTo>
                <a:close/>
                <a:moveTo>
                  <a:pt x="2590744" y="1802825"/>
                </a:moveTo>
                <a:lnTo>
                  <a:pt x="2593439" y="1804969"/>
                </a:lnTo>
                <a:lnTo>
                  <a:pt x="2594989" y="1807114"/>
                </a:lnTo>
                <a:lnTo>
                  <a:pt x="2594619" y="1809672"/>
                </a:lnTo>
                <a:lnTo>
                  <a:pt x="2595360" y="1811854"/>
                </a:lnTo>
                <a:lnTo>
                  <a:pt x="2596910" y="1816557"/>
                </a:lnTo>
                <a:lnTo>
                  <a:pt x="2599201" y="1819980"/>
                </a:lnTo>
                <a:lnTo>
                  <a:pt x="2598830" y="1823442"/>
                </a:lnTo>
                <a:lnTo>
                  <a:pt x="2598459" y="1826865"/>
                </a:lnTo>
                <a:lnTo>
                  <a:pt x="2598459" y="1827731"/>
                </a:lnTo>
                <a:lnTo>
                  <a:pt x="2594989" y="1829875"/>
                </a:lnTo>
                <a:lnTo>
                  <a:pt x="2593844" y="1831154"/>
                </a:lnTo>
                <a:lnTo>
                  <a:pt x="2591148" y="1832019"/>
                </a:lnTo>
                <a:lnTo>
                  <a:pt x="2589598" y="1833750"/>
                </a:lnTo>
                <a:lnTo>
                  <a:pt x="2589228" y="1831568"/>
                </a:lnTo>
                <a:lnTo>
                  <a:pt x="2587678" y="1829424"/>
                </a:lnTo>
                <a:lnTo>
                  <a:pt x="2587678" y="1826865"/>
                </a:lnTo>
                <a:lnTo>
                  <a:pt x="2586128" y="1827731"/>
                </a:lnTo>
                <a:lnTo>
                  <a:pt x="2584983" y="1827279"/>
                </a:lnTo>
                <a:lnTo>
                  <a:pt x="2581917" y="1825135"/>
                </a:lnTo>
                <a:lnTo>
                  <a:pt x="2580771" y="1822576"/>
                </a:lnTo>
                <a:lnTo>
                  <a:pt x="2583467" y="1822125"/>
                </a:lnTo>
                <a:lnTo>
                  <a:pt x="2583467" y="1823442"/>
                </a:lnTo>
                <a:lnTo>
                  <a:pt x="2585758" y="1821297"/>
                </a:lnTo>
                <a:lnTo>
                  <a:pt x="2585387" y="1820432"/>
                </a:lnTo>
                <a:lnTo>
                  <a:pt x="2584983" y="1818287"/>
                </a:lnTo>
                <a:lnTo>
                  <a:pt x="2588824" y="1812268"/>
                </a:lnTo>
                <a:lnTo>
                  <a:pt x="2589598" y="1809258"/>
                </a:lnTo>
                <a:lnTo>
                  <a:pt x="2589228" y="1803239"/>
                </a:lnTo>
                <a:close/>
                <a:moveTo>
                  <a:pt x="7835337" y="1799402"/>
                </a:moveTo>
                <a:lnTo>
                  <a:pt x="7849185" y="1809673"/>
                </a:lnTo>
                <a:lnTo>
                  <a:pt x="7848781" y="1830741"/>
                </a:lnTo>
                <a:lnTo>
                  <a:pt x="7843019" y="1885255"/>
                </a:lnTo>
                <a:lnTo>
                  <a:pt x="7836483" y="1913170"/>
                </a:lnTo>
                <a:lnTo>
                  <a:pt x="7817245" y="1884389"/>
                </a:lnTo>
                <a:lnTo>
                  <a:pt x="7810338" y="1859070"/>
                </a:lnTo>
                <a:lnTo>
                  <a:pt x="7819569" y="1825135"/>
                </a:lnTo>
                <a:close/>
                <a:moveTo>
                  <a:pt x="2629961" y="1790372"/>
                </a:moveTo>
                <a:lnTo>
                  <a:pt x="2631511" y="1792930"/>
                </a:lnTo>
                <a:lnTo>
                  <a:pt x="2635352" y="1796805"/>
                </a:lnTo>
                <a:lnTo>
                  <a:pt x="2638822" y="1798536"/>
                </a:lnTo>
                <a:lnTo>
                  <a:pt x="2641888" y="1803239"/>
                </a:lnTo>
                <a:lnTo>
                  <a:pt x="2643438" y="1804969"/>
                </a:lnTo>
                <a:lnTo>
                  <a:pt x="2643809" y="1806249"/>
                </a:lnTo>
                <a:lnTo>
                  <a:pt x="2641888" y="1813547"/>
                </a:lnTo>
                <a:lnTo>
                  <a:pt x="2640743" y="1817836"/>
                </a:lnTo>
                <a:lnTo>
                  <a:pt x="2640743" y="1821297"/>
                </a:lnTo>
                <a:lnTo>
                  <a:pt x="2639597" y="1820432"/>
                </a:lnTo>
                <a:lnTo>
                  <a:pt x="2639193" y="1818287"/>
                </a:lnTo>
                <a:lnTo>
                  <a:pt x="2637677" y="1816557"/>
                </a:lnTo>
                <a:lnTo>
                  <a:pt x="2637272" y="1816143"/>
                </a:lnTo>
                <a:lnTo>
                  <a:pt x="2639968" y="1815692"/>
                </a:lnTo>
                <a:lnTo>
                  <a:pt x="2640743" y="1811854"/>
                </a:lnTo>
                <a:lnTo>
                  <a:pt x="2642663" y="1808393"/>
                </a:lnTo>
                <a:lnTo>
                  <a:pt x="2642663" y="1805383"/>
                </a:lnTo>
                <a:lnTo>
                  <a:pt x="2639597" y="1801960"/>
                </a:lnTo>
                <a:lnTo>
                  <a:pt x="2638418" y="1798950"/>
                </a:lnTo>
                <a:lnTo>
                  <a:pt x="2634981" y="1797671"/>
                </a:lnTo>
                <a:lnTo>
                  <a:pt x="2631882" y="1795075"/>
                </a:lnTo>
                <a:lnTo>
                  <a:pt x="2629961" y="1794661"/>
                </a:lnTo>
                <a:lnTo>
                  <a:pt x="2627670" y="1795075"/>
                </a:lnTo>
                <a:lnTo>
                  <a:pt x="2629220" y="1792930"/>
                </a:lnTo>
                <a:lnTo>
                  <a:pt x="2629591" y="1790786"/>
                </a:lnTo>
                <a:close/>
                <a:moveTo>
                  <a:pt x="6957897" y="1783487"/>
                </a:moveTo>
                <a:lnTo>
                  <a:pt x="6980201" y="1801546"/>
                </a:lnTo>
                <a:lnTo>
                  <a:pt x="6980201" y="1801545"/>
                </a:lnTo>
                <a:close/>
                <a:moveTo>
                  <a:pt x="7231309" y="1775645"/>
                </a:moveTo>
                <a:lnTo>
                  <a:pt x="7231678" y="1778333"/>
                </a:lnTo>
                <a:lnTo>
                  <a:pt x="7231678" y="1778333"/>
                </a:lnTo>
                <a:close/>
                <a:moveTo>
                  <a:pt x="4328703" y="1774077"/>
                </a:moveTo>
                <a:lnTo>
                  <a:pt x="4315233" y="1817423"/>
                </a:lnTo>
                <a:lnTo>
                  <a:pt x="4277566" y="1853916"/>
                </a:lnTo>
                <a:lnTo>
                  <a:pt x="4267930" y="1901131"/>
                </a:lnTo>
                <a:lnTo>
                  <a:pt x="4257182" y="1917045"/>
                </a:lnTo>
                <a:lnTo>
                  <a:pt x="4253712" y="1929046"/>
                </a:lnTo>
                <a:lnTo>
                  <a:pt x="4194147" y="1932054"/>
                </a:lnTo>
                <a:lnTo>
                  <a:pt x="4253712" y="1929460"/>
                </a:lnTo>
                <a:lnTo>
                  <a:pt x="4257183" y="1917045"/>
                </a:lnTo>
                <a:lnTo>
                  <a:pt x="4267930" y="1901582"/>
                </a:lnTo>
                <a:lnTo>
                  <a:pt x="4277566" y="1854329"/>
                </a:lnTo>
                <a:lnTo>
                  <a:pt x="4315234" y="1817836"/>
                </a:lnTo>
                <a:close/>
                <a:moveTo>
                  <a:pt x="4888133" y="1771912"/>
                </a:moveTo>
                <a:lnTo>
                  <a:pt x="4888131" y="1771914"/>
                </a:lnTo>
                <a:lnTo>
                  <a:pt x="4904304" y="1797257"/>
                </a:lnTo>
                <a:lnTo>
                  <a:pt x="4905449" y="1811854"/>
                </a:lnTo>
                <a:lnTo>
                  <a:pt x="4915051" y="1831154"/>
                </a:lnTo>
                <a:lnTo>
                  <a:pt x="4915052" y="1831154"/>
                </a:lnTo>
                <a:lnTo>
                  <a:pt x="4905449" y="1811854"/>
                </a:lnTo>
                <a:lnTo>
                  <a:pt x="4904304" y="1797257"/>
                </a:lnTo>
                <a:close/>
                <a:moveTo>
                  <a:pt x="5988208" y="1771493"/>
                </a:moveTo>
                <a:lnTo>
                  <a:pt x="5997406" y="1782208"/>
                </a:lnTo>
                <a:lnTo>
                  <a:pt x="5999731" y="1801959"/>
                </a:lnTo>
                <a:lnTo>
                  <a:pt x="5995890" y="1822576"/>
                </a:lnTo>
                <a:lnTo>
                  <a:pt x="5988579" y="1824720"/>
                </a:lnTo>
                <a:lnTo>
                  <a:pt x="5980123" y="1818287"/>
                </a:lnTo>
                <a:lnTo>
                  <a:pt x="5976282" y="1792930"/>
                </a:lnTo>
                <a:lnTo>
                  <a:pt x="5981268" y="1775330"/>
                </a:lnTo>
                <a:close/>
                <a:moveTo>
                  <a:pt x="6120449" y="1762051"/>
                </a:moveTo>
                <a:lnTo>
                  <a:pt x="6123919" y="1765061"/>
                </a:lnTo>
                <a:lnTo>
                  <a:pt x="6122774" y="1779198"/>
                </a:lnTo>
                <a:lnTo>
                  <a:pt x="6120449" y="1785632"/>
                </a:lnTo>
                <a:lnTo>
                  <a:pt x="6114317" y="1773639"/>
                </a:lnTo>
                <a:close/>
                <a:moveTo>
                  <a:pt x="6963659" y="1760325"/>
                </a:moveTo>
                <a:lnTo>
                  <a:pt x="6963658" y="1760328"/>
                </a:lnTo>
                <a:lnTo>
                  <a:pt x="6986737" y="1774925"/>
                </a:lnTo>
                <a:lnTo>
                  <a:pt x="6999810" y="1777054"/>
                </a:lnTo>
                <a:lnTo>
                  <a:pt x="7005571" y="1800680"/>
                </a:lnTo>
                <a:lnTo>
                  <a:pt x="7005572" y="1800680"/>
                </a:lnTo>
                <a:lnTo>
                  <a:pt x="6999810" y="1777054"/>
                </a:lnTo>
                <a:lnTo>
                  <a:pt x="6986738" y="1774922"/>
                </a:lnTo>
                <a:close/>
                <a:moveTo>
                  <a:pt x="2586903" y="1748314"/>
                </a:moveTo>
                <a:lnTo>
                  <a:pt x="2589228" y="1750459"/>
                </a:lnTo>
                <a:lnTo>
                  <a:pt x="2591923" y="1751738"/>
                </a:lnTo>
                <a:lnTo>
                  <a:pt x="2593844" y="1751738"/>
                </a:lnTo>
                <a:lnTo>
                  <a:pt x="2594989" y="1750459"/>
                </a:lnTo>
                <a:lnTo>
                  <a:pt x="2599605" y="1751286"/>
                </a:lnTo>
                <a:lnTo>
                  <a:pt x="2603446" y="1750007"/>
                </a:lnTo>
                <a:lnTo>
                  <a:pt x="2604221" y="1751738"/>
                </a:lnTo>
                <a:lnTo>
                  <a:pt x="2603446" y="1752603"/>
                </a:lnTo>
                <a:lnTo>
                  <a:pt x="2595360" y="1753882"/>
                </a:lnTo>
                <a:lnTo>
                  <a:pt x="2587678" y="1756441"/>
                </a:lnTo>
                <a:lnTo>
                  <a:pt x="2583467" y="1758171"/>
                </a:lnTo>
                <a:lnTo>
                  <a:pt x="2581512" y="1758171"/>
                </a:lnTo>
                <a:lnTo>
                  <a:pt x="2579996" y="1757757"/>
                </a:lnTo>
                <a:lnTo>
                  <a:pt x="2576155" y="1751738"/>
                </a:lnTo>
                <a:lnTo>
                  <a:pt x="2577301" y="1752152"/>
                </a:lnTo>
                <a:lnTo>
                  <a:pt x="2580367" y="1755613"/>
                </a:lnTo>
                <a:lnTo>
                  <a:pt x="2583062" y="1754748"/>
                </a:lnTo>
                <a:lnTo>
                  <a:pt x="2585387" y="1752603"/>
                </a:lnTo>
                <a:lnTo>
                  <a:pt x="2585758" y="1751286"/>
                </a:lnTo>
                <a:lnTo>
                  <a:pt x="2585758" y="1750459"/>
                </a:lnTo>
                <a:close/>
                <a:moveTo>
                  <a:pt x="7010689" y="1745922"/>
                </a:moveTo>
                <a:lnTo>
                  <a:pt x="7030942" y="1747872"/>
                </a:lnTo>
                <a:lnTo>
                  <a:pt x="7031196" y="1747861"/>
                </a:lnTo>
                <a:close/>
                <a:moveTo>
                  <a:pt x="2606916" y="1743160"/>
                </a:moveTo>
                <a:lnTo>
                  <a:pt x="2608837" y="1743574"/>
                </a:lnTo>
                <a:lnTo>
                  <a:pt x="2611903" y="1743988"/>
                </a:lnTo>
                <a:lnTo>
                  <a:pt x="2615373" y="1744853"/>
                </a:lnTo>
                <a:lnTo>
                  <a:pt x="2617293" y="1746998"/>
                </a:lnTo>
                <a:lnTo>
                  <a:pt x="2619214" y="1750007"/>
                </a:lnTo>
                <a:lnTo>
                  <a:pt x="2620359" y="1751286"/>
                </a:lnTo>
                <a:lnTo>
                  <a:pt x="2621505" y="1751738"/>
                </a:lnTo>
                <a:lnTo>
                  <a:pt x="2620763" y="1752603"/>
                </a:lnTo>
                <a:lnTo>
                  <a:pt x="2621505" y="1753882"/>
                </a:lnTo>
                <a:lnTo>
                  <a:pt x="2623425" y="1754748"/>
                </a:lnTo>
                <a:lnTo>
                  <a:pt x="2625750" y="1757757"/>
                </a:lnTo>
                <a:lnTo>
                  <a:pt x="2625346" y="1764191"/>
                </a:lnTo>
                <a:lnTo>
                  <a:pt x="2621505" y="1767200"/>
                </a:lnTo>
                <a:lnTo>
                  <a:pt x="2619584" y="1777054"/>
                </a:lnTo>
                <a:lnTo>
                  <a:pt x="2618439" y="1778333"/>
                </a:lnTo>
                <a:lnTo>
                  <a:pt x="2617664" y="1778785"/>
                </a:lnTo>
                <a:lnTo>
                  <a:pt x="2616148" y="1775778"/>
                </a:lnTo>
                <a:lnTo>
                  <a:pt x="2614227" y="1774499"/>
                </a:lnTo>
                <a:lnTo>
                  <a:pt x="2617664" y="1771903"/>
                </a:lnTo>
                <a:lnTo>
                  <a:pt x="2619214" y="1769759"/>
                </a:lnTo>
                <a:lnTo>
                  <a:pt x="2619584" y="1765470"/>
                </a:lnTo>
                <a:lnTo>
                  <a:pt x="2620763" y="1762912"/>
                </a:lnTo>
                <a:lnTo>
                  <a:pt x="2620763" y="1760729"/>
                </a:lnTo>
                <a:lnTo>
                  <a:pt x="2621909" y="1758585"/>
                </a:lnTo>
                <a:lnTo>
                  <a:pt x="2621505" y="1756441"/>
                </a:lnTo>
                <a:lnTo>
                  <a:pt x="2619214" y="1754296"/>
                </a:lnTo>
                <a:lnTo>
                  <a:pt x="2615743" y="1746132"/>
                </a:lnTo>
                <a:lnTo>
                  <a:pt x="2608432" y="1744439"/>
                </a:lnTo>
                <a:lnTo>
                  <a:pt x="2604591" y="1744439"/>
                </a:lnTo>
                <a:close/>
                <a:moveTo>
                  <a:pt x="4895847" y="1736696"/>
                </a:moveTo>
                <a:lnTo>
                  <a:pt x="4895847" y="1736700"/>
                </a:lnTo>
                <a:lnTo>
                  <a:pt x="4898138" y="1758180"/>
                </a:lnTo>
                <a:lnTo>
                  <a:pt x="4898138" y="1758179"/>
                </a:lnTo>
                <a:close/>
                <a:moveTo>
                  <a:pt x="4414027" y="1735929"/>
                </a:moveTo>
                <a:lnTo>
                  <a:pt x="4414052" y="1737145"/>
                </a:lnTo>
                <a:lnTo>
                  <a:pt x="4414052" y="1737145"/>
                </a:lnTo>
                <a:close/>
                <a:moveTo>
                  <a:pt x="7164067" y="1732645"/>
                </a:moveTo>
                <a:lnTo>
                  <a:pt x="7134780" y="1756036"/>
                </a:lnTo>
                <a:lnTo>
                  <a:pt x="7139396" y="1775334"/>
                </a:lnTo>
                <a:lnTo>
                  <a:pt x="7139396" y="1775334"/>
                </a:lnTo>
                <a:lnTo>
                  <a:pt x="7135150" y="1756033"/>
                </a:lnTo>
                <a:close/>
                <a:moveTo>
                  <a:pt x="4417145" y="1727281"/>
                </a:moveTo>
                <a:lnTo>
                  <a:pt x="4417118" y="1727702"/>
                </a:lnTo>
                <a:lnTo>
                  <a:pt x="4415973" y="1779650"/>
                </a:lnTo>
                <a:lnTo>
                  <a:pt x="4330227" y="1777920"/>
                </a:lnTo>
                <a:lnTo>
                  <a:pt x="4329081" y="1865503"/>
                </a:lnTo>
                <a:lnTo>
                  <a:pt x="4304082" y="1868099"/>
                </a:lnTo>
                <a:lnTo>
                  <a:pt x="4304080" y="1868104"/>
                </a:lnTo>
                <a:lnTo>
                  <a:pt x="4304082" y="1868099"/>
                </a:lnTo>
                <a:lnTo>
                  <a:pt x="4329081" y="1865503"/>
                </a:lnTo>
                <a:lnTo>
                  <a:pt x="4330227" y="1777920"/>
                </a:lnTo>
                <a:lnTo>
                  <a:pt x="4415973" y="1779650"/>
                </a:lnTo>
                <a:lnTo>
                  <a:pt x="4417118" y="1727704"/>
                </a:lnTo>
                <a:lnTo>
                  <a:pt x="4474214" y="1776130"/>
                </a:lnTo>
                <a:close/>
                <a:moveTo>
                  <a:pt x="7177850" y="1717437"/>
                </a:moveTo>
                <a:lnTo>
                  <a:pt x="7183838" y="1737975"/>
                </a:lnTo>
                <a:lnTo>
                  <a:pt x="7183970" y="1738013"/>
                </a:lnTo>
                <a:close/>
                <a:moveTo>
                  <a:pt x="4176423" y="1712645"/>
                </a:moveTo>
                <a:lnTo>
                  <a:pt x="4177198" y="1713511"/>
                </a:lnTo>
                <a:lnTo>
                  <a:pt x="4174503" y="1719530"/>
                </a:lnTo>
                <a:lnTo>
                  <a:pt x="4171066" y="1717386"/>
                </a:lnTo>
                <a:lnTo>
                  <a:pt x="4170662" y="1716107"/>
                </a:lnTo>
                <a:lnTo>
                  <a:pt x="4169887" y="1715241"/>
                </a:lnTo>
                <a:lnTo>
                  <a:pt x="4172986" y="1715241"/>
                </a:lnTo>
                <a:close/>
                <a:moveTo>
                  <a:pt x="7027325" y="1707571"/>
                </a:moveTo>
                <a:lnTo>
                  <a:pt x="7037478" y="1715257"/>
                </a:lnTo>
                <a:lnTo>
                  <a:pt x="7037631" y="1715382"/>
                </a:lnTo>
                <a:lnTo>
                  <a:pt x="7037481" y="1715256"/>
                </a:lnTo>
                <a:lnTo>
                  <a:pt x="7037478" y="1715257"/>
                </a:lnTo>
                <a:close/>
                <a:moveTo>
                  <a:pt x="7010591" y="1704948"/>
                </a:moveTo>
                <a:lnTo>
                  <a:pt x="7024049" y="1705350"/>
                </a:lnTo>
                <a:lnTo>
                  <a:pt x="7024405" y="1705361"/>
                </a:lnTo>
                <a:lnTo>
                  <a:pt x="7024406" y="1705361"/>
                </a:lnTo>
                <a:lnTo>
                  <a:pt x="7024049" y="1705350"/>
                </a:lnTo>
                <a:lnTo>
                  <a:pt x="7010592" y="1704948"/>
                </a:lnTo>
                <a:close/>
                <a:moveTo>
                  <a:pt x="4896218" y="1702347"/>
                </a:moveTo>
                <a:lnTo>
                  <a:pt x="4896217" y="1702351"/>
                </a:lnTo>
                <a:lnTo>
                  <a:pt x="4898509" y="1717812"/>
                </a:lnTo>
                <a:lnTo>
                  <a:pt x="4898509" y="1717810"/>
                </a:lnTo>
                <a:close/>
                <a:moveTo>
                  <a:pt x="4234878" y="1701509"/>
                </a:moveTo>
                <a:lnTo>
                  <a:pt x="4241044" y="1702337"/>
                </a:lnTo>
                <a:lnTo>
                  <a:pt x="4241785" y="1701509"/>
                </a:lnTo>
                <a:lnTo>
                  <a:pt x="4242190" y="1701509"/>
                </a:lnTo>
                <a:lnTo>
                  <a:pt x="4242190" y="1702337"/>
                </a:lnTo>
                <a:lnTo>
                  <a:pt x="4242190" y="1704933"/>
                </a:lnTo>
                <a:lnTo>
                  <a:pt x="4242560" y="1707077"/>
                </a:lnTo>
                <a:lnTo>
                  <a:pt x="4242190" y="1711366"/>
                </a:lnTo>
                <a:lnTo>
                  <a:pt x="4241044" y="1713511"/>
                </a:lnTo>
                <a:lnTo>
                  <a:pt x="4237944" y="1715655"/>
                </a:lnTo>
                <a:lnTo>
                  <a:pt x="4235249" y="1715241"/>
                </a:lnTo>
                <a:lnTo>
                  <a:pt x="4234104" y="1714376"/>
                </a:lnTo>
                <a:lnTo>
                  <a:pt x="4231408" y="1710952"/>
                </a:lnTo>
                <a:lnTo>
                  <a:pt x="4231408" y="1707077"/>
                </a:lnTo>
                <a:lnTo>
                  <a:pt x="4234104" y="1704933"/>
                </a:lnTo>
                <a:close/>
                <a:moveTo>
                  <a:pt x="4194111" y="1700193"/>
                </a:moveTo>
                <a:lnTo>
                  <a:pt x="4194886" y="1700193"/>
                </a:lnTo>
                <a:lnTo>
                  <a:pt x="4197582" y="1701923"/>
                </a:lnTo>
                <a:lnTo>
                  <a:pt x="4197952" y="1703202"/>
                </a:lnTo>
                <a:lnTo>
                  <a:pt x="4197952" y="1704481"/>
                </a:lnTo>
                <a:lnTo>
                  <a:pt x="4195661" y="1706664"/>
                </a:lnTo>
                <a:lnTo>
                  <a:pt x="4194516" y="1706664"/>
                </a:lnTo>
                <a:lnTo>
                  <a:pt x="4193336" y="1705798"/>
                </a:lnTo>
                <a:lnTo>
                  <a:pt x="4192191" y="1703202"/>
                </a:lnTo>
                <a:lnTo>
                  <a:pt x="4192966" y="1701058"/>
                </a:lnTo>
                <a:close/>
                <a:moveTo>
                  <a:pt x="6990208" y="1696784"/>
                </a:moveTo>
                <a:lnTo>
                  <a:pt x="6977910" y="1705361"/>
                </a:lnTo>
                <a:lnTo>
                  <a:pt x="6965208" y="1731132"/>
                </a:lnTo>
                <a:lnTo>
                  <a:pt x="6966677" y="1737229"/>
                </a:lnTo>
                <a:lnTo>
                  <a:pt x="6966758" y="1737564"/>
                </a:lnTo>
                <a:lnTo>
                  <a:pt x="6966758" y="1737563"/>
                </a:lnTo>
                <a:lnTo>
                  <a:pt x="6966677" y="1737229"/>
                </a:lnTo>
                <a:lnTo>
                  <a:pt x="6965209" y="1731134"/>
                </a:lnTo>
                <a:lnTo>
                  <a:pt x="6977911" y="1705361"/>
                </a:lnTo>
                <a:lnTo>
                  <a:pt x="6990208" y="1696784"/>
                </a:lnTo>
                <a:lnTo>
                  <a:pt x="7008826" y="1704242"/>
                </a:lnTo>
                <a:close/>
                <a:moveTo>
                  <a:pt x="7194156" y="1696120"/>
                </a:moveTo>
                <a:lnTo>
                  <a:pt x="7180905" y="1698063"/>
                </a:lnTo>
                <a:lnTo>
                  <a:pt x="7185519" y="1710963"/>
                </a:lnTo>
                <a:lnTo>
                  <a:pt x="7185520" y="1710963"/>
                </a:lnTo>
                <a:lnTo>
                  <a:pt x="7181308" y="1698058"/>
                </a:lnTo>
                <a:close/>
                <a:moveTo>
                  <a:pt x="4223726" y="1687326"/>
                </a:moveTo>
                <a:lnTo>
                  <a:pt x="4223726" y="1689057"/>
                </a:lnTo>
                <a:lnTo>
                  <a:pt x="4217965" y="1694211"/>
                </a:lnTo>
                <a:lnTo>
                  <a:pt x="4215640" y="1701923"/>
                </a:lnTo>
                <a:lnTo>
                  <a:pt x="4213720" y="1704933"/>
                </a:lnTo>
                <a:lnTo>
                  <a:pt x="4212204" y="1706212"/>
                </a:lnTo>
                <a:lnTo>
                  <a:pt x="4209508" y="1707077"/>
                </a:lnTo>
                <a:lnTo>
                  <a:pt x="4206038" y="1702337"/>
                </a:lnTo>
                <a:lnTo>
                  <a:pt x="4204118" y="1696769"/>
                </a:lnTo>
                <a:lnTo>
                  <a:pt x="4203343" y="1695490"/>
                </a:lnTo>
                <a:lnTo>
                  <a:pt x="4205263" y="1694211"/>
                </a:lnTo>
                <a:lnTo>
                  <a:pt x="4207588" y="1694211"/>
                </a:lnTo>
                <a:lnTo>
                  <a:pt x="4212204" y="1693759"/>
                </a:lnTo>
                <a:lnTo>
                  <a:pt x="4213720" y="1693346"/>
                </a:lnTo>
                <a:lnTo>
                  <a:pt x="4219111" y="1687740"/>
                </a:lnTo>
                <a:close/>
                <a:moveTo>
                  <a:pt x="4280632" y="1681758"/>
                </a:moveTo>
                <a:lnTo>
                  <a:pt x="4282553" y="1681758"/>
                </a:lnTo>
                <a:lnTo>
                  <a:pt x="4282923" y="1681758"/>
                </a:lnTo>
                <a:lnTo>
                  <a:pt x="4284102" y="1683451"/>
                </a:lnTo>
                <a:lnTo>
                  <a:pt x="4284102" y="1687326"/>
                </a:lnTo>
                <a:lnTo>
                  <a:pt x="4282553" y="1693346"/>
                </a:lnTo>
                <a:lnTo>
                  <a:pt x="4281003" y="1698500"/>
                </a:lnTo>
                <a:lnTo>
                  <a:pt x="4273725" y="1701058"/>
                </a:lnTo>
                <a:lnTo>
                  <a:pt x="4269851" y="1704933"/>
                </a:lnTo>
                <a:lnTo>
                  <a:pt x="4266414" y="1704481"/>
                </a:lnTo>
                <a:lnTo>
                  <a:pt x="4266010" y="1704068"/>
                </a:lnTo>
                <a:lnTo>
                  <a:pt x="4269480" y="1702789"/>
                </a:lnTo>
                <a:lnTo>
                  <a:pt x="4272950" y="1699779"/>
                </a:lnTo>
                <a:lnTo>
                  <a:pt x="4275241" y="1693346"/>
                </a:lnTo>
                <a:lnTo>
                  <a:pt x="4278712" y="1686047"/>
                </a:lnTo>
                <a:lnTo>
                  <a:pt x="4279082" y="1683037"/>
                </a:lnTo>
                <a:close/>
                <a:moveTo>
                  <a:pt x="6728354" y="1679623"/>
                </a:moveTo>
                <a:lnTo>
                  <a:pt x="6728354" y="1679626"/>
                </a:lnTo>
                <a:lnTo>
                  <a:pt x="6755644" y="1693358"/>
                </a:lnTo>
                <a:lnTo>
                  <a:pt x="6783710" y="1709648"/>
                </a:lnTo>
                <a:lnTo>
                  <a:pt x="6820636" y="1728571"/>
                </a:lnTo>
                <a:lnTo>
                  <a:pt x="6857158" y="1733275"/>
                </a:lnTo>
                <a:lnTo>
                  <a:pt x="6875217" y="1750468"/>
                </a:lnTo>
                <a:lnTo>
                  <a:pt x="6896005" y="1753891"/>
                </a:lnTo>
                <a:lnTo>
                  <a:pt x="6928686" y="1762055"/>
                </a:lnTo>
                <a:lnTo>
                  <a:pt x="6950990" y="1761190"/>
                </a:lnTo>
                <a:lnTo>
                  <a:pt x="6950990" y="1761186"/>
                </a:lnTo>
                <a:lnTo>
                  <a:pt x="6928687" y="1761600"/>
                </a:lnTo>
                <a:lnTo>
                  <a:pt x="6896005" y="1753888"/>
                </a:lnTo>
                <a:lnTo>
                  <a:pt x="6875217" y="1750464"/>
                </a:lnTo>
                <a:lnTo>
                  <a:pt x="6857158" y="1733271"/>
                </a:lnTo>
                <a:lnTo>
                  <a:pt x="6820636" y="1728568"/>
                </a:lnTo>
                <a:lnTo>
                  <a:pt x="6783710" y="1709644"/>
                </a:lnTo>
                <a:lnTo>
                  <a:pt x="6755645" y="1692903"/>
                </a:lnTo>
                <a:close/>
                <a:moveTo>
                  <a:pt x="7157454" y="1678763"/>
                </a:moveTo>
                <a:lnTo>
                  <a:pt x="7151694" y="1693358"/>
                </a:lnTo>
                <a:lnTo>
                  <a:pt x="7157455" y="1678764"/>
                </a:lnTo>
                <a:close/>
                <a:moveTo>
                  <a:pt x="4177198" y="1678297"/>
                </a:moveTo>
                <a:lnTo>
                  <a:pt x="4180668" y="1678297"/>
                </a:lnTo>
                <a:lnTo>
                  <a:pt x="4182184" y="1680441"/>
                </a:lnTo>
                <a:lnTo>
                  <a:pt x="4182589" y="1682586"/>
                </a:lnTo>
                <a:lnTo>
                  <a:pt x="4181443" y="1683451"/>
                </a:lnTo>
                <a:lnTo>
                  <a:pt x="4182184" y="1686047"/>
                </a:lnTo>
                <a:lnTo>
                  <a:pt x="4181443" y="1687740"/>
                </a:lnTo>
                <a:lnTo>
                  <a:pt x="4179118" y="1690336"/>
                </a:lnTo>
                <a:lnTo>
                  <a:pt x="4178748" y="1690336"/>
                </a:lnTo>
                <a:lnTo>
                  <a:pt x="4178343" y="1687740"/>
                </a:lnTo>
                <a:lnTo>
                  <a:pt x="4175277" y="1681307"/>
                </a:lnTo>
                <a:close/>
                <a:moveTo>
                  <a:pt x="6538431" y="1674360"/>
                </a:moveTo>
                <a:lnTo>
                  <a:pt x="6538399" y="1674467"/>
                </a:lnTo>
                <a:lnTo>
                  <a:pt x="6516869" y="1710509"/>
                </a:lnTo>
                <a:lnTo>
                  <a:pt x="6486109" y="1707499"/>
                </a:lnTo>
                <a:lnTo>
                  <a:pt x="6462659" y="1743165"/>
                </a:lnTo>
                <a:lnTo>
                  <a:pt x="6462661" y="1743166"/>
                </a:lnTo>
                <a:lnTo>
                  <a:pt x="6486109" y="1707503"/>
                </a:lnTo>
                <a:lnTo>
                  <a:pt x="6516869" y="1710513"/>
                </a:lnTo>
                <a:lnTo>
                  <a:pt x="6538399" y="1674472"/>
                </a:lnTo>
                <a:close/>
                <a:moveTo>
                  <a:pt x="4294075" y="1664565"/>
                </a:moveTo>
                <a:lnTo>
                  <a:pt x="4294850" y="1666296"/>
                </a:lnTo>
                <a:lnTo>
                  <a:pt x="4294075" y="1667989"/>
                </a:lnTo>
                <a:lnTo>
                  <a:pt x="4293705" y="1672729"/>
                </a:lnTo>
                <a:lnTo>
                  <a:pt x="4291009" y="1674460"/>
                </a:lnTo>
                <a:lnTo>
                  <a:pt x="4286798" y="1676152"/>
                </a:lnTo>
                <a:lnTo>
                  <a:pt x="4285248" y="1677883"/>
                </a:lnTo>
                <a:lnTo>
                  <a:pt x="4283327" y="1677469"/>
                </a:lnTo>
                <a:lnTo>
                  <a:pt x="4284473" y="1672729"/>
                </a:lnTo>
                <a:lnTo>
                  <a:pt x="4285248" y="1670998"/>
                </a:lnTo>
                <a:lnTo>
                  <a:pt x="4289089" y="1668854"/>
                </a:lnTo>
                <a:lnTo>
                  <a:pt x="4292155" y="1667989"/>
                </a:lnTo>
                <a:lnTo>
                  <a:pt x="4292930" y="1665844"/>
                </a:lnTo>
                <a:close/>
                <a:moveTo>
                  <a:pt x="6223114" y="1644831"/>
                </a:moveTo>
                <a:lnTo>
                  <a:pt x="6238506" y="1662433"/>
                </a:lnTo>
                <a:lnTo>
                  <a:pt x="6251949" y="1683464"/>
                </a:lnTo>
                <a:lnTo>
                  <a:pt x="6278869" y="1698061"/>
                </a:lnTo>
                <a:lnTo>
                  <a:pt x="6283889" y="1728571"/>
                </a:lnTo>
                <a:lnTo>
                  <a:pt x="6296962" y="1734139"/>
                </a:lnTo>
                <a:lnTo>
                  <a:pt x="6301172" y="1749598"/>
                </a:lnTo>
                <a:lnTo>
                  <a:pt x="6301173" y="1749598"/>
                </a:lnTo>
                <a:lnTo>
                  <a:pt x="6296962" y="1733721"/>
                </a:lnTo>
                <a:lnTo>
                  <a:pt x="6283889" y="1728567"/>
                </a:lnTo>
                <a:lnTo>
                  <a:pt x="6278869" y="1698056"/>
                </a:lnTo>
                <a:lnTo>
                  <a:pt x="6251949" y="1683459"/>
                </a:lnTo>
                <a:lnTo>
                  <a:pt x="6238506" y="1662428"/>
                </a:lnTo>
                <a:lnTo>
                  <a:pt x="6223120" y="1644834"/>
                </a:lnTo>
                <a:close/>
                <a:moveTo>
                  <a:pt x="6223111" y="1644824"/>
                </a:moveTo>
                <a:lnTo>
                  <a:pt x="6223109" y="1644826"/>
                </a:lnTo>
                <a:lnTo>
                  <a:pt x="6223110" y="1644827"/>
                </a:lnTo>
                <a:lnTo>
                  <a:pt x="6223112" y="1644825"/>
                </a:lnTo>
                <a:close/>
                <a:moveTo>
                  <a:pt x="5289942" y="1616497"/>
                </a:moveTo>
                <a:lnTo>
                  <a:pt x="5284181" y="1637526"/>
                </a:lnTo>
                <a:lnTo>
                  <a:pt x="5284181" y="1637527"/>
                </a:lnTo>
                <a:lnTo>
                  <a:pt x="5289942" y="1616498"/>
                </a:lnTo>
                <a:close/>
                <a:moveTo>
                  <a:pt x="6361146" y="1613940"/>
                </a:moveTo>
                <a:lnTo>
                  <a:pt x="6361145" y="1613941"/>
                </a:lnTo>
                <a:lnTo>
                  <a:pt x="6365019" y="1642677"/>
                </a:lnTo>
                <a:lnTo>
                  <a:pt x="6365020" y="1642677"/>
                </a:lnTo>
                <a:close/>
                <a:moveTo>
                  <a:pt x="6241976" y="1613938"/>
                </a:moveTo>
                <a:lnTo>
                  <a:pt x="6223111" y="1644822"/>
                </a:lnTo>
                <a:lnTo>
                  <a:pt x="6223113" y="1644823"/>
                </a:lnTo>
                <a:lnTo>
                  <a:pt x="6241977" y="1613941"/>
                </a:lnTo>
                <a:close/>
                <a:moveTo>
                  <a:pt x="6567238" y="1605771"/>
                </a:moveTo>
                <a:lnTo>
                  <a:pt x="6567126" y="1605978"/>
                </a:lnTo>
                <a:lnTo>
                  <a:pt x="6567239" y="1605774"/>
                </a:lnTo>
                <a:close/>
                <a:moveTo>
                  <a:pt x="5598328" y="1587301"/>
                </a:moveTo>
                <a:lnTo>
                  <a:pt x="5598325" y="1587301"/>
                </a:lnTo>
                <a:lnTo>
                  <a:pt x="5598623" y="1587647"/>
                </a:lnTo>
                <a:close/>
                <a:moveTo>
                  <a:pt x="5545260" y="1575711"/>
                </a:moveTo>
                <a:lnTo>
                  <a:pt x="5545260" y="1575712"/>
                </a:lnTo>
                <a:lnTo>
                  <a:pt x="5551794" y="1579586"/>
                </a:lnTo>
                <a:lnTo>
                  <a:pt x="5551796" y="1579584"/>
                </a:lnTo>
                <a:close/>
                <a:moveTo>
                  <a:pt x="4876722" y="1567329"/>
                </a:moveTo>
                <a:lnTo>
                  <a:pt x="4876979" y="1567550"/>
                </a:lnTo>
                <a:lnTo>
                  <a:pt x="4889311" y="1628086"/>
                </a:lnTo>
                <a:lnTo>
                  <a:pt x="4898509" y="1658146"/>
                </a:lnTo>
                <a:lnTo>
                  <a:pt x="4900429" y="1674474"/>
                </a:lnTo>
                <a:lnTo>
                  <a:pt x="4900429" y="1674470"/>
                </a:lnTo>
                <a:lnTo>
                  <a:pt x="4898509" y="1658142"/>
                </a:lnTo>
                <a:lnTo>
                  <a:pt x="4889311" y="1628082"/>
                </a:lnTo>
                <a:lnTo>
                  <a:pt x="4901979" y="1620783"/>
                </a:lnTo>
                <a:lnTo>
                  <a:pt x="4903270" y="1610976"/>
                </a:lnTo>
                <a:lnTo>
                  <a:pt x="4901980" y="1620779"/>
                </a:lnTo>
                <a:lnTo>
                  <a:pt x="4889312" y="1628078"/>
                </a:lnTo>
                <a:lnTo>
                  <a:pt x="4876980" y="1567543"/>
                </a:lnTo>
                <a:close/>
                <a:moveTo>
                  <a:pt x="5652475" y="1565479"/>
                </a:moveTo>
                <a:lnTo>
                  <a:pt x="5648291" y="1570558"/>
                </a:lnTo>
                <a:lnTo>
                  <a:pt x="5599043" y="1587061"/>
                </a:lnTo>
                <a:lnTo>
                  <a:pt x="5648290" y="1570967"/>
                </a:lnTo>
                <a:close/>
                <a:moveTo>
                  <a:pt x="6210812" y="1564993"/>
                </a:moveTo>
                <a:lnTo>
                  <a:pt x="6210812" y="1564994"/>
                </a:lnTo>
                <a:lnTo>
                  <a:pt x="6211445" y="1567512"/>
                </a:lnTo>
                <a:close/>
                <a:moveTo>
                  <a:pt x="6580309" y="1561528"/>
                </a:moveTo>
                <a:lnTo>
                  <a:pt x="6562623" y="1581729"/>
                </a:lnTo>
                <a:lnTo>
                  <a:pt x="6562624" y="1581731"/>
                </a:lnTo>
                <a:lnTo>
                  <a:pt x="6580311" y="1561530"/>
                </a:lnTo>
                <a:close/>
                <a:moveTo>
                  <a:pt x="4938131" y="1558515"/>
                </a:moveTo>
                <a:lnTo>
                  <a:pt x="4925430" y="1567957"/>
                </a:lnTo>
                <a:lnTo>
                  <a:pt x="4918118" y="1578717"/>
                </a:lnTo>
                <a:lnTo>
                  <a:pt x="4900430" y="1592450"/>
                </a:lnTo>
                <a:lnTo>
                  <a:pt x="4900431" y="1592452"/>
                </a:lnTo>
                <a:lnTo>
                  <a:pt x="4918118" y="1578720"/>
                </a:lnTo>
                <a:lnTo>
                  <a:pt x="4925429" y="1567961"/>
                </a:lnTo>
                <a:lnTo>
                  <a:pt x="4938131" y="1558519"/>
                </a:lnTo>
                <a:close/>
                <a:moveTo>
                  <a:pt x="2979886" y="1558099"/>
                </a:moveTo>
                <a:lnTo>
                  <a:pt x="2980627" y="1558099"/>
                </a:lnTo>
                <a:lnTo>
                  <a:pt x="2978707" y="1561109"/>
                </a:lnTo>
                <a:lnTo>
                  <a:pt x="2975641" y="1562388"/>
                </a:lnTo>
                <a:lnTo>
                  <a:pt x="2975270" y="1562388"/>
                </a:lnTo>
                <a:lnTo>
                  <a:pt x="2974866" y="1561522"/>
                </a:lnTo>
                <a:lnTo>
                  <a:pt x="2977561" y="1560657"/>
                </a:lnTo>
                <a:close/>
                <a:moveTo>
                  <a:pt x="5557928" y="1557240"/>
                </a:moveTo>
                <a:lnTo>
                  <a:pt x="5559848" y="1578267"/>
                </a:lnTo>
                <a:lnTo>
                  <a:pt x="5557153" y="1588576"/>
                </a:lnTo>
                <a:lnTo>
                  <a:pt x="5545631" y="1592865"/>
                </a:lnTo>
                <a:lnTo>
                  <a:pt x="5545631" y="1592869"/>
                </a:lnTo>
                <a:lnTo>
                  <a:pt x="5557153" y="1588581"/>
                </a:lnTo>
                <a:lnTo>
                  <a:pt x="5559849" y="1578272"/>
                </a:lnTo>
                <a:lnTo>
                  <a:pt x="5557928" y="1557241"/>
                </a:lnTo>
                <a:lnTo>
                  <a:pt x="5557929" y="1557241"/>
                </a:lnTo>
                <a:close/>
                <a:moveTo>
                  <a:pt x="6424588" y="1553818"/>
                </a:moveTo>
                <a:lnTo>
                  <a:pt x="6424587" y="1553823"/>
                </a:lnTo>
                <a:lnTo>
                  <a:pt x="6429977" y="1573981"/>
                </a:lnTo>
                <a:lnTo>
                  <a:pt x="6429978" y="1573979"/>
                </a:lnTo>
                <a:close/>
                <a:moveTo>
                  <a:pt x="1691811" y="1552946"/>
                </a:moveTo>
                <a:lnTo>
                  <a:pt x="1691808" y="1552950"/>
                </a:lnTo>
                <a:lnTo>
                  <a:pt x="1726006" y="1569691"/>
                </a:lnTo>
                <a:lnTo>
                  <a:pt x="1777554" y="1593318"/>
                </a:lnTo>
                <a:lnTo>
                  <a:pt x="1828665" y="1593318"/>
                </a:lnTo>
                <a:lnTo>
                  <a:pt x="1849453" y="1593318"/>
                </a:lnTo>
                <a:lnTo>
                  <a:pt x="1853294" y="1579586"/>
                </a:lnTo>
                <a:lnTo>
                  <a:pt x="1898273" y="1579586"/>
                </a:lnTo>
                <a:lnTo>
                  <a:pt x="1904438" y="1591174"/>
                </a:lnTo>
                <a:lnTo>
                  <a:pt x="1914411" y="1601897"/>
                </a:lnTo>
                <a:lnTo>
                  <a:pt x="1925967" y="1616907"/>
                </a:lnTo>
                <a:lnTo>
                  <a:pt x="1929808" y="1634515"/>
                </a:lnTo>
                <a:lnTo>
                  <a:pt x="1931729" y="1653401"/>
                </a:lnTo>
                <a:lnTo>
                  <a:pt x="1942477" y="1663709"/>
                </a:lnTo>
                <a:lnTo>
                  <a:pt x="1961715" y="1674018"/>
                </a:lnTo>
                <a:lnTo>
                  <a:pt x="1984794" y="1646967"/>
                </a:lnTo>
                <a:lnTo>
                  <a:pt x="1999228" y="1646679"/>
                </a:lnTo>
                <a:lnTo>
                  <a:pt x="1984794" y="1646962"/>
                </a:lnTo>
                <a:lnTo>
                  <a:pt x="1961715" y="1673598"/>
                </a:lnTo>
                <a:lnTo>
                  <a:pt x="1942477" y="1663704"/>
                </a:lnTo>
                <a:lnTo>
                  <a:pt x="1931729" y="1653395"/>
                </a:lnTo>
                <a:lnTo>
                  <a:pt x="1929808" y="1634509"/>
                </a:lnTo>
                <a:lnTo>
                  <a:pt x="1925967" y="1616902"/>
                </a:lnTo>
                <a:lnTo>
                  <a:pt x="1914411" y="1601891"/>
                </a:lnTo>
                <a:lnTo>
                  <a:pt x="1904438" y="1591169"/>
                </a:lnTo>
                <a:lnTo>
                  <a:pt x="1898273" y="1579581"/>
                </a:lnTo>
                <a:lnTo>
                  <a:pt x="1853294" y="1579581"/>
                </a:lnTo>
                <a:lnTo>
                  <a:pt x="1849453" y="1593313"/>
                </a:lnTo>
                <a:lnTo>
                  <a:pt x="1829069" y="1593313"/>
                </a:lnTo>
                <a:lnTo>
                  <a:pt x="1777554" y="1593313"/>
                </a:lnTo>
                <a:lnTo>
                  <a:pt x="1726006" y="1569687"/>
                </a:lnTo>
                <a:close/>
                <a:moveTo>
                  <a:pt x="6659926" y="1549942"/>
                </a:moveTo>
                <a:lnTo>
                  <a:pt x="6659927" y="1549945"/>
                </a:lnTo>
                <a:lnTo>
                  <a:pt x="6679905" y="1554687"/>
                </a:lnTo>
                <a:lnTo>
                  <a:pt x="6679904" y="1554684"/>
                </a:lnTo>
                <a:close/>
                <a:moveTo>
                  <a:pt x="4615158" y="1548664"/>
                </a:moveTo>
                <a:lnTo>
                  <a:pt x="4610139" y="1561980"/>
                </a:lnTo>
                <a:lnTo>
                  <a:pt x="4576683" y="1567547"/>
                </a:lnTo>
                <a:lnTo>
                  <a:pt x="4564385" y="1580414"/>
                </a:lnTo>
                <a:lnTo>
                  <a:pt x="4549796" y="1583010"/>
                </a:lnTo>
                <a:lnTo>
                  <a:pt x="4548247" y="1608329"/>
                </a:lnTo>
                <a:lnTo>
                  <a:pt x="4517856" y="1621649"/>
                </a:lnTo>
                <a:lnTo>
                  <a:pt x="4507884" y="1638805"/>
                </a:lnTo>
                <a:lnTo>
                  <a:pt x="4486725" y="1647833"/>
                </a:lnTo>
                <a:lnTo>
                  <a:pt x="4460580" y="1653402"/>
                </a:lnTo>
                <a:lnTo>
                  <a:pt x="4417892" y="1678759"/>
                </a:lnTo>
                <a:lnTo>
                  <a:pt x="4417522" y="1718676"/>
                </a:lnTo>
                <a:lnTo>
                  <a:pt x="4413681" y="1718676"/>
                </a:lnTo>
                <a:lnTo>
                  <a:pt x="4413689" y="1719086"/>
                </a:lnTo>
                <a:lnTo>
                  <a:pt x="4417522" y="1719086"/>
                </a:lnTo>
                <a:lnTo>
                  <a:pt x="4417522" y="1718679"/>
                </a:lnTo>
                <a:lnTo>
                  <a:pt x="4417893" y="1678763"/>
                </a:lnTo>
                <a:lnTo>
                  <a:pt x="4460580" y="1653406"/>
                </a:lnTo>
                <a:lnTo>
                  <a:pt x="4486725" y="1647837"/>
                </a:lnTo>
                <a:lnTo>
                  <a:pt x="4507884" y="1638809"/>
                </a:lnTo>
                <a:lnTo>
                  <a:pt x="4517857" y="1621653"/>
                </a:lnTo>
                <a:lnTo>
                  <a:pt x="4548247" y="1608334"/>
                </a:lnTo>
                <a:lnTo>
                  <a:pt x="4549797" y="1583011"/>
                </a:lnTo>
                <a:lnTo>
                  <a:pt x="4564385" y="1580417"/>
                </a:lnTo>
                <a:lnTo>
                  <a:pt x="4576683" y="1567550"/>
                </a:lnTo>
                <a:lnTo>
                  <a:pt x="4610139" y="1561984"/>
                </a:lnTo>
                <a:lnTo>
                  <a:pt x="4615159" y="1548665"/>
                </a:lnTo>
                <a:close/>
                <a:moveTo>
                  <a:pt x="1696795" y="1546060"/>
                </a:moveTo>
                <a:lnTo>
                  <a:pt x="1662968" y="1549935"/>
                </a:lnTo>
                <a:lnTo>
                  <a:pt x="1658871" y="1550290"/>
                </a:lnTo>
                <a:lnTo>
                  <a:pt x="1662969" y="1549940"/>
                </a:lnTo>
                <a:lnTo>
                  <a:pt x="1696791" y="1546065"/>
                </a:lnTo>
                <a:close/>
                <a:moveTo>
                  <a:pt x="5562179" y="1527226"/>
                </a:moveTo>
                <a:lnTo>
                  <a:pt x="5555636" y="1528046"/>
                </a:lnTo>
                <a:lnTo>
                  <a:pt x="5553716" y="1533613"/>
                </a:lnTo>
                <a:lnTo>
                  <a:pt x="5553717" y="1533613"/>
                </a:lnTo>
                <a:lnTo>
                  <a:pt x="5555638" y="1528046"/>
                </a:lnTo>
                <a:lnTo>
                  <a:pt x="5562179" y="1527227"/>
                </a:lnTo>
                <a:close/>
                <a:moveTo>
                  <a:pt x="6205420" y="1518607"/>
                </a:moveTo>
                <a:lnTo>
                  <a:pt x="6197739" y="1537488"/>
                </a:lnTo>
                <a:lnTo>
                  <a:pt x="6197740" y="1537490"/>
                </a:lnTo>
                <a:lnTo>
                  <a:pt x="6205421" y="1518607"/>
                </a:lnTo>
                <a:close/>
                <a:moveTo>
                  <a:pt x="6431898" y="1502281"/>
                </a:moveTo>
                <a:lnTo>
                  <a:pt x="6446113" y="1524620"/>
                </a:lnTo>
                <a:lnTo>
                  <a:pt x="6446116" y="1524619"/>
                </a:lnTo>
                <a:lnTo>
                  <a:pt x="6431903" y="1502281"/>
                </a:lnTo>
                <a:close/>
                <a:moveTo>
                  <a:pt x="4836247" y="1499268"/>
                </a:moveTo>
                <a:lnTo>
                  <a:pt x="4836246" y="1499269"/>
                </a:lnTo>
                <a:lnTo>
                  <a:pt x="4838941" y="1525039"/>
                </a:lnTo>
                <a:lnTo>
                  <a:pt x="4860470" y="1545656"/>
                </a:lnTo>
                <a:lnTo>
                  <a:pt x="4860470" y="1553370"/>
                </a:lnTo>
                <a:lnTo>
                  <a:pt x="4860471" y="1553370"/>
                </a:lnTo>
                <a:lnTo>
                  <a:pt x="4860471" y="1545648"/>
                </a:lnTo>
                <a:lnTo>
                  <a:pt x="4838942" y="1525031"/>
                </a:lnTo>
                <a:close/>
                <a:moveTo>
                  <a:pt x="8062556" y="1490276"/>
                </a:moveTo>
                <a:lnTo>
                  <a:pt x="8084085" y="1497122"/>
                </a:lnTo>
                <a:lnTo>
                  <a:pt x="8091800" y="1509161"/>
                </a:lnTo>
                <a:lnTo>
                  <a:pt x="8085635" y="1530189"/>
                </a:lnTo>
                <a:lnTo>
                  <a:pt x="8070642" y="1518603"/>
                </a:lnTo>
                <a:lnTo>
                  <a:pt x="8060635" y="1526766"/>
                </a:lnTo>
                <a:lnTo>
                  <a:pt x="8061040" y="1546518"/>
                </a:lnTo>
                <a:lnTo>
                  <a:pt x="8041027" y="1537074"/>
                </a:lnTo>
                <a:lnTo>
                  <a:pt x="8035265" y="1520747"/>
                </a:lnTo>
                <a:lnTo>
                  <a:pt x="8041431" y="1500584"/>
                </a:lnTo>
                <a:lnTo>
                  <a:pt x="8057199" y="1504872"/>
                </a:lnTo>
                <a:close/>
                <a:moveTo>
                  <a:pt x="4598212" y="1484258"/>
                </a:moveTo>
                <a:lnTo>
                  <a:pt x="4598212" y="1484259"/>
                </a:lnTo>
                <a:lnTo>
                  <a:pt x="4598959" y="1494393"/>
                </a:lnTo>
                <a:close/>
                <a:moveTo>
                  <a:pt x="6456900" y="1477374"/>
                </a:moveTo>
                <a:lnTo>
                  <a:pt x="6456898" y="1477376"/>
                </a:lnTo>
                <a:lnTo>
                  <a:pt x="6460738" y="1490689"/>
                </a:lnTo>
                <a:lnTo>
                  <a:pt x="6460739" y="1490685"/>
                </a:lnTo>
                <a:close/>
                <a:moveTo>
                  <a:pt x="6622220" y="1451189"/>
                </a:moveTo>
                <a:lnTo>
                  <a:pt x="6604536" y="1479964"/>
                </a:lnTo>
                <a:lnTo>
                  <a:pt x="6576875" y="1485532"/>
                </a:lnTo>
                <a:lnTo>
                  <a:pt x="6536108" y="1476954"/>
                </a:lnTo>
                <a:lnTo>
                  <a:pt x="6526876" y="1491965"/>
                </a:lnTo>
                <a:lnTo>
                  <a:pt x="6526877" y="1491967"/>
                </a:lnTo>
                <a:lnTo>
                  <a:pt x="6536108" y="1476958"/>
                </a:lnTo>
                <a:lnTo>
                  <a:pt x="6576875" y="1485536"/>
                </a:lnTo>
                <a:lnTo>
                  <a:pt x="6604536" y="1479968"/>
                </a:lnTo>
                <a:lnTo>
                  <a:pt x="6622222" y="1451189"/>
                </a:lnTo>
                <a:close/>
                <a:moveTo>
                  <a:pt x="5695189" y="1446482"/>
                </a:moveTo>
                <a:lnTo>
                  <a:pt x="5690607" y="1488125"/>
                </a:lnTo>
                <a:lnTo>
                  <a:pt x="5637913" y="1524165"/>
                </a:lnTo>
                <a:lnTo>
                  <a:pt x="5591789" y="1560244"/>
                </a:lnTo>
                <a:lnTo>
                  <a:pt x="5561399" y="1546513"/>
                </a:lnTo>
                <a:lnTo>
                  <a:pt x="5561031" y="1546513"/>
                </a:lnTo>
                <a:lnTo>
                  <a:pt x="5561028" y="1546518"/>
                </a:lnTo>
                <a:lnTo>
                  <a:pt x="5561399" y="1546518"/>
                </a:lnTo>
                <a:lnTo>
                  <a:pt x="5560155" y="1550360"/>
                </a:lnTo>
                <a:lnTo>
                  <a:pt x="5561399" y="1546519"/>
                </a:lnTo>
                <a:lnTo>
                  <a:pt x="5591789" y="1560250"/>
                </a:lnTo>
                <a:lnTo>
                  <a:pt x="5637913" y="1524172"/>
                </a:lnTo>
                <a:lnTo>
                  <a:pt x="5637913" y="1524171"/>
                </a:lnTo>
                <a:lnTo>
                  <a:pt x="5690607" y="1488132"/>
                </a:lnTo>
                <a:lnTo>
                  <a:pt x="5695189" y="1446484"/>
                </a:lnTo>
                <a:close/>
                <a:moveTo>
                  <a:pt x="5521406" y="1445193"/>
                </a:moveTo>
                <a:lnTo>
                  <a:pt x="5519115" y="1447752"/>
                </a:lnTo>
                <a:lnTo>
                  <a:pt x="5507188" y="1458060"/>
                </a:lnTo>
                <a:lnTo>
                  <a:pt x="5506413" y="1461070"/>
                </a:lnTo>
                <a:lnTo>
                  <a:pt x="5507559" y="1463214"/>
                </a:lnTo>
                <a:lnTo>
                  <a:pt x="5509479" y="1466224"/>
                </a:lnTo>
                <a:lnTo>
                  <a:pt x="5509883" y="1466638"/>
                </a:lnTo>
                <a:lnTo>
                  <a:pt x="5511029" y="1468782"/>
                </a:lnTo>
                <a:lnTo>
                  <a:pt x="5507963" y="1469234"/>
                </a:lnTo>
                <a:lnTo>
                  <a:pt x="5505268" y="1469234"/>
                </a:lnTo>
                <a:lnTo>
                  <a:pt x="5503718" y="1469234"/>
                </a:lnTo>
                <a:lnTo>
                  <a:pt x="5502202" y="1469234"/>
                </a:lnTo>
                <a:lnTo>
                  <a:pt x="5497956" y="1474801"/>
                </a:lnTo>
                <a:lnTo>
                  <a:pt x="5495665" y="1476946"/>
                </a:lnTo>
                <a:lnTo>
                  <a:pt x="5492566" y="1477811"/>
                </a:lnTo>
                <a:lnTo>
                  <a:pt x="5489870" y="1478225"/>
                </a:lnTo>
                <a:lnTo>
                  <a:pt x="5488354" y="1478225"/>
                </a:lnTo>
                <a:lnTo>
                  <a:pt x="5486804" y="1479542"/>
                </a:lnTo>
                <a:lnTo>
                  <a:pt x="5486029" y="1480370"/>
                </a:lnTo>
                <a:lnTo>
                  <a:pt x="5486029" y="1482100"/>
                </a:lnTo>
                <a:lnTo>
                  <a:pt x="5486029" y="1482514"/>
                </a:lnTo>
                <a:lnTo>
                  <a:pt x="5484109" y="1482514"/>
                </a:lnTo>
                <a:lnTo>
                  <a:pt x="5482964" y="1480370"/>
                </a:lnTo>
                <a:lnTo>
                  <a:pt x="5482189" y="1479956"/>
                </a:lnTo>
                <a:lnTo>
                  <a:pt x="5479123" y="1479956"/>
                </a:lnTo>
                <a:lnTo>
                  <a:pt x="5477573" y="1479956"/>
                </a:lnTo>
                <a:lnTo>
                  <a:pt x="5472586" y="1478225"/>
                </a:lnTo>
                <a:lnTo>
                  <a:pt x="5471037" y="1477360"/>
                </a:lnTo>
                <a:lnTo>
                  <a:pt x="5469891" y="1475667"/>
                </a:lnTo>
                <a:lnTo>
                  <a:pt x="5467196" y="1469647"/>
                </a:lnTo>
                <a:lnTo>
                  <a:pt x="5466421" y="1464907"/>
                </a:lnTo>
                <a:lnTo>
                  <a:pt x="5468745" y="1466638"/>
                </a:lnTo>
                <a:lnTo>
                  <a:pt x="5470666" y="1464907"/>
                </a:lnTo>
                <a:lnTo>
                  <a:pt x="5472586" y="1462763"/>
                </a:lnTo>
                <a:lnTo>
                  <a:pt x="5474877" y="1461935"/>
                </a:lnTo>
                <a:lnTo>
                  <a:pt x="5476427" y="1462349"/>
                </a:lnTo>
                <a:lnTo>
                  <a:pt x="5477573" y="1462763"/>
                </a:lnTo>
                <a:lnTo>
                  <a:pt x="5480639" y="1461935"/>
                </a:lnTo>
                <a:lnTo>
                  <a:pt x="5481414" y="1458474"/>
                </a:lnTo>
                <a:lnTo>
                  <a:pt x="5481414" y="1454636"/>
                </a:lnTo>
                <a:lnTo>
                  <a:pt x="5486029" y="1455916"/>
                </a:lnTo>
                <a:lnTo>
                  <a:pt x="5490645" y="1456329"/>
                </a:lnTo>
                <a:lnTo>
                  <a:pt x="5494486" y="1456329"/>
                </a:lnTo>
                <a:lnTo>
                  <a:pt x="5498327" y="1455916"/>
                </a:lnTo>
                <a:lnTo>
                  <a:pt x="5509479" y="1451627"/>
                </a:lnTo>
                <a:lnTo>
                  <a:pt x="5512949" y="1449482"/>
                </a:lnTo>
                <a:lnTo>
                  <a:pt x="5514870" y="1448165"/>
                </a:lnTo>
                <a:lnTo>
                  <a:pt x="5517565" y="1446021"/>
                </a:lnTo>
                <a:close/>
                <a:moveTo>
                  <a:pt x="5245739" y="1443475"/>
                </a:moveTo>
                <a:lnTo>
                  <a:pt x="5260731" y="1455476"/>
                </a:lnTo>
                <a:lnTo>
                  <a:pt x="5280340" y="1453332"/>
                </a:lnTo>
                <a:lnTo>
                  <a:pt x="5299174" y="1455928"/>
                </a:lnTo>
                <a:lnTo>
                  <a:pt x="5299174" y="1461947"/>
                </a:lnTo>
                <a:lnTo>
                  <a:pt x="5312617" y="1457621"/>
                </a:lnTo>
                <a:lnTo>
                  <a:pt x="5309922" y="1467930"/>
                </a:lnTo>
                <a:lnTo>
                  <a:pt x="5273400" y="1470939"/>
                </a:lnTo>
                <a:lnTo>
                  <a:pt x="5273400" y="1464920"/>
                </a:lnTo>
                <a:lnTo>
                  <a:pt x="5241864" y="1458486"/>
                </a:lnTo>
                <a:close/>
                <a:moveTo>
                  <a:pt x="5007705" y="1434435"/>
                </a:moveTo>
                <a:lnTo>
                  <a:pt x="5010030" y="1434887"/>
                </a:lnTo>
                <a:lnTo>
                  <a:pt x="5012321" y="1437897"/>
                </a:lnTo>
                <a:lnTo>
                  <a:pt x="5013500" y="1438724"/>
                </a:lnTo>
                <a:lnTo>
                  <a:pt x="5012321" y="1440041"/>
                </a:lnTo>
                <a:lnTo>
                  <a:pt x="5010030" y="1440041"/>
                </a:lnTo>
                <a:lnTo>
                  <a:pt x="5008109" y="1437897"/>
                </a:lnTo>
                <a:close/>
                <a:moveTo>
                  <a:pt x="6450364" y="1430608"/>
                </a:moveTo>
                <a:lnTo>
                  <a:pt x="6450362" y="1430611"/>
                </a:lnTo>
                <a:lnTo>
                  <a:pt x="6459593" y="1445622"/>
                </a:lnTo>
                <a:lnTo>
                  <a:pt x="6466498" y="1462773"/>
                </a:lnTo>
                <a:lnTo>
                  <a:pt x="6466500" y="1462770"/>
                </a:lnTo>
                <a:lnTo>
                  <a:pt x="6459593" y="1445614"/>
                </a:lnTo>
                <a:close/>
                <a:moveTo>
                  <a:pt x="5005414" y="1430598"/>
                </a:moveTo>
                <a:lnTo>
                  <a:pt x="5006559" y="1431425"/>
                </a:lnTo>
                <a:lnTo>
                  <a:pt x="5006559" y="1432291"/>
                </a:lnTo>
                <a:lnTo>
                  <a:pt x="5005414" y="1432742"/>
                </a:lnTo>
                <a:lnTo>
                  <a:pt x="5003864" y="1431877"/>
                </a:lnTo>
                <a:lnTo>
                  <a:pt x="5003493" y="1431425"/>
                </a:lnTo>
                <a:close/>
                <a:moveTo>
                  <a:pt x="4852015" y="1418152"/>
                </a:moveTo>
                <a:lnTo>
                  <a:pt x="4852014" y="1418156"/>
                </a:lnTo>
                <a:lnTo>
                  <a:pt x="4856595" y="1451637"/>
                </a:lnTo>
                <a:lnTo>
                  <a:pt x="4856596" y="1451631"/>
                </a:lnTo>
                <a:close/>
                <a:moveTo>
                  <a:pt x="5773055" y="1392484"/>
                </a:moveTo>
                <a:lnTo>
                  <a:pt x="5762341" y="1398266"/>
                </a:lnTo>
                <a:lnTo>
                  <a:pt x="5762506" y="1398402"/>
                </a:lnTo>
                <a:lnTo>
                  <a:pt x="5773253" y="1392797"/>
                </a:lnTo>
                <a:close/>
                <a:moveTo>
                  <a:pt x="4883517" y="1386771"/>
                </a:moveTo>
                <a:lnTo>
                  <a:pt x="4901609" y="1390233"/>
                </a:lnTo>
                <a:lnTo>
                  <a:pt x="4901205" y="1408253"/>
                </a:lnTo>
                <a:lnTo>
                  <a:pt x="4922364" y="1395387"/>
                </a:lnTo>
                <a:lnTo>
                  <a:pt x="4924284" y="1402234"/>
                </a:lnTo>
                <a:lnTo>
                  <a:pt x="4911986" y="1419427"/>
                </a:lnTo>
                <a:lnTo>
                  <a:pt x="4912761" y="1435304"/>
                </a:lnTo>
                <a:lnTo>
                  <a:pt x="4921589" y="1443882"/>
                </a:lnTo>
                <a:lnTo>
                  <a:pt x="4919298" y="1474393"/>
                </a:lnTo>
                <a:lnTo>
                  <a:pt x="4903125" y="1491135"/>
                </a:lnTo>
                <a:lnTo>
                  <a:pt x="4908145" y="1510020"/>
                </a:lnTo>
                <a:lnTo>
                  <a:pt x="4921589" y="1510886"/>
                </a:lnTo>
                <a:lnTo>
                  <a:pt x="4928900" y="1526762"/>
                </a:lnTo>
                <a:lnTo>
                  <a:pt x="4938502" y="1532329"/>
                </a:lnTo>
                <a:lnTo>
                  <a:pt x="4938502" y="1532333"/>
                </a:lnTo>
                <a:lnTo>
                  <a:pt x="4969262" y="1543920"/>
                </a:lnTo>
                <a:lnTo>
                  <a:pt x="4979639" y="1540496"/>
                </a:lnTo>
                <a:lnTo>
                  <a:pt x="5001573" y="1546517"/>
                </a:lnTo>
                <a:lnTo>
                  <a:pt x="5036174" y="1561527"/>
                </a:lnTo>
                <a:lnTo>
                  <a:pt x="5049617" y="1592453"/>
                </a:lnTo>
                <a:lnTo>
                  <a:pt x="5073101" y="1598474"/>
                </a:lnTo>
                <a:lnTo>
                  <a:pt x="5109993" y="1613070"/>
                </a:lnTo>
                <a:lnTo>
                  <a:pt x="5138463" y="1629813"/>
                </a:lnTo>
                <a:lnTo>
                  <a:pt x="5150356" y="1621234"/>
                </a:lnTo>
                <a:lnTo>
                  <a:pt x="5161913" y="1604906"/>
                </a:lnTo>
                <a:lnTo>
                  <a:pt x="5154972" y="1579135"/>
                </a:lnTo>
                <a:lnTo>
                  <a:pt x="5161913" y="1562807"/>
                </a:lnTo>
                <a:lnTo>
                  <a:pt x="5179972" y="1546517"/>
                </a:lnTo>
                <a:lnTo>
                  <a:pt x="5197289" y="1542227"/>
                </a:lnTo>
                <a:lnTo>
                  <a:pt x="5232261" y="1549077"/>
                </a:lnTo>
                <a:lnTo>
                  <a:pt x="5241864" y="1564122"/>
                </a:lnTo>
                <a:lnTo>
                  <a:pt x="5251500" y="1564122"/>
                </a:lnTo>
                <a:lnTo>
                  <a:pt x="5259956" y="1570106"/>
                </a:lnTo>
                <a:lnTo>
                  <a:pt x="5286101" y="1574432"/>
                </a:lnTo>
                <a:lnTo>
                  <a:pt x="5293412" y="1586020"/>
                </a:lnTo>
                <a:lnTo>
                  <a:pt x="5284551" y="1601897"/>
                </a:lnTo>
                <a:lnTo>
                  <a:pt x="5284552" y="1601899"/>
                </a:lnTo>
                <a:lnTo>
                  <a:pt x="5293412" y="1586024"/>
                </a:lnTo>
                <a:lnTo>
                  <a:pt x="5327239" y="1584708"/>
                </a:lnTo>
                <a:lnTo>
                  <a:pt x="5353013" y="1593736"/>
                </a:lnTo>
                <a:lnTo>
                  <a:pt x="5379158" y="1604046"/>
                </a:lnTo>
                <a:lnTo>
                  <a:pt x="5391826" y="1609613"/>
                </a:lnTo>
                <a:lnTo>
                  <a:pt x="5410289" y="1598891"/>
                </a:lnTo>
                <a:lnTo>
                  <a:pt x="5420667" y="1589033"/>
                </a:lnTo>
                <a:lnTo>
                  <a:pt x="5442971" y="1586024"/>
                </a:lnTo>
                <a:lnTo>
                  <a:pt x="5461804" y="1590313"/>
                </a:lnTo>
                <a:lnTo>
                  <a:pt x="5469890" y="1607467"/>
                </a:lnTo>
                <a:lnTo>
                  <a:pt x="5475281" y="1595881"/>
                </a:lnTo>
                <a:lnTo>
                  <a:pt x="5496406" y="1604046"/>
                </a:lnTo>
                <a:lnTo>
                  <a:pt x="5516790" y="1606190"/>
                </a:lnTo>
                <a:lnTo>
                  <a:pt x="5528717" y="1597612"/>
                </a:lnTo>
                <a:lnTo>
                  <a:pt x="5547550" y="1646972"/>
                </a:lnTo>
                <a:lnTo>
                  <a:pt x="5551021" y="1656001"/>
                </a:lnTo>
                <a:lnTo>
                  <a:pt x="5544484" y="1669319"/>
                </a:lnTo>
                <a:lnTo>
                  <a:pt x="5541418" y="1695053"/>
                </a:lnTo>
                <a:lnTo>
                  <a:pt x="5535623" y="1713111"/>
                </a:lnTo>
                <a:lnTo>
                  <a:pt x="5529862" y="1719093"/>
                </a:lnTo>
                <a:lnTo>
                  <a:pt x="5520260" y="1708371"/>
                </a:lnTo>
                <a:lnTo>
                  <a:pt x="5507187" y="1692495"/>
                </a:lnTo>
                <a:lnTo>
                  <a:pt x="5484883" y="1643962"/>
                </a:lnTo>
                <a:lnTo>
                  <a:pt x="5482592" y="1646972"/>
                </a:lnTo>
                <a:lnTo>
                  <a:pt x="5496035" y="1683051"/>
                </a:lnTo>
                <a:lnTo>
                  <a:pt x="5514869" y="1717400"/>
                </a:lnTo>
                <a:lnTo>
                  <a:pt x="5537948" y="1770221"/>
                </a:lnTo>
                <a:lnTo>
                  <a:pt x="5549100" y="1789093"/>
                </a:lnTo>
                <a:lnTo>
                  <a:pt x="5558702" y="1808393"/>
                </a:lnTo>
                <a:lnTo>
                  <a:pt x="5584072" y="1846203"/>
                </a:lnTo>
                <a:lnTo>
                  <a:pt x="5579086" y="1852185"/>
                </a:lnTo>
                <a:lnTo>
                  <a:pt x="5581006" y="1874532"/>
                </a:lnTo>
                <a:lnTo>
                  <a:pt x="5613688" y="1905006"/>
                </a:lnTo>
                <a:lnTo>
                  <a:pt x="5618674" y="1912304"/>
                </a:lnTo>
                <a:lnTo>
                  <a:pt x="5513724" y="1912304"/>
                </a:lnTo>
                <a:lnTo>
                  <a:pt x="5411064" y="1912304"/>
                </a:lnTo>
                <a:lnTo>
                  <a:pt x="5304935" y="1912304"/>
                </a:lnTo>
                <a:lnTo>
                  <a:pt x="5307135" y="1976504"/>
                </a:lnTo>
                <a:lnTo>
                  <a:pt x="5304935" y="1912305"/>
                </a:lnTo>
                <a:lnTo>
                  <a:pt x="5411065" y="1912305"/>
                </a:lnTo>
                <a:lnTo>
                  <a:pt x="5513724" y="1912305"/>
                </a:lnTo>
                <a:lnTo>
                  <a:pt x="5618675" y="1912305"/>
                </a:lnTo>
                <a:lnTo>
                  <a:pt x="5628681" y="1945374"/>
                </a:lnTo>
                <a:lnTo>
                  <a:pt x="5623290" y="1951808"/>
                </a:lnTo>
                <a:lnTo>
                  <a:pt x="5628681" y="1986570"/>
                </a:lnTo>
                <a:lnTo>
                  <a:pt x="5640608" y="2027352"/>
                </a:lnTo>
                <a:lnTo>
                  <a:pt x="5651356" y="2035968"/>
                </a:lnTo>
                <a:lnTo>
                  <a:pt x="5665978" y="2048834"/>
                </a:lnTo>
                <a:lnTo>
                  <a:pt x="5684071" y="2088337"/>
                </a:lnTo>
                <a:lnTo>
                  <a:pt x="5692527" y="2119676"/>
                </a:lnTo>
                <a:lnTo>
                  <a:pt x="5707891" y="2136418"/>
                </a:lnTo>
                <a:lnTo>
                  <a:pt x="5745963" y="2168622"/>
                </a:lnTo>
                <a:lnTo>
                  <a:pt x="5761326" y="2187960"/>
                </a:lnTo>
                <a:lnTo>
                  <a:pt x="5776723" y="2207711"/>
                </a:lnTo>
                <a:lnTo>
                  <a:pt x="5785955" y="2219713"/>
                </a:lnTo>
                <a:lnTo>
                  <a:pt x="5799398" y="2230021"/>
                </a:lnTo>
                <a:lnTo>
                  <a:pt x="5799399" y="2230020"/>
                </a:lnTo>
                <a:lnTo>
                  <a:pt x="5805935" y="2239877"/>
                </a:lnTo>
                <a:lnTo>
                  <a:pt x="5805564" y="2254474"/>
                </a:lnTo>
                <a:lnTo>
                  <a:pt x="5790572" y="2262638"/>
                </a:lnTo>
                <a:lnTo>
                  <a:pt x="5802869" y="2271667"/>
                </a:lnTo>
                <a:lnTo>
                  <a:pt x="5802869" y="2271668"/>
                </a:lnTo>
                <a:lnTo>
                  <a:pt x="5811326" y="2278101"/>
                </a:lnTo>
                <a:lnTo>
                  <a:pt x="5817087" y="2292285"/>
                </a:lnTo>
                <a:lnTo>
                  <a:pt x="5829789" y="2306430"/>
                </a:lnTo>
                <a:lnTo>
                  <a:pt x="5842861" y="2306430"/>
                </a:lnTo>
                <a:lnTo>
                  <a:pt x="5867861" y="2297853"/>
                </a:lnTo>
                <a:lnTo>
                  <a:pt x="5897442" y="2293564"/>
                </a:lnTo>
                <a:lnTo>
                  <a:pt x="5920521" y="2283707"/>
                </a:lnTo>
                <a:lnTo>
                  <a:pt x="5933964" y="2280697"/>
                </a:lnTo>
                <a:lnTo>
                  <a:pt x="5942825" y="2275091"/>
                </a:lnTo>
                <a:lnTo>
                  <a:pt x="5958189" y="2273812"/>
                </a:lnTo>
                <a:lnTo>
                  <a:pt x="5967050" y="2272947"/>
                </a:lnTo>
                <a:lnTo>
                  <a:pt x="5978977" y="2267793"/>
                </a:lnTo>
                <a:lnTo>
                  <a:pt x="5992824" y="2264783"/>
                </a:lnTo>
                <a:lnTo>
                  <a:pt x="6005492" y="2252782"/>
                </a:lnTo>
                <a:lnTo>
                  <a:pt x="6015499" y="2252782"/>
                </a:lnTo>
                <a:lnTo>
                  <a:pt x="6016644" y="2262225"/>
                </a:lnTo>
                <a:lnTo>
                  <a:pt x="6014724" y="2281976"/>
                </a:lnTo>
                <a:lnTo>
                  <a:pt x="6015499" y="2299997"/>
                </a:lnTo>
                <a:lnTo>
                  <a:pt x="6010108" y="2312450"/>
                </a:lnTo>
                <a:lnTo>
                  <a:pt x="6003942" y="2348943"/>
                </a:lnTo>
                <a:lnTo>
                  <a:pt x="5992049" y="2387167"/>
                </a:lnTo>
                <a:lnTo>
                  <a:pt x="5976652" y="2430958"/>
                </a:lnTo>
                <a:lnTo>
                  <a:pt x="5954348" y="2481183"/>
                </a:lnTo>
                <a:lnTo>
                  <a:pt x="5932044" y="2518956"/>
                </a:lnTo>
                <a:lnTo>
                  <a:pt x="5901283" y="2565757"/>
                </a:lnTo>
                <a:lnTo>
                  <a:pt x="5874397" y="2593258"/>
                </a:lnTo>
                <a:lnTo>
                  <a:pt x="5834405" y="2627607"/>
                </a:lnTo>
                <a:lnTo>
                  <a:pt x="5809001" y="2653340"/>
                </a:lnTo>
                <a:lnTo>
                  <a:pt x="5779790" y="2694574"/>
                </a:lnTo>
                <a:lnTo>
                  <a:pt x="5773254" y="2713046"/>
                </a:lnTo>
                <a:lnTo>
                  <a:pt x="5767122" y="2720759"/>
                </a:lnTo>
                <a:lnTo>
                  <a:pt x="5751354" y="2692429"/>
                </a:lnTo>
                <a:lnTo>
                  <a:pt x="5750175" y="2567901"/>
                </a:lnTo>
                <a:lnTo>
                  <a:pt x="5773254" y="2529264"/>
                </a:lnTo>
                <a:lnTo>
                  <a:pt x="5780565" y="2518542"/>
                </a:lnTo>
                <a:lnTo>
                  <a:pt x="5797882" y="2518128"/>
                </a:lnTo>
                <a:lnTo>
                  <a:pt x="5821332" y="2494050"/>
                </a:lnTo>
                <a:lnTo>
                  <a:pt x="5857079" y="2492357"/>
                </a:lnTo>
                <a:lnTo>
                  <a:pt x="5930898" y="2389725"/>
                </a:lnTo>
                <a:lnTo>
                  <a:pt x="5930897" y="2389725"/>
                </a:lnTo>
                <a:lnTo>
                  <a:pt x="5857079" y="2492356"/>
                </a:lnTo>
                <a:lnTo>
                  <a:pt x="5821332" y="2494049"/>
                </a:lnTo>
                <a:lnTo>
                  <a:pt x="5797882" y="2518127"/>
                </a:lnTo>
                <a:lnTo>
                  <a:pt x="5780564" y="2518541"/>
                </a:lnTo>
                <a:lnTo>
                  <a:pt x="5773253" y="2529263"/>
                </a:lnTo>
                <a:lnTo>
                  <a:pt x="5755194" y="2529263"/>
                </a:lnTo>
                <a:lnTo>
                  <a:pt x="5744042" y="2518127"/>
                </a:lnTo>
                <a:lnTo>
                  <a:pt x="5719413" y="2531859"/>
                </a:lnTo>
                <a:lnTo>
                  <a:pt x="5711732" y="2546456"/>
                </a:lnTo>
                <a:lnTo>
                  <a:pt x="5693673" y="2543860"/>
                </a:lnTo>
                <a:lnTo>
                  <a:pt x="5687911" y="2540023"/>
                </a:lnTo>
                <a:lnTo>
                  <a:pt x="5681746" y="2540437"/>
                </a:lnTo>
                <a:lnTo>
                  <a:pt x="5672919" y="2540437"/>
                </a:lnTo>
                <a:lnTo>
                  <a:pt x="5638283" y="2511656"/>
                </a:lnTo>
                <a:lnTo>
                  <a:pt x="5619449" y="2511656"/>
                </a:lnTo>
                <a:lnTo>
                  <a:pt x="5609847" y="2500520"/>
                </a:lnTo>
                <a:lnTo>
                  <a:pt x="5609847" y="2481182"/>
                </a:lnTo>
                <a:lnTo>
                  <a:pt x="5596000" y="2475163"/>
                </a:lnTo>
                <a:lnTo>
                  <a:pt x="5596000" y="2475164"/>
                </a:lnTo>
                <a:lnTo>
                  <a:pt x="5596000" y="2475164"/>
                </a:lnTo>
                <a:lnTo>
                  <a:pt x="5609847" y="2481184"/>
                </a:lnTo>
                <a:lnTo>
                  <a:pt x="5609847" y="2500521"/>
                </a:lnTo>
                <a:lnTo>
                  <a:pt x="5619449" y="2511657"/>
                </a:lnTo>
                <a:lnTo>
                  <a:pt x="5638283" y="2511657"/>
                </a:lnTo>
                <a:lnTo>
                  <a:pt x="5672918" y="2540438"/>
                </a:lnTo>
                <a:lnTo>
                  <a:pt x="5681746" y="2540438"/>
                </a:lnTo>
                <a:lnTo>
                  <a:pt x="5687911" y="2540024"/>
                </a:lnTo>
                <a:lnTo>
                  <a:pt x="5693673" y="2543861"/>
                </a:lnTo>
                <a:lnTo>
                  <a:pt x="5711732" y="2546457"/>
                </a:lnTo>
                <a:lnTo>
                  <a:pt x="5719413" y="2531860"/>
                </a:lnTo>
                <a:lnTo>
                  <a:pt x="5744042" y="2518128"/>
                </a:lnTo>
                <a:lnTo>
                  <a:pt x="5755194" y="2529264"/>
                </a:lnTo>
                <a:lnTo>
                  <a:pt x="5773253" y="2529264"/>
                </a:lnTo>
                <a:lnTo>
                  <a:pt x="5750174" y="2567902"/>
                </a:lnTo>
                <a:lnTo>
                  <a:pt x="5751353" y="2692430"/>
                </a:lnTo>
                <a:lnTo>
                  <a:pt x="5767121" y="2720759"/>
                </a:lnTo>
                <a:lnTo>
                  <a:pt x="5747883" y="2734491"/>
                </a:lnTo>
                <a:lnTo>
                  <a:pt x="5741347" y="2748674"/>
                </a:lnTo>
                <a:lnTo>
                  <a:pt x="5730970" y="2750819"/>
                </a:lnTo>
                <a:lnTo>
                  <a:pt x="5726724" y="2775273"/>
                </a:lnTo>
                <a:lnTo>
                  <a:pt x="5718268" y="2789042"/>
                </a:lnTo>
                <a:lnTo>
                  <a:pt x="5712506" y="2811766"/>
                </a:lnTo>
                <a:lnTo>
                  <a:pt x="5701725" y="2822940"/>
                </a:lnTo>
                <a:lnTo>
                  <a:pt x="5701725" y="2822939"/>
                </a:lnTo>
                <a:lnTo>
                  <a:pt x="5688282" y="2865452"/>
                </a:lnTo>
                <a:lnTo>
                  <a:pt x="5689831" y="2884789"/>
                </a:lnTo>
                <a:lnTo>
                  <a:pt x="5706745" y="2896790"/>
                </a:lnTo>
                <a:lnTo>
                  <a:pt x="5707520" y="2905368"/>
                </a:lnTo>
                <a:lnTo>
                  <a:pt x="5699434" y="2926436"/>
                </a:lnTo>
                <a:lnTo>
                  <a:pt x="5700579" y="2936707"/>
                </a:lnTo>
                <a:lnTo>
                  <a:pt x="5698659" y="2953486"/>
                </a:lnTo>
                <a:lnTo>
                  <a:pt x="5707520" y="2974065"/>
                </a:lnTo>
                <a:lnTo>
                  <a:pt x="5717897" y="3008000"/>
                </a:lnTo>
                <a:lnTo>
                  <a:pt x="5727499" y="3015713"/>
                </a:lnTo>
                <a:lnTo>
                  <a:pt x="5705599" y="3035464"/>
                </a:lnTo>
                <a:lnTo>
                  <a:pt x="5675601" y="3048773"/>
                </a:lnTo>
                <a:lnTo>
                  <a:pt x="5675985" y="3048783"/>
                </a:lnTo>
                <a:lnTo>
                  <a:pt x="5705600" y="3035465"/>
                </a:lnTo>
                <a:lnTo>
                  <a:pt x="5727904" y="3015713"/>
                </a:lnTo>
                <a:lnTo>
                  <a:pt x="5731745" y="3031176"/>
                </a:lnTo>
                <a:lnTo>
                  <a:pt x="5729420" y="3065110"/>
                </a:lnTo>
                <a:lnTo>
                  <a:pt x="5731340" y="3095170"/>
                </a:lnTo>
                <a:lnTo>
                  <a:pt x="5730566" y="3147954"/>
                </a:lnTo>
                <a:lnTo>
                  <a:pt x="5734811" y="3164695"/>
                </a:lnTo>
                <a:lnTo>
                  <a:pt x="5725579" y="3189601"/>
                </a:lnTo>
                <a:lnTo>
                  <a:pt x="5714057" y="3213227"/>
                </a:lnTo>
                <a:lnTo>
                  <a:pt x="5696368" y="3233844"/>
                </a:lnTo>
                <a:lnTo>
                  <a:pt x="5671369" y="3247576"/>
                </a:lnTo>
                <a:lnTo>
                  <a:pt x="5640608" y="3263904"/>
                </a:lnTo>
                <a:lnTo>
                  <a:pt x="5608297" y="3300397"/>
                </a:lnTo>
                <a:lnTo>
                  <a:pt x="5597920" y="3306379"/>
                </a:lnTo>
                <a:lnTo>
                  <a:pt x="5578312" y="3331284"/>
                </a:lnTo>
                <a:lnTo>
                  <a:pt x="5567160" y="3338583"/>
                </a:lnTo>
                <a:lnTo>
                  <a:pt x="5563689" y="3363488"/>
                </a:lnTo>
                <a:lnTo>
                  <a:pt x="5575246" y="3389259"/>
                </a:lnTo>
                <a:lnTo>
                  <a:pt x="5579087" y="3409011"/>
                </a:lnTo>
                <a:lnTo>
                  <a:pt x="5579087" y="3419319"/>
                </a:lnTo>
                <a:lnTo>
                  <a:pt x="5584073" y="3417589"/>
                </a:lnTo>
                <a:lnTo>
                  <a:pt x="5581378" y="3450658"/>
                </a:lnTo>
                <a:lnTo>
                  <a:pt x="5576391" y="3466948"/>
                </a:lnTo>
                <a:lnTo>
                  <a:pt x="5582153" y="3472968"/>
                </a:lnTo>
                <a:lnTo>
                  <a:pt x="5577537" y="3486700"/>
                </a:lnTo>
                <a:lnTo>
                  <a:pt x="5565643" y="3499152"/>
                </a:lnTo>
                <a:lnTo>
                  <a:pt x="5543710" y="3510778"/>
                </a:lnTo>
                <a:lnTo>
                  <a:pt x="5511029" y="3529212"/>
                </a:lnTo>
                <a:lnTo>
                  <a:pt x="5498327" y="3542117"/>
                </a:lnTo>
                <a:lnTo>
                  <a:pt x="5499877" y="3555848"/>
                </a:lnTo>
                <a:lnTo>
                  <a:pt x="5506413" y="3558858"/>
                </a:lnTo>
                <a:lnTo>
                  <a:pt x="5503347" y="3576465"/>
                </a:lnTo>
                <a:lnTo>
                  <a:pt x="5483739" y="3576465"/>
                </a:lnTo>
                <a:lnTo>
                  <a:pt x="5483739" y="3576466"/>
                </a:lnTo>
                <a:lnTo>
                  <a:pt x="5503347" y="3576466"/>
                </a:lnTo>
                <a:lnTo>
                  <a:pt x="5494890" y="3601785"/>
                </a:lnTo>
                <a:lnTo>
                  <a:pt x="5489870" y="3629700"/>
                </a:lnTo>
                <a:lnTo>
                  <a:pt x="5482188" y="3645163"/>
                </a:lnTo>
                <a:lnTo>
                  <a:pt x="5463354" y="3662318"/>
                </a:lnTo>
                <a:lnTo>
                  <a:pt x="5457593" y="3667059"/>
                </a:lnTo>
                <a:lnTo>
                  <a:pt x="5445666" y="3684628"/>
                </a:lnTo>
                <a:lnTo>
                  <a:pt x="5436805" y="3701821"/>
                </a:lnTo>
                <a:lnTo>
                  <a:pt x="5420667" y="3726727"/>
                </a:lnTo>
                <a:lnTo>
                  <a:pt x="5388390" y="3761489"/>
                </a:lnTo>
                <a:lnTo>
                  <a:pt x="5368781" y="3782106"/>
                </a:lnTo>
                <a:lnTo>
                  <a:pt x="5347993" y="3797569"/>
                </a:lnTo>
                <a:lnTo>
                  <a:pt x="5319928" y="3810887"/>
                </a:lnTo>
                <a:lnTo>
                  <a:pt x="5307260" y="3812580"/>
                </a:lnTo>
                <a:lnTo>
                  <a:pt x="5303385" y="3822023"/>
                </a:lnTo>
                <a:lnTo>
                  <a:pt x="5288022" y="3816869"/>
                </a:lnTo>
                <a:lnTo>
                  <a:pt x="5274949" y="3823340"/>
                </a:lnTo>
                <a:lnTo>
                  <a:pt x="5247659" y="3816869"/>
                </a:lnTo>
                <a:lnTo>
                  <a:pt x="5231487" y="3821195"/>
                </a:lnTo>
                <a:lnTo>
                  <a:pt x="5221109" y="3819464"/>
                </a:lnTo>
                <a:lnTo>
                  <a:pt x="5194190" y="3832783"/>
                </a:lnTo>
                <a:lnTo>
                  <a:pt x="5171885" y="3838351"/>
                </a:lnTo>
                <a:lnTo>
                  <a:pt x="5155376" y="3851217"/>
                </a:lnTo>
                <a:lnTo>
                  <a:pt x="5143820" y="3852083"/>
                </a:lnTo>
                <a:lnTo>
                  <a:pt x="5133443" y="3840081"/>
                </a:lnTo>
                <a:lnTo>
                  <a:pt x="5124986" y="3839216"/>
                </a:lnTo>
                <a:lnTo>
                  <a:pt x="5114980" y="3823753"/>
                </a:lnTo>
                <a:lnTo>
                  <a:pt x="5113464" y="3828494"/>
                </a:lnTo>
                <a:lnTo>
                  <a:pt x="5110768" y="3819464"/>
                </a:lnTo>
                <a:lnTo>
                  <a:pt x="5111543" y="3799262"/>
                </a:lnTo>
                <a:lnTo>
                  <a:pt x="5104603" y="3776538"/>
                </a:lnTo>
                <a:lnTo>
                  <a:pt x="5113059" y="3770067"/>
                </a:lnTo>
                <a:lnTo>
                  <a:pt x="5113834" y="3744334"/>
                </a:lnTo>
                <a:lnTo>
                  <a:pt x="5098471" y="3712130"/>
                </a:lnTo>
                <a:lnTo>
                  <a:pt x="5086544" y="3683801"/>
                </a:lnTo>
                <a:lnTo>
                  <a:pt x="5086544" y="3683349"/>
                </a:lnTo>
                <a:lnTo>
                  <a:pt x="5069630" y="3639144"/>
                </a:lnTo>
                <a:lnTo>
                  <a:pt x="5069631" y="3639143"/>
                </a:lnTo>
                <a:lnTo>
                  <a:pt x="5050797" y="3613372"/>
                </a:lnTo>
                <a:lnTo>
                  <a:pt x="5041936" y="3588053"/>
                </a:lnTo>
                <a:lnTo>
                  <a:pt x="5036949" y="3554983"/>
                </a:lnTo>
                <a:lnTo>
                  <a:pt x="5031188" y="3530078"/>
                </a:lnTo>
                <a:lnTo>
                  <a:pt x="5023473" y="3477708"/>
                </a:lnTo>
                <a:lnTo>
                  <a:pt x="5023473" y="3436926"/>
                </a:lnTo>
                <a:lnTo>
                  <a:pt x="5020777" y="3418002"/>
                </a:lnTo>
                <a:lnTo>
                  <a:pt x="5010804" y="3404270"/>
                </a:lnTo>
                <a:lnTo>
                  <a:pt x="4997732" y="3376355"/>
                </a:lnTo>
                <a:lnTo>
                  <a:pt x="4984255" y="3334745"/>
                </a:lnTo>
                <a:lnTo>
                  <a:pt x="4978898" y="3313263"/>
                </a:lnTo>
                <a:lnTo>
                  <a:pt x="4957740" y="3280194"/>
                </a:lnTo>
                <a:lnTo>
                  <a:pt x="4956965" y="3254009"/>
                </a:lnTo>
                <a:lnTo>
                  <a:pt x="4969667" y="3247576"/>
                </a:lnTo>
                <a:lnTo>
                  <a:pt x="4985779" y="3241979"/>
                </a:lnTo>
                <a:lnTo>
                  <a:pt x="4985434" y="3241970"/>
                </a:lnTo>
                <a:lnTo>
                  <a:pt x="4969666" y="3247576"/>
                </a:lnTo>
                <a:lnTo>
                  <a:pt x="4956593" y="3254009"/>
                </a:lnTo>
                <a:lnTo>
                  <a:pt x="4954269" y="3232527"/>
                </a:lnTo>
                <a:lnTo>
                  <a:pt x="4958514" y="3202919"/>
                </a:lnTo>
                <a:lnTo>
                  <a:pt x="4968116" y="3171128"/>
                </a:lnTo>
                <a:lnTo>
                  <a:pt x="4969666" y="3156531"/>
                </a:lnTo>
                <a:lnTo>
                  <a:pt x="4978898" y="3126058"/>
                </a:lnTo>
                <a:lnTo>
                  <a:pt x="4985030" y="3112326"/>
                </a:lnTo>
                <a:lnTo>
                  <a:pt x="5000797" y="3089564"/>
                </a:lnTo>
                <a:lnTo>
                  <a:pt x="5009658" y="3074553"/>
                </a:lnTo>
                <a:lnTo>
                  <a:pt x="5013095" y="3048782"/>
                </a:lnTo>
                <a:lnTo>
                  <a:pt x="5011579" y="3029445"/>
                </a:lnTo>
                <a:lnTo>
                  <a:pt x="5003863" y="3017444"/>
                </a:lnTo>
                <a:lnTo>
                  <a:pt x="4996586" y="2996827"/>
                </a:lnTo>
                <a:lnTo>
                  <a:pt x="4990420" y="2976210"/>
                </a:lnTo>
                <a:lnTo>
                  <a:pt x="4991970" y="2969363"/>
                </a:lnTo>
                <a:lnTo>
                  <a:pt x="5000022" y="2955631"/>
                </a:lnTo>
                <a:lnTo>
                  <a:pt x="4992341" y="2922561"/>
                </a:lnTo>
                <a:lnTo>
                  <a:pt x="4986950" y="2899800"/>
                </a:lnTo>
                <a:lnTo>
                  <a:pt x="4973507" y="2878318"/>
                </a:lnTo>
                <a:lnTo>
                  <a:pt x="4976202" y="2871885"/>
                </a:lnTo>
                <a:lnTo>
                  <a:pt x="4972361" y="2861163"/>
                </a:lnTo>
                <a:lnTo>
                  <a:pt x="4979268" y="2857288"/>
                </a:lnTo>
                <a:lnTo>
                  <a:pt x="4980414" y="2842691"/>
                </a:lnTo>
                <a:lnTo>
                  <a:pt x="4984659" y="2833699"/>
                </a:lnTo>
                <a:lnTo>
                  <a:pt x="4994261" y="2826814"/>
                </a:lnTo>
                <a:lnTo>
                  <a:pt x="5001572" y="2829824"/>
                </a:lnTo>
                <a:lnTo>
                  <a:pt x="5010795" y="2816932"/>
                </a:lnTo>
                <a:lnTo>
                  <a:pt x="5010400" y="2816920"/>
                </a:lnTo>
                <a:lnTo>
                  <a:pt x="5001572" y="2829824"/>
                </a:lnTo>
                <a:lnTo>
                  <a:pt x="4994261" y="2826363"/>
                </a:lnTo>
                <a:lnTo>
                  <a:pt x="4984659" y="2814775"/>
                </a:lnTo>
                <a:lnTo>
                  <a:pt x="4975798" y="2820795"/>
                </a:lnTo>
                <a:lnTo>
                  <a:pt x="4965421" y="2834978"/>
                </a:lnTo>
                <a:lnTo>
                  <a:pt x="4943117" y="2799350"/>
                </a:lnTo>
                <a:lnTo>
                  <a:pt x="4943349" y="2799139"/>
                </a:lnTo>
                <a:lnTo>
                  <a:pt x="4915455" y="2765002"/>
                </a:lnTo>
                <a:lnTo>
                  <a:pt x="4897767" y="2736635"/>
                </a:lnTo>
                <a:lnTo>
                  <a:pt x="4881224" y="2701007"/>
                </a:lnTo>
                <a:lnTo>
                  <a:pt x="4882370" y="2689833"/>
                </a:lnTo>
                <a:lnTo>
                  <a:pt x="4888536" y="2679111"/>
                </a:lnTo>
                <a:lnTo>
                  <a:pt x="4894668" y="2654206"/>
                </a:lnTo>
                <a:lnTo>
                  <a:pt x="4900058" y="2628435"/>
                </a:lnTo>
                <a:lnTo>
                  <a:pt x="4895072" y="2623733"/>
                </a:lnTo>
                <a:lnTo>
                  <a:pt x="4904304" y="2585095"/>
                </a:lnTo>
                <a:lnTo>
                  <a:pt x="4904304" y="2585095"/>
                </a:lnTo>
                <a:lnTo>
                  <a:pt x="4908145" y="2558458"/>
                </a:lnTo>
                <a:lnTo>
                  <a:pt x="4897768" y="2535697"/>
                </a:lnTo>
                <a:lnTo>
                  <a:pt x="4885066" y="2529715"/>
                </a:lnTo>
                <a:lnTo>
                  <a:pt x="4880079" y="2514667"/>
                </a:lnTo>
                <a:lnTo>
                  <a:pt x="4873139" y="2509964"/>
                </a:lnTo>
                <a:lnTo>
                  <a:pt x="4873139" y="2500521"/>
                </a:lnTo>
                <a:lnTo>
                  <a:pt x="4880079" y="2476029"/>
                </a:lnTo>
                <a:lnTo>
                  <a:pt x="4885366" y="2462417"/>
                </a:lnTo>
                <a:lnTo>
                  <a:pt x="4880079" y="2476029"/>
                </a:lnTo>
                <a:lnTo>
                  <a:pt x="4873139" y="2500520"/>
                </a:lnTo>
                <a:lnTo>
                  <a:pt x="4845478" y="2512522"/>
                </a:lnTo>
                <a:lnTo>
                  <a:pt x="4835067" y="2511243"/>
                </a:lnTo>
                <a:lnTo>
                  <a:pt x="4824690" y="2518541"/>
                </a:lnTo>
                <a:lnTo>
                  <a:pt x="4803161" y="2517676"/>
                </a:lnTo>
                <a:lnTo>
                  <a:pt x="4788572" y="2496645"/>
                </a:lnTo>
                <a:lnTo>
                  <a:pt x="4779340" y="2471740"/>
                </a:lnTo>
                <a:lnTo>
                  <a:pt x="4760877" y="2449430"/>
                </a:lnTo>
                <a:lnTo>
                  <a:pt x="4740123" y="2449430"/>
                </a:lnTo>
                <a:lnTo>
                  <a:pt x="4716640" y="2449430"/>
                </a:lnTo>
                <a:lnTo>
                  <a:pt x="4694369" y="2453719"/>
                </a:lnTo>
                <a:lnTo>
                  <a:pt x="4687833" y="2430093"/>
                </a:lnTo>
                <a:lnTo>
                  <a:pt x="4688574" y="2351538"/>
                </a:lnTo>
                <a:lnTo>
                  <a:pt x="4683217" y="2344654"/>
                </a:lnTo>
                <a:lnTo>
                  <a:pt x="4682442" y="2327912"/>
                </a:lnTo>
                <a:lnTo>
                  <a:pt x="4672806" y="2315873"/>
                </a:lnTo>
                <a:lnTo>
                  <a:pt x="4672800" y="2315865"/>
                </a:lnTo>
                <a:lnTo>
                  <a:pt x="4672806" y="2315873"/>
                </a:lnTo>
                <a:lnTo>
                  <a:pt x="4682442" y="2327912"/>
                </a:lnTo>
                <a:lnTo>
                  <a:pt x="4683217" y="2344654"/>
                </a:lnTo>
                <a:lnTo>
                  <a:pt x="4688574" y="2351538"/>
                </a:lnTo>
                <a:lnTo>
                  <a:pt x="4687833" y="2430093"/>
                </a:lnTo>
                <a:lnTo>
                  <a:pt x="4694369" y="2453719"/>
                </a:lnTo>
                <a:lnTo>
                  <a:pt x="4672435" y="2460567"/>
                </a:lnTo>
                <a:lnTo>
                  <a:pt x="4666674" y="2448979"/>
                </a:lnTo>
                <a:lnTo>
                  <a:pt x="4659383" y="2427595"/>
                </a:lnTo>
                <a:lnTo>
                  <a:pt x="4666271" y="2448979"/>
                </a:lnTo>
                <a:lnTo>
                  <a:pt x="4672066" y="2460566"/>
                </a:lnTo>
                <a:lnTo>
                  <a:pt x="4630523" y="2481183"/>
                </a:lnTo>
                <a:lnTo>
                  <a:pt x="4615160" y="2492357"/>
                </a:lnTo>
                <a:lnTo>
                  <a:pt x="4590935" y="2502665"/>
                </a:lnTo>
                <a:lnTo>
                  <a:pt x="4567081" y="2492771"/>
                </a:lnTo>
                <a:lnTo>
                  <a:pt x="4567081" y="2492771"/>
                </a:lnTo>
                <a:lnTo>
                  <a:pt x="4554379" y="2493222"/>
                </a:lnTo>
                <a:lnTo>
                  <a:pt x="4535950" y="2486337"/>
                </a:lnTo>
                <a:lnTo>
                  <a:pt x="4518632" y="2486751"/>
                </a:lnTo>
                <a:lnTo>
                  <a:pt x="4486726" y="2492771"/>
                </a:lnTo>
                <a:lnTo>
                  <a:pt x="4467892" y="2502214"/>
                </a:lnTo>
                <a:lnTo>
                  <a:pt x="4440972" y="2515118"/>
                </a:lnTo>
                <a:lnTo>
                  <a:pt x="4435985" y="2514253"/>
                </a:lnTo>
                <a:lnTo>
                  <a:pt x="4435985" y="2514253"/>
                </a:lnTo>
                <a:lnTo>
                  <a:pt x="4428675" y="2514667"/>
                </a:lnTo>
                <a:lnTo>
                  <a:pt x="4401351" y="2498376"/>
                </a:lnTo>
                <a:lnTo>
                  <a:pt x="4376755" y="2472605"/>
                </a:lnTo>
                <a:lnTo>
                  <a:pt x="4353676" y="2453719"/>
                </a:lnTo>
                <a:lnTo>
                  <a:pt x="4335617" y="2431823"/>
                </a:lnTo>
                <a:lnTo>
                  <a:pt x="4335692" y="2431701"/>
                </a:lnTo>
                <a:lnTo>
                  <a:pt x="4328710" y="2428813"/>
                </a:lnTo>
                <a:lnTo>
                  <a:pt x="4309068" y="2415495"/>
                </a:lnTo>
                <a:lnTo>
                  <a:pt x="4294850" y="2396609"/>
                </a:lnTo>
                <a:lnTo>
                  <a:pt x="4290638" y="2384570"/>
                </a:lnTo>
                <a:lnTo>
                  <a:pt x="4287168" y="2359251"/>
                </a:lnTo>
                <a:lnTo>
                  <a:pt x="4275645" y="2339086"/>
                </a:lnTo>
                <a:lnTo>
                  <a:pt x="4265638" y="2325768"/>
                </a:lnTo>
                <a:lnTo>
                  <a:pt x="4258327" y="2321028"/>
                </a:lnTo>
                <a:lnTo>
                  <a:pt x="4252162" y="2314594"/>
                </a:lnTo>
                <a:lnTo>
                  <a:pt x="4248725" y="2299583"/>
                </a:lnTo>
                <a:lnTo>
                  <a:pt x="4244884" y="2292285"/>
                </a:lnTo>
                <a:lnTo>
                  <a:pt x="4237169" y="2286265"/>
                </a:lnTo>
                <a:lnTo>
                  <a:pt x="4223355" y="2272082"/>
                </a:lnTo>
                <a:lnTo>
                  <a:pt x="4211799" y="2269523"/>
                </a:lnTo>
                <a:lnTo>
                  <a:pt x="4206038" y="2260080"/>
                </a:lnTo>
                <a:lnTo>
                  <a:pt x="4206038" y="2254926"/>
                </a:lnTo>
                <a:lnTo>
                  <a:pt x="4197952" y="2247628"/>
                </a:lnTo>
                <a:lnTo>
                  <a:pt x="4196435" y="2240743"/>
                </a:lnTo>
                <a:lnTo>
                  <a:pt x="4210957" y="2234789"/>
                </a:lnTo>
                <a:lnTo>
                  <a:pt x="4210654" y="2234760"/>
                </a:lnTo>
                <a:lnTo>
                  <a:pt x="4196436" y="2240329"/>
                </a:lnTo>
                <a:lnTo>
                  <a:pt x="4192595" y="2214144"/>
                </a:lnTo>
                <a:lnTo>
                  <a:pt x="4192594" y="2214144"/>
                </a:lnTo>
                <a:lnTo>
                  <a:pt x="4196031" y="2199095"/>
                </a:lnTo>
                <a:lnTo>
                  <a:pt x="4196032" y="2199095"/>
                </a:lnTo>
                <a:lnTo>
                  <a:pt x="4185284" y="2172496"/>
                </a:lnTo>
                <a:lnTo>
                  <a:pt x="4172211" y="2160044"/>
                </a:lnTo>
                <a:lnTo>
                  <a:pt x="4184509" y="2153610"/>
                </a:lnTo>
                <a:lnTo>
                  <a:pt x="4197952" y="2129984"/>
                </a:lnTo>
                <a:lnTo>
                  <a:pt x="4204118" y="2112377"/>
                </a:lnTo>
                <a:lnTo>
                  <a:pt x="4202197" y="2093905"/>
                </a:lnTo>
                <a:lnTo>
                  <a:pt x="4210283" y="2076750"/>
                </a:lnTo>
                <a:lnTo>
                  <a:pt x="4214124" y="2044959"/>
                </a:lnTo>
                <a:lnTo>
                  <a:pt x="4211799" y="2011476"/>
                </a:lnTo>
                <a:lnTo>
                  <a:pt x="4208733" y="1994320"/>
                </a:lnTo>
                <a:lnTo>
                  <a:pt x="4212204" y="1977127"/>
                </a:lnTo>
                <a:lnTo>
                  <a:pt x="4205668" y="1960837"/>
                </a:lnTo>
                <a:lnTo>
                  <a:pt x="4192191" y="1946654"/>
                </a:lnTo>
                <a:lnTo>
                  <a:pt x="4197952" y="1934615"/>
                </a:lnTo>
                <a:lnTo>
                  <a:pt x="4301791" y="1935066"/>
                </a:lnTo>
                <a:lnTo>
                  <a:pt x="4301791" y="1935066"/>
                </a:lnTo>
                <a:lnTo>
                  <a:pt x="4197952" y="1934614"/>
                </a:lnTo>
                <a:lnTo>
                  <a:pt x="4192191" y="1946653"/>
                </a:lnTo>
                <a:lnTo>
                  <a:pt x="4193741" y="1932056"/>
                </a:lnTo>
                <a:lnTo>
                  <a:pt x="4193336" y="1932056"/>
                </a:lnTo>
                <a:lnTo>
                  <a:pt x="4194886" y="1915728"/>
                </a:lnTo>
                <a:lnTo>
                  <a:pt x="4205667" y="1906737"/>
                </a:lnTo>
                <a:lnTo>
                  <a:pt x="4214494" y="1889130"/>
                </a:lnTo>
                <a:lnTo>
                  <a:pt x="4213349" y="1877091"/>
                </a:lnTo>
                <a:lnTo>
                  <a:pt x="4222951" y="1853050"/>
                </a:lnTo>
                <a:lnTo>
                  <a:pt x="4237944" y="1831568"/>
                </a:lnTo>
                <a:lnTo>
                  <a:pt x="4246805" y="1826000"/>
                </a:lnTo>
                <a:lnTo>
                  <a:pt x="4254487" y="1805835"/>
                </a:lnTo>
                <a:lnTo>
                  <a:pt x="4255632" y="1788228"/>
                </a:lnTo>
                <a:lnTo>
                  <a:pt x="4265639" y="1766756"/>
                </a:lnTo>
                <a:lnTo>
                  <a:pt x="4283327" y="1754303"/>
                </a:lnTo>
                <a:lnTo>
                  <a:pt x="4300611" y="1719541"/>
                </a:lnTo>
                <a:lnTo>
                  <a:pt x="4301386" y="1718676"/>
                </a:lnTo>
                <a:lnTo>
                  <a:pt x="4314863" y="1705809"/>
                </a:lnTo>
                <a:lnTo>
                  <a:pt x="4339087" y="1702347"/>
                </a:lnTo>
                <a:lnTo>
                  <a:pt x="4360212" y="1678759"/>
                </a:lnTo>
                <a:lnTo>
                  <a:pt x="4373284" y="1669316"/>
                </a:lnTo>
                <a:lnTo>
                  <a:pt x="4395993" y="1640949"/>
                </a:lnTo>
                <a:lnTo>
                  <a:pt x="4390602" y="1598474"/>
                </a:lnTo>
                <a:lnTo>
                  <a:pt x="4400609" y="1569692"/>
                </a:lnTo>
                <a:lnTo>
                  <a:pt x="4405224" y="1551221"/>
                </a:lnTo>
                <a:lnTo>
                  <a:pt x="4421733" y="1528458"/>
                </a:lnTo>
                <a:lnTo>
                  <a:pt x="4447878" y="1512583"/>
                </a:lnTo>
                <a:lnTo>
                  <a:pt x="4467116" y="1498852"/>
                </a:lnTo>
                <a:lnTo>
                  <a:pt x="4484805" y="1462772"/>
                </a:lnTo>
                <a:lnTo>
                  <a:pt x="4493632" y="1442193"/>
                </a:lnTo>
                <a:lnTo>
                  <a:pt x="4512095" y="1442193"/>
                </a:lnTo>
                <a:lnTo>
                  <a:pt x="4527088" y="1456339"/>
                </a:lnTo>
                <a:lnTo>
                  <a:pt x="4551313" y="1454195"/>
                </a:lnTo>
                <a:lnTo>
                  <a:pt x="4577457" y="1461945"/>
                </a:lnTo>
                <a:lnTo>
                  <a:pt x="4588610" y="1462359"/>
                </a:lnTo>
                <a:lnTo>
                  <a:pt x="4588611" y="1462362"/>
                </a:lnTo>
                <a:lnTo>
                  <a:pt x="4613239" y="1443476"/>
                </a:lnTo>
                <a:lnTo>
                  <a:pt x="4640529" y="1437042"/>
                </a:lnTo>
                <a:lnTo>
                  <a:pt x="4656668" y="1423310"/>
                </a:lnTo>
                <a:lnTo>
                  <a:pt x="4680892" y="1412550"/>
                </a:lnTo>
                <a:lnTo>
                  <a:pt x="4723580" y="1406117"/>
                </a:lnTo>
                <a:lnTo>
                  <a:pt x="4765493" y="1403559"/>
                </a:lnTo>
                <a:lnTo>
                  <a:pt x="4778565" y="1408676"/>
                </a:lnTo>
                <a:lnTo>
                  <a:pt x="4802015" y="1394529"/>
                </a:lnTo>
                <a:lnTo>
                  <a:pt x="4828935" y="1394529"/>
                </a:lnTo>
                <a:lnTo>
                  <a:pt x="4839682" y="1402693"/>
                </a:lnTo>
                <a:lnTo>
                  <a:pt x="4856581" y="1400600"/>
                </a:lnTo>
                <a:lnTo>
                  <a:pt x="4856596" y="1400541"/>
                </a:lnTo>
                <a:close/>
                <a:moveTo>
                  <a:pt x="5722513" y="1385078"/>
                </a:moveTo>
                <a:lnTo>
                  <a:pt x="5712506" y="1390232"/>
                </a:lnTo>
                <a:lnTo>
                  <a:pt x="5684070" y="1396251"/>
                </a:lnTo>
                <a:lnTo>
                  <a:pt x="5670594" y="1395386"/>
                </a:lnTo>
                <a:lnTo>
                  <a:pt x="5642899" y="1408667"/>
                </a:lnTo>
                <a:lnTo>
                  <a:pt x="5622549" y="1408667"/>
                </a:lnTo>
                <a:lnTo>
                  <a:pt x="5622550" y="1408667"/>
                </a:lnTo>
                <a:lnTo>
                  <a:pt x="5642900" y="1408667"/>
                </a:lnTo>
                <a:lnTo>
                  <a:pt x="5670594" y="1395386"/>
                </a:lnTo>
                <a:lnTo>
                  <a:pt x="5684071" y="1396252"/>
                </a:lnTo>
                <a:lnTo>
                  <a:pt x="5712507" y="1390233"/>
                </a:lnTo>
                <a:lnTo>
                  <a:pt x="5702130" y="1412542"/>
                </a:lnTo>
                <a:lnTo>
                  <a:pt x="5689428" y="1421120"/>
                </a:lnTo>
                <a:lnTo>
                  <a:pt x="5689429" y="1421125"/>
                </a:lnTo>
                <a:lnTo>
                  <a:pt x="5702130" y="1412549"/>
                </a:lnTo>
                <a:lnTo>
                  <a:pt x="5712507" y="1390652"/>
                </a:lnTo>
                <a:lnTo>
                  <a:pt x="5722513" y="1385084"/>
                </a:lnTo>
                <a:lnTo>
                  <a:pt x="5752095" y="1389787"/>
                </a:lnTo>
                <a:lnTo>
                  <a:pt x="5752285" y="1389944"/>
                </a:lnTo>
                <a:lnTo>
                  <a:pt x="5752095" y="1389781"/>
                </a:lnTo>
                <a:close/>
                <a:moveTo>
                  <a:pt x="6134884" y="1384306"/>
                </a:moveTo>
                <a:lnTo>
                  <a:pt x="6136622" y="1384633"/>
                </a:lnTo>
                <a:lnTo>
                  <a:pt x="6137194" y="1385126"/>
                </a:lnTo>
                <a:lnTo>
                  <a:pt x="6136621" y="1384627"/>
                </a:lnTo>
                <a:close/>
                <a:moveTo>
                  <a:pt x="7819570" y="1369619"/>
                </a:moveTo>
                <a:lnTo>
                  <a:pt x="7819562" y="1369651"/>
                </a:lnTo>
                <a:lnTo>
                  <a:pt x="7830721" y="1370486"/>
                </a:lnTo>
                <a:lnTo>
                  <a:pt x="7830728" y="1370457"/>
                </a:lnTo>
                <a:close/>
                <a:moveTo>
                  <a:pt x="6435369" y="1365741"/>
                </a:moveTo>
                <a:lnTo>
                  <a:pt x="6435369" y="1365751"/>
                </a:lnTo>
                <a:lnTo>
                  <a:pt x="6443051" y="1367481"/>
                </a:lnTo>
                <a:lnTo>
                  <a:pt x="6447666" y="1396262"/>
                </a:lnTo>
                <a:lnTo>
                  <a:pt x="6460368" y="1407849"/>
                </a:lnTo>
                <a:lnTo>
                  <a:pt x="6467275" y="1400551"/>
                </a:lnTo>
                <a:lnTo>
                  <a:pt x="6477652" y="1397089"/>
                </a:lnTo>
                <a:lnTo>
                  <a:pt x="6489579" y="1381213"/>
                </a:lnTo>
                <a:lnTo>
                  <a:pt x="6507638" y="1384224"/>
                </a:lnTo>
                <a:lnTo>
                  <a:pt x="6533782" y="1384224"/>
                </a:lnTo>
                <a:lnTo>
                  <a:pt x="6533782" y="1384222"/>
                </a:lnTo>
                <a:lnTo>
                  <a:pt x="6533778" y="1384213"/>
                </a:lnTo>
                <a:lnTo>
                  <a:pt x="6507638" y="1384213"/>
                </a:lnTo>
                <a:lnTo>
                  <a:pt x="6489579" y="1381203"/>
                </a:lnTo>
                <a:lnTo>
                  <a:pt x="6477282" y="1397079"/>
                </a:lnTo>
                <a:lnTo>
                  <a:pt x="6467275" y="1400541"/>
                </a:lnTo>
                <a:lnTo>
                  <a:pt x="6460368" y="1407839"/>
                </a:lnTo>
                <a:lnTo>
                  <a:pt x="6447667" y="1396252"/>
                </a:lnTo>
                <a:lnTo>
                  <a:pt x="6443051" y="1367471"/>
                </a:lnTo>
                <a:close/>
                <a:moveTo>
                  <a:pt x="6066643" y="1359758"/>
                </a:moveTo>
                <a:lnTo>
                  <a:pt x="6056284" y="1366181"/>
                </a:lnTo>
                <a:lnTo>
                  <a:pt x="6056637" y="1366199"/>
                </a:lnTo>
                <a:lnTo>
                  <a:pt x="6066643" y="1359764"/>
                </a:lnTo>
                <a:lnTo>
                  <a:pt x="6084702" y="1363189"/>
                </a:lnTo>
                <a:lnTo>
                  <a:pt x="6085635" y="1363710"/>
                </a:lnTo>
                <a:lnTo>
                  <a:pt x="6084702" y="1363182"/>
                </a:lnTo>
                <a:close/>
                <a:moveTo>
                  <a:pt x="5033849" y="1356303"/>
                </a:moveTo>
                <a:lnTo>
                  <a:pt x="5026168" y="1383354"/>
                </a:lnTo>
                <a:lnTo>
                  <a:pt x="5030413" y="1394075"/>
                </a:lnTo>
                <a:lnTo>
                  <a:pt x="5026168" y="1411683"/>
                </a:lnTo>
                <a:lnTo>
                  <a:pt x="5005784" y="1399230"/>
                </a:lnTo>
                <a:lnTo>
                  <a:pt x="4992711" y="1395392"/>
                </a:lnTo>
                <a:lnTo>
                  <a:pt x="4956964" y="1377786"/>
                </a:lnTo>
                <a:lnTo>
                  <a:pt x="4959660" y="1359312"/>
                </a:lnTo>
                <a:lnTo>
                  <a:pt x="4989275" y="1362736"/>
                </a:lnTo>
                <a:lnTo>
                  <a:pt x="5014645" y="1358899"/>
                </a:lnTo>
                <a:close/>
                <a:moveTo>
                  <a:pt x="5758964" y="1353957"/>
                </a:moveTo>
                <a:lnTo>
                  <a:pt x="5755565" y="1364461"/>
                </a:lnTo>
                <a:lnTo>
                  <a:pt x="5755655" y="1364604"/>
                </a:lnTo>
                <a:lnTo>
                  <a:pt x="5759035" y="1354159"/>
                </a:lnTo>
                <a:close/>
                <a:moveTo>
                  <a:pt x="7861077" y="1351146"/>
                </a:moveTo>
                <a:lnTo>
                  <a:pt x="7851105" y="1353290"/>
                </a:lnTo>
                <a:lnTo>
                  <a:pt x="7834192" y="1355021"/>
                </a:lnTo>
                <a:lnTo>
                  <a:pt x="7834191" y="1355023"/>
                </a:lnTo>
                <a:lnTo>
                  <a:pt x="7851105" y="1353293"/>
                </a:lnTo>
                <a:lnTo>
                  <a:pt x="7861077" y="1351148"/>
                </a:lnTo>
                <a:close/>
                <a:moveTo>
                  <a:pt x="4459032" y="1351142"/>
                </a:moveTo>
                <a:lnTo>
                  <a:pt x="4459030" y="1351146"/>
                </a:lnTo>
                <a:lnTo>
                  <a:pt x="4467486" y="1361454"/>
                </a:lnTo>
                <a:lnTo>
                  <a:pt x="4467488" y="1361450"/>
                </a:lnTo>
                <a:close/>
                <a:moveTo>
                  <a:pt x="6419972" y="1346854"/>
                </a:moveTo>
                <a:lnTo>
                  <a:pt x="6411515" y="1359307"/>
                </a:lnTo>
                <a:lnTo>
                  <a:pt x="6411516" y="1359316"/>
                </a:lnTo>
                <a:lnTo>
                  <a:pt x="6419972" y="1346865"/>
                </a:lnTo>
                <a:lnTo>
                  <a:pt x="6435369" y="1355028"/>
                </a:lnTo>
                <a:lnTo>
                  <a:pt x="6435369" y="1355018"/>
                </a:lnTo>
                <a:close/>
                <a:moveTo>
                  <a:pt x="4680118" y="1337409"/>
                </a:moveTo>
                <a:lnTo>
                  <a:pt x="4681297" y="1339554"/>
                </a:lnTo>
                <a:lnTo>
                  <a:pt x="4683959" y="1339554"/>
                </a:lnTo>
                <a:lnTo>
                  <a:pt x="4683959" y="1340419"/>
                </a:lnTo>
                <a:lnTo>
                  <a:pt x="4683217" y="1341284"/>
                </a:lnTo>
                <a:lnTo>
                  <a:pt x="4681297" y="1340419"/>
                </a:lnTo>
                <a:lnTo>
                  <a:pt x="4678972" y="1340419"/>
                </a:lnTo>
                <a:lnTo>
                  <a:pt x="4678972" y="1339554"/>
                </a:lnTo>
                <a:lnTo>
                  <a:pt x="4679343" y="1338275"/>
                </a:lnTo>
                <a:close/>
                <a:moveTo>
                  <a:pt x="5846372" y="1335927"/>
                </a:moveTo>
                <a:lnTo>
                  <a:pt x="5846297" y="1336139"/>
                </a:lnTo>
                <a:lnTo>
                  <a:pt x="5846299" y="1336140"/>
                </a:lnTo>
                <a:close/>
                <a:moveTo>
                  <a:pt x="4682813" y="1325408"/>
                </a:moveTo>
                <a:lnTo>
                  <a:pt x="4684363" y="1326687"/>
                </a:lnTo>
                <a:lnTo>
                  <a:pt x="4684363" y="1327966"/>
                </a:lnTo>
                <a:lnTo>
                  <a:pt x="4681297" y="1331841"/>
                </a:lnTo>
                <a:lnTo>
                  <a:pt x="4680118" y="1331841"/>
                </a:lnTo>
                <a:lnTo>
                  <a:pt x="4678972" y="1333986"/>
                </a:lnTo>
                <a:lnTo>
                  <a:pt x="4675131" y="1333534"/>
                </a:lnTo>
                <a:lnTo>
                  <a:pt x="4674727" y="1332706"/>
                </a:lnTo>
                <a:lnTo>
                  <a:pt x="4675131" y="1330525"/>
                </a:lnTo>
                <a:lnTo>
                  <a:pt x="4676681" y="1329697"/>
                </a:lnTo>
                <a:lnTo>
                  <a:pt x="4676681" y="1327966"/>
                </a:lnTo>
                <a:lnTo>
                  <a:pt x="4677422" y="1326687"/>
                </a:lnTo>
                <a:close/>
                <a:moveTo>
                  <a:pt x="5786325" y="1318533"/>
                </a:moveTo>
                <a:lnTo>
                  <a:pt x="5786326" y="1318534"/>
                </a:lnTo>
                <a:lnTo>
                  <a:pt x="5799799" y="1338283"/>
                </a:lnTo>
                <a:lnTo>
                  <a:pt x="5799800" y="1338283"/>
                </a:lnTo>
                <a:lnTo>
                  <a:pt x="5786326" y="1318534"/>
                </a:lnTo>
                <a:close/>
                <a:moveTo>
                  <a:pt x="5843309" y="1309591"/>
                </a:moveTo>
                <a:lnTo>
                  <a:pt x="5851992" y="1319693"/>
                </a:lnTo>
                <a:lnTo>
                  <a:pt x="5852093" y="1319401"/>
                </a:lnTo>
                <a:close/>
                <a:moveTo>
                  <a:pt x="4457112" y="1307804"/>
                </a:moveTo>
                <a:lnTo>
                  <a:pt x="4457110" y="1307805"/>
                </a:lnTo>
                <a:lnTo>
                  <a:pt x="4466712" y="1327969"/>
                </a:lnTo>
                <a:lnTo>
                  <a:pt x="4466713" y="1327966"/>
                </a:lnTo>
                <a:close/>
                <a:moveTo>
                  <a:pt x="6488028" y="1306944"/>
                </a:moveTo>
                <a:lnTo>
                  <a:pt x="6488003" y="1306986"/>
                </a:lnTo>
                <a:lnTo>
                  <a:pt x="6488029" y="1306946"/>
                </a:lnTo>
                <a:close/>
                <a:moveTo>
                  <a:pt x="5760949" y="1305210"/>
                </a:moveTo>
                <a:lnTo>
                  <a:pt x="5744817" y="1314650"/>
                </a:lnTo>
                <a:lnTo>
                  <a:pt x="5754969" y="1342560"/>
                </a:lnTo>
                <a:lnTo>
                  <a:pt x="5745188" y="1314656"/>
                </a:lnTo>
                <a:lnTo>
                  <a:pt x="5760954" y="1305214"/>
                </a:lnTo>
                <a:close/>
                <a:moveTo>
                  <a:pt x="5765572" y="1303936"/>
                </a:moveTo>
                <a:lnTo>
                  <a:pt x="5760957" y="1305215"/>
                </a:lnTo>
                <a:lnTo>
                  <a:pt x="5760957" y="1305216"/>
                </a:lnTo>
                <a:lnTo>
                  <a:pt x="5765572" y="1303937"/>
                </a:lnTo>
                <a:lnTo>
                  <a:pt x="5765593" y="1303959"/>
                </a:lnTo>
                <a:close/>
                <a:moveTo>
                  <a:pt x="4722805" y="1295761"/>
                </a:moveTo>
                <a:lnTo>
                  <a:pt x="4723580" y="1296627"/>
                </a:lnTo>
                <a:lnTo>
                  <a:pt x="4722805" y="1297492"/>
                </a:lnTo>
                <a:lnTo>
                  <a:pt x="4722805" y="1298358"/>
                </a:lnTo>
                <a:lnTo>
                  <a:pt x="4723580" y="1299186"/>
                </a:lnTo>
                <a:lnTo>
                  <a:pt x="4723176" y="1299637"/>
                </a:lnTo>
                <a:lnTo>
                  <a:pt x="4722805" y="1300915"/>
                </a:lnTo>
                <a:lnTo>
                  <a:pt x="4722435" y="1302646"/>
                </a:lnTo>
                <a:lnTo>
                  <a:pt x="4724726" y="1303512"/>
                </a:lnTo>
                <a:lnTo>
                  <a:pt x="4727051" y="1302195"/>
                </a:lnTo>
                <a:lnTo>
                  <a:pt x="4728567" y="1303060"/>
                </a:lnTo>
                <a:lnTo>
                  <a:pt x="4729712" y="1303512"/>
                </a:lnTo>
                <a:lnTo>
                  <a:pt x="4730487" y="1305656"/>
                </a:lnTo>
                <a:lnTo>
                  <a:pt x="4728971" y="1307801"/>
                </a:lnTo>
                <a:lnTo>
                  <a:pt x="4727421" y="1310359"/>
                </a:lnTo>
                <a:lnTo>
                  <a:pt x="4726276" y="1312955"/>
                </a:lnTo>
                <a:lnTo>
                  <a:pt x="4725096" y="1316378"/>
                </a:lnTo>
                <a:lnTo>
                  <a:pt x="4722805" y="1318109"/>
                </a:lnTo>
                <a:lnTo>
                  <a:pt x="4720885" y="1318937"/>
                </a:lnTo>
                <a:lnTo>
                  <a:pt x="4716640" y="1316792"/>
                </a:lnTo>
                <a:lnTo>
                  <a:pt x="4713574" y="1316378"/>
                </a:lnTo>
                <a:lnTo>
                  <a:pt x="4713203" y="1315099"/>
                </a:lnTo>
                <a:lnTo>
                  <a:pt x="4712428" y="1312090"/>
                </a:lnTo>
                <a:lnTo>
                  <a:pt x="4711283" y="1310810"/>
                </a:lnTo>
                <a:lnTo>
                  <a:pt x="4709733" y="1310359"/>
                </a:lnTo>
                <a:lnTo>
                  <a:pt x="4708183" y="1310810"/>
                </a:lnTo>
                <a:lnTo>
                  <a:pt x="4706263" y="1312955"/>
                </a:lnTo>
                <a:lnTo>
                  <a:pt x="4705488" y="1310810"/>
                </a:lnTo>
                <a:lnTo>
                  <a:pt x="4703567" y="1310810"/>
                </a:lnTo>
                <a:lnTo>
                  <a:pt x="4703197" y="1309945"/>
                </a:lnTo>
                <a:lnTo>
                  <a:pt x="4703197" y="1308214"/>
                </a:lnTo>
                <a:lnTo>
                  <a:pt x="4713203" y="1300050"/>
                </a:lnTo>
                <a:lnTo>
                  <a:pt x="4716640" y="1297906"/>
                </a:lnTo>
                <a:close/>
                <a:moveTo>
                  <a:pt x="4744739" y="1292752"/>
                </a:moveTo>
                <a:lnTo>
                  <a:pt x="4749321" y="1294482"/>
                </a:lnTo>
                <a:lnTo>
                  <a:pt x="4751646" y="1298358"/>
                </a:lnTo>
                <a:lnTo>
                  <a:pt x="4751646" y="1298772"/>
                </a:lnTo>
                <a:lnTo>
                  <a:pt x="4751275" y="1300915"/>
                </a:lnTo>
                <a:lnTo>
                  <a:pt x="4750500" y="1300915"/>
                </a:lnTo>
                <a:lnTo>
                  <a:pt x="4742785" y="1297041"/>
                </a:lnTo>
                <a:lnTo>
                  <a:pt x="4740123" y="1296627"/>
                </a:lnTo>
                <a:lnTo>
                  <a:pt x="4739719" y="1296213"/>
                </a:lnTo>
                <a:lnTo>
                  <a:pt x="4739719" y="1294031"/>
                </a:lnTo>
                <a:lnTo>
                  <a:pt x="4740123" y="1293203"/>
                </a:lnTo>
                <a:close/>
                <a:moveTo>
                  <a:pt x="4469037" y="1288918"/>
                </a:moveTo>
                <a:lnTo>
                  <a:pt x="4467487" y="1305205"/>
                </a:lnTo>
                <a:lnTo>
                  <a:pt x="4467488" y="1305205"/>
                </a:lnTo>
                <a:lnTo>
                  <a:pt x="4469037" y="1288918"/>
                </a:lnTo>
                <a:close/>
                <a:moveTo>
                  <a:pt x="5784809" y="1288060"/>
                </a:moveTo>
                <a:lnTo>
                  <a:pt x="5780194" y="1298782"/>
                </a:lnTo>
                <a:lnTo>
                  <a:pt x="5780194" y="1298782"/>
                </a:lnTo>
                <a:lnTo>
                  <a:pt x="5784810" y="1288060"/>
                </a:lnTo>
                <a:close/>
                <a:moveTo>
                  <a:pt x="6409594" y="1286734"/>
                </a:moveTo>
                <a:lnTo>
                  <a:pt x="6399621" y="1288051"/>
                </a:lnTo>
                <a:lnTo>
                  <a:pt x="6399622" y="1288051"/>
                </a:lnTo>
                <a:lnTo>
                  <a:pt x="6409595" y="1286734"/>
                </a:lnTo>
                <a:lnTo>
                  <a:pt x="6403058" y="1297494"/>
                </a:lnTo>
                <a:lnTo>
                  <a:pt x="6374622" y="1291888"/>
                </a:lnTo>
                <a:lnTo>
                  <a:pt x="6374623" y="1291893"/>
                </a:lnTo>
                <a:lnTo>
                  <a:pt x="6403058" y="1297498"/>
                </a:lnTo>
                <a:lnTo>
                  <a:pt x="6409594" y="1286739"/>
                </a:lnTo>
                <a:lnTo>
                  <a:pt x="6411188" y="1287015"/>
                </a:lnTo>
                <a:lnTo>
                  <a:pt x="6409595" y="1286734"/>
                </a:lnTo>
                <a:close/>
                <a:moveTo>
                  <a:pt x="5157295" y="1280384"/>
                </a:moveTo>
                <a:lnTo>
                  <a:pt x="5156893" y="1291484"/>
                </a:lnTo>
                <a:lnTo>
                  <a:pt x="5146594" y="1307690"/>
                </a:lnTo>
                <a:lnTo>
                  <a:pt x="5156893" y="1291894"/>
                </a:lnTo>
                <a:close/>
                <a:moveTo>
                  <a:pt x="6517274" y="1276020"/>
                </a:moveTo>
                <a:lnTo>
                  <a:pt x="6501876" y="1282453"/>
                </a:lnTo>
                <a:lnTo>
                  <a:pt x="6482672" y="1298778"/>
                </a:lnTo>
                <a:lnTo>
                  <a:pt x="6482673" y="1298781"/>
                </a:lnTo>
                <a:lnTo>
                  <a:pt x="6501876" y="1282457"/>
                </a:lnTo>
                <a:lnTo>
                  <a:pt x="6517273" y="1276024"/>
                </a:lnTo>
                <a:lnTo>
                  <a:pt x="6544564" y="1281178"/>
                </a:lnTo>
                <a:lnTo>
                  <a:pt x="6544574" y="1281106"/>
                </a:lnTo>
                <a:close/>
                <a:moveTo>
                  <a:pt x="6454299" y="1265999"/>
                </a:moveTo>
                <a:lnTo>
                  <a:pt x="6429258" y="1290140"/>
                </a:lnTo>
                <a:lnTo>
                  <a:pt x="6429607" y="1290201"/>
                </a:lnTo>
                <a:lnTo>
                  <a:pt x="6454606" y="1266162"/>
                </a:lnTo>
                <a:close/>
                <a:moveTo>
                  <a:pt x="6394230" y="1262694"/>
                </a:moveTo>
                <a:lnTo>
                  <a:pt x="6363469" y="1270858"/>
                </a:lnTo>
                <a:lnTo>
                  <a:pt x="6361145" y="1292339"/>
                </a:lnTo>
                <a:lnTo>
                  <a:pt x="6353867" y="1310811"/>
                </a:lnTo>
                <a:lnTo>
                  <a:pt x="6332709" y="1309494"/>
                </a:lnTo>
                <a:lnTo>
                  <a:pt x="6330013" y="1324544"/>
                </a:lnTo>
                <a:lnTo>
                  <a:pt x="6330014" y="1324544"/>
                </a:lnTo>
                <a:lnTo>
                  <a:pt x="6332709" y="1309496"/>
                </a:lnTo>
                <a:lnTo>
                  <a:pt x="6353868" y="1311226"/>
                </a:lnTo>
                <a:lnTo>
                  <a:pt x="6361145" y="1292339"/>
                </a:lnTo>
                <a:lnTo>
                  <a:pt x="6363470" y="1270858"/>
                </a:lnTo>
                <a:lnTo>
                  <a:pt x="6394230" y="1262695"/>
                </a:lnTo>
                <a:close/>
                <a:moveTo>
                  <a:pt x="5762891" y="1262299"/>
                </a:moveTo>
                <a:lnTo>
                  <a:pt x="5773114" y="1268230"/>
                </a:lnTo>
                <a:lnTo>
                  <a:pt x="5773253" y="1267860"/>
                </a:lnTo>
                <a:close/>
                <a:moveTo>
                  <a:pt x="5296445" y="1258498"/>
                </a:moveTo>
                <a:lnTo>
                  <a:pt x="5294929" y="1263567"/>
                </a:lnTo>
                <a:lnTo>
                  <a:pt x="5290030" y="1267374"/>
                </a:lnTo>
                <a:lnTo>
                  <a:pt x="5294928" y="1264011"/>
                </a:lnTo>
                <a:close/>
                <a:moveTo>
                  <a:pt x="5153755" y="1258173"/>
                </a:moveTo>
                <a:lnTo>
                  <a:pt x="5153827" y="1258416"/>
                </a:lnTo>
                <a:lnTo>
                  <a:pt x="5164979" y="1266994"/>
                </a:lnTo>
                <a:lnTo>
                  <a:pt x="5164979" y="1266991"/>
                </a:lnTo>
                <a:lnTo>
                  <a:pt x="5165101" y="1266965"/>
                </a:lnTo>
                <a:lnTo>
                  <a:pt x="5164979" y="1266988"/>
                </a:lnTo>
                <a:lnTo>
                  <a:pt x="5153827" y="1258409"/>
                </a:lnTo>
                <a:close/>
                <a:moveTo>
                  <a:pt x="4474428" y="1257994"/>
                </a:moveTo>
                <a:lnTo>
                  <a:pt x="4474427" y="1257995"/>
                </a:lnTo>
                <a:lnTo>
                  <a:pt x="4473282" y="1284175"/>
                </a:lnTo>
                <a:lnTo>
                  <a:pt x="4473283" y="1284175"/>
                </a:lnTo>
                <a:close/>
                <a:moveTo>
                  <a:pt x="6578408" y="1255359"/>
                </a:moveTo>
                <a:lnTo>
                  <a:pt x="6578391" y="1255402"/>
                </a:lnTo>
                <a:lnTo>
                  <a:pt x="6547630" y="1259691"/>
                </a:lnTo>
                <a:lnTo>
                  <a:pt x="6547626" y="1259725"/>
                </a:lnTo>
                <a:lnTo>
                  <a:pt x="6547630" y="1259694"/>
                </a:lnTo>
                <a:lnTo>
                  <a:pt x="6578391" y="1255405"/>
                </a:lnTo>
                <a:close/>
                <a:moveTo>
                  <a:pt x="4871622" y="1254574"/>
                </a:moveTo>
                <a:lnTo>
                  <a:pt x="4887761" y="1278165"/>
                </a:lnTo>
                <a:lnTo>
                  <a:pt x="4885840" y="1323233"/>
                </a:lnTo>
                <a:lnTo>
                  <a:pt x="4873913" y="1321089"/>
                </a:lnTo>
                <a:lnTo>
                  <a:pt x="4864311" y="1332715"/>
                </a:lnTo>
                <a:lnTo>
                  <a:pt x="4854305" y="1323233"/>
                </a:lnTo>
                <a:lnTo>
                  <a:pt x="4852384" y="1282453"/>
                </a:lnTo>
                <a:lnTo>
                  <a:pt x="4846219" y="1263153"/>
                </a:lnTo>
                <a:lnTo>
                  <a:pt x="4859695" y="1264845"/>
                </a:lnTo>
                <a:close/>
                <a:moveTo>
                  <a:pt x="6166203" y="1252385"/>
                </a:moveTo>
                <a:lnTo>
                  <a:pt x="6165864" y="1252408"/>
                </a:lnTo>
                <a:lnTo>
                  <a:pt x="6175434" y="1258857"/>
                </a:lnTo>
                <a:lnTo>
                  <a:pt x="6196222" y="1293204"/>
                </a:lnTo>
                <a:lnTo>
                  <a:pt x="6230049" y="1316794"/>
                </a:lnTo>
                <a:lnTo>
                  <a:pt x="6250028" y="1333122"/>
                </a:lnTo>
                <a:lnTo>
                  <a:pt x="6280014" y="1350278"/>
                </a:lnTo>
                <a:lnTo>
                  <a:pt x="6316940" y="1364875"/>
                </a:lnTo>
                <a:lnTo>
                  <a:pt x="6320781" y="1386357"/>
                </a:lnTo>
                <a:lnTo>
                  <a:pt x="6313100" y="1385078"/>
                </a:lnTo>
                <a:lnTo>
                  <a:pt x="6299252" y="1376049"/>
                </a:lnTo>
                <a:lnTo>
                  <a:pt x="6297702" y="1388502"/>
                </a:lnTo>
                <a:lnTo>
                  <a:pt x="6278094" y="1394935"/>
                </a:lnTo>
                <a:lnTo>
                  <a:pt x="6278498" y="1422850"/>
                </a:lnTo>
                <a:lnTo>
                  <a:pt x="6266571" y="1433573"/>
                </a:lnTo>
                <a:lnTo>
                  <a:pt x="6247333" y="1438313"/>
                </a:lnTo>
                <a:lnTo>
                  <a:pt x="6245412" y="1454189"/>
                </a:lnTo>
                <a:lnTo>
                  <a:pt x="6226579" y="1458478"/>
                </a:lnTo>
                <a:lnTo>
                  <a:pt x="6198143" y="1445612"/>
                </a:lnTo>
                <a:lnTo>
                  <a:pt x="6190427" y="1416417"/>
                </a:lnTo>
                <a:lnTo>
                  <a:pt x="6185686" y="1416095"/>
                </a:lnTo>
                <a:lnTo>
                  <a:pt x="6190428" y="1416424"/>
                </a:lnTo>
                <a:lnTo>
                  <a:pt x="6198143" y="1445619"/>
                </a:lnTo>
                <a:lnTo>
                  <a:pt x="6195818" y="1488546"/>
                </a:lnTo>
                <a:lnTo>
                  <a:pt x="6193527" y="1513864"/>
                </a:lnTo>
                <a:lnTo>
                  <a:pt x="6193528" y="1513864"/>
                </a:lnTo>
                <a:lnTo>
                  <a:pt x="6195819" y="1488550"/>
                </a:lnTo>
                <a:lnTo>
                  <a:pt x="6198143" y="1445622"/>
                </a:lnTo>
                <a:lnTo>
                  <a:pt x="6226580" y="1458490"/>
                </a:lnTo>
                <a:lnTo>
                  <a:pt x="6245413" y="1454200"/>
                </a:lnTo>
                <a:lnTo>
                  <a:pt x="6247334" y="1438323"/>
                </a:lnTo>
                <a:lnTo>
                  <a:pt x="6266572" y="1433583"/>
                </a:lnTo>
                <a:lnTo>
                  <a:pt x="6278499" y="1422860"/>
                </a:lnTo>
                <a:lnTo>
                  <a:pt x="6278095" y="1394944"/>
                </a:lnTo>
                <a:lnTo>
                  <a:pt x="6297703" y="1388512"/>
                </a:lnTo>
                <a:lnTo>
                  <a:pt x="6299253" y="1376058"/>
                </a:lnTo>
                <a:lnTo>
                  <a:pt x="6313101" y="1385088"/>
                </a:lnTo>
                <a:lnTo>
                  <a:pt x="6320782" y="1386367"/>
                </a:lnTo>
                <a:lnTo>
                  <a:pt x="6334630" y="1386367"/>
                </a:lnTo>
                <a:lnTo>
                  <a:pt x="6355384" y="1393666"/>
                </a:lnTo>
                <a:lnTo>
                  <a:pt x="6364245" y="1397954"/>
                </a:lnTo>
                <a:lnTo>
                  <a:pt x="6380013" y="1386781"/>
                </a:lnTo>
                <a:lnTo>
                  <a:pt x="6389986" y="1393666"/>
                </a:lnTo>
                <a:lnTo>
                  <a:pt x="6394231" y="1377790"/>
                </a:lnTo>
                <a:lnTo>
                  <a:pt x="6409594" y="1378204"/>
                </a:lnTo>
                <a:lnTo>
                  <a:pt x="6412694" y="1373501"/>
                </a:lnTo>
                <a:lnTo>
                  <a:pt x="6412693" y="1373492"/>
                </a:lnTo>
                <a:lnTo>
                  <a:pt x="6409595" y="1378193"/>
                </a:lnTo>
                <a:lnTo>
                  <a:pt x="6394231" y="1377780"/>
                </a:lnTo>
                <a:lnTo>
                  <a:pt x="6389986" y="1393656"/>
                </a:lnTo>
                <a:lnTo>
                  <a:pt x="6380013" y="1386771"/>
                </a:lnTo>
                <a:lnTo>
                  <a:pt x="6364245" y="1397945"/>
                </a:lnTo>
                <a:lnTo>
                  <a:pt x="6355384" y="1393656"/>
                </a:lnTo>
                <a:lnTo>
                  <a:pt x="6361550" y="1358442"/>
                </a:lnTo>
                <a:lnTo>
                  <a:pt x="6361497" y="1358326"/>
                </a:lnTo>
                <a:lnTo>
                  <a:pt x="6355383" y="1393655"/>
                </a:lnTo>
                <a:lnTo>
                  <a:pt x="6334629" y="1385943"/>
                </a:lnTo>
                <a:lnTo>
                  <a:pt x="6320782" y="1385943"/>
                </a:lnTo>
                <a:lnTo>
                  <a:pt x="6316941" y="1364460"/>
                </a:lnTo>
                <a:lnTo>
                  <a:pt x="6280014" y="1350278"/>
                </a:lnTo>
                <a:lnTo>
                  <a:pt x="6250029" y="1333121"/>
                </a:lnTo>
                <a:lnTo>
                  <a:pt x="6230049" y="1316793"/>
                </a:lnTo>
                <a:lnTo>
                  <a:pt x="6196223" y="1293204"/>
                </a:lnTo>
                <a:lnTo>
                  <a:pt x="6175839" y="1258856"/>
                </a:lnTo>
                <a:close/>
                <a:moveTo>
                  <a:pt x="6055491" y="1251106"/>
                </a:moveTo>
                <a:lnTo>
                  <a:pt x="6053512" y="1251138"/>
                </a:lnTo>
                <a:lnTo>
                  <a:pt x="6055491" y="1251107"/>
                </a:lnTo>
                <a:close/>
                <a:moveTo>
                  <a:pt x="5211506" y="1250246"/>
                </a:moveTo>
                <a:lnTo>
                  <a:pt x="5206892" y="1251562"/>
                </a:lnTo>
                <a:lnTo>
                  <a:pt x="5203422" y="1257544"/>
                </a:lnTo>
                <a:lnTo>
                  <a:pt x="5189979" y="1256716"/>
                </a:lnTo>
                <a:lnTo>
                  <a:pt x="5189912" y="1256768"/>
                </a:lnTo>
                <a:lnTo>
                  <a:pt x="5189978" y="1256719"/>
                </a:lnTo>
                <a:lnTo>
                  <a:pt x="5203421" y="1257547"/>
                </a:lnTo>
                <a:lnTo>
                  <a:pt x="5206892" y="1251566"/>
                </a:lnTo>
                <a:lnTo>
                  <a:pt x="5211507" y="1250249"/>
                </a:lnTo>
                <a:close/>
                <a:moveTo>
                  <a:pt x="8137925" y="1248968"/>
                </a:moveTo>
                <a:lnTo>
                  <a:pt x="8177142" y="1295354"/>
                </a:lnTo>
                <a:lnTo>
                  <a:pt x="8190619" y="1323232"/>
                </a:lnTo>
                <a:lnTo>
                  <a:pt x="8184082" y="1357581"/>
                </a:lnTo>
                <a:lnTo>
                  <a:pt x="8201366" y="1393662"/>
                </a:lnTo>
                <a:lnTo>
                  <a:pt x="8204432" y="1421577"/>
                </a:lnTo>
                <a:lnTo>
                  <a:pt x="8216359" y="1438733"/>
                </a:lnTo>
                <a:lnTo>
                  <a:pt x="8213664" y="1463225"/>
                </a:lnTo>
                <a:lnTo>
                  <a:pt x="8187519" y="1479553"/>
                </a:lnTo>
                <a:lnTo>
                  <a:pt x="8143686" y="1481698"/>
                </a:lnTo>
                <a:lnTo>
                  <a:pt x="8122561" y="1520747"/>
                </a:lnTo>
                <a:lnTo>
                  <a:pt x="8100628" y="1507882"/>
                </a:lnTo>
                <a:lnTo>
                  <a:pt x="8089105" y="1482112"/>
                </a:lnTo>
                <a:lnTo>
                  <a:pt x="8047563" y="1489824"/>
                </a:lnTo>
                <a:lnTo>
                  <a:pt x="8023743" y="1505737"/>
                </a:lnTo>
                <a:lnTo>
                  <a:pt x="7994498" y="1506151"/>
                </a:lnTo>
                <a:lnTo>
                  <a:pt x="8029504" y="1531469"/>
                </a:lnTo>
                <a:lnTo>
                  <a:pt x="8033345" y="1589444"/>
                </a:lnTo>
                <a:lnTo>
                  <a:pt x="8021418" y="1604043"/>
                </a:lnTo>
                <a:lnTo>
                  <a:pt x="8004505" y="1590724"/>
                </a:lnTo>
                <a:lnTo>
                  <a:pt x="8000293" y="1559836"/>
                </a:lnTo>
                <a:lnTo>
                  <a:pt x="7980280" y="1549942"/>
                </a:lnTo>
                <a:lnTo>
                  <a:pt x="7961076" y="1526766"/>
                </a:lnTo>
                <a:lnTo>
                  <a:pt x="7981830" y="1516045"/>
                </a:lnTo>
                <a:lnTo>
                  <a:pt x="7987221" y="1494564"/>
                </a:lnTo>
                <a:lnTo>
                  <a:pt x="8006054" y="1476958"/>
                </a:lnTo>
                <a:lnTo>
                  <a:pt x="8014882" y="1453331"/>
                </a:lnTo>
                <a:lnTo>
                  <a:pt x="8061040" y="1443022"/>
                </a:lnTo>
                <a:lnTo>
                  <a:pt x="8091396" y="1449907"/>
                </a:lnTo>
                <a:lnTo>
                  <a:pt x="8091396" y="1388507"/>
                </a:lnTo>
                <a:lnTo>
                  <a:pt x="8115620" y="1404835"/>
                </a:lnTo>
                <a:lnTo>
                  <a:pt x="8137150" y="1370035"/>
                </a:lnTo>
                <a:lnTo>
                  <a:pt x="8145236" y="1356754"/>
                </a:lnTo>
                <a:lnTo>
                  <a:pt x="8140620" y="1314242"/>
                </a:lnTo>
                <a:lnTo>
                  <a:pt x="8116025" y="1276020"/>
                </a:lnTo>
                <a:lnTo>
                  <a:pt x="8114846" y="1255402"/>
                </a:lnTo>
                <a:close/>
                <a:moveTo>
                  <a:pt x="5761327" y="1247692"/>
                </a:moveTo>
                <a:lnTo>
                  <a:pt x="5755970" y="1252846"/>
                </a:lnTo>
                <a:lnTo>
                  <a:pt x="5722888" y="1258414"/>
                </a:lnTo>
                <a:lnTo>
                  <a:pt x="5722889" y="1258415"/>
                </a:lnTo>
                <a:lnTo>
                  <a:pt x="5755969" y="1253262"/>
                </a:lnTo>
                <a:lnTo>
                  <a:pt x="5762866" y="1262278"/>
                </a:lnTo>
                <a:lnTo>
                  <a:pt x="5755969" y="1252848"/>
                </a:lnTo>
                <a:lnTo>
                  <a:pt x="5761326" y="1247694"/>
                </a:lnTo>
                <a:lnTo>
                  <a:pt x="5781710" y="1257137"/>
                </a:lnTo>
                <a:lnTo>
                  <a:pt x="5795187" y="1259283"/>
                </a:lnTo>
                <a:lnTo>
                  <a:pt x="5797882" y="1255858"/>
                </a:lnTo>
                <a:lnTo>
                  <a:pt x="5797882" y="1255857"/>
                </a:lnTo>
                <a:lnTo>
                  <a:pt x="5795187" y="1259279"/>
                </a:lnTo>
                <a:lnTo>
                  <a:pt x="5781711" y="1257135"/>
                </a:lnTo>
                <a:close/>
                <a:moveTo>
                  <a:pt x="5288022" y="1234376"/>
                </a:moveTo>
                <a:lnTo>
                  <a:pt x="5289167" y="1250252"/>
                </a:lnTo>
                <a:lnTo>
                  <a:pt x="5268330" y="1253546"/>
                </a:lnTo>
                <a:lnTo>
                  <a:pt x="5289572" y="1250249"/>
                </a:lnTo>
                <a:lnTo>
                  <a:pt x="5288022" y="1234376"/>
                </a:lnTo>
                <a:close/>
                <a:moveTo>
                  <a:pt x="5288031" y="1234372"/>
                </a:moveTo>
                <a:lnTo>
                  <a:pt x="5288025" y="1234374"/>
                </a:lnTo>
                <a:lnTo>
                  <a:pt x="5288396" y="1234618"/>
                </a:lnTo>
                <a:close/>
                <a:moveTo>
                  <a:pt x="6047827" y="1234331"/>
                </a:moveTo>
                <a:lnTo>
                  <a:pt x="6047776" y="1234365"/>
                </a:lnTo>
                <a:lnTo>
                  <a:pt x="6047776" y="1234365"/>
                </a:lnTo>
                <a:close/>
                <a:moveTo>
                  <a:pt x="5151505" y="1233275"/>
                </a:moveTo>
                <a:lnTo>
                  <a:pt x="5149615" y="1244270"/>
                </a:lnTo>
                <a:lnTo>
                  <a:pt x="5149659" y="1244416"/>
                </a:lnTo>
                <a:close/>
                <a:moveTo>
                  <a:pt x="6282436" y="1229010"/>
                </a:moveTo>
                <a:lnTo>
                  <a:pt x="6294637" y="1255847"/>
                </a:lnTo>
                <a:lnTo>
                  <a:pt x="6306343" y="1256164"/>
                </a:lnTo>
                <a:lnTo>
                  <a:pt x="6295007" y="1255853"/>
                </a:lnTo>
                <a:close/>
                <a:moveTo>
                  <a:pt x="5992356" y="1227001"/>
                </a:moveTo>
                <a:lnTo>
                  <a:pt x="6015499" y="1253252"/>
                </a:lnTo>
                <a:lnTo>
                  <a:pt x="6026278" y="1251721"/>
                </a:lnTo>
                <a:lnTo>
                  <a:pt x="6015499" y="1252843"/>
                </a:lnTo>
                <a:close/>
                <a:moveTo>
                  <a:pt x="6376533" y="1226128"/>
                </a:moveTo>
                <a:lnTo>
                  <a:pt x="6351172" y="1248554"/>
                </a:lnTo>
                <a:lnTo>
                  <a:pt x="6350433" y="1252811"/>
                </a:lnTo>
                <a:lnTo>
                  <a:pt x="6351172" y="1248962"/>
                </a:lnTo>
                <a:close/>
                <a:moveTo>
                  <a:pt x="6397697" y="1222368"/>
                </a:moveTo>
                <a:lnTo>
                  <a:pt x="6382674" y="1244259"/>
                </a:lnTo>
                <a:lnTo>
                  <a:pt x="6382880" y="1244374"/>
                </a:lnTo>
                <a:lnTo>
                  <a:pt x="6397701" y="1222370"/>
                </a:lnTo>
                <a:close/>
                <a:moveTo>
                  <a:pt x="5973956" y="1217629"/>
                </a:moveTo>
                <a:lnTo>
                  <a:pt x="5973721" y="1217690"/>
                </a:lnTo>
                <a:lnTo>
                  <a:pt x="5991507" y="1226388"/>
                </a:lnTo>
                <a:close/>
                <a:moveTo>
                  <a:pt x="6616867" y="1216767"/>
                </a:moveTo>
                <a:lnTo>
                  <a:pt x="6616866" y="1216775"/>
                </a:lnTo>
                <a:lnTo>
                  <a:pt x="6616867" y="1216768"/>
                </a:lnTo>
                <a:close/>
                <a:moveTo>
                  <a:pt x="7827247" y="1215143"/>
                </a:moveTo>
                <a:lnTo>
                  <a:pt x="7798040" y="1228355"/>
                </a:lnTo>
                <a:lnTo>
                  <a:pt x="7811108" y="1245955"/>
                </a:lnTo>
                <a:lnTo>
                  <a:pt x="7811113" y="1245955"/>
                </a:lnTo>
                <a:lnTo>
                  <a:pt x="7798411" y="1228349"/>
                </a:lnTo>
                <a:close/>
                <a:moveTo>
                  <a:pt x="6599929" y="1211612"/>
                </a:moveTo>
                <a:lnTo>
                  <a:pt x="6616865" y="1216763"/>
                </a:lnTo>
                <a:lnTo>
                  <a:pt x="6616664" y="1216293"/>
                </a:lnTo>
                <a:close/>
                <a:moveTo>
                  <a:pt x="6082007" y="1203026"/>
                </a:moveTo>
                <a:lnTo>
                  <a:pt x="6081976" y="1203063"/>
                </a:lnTo>
                <a:lnTo>
                  <a:pt x="6082007" y="1203027"/>
                </a:lnTo>
                <a:lnTo>
                  <a:pt x="6119304" y="1221047"/>
                </a:lnTo>
                <a:lnTo>
                  <a:pt x="6128535" y="1247269"/>
                </a:lnTo>
                <a:lnTo>
                  <a:pt x="6139687" y="1254117"/>
                </a:lnTo>
                <a:lnTo>
                  <a:pt x="6140627" y="1254055"/>
                </a:lnTo>
                <a:lnTo>
                  <a:pt x="6139687" y="1254116"/>
                </a:lnTo>
                <a:lnTo>
                  <a:pt x="6128535" y="1247269"/>
                </a:lnTo>
                <a:lnTo>
                  <a:pt x="6119304" y="1220632"/>
                </a:lnTo>
                <a:close/>
                <a:moveTo>
                  <a:pt x="6398634" y="1202404"/>
                </a:moveTo>
                <a:lnTo>
                  <a:pt x="6390389" y="1204762"/>
                </a:lnTo>
                <a:lnTo>
                  <a:pt x="6389211" y="1219353"/>
                </a:lnTo>
                <a:lnTo>
                  <a:pt x="6390390" y="1204762"/>
                </a:lnTo>
                <a:close/>
                <a:moveTo>
                  <a:pt x="4874284" y="1195313"/>
                </a:moveTo>
                <a:lnTo>
                  <a:pt x="4879304" y="1223190"/>
                </a:lnTo>
                <a:lnTo>
                  <a:pt x="4872363" y="1248961"/>
                </a:lnTo>
                <a:lnTo>
                  <a:pt x="4860841" y="1242528"/>
                </a:lnTo>
                <a:lnTo>
                  <a:pt x="4853934" y="1219767"/>
                </a:lnTo>
                <a:lnTo>
                  <a:pt x="4858920" y="1207314"/>
                </a:lnTo>
                <a:close/>
                <a:moveTo>
                  <a:pt x="5132511" y="1191786"/>
                </a:moveTo>
                <a:lnTo>
                  <a:pt x="5132668" y="1191857"/>
                </a:lnTo>
                <a:lnTo>
                  <a:pt x="5142303" y="1198327"/>
                </a:lnTo>
                <a:lnTo>
                  <a:pt x="5142304" y="1198324"/>
                </a:lnTo>
                <a:lnTo>
                  <a:pt x="5132668" y="1191853"/>
                </a:lnTo>
                <a:close/>
                <a:moveTo>
                  <a:pt x="6622626" y="1189301"/>
                </a:moveTo>
                <a:lnTo>
                  <a:pt x="6608780" y="1197878"/>
                </a:lnTo>
                <a:lnTo>
                  <a:pt x="6608782" y="1197881"/>
                </a:lnTo>
                <a:lnTo>
                  <a:pt x="6622628" y="1189303"/>
                </a:lnTo>
                <a:close/>
                <a:moveTo>
                  <a:pt x="5206113" y="1188021"/>
                </a:moveTo>
                <a:lnTo>
                  <a:pt x="5198030" y="1198324"/>
                </a:lnTo>
                <a:lnTo>
                  <a:pt x="5194593" y="1209046"/>
                </a:lnTo>
                <a:lnTo>
                  <a:pt x="5194596" y="1209050"/>
                </a:lnTo>
                <a:lnTo>
                  <a:pt x="5198030" y="1198333"/>
                </a:lnTo>
                <a:lnTo>
                  <a:pt x="5206117" y="1188025"/>
                </a:lnTo>
                <a:close/>
                <a:moveTo>
                  <a:pt x="5152681" y="1185871"/>
                </a:moveTo>
                <a:lnTo>
                  <a:pt x="5148436" y="1188016"/>
                </a:lnTo>
                <a:lnTo>
                  <a:pt x="5146145" y="1198738"/>
                </a:lnTo>
                <a:lnTo>
                  <a:pt x="5140386" y="1201747"/>
                </a:lnTo>
                <a:lnTo>
                  <a:pt x="5140383" y="1201750"/>
                </a:lnTo>
                <a:lnTo>
                  <a:pt x="5136542" y="1209049"/>
                </a:lnTo>
                <a:lnTo>
                  <a:pt x="5130377" y="1211608"/>
                </a:lnTo>
                <a:lnTo>
                  <a:pt x="5128456" y="1205174"/>
                </a:lnTo>
                <a:lnTo>
                  <a:pt x="5118854" y="1221916"/>
                </a:lnTo>
                <a:lnTo>
                  <a:pt x="5118855" y="1221921"/>
                </a:lnTo>
                <a:lnTo>
                  <a:pt x="5128457" y="1205181"/>
                </a:lnTo>
                <a:lnTo>
                  <a:pt x="5130377" y="1211615"/>
                </a:lnTo>
                <a:lnTo>
                  <a:pt x="5136543" y="1209056"/>
                </a:lnTo>
                <a:lnTo>
                  <a:pt x="5142675" y="1217634"/>
                </a:lnTo>
                <a:lnTo>
                  <a:pt x="5149211" y="1220643"/>
                </a:lnTo>
                <a:lnTo>
                  <a:pt x="5151535" y="1233093"/>
                </a:lnTo>
                <a:lnTo>
                  <a:pt x="5151536" y="1233090"/>
                </a:lnTo>
                <a:lnTo>
                  <a:pt x="5154972" y="1233090"/>
                </a:lnTo>
                <a:lnTo>
                  <a:pt x="5155377" y="1226656"/>
                </a:lnTo>
                <a:lnTo>
                  <a:pt x="5169224" y="1221502"/>
                </a:lnTo>
                <a:lnTo>
                  <a:pt x="5174581" y="1220223"/>
                </a:lnTo>
                <a:lnTo>
                  <a:pt x="5182667" y="1218041"/>
                </a:lnTo>
                <a:lnTo>
                  <a:pt x="5194190" y="1217627"/>
                </a:lnTo>
                <a:lnTo>
                  <a:pt x="5194193" y="1217630"/>
                </a:lnTo>
                <a:lnTo>
                  <a:pt x="5197660" y="1212931"/>
                </a:lnTo>
                <a:lnTo>
                  <a:pt x="5197656" y="1212926"/>
                </a:lnTo>
                <a:lnTo>
                  <a:pt x="5194189" y="1217624"/>
                </a:lnTo>
                <a:lnTo>
                  <a:pt x="5182667" y="1218038"/>
                </a:lnTo>
                <a:lnTo>
                  <a:pt x="5174580" y="1220220"/>
                </a:lnTo>
                <a:lnTo>
                  <a:pt x="5173435" y="1217624"/>
                </a:lnTo>
                <a:lnTo>
                  <a:pt x="5175760" y="1213749"/>
                </a:lnTo>
                <a:lnTo>
                  <a:pt x="5178421" y="1206037"/>
                </a:lnTo>
                <a:lnTo>
                  <a:pt x="5174580" y="1206037"/>
                </a:lnTo>
                <a:lnTo>
                  <a:pt x="5169223" y="1200018"/>
                </a:lnTo>
                <a:lnTo>
                  <a:pt x="5165349" y="1198324"/>
                </a:lnTo>
                <a:lnTo>
                  <a:pt x="5161508" y="1193170"/>
                </a:lnTo>
                <a:lnTo>
                  <a:pt x="5156522" y="1191025"/>
                </a:lnTo>
                <a:close/>
                <a:moveTo>
                  <a:pt x="6458835" y="1185430"/>
                </a:moveTo>
                <a:lnTo>
                  <a:pt x="6497665" y="1199608"/>
                </a:lnTo>
                <a:lnTo>
                  <a:pt x="6505347" y="1195733"/>
                </a:lnTo>
                <a:lnTo>
                  <a:pt x="6505346" y="1195733"/>
                </a:lnTo>
                <a:lnTo>
                  <a:pt x="6497664" y="1199157"/>
                </a:lnTo>
                <a:close/>
                <a:moveTo>
                  <a:pt x="6458817" y="1185425"/>
                </a:moveTo>
                <a:lnTo>
                  <a:pt x="6446890" y="1192309"/>
                </a:lnTo>
                <a:lnTo>
                  <a:pt x="6449215" y="1211609"/>
                </a:lnTo>
                <a:lnTo>
                  <a:pt x="6449216" y="1211609"/>
                </a:lnTo>
                <a:lnTo>
                  <a:pt x="6446891" y="1192309"/>
                </a:lnTo>
                <a:lnTo>
                  <a:pt x="6458818" y="1185425"/>
                </a:lnTo>
                <a:close/>
                <a:moveTo>
                  <a:pt x="4597496" y="1181163"/>
                </a:moveTo>
                <a:lnTo>
                  <a:pt x="4606703" y="1193995"/>
                </a:lnTo>
                <a:lnTo>
                  <a:pt x="4651715" y="1208932"/>
                </a:lnTo>
                <a:lnTo>
                  <a:pt x="4607073" y="1193996"/>
                </a:lnTo>
                <a:close/>
                <a:moveTo>
                  <a:pt x="5118718" y="1176469"/>
                </a:moveTo>
                <a:lnTo>
                  <a:pt x="5113066" y="1177716"/>
                </a:lnTo>
                <a:lnTo>
                  <a:pt x="5113428" y="1178014"/>
                </a:lnTo>
                <a:close/>
                <a:moveTo>
                  <a:pt x="6227434" y="1171127"/>
                </a:moveTo>
                <a:lnTo>
                  <a:pt x="6263101" y="1195313"/>
                </a:lnTo>
                <a:lnTo>
                  <a:pt x="6270312" y="1227894"/>
                </a:lnTo>
                <a:lnTo>
                  <a:pt x="6263101" y="1194867"/>
                </a:lnTo>
                <a:close/>
                <a:moveTo>
                  <a:pt x="6226423" y="1170862"/>
                </a:moveTo>
                <a:lnTo>
                  <a:pt x="6185811" y="1173423"/>
                </a:lnTo>
                <a:lnTo>
                  <a:pt x="6158910" y="1178504"/>
                </a:lnTo>
                <a:lnTo>
                  <a:pt x="6185812" y="1173831"/>
                </a:lnTo>
                <a:close/>
                <a:moveTo>
                  <a:pt x="7371631" y="1170827"/>
                </a:moveTo>
                <a:lnTo>
                  <a:pt x="7359303" y="1181547"/>
                </a:lnTo>
                <a:lnTo>
                  <a:pt x="7350476" y="1199155"/>
                </a:lnTo>
                <a:lnTo>
                  <a:pt x="7326622" y="1211194"/>
                </a:lnTo>
                <a:lnTo>
                  <a:pt x="7290875" y="1212059"/>
                </a:lnTo>
                <a:lnTo>
                  <a:pt x="7263804" y="1221448"/>
                </a:lnTo>
                <a:lnTo>
                  <a:pt x="7290875" y="1212478"/>
                </a:lnTo>
                <a:lnTo>
                  <a:pt x="7326622" y="1211200"/>
                </a:lnTo>
                <a:lnTo>
                  <a:pt x="7350476" y="1199610"/>
                </a:lnTo>
                <a:lnTo>
                  <a:pt x="7359303" y="1181554"/>
                </a:lnTo>
                <a:lnTo>
                  <a:pt x="7371634" y="1170831"/>
                </a:lnTo>
                <a:close/>
                <a:moveTo>
                  <a:pt x="2781474" y="1155369"/>
                </a:moveTo>
                <a:lnTo>
                  <a:pt x="2772242" y="1159657"/>
                </a:lnTo>
                <a:lnTo>
                  <a:pt x="2763381" y="1166957"/>
                </a:lnTo>
                <a:lnTo>
                  <a:pt x="2754554" y="1160975"/>
                </a:lnTo>
                <a:lnTo>
                  <a:pt x="2732620" y="1165678"/>
                </a:lnTo>
                <a:lnTo>
                  <a:pt x="2713786" y="1170418"/>
                </a:lnTo>
                <a:lnTo>
                  <a:pt x="2704555" y="1174256"/>
                </a:lnTo>
                <a:lnTo>
                  <a:pt x="2693403" y="1185429"/>
                </a:lnTo>
                <a:lnTo>
                  <a:pt x="2702264" y="1188439"/>
                </a:lnTo>
                <a:lnTo>
                  <a:pt x="2710350" y="1187160"/>
                </a:lnTo>
                <a:lnTo>
                  <a:pt x="2711865" y="1186295"/>
                </a:lnTo>
                <a:lnTo>
                  <a:pt x="2711867" y="1186284"/>
                </a:lnTo>
                <a:lnTo>
                  <a:pt x="2724164" y="1182860"/>
                </a:lnTo>
                <a:lnTo>
                  <a:pt x="2743402" y="1183725"/>
                </a:lnTo>
                <a:lnTo>
                  <a:pt x="2762236" y="1186284"/>
                </a:lnTo>
                <a:lnTo>
                  <a:pt x="2784170" y="1175561"/>
                </a:lnTo>
                <a:lnTo>
                  <a:pt x="2787236" y="1162657"/>
                </a:lnTo>
                <a:lnTo>
                  <a:pt x="2786092" y="1157963"/>
                </a:lnTo>
                <a:lnTo>
                  <a:pt x="2786089" y="1157965"/>
                </a:lnTo>
                <a:lnTo>
                  <a:pt x="2785685" y="1157514"/>
                </a:lnTo>
                <a:close/>
                <a:moveTo>
                  <a:pt x="5194593" y="1154495"/>
                </a:moveTo>
                <a:lnTo>
                  <a:pt x="5189203" y="1161794"/>
                </a:lnTo>
                <a:lnTo>
                  <a:pt x="5192653" y="1174172"/>
                </a:lnTo>
                <a:lnTo>
                  <a:pt x="5189574" y="1161803"/>
                </a:lnTo>
                <a:lnTo>
                  <a:pt x="5194594" y="1154504"/>
                </a:lnTo>
                <a:lnTo>
                  <a:pt x="5203421" y="1168273"/>
                </a:lnTo>
                <a:lnTo>
                  <a:pt x="5212653" y="1165677"/>
                </a:lnTo>
                <a:lnTo>
                  <a:pt x="5231891" y="1170832"/>
                </a:lnTo>
                <a:lnTo>
                  <a:pt x="5267638" y="1172562"/>
                </a:lnTo>
                <a:lnTo>
                  <a:pt x="5278790" y="1163985"/>
                </a:lnTo>
                <a:lnTo>
                  <a:pt x="5281011" y="1163400"/>
                </a:lnTo>
                <a:lnTo>
                  <a:pt x="5278790" y="1163977"/>
                </a:lnTo>
                <a:lnTo>
                  <a:pt x="5267638" y="1172554"/>
                </a:lnTo>
                <a:lnTo>
                  <a:pt x="5231891" y="1170824"/>
                </a:lnTo>
                <a:lnTo>
                  <a:pt x="5212653" y="1165670"/>
                </a:lnTo>
                <a:lnTo>
                  <a:pt x="5203422" y="1168266"/>
                </a:lnTo>
                <a:lnTo>
                  <a:pt x="5194594" y="1154497"/>
                </a:lnTo>
                <a:close/>
                <a:moveTo>
                  <a:pt x="5108075" y="1148515"/>
                </a:moveTo>
                <a:lnTo>
                  <a:pt x="5108073" y="1148523"/>
                </a:lnTo>
                <a:lnTo>
                  <a:pt x="5121144" y="1160974"/>
                </a:lnTo>
                <a:lnTo>
                  <a:pt x="5121145" y="1160966"/>
                </a:lnTo>
                <a:close/>
                <a:moveTo>
                  <a:pt x="5188453" y="1139497"/>
                </a:moveTo>
                <a:lnTo>
                  <a:pt x="5194964" y="1142908"/>
                </a:lnTo>
                <a:lnTo>
                  <a:pt x="5189978" y="1148927"/>
                </a:lnTo>
                <a:lnTo>
                  <a:pt x="5189979" y="1148928"/>
                </a:lnTo>
                <a:lnTo>
                  <a:pt x="5195369" y="1142909"/>
                </a:lnTo>
                <a:close/>
                <a:moveTo>
                  <a:pt x="7816507" y="1130046"/>
                </a:moveTo>
                <a:lnTo>
                  <a:pt x="7816503" y="1130050"/>
                </a:lnTo>
                <a:lnTo>
                  <a:pt x="7839178" y="1158829"/>
                </a:lnTo>
                <a:lnTo>
                  <a:pt x="7857234" y="1197875"/>
                </a:lnTo>
                <a:lnTo>
                  <a:pt x="7857237" y="1197874"/>
                </a:lnTo>
                <a:lnTo>
                  <a:pt x="7839178" y="1158371"/>
                </a:lnTo>
                <a:close/>
                <a:moveTo>
                  <a:pt x="5997812" y="1129180"/>
                </a:moveTo>
                <a:lnTo>
                  <a:pt x="5997810" y="1129181"/>
                </a:lnTo>
                <a:lnTo>
                  <a:pt x="6027793" y="1251553"/>
                </a:lnTo>
                <a:lnTo>
                  <a:pt x="6027796" y="1251552"/>
                </a:lnTo>
                <a:close/>
                <a:moveTo>
                  <a:pt x="5092709" y="1126172"/>
                </a:moveTo>
                <a:lnTo>
                  <a:pt x="5076089" y="1127020"/>
                </a:lnTo>
                <a:lnTo>
                  <a:pt x="5076166" y="1127041"/>
                </a:lnTo>
                <a:lnTo>
                  <a:pt x="5092709" y="1126626"/>
                </a:lnTo>
                <a:lnTo>
                  <a:pt x="5104232" y="1133926"/>
                </a:lnTo>
                <a:lnTo>
                  <a:pt x="5113056" y="1133926"/>
                </a:lnTo>
                <a:lnTo>
                  <a:pt x="5113059" y="1133916"/>
                </a:lnTo>
                <a:lnTo>
                  <a:pt x="5104237" y="1133916"/>
                </a:lnTo>
                <a:lnTo>
                  <a:pt x="5104232" y="1133924"/>
                </a:lnTo>
                <a:close/>
                <a:moveTo>
                  <a:pt x="5163429" y="1123157"/>
                </a:moveTo>
                <a:lnTo>
                  <a:pt x="5166899" y="1136475"/>
                </a:lnTo>
                <a:lnTo>
                  <a:pt x="5166899" y="1136475"/>
                </a:lnTo>
                <a:lnTo>
                  <a:pt x="5163429" y="1123157"/>
                </a:lnTo>
                <a:close/>
                <a:moveTo>
                  <a:pt x="5054638" y="1121469"/>
                </a:moveTo>
                <a:lnTo>
                  <a:pt x="5043856" y="1122334"/>
                </a:lnTo>
                <a:lnTo>
                  <a:pt x="5038870" y="1129182"/>
                </a:lnTo>
                <a:lnTo>
                  <a:pt x="5038765" y="1129094"/>
                </a:lnTo>
                <a:lnTo>
                  <a:pt x="5038870" y="1129185"/>
                </a:lnTo>
                <a:lnTo>
                  <a:pt x="5043856" y="1122338"/>
                </a:lnTo>
                <a:lnTo>
                  <a:pt x="5054732" y="1121494"/>
                </a:lnTo>
                <a:close/>
                <a:moveTo>
                  <a:pt x="5029638" y="1121469"/>
                </a:moveTo>
                <a:lnTo>
                  <a:pt x="5025393" y="1135202"/>
                </a:lnTo>
                <a:lnTo>
                  <a:pt x="5025394" y="1135202"/>
                </a:lnTo>
                <a:lnTo>
                  <a:pt x="5029929" y="1121711"/>
                </a:lnTo>
                <a:close/>
                <a:moveTo>
                  <a:pt x="4815455" y="1118454"/>
                </a:moveTo>
                <a:lnTo>
                  <a:pt x="4807405" y="1127894"/>
                </a:lnTo>
                <a:lnTo>
                  <a:pt x="4807407" y="1127900"/>
                </a:lnTo>
                <a:lnTo>
                  <a:pt x="4815458" y="1118459"/>
                </a:lnTo>
                <a:close/>
                <a:moveTo>
                  <a:pt x="5104189" y="1111943"/>
                </a:moveTo>
                <a:lnTo>
                  <a:pt x="5104232" y="1112025"/>
                </a:lnTo>
                <a:lnTo>
                  <a:pt x="5104326" y="1112130"/>
                </a:lnTo>
                <a:lnTo>
                  <a:pt x="5104232" y="1112020"/>
                </a:lnTo>
                <a:close/>
                <a:moveTo>
                  <a:pt x="6633747" y="1111186"/>
                </a:moveTo>
                <a:lnTo>
                  <a:pt x="6624144" y="1118872"/>
                </a:lnTo>
                <a:lnTo>
                  <a:pt x="6580715" y="1131777"/>
                </a:lnTo>
                <a:lnTo>
                  <a:pt x="6580717" y="1131780"/>
                </a:lnTo>
                <a:lnTo>
                  <a:pt x="6624144" y="1118875"/>
                </a:lnTo>
                <a:lnTo>
                  <a:pt x="6633780" y="1111576"/>
                </a:lnTo>
                <a:close/>
                <a:moveTo>
                  <a:pt x="8069496" y="1110708"/>
                </a:moveTo>
                <a:lnTo>
                  <a:pt x="8119461" y="1145057"/>
                </a:lnTo>
                <a:lnTo>
                  <a:pt x="8144865" y="1156230"/>
                </a:lnTo>
                <a:lnTo>
                  <a:pt x="8166394" y="1163529"/>
                </a:lnTo>
                <a:lnTo>
                  <a:pt x="8174447" y="1149383"/>
                </a:lnTo>
                <a:lnTo>
                  <a:pt x="8203287" y="1186290"/>
                </a:lnTo>
                <a:lnTo>
                  <a:pt x="8172526" y="1195733"/>
                </a:lnTo>
                <a:lnTo>
                  <a:pt x="8170606" y="1228351"/>
                </a:lnTo>
                <a:lnTo>
                  <a:pt x="8118720" y="1205628"/>
                </a:lnTo>
                <a:lnTo>
                  <a:pt x="8126402" y="1242120"/>
                </a:lnTo>
                <a:lnTo>
                  <a:pt x="8099111" y="1242120"/>
                </a:lnTo>
                <a:lnTo>
                  <a:pt x="8077178" y="1209465"/>
                </a:lnTo>
                <a:lnTo>
                  <a:pt x="8074112" y="1184145"/>
                </a:lnTo>
                <a:lnTo>
                  <a:pt x="8099111" y="1182415"/>
                </a:lnTo>
                <a:lnTo>
                  <a:pt x="8078324" y="1136479"/>
                </a:lnTo>
                <a:close/>
                <a:moveTo>
                  <a:pt x="5144591" y="1106080"/>
                </a:moveTo>
                <a:lnTo>
                  <a:pt x="5148065" y="1115030"/>
                </a:lnTo>
                <a:lnTo>
                  <a:pt x="5148066" y="1115030"/>
                </a:lnTo>
                <a:close/>
                <a:moveTo>
                  <a:pt x="5013128" y="1105121"/>
                </a:moveTo>
                <a:lnTo>
                  <a:pt x="5013095" y="1105134"/>
                </a:lnTo>
                <a:lnTo>
                  <a:pt x="5013858" y="1114024"/>
                </a:lnTo>
                <a:close/>
                <a:moveTo>
                  <a:pt x="5319158" y="1097752"/>
                </a:moveTo>
                <a:lnTo>
                  <a:pt x="5319153" y="1097838"/>
                </a:lnTo>
                <a:lnTo>
                  <a:pt x="5319153" y="1097838"/>
                </a:lnTo>
                <a:close/>
                <a:moveTo>
                  <a:pt x="4808920" y="1096564"/>
                </a:moveTo>
                <a:lnTo>
                  <a:pt x="4807776" y="1105585"/>
                </a:lnTo>
                <a:lnTo>
                  <a:pt x="4807777" y="1105587"/>
                </a:lnTo>
                <a:lnTo>
                  <a:pt x="4808921" y="1096566"/>
                </a:lnTo>
                <a:close/>
                <a:moveTo>
                  <a:pt x="4973508" y="1095279"/>
                </a:moveTo>
                <a:lnTo>
                  <a:pt x="4973507" y="1095283"/>
                </a:lnTo>
                <a:lnTo>
                  <a:pt x="4980412" y="1109876"/>
                </a:lnTo>
                <a:lnTo>
                  <a:pt x="4980414" y="1109875"/>
                </a:lnTo>
                <a:close/>
                <a:moveTo>
                  <a:pt x="5023025" y="1088252"/>
                </a:moveTo>
                <a:lnTo>
                  <a:pt x="5022731" y="1088393"/>
                </a:lnTo>
                <a:lnTo>
                  <a:pt x="5021181" y="1101711"/>
                </a:lnTo>
                <a:lnTo>
                  <a:pt x="5021059" y="1101763"/>
                </a:lnTo>
                <a:lnTo>
                  <a:pt x="5021182" y="1101717"/>
                </a:lnTo>
                <a:lnTo>
                  <a:pt x="5022731" y="1088399"/>
                </a:lnTo>
                <a:close/>
                <a:moveTo>
                  <a:pt x="5338733" y="1087043"/>
                </a:moveTo>
                <a:lnTo>
                  <a:pt x="5338761" y="1087116"/>
                </a:lnTo>
                <a:lnTo>
                  <a:pt x="5338762" y="1087113"/>
                </a:lnTo>
                <a:close/>
                <a:moveTo>
                  <a:pt x="5341488" y="1078594"/>
                </a:moveTo>
                <a:lnTo>
                  <a:pt x="5344153" y="1083652"/>
                </a:lnTo>
                <a:lnTo>
                  <a:pt x="5357436" y="1084438"/>
                </a:lnTo>
                <a:lnTo>
                  <a:pt x="5344153" y="1083243"/>
                </a:lnTo>
                <a:close/>
                <a:moveTo>
                  <a:pt x="5341400" y="1078570"/>
                </a:moveTo>
                <a:lnTo>
                  <a:pt x="5336471" y="1081099"/>
                </a:lnTo>
                <a:lnTo>
                  <a:pt x="5336598" y="1081432"/>
                </a:lnTo>
                <a:close/>
                <a:moveTo>
                  <a:pt x="5359551" y="1078536"/>
                </a:moveTo>
                <a:lnTo>
                  <a:pt x="5359550" y="1078541"/>
                </a:lnTo>
                <a:lnTo>
                  <a:pt x="5364166" y="1081964"/>
                </a:lnTo>
                <a:lnTo>
                  <a:pt x="5358428" y="1084497"/>
                </a:lnTo>
                <a:lnTo>
                  <a:pt x="5358775" y="1084517"/>
                </a:lnTo>
                <a:lnTo>
                  <a:pt x="5364536" y="1081959"/>
                </a:lnTo>
                <a:close/>
                <a:moveTo>
                  <a:pt x="2625749" y="1077681"/>
                </a:moveTo>
                <a:lnTo>
                  <a:pt x="2619588" y="1082380"/>
                </a:lnTo>
                <a:lnTo>
                  <a:pt x="2626525" y="1095690"/>
                </a:lnTo>
                <a:lnTo>
                  <a:pt x="2604221" y="1098249"/>
                </a:lnTo>
                <a:lnTo>
                  <a:pt x="2603446" y="1098249"/>
                </a:lnTo>
                <a:lnTo>
                  <a:pt x="2585757" y="1094825"/>
                </a:lnTo>
                <a:lnTo>
                  <a:pt x="2564599" y="1101710"/>
                </a:lnTo>
                <a:lnTo>
                  <a:pt x="2546911" y="1104268"/>
                </a:lnTo>
                <a:lnTo>
                  <a:pt x="2524236" y="1125750"/>
                </a:lnTo>
                <a:lnTo>
                  <a:pt x="2510388" y="1138204"/>
                </a:lnTo>
                <a:lnTo>
                  <a:pt x="2512309" y="1142078"/>
                </a:lnTo>
                <a:lnTo>
                  <a:pt x="2538083" y="1120596"/>
                </a:lnTo>
                <a:lnTo>
                  <a:pt x="2541554" y="1120596"/>
                </a:lnTo>
                <a:lnTo>
                  <a:pt x="2519620" y="1145502"/>
                </a:lnTo>
                <a:lnTo>
                  <a:pt x="2505402" y="1168676"/>
                </a:lnTo>
                <a:lnTo>
                  <a:pt x="2493475" y="1187563"/>
                </a:lnTo>
                <a:lnTo>
                  <a:pt x="2490780" y="1203439"/>
                </a:lnTo>
                <a:lnTo>
                  <a:pt x="2487343" y="1211603"/>
                </a:lnTo>
                <a:lnTo>
                  <a:pt x="2483873" y="1220218"/>
                </a:lnTo>
                <a:lnTo>
                  <a:pt x="2484243" y="1237788"/>
                </a:lnTo>
                <a:lnTo>
                  <a:pt x="2485793" y="1239970"/>
                </a:lnTo>
                <a:lnTo>
                  <a:pt x="2494621" y="1239970"/>
                </a:lnTo>
                <a:lnTo>
                  <a:pt x="2502336" y="1236508"/>
                </a:lnTo>
                <a:lnTo>
                  <a:pt x="2508872" y="1231355"/>
                </a:lnTo>
                <a:lnTo>
                  <a:pt x="2524607" y="1215478"/>
                </a:lnTo>
                <a:lnTo>
                  <a:pt x="2533468" y="1193996"/>
                </a:lnTo>
                <a:lnTo>
                  <a:pt x="2533097" y="1173417"/>
                </a:lnTo>
                <a:lnTo>
                  <a:pt x="2539229" y="1159647"/>
                </a:lnTo>
                <a:lnTo>
                  <a:pt x="2551526" y="1142906"/>
                </a:lnTo>
                <a:lnTo>
                  <a:pt x="2561904" y="1132183"/>
                </a:lnTo>
                <a:lnTo>
                  <a:pt x="2574235" y="1124019"/>
                </a:lnTo>
                <a:lnTo>
                  <a:pt x="2572314" y="1135607"/>
                </a:lnTo>
                <a:lnTo>
                  <a:pt x="2583062" y="1118865"/>
                </a:lnTo>
                <a:lnTo>
                  <a:pt x="2589598" y="1115442"/>
                </a:lnTo>
                <a:lnTo>
                  <a:pt x="2597684" y="1102575"/>
                </a:lnTo>
                <a:lnTo>
                  <a:pt x="2615743" y="1109874"/>
                </a:lnTo>
                <a:lnTo>
                  <a:pt x="2628445" y="1122740"/>
                </a:lnTo>
                <a:lnTo>
                  <a:pt x="2625346" y="1137752"/>
                </a:lnTo>
                <a:lnTo>
                  <a:pt x="2617664" y="1152800"/>
                </a:lnTo>
                <a:lnTo>
                  <a:pt x="2599201" y="1166118"/>
                </a:lnTo>
                <a:lnTo>
                  <a:pt x="2597684" y="1174244"/>
                </a:lnTo>
                <a:lnTo>
                  <a:pt x="2602300" y="1174697"/>
                </a:lnTo>
                <a:lnTo>
                  <a:pt x="2622684" y="1159647"/>
                </a:lnTo>
                <a:lnTo>
                  <a:pt x="2630366" y="1163522"/>
                </a:lnTo>
                <a:lnTo>
                  <a:pt x="2628041" y="1181995"/>
                </a:lnTo>
                <a:lnTo>
                  <a:pt x="2624604" y="1195727"/>
                </a:lnTo>
                <a:lnTo>
                  <a:pt x="2606916" y="1213747"/>
                </a:lnTo>
                <a:lnTo>
                  <a:pt x="2597280" y="1225786"/>
                </a:lnTo>
                <a:lnTo>
                  <a:pt x="2584208" y="1238653"/>
                </a:lnTo>
                <a:lnTo>
                  <a:pt x="2597280" y="1245538"/>
                </a:lnTo>
                <a:lnTo>
                  <a:pt x="2609207" y="1247268"/>
                </a:lnTo>
                <a:lnTo>
                  <a:pt x="2628445" y="1242114"/>
                </a:lnTo>
                <a:lnTo>
                  <a:pt x="2646504" y="1233085"/>
                </a:lnTo>
                <a:lnTo>
                  <a:pt x="2660352" y="1228796"/>
                </a:lnTo>
                <a:lnTo>
                  <a:pt x="2681881" y="1219353"/>
                </a:lnTo>
                <a:lnTo>
                  <a:pt x="2709946" y="1199150"/>
                </a:lnTo>
                <a:lnTo>
                  <a:pt x="2710349" y="1196152"/>
                </a:lnTo>
                <a:lnTo>
                  <a:pt x="2687641" y="1200477"/>
                </a:lnTo>
                <a:lnTo>
                  <a:pt x="2674198" y="1204767"/>
                </a:lnTo>
                <a:lnTo>
                  <a:pt x="2666112" y="1209470"/>
                </a:lnTo>
                <a:lnTo>
                  <a:pt x="2653815" y="1206460"/>
                </a:lnTo>
                <a:lnTo>
                  <a:pt x="2646133" y="1207776"/>
                </a:lnTo>
                <a:lnTo>
                  <a:pt x="2631881" y="1217220"/>
                </a:lnTo>
                <a:lnTo>
                  <a:pt x="2610352" y="1227941"/>
                </a:lnTo>
                <a:lnTo>
                  <a:pt x="2597280" y="1225797"/>
                </a:lnTo>
                <a:lnTo>
                  <a:pt x="2606915" y="1213759"/>
                </a:lnTo>
                <a:lnTo>
                  <a:pt x="2624974" y="1195737"/>
                </a:lnTo>
                <a:lnTo>
                  <a:pt x="2644583" y="1185015"/>
                </a:lnTo>
                <a:lnTo>
                  <a:pt x="2649974" y="1175986"/>
                </a:lnTo>
                <a:lnTo>
                  <a:pt x="2653815" y="1160109"/>
                </a:lnTo>
                <a:lnTo>
                  <a:pt x="2671874" y="1142089"/>
                </a:lnTo>
                <a:lnTo>
                  <a:pt x="2676119" y="1121021"/>
                </a:lnTo>
                <a:lnTo>
                  <a:pt x="2681105" y="1141637"/>
                </a:lnTo>
                <a:lnTo>
                  <a:pt x="2699198" y="1145927"/>
                </a:lnTo>
                <a:lnTo>
                  <a:pt x="2710720" y="1135204"/>
                </a:lnTo>
                <a:lnTo>
                  <a:pt x="2704184" y="1109884"/>
                </a:lnTo>
                <a:lnTo>
                  <a:pt x="2700343" y="1099125"/>
                </a:lnTo>
                <a:lnTo>
                  <a:pt x="2681105" y="1092691"/>
                </a:lnTo>
                <a:lnTo>
                  <a:pt x="2662642" y="1089268"/>
                </a:lnTo>
                <a:lnTo>
                  <a:pt x="2644583" y="1088816"/>
                </a:lnTo>
                <a:lnTo>
                  <a:pt x="2628040" y="1084979"/>
                </a:lnTo>
                <a:close/>
                <a:moveTo>
                  <a:pt x="5006961" y="1073797"/>
                </a:moveTo>
                <a:lnTo>
                  <a:pt x="5006559" y="1073805"/>
                </a:lnTo>
                <a:lnTo>
                  <a:pt x="5000036" y="1078171"/>
                </a:lnTo>
                <a:close/>
                <a:moveTo>
                  <a:pt x="5317249" y="1069146"/>
                </a:moveTo>
                <a:lnTo>
                  <a:pt x="5319911" y="1083563"/>
                </a:lnTo>
                <a:lnTo>
                  <a:pt x="5319928" y="1083243"/>
                </a:lnTo>
                <a:close/>
                <a:moveTo>
                  <a:pt x="7490062" y="1069059"/>
                </a:moveTo>
                <a:lnTo>
                  <a:pt x="7457381" y="1073385"/>
                </a:lnTo>
                <a:lnTo>
                  <a:pt x="7445824" y="1082828"/>
                </a:lnTo>
                <a:lnTo>
                  <a:pt x="7439288" y="1104724"/>
                </a:lnTo>
                <a:lnTo>
                  <a:pt x="7408932" y="1117590"/>
                </a:lnTo>
                <a:lnTo>
                  <a:pt x="7393939" y="1135613"/>
                </a:lnTo>
                <a:lnTo>
                  <a:pt x="7365839" y="1128312"/>
                </a:lnTo>
                <a:lnTo>
                  <a:pt x="7350476" y="1125754"/>
                </a:lnTo>
                <a:lnTo>
                  <a:pt x="7348556" y="1147199"/>
                </a:lnTo>
                <a:lnTo>
                  <a:pt x="7348556" y="1147199"/>
                </a:lnTo>
                <a:lnTo>
                  <a:pt x="7350476" y="1125760"/>
                </a:lnTo>
                <a:lnTo>
                  <a:pt x="7365840" y="1128771"/>
                </a:lnTo>
                <a:lnTo>
                  <a:pt x="7393939" y="1135620"/>
                </a:lnTo>
                <a:lnTo>
                  <a:pt x="7408932" y="1118010"/>
                </a:lnTo>
                <a:lnTo>
                  <a:pt x="7439288" y="1105143"/>
                </a:lnTo>
                <a:lnTo>
                  <a:pt x="7445824" y="1082834"/>
                </a:lnTo>
                <a:lnTo>
                  <a:pt x="7457381" y="1073391"/>
                </a:lnTo>
                <a:lnTo>
                  <a:pt x="7490062" y="1069065"/>
                </a:lnTo>
                <a:lnTo>
                  <a:pt x="7510816" y="1072939"/>
                </a:lnTo>
                <a:lnTo>
                  <a:pt x="7510689" y="1072499"/>
                </a:lnTo>
                <a:close/>
                <a:moveTo>
                  <a:pt x="4893892" y="1066507"/>
                </a:moveTo>
                <a:lnTo>
                  <a:pt x="4892376" y="1079822"/>
                </a:lnTo>
                <a:lnTo>
                  <a:pt x="4892377" y="1079821"/>
                </a:lnTo>
                <a:close/>
                <a:moveTo>
                  <a:pt x="5351037" y="1065073"/>
                </a:moveTo>
                <a:lnTo>
                  <a:pt x="5351093" y="1065222"/>
                </a:lnTo>
                <a:lnTo>
                  <a:pt x="5360694" y="1073385"/>
                </a:lnTo>
                <a:lnTo>
                  <a:pt x="5360695" y="1073381"/>
                </a:lnTo>
                <a:lnTo>
                  <a:pt x="5351093" y="1065218"/>
                </a:lnTo>
                <a:close/>
                <a:moveTo>
                  <a:pt x="4911204" y="1064791"/>
                </a:moveTo>
                <a:lnTo>
                  <a:pt x="4908564" y="1071131"/>
                </a:lnTo>
                <a:lnTo>
                  <a:pt x="4908919" y="1071243"/>
                </a:lnTo>
                <a:close/>
                <a:moveTo>
                  <a:pt x="3113676" y="1061353"/>
                </a:moveTo>
                <a:lnTo>
                  <a:pt x="3117147" y="1077681"/>
                </a:lnTo>
                <a:lnTo>
                  <a:pt x="3133285" y="1081969"/>
                </a:lnTo>
                <a:lnTo>
                  <a:pt x="3155960" y="1081518"/>
                </a:lnTo>
                <a:lnTo>
                  <a:pt x="3140192" y="1094836"/>
                </a:lnTo>
                <a:lnTo>
                  <a:pt x="3130994" y="1096980"/>
                </a:lnTo>
                <a:lnTo>
                  <a:pt x="3104074" y="1082835"/>
                </a:lnTo>
                <a:lnTo>
                  <a:pt x="3101749" y="1071661"/>
                </a:lnTo>
                <a:close/>
                <a:moveTo>
                  <a:pt x="4873139" y="1060713"/>
                </a:moveTo>
                <a:lnTo>
                  <a:pt x="4873139" y="1060713"/>
                </a:lnTo>
                <a:lnTo>
                  <a:pt x="4881224" y="1065227"/>
                </a:lnTo>
                <a:lnTo>
                  <a:pt x="4881225" y="1065227"/>
                </a:lnTo>
                <a:close/>
                <a:moveTo>
                  <a:pt x="3023313" y="1060484"/>
                </a:moveTo>
                <a:lnTo>
                  <a:pt x="3009872" y="1105999"/>
                </a:lnTo>
                <a:lnTo>
                  <a:pt x="3009874" y="1106002"/>
                </a:lnTo>
                <a:lnTo>
                  <a:pt x="3023315" y="1060487"/>
                </a:lnTo>
                <a:close/>
                <a:moveTo>
                  <a:pt x="4870445" y="1059200"/>
                </a:moveTo>
                <a:lnTo>
                  <a:pt x="4870443" y="1059208"/>
                </a:lnTo>
                <a:lnTo>
                  <a:pt x="4870449" y="1059211"/>
                </a:lnTo>
                <a:lnTo>
                  <a:pt x="4870449" y="1059210"/>
                </a:lnTo>
                <a:lnTo>
                  <a:pt x="4870444" y="1059208"/>
                </a:lnTo>
                <a:lnTo>
                  <a:pt x="4870446" y="1059202"/>
                </a:lnTo>
                <a:close/>
                <a:moveTo>
                  <a:pt x="7846910" y="1055460"/>
                </a:moveTo>
                <a:lnTo>
                  <a:pt x="7846860" y="1055784"/>
                </a:lnTo>
                <a:lnTo>
                  <a:pt x="7860337" y="1092277"/>
                </a:lnTo>
                <a:lnTo>
                  <a:pt x="7862960" y="1124016"/>
                </a:lnTo>
                <a:lnTo>
                  <a:pt x="7862998" y="1124022"/>
                </a:lnTo>
                <a:lnTo>
                  <a:pt x="7860337" y="1091818"/>
                </a:lnTo>
                <a:close/>
                <a:moveTo>
                  <a:pt x="4805484" y="1052765"/>
                </a:moveTo>
                <a:lnTo>
                  <a:pt x="4788571" y="1071650"/>
                </a:lnTo>
                <a:lnTo>
                  <a:pt x="4788571" y="1071660"/>
                </a:lnTo>
                <a:lnTo>
                  <a:pt x="4805485" y="1052775"/>
                </a:lnTo>
                <a:close/>
                <a:moveTo>
                  <a:pt x="6687990" y="1047617"/>
                </a:moveTo>
                <a:lnTo>
                  <a:pt x="6680308" y="1062627"/>
                </a:lnTo>
                <a:lnTo>
                  <a:pt x="6628760" y="1051906"/>
                </a:lnTo>
                <a:lnTo>
                  <a:pt x="6628760" y="1051909"/>
                </a:lnTo>
                <a:lnTo>
                  <a:pt x="6680309" y="1062631"/>
                </a:lnTo>
                <a:lnTo>
                  <a:pt x="6687991" y="1047620"/>
                </a:lnTo>
                <a:close/>
                <a:moveTo>
                  <a:pt x="5038073" y="1045962"/>
                </a:moveTo>
                <a:lnTo>
                  <a:pt x="5031559" y="1067371"/>
                </a:lnTo>
                <a:lnTo>
                  <a:pt x="5027397" y="1073273"/>
                </a:lnTo>
                <a:lnTo>
                  <a:pt x="5031929" y="1067363"/>
                </a:lnTo>
                <a:lnTo>
                  <a:pt x="5031931" y="1067363"/>
                </a:lnTo>
                <a:close/>
                <a:moveTo>
                  <a:pt x="5336471" y="1045466"/>
                </a:moveTo>
                <a:lnTo>
                  <a:pt x="5336471" y="1045471"/>
                </a:lnTo>
                <a:lnTo>
                  <a:pt x="5336573" y="1045533"/>
                </a:lnTo>
                <a:close/>
                <a:moveTo>
                  <a:pt x="5032704" y="1039043"/>
                </a:moveTo>
                <a:lnTo>
                  <a:pt x="5038094" y="1045889"/>
                </a:lnTo>
                <a:lnTo>
                  <a:pt x="5038094" y="1045887"/>
                </a:lnTo>
                <a:lnTo>
                  <a:pt x="5032706" y="1039043"/>
                </a:lnTo>
                <a:close/>
                <a:moveTo>
                  <a:pt x="5291913" y="1035242"/>
                </a:moveTo>
                <a:lnTo>
                  <a:pt x="5300724" y="1049344"/>
                </a:lnTo>
                <a:lnTo>
                  <a:pt x="5317141" y="1068948"/>
                </a:lnTo>
                <a:lnTo>
                  <a:pt x="5300724" y="1048895"/>
                </a:lnTo>
                <a:close/>
                <a:moveTo>
                  <a:pt x="4846623" y="1034715"/>
                </a:moveTo>
                <a:lnTo>
                  <a:pt x="4846623" y="1034716"/>
                </a:lnTo>
                <a:lnTo>
                  <a:pt x="4872767" y="1045024"/>
                </a:lnTo>
                <a:lnTo>
                  <a:pt x="4873542" y="1050630"/>
                </a:lnTo>
                <a:lnTo>
                  <a:pt x="4871886" y="1055214"/>
                </a:lnTo>
                <a:lnTo>
                  <a:pt x="4871887" y="1055214"/>
                </a:lnTo>
                <a:lnTo>
                  <a:pt x="4873543" y="1050630"/>
                </a:lnTo>
                <a:lnTo>
                  <a:pt x="4872768" y="1045025"/>
                </a:lnTo>
                <a:lnTo>
                  <a:pt x="4880080" y="1043331"/>
                </a:lnTo>
                <a:lnTo>
                  <a:pt x="4892377" y="1052323"/>
                </a:lnTo>
                <a:lnTo>
                  <a:pt x="4895073" y="1043745"/>
                </a:lnTo>
                <a:lnTo>
                  <a:pt x="4916197" y="1045476"/>
                </a:lnTo>
                <a:lnTo>
                  <a:pt x="4932740" y="1039043"/>
                </a:lnTo>
                <a:lnTo>
                  <a:pt x="4944263" y="1039871"/>
                </a:lnTo>
                <a:lnTo>
                  <a:pt x="4952349" y="1047169"/>
                </a:lnTo>
                <a:lnTo>
                  <a:pt x="4954265" y="1041200"/>
                </a:lnTo>
                <a:lnTo>
                  <a:pt x="4952349" y="1046754"/>
                </a:lnTo>
                <a:lnTo>
                  <a:pt x="4944263" y="1039870"/>
                </a:lnTo>
                <a:lnTo>
                  <a:pt x="4932740" y="1039042"/>
                </a:lnTo>
                <a:lnTo>
                  <a:pt x="4916198" y="1045475"/>
                </a:lnTo>
                <a:lnTo>
                  <a:pt x="4895073" y="1043744"/>
                </a:lnTo>
                <a:lnTo>
                  <a:pt x="4892377" y="1052322"/>
                </a:lnTo>
                <a:lnTo>
                  <a:pt x="4880080" y="1043331"/>
                </a:lnTo>
                <a:lnTo>
                  <a:pt x="4872768" y="1044610"/>
                </a:lnTo>
                <a:close/>
                <a:moveTo>
                  <a:pt x="5588698" y="1032497"/>
                </a:moveTo>
                <a:lnTo>
                  <a:pt x="5588689" y="1032562"/>
                </a:lnTo>
                <a:lnTo>
                  <a:pt x="5566385" y="1035158"/>
                </a:lnTo>
                <a:lnTo>
                  <a:pt x="5555637" y="1044187"/>
                </a:lnTo>
                <a:lnTo>
                  <a:pt x="5555638" y="1044189"/>
                </a:lnTo>
                <a:lnTo>
                  <a:pt x="5566385" y="1035160"/>
                </a:lnTo>
                <a:lnTo>
                  <a:pt x="5588689" y="1032564"/>
                </a:lnTo>
                <a:close/>
                <a:moveTo>
                  <a:pt x="4824603" y="1017375"/>
                </a:moveTo>
                <a:lnTo>
                  <a:pt x="4824319" y="1017964"/>
                </a:lnTo>
                <a:lnTo>
                  <a:pt x="4821623" y="1042042"/>
                </a:lnTo>
                <a:lnTo>
                  <a:pt x="4815458" y="1047610"/>
                </a:lnTo>
                <a:lnTo>
                  <a:pt x="4804306" y="1044186"/>
                </a:lnTo>
                <a:lnTo>
                  <a:pt x="4804307" y="1044197"/>
                </a:lnTo>
                <a:lnTo>
                  <a:pt x="4815458" y="1047620"/>
                </a:lnTo>
                <a:lnTo>
                  <a:pt x="4821623" y="1042052"/>
                </a:lnTo>
                <a:lnTo>
                  <a:pt x="4821624" y="1042052"/>
                </a:lnTo>
                <a:lnTo>
                  <a:pt x="4824319" y="1017974"/>
                </a:lnTo>
                <a:close/>
                <a:moveTo>
                  <a:pt x="5167304" y="1015407"/>
                </a:moveTo>
                <a:lnTo>
                  <a:pt x="5167303" y="1015407"/>
                </a:lnTo>
                <a:lnTo>
                  <a:pt x="5162432" y="1018328"/>
                </a:lnTo>
                <a:lnTo>
                  <a:pt x="5162688" y="1018424"/>
                </a:lnTo>
                <a:lnTo>
                  <a:pt x="5167303" y="1015414"/>
                </a:lnTo>
                <a:lnTo>
                  <a:pt x="5181117" y="1024443"/>
                </a:lnTo>
                <a:lnTo>
                  <a:pt x="5184215" y="1033017"/>
                </a:lnTo>
                <a:lnTo>
                  <a:pt x="5184217" y="1033016"/>
                </a:lnTo>
                <a:lnTo>
                  <a:pt x="5193449" y="1026131"/>
                </a:lnTo>
                <a:lnTo>
                  <a:pt x="5208812" y="1030006"/>
                </a:lnTo>
                <a:lnTo>
                  <a:pt x="5224209" y="1030006"/>
                </a:lnTo>
                <a:lnTo>
                  <a:pt x="5235732" y="1037719"/>
                </a:lnTo>
                <a:lnTo>
                  <a:pt x="5243414" y="1033016"/>
                </a:lnTo>
                <a:lnTo>
                  <a:pt x="5260732" y="1030006"/>
                </a:lnTo>
                <a:lnTo>
                  <a:pt x="5265347" y="1021842"/>
                </a:lnTo>
                <a:lnTo>
                  <a:pt x="5275320" y="1021842"/>
                </a:lnTo>
                <a:lnTo>
                  <a:pt x="5275322" y="1021843"/>
                </a:lnTo>
                <a:lnTo>
                  <a:pt x="5275378" y="1021789"/>
                </a:lnTo>
                <a:lnTo>
                  <a:pt x="5275320" y="1021840"/>
                </a:lnTo>
                <a:lnTo>
                  <a:pt x="5265347" y="1021840"/>
                </a:lnTo>
                <a:lnTo>
                  <a:pt x="5260731" y="1030004"/>
                </a:lnTo>
                <a:lnTo>
                  <a:pt x="5243414" y="1033013"/>
                </a:lnTo>
                <a:lnTo>
                  <a:pt x="5235732" y="1037716"/>
                </a:lnTo>
                <a:lnTo>
                  <a:pt x="5224209" y="1030004"/>
                </a:lnTo>
                <a:lnTo>
                  <a:pt x="5208812" y="1030004"/>
                </a:lnTo>
                <a:lnTo>
                  <a:pt x="5193448" y="1026129"/>
                </a:lnTo>
                <a:lnTo>
                  <a:pt x="5184217" y="1033013"/>
                </a:lnTo>
                <a:lnTo>
                  <a:pt x="5181117" y="1024436"/>
                </a:lnTo>
                <a:close/>
                <a:moveTo>
                  <a:pt x="5296108" y="1013676"/>
                </a:moveTo>
                <a:lnTo>
                  <a:pt x="5295932" y="1013715"/>
                </a:lnTo>
                <a:lnTo>
                  <a:pt x="5296108" y="1013681"/>
                </a:lnTo>
                <a:lnTo>
                  <a:pt x="5314942" y="1023989"/>
                </a:lnTo>
                <a:lnTo>
                  <a:pt x="5315046" y="1024003"/>
                </a:lnTo>
                <a:lnTo>
                  <a:pt x="5314942" y="1023984"/>
                </a:lnTo>
                <a:close/>
                <a:moveTo>
                  <a:pt x="7842649" y="1013264"/>
                </a:moveTo>
                <a:lnTo>
                  <a:pt x="7842266" y="1013373"/>
                </a:lnTo>
                <a:lnTo>
                  <a:pt x="7848779" y="1043328"/>
                </a:lnTo>
                <a:lnTo>
                  <a:pt x="7848780" y="1043324"/>
                </a:lnTo>
                <a:close/>
                <a:moveTo>
                  <a:pt x="2430384" y="1009594"/>
                </a:moveTo>
                <a:lnTo>
                  <a:pt x="2449642" y="1014126"/>
                </a:lnTo>
                <a:lnTo>
                  <a:pt x="2467194" y="1023926"/>
                </a:lnTo>
                <a:lnTo>
                  <a:pt x="2450046" y="1014138"/>
                </a:lnTo>
                <a:close/>
                <a:moveTo>
                  <a:pt x="5136138" y="1008523"/>
                </a:moveTo>
                <a:lnTo>
                  <a:pt x="5128456" y="1010667"/>
                </a:lnTo>
                <a:lnTo>
                  <a:pt x="5123470" y="1018417"/>
                </a:lnTo>
                <a:lnTo>
                  <a:pt x="5113059" y="1022292"/>
                </a:lnTo>
                <a:lnTo>
                  <a:pt x="5109993" y="1020110"/>
                </a:lnTo>
                <a:lnTo>
                  <a:pt x="5099245" y="1025716"/>
                </a:lnTo>
                <a:lnTo>
                  <a:pt x="5090014" y="1026581"/>
                </a:lnTo>
                <a:lnTo>
                  <a:pt x="5088464" y="1033014"/>
                </a:lnTo>
                <a:lnTo>
                  <a:pt x="5068855" y="1037303"/>
                </a:lnTo>
                <a:lnTo>
                  <a:pt x="5059624" y="1033428"/>
                </a:lnTo>
                <a:lnTo>
                  <a:pt x="5047326" y="1024851"/>
                </a:lnTo>
                <a:lnTo>
                  <a:pt x="5043858" y="1013682"/>
                </a:lnTo>
                <a:lnTo>
                  <a:pt x="5043856" y="1013686"/>
                </a:lnTo>
                <a:lnTo>
                  <a:pt x="5046956" y="1024860"/>
                </a:lnTo>
                <a:lnTo>
                  <a:pt x="5046182" y="1039018"/>
                </a:lnTo>
                <a:lnTo>
                  <a:pt x="5047326" y="1024857"/>
                </a:lnTo>
                <a:lnTo>
                  <a:pt x="5059624" y="1033435"/>
                </a:lnTo>
                <a:lnTo>
                  <a:pt x="5068855" y="1037310"/>
                </a:lnTo>
                <a:lnTo>
                  <a:pt x="5088464" y="1033021"/>
                </a:lnTo>
                <a:lnTo>
                  <a:pt x="5090014" y="1026588"/>
                </a:lnTo>
                <a:lnTo>
                  <a:pt x="5099245" y="1025722"/>
                </a:lnTo>
                <a:lnTo>
                  <a:pt x="5109993" y="1020117"/>
                </a:lnTo>
                <a:lnTo>
                  <a:pt x="5113059" y="1022299"/>
                </a:lnTo>
                <a:lnTo>
                  <a:pt x="5123470" y="1018424"/>
                </a:lnTo>
                <a:lnTo>
                  <a:pt x="5128456" y="1010673"/>
                </a:lnTo>
                <a:lnTo>
                  <a:pt x="5136138" y="1008529"/>
                </a:lnTo>
                <a:lnTo>
                  <a:pt x="5137301" y="1008963"/>
                </a:lnTo>
                <a:close/>
                <a:moveTo>
                  <a:pt x="5581827" y="1003051"/>
                </a:moveTo>
                <a:lnTo>
                  <a:pt x="5590192" y="1021324"/>
                </a:lnTo>
                <a:lnTo>
                  <a:pt x="5590239" y="1020977"/>
                </a:lnTo>
                <a:close/>
                <a:moveTo>
                  <a:pt x="5048072" y="1002168"/>
                </a:moveTo>
                <a:lnTo>
                  <a:pt x="5045081" y="1009210"/>
                </a:lnTo>
                <a:lnTo>
                  <a:pt x="5045403" y="1009396"/>
                </a:lnTo>
                <a:lnTo>
                  <a:pt x="5045406" y="1009388"/>
                </a:lnTo>
                <a:close/>
                <a:moveTo>
                  <a:pt x="4964920" y="999825"/>
                </a:moveTo>
                <a:lnTo>
                  <a:pt x="4957740" y="1015416"/>
                </a:lnTo>
                <a:lnTo>
                  <a:pt x="4949654" y="1019704"/>
                </a:lnTo>
                <a:lnTo>
                  <a:pt x="4949654" y="1019705"/>
                </a:lnTo>
                <a:lnTo>
                  <a:pt x="4957740" y="1015417"/>
                </a:lnTo>
                <a:lnTo>
                  <a:pt x="4965051" y="999954"/>
                </a:lnTo>
                <a:lnTo>
                  <a:pt x="4965050" y="999954"/>
                </a:lnTo>
                <a:close/>
                <a:moveTo>
                  <a:pt x="5065757" y="999270"/>
                </a:moveTo>
                <a:lnTo>
                  <a:pt x="5058528" y="1002527"/>
                </a:lnTo>
                <a:lnTo>
                  <a:pt x="5058849" y="1002541"/>
                </a:lnTo>
                <a:close/>
                <a:moveTo>
                  <a:pt x="2561532" y="998224"/>
                </a:moveTo>
                <a:lnTo>
                  <a:pt x="2554221" y="1002551"/>
                </a:lnTo>
                <a:lnTo>
                  <a:pt x="2545394" y="1010677"/>
                </a:lnTo>
                <a:lnTo>
                  <a:pt x="2529997" y="1015831"/>
                </a:lnTo>
                <a:lnTo>
                  <a:pt x="2514633" y="1028735"/>
                </a:lnTo>
                <a:lnTo>
                  <a:pt x="2514618" y="1028730"/>
                </a:lnTo>
                <a:lnTo>
                  <a:pt x="2486164" y="1039860"/>
                </a:lnTo>
                <a:lnTo>
                  <a:pt x="2463860" y="1053178"/>
                </a:lnTo>
                <a:lnTo>
                  <a:pt x="2441556" y="1067361"/>
                </a:lnTo>
                <a:lnTo>
                  <a:pt x="2439635" y="1072064"/>
                </a:lnTo>
                <a:lnTo>
                  <a:pt x="2466185" y="1065217"/>
                </a:lnTo>
                <a:lnTo>
                  <a:pt x="2476191" y="1076353"/>
                </a:lnTo>
                <a:lnTo>
                  <a:pt x="2498462" y="1068227"/>
                </a:lnTo>
                <a:lnTo>
                  <a:pt x="2521945" y="1057053"/>
                </a:lnTo>
                <a:lnTo>
                  <a:pt x="2547315" y="1046330"/>
                </a:lnTo>
                <a:lnTo>
                  <a:pt x="2532322" y="1063938"/>
                </a:lnTo>
                <a:lnTo>
                  <a:pt x="2544620" y="1068227"/>
                </a:lnTo>
                <a:lnTo>
                  <a:pt x="2556547" y="1080679"/>
                </a:lnTo>
                <a:lnTo>
                  <a:pt x="2580367" y="1073380"/>
                </a:lnTo>
                <a:lnTo>
                  <a:pt x="2604996" y="1070371"/>
                </a:lnTo>
                <a:lnTo>
                  <a:pt x="2606916" y="1079814"/>
                </a:lnTo>
                <a:lnTo>
                  <a:pt x="2613823" y="1081093"/>
                </a:lnTo>
                <a:lnTo>
                  <a:pt x="2614110" y="1081157"/>
                </a:lnTo>
                <a:lnTo>
                  <a:pt x="2623054" y="1069930"/>
                </a:lnTo>
                <a:lnTo>
                  <a:pt x="2614227" y="1065641"/>
                </a:lnTo>
                <a:lnTo>
                  <a:pt x="2623425" y="1053641"/>
                </a:lnTo>
                <a:lnTo>
                  <a:pt x="2617663" y="1043332"/>
                </a:lnTo>
                <a:lnTo>
                  <a:pt x="2625749" y="1034303"/>
                </a:lnTo>
                <a:lnTo>
                  <a:pt x="2600750" y="1028735"/>
                </a:lnTo>
                <a:lnTo>
                  <a:pt x="2600379" y="1009849"/>
                </a:lnTo>
                <a:lnTo>
                  <a:pt x="2596538" y="1005522"/>
                </a:lnTo>
                <a:lnTo>
                  <a:pt x="2580770" y="1004695"/>
                </a:lnTo>
                <a:close/>
                <a:moveTo>
                  <a:pt x="5005454" y="995239"/>
                </a:moveTo>
                <a:lnTo>
                  <a:pt x="5023102" y="1004694"/>
                </a:lnTo>
                <a:lnTo>
                  <a:pt x="5034254" y="1002964"/>
                </a:lnTo>
                <a:lnTo>
                  <a:pt x="5034288" y="1002984"/>
                </a:lnTo>
                <a:lnTo>
                  <a:pt x="5034254" y="1002964"/>
                </a:lnTo>
                <a:lnTo>
                  <a:pt x="5023102" y="1004694"/>
                </a:lnTo>
                <a:close/>
                <a:moveTo>
                  <a:pt x="5003863" y="994386"/>
                </a:moveTo>
                <a:lnTo>
                  <a:pt x="4995811" y="996944"/>
                </a:lnTo>
                <a:lnTo>
                  <a:pt x="4983109" y="1010676"/>
                </a:lnTo>
                <a:lnTo>
                  <a:pt x="4970596" y="1003246"/>
                </a:lnTo>
                <a:lnTo>
                  <a:pt x="4983110" y="1010677"/>
                </a:lnTo>
                <a:lnTo>
                  <a:pt x="4995811" y="996944"/>
                </a:lnTo>
                <a:lnTo>
                  <a:pt x="5003864" y="994386"/>
                </a:lnTo>
                <a:close/>
                <a:moveTo>
                  <a:pt x="5753273" y="990507"/>
                </a:moveTo>
                <a:lnTo>
                  <a:pt x="5745188" y="1015823"/>
                </a:lnTo>
                <a:lnTo>
                  <a:pt x="5745189" y="1015823"/>
                </a:lnTo>
                <a:lnTo>
                  <a:pt x="5753274" y="990507"/>
                </a:lnTo>
                <a:close/>
                <a:moveTo>
                  <a:pt x="4801712" y="989379"/>
                </a:moveTo>
                <a:lnTo>
                  <a:pt x="4834892" y="995621"/>
                </a:lnTo>
                <a:lnTo>
                  <a:pt x="4835067" y="995251"/>
                </a:lnTo>
                <a:close/>
                <a:moveTo>
                  <a:pt x="5587914" y="985798"/>
                </a:moveTo>
                <a:lnTo>
                  <a:pt x="5581782" y="1002954"/>
                </a:lnTo>
                <a:lnTo>
                  <a:pt x="5581783" y="1002955"/>
                </a:lnTo>
                <a:lnTo>
                  <a:pt x="5587914" y="985801"/>
                </a:lnTo>
                <a:close/>
                <a:moveTo>
                  <a:pt x="5076966" y="985468"/>
                </a:moveTo>
                <a:lnTo>
                  <a:pt x="5071921" y="987087"/>
                </a:lnTo>
                <a:lnTo>
                  <a:pt x="5071151" y="994349"/>
                </a:lnTo>
                <a:lnTo>
                  <a:pt x="5072326" y="987078"/>
                </a:lnTo>
                <a:close/>
                <a:moveTo>
                  <a:pt x="2411567" y="983213"/>
                </a:moveTo>
                <a:lnTo>
                  <a:pt x="2407358" y="1001222"/>
                </a:lnTo>
                <a:lnTo>
                  <a:pt x="2412206" y="1006672"/>
                </a:lnTo>
                <a:lnTo>
                  <a:pt x="2407729" y="1001234"/>
                </a:lnTo>
                <a:lnTo>
                  <a:pt x="2411569" y="983213"/>
                </a:lnTo>
                <a:close/>
                <a:moveTo>
                  <a:pt x="4789724" y="980523"/>
                </a:moveTo>
                <a:lnTo>
                  <a:pt x="4789717" y="980649"/>
                </a:lnTo>
                <a:lnTo>
                  <a:pt x="4789351" y="980671"/>
                </a:lnTo>
                <a:lnTo>
                  <a:pt x="4800622" y="989038"/>
                </a:lnTo>
                <a:close/>
                <a:moveTo>
                  <a:pt x="5173436" y="979781"/>
                </a:moveTo>
                <a:lnTo>
                  <a:pt x="5173435" y="979782"/>
                </a:lnTo>
                <a:lnTo>
                  <a:pt x="5181115" y="994789"/>
                </a:lnTo>
                <a:lnTo>
                  <a:pt x="5181117" y="994790"/>
                </a:lnTo>
                <a:close/>
                <a:moveTo>
                  <a:pt x="4790492" y="966055"/>
                </a:moveTo>
                <a:lnTo>
                  <a:pt x="4790490" y="966094"/>
                </a:lnTo>
                <a:lnTo>
                  <a:pt x="4790493" y="966057"/>
                </a:lnTo>
                <a:close/>
                <a:moveTo>
                  <a:pt x="3139046" y="963876"/>
                </a:moveTo>
                <a:lnTo>
                  <a:pt x="3167516" y="972491"/>
                </a:lnTo>
                <a:lnTo>
                  <a:pt x="3187125" y="986223"/>
                </a:lnTo>
                <a:lnTo>
                  <a:pt x="3186350" y="992242"/>
                </a:lnTo>
                <a:lnTo>
                  <a:pt x="3174052" y="992656"/>
                </a:lnTo>
                <a:lnTo>
                  <a:pt x="3146728" y="982348"/>
                </a:lnTo>
                <a:lnTo>
                  <a:pt x="3129815" y="966885"/>
                </a:lnTo>
                <a:close/>
                <a:moveTo>
                  <a:pt x="4756261" y="963048"/>
                </a:moveTo>
                <a:lnTo>
                  <a:pt x="4744656" y="965537"/>
                </a:lnTo>
                <a:lnTo>
                  <a:pt x="4756261" y="963450"/>
                </a:lnTo>
                <a:lnTo>
                  <a:pt x="4776877" y="978077"/>
                </a:lnTo>
                <a:close/>
                <a:moveTo>
                  <a:pt x="4785879" y="958282"/>
                </a:moveTo>
                <a:lnTo>
                  <a:pt x="4785877" y="958303"/>
                </a:lnTo>
                <a:lnTo>
                  <a:pt x="4785877" y="958304"/>
                </a:lnTo>
                <a:close/>
                <a:moveTo>
                  <a:pt x="5518456" y="949826"/>
                </a:moveTo>
                <a:lnTo>
                  <a:pt x="5535624" y="965595"/>
                </a:lnTo>
                <a:lnTo>
                  <a:pt x="5549391" y="964735"/>
                </a:lnTo>
                <a:lnTo>
                  <a:pt x="5535624" y="965184"/>
                </a:lnTo>
                <a:close/>
                <a:moveTo>
                  <a:pt x="5202969" y="948883"/>
                </a:moveTo>
                <a:lnTo>
                  <a:pt x="5191898" y="952281"/>
                </a:lnTo>
                <a:lnTo>
                  <a:pt x="5173579" y="979568"/>
                </a:lnTo>
                <a:lnTo>
                  <a:pt x="5191899" y="952729"/>
                </a:lnTo>
                <a:close/>
                <a:moveTo>
                  <a:pt x="5755195" y="947577"/>
                </a:moveTo>
                <a:lnTo>
                  <a:pt x="5745188" y="984070"/>
                </a:lnTo>
                <a:lnTo>
                  <a:pt x="5745189" y="984070"/>
                </a:lnTo>
                <a:lnTo>
                  <a:pt x="5755194" y="947581"/>
                </a:lnTo>
                <a:lnTo>
                  <a:pt x="5784035" y="966881"/>
                </a:lnTo>
                <a:lnTo>
                  <a:pt x="5784034" y="966876"/>
                </a:lnTo>
                <a:close/>
                <a:moveTo>
                  <a:pt x="5022730" y="939856"/>
                </a:moveTo>
                <a:lnTo>
                  <a:pt x="5021956" y="948864"/>
                </a:lnTo>
                <a:lnTo>
                  <a:pt x="5035029" y="955297"/>
                </a:lnTo>
                <a:lnTo>
                  <a:pt x="5038095" y="947133"/>
                </a:lnTo>
                <a:lnTo>
                  <a:pt x="5054233" y="950143"/>
                </a:lnTo>
                <a:lnTo>
                  <a:pt x="5057703" y="960903"/>
                </a:lnTo>
                <a:lnTo>
                  <a:pt x="5075021" y="962596"/>
                </a:lnTo>
                <a:lnTo>
                  <a:pt x="5087312" y="979328"/>
                </a:lnTo>
                <a:lnTo>
                  <a:pt x="5087319" y="979328"/>
                </a:lnTo>
                <a:lnTo>
                  <a:pt x="5088830" y="981465"/>
                </a:lnTo>
                <a:lnTo>
                  <a:pt x="5087689" y="979331"/>
                </a:lnTo>
                <a:lnTo>
                  <a:pt x="5075021" y="962589"/>
                </a:lnTo>
                <a:lnTo>
                  <a:pt x="5057703" y="960896"/>
                </a:lnTo>
                <a:lnTo>
                  <a:pt x="5054233" y="950136"/>
                </a:lnTo>
                <a:lnTo>
                  <a:pt x="5038094" y="947127"/>
                </a:lnTo>
                <a:lnTo>
                  <a:pt x="5035028" y="955291"/>
                </a:lnTo>
                <a:lnTo>
                  <a:pt x="5022327" y="948857"/>
                </a:lnTo>
                <a:close/>
                <a:moveTo>
                  <a:pt x="1651043" y="936864"/>
                </a:moveTo>
                <a:lnTo>
                  <a:pt x="1670649" y="944576"/>
                </a:lnTo>
                <a:lnTo>
                  <a:pt x="1682172" y="949279"/>
                </a:lnTo>
                <a:lnTo>
                  <a:pt x="1702185" y="953154"/>
                </a:lnTo>
                <a:lnTo>
                  <a:pt x="1702556" y="964328"/>
                </a:lnTo>
                <a:lnTo>
                  <a:pt x="1704476" y="979790"/>
                </a:lnTo>
                <a:lnTo>
                  <a:pt x="1719873" y="993936"/>
                </a:lnTo>
                <a:lnTo>
                  <a:pt x="1718728" y="1011993"/>
                </a:lnTo>
                <a:lnTo>
                  <a:pt x="1704476" y="1017148"/>
                </a:lnTo>
                <a:lnTo>
                  <a:pt x="1674120" y="1002099"/>
                </a:lnTo>
                <a:lnTo>
                  <a:pt x="1674120" y="990098"/>
                </a:lnTo>
                <a:lnTo>
                  <a:pt x="1660273" y="978473"/>
                </a:lnTo>
                <a:lnTo>
                  <a:pt x="1662194" y="968616"/>
                </a:lnTo>
                <a:lnTo>
                  <a:pt x="1641441" y="962597"/>
                </a:lnTo>
                <a:lnTo>
                  <a:pt x="1644507" y="944990"/>
                </a:lnTo>
                <a:close/>
                <a:moveTo>
                  <a:pt x="4976574" y="925689"/>
                </a:moveTo>
                <a:lnTo>
                  <a:pt x="4976573" y="925689"/>
                </a:lnTo>
                <a:lnTo>
                  <a:pt x="4983109" y="929564"/>
                </a:lnTo>
                <a:lnTo>
                  <a:pt x="4993486" y="926103"/>
                </a:lnTo>
                <a:lnTo>
                  <a:pt x="5004638" y="936411"/>
                </a:lnTo>
                <a:lnTo>
                  <a:pt x="5022731" y="939835"/>
                </a:lnTo>
                <a:lnTo>
                  <a:pt x="5022731" y="939828"/>
                </a:lnTo>
                <a:lnTo>
                  <a:pt x="5005043" y="936404"/>
                </a:lnTo>
                <a:lnTo>
                  <a:pt x="4993486" y="926096"/>
                </a:lnTo>
                <a:lnTo>
                  <a:pt x="4993372" y="925884"/>
                </a:lnTo>
                <a:lnTo>
                  <a:pt x="4993487" y="926102"/>
                </a:lnTo>
                <a:lnTo>
                  <a:pt x="4983110" y="929564"/>
                </a:lnTo>
                <a:close/>
                <a:moveTo>
                  <a:pt x="6514174" y="916653"/>
                </a:moveTo>
                <a:lnTo>
                  <a:pt x="6514173" y="916656"/>
                </a:lnTo>
                <a:lnTo>
                  <a:pt x="6553795" y="935994"/>
                </a:lnTo>
                <a:lnTo>
                  <a:pt x="6583781" y="927378"/>
                </a:lnTo>
                <a:lnTo>
                  <a:pt x="6599178" y="932984"/>
                </a:lnTo>
                <a:lnTo>
                  <a:pt x="6618787" y="952284"/>
                </a:lnTo>
                <a:lnTo>
                  <a:pt x="6637621" y="958754"/>
                </a:lnTo>
                <a:lnTo>
                  <a:pt x="6653388" y="972900"/>
                </a:lnTo>
                <a:lnTo>
                  <a:pt x="6682229" y="968197"/>
                </a:lnTo>
                <a:lnTo>
                  <a:pt x="6702983" y="988362"/>
                </a:lnTo>
                <a:lnTo>
                  <a:pt x="6694122" y="1011123"/>
                </a:lnTo>
                <a:lnTo>
                  <a:pt x="6676063" y="1014133"/>
                </a:lnTo>
                <a:lnTo>
                  <a:pt x="6676064" y="1014137"/>
                </a:lnTo>
                <a:lnTo>
                  <a:pt x="6694123" y="1011127"/>
                </a:lnTo>
                <a:lnTo>
                  <a:pt x="6702984" y="988367"/>
                </a:lnTo>
                <a:lnTo>
                  <a:pt x="6711036" y="985808"/>
                </a:lnTo>
                <a:lnTo>
                  <a:pt x="6726804" y="1009397"/>
                </a:lnTo>
                <a:lnTo>
                  <a:pt x="6754128" y="1027004"/>
                </a:lnTo>
                <a:lnTo>
                  <a:pt x="6793345" y="1039456"/>
                </a:lnTo>
                <a:lnTo>
                  <a:pt x="6821007" y="1066506"/>
                </a:lnTo>
                <a:lnTo>
                  <a:pt x="6827172" y="1105594"/>
                </a:lnTo>
                <a:lnTo>
                  <a:pt x="6841794" y="1120192"/>
                </a:lnTo>
                <a:lnTo>
                  <a:pt x="6872555" y="1125308"/>
                </a:lnTo>
                <a:lnTo>
                  <a:pt x="6907157" y="1130050"/>
                </a:lnTo>
                <a:lnTo>
                  <a:pt x="6945229" y="1150665"/>
                </a:lnTo>
                <a:lnTo>
                  <a:pt x="6961367" y="1154503"/>
                </a:lnTo>
                <a:lnTo>
                  <a:pt x="6984817" y="1185014"/>
                </a:lnTo>
                <a:lnTo>
                  <a:pt x="7007492" y="1204314"/>
                </a:lnTo>
                <a:lnTo>
                  <a:pt x="7034041" y="1203901"/>
                </a:lnTo>
                <a:lnTo>
                  <a:pt x="7087847" y="1210748"/>
                </a:lnTo>
                <a:lnTo>
                  <a:pt x="7118608" y="1206460"/>
                </a:lnTo>
                <a:lnTo>
                  <a:pt x="7145157" y="1211200"/>
                </a:lnTo>
                <a:lnTo>
                  <a:pt x="7189765" y="1231816"/>
                </a:lnTo>
                <a:lnTo>
                  <a:pt x="7219347" y="1230951"/>
                </a:lnTo>
                <a:lnTo>
                  <a:pt x="7234744" y="1241673"/>
                </a:lnTo>
                <a:lnTo>
                  <a:pt x="7234917" y="1241530"/>
                </a:lnTo>
                <a:lnTo>
                  <a:pt x="7219751" y="1230945"/>
                </a:lnTo>
                <a:lnTo>
                  <a:pt x="7189765" y="1231359"/>
                </a:lnTo>
                <a:lnTo>
                  <a:pt x="7145157" y="1211194"/>
                </a:lnTo>
                <a:lnTo>
                  <a:pt x="7118608" y="1206453"/>
                </a:lnTo>
                <a:lnTo>
                  <a:pt x="7087847" y="1210742"/>
                </a:lnTo>
                <a:lnTo>
                  <a:pt x="7034041" y="1203895"/>
                </a:lnTo>
                <a:lnTo>
                  <a:pt x="7007492" y="1204309"/>
                </a:lnTo>
                <a:lnTo>
                  <a:pt x="6985188" y="1185009"/>
                </a:lnTo>
                <a:lnTo>
                  <a:pt x="6961367" y="1154498"/>
                </a:lnTo>
                <a:lnTo>
                  <a:pt x="6945229" y="1150660"/>
                </a:lnTo>
                <a:lnTo>
                  <a:pt x="6907157" y="1130044"/>
                </a:lnTo>
                <a:lnTo>
                  <a:pt x="6872555" y="1125303"/>
                </a:lnTo>
                <a:lnTo>
                  <a:pt x="6841795" y="1120186"/>
                </a:lnTo>
                <a:lnTo>
                  <a:pt x="6827172" y="1105589"/>
                </a:lnTo>
                <a:lnTo>
                  <a:pt x="6821007" y="1066501"/>
                </a:lnTo>
                <a:lnTo>
                  <a:pt x="6793345" y="1039451"/>
                </a:lnTo>
                <a:lnTo>
                  <a:pt x="6754499" y="1026998"/>
                </a:lnTo>
                <a:lnTo>
                  <a:pt x="6726804" y="1009391"/>
                </a:lnTo>
                <a:lnTo>
                  <a:pt x="6711036" y="985802"/>
                </a:lnTo>
                <a:lnTo>
                  <a:pt x="6733744" y="980648"/>
                </a:lnTo>
                <a:lnTo>
                  <a:pt x="6765280" y="951454"/>
                </a:lnTo>
                <a:lnTo>
                  <a:pt x="6793716" y="935992"/>
                </a:lnTo>
                <a:lnTo>
                  <a:pt x="6819086" y="946300"/>
                </a:lnTo>
                <a:lnTo>
                  <a:pt x="6843715" y="946713"/>
                </a:lnTo>
                <a:lnTo>
                  <a:pt x="6866390" y="962176"/>
                </a:lnTo>
                <a:lnTo>
                  <a:pt x="6890244" y="963455"/>
                </a:lnTo>
                <a:lnTo>
                  <a:pt x="6928282" y="972033"/>
                </a:lnTo>
                <a:lnTo>
                  <a:pt x="6939838" y="948858"/>
                </a:lnTo>
                <a:lnTo>
                  <a:pt x="6939837" y="948858"/>
                </a:lnTo>
                <a:lnTo>
                  <a:pt x="6928282" y="971618"/>
                </a:lnTo>
                <a:lnTo>
                  <a:pt x="6890244" y="963040"/>
                </a:lnTo>
                <a:lnTo>
                  <a:pt x="6866390" y="962174"/>
                </a:lnTo>
                <a:lnTo>
                  <a:pt x="6843715" y="946712"/>
                </a:lnTo>
                <a:lnTo>
                  <a:pt x="6819086" y="945847"/>
                </a:lnTo>
                <a:lnTo>
                  <a:pt x="6793716" y="935990"/>
                </a:lnTo>
                <a:lnTo>
                  <a:pt x="6765280" y="951452"/>
                </a:lnTo>
                <a:lnTo>
                  <a:pt x="6733745" y="980195"/>
                </a:lnTo>
                <a:lnTo>
                  <a:pt x="6711036" y="985801"/>
                </a:lnTo>
                <a:lnTo>
                  <a:pt x="6702984" y="988359"/>
                </a:lnTo>
                <a:lnTo>
                  <a:pt x="6682230" y="968194"/>
                </a:lnTo>
                <a:lnTo>
                  <a:pt x="6653389" y="972897"/>
                </a:lnTo>
                <a:lnTo>
                  <a:pt x="6637622" y="958751"/>
                </a:lnTo>
                <a:lnTo>
                  <a:pt x="6618788" y="952280"/>
                </a:lnTo>
                <a:lnTo>
                  <a:pt x="6599179" y="932980"/>
                </a:lnTo>
                <a:lnTo>
                  <a:pt x="6583782" y="927375"/>
                </a:lnTo>
                <a:lnTo>
                  <a:pt x="6553796" y="935990"/>
                </a:lnTo>
                <a:close/>
                <a:moveTo>
                  <a:pt x="5189579" y="910640"/>
                </a:moveTo>
                <a:lnTo>
                  <a:pt x="5189577" y="910641"/>
                </a:lnTo>
                <a:lnTo>
                  <a:pt x="5204196" y="939000"/>
                </a:lnTo>
                <a:lnTo>
                  <a:pt x="5204196" y="938997"/>
                </a:lnTo>
                <a:close/>
                <a:moveTo>
                  <a:pt x="3349756" y="908498"/>
                </a:moveTo>
                <a:lnTo>
                  <a:pt x="3359763" y="910228"/>
                </a:lnTo>
                <a:lnTo>
                  <a:pt x="3352822" y="919257"/>
                </a:lnTo>
                <a:lnTo>
                  <a:pt x="3334392" y="939836"/>
                </a:lnTo>
                <a:lnTo>
                  <a:pt x="3310539" y="968616"/>
                </a:lnTo>
                <a:lnTo>
                  <a:pt x="3329002" y="957894"/>
                </a:lnTo>
                <a:lnTo>
                  <a:pt x="3342849" y="964741"/>
                </a:lnTo>
                <a:lnTo>
                  <a:pt x="3331293" y="976329"/>
                </a:lnTo>
                <a:lnTo>
                  <a:pt x="3350127" y="985358"/>
                </a:lnTo>
                <a:lnTo>
                  <a:pt x="3363199" y="977194"/>
                </a:lnTo>
                <a:lnTo>
                  <a:pt x="3383583" y="987502"/>
                </a:lnTo>
                <a:lnTo>
                  <a:pt x="3370140" y="1011993"/>
                </a:lnTo>
                <a:lnTo>
                  <a:pt x="3388199" y="1005975"/>
                </a:lnTo>
                <a:lnTo>
                  <a:pt x="3386682" y="1023995"/>
                </a:lnTo>
                <a:lnTo>
                  <a:pt x="3388973" y="1044611"/>
                </a:lnTo>
                <a:lnTo>
                  <a:pt x="3372060" y="1074219"/>
                </a:lnTo>
                <a:lnTo>
                  <a:pt x="3361279" y="1075536"/>
                </a:lnTo>
                <a:lnTo>
                  <a:pt x="3346690" y="1069065"/>
                </a:lnTo>
                <a:lnTo>
                  <a:pt x="3358617" y="1041602"/>
                </a:lnTo>
                <a:lnTo>
                  <a:pt x="3352822" y="1037313"/>
                </a:lnTo>
                <a:lnTo>
                  <a:pt x="3317850" y="1066093"/>
                </a:lnTo>
                <a:lnTo>
                  <a:pt x="3304002" y="1065228"/>
                </a:lnTo>
                <a:lnTo>
                  <a:pt x="3325161" y="1049766"/>
                </a:lnTo>
                <a:lnTo>
                  <a:pt x="3304002" y="1041602"/>
                </a:lnTo>
                <a:lnTo>
                  <a:pt x="3277857" y="1043332"/>
                </a:lnTo>
                <a:lnTo>
                  <a:pt x="3231733" y="1042467"/>
                </a:lnTo>
                <a:lnTo>
                  <a:pt x="3230958" y="1032572"/>
                </a:lnTo>
                <a:lnTo>
                  <a:pt x="3249017" y="1020571"/>
                </a:lnTo>
                <a:lnTo>
                  <a:pt x="3241335" y="1011542"/>
                </a:lnTo>
                <a:lnTo>
                  <a:pt x="3267076" y="991791"/>
                </a:lnTo>
                <a:lnTo>
                  <a:pt x="3305923" y="939008"/>
                </a:lnTo>
                <a:lnTo>
                  <a:pt x="3325936" y="920085"/>
                </a:lnTo>
                <a:close/>
                <a:moveTo>
                  <a:pt x="5855529" y="905930"/>
                </a:moveTo>
                <a:lnTo>
                  <a:pt x="5819412" y="906795"/>
                </a:lnTo>
                <a:lnTo>
                  <a:pt x="5780565" y="942423"/>
                </a:lnTo>
                <a:lnTo>
                  <a:pt x="5780565" y="942426"/>
                </a:lnTo>
                <a:lnTo>
                  <a:pt x="5819411" y="906799"/>
                </a:lnTo>
                <a:lnTo>
                  <a:pt x="5855529" y="905934"/>
                </a:lnTo>
                <a:lnTo>
                  <a:pt x="5912839" y="928695"/>
                </a:lnTo>
                <a:lnTo>
                  <a:pt x="5944375" y="941561"/>
                </a:lnTo>
                <a:lnTo>
                  <a:pt x="5965129" y="928243"/>
                </a:lnTo>
                <a:lnTo>
                  <a:pt x="6001651" y="927378"/>
                </a:lnTo>
                <a:lnTo>
                  <a:pt x="6036623" y="944571"/>
                </a:lnTo>
                <a:lnTo>
                  <a:pt x="6040498" y="934677"/>
                </a:lnTo>
                <a:lnTo>
                  <a:pt x="6073920" y="936407"/>
                </a:lnTo>
                <a:lnTo>
                  <a:pt x="6073920" y="936404"/>
                </a:lnTo>
                <a:lnTo>
                  <a:pt x="6040499" y="934673"/>
                </a:lnTo>
                <a:lnTo>
                  <a:pt x="6036624" y="944568"/>
                </a:lnTo>
                <a:lnTo>
                  <a:pt x="6001652" y="927375"/>
                </a:lnTo>
                <a:lnTo>
                  <a:pt x="5965130" y="928240"/>
                </a:lnTo>
                <a:lnTo>
                  <a:pt x="5944375" y="941558"/>
                </a:lnTo>
                <a:lnTo>
                  <a:pt x="5912840" y="928691"/>
                </a:lnTo>
                <a:close/>
                <a:moveTo>
                  <a:pt x="5439904" y="904198"/>
                </a:moveTo>
                <a:lnTo>
                  <a:pt x="5435660" y="911082"/>
                </a:lnTo>
                <a:lnTo>
                  <a:pt x="5435661" y="911084"/>
                </a:lnTo>
                <a:lnTo>
                  <a:pt x="5439905" y="904200"/>
                </a:lnTo>
                <a:close/>
                <a:moveTo>
                  <a:pt x="5352240" y="902513"/>
                </a:moveTo>
                <a:lnTo>
                  <a:pt x="5352238" y="902515"/>
                </a:lnTo>
                <a:lnTo>
                  <a:pt x="5353383" y="919245"/>
                </a:lnTo>
                <a:lnTo>
                  <a:pt x="5353384" y="919246"/>
                </a:lnTo>
                <a:close/>
                <a:moveTo>
                  <a:pt x="7433895" y="897772"/>
                </a:moveTo>
                <a:lnTo>
                  <a:pt x="7428136" y="908488"/>
                </a:lnTo>
                <a:lnTo>
                  <a:pt x="7428136" y="908496"/>
                </a:lnTo>
                <a:lnTo>
                  <a:pt x="7433897" y="897775"/>
                </a:lnTo>
                <a:close/>
                <a:moveTo>
                  <a:pt x="6029894" y="897608"/>
                </a:moveTo>
                <a:lnTo>
                  <a:pt x="6029717" y="897766"/>
                </a:lnTo>
                <a:lnTo>
                  <a:pt x="6029720" y="897768"/>
                </a:lnTo>
                <a:close/>
                <a:moveTo>
                  <a:pt x="6926766" y="895208"/>
                </a:moveTo>
                <a:lnTo>
                  <a:pt x="6920600" y="929557"/>
                </a:lnTo>
                <a:lnTo>
                  <a:pt x="6920600" y="929557"/>
                </a:lnTo>
                <a:lnTo>
                  <a:pt x="6926766" y="895210"/>
                </a:lnTo>
                <a:lnTo>
                  <a:pt x="6960222" y="908490"/>
                </a:lnTo>
                <a:lnTo>
                  <a:pt x="6983267" y="912779"/>
                </a:lnTo>
                <a:lnTo>
                  <a:pt x="7014803" y="920943"/>
                </a:lnTo>
                <a:lnTo>
                  <a:pt x="7032491" y="945434"/>
                </a:lnTo>
                <a:lnTo>
                  <a:pt x="7072854" y="959580"/>
                </a:lnTo>
                <a:lnTo>
                  <a:pt x="7091722" y="953598"/>
                </a:lnTo>
                <a:lnTo>
                  <a:pt x="7119012" y="949272"/>
                </a:lnTo>
                <a:lnTo>
                  <a:pt x="7145157" y="953598"/>
                </a:lnTo>
                <a:lnTo>
                  <a:pt x="7176288" y="969475"/>
                </a:lnTo>
                <a:lnTo>
                  <a:pt x="7199738" y="986216"/>
                </a:lnTo>
                <a:lnTo>
                  <a:pt x="7221672" y="986216"/>
                </a:lnTo>
                <a:lnTo>
                  <a:pt x="7253578" y="991784"/>
                </a:lnTo>
                <a:lnTo>
                  <a:pt x="7270896" y="983206"/>
                </a:lnTo>
                <a:lnTo>
                  <a:pt x="7298961" y="977638"/>
                </a:lnTo>
                <a:lnTo>
                  <a:pt x="7320490" y="954012"/>
                </a:lnTo>
                <a:lnTo>
                  <a:pt x="7336258" y="957887"/>
                </a:lnTo>
                <a:lnTo>
                  <a:pt x="7355092" y="969023"/>
                </a:lnTo>
                <a:lnTo>
                  <a:pt x="7381607" y="966465"/>
                </a:lnTo>
                <a:lnTo>
                  <a:pt x="7381608" y="966472"/>
                </a:lnTo>
                <a:lnTo>
                  <a:pt x="7416613" y="978924"/>
                </a:lnTo>
                <a:lnTo>
                  <a:pt x="7437772" y="957893"/>
                </a:lnTo>
                <a:lnTo>
                  <a:pt x="7437769" y="957889"/>
                </a:lnTo>
                <a:lnTo>
                  <a:pt x="7416614" y="978916"/>
                </a:lnTo>
                <a:lnTo>
                  <a:pt x="7381608" y="966463"/>
                </a:lnTo>
                <a:lnTo>
                  <a:pt x="7355092" y="969022"/>
                </a:lnTo>
                <a:lnTo>
                  <a:pt x="7336258" y="957886"/>
                </a:lnTo>
                <a:lnTo>
                  <a:pt x="7320490" y="954010"/>
                </a:lnTo>
                <a:lnTo>
                  <a:pt x="7298961" y="977637"/>
                </a:lnTo>
                <a:lnTo>
                  <a:pt x="7270896" y="983205"/>
                </a:lnTo>
                <a:lnTo>
                  <a:pt x="7253578" y="991783"/>
                </a:lnTo>
                <a:lnTo>
                  <a:pt x="7221672" y="986214"/>
                </a:lnTo>
                <a:lnTo>
                  <a:pt x="7199738" y="986214"/>
                </a:lnTo>
                <a:lnTo>
                  <a:pt x="7176289" y="969473"/>
                </a:lnTo>
                <a:lnTo>
                  <a:pt x="7145157" y="953597"/>
                </a:lnTo>
                <a:lnTo>
                  <a:pt x="7119012" y="949270"/>
                </a:lnTo>
                <a:lnTo>
                  <a:pt x="7091722" y="953597"/>
                </a:lnTo>
                <a:lnTo>
                  <a:pt x="7072854" y="959579"/>
                </a:lnTo>
                <a:lnTo>
                  <a:pt x="7032491" y="945433"/>
                </a:lnTo>
                <a:lnTo>
                  <a:pt x="7014803" y="920941"/>
                </a:lnTo>
                <a:lnTo>
                  <a:pt x="6983268" y="912777"/>
                </a:lnTo>
                <a:lnTo>
                  <a:pt x="6960222" y="908488"/>
                </a:lnTo>
                <a:close/>
                <a:moveTo>
                  <a:pt x="4982708" y="894777"/>
                </a:moveTo>
                <a:lnTo>
                  <a:pt x="4982335" y="905072"/>
                </a:lnTo>
                <a:lnTo>
                  <a:pt x="4982348" y="905096"/>
                </a:lnTo>
                <a:close/>
                <a:moveTo>
                  <a:pt x="5391420" y="887097"/>
                </a:moveTo>
                <a:lnTo>
                  <a:pt x="5386436" y="894343"/>
                </a:lnTo>
                <a:lnTo>
                  <a:pt x="5378039" y="893484"/>
                </a:lnTo>
                <a:lnTo>
                  <a:pt x="5386436" y="894754"/>
                </a:lnTo>
                <a:close/>
                <a:moveTo>
                  <a:pt x="5421442" y="885728"/>
                </a:moveTo>
                <a:lnTo>
                  <a:pt x="5398522" y="888717"/>
                </a:lnTo>
                <a:lnTo>
                  <a:pt x="5421442" y="886176"/>
                </a:lnTo>
                <a:lnTo>
                  <a:pt x="5439792" y="904086"/>
                </a:lnTo>
                <a:close/>
                <a:moveTo>
                  <a:pt x="4976070" y="876126"/>
                </a:moveTo>
                <a:lnTo>
                  <a:pt x="4976203" y="876292"/>
                </a:lnTo>
                <a:lnTo>
                  <a:pt x="4982738" y="893896"/>
                </a:lnTo>
                <a:lnTo>
                  <a:pt x="4982738" y="893892"/>
                </a:lnTo>
                <a:lnTo>
                  <a:pt x="4976202" y="876285"/>
                </a:lnTo>
                <a:close/>
                <a:moveTo>
                  <a:pt x="5190752" y="874141"/>
                </a:moveTo>
                <a:lnTo>
                  <a:pt x="5178051" y="880611"/>
                </a:lnTo>
                <a:lnTo>
                  <a:pt x="5178055" y="880618"/>
                </a:lnTo>
                <a:lnTo>
                  <a:pt x="5190753" y="874149"/>
                </a:lnTo>
                <a:close/>
                <a:moveTo>
                  <a:pt x="6058554" y="864285"/>
                </a:moveTo>
                <a:lnTo>
                  <a:pt x="6039724" y="872861"/>
                </a:lnTo>
                <a:lnTo>
                  <a:pt x="6039726" y="872864"/>
                </a:lnTo>
                <a:lnTo>
                  <a:pt x="6058557" y="864287"/>
                </a:lnTo>
                <a:close/>
                <a:moveTo>
                  <a:pt x="5361070" y="861693"/>
                </a:moveTo>
                <a:lnTo>
                  <a:pt x="5361066" y="861696"/>
                </a:lnTo>
                <a:lnTo>
                  <a:pt x="5368377" y="872456"/>
                </a:lnTo>
                <a:lnTo>
                  <a:pt x="5377974" y="893475"/>
                </a:lnTo>
                <a:lnTo>
                  <a:pt x="5377978" y="893475"/>
                </a:lnTo>
                <a:lnTo>
                  <a:pt x="5368377" y="872447"/>
                </a:lnTo>
                <a:close/>
                <a:moveTo>
                  <a:pt x="4806226" y="859134"/>
                </a:moveTo>
                <a:lnTo>
                  <a:pt x="4801644" y="889189"/>
                </a:lnTo>
                <a:lnTo>
                  <a:pt x="4796253" y="901642"/>
                </a:lnTo>
                <a:lnTo>
                  <a:pt x="4782406" y="901642"/>
                </a:lnTo>
                <a:lnTo>
                  <a:pt x="4782407" y="901649"/>
                </a:lnTo>
                <a:lnTo>
                  <a:pt x="4796254" y="901649"/>
                </a:lnTo>
                <a:lnTo>
                  <a:pt x="4801645" y="889196"/>
                </a:lnTo>
                <a:lnTo>
                  <a:pt x="4806227" y="859136"/>
                </a:lnTo>
                <a:close/>
                <a:moveTo>
                  <a:pt x="4972257" y="855869"/>
                </a:moveTo>
                <a:lnTo>
                  <a:pt x="4966567" y="864291"/>
                </a:lnTo>
                <a:lnTo>
                  <a:pt x="4966716" y="864476"/>
                </a:lnTo>
                <a:lnTo>
                  <a:pt x="4972361" y="856120"/>
                </a:lnTo>
                <a:close/>
                <a:moveTo>
                  <a:pt x="6421475" y="850684"/>
                </a:moveTo>
                <a:lnTo>
                  <a:pt x="6421925" y="850969"/>
                </a:lnTo>
                <a:lnTo>
                  <a:pt x="6508816" y="934263"/>
                </a:lnTo>
                <a:lnTo>
                  <a:pt x="6508817" y="934260"/>
                </a:lnTo>
                <a:lnTo>
                  <a:pt x="6421926" y="850965"/>
                </a:lnTo>
                <a:close/>
                <a:moveTo>
                  <a:pt x="7466579" y="848821"/>
                </a:moveTo>
                <a:lnTo>
                  <a:pt x="7436997" y="850100"/>
                </a:lnTo>
                <a:lnTo>
                  <a:pt x="7412368" y="855706"/>
                </a:lnTo>
                <a:lnTo>
                  <a:pt x="7404316" y="871996"/>
                </a:lnTo>
                <a:lnTo>
                  <a:pt x="7404319" y="871997"/>
                </a:lnTo>
                <a:lnTo>
                  <a:pt x="7412368" y="856128"/>
                </a:lnTo>
                <a:lnTo>
                  <a:pt x="7436997" y="850108"/>
                </a:lnTo>
                <a:lnTo>
                  <a:pt x="7466578" y="848829"/>
                </a:lnTo>
                <a:lnTo>
                  <a:pt x="7507346" y="858724"/>
                </a:lnTo>
                <a:lnTo>
                  <a:pt x="7535816" y="871139"/>
                </a:lnTo>
                <a:lnTo>
                  <a:pt x="7572708" y="903794"/>
                </a:lnTo>
                <a:lnTo>
                  <a:pt x="7591171" y="918391"/>
                </a:lnTo>
                <a:lnTo>
                  <a:pt x="7612330" y="938142"/>
                </a:lnTo>
                <a:lnTo>
                  <a:pt x="7641541" y="970760"/>
                </a:lnTo>
                <a:lnTo>
                  <a:pt x="7689215" y="981068"/>
                </a:lnTo>
                <a:lnTo>
                  <a:pt x="7731903" y="1005108"/>
                </a:lnTo>
                <a:lnTo>
                  <a:pt x="7760743" y="1036446"/>
                </a:lnTo>
                <a:lnTo>
                  <a:pt x="7796895" y="1036446"/>
                </a:lnTo>
                <a:lnTo>
                  <a:pt x="7809192" y="1022715"/>
                </a:lnTo>
                <a:lnTo>
                  <a:pt x="7811290" y="1022115"/>
                </a:lnTo>
                <a:lnTo>
                  <a:pt x="7809192" y="1022708"/>
                </a:lnTo>
                <a:lnTo>
                  <a:pt x="7796895" y="1036026"/>
                </a:lnTo>
                <a:lnTo>
                  <a:pt x="7760744" y="1036026"/>
                </a:lnTo>
                <a:lnTo>
                  <a:pt x="7731903" y="1005101"/>
                </a:lnTo>
                <a:lnTo>
                  <a:pt x="7689216" y="981061"/>
                </a:lnTo>
                <a:lnTo>
                  <a:pt x="7641541" y="970752"/>
                </a:lnTo>
                <a:lnTo>
                  <a:pt x="7612330" y="938134"/>
                </a:lnTo>
                <a:lnTo>
                  <a:pt x="7591172" y="917932"/>
                </a:lnTo>
                <a:lnTo>
                  <a:pt x="7572708" y="903786"/>
                </a:lnTo>
                <a:lnTo>
                  <a:pt x="7535816" y="870716"/>
                </a:lnTo>
                <a:lnTo>
                  <a:pt x="7507346" y="858715"/>
                </a:lnTo>
                <a:close/>
                <a:moveTo>
                  <a:pt x="5366827" y="838099"/>
                </a:moveTo>
                <a:lnTo>
                  <a:pt x="5366827" y="838107"/>
                </a:lnTo>
                <a:lnTo>
                  <a:pt x="5382999" y="844089"/>
                </a:lnTo>
                <a:lnTo>
                  <a:pt x="5391452" y="852700"/>
                </a:lnTo>
                <a:lnTo>
                  <a:pt x="5391456" y="852696"/>
                </a:lnTo>
                <a:lnTo>
                  <a:pt x="5382999" y="844080"/>
                </a:lnTo>
                <a:close/>
                <a:moveTo>
                  <a:pt x="1619507" y="826069"/>
                </a:moveTo>
                <a:lnTo>
                  <a:pt x="1627188" y="830358"/>
                </a:lnTo>
                <a:lnTo>
                  <a:pt x="1650673" y="827348"/>
                </a:lnTo>
                <a:lnTo>
                  <a:pt x="1616441" y="864706"/>
                </a:lnTo>
                <a:lnTo>
                  <a:pt x="1617586" y="890890"/>
                </a:lnTo>
                <a:lnTo>
                  <a:pt x="1608354" y="890890"/>
                </a:lnTo>
                <a:lnTo>
                  <a:pt x="1604919" y="875880"/>
                </a:lnTo>
                <a:lnTo>
                  <a:pt x="1607983" y="860869"/>
                </a:lnTo>
                <a:lnTo>
                  <a:pt x="1603369" y="850561"/>
                </a:lnTo>
                <a:lnTo>
                  <a:pt x="1610274" y="836791"/>
                </a:lnTo>
                <a:close/>
                <a:moveTo>
                  <a:pt x="5223435" y="822640"/>
                </a:moveTo>
                <a:lnTo>
                  <a:pt x="5200355" y="834227"/>
                </a:lnTo>
                <a:lnTo>
                  <a:pt x="5178422" y="834227"/>
                </a:lnTo>
                <a:lnTo>
                  <a:pt x="5178500" y="834646"/>
                </a:lnTo>
                <a:lnTo>
                  <a:pt x="5200355" y="834646"/>
                </a:lnTo>
                <a:lnTo>
                  <a:pt x="5223434" y="822645"/>
                </a:lnTo>
                <a:close/>
                <a:moveTo>
                  <a:pt x="5159587" y="820906"/>
                </a:moveTo>
                <a:lnTo>
                  <a:pt x="5159527" y="820907"/>
                </a:lnTo>
                <a:lnTo>
                  <a:pt x="5159587" y="820906"/>
                </a:lnTo>
                <a:close/>
                <a:moveTo>
                  <a:pt x="7878396" y="820040"/>
                </a:moveTo>
                <a:lnTo>
                  <a:pt x="7902216" y="841522"/>
                </a:lnTo>
                <a:lnTo>
                  <a:pt x="7934931" y="872447"/>
                </a:lnTo>
                <a:lnTo>
                  <a:pt x="7959122" y="904651"/>
                </a:lnTo>
                <a:lnTo>
                  <a:pt x="7993757" y="938134"/>
                </a:lnTo>
                <a:lnTo>
                  <a:pt x="8059120" y="996523"/>
                </a:lnTo>
                <a:lnTo>
                  <a:pt x="8016432" y="985801"/>
                </a:lnTo>
                <a:lnTo>
                  <a:pt x="8034120" y="1034295"/>
                </a:lnTo>
                <a:lnTo>
                  <a:pt x="8079874" y="1067778"/>
                </a:lnTo>
                <a:lnTo>
                  <a:pt x="8094496" y="1091405"/>
                </a:lnTo>
                <a:lnTo>
                  <a:pt x="8062960" y="1071239"/>
                </a:lnTo>
                <a:lnTo>
                  <a:pt x="8063736" y="1096972"/>
                </a:lnTo>
                <a:lnTo>
                  <a:pt x="8041431" y="1069057"/>
                </a:lnTo>
                <a:lnTo>
                  <a:pt x="8023339" y="1036891"/>
                </a:lnTo>
                <a:lnTo>
                  <a:pt x="7996823" y="1000398"/>
                </a:lnTo>
                <a:lnTo>
                  <a:pt x="7985300" y="975493"/>
                </a:lnTo>
                <a:lnTo>
                  <a:pt x="7954540" y="931250"/>
                </a:lnTo>
                <a:lnTo>
                  <a:pt x="7916838" y="899046"/>
                </a:lnTo>
                <a:lnTo>
                  <a:pt x="7884157" y="854389"/>
                </a:lnTo>
                <a:lnTo>
                  <a:pt x="7893389" y="839378"/>
                </a:lnTo>
                <a:lnTo>
                  <a:pt x="7872230" y="824367"/>
                </a:lnTo>
                <a:close/>
                <a:moveTo>
                  <a:pt x="6385758" y="815794"/>
                </a:moveTo>
                <a:lnTo>
                  <a:pt x="6381932" y="825650"/>
                </a:lnTo>
                <a:lnTo>
                  <a:pt x="6382056" y="825729"/>
                </a:lnTo>
                <a:close/>
                <a:moveTo>
                  <a:pt x="4477123" y="812334"/>
                </a:moveTo>
                <a:lnTo>
                  <a:pt x="4471960" y="828766"/>
                </a:lnTo>
                <a:lnTo>
                  <a:pt x="4477123" y="812335"/>
                </a:lnTo>
                <a:close/>
                <a:moveTo>
                  <a:pt x="5338764" y="805446"/>
                </a:moveTo>
                <a:lnTo>
                  <a:pt x="5338762" y="805452"/>
                </a:lnTo>
                <a:lnTo>
                  <a:pt x="5356450" y="826520"/>
                </a:lnTo>
                <a:lnTo>
                  <a:pt x="5367231" y="832088"/>
                </a:lnTo>
                <a:lnTo>
                  <a:pt x="5367232" y="832079"/>
                </a:lnTo>
                <a:lnTo>
                  <a:pt x="5356855" y="826511"/>
                </a:lnTo>
                <a:close/>
                <a:moveTo>
                  <a:pt x="5157668" y="803753"/>
                </a:moveTo>
                <a:lnTo>
                  <a:pt x="5157667" y="803759"/>
                </a:lnTo>
                <a:lnTo>
                  <a:pt x="5157668" y="803754"/>
                </a:lnTo>
                <a:close/>
                <a:moveTo>
                  <a:pt x="4492116" y="793863"/>
                </a:moveTo>
                <a:lnTo>
                  <a:pt x="4515566" y="813614"/>
                </a:lnTo>
                <a:lnTo>
                  <a:pt x="4502494" y="835961"/>
                </a:lnTo>
                <a:lnTo>
                  <a:pt x="4505964" y="859134"/>
                </a:lnTo>
                <a:lnTo>
                  <a:pt x="4487096" y="888329"/>
                </a:lnTo>
                <a:lnTo>
                  <a:pt x="4445587" y="907628"/>
                </a:lnTo>
                <a:lnTo>
                  <a:pt x="4413277" y="902512"/>
                </a:lnTo>
                <a:lnTo>
                  <a:pt x="4433290" y="868164"/>
                </a:lnTo>
                <a:lnTo>
                  <a:pt x="4423283" y="835508"/>
                </a:lnTo>
                <a:lnTo>
                  <a:pt x="4455594" y="810189"/>
                </a:lnTo>
                <a:lnTo>
                  <a:pt x="4473282" y="795178"/>
                </a:lnTo>
                <a:lnTo>
                  <a:pt x="4473283" y="795179"/>
                </a:lnTo>
                <a:close/>
                <a:moveTo>
                  <a:pt x="5242533" y="793513"/>
                </a:moveTo>
                <a:lnTo>
                  <a:pt x="5225726" y="804167"/>
                </a:lnTo>
                <a:lnTo>
                  <a:pt x="5223436" y="822631"/>
                </a:lnTo>
                <a:lnTo>
                  <a:pt x="5226129" y="804624"/>
                </a:lnTo>
                <a:lnTo>
                  <a:pt x="5242638" y="793865"/>
                </a:lnTo>
                <a:close/>
                <a:moveTo>
                  <a:pt x="6196964" y="786557"/>
                </a:moveTo>
                <a:lnTo>
                  <a:pt x="6181971" y="799875"/>
                </a:lnTo>
                <a:lnTo>
                  <a:pt x="6130086" y="811914"/>
                </a:lnTo>
                <a:lnTo>
                  <a:pt x="6122000" y="820040"/>
                </a:lnTo>
                <a:lnTo>
                  <a:pt x="6041240" y="831214"/>
                </a:lnTo>
                <a:lnTo>
                  <a:pt x="6034333" y="842387"/>
                </a:lnTo>
                <a:lnTo>
                  <a:pt x="6034334" y="842388"/>
                </a:lnTo>
                <a:lnTo>
                  <a:pt x="6041239" y="831218"/>
                </a:lnTo>
                <a:lnTo>
                  <a:pt x="6121999" y="820045"/>
                </a:lnTo>
                <a:lnTo>
                  <a:pt x="6130085" y="811918"/>
                </a:lnTo>
                <a:lnTo>
                  <a:pt x="6181971" y="800293"/>
                </a:lnTo>
                <a:lnTo>
                  <a:pt x="6196963" y="786561"/>
                </a:lnTo>
                <a:lnTo>
                  <a:pt x="6240056" y="793860"/>
                </a:lnTo>
                <a:lnTo>
                  <a:pt x="6260810" y="827343"/>
                </a:lnTo>
                <a:lnTo>
                  <a:pt x="6281564" y="819217"/>
                </a:lnTo>
                <a:lnTo>
                  <a:pt x="6315020" y="830804"/>
                </a:lnTo>
                <a:lnTo>
                  <a:pt x="6320781" y="848411"/>
                </a:lnTo>
                <a:lnTo>
                  <a:pt x="6341940" y="846267"/>
                </a:lnTo>
                <a:lnTo>
                  <a:pt x="6385772" y="815756"/>
                </a:lnTo>
                <a:lnTo>
                  <a:pt x="6385774" y="815751"/>
                </a:lnTo>
                <a:lnTo>
                  <a:pt x="6341941" y="846263"/>
                </a:lnTo>
                <a:lnTo>
                  <a:pt x="6320782" y="848407"/>
                </a:lnTo>
                <a:lnTo>
                  <a:pt x="6315021" y="830800"/>
                </a:lnTo>
                <a:lnTo>
                  <a:pt x="6281565" y="819213"/>
                </a:lnTo>
                <a:lnTo>
                  <a:pt x="6260810" y="827339"/>
                </a:lnTo>
                <a:lnTo>
                  <a:pt x="6240056" y="793442"/>
                </a:lnTo>
                <a:close/>
                <a:moveTo>
                  <a:pt x="5313796" y="773691"/>
                </a:moveTo>
                <a:lnTo>
                  <a:pt x="5313076" y="773950"/>
                </a:lnTo>
                <a:lnTo>
                  <a:pt x="5313796" y="773699"/>
                </a:lnTo>
                <a:lnTo>
                  <a:pt x="5336841" y="781412"/>
                </a:lnTo>
                <a:lnTo>
                  <a:pt x="5341860" y="796871"/>
                </a:lnTo>
                <a:lnTo>
                  <a:pt x="5341862" y="796865"/>
                </a:lnTo>
                <a:lnTo>
                  <a:pt x="5336841" y="781403"/>
                </a:lnTo>
                <a:close/>
                <a:moveTo>
                  <a:pt x="4920443" y="763804"/>
                </a:moveTo>
                <a:lnTo>
                  <a:pt x="4928529" y="779718"/>
                </a:lnTo>
                <a:lnTo>
                  <a:pt x="4916972" y="805903"/>
                </a:lnTo>
                <a:lnTo>
                  <a:pt x="4892377" y="787844"/>
                </a:lnTo>
                <a:lnTo>
                  <a:pt x="4888132" y="774564"/>
                </a:lnTo>
                <a:close/>
                <a:moveTo>
                  <a:pt x="5246482" y="720004"/>
                </a:moveTo>
                <a:lnTo>
                  <a:pt x="5246481" y="720005"/>
                </a:lnTo>
                <a:lnTo>
                  <a:pt x="5258036" y="727754"/>
                </a:lnTo>
                <a:lnTo>
                  <a:pt x="5263022" y="742769"/>
                </a:lnTo>
                <a:lnTo>
                  <a:pt x="5273029" y="762106"/>
                </a:lnTo>
                <a:lnTo>
                  <a:pt x="5251095" y="774559"/>
                </a:lnTo>
                <a:lnTo>
                  <a:pt x="5238427" y="779713"/>
                </a:lnTo>
                <a:lnTo>
                  <a:pt x="5214573" y="764251"/>
                </a:lnTo>
                <a:lnTo>
                  <a:pt x="5202276" y="762106"/>
                </a:lnTo>
                <a:lnTo>
                  <a:pt x="5202274" y="762104"/>
                </a:lnTo>
                <a:lnTo>
                  <a:pt x="5202276" y="762106"/>
                </a:lnTo>
                <a:lnTo>
                  <a:pt x="5214574" y="764251"/>
                </a:lnTo>
                <a:lnTo>
                  <a:pt x="5238428" y="779714"/>
                </a:lnTo>
                <a:lnTo>
                  <a:pt x="5238429" y="779718"/>
                </a:lnTo>
                <a:lnTo>
                  <a:pt x="5251095" y="774565"/>
                </a:lnTo>
                <a:lnTo>
                  <a:pt x="5273028" y="762112"/>
                </a:lnTo>
                <a:lnTo>
                  <a:pt x="5298028" y="770276"/>
                </a:lnTo>
                <a:lnTo>
                  <a:pt x="5302644" y="777575"/>
                </a:lnTo>
                <a:lnTo>
                  <a:pt x="5302952" y="777468"/>
                </a:lnTo>
                <a:lnTo>
                  <a:pt x="5298028" y="769816"/>
                </a:lnTo>
                <a:lnTo>
                  <a:pt x="5273029" y="762103"/>
                </a:lnTo>
                <a:lnTo>
                  <a:pt x="5263022" y="742766"/>
                </a:lnTo>
                <a:lnTo>
                  <a:pt x="5258036" y="727752"/>
                </a:lnTo>
                <a:close/>
                <a:moveTo>
                  <a:pt x="1275780" y="704574"/>
                </a:moveTo>
                <a:lnTo>
                  <a:pt x="1288079" y="706719"/>
                </a:lnTo>
                <a:lnTo>
                  <a:pt x="1288079" y="716576"/>
                </a:lnTo>
                <a:lnTo>
                  <a:pt x="1254994" y="731626"/>
                </a:lnTo>
                <a:lnTo>
                  <a:pt x="1221571" y="743627"/>
                </a:lnTo>
                <a:lnTo>
                  <a:pt x="1218101" y="735050"/>
                </a:lnTo>
                <a:lnTo>
                  <a:pt x="1228478" y="720864"/>
                </a:lnTo>
                <a:lnTo>
                  <a:pt x="1259239" y="709277"/>
                </a:lnTo>
                <a:close/>
                <a:moveTo>
                  <a:pt x="1724488" y="690812"/>
                </a:moveTo>
                <a:lnTo>
                  <a:pt x="1719469" y="713152"/>
                </a:lnTo>
                <a:lnTo>
                  <a:pt x="1712192" y="749647"/>
                </a:lnTo>
                <a:lnTo>
                  <a:pt x="1712194" y="749649"/>
                </a:lnTo>
                <a:lnTo>
                  <a:pt x="1719469" y="713162"/>
                </a:lnTo>
                <a:lnTo>
                  <a:pt x="1724489" y="690815"/>
                </a:lnTo>
                <a:close/>
                <a:moveTo>
                  <a:pt x="4578233" y="683101"/>
                </a:moveTo>
                <a:lnTo>
                  <a:pt x="4554008" y="717449"/>
                </a:lnTo>
                <a:lnTo>
                  <a:pt x="4576683" y="713160"/>
                </a:lnTo>
                <a:lnTo>
                  <a:pt x="4600537" y="713160"/>
                </a:lnTo>
                <a:lnTo>
                  <a:pt x="4594371" y="739349"/>
                </a:lnTo>
                <a:lnTo>
                  <a:pt x="4574392" y="767678"/>
                </a:lnTo>
                <a:lnTo>
                  <a:pt x="4597471" y="769823"/>
                </a:lnTo>
                <a:lnTo>
                  <a:pt x="4599391" y="773246"/>
                </a:lnTo>
                <a:lnTo>
                  <a:pt x="4619000" y="811469"/>
                </a:lnTo>
                <a:lnTo>
                  <a:pt x="4634363" y="816624"/>
                </a:lnTo>
                <a:lnTo>
                  <a:pt x="4648211" y="853568"/>
                </a:lnTo>
                <a:lnTo>
                  <a:pt x="4654376" y="866021"/>
                </a:lnTo>
                <a:lnTo>
                  <a:pt x="4682442" y="872453"/>
                </a:lnTo>
                <a:lnTo>
                  <a:pt x="4680117" y="893484"/>
                </a:lnTo>
                <a:lnTo>
                  <a:pt x="4668594" y="902927"/>
                </a:lnTo>
                <a:lnTo>
                  <a:pt x="4677422" y="919668"/>
                </a:lnTo>
                <a:lnTo>
                  <a:pt x="4657072" y="937275"/>
                </a:lnTo>
                <a:lnTo>
                  <a:pt x="4625536" y="936861"/>
                </a:lnTo>
                <a:lnTo>
                  <a:pt x="4585914" y="945853"/>
                </a:lnTo>
                <a:lnTo>
                  <a:pt x="4575167" y="939420"/>
                </a:lnTo>
                <a:lnTo>
                  <a:pt x="4559399" y="955296"/>
                </a:lnTo>
                <a:lnTo>
                  <a:pt x="4537870" y="951458"/>
                </a:lnTo>
                <a:lnTo>
                  <a:pt x="4520956" y="963873"/>
                </a:lnTo>
                <a:lnTo>
                  <a:pt x="4509029" y="957440"/>
                </a:lnTo>
                <a:lnTo>
                  <a:pt x="4544002" y="922678"/>
                </a:lnTo>
                <a:lnTo>
                  <a:pt x="4564790" y="915379"/>
                </a:lnTo>
                <a:lnTo>
                  <a:pt x="4528638" y="910225"/>
                </a:lnTo>
                <a:lnTo>
                  <a:pt x="4522472" y="897359"/>
                </a:lnTo>
                <a:lnTo>
                  <a:pt x="4546697" y="887051"/>
                </a:lnTo>
                <a:lnTo>
                  <a:pt x="4534399" y="869444"/>
                </a:lnTo>
                <a:lnTo>
                  <a:pt x="4539015" y="847962"/>
                </a:lnTo>
                <a:lnTo>
                  <a:pt x="4573246" y="850972"/>
                </a:lnTo>
                <a:lnTo>
                  <a:pt x="4577087" y="832086"/>
                </a:lnTo>
                <a:lnTo>
                  <a:pt x="4562094" y="811921"/>
                </a:lnTo>
                <a:lnTo>
                  <a:pt x="4561690" y="811921"/>
                </a:lnTo>
                <a:lnTo>
                  <a:pt x="4534399" y="805902"/>
                </a:lnTo>
                <a:lnTo>
                  <a:pt x="4529413" y="797324"/>
                </a:lnTo>
                <a:lnTo>
                  <a:pt x="4537870" y="783141"/>
                </a:lnTo>
                <a:lnTo>
                  <a:pt x="4530929" y="774563"/>
                </a:lnTo>
                <a:lnTo>
                  <a:pt x="4518632" y="789574"/>
                </a:lnTo>
                <a:lnTo>
                  <a:pt x="4517857" y="758235"/>
                </a:lnTo>
                <a:lnTo>
                  <a:pt x="4507480" y="742359"/>
                </a:lnTo>
                <a:lnTo>
                  <a:pt x="4516711" y="709285"/>
                </a:lnTo>
                <a:lnTo>
                  <a:pt x="4534399" y="683515"/>
                </a:lnTo>
                <a:lnTo>
                  <a:pt x="4551717" y="685659"/>
                </a:lnTo>
                <a:close/>
                <a:moveTo>
                  <a:pt x="5242270" y="680502"/>
                </a:moveTo>
                <a:lnTo>
                  <a:pt x="5242268" y="680505"/>
                </a:lnTo>
                <a:lnTo>
                  <a:pt x="5254193" y="709696"/>
                </a:lnTo>
                <a:lnTo>
                  <a:pt x="5254195" y="709694"/>
                </a:lnTo>
                <a:close/>
                <a:moveTo>
                  <a:pt x="1647202" y="654320"/>
                </a:moveTo>
                <a:lnTo>
                  <a:pt x="1647202" y="654321"/>
                </a:lnTo>
                <a:lnTo>
                  <a:pt x="1647549" y="660576"/>
                </a:lnTo>
                <a:close/>
                <a:moveTo>
                  <a:pt x="1715628" y="647023"/>
                </a:moveTo>
                <a:lnTo>
                  <a:pt x="1715627" y="647023"/>
                </a:lnTo>
                <a:lnTo>
                  <a:pt x="1712933" y="663341"/>
                </a:lnTo>
                <a:lnTo>
                  <a:pt x="1712934" y="663344"/>
                </a:lnTo>
                <a:close/>
                <a:moveTo>
                  <a:pt x="1066216" y="628578"/>
                </a:moveTo>
                <a:lnTo>
                  <a:pt x="1080064" y="631137"/>
                </a:lnTo>
                <a:lnTo>
                  <a:pt x="1068912" y="643589"/>
                </a:lnTo>
                <a:lnTo>
                  <a:pt x="1050448" y="648330"/>
                </a:lnTo>
                <a:lnTo>
                  <a:pt x="1042767" y="642310"/>
                </a:lnTo>
                <a:lnTo>
                  <a:pt x="1038926" y="633733"/>
                </a:lnTo>
                <a:close/>
                <a:moveTo>
                  <a:pt x="4496731" y="589901"/>
                </a:moveTo>
                <a:lnTo>
                  <a:pt x="4497473" y="589901"/>
                </a:lnTo>
                <a:lnTo>
                  <a:pt x="4497877" y="590767"/>
                </a:lnTo>
                <a:lnTo>
                  <a:pt x="4500168" y="591218"/>
                </a:lnTo>
                <a:lnTo>
                  <a:pt x="4500572" y="591218"/>
                </a:lnTo>
                <a:lnTo>
                  <a:pt x="4500572" y="592497"/>
                </a:lnTo>
                <a:lnTo>
                  <a:pt x="4501347" y="594228"/>
                </a:lnTo>
                <a:lnTo>
                  <a:pt x="4501347" y="595507"/>
                </a:lnTo>
                <a:lnTo>
                  <a:pt x="4501718" y="596372"/>
                </a:lnTo>
                <a:lnTo>
                  <a:pt x="4500943" y="596372"/>
                </a:lnTo>
                <a:lnTo>
                  <a:pt x="4499797" y="595056"/>
                </a:lnTo>
                <a:lnTo>
                  <a:pt x="4497473" y="592911"/>
                </a:lnTo>
                <a:lnTo>
                  <a:pt x="4496731" y="590767"/>
                </a:lnTo>
                <a:close/>
                <a:moveTo>
                  <a:pt x="4898138" y="584337"/>
                </a:moveTo>
                <a:lnTo>
                  <a:pt x="4898139" y="584340"/>
                </a:lnTo>
                <a:lnTo>
                  <a:pt x="4913131" y="599802"/>
                </a:lnTo>
                <a:lnTo>
                  <a:pt x="4913131" y="599800"/>
                </a:lnTo>
                <a:close/>
                <a:moveTo>
                  <a:pt x="4499022" y="581324"/>
                </a:moveTo>
                <a:lnTo>
                  <a:pt x="4500168" y="581775"/>
                </a:lnTo>
                <a:lnTo>
                  <a:pt x="4502493" y="582603"/>
                </a:lnTo>
                <a:lnTo>
                  <a:pt x="4503638" y="583920"/>
                </a:lnTo>
                <a:lnTo>
                  <a:pt x="4503638" y="584333"/>
                </a:lnTo>
                <a:lnTo>
                  <a:pt x="4502863" y="585613"/>
                </a:lnTo>
                <a:lnTo>
                  <a:pt x="4502493" y="585613"/>
                </a:lnTo>
                <a:lnTo>
                  <a:pt x="4500572" y="583920"/>
                </a:lnTo>
                <a:lnTo>
                  <a:pt x="4498652" y="583468"/>
                </a:lnTo>
                <a:lnTo>
                  <a:pt x="4498248" y="582603"/>
                </a:lnTo>
                <a:lnTo>
                  <a:pt x="4498248" y="581775"/>
                </a:lnTo>
                <a:close/>
                <a:moveTo>
                  <a:pt x="4490937" y="573611"/>
                </a:moveTo>
                <a:lnTo>
                  <a:pt x="4492116" y="574025"/>
                </a:lnTo>
                <a:lnTo>
                  <a:pt x="4494036" y="575304"/>
                </a:lnTo>
                <a:lnTo>
                  <a:pt x="4494407" y="576170"/>
                </a:lnTo>
                <a:lnTo>
                  <a:pt x="4493632" y="577035"/>
                </a:lnTo>
                <a:lnTo>
                  <a:pt x="4492116" y="577035"/>
                </a:lnTo>
                <a:lnTo>
                  <a:pt x="4490566" y="577035"/>
                </a:lnTo>
                <a:lnTo>
                  <a:pt x="4487871" y="575756"/>
                </a:lnTo>
                <a:lnTo>
                  <a:pt x="4487096" y="574025"/>
                </a:lnTo>
                <a:lnTo>
                  <a:pt x="4488646" y="574025"/>
                </a:lnTo>
                <a:close/>
                <a:moveTo>
                  <a:pt x="4497473" y="568871"/>
                </a:moveTo>
                <a:lnTo>
                  <a:pt x="4500168" y="570602"/>
                </a:lnTo>
                <a:lnTo>
                  <a:pt x="4504009" y="571467"/>
                </a:lnTo>
                <a:lnTo>
                  <a:pt x="4503268" y="575304"/>
                </a:lnTo>
                <a:lnTo>
                  <a:pt x="4502088" y="575304"/>
                </a:lnTo>
                <a:lnTo>
                  <a:pt x="4500572" y="574025"/>
                </a:lnTo>
                <a:lnTo>
                  <a:pt x="4499797" y="574025"/>
                </a:lnTo>
                <a:lnTo>
                  <a:pt x="4499427" y="574891"/>
                </a:lnTo>
                <a:lnTo>
                  <a:pt x="4499427" y="575304"/>
                </a:lnTo>
                <a:lnTo>
                  <a:pt x="4499797" y="575756"/>
                </a:lnTo>
                <a:lnTo>
                  <a:pt x="4501718" y="578314"/>
                </a:lnTo>
                <a:lnTo>
                  <a:pt x="4501718" y="579631"/>
                </a:lnTo>
                <a:lnTo>
                  <a:pt x="4501718" y="580045"/>
                </a:lnTo>
                <a:lnTo>
                  <a:pt x="4499797" y="579179"/>
                </a:lnTo>
                <a:lnTo>
                  <a:pt x="4495957" y="575304"/>
                </a:lnTo>
                <a:lnTo>
                  <a:pt x="4492486" y="569323"/>
                </a:lnTo>
                <a:close/>
                <a:moveTo>
                  <a:pt x="4505559" y="567178"/>
                </a:moveTo>
                <a:lnTo>
                  <a:pt x="4507479" y="569323"/>
                </a:lnTo>
                <a:lnTo>
                  <a:pt x="4509029" y="570602"/>
                </a:lnTo>
                <a:lnTo>
                  <a:pt x="4507479" y="572746"/>
                </a:lnTo>
                <a:lnTo>
                  <a:pt x="4505963" y="571881"/>
                </a:lnTo>
                <a:lnTo>
                  <a:pt x="4505559" y="571881"/>
                </a:lnTo>
                <a:lnTo>
                  <a:pt x="4505559" y="571467"/>
                </a:lnTo>
                <a:lnTo>
                  <a:pt x="4505559" y="569736"/>
                </a:lnTo>
                <a:close/>
                <a:moveTo>
                  <a:pt x="2959098" y="566739"/>
                </a:moveTo>
                <a:lnTo>
                  <a:pt x="2967554" y="567191"/>
                </a:lnTo>
                <a:lnTo>
                  <a:pt x="2969475" y="573623"/>
                </a:lnTo>
                <a:lnTo>
                  <a:pt x="2952561" y="589913"/>
                </a:lnTo>
                <a:lnTo>
                  <a:pt x="2944509" y="586941"/>
                </a:lnTo>
                <a:lnTo>
                  <a:pt x="2944105" y="577912"/>
                </a:lnTo>
                <a:lnTo>
                  <a:pt x="2946025" y="575768"/>
                </a:lnTo>
                <a:close/>
                <a:moveTo>
                  <a:pt x="2898351" y="549999"/>
                </a:moveTo>
                <a:lnTo>
                  <a:pt x="2927191" y="550449"/>
                </a:lnTo>
                <a:lnTo>
                  <a:pt x="2923350" y="556432"/>
                </a:lnTo>
                <a:lnTo>
                  <a:pt x="2889119" y="573623"/>
                </a:lnTo>
                <a:lnTo>
                  <a:pt x="2874531" y="572758"/>
                </a:lnTo>
                <a:lnTo>
                  <a:pt x="2874531" y="564595"/>
                </a:lnTo>
                <a:close/>
                <a:moveTo>
                  <a:pt x="5269560" y="530690"/>
                </a:moveTo>
                <a:lnTo>
                  <a:pt x="5269558" y="530696"/>
                </a:lnTo>
                <a:lnTo>
                  <a:pt x="5304934" y="551726"/>
                </a:lnTo>
                <a:lnTo>
                  <a:pt x="5304935" y="551721"/>
                </a:lnTo>
                <a:close/>
                <a:moveTo>
                  <a:pt x="1074673" y="523802"/>
                </a:moveTo>
                <a:lnTo>
                  <a:pt x="1081209" y="529822"/>
                </a:lnTo>
                <a:lnTo>
                  <a:pt x="1097348" y="526360"/>
                </a:lnTo>
                <a:lnTo>
                  <a:pt x="1105063" y="534524"/>
                </a:lnTo>
                <a:lnTo>
                  <a:pt x="1120831" y="538813"/>
                </a:lnTo>
                <a:lnTo>
                  <a:pt x="1115036" y="541823"/>
                </a:lnTo>
                <a:lnTo>
                  <a:pt x="1091587" y="548294"/>
                </a:lnTo>
                <a:lnTo>
                  <a:pt x="1083536" y="541823"/>
                </a:lnTo>
                <a:lnTo>
                  <a:pt x="1081984" y="536255"/>
                </a:lnTo>
                <a:lnTo>
                  <a:pt x="1061972" y="538399"/>
                </a:lnTo>
                <a:lnTo>
                  <a:pt x="1060052" y="535389"/>
                </a:lnTo>
                <a:close/>
                <a:moveTo>
                  <a:pt x="4922735" y="493745"/>
                </a:moveTo>
                <a:lnTo>
                  <a:pt x="4922734" y="493747"/>
                </a:lnTo>
                <a:lnTo>
                  <a:pt x="4931190" y="504054"/>
                </a:lnTo>
                <a:lnTo>
                  <a:pt x="4931190" y="504053"/>
                </a:lnTo>
                <a:close/>
                <a:moveTo>
                  <a:pt x="5250356" y="488593"/>
                </a:moveTo>
                <a:lnTo>
                  <a:pt x="5250354" y="488598"/>
                </a:lnTo>
                <a:lnTo>
                  <a:pt x="5274173" y="510945"/>
                </a:lnTo>
                <a:lnTo>
                  <a:pt x="5274174" y="510939"/>
                </a:lnTo>
                <a:close/>
                <a:moveTo>
                  <a:pt x="2895285" y="464562"/>
                </a:moveTo>
                <a:lnTo>
                  <a:pt x="2908358" y="467572"/>
                </a:lnTo>
                <a:lnTo>
                  <a:pt x="2904112" y="480888"/>
                </a:lnTo>
                <a:lnTo>
                  <a:pt x="2917589" y="476148"/>
                </a:lnTo>
                <a:lnTo>
                  <a:pt x="2924496" y="483898"/>
                </a:lnTo>
                <a:lnTo>
                  <a:pt x="2941039" y="494207"/>
                </a:lnTo>
                <a:lnTo>
                  <a:pt x="2958727" y="503198"/>
                </a:lnTo>
                <a:lnTo>
                  <a:pt x="2952561" y="517793"/>
                </a:lnTo>
                <a:lnTo>
                  <a:pt x="2968734" y="515650"/>
                </a:lnTo>
                <a:lnTo>
                  <a:pt x="2977931" y="525544"/>
                </a:lnTo>
                <a:lnTo>
                  <a:pt x="2954482" y="534986"/>
                </a:lnTo>
                <a:lnTo>
                  <a:pt x="2926046" y="528102"/>
                </a:lnTo>
                <a:lnTo>
                  <a:pt x="2922205" y="513957"/>
                </a:lnTo>
                <a:lnTo>
                  <a:pt x="2892590" y="530246"/>
                </a:lnTo>
                <a:lnTo>
                  <a:pt x="2853002" y="546123"/>
                </a:lnTo>
                <a:lnTo>
                  <a:pt x="2856842" y="528102"/>
                </a:lnTo>
                <a:lnTo>
                  <a:pt x="2826452" y="531111"/>
                </a:lnTo>
                <a:lnTo>
                  <a:pt x="2854147" y="516101"/>
                </a:lnTo>
                <a:lnTo>
                  <a:pt x="2871431" y="492474"/>
                </a:lnTo>
                <a:close/>
                <a:moveTo>
                  <a:pt x="4317559" y="441385"/>
                </a:moveTo>
                <a:lnTo>
                  <a:pt x="4350610" y="443942"/>
                </a:lnTo>
                <a:lnTo>
                  <a:pt x="4344074" y="462828"/>
                </a:lnTo>
                <a:lnTo>
                  <a:pt x="4365233" y="483442"/>
                </a:lnTo>
                <a:lnTo>
                  <a:pt x="4335988" y="506203"/>
                </a:lnTo>
                <a:lnTo>
                  <a:pt x="4273725" y="526818"/>
                </a:lnTo>
                <a:lnTo>
                  <a:pt x="4255262" y="532386"/>
                </a:lnTo>
                <a:lnTo>
                  <a:pt x="4228342" y="528098"/>
                </a:lnTo>
                <a:lnTo>
                  <a:pt x="4171807" y="518241"/>
                </a:lnTo>
                <a:lnTo>
                  <a:pt x="4194111" y="504924"/>
                </a:lnTo>
                <a:lnTo>
                  <a:pt x="4151827" y="490326"/>
                </a:lnTo>
                <a:lnTo>
                  <a:pt x="4189124" y="484759"/>
                </a:lnTo>
                <a:lnTo>
                  <a:pt x="4189899" y="476143"/>
                </a:lnTo>
                <a:lnTo>
                  <a:pt x="4147986" y="468846"/>
                </a:lnTo>
                <a:lnTo>
                  <a:pt x="4165270" y="449096"/>
                </a:lnTo>
                <a:lnTo>
                  <a:pt x="4196436" y="444809"/>
                </a:lnTo>
                <a:lnTo>
                  <a:pt x="4224872" y="465423"/>
                </a:lnTo>
                <a:lnTo>
                  <a:pt x="4257957" y="449096"/>
                </a:lnTo>
                <a:lnTo>
                  <a:pt x="4282552" y="457259"/>
                </a:lnTo>
                <a:close/>
                <a:moveTo>
                  <a:pt x="5228053" y="429343"/>
                </a:moveTo>
                <a:lnTo>
                  <a:pt x="5228050" y="429348"/>
                </a:lnTo>
                <a:lnTo>
                  <a:pt x="5258809" y="462828"/>
                </a:lnTo>
                <a:lnTo>
                  <a:pt x="5258811" y="462823"/>
                </a:lnTo>
                <a:close/>
                <a:moveTo>
                  <a:pt x="3140967" y="390298"/>
                </a:moveTo>
                <a:lnTo>
                  <a:pt x="3152119" y="398010"/>
                </a:lnTo>
                <a:lnTo>
                  <a:pt x="3145212" y="410463"/>
                </a:lnTo>
                <a:lnTo>
                  <a:pt x="3140596" y="414337"/>
                </a:lnTo>
                <a:lnTo>
                  <a:pt x="3122908" y="423368"/>
                </a:lnTo>
                <a:lnTo>
                  <a:pt x="3099054" y="424646"/>
                </a:lnTo>
                <a:lnTo>
                  <a:pt x="3102524" y="410463"/>
                </a:lnTo>
                <a:lnTo>
                  <a:pt x="3120988" y="393721"/>
                </a:lnTo>
                <a:close/>
                <a:moveTo>
                  <a:pt x="4999248" y="381260"/>
                </a:moveTo>
                <a:lnTo>
                  <a:pt x="4999160" y="381743"/>
                </a:lnTo>
                <a:lnTo>
                  <a:pt x="5036631" y="386370"/>
                </a:lnTo>
                <a:close/>
                <a:moveTo>
                  <a:pt x="5204972" y="367529"/>
                </a:moveTo>
                <a:lnTo>
                  <a:pt x="5204971" y="367534"/>
                </a:lnTo>
                <a:lnTo>
                  <a:pt x="5206891" y="387286"/>
                </a:lnTo>
                <a:lnTo>
                  <a:pt x="5241490" y="407035"/>
                </a:lnTo>
                <a:lnTo>
                  <a:pt x="5241493" y="407030"/>
                </a:lnTo>
                <a:lnTo>
                  <a:pt x="5206892" y="387277"/>
                </a:lnTo>
                <a:close/>
                <a:moveTo>
                  <a:pt x="2740706" y="336611"/>
                </a:moveTo>
                <a:lnTo>
                  <a:pt x="2754924" y="344362"/>
                </a:lnTo>
                <a:lnTo>
                  <a:pt x="2762640" y="349930"/>
                </a:lnTo>
                <a:lnTo>
                  <a:pt x="2764156" y="355085"/>
                </a:lnTo>
                <a:lnTo>
                  <a:pt x="2767997" y="365806"/>
                </a:lnTo>
                <a:lnTo>
                  <a:pt x="2748017" y="376113"/>
                </a:lnTo>
                <a:lnTo>
                  <a:pt x="2728038" y="367537"/>
                </a:lnTo>
                <a:lnTo>
                  <a:pt x="2709946" y="370961"/>
                </a:lnTo>
                <a:lnTo>
                  <a:pt x="2693032" y="358095"/>
                </a:lnTo>
                <a:lnTo>
                  <a:pt x="2717257" y="348649"/>
                </a:lnTo>
                <a:close/>
                <a:moveTo>
                  <a:pt x="5181118" y="335737"/>
                </a:moveTo>
                <a:lnTo>
                  <a:pt x="5153457" y="345632"/>
                </a:lnTo>
                <a:lnTo>
                  <a:pt x="5148066" y="366249"/>
                </a:lnTo>
                <a:lnTo>
                  <a:pt x="5131927" y="379116"/>
                </a:lnTo>
                <a:lnTo>
                  <a:pt x="5109219" y="372268"/>
                </a:lnTo>
                <a:lnTo>
                  <a:pt x="5083849" y="373962"/>
                </a:lnTo>
                <a:lnTo>
                  <a:pt x="5059254" y="358499"/>
                </a:lnTo>
                <a:lnTo>
                  <a:pt x="5049247" y="365797"/>
                </a:lnTo>
                <a:lnTo>
                  <a:pt x="5048962" y="365838"/>
                </a:lnTo>
                <a:lnTo>
                  <a:pt x="5075820" y="379625"/>
                </a:lnTo>
                <a:lnTo>
                  <a:pt x="5049246" y="365803"/>
                </a:lnTo>
                <a:lnTo>
                  <a:pt x="5059253" y="358506"/>
                </a:lnTo>
                <a:lnTo>
                  <a:pt x="5083848" y="373969"/>
                </a:lnTo>
                <a:lnTo>
                  <a:pt x="5109218" y="372276"/>
                </a:lnTo>
                <a:lnTo>
                  <a:pt x="5131927" y="379573"/>
                </a:lnTo>
                <a:lnTo>
                  <a:pt x="5148065" y="366670"/>
                </a:lnTo>
                <a:lnTo>
                  <a:pt x="5153456" y="345638"/>
                </a:lnTo>
                <a:lnTo>
                  <a:pt x="5181117" y="335745"/>
                </a:lnTo>
                <a:lnTo>
                  <a:pt x="5208734" y="347336"/>
                </a:lnTo>
                <a:lnTo>
                  <a:pt x="5208813" y="346911"/>
                </a:lnTo>
                <a:close/>
                <a:moveTo>
                  <a:pt x="8074112" y="297963"/>
                </a:moveTo>
                <a:lnTo>
                  <a:pt x="8102953" y="317301"/>
                </a:lnTo>
                <a:lnTo>
                  <a:pt x="8084085" y="318166"/>
                </a:lnTo>
                <a:lnTo>
                  <a:pt x="8067172" y="309551"/>
                </a:lnTo>
                <a:close/>
                <a:moveTo>
                  <a:pt x="2838750" y="286386"/>
                </a:moveTo>
                <a:lnTo>
                  <a:pt x="2860279" y="290675"/>
                </a:lnTo>
                <a:lnTo>
                  <a:pt x="2869511" y="303127"/>
                </a:lnTo>
                <a:lnTo>
                  <a:pt x="2871431" y="335333"/>
                </a:lnTo>
                <a:lnTo>
                  <a:pt x="2843770" y="349515"/>
                </a:lnTo>
                <a:lnTo>
                  <a:pt x="2875676" y="354671"/>
                </a:lnTo>
                <a:lnTo>
                  <a:pt x="2854922" y="384277"/>
                </a:lnTo>
                <a:lnTo>
                  <a:pt x="2896801" y="361518"/>
                </a:lnTo>
                <a:lnTo>
                  <a:pt x="2907583" y="380403"/>
                </a:lnTo>
                <a:lnTo>
                  <a:pt x="2887199" y="401887"/>
                </a:lnTo>
                <a:lnTo>
                  <a:pt x="2893365" y="421637"/>
                </a:lnTo>
                <a:lnTo>
                  <a:pt x="2927966" y="400156"/>
                </a:lnTo>
                <a:lnTo>
                  <a:pt x="2959502" y="375701"/>
                </a:lnTo>
                <a:lnTo>
                  <a:pt x="2981402" y="343909"/>
                </a:lnTo>
                <a:lnTo>
                  <a:pt x="3007951" y="346053"/>
                </a:lnTo>
                <a:lnTo>
                  <a:pt x="3033692" y="350343"/>
                </a:lnTo>
                <a:lnTo>
                  <a:pt x="3050605" y="364113"/>
                </a:lnTo>
                <a:lnTo>
                  <a:pt x="3042553" y="378710"/>
                </a:lnTo>
                <a:lnTo>
                  <a:pt x="3018328" y="394172"/>
                </a:lnTo>
                <a:lnTo>
                  <a:pt x="3022169" y="410051"/>
                </a:lnTo>
                <a:lnTo>
                  <a:pt x="3011388" y="424195"/>
                </a:lnTo>
                <a:lnTo>
                  <a:pt x="2959502" y="444814"/>
                </a:lnTo>
                <a:lnTo>
                  <a:pt x="2927966" y="449553"/>
                </a:lnTo>
                <a:lnTo>
                  <a:pt x="2912569" y="440525"/>
                </a:lnTo>
                <a:lnTo>
                  <a:pt x="2897205" y="455533"/>
                </a:lnTo>
                <a:lnTo>
                  <a:pt x="2861829" y="480888"/>
                </a:lnTo>
                <a:lnTo>
                  <a:pt x="2847982" y="493753"/>
                </a:lnTo>
                <a:lnTo>
                  <a:pt x="2810685" y="513957"/>
                </a:lnTo>
                <a:lnTo>
                  <a:pt x="2779924" y="516101"/>
                </a:lnTo>
                <a:lnTo>
                  <a:pt x="2755699" y="528967"/>
                </a:lnTo>
                <a:lnTo>
                  <a:pt x="2741481" y="548719"/>
                </a:lnTo>
                <a:lnTo>
                  <a:pt x="2714561" y="552594"/>
                </a:lnTo>
                <a:lnTo>
                  <a:pt x="2673423" y="577498"/>
                </a:lnTo>
                <a:lnTo>
                  <a:pt x="2628040" y="612261"/>
                </a:lnTo>
                <a:lnTo>
                  <a:pt x="2604591" y="636715"/>
                </a:lnTo>
                <a:lnTo>
                  <a:pt x="2581141" y="673208"/>
                </a:lnTo>
                <a:lnTo>
                  <a:pt x="2609981" y="678813"/>
                </a:lnTo>
                <a:lnTo>
                  <a:pt x="2602670" y="708422"/>
                </a:lnTo>
                <a:lnTo>
                  <a:pt x="2599200" y="732468"/>
                </a:lnTo>
                <a:lnTo>
                  <a:pt x="2633431" y="726028"/>
                </a:lnTo>
                <a:lnTo>
                  <a:pt x="2667258" y="739766"/>
                </a:lnTo>
                <a:lnTo>
                  <a:pt x="2683026" y="751805"/>
                </a:lnTo>
                <a:lnTo>
                  <a:pt x="2691112" y="767267"/>
                </a:lnTo>
                <a:lnTo>
                  <a:pt x="2714191" y="775845"/>
                </a:lnTo>
                <a:lnTo>
                  <a:pt x="2731475" y="789163"/>
                </a:lnTo>
                <a:lnTo>
                  <a:pt x="2767626" y="791307"/>
                </a:lnTo>
                <a:lnTo>
                  <a:pt x="2790705" y="794731"/>
                </a:lnTo>
                <a:lnTo>
                  <a:pt x="2773387" y="822646"/>
                </a:lnTo>
                <a:lnTo>
                  <a:pt x="2765335" y="854849"/>
                </a:lnTo>
                <a:lnTo>
                  <a:pt x="2765706" y="891342"/>
                </a:lnTo>
                <a:lnTo>
                  <a:pt x="2786864" y="922267"/>
                </a:lnTo>
                <a:lnTo>
                  <a:pt x="2808764" y="912372"/>
                </a:lnTo>
                <a:lnTo>
                  <a:pt x="2835684" y="878438"/>
                </a:lnTo>
                <a:lnTo>
                  <a:pt x="2846432" y="826934"/>
                </a:lnTo>
                <a:lnTo>
                  <a:pt x="2838379" y="809779"/>
                </a:lnTo>
                <a:lnTo>
                  <a:pt x="2881438" y="794731"/>
                </a:lnTo>
                <a:lnTo>
                  <a:pt x="2917589" y="771970"/>
                </a:lnTo>
                <a:lnTo>
                  <a:pt x="2940264" y="750074"/>
                </a:lnTo>
                <a:lnTo>
                  <a:pt x="2948350" y="728630"/>
                </a:lnTo>
                <a:lnTo>
                  <a:pt x="2946025" y="701989"/>
                </a:lnTo>
                <a:lnTo>
                  <a:pt x="2931032" y="677533"/>
                </a:lnTo>
                <a:lnTo>
                  <a:pt x="2973349" y="644878"/>
                </a:lnTo>
                <a:lnTo>
                  <a:pt x="2977931" y="616550"/>
                </a:lnTo>
                <a:lnTo>
                  <a:pt x="2996395" y="568018"/>
                </a:lnTo>
                <a:lnTo>
                  <a:pt x="3015228" y="561172"/>
                </a:lnTo>
                <a:lnTo>
                  <a:pt x="3046764" y="569749"/>
                </a:lnTo>
                <a:lnTo>
                  <a:pt x="3067148" y="572344"/>
                </a:lnTo>
                <a:lnTo>
                  <a:pt x="3088677" y="564595"/>
                </a:lnTo>
                <a:lnTo>
                  <a:pt x="3102895" y="575317"/>
                </a:lnTo>
                <a:lnTo>
                  <a:pt x="3120213" y="592923"/>
                </a:lnTo>
                <a:lnTo>
                  <a:pt x="3120988" y="604511"/>
                </a:lnTo>
                <a:lnTo>
                  <a:pt x="3157880" y="607521"/>
                </a:lnTo>
                <a:lnTo>
                  <a:pt x="3145212" y="633743"/>
                </a:lnTo>
                <a:lnTo>
                  <a:pt x="3134835" y="672795"/>
                </a:lnTo>
                <a:lnTo>
                  <a:pt x="3152523" y="678362"/>
                </a:lnTo>
                <a:lnTo>
                  <a:pt x="3160205" y="696421"/>
                </a:lnTo>
                <a:lnTo>
                  <a:pt x="3199018" y="679227"/>
                </a:lnTo>
                <a:lnTo>
                  <a:pt x="3234799" y="644464"/>
                </a:lnTo>
                <a:lnTo>
                  <a:pt x="3255553" y="629868"/>
                </a:lnTo>
                <a:lnTo>
                  <a:pt x="3260169" y="657783"/>
                </a:lnTo>
                <a:lnTo>
                  <a:pt x="3272871" y="698114"/>
                </a:lnTo>
                <a:lnTo>
                  <a:pt x="3282473" y="736343"/>
                </a:lnTo>
                <a:lnTo>
                  <a:pt x="3265930" y="756093"/>
                </a:lnTo>
                <a:lnTo>
                  <a:pt x="3289009" y="774114"/>
                </a:lnTo>
                <a:lnTo>
                  <a:pt x="3302452" y="792586"/>
                </a:lnTo>
                <a:lnTo>
                  <a:pt x="3335538" y="801164"/>
                </a:lnTo>
                <a:lnTo>
                  <a:pt x="3346690" y="811472"/>
                </a:lnTo>
                <a:lnTo>
                  <a:pt x="3346690" y="838522"/>
                </a:lnTo>
                <a:lnTo>
                  <a:pt x="3363199" y="842811"/>
                </a:lnTo>
                <a:lnTo>
                  <a:pt x="3368219" y="855263"/>
                </a:lnTo>
                <a:lnTo>
                  <a:pt x="3358617" y="891756"/>
                </a:lnTo>
                <a:lnTo>
                  <a:pt x="3338604" y="904209"/>
                </a:lnTo>
                <a:lnTo>
                  <a:pt x="3318220" y="915382"/>
                </a:lnTo>
                <a:lnTo>
                  <a:pt x="3276712" y="927383"/>
                </a:lnTo>
                <a:lnTo>
                  <a:pt x="3239010" y="954433"/>
                </a:lnTo>
                <a:lnTo>
                  <a:pt x="3197873" y="960039"/>
                </a:lnTo>
                <a:lnTo>
                  <a:pt x="3149828" y="953154"/>
                </a:lnTo>
                <a:lnTo>
                  <a:pt x="3114451" y="952288"/>
                </a:lnTo>
                <a:lnTo>
                  <a:pt x="3089452" y="955298"/>
                </a:lnTo>
                <a:lnTo>
                  <a:pt x="3062161" y="978924"/>
                </a:lnTo>
                <a:lnTo>
                  <a:pt x="3027560" y="993108"/>
                </a:lnTo>
                <a:lnTo>
                  <a:pt x="2979111" y="1037726"/>
                </a:lnTo>
                <a:lnTo>
                  <a:pt x="2941409" y="1068237"/>
                </a:lnTo>
                <a:lnTo>
                  <a:pt x="2963713" y="1063084"/>
                </a:lnTo>
                <a:lnTo>
                  <a:pt x="3016003" y="1018841"/>
                </a:lnTo>
                <a:lnTo>
                  <a:pt x="3074088" y="990926"/>
                </a:lnTo>
                <a:lnTo>
                  <a:pt x="3110610" y="987953"/>
                </a:lnTo>
                <a:lnTo>
                  <a:pt x="3126749" y="1004695"/>
                </a:lnTo>
                <a:lnTo>
                  <a:pt x="3097134" y="1026591"/>
                </a:lnTo>
                <a:lnTo>
                  <a:pt x="3094438" y="1063084"/>
                </a:lnTo>
                <a:lnTo>
                  <a:pt x="3094843" y="1087988"/>
                </a:lnTo>
                <a:lnTo>
                  <a:pt x="3121358" y="1104279"/>
                </a:lnTo>
                <a:lnTo>
                  <a:pt x="3162496" y="1099990"/>
                </a:lnTo>
                <a:lnTo>
                  <a:pt x="3196727" y="1062632"/>
                </a:lnTo>
                <a:lnTo>
                  <a:pt x="3192111" y="1086672"/>
                </a:lnTo>
                <a:lnTo>
                  <a:pt x="3204409" y="1098711"/>
                </a:lnTo>
                <a:lnTo>
                  <a:pt x="3168291" y="1120606"/>
                </a:lnTo>
                <a:lnTo>
                  <a:pt x="3109835" y="1140359"/>
                </a:lnTo>
                <a:lnTo>
                  <a:pt x="3081770" y="1153225"/>
                </a:lnTo>
                <a:lnTo>
                  <a:pt x="3047910" y="1177265"/>
                </a:lnTo>
                <a:lnTo>
                  <a:pt x="3029851" y="1174707"/>
                </a:lnTo>
                <a:lnTo>
                  <a:pt x="3037162" y="1146792"/>
                </a:lnTo>
                <a:lnTo>
                  <a:pt x="3087161" y="1119327"/>
                </a:lnTo>
                <a:lnTo>
                  <a:pt x="3048314" y="1120606"/>
                </a:lnTo>
                <a:lnTo>
                  <a:pt x="3019846" y="1124895"/>
                </a:lnTo>
                <a:lnTo>
                  <a:pt x="3020620" y="1135607"/>
                </a:lnTo>
                <a:lnTo>
                  <a:pt x="2990634" y="1151521"/>
                </a:lnTo>
                <a:lnTo>
                  <a:pt x="2961794" y="1162657"/>
                </a:lnTo>
                <a:lnTo>
                  <a:pt x="2933358" y="1172552"/>
                </a:lnTo>
                <a:lnTo>
                  <a:pt x="2914490" y="1192303"/>
                </a:lnTo>
                <a:lnTo>
                  <a:pt x="2907954" y="1199150"/>
                </a:lnTo>
                <a:lnTo>
                  <a:pt x="2902597" y="1217208"/>
                </a:lnTo>
                <a:lnTo>
                  <a:pt x="2905292" y="1234816"/>
                </a:lnTo>
                <a:lnTo>
                  <a:pt x="2915669" y="1235230"/>
                </a:lnTo>
                <a:lnTo>
                  <a:pt x="2916444" y="1223642"/>
                </a:lnTo>
                <a:lnTo>
                  <a:pt x="2921801" y="1230941"/>
                </a:lnTo>
                <a:lnTo>
                  <a:pt x="2916815" y="1239970"/>
                </a:lnTo>
                <a:lnTo>
                  <a:pt x="2898756" y="1245538"/>
                </a:lnTo>
                <a:lnTo>
                  <a:pt x="2887200" y="1245086"/>
                </a:lnTo>
                <a:lnTo>
                  <a:pt x="2867591" y="1250692"/>
                </a:lnTo>
                <a:lnTo>
                  <a:pt x="2856068" y="1252385"/>
                </a:lnTo>
                <a:lnTo>
                  <a:pt x="2841075" y="1254116"/>
                </a:lnTo>
                <a:lnTo>
                  <a:pt x="2817996" y="1263559"/>
                </a:lnTo>
                <a:lnTo>
                  <a:pt x="2856068" y="1257125"/>
                </a:lnTo>
                <a:lnTo>
                  <a:pt x="2861055" y="1263559"/>
                </a:lnTo>
                <a:lnTo>
                  <a:pt x="2823758" y="1273868"/>
                </a:lnTo>
                <a:lnTo>
                  <a:pt x="2807990" y="1273868"/>
                </a:lnTo>
                <a:lnTo>
                  <a:pt x="2809910" y="1269579"/>
                </a:lnTo>
                <a:lnTo>
                  <a:pt x="2799533" y="1279436"/>
                </a:lnTo>
                <a:lnTo>
                  <a:pt x="2806474" y="1280753"/>
                </a:lnTo>
                <a:lnTo>
                  <a:pt x="2794547" y="1305205"/>
                </a:lnTo>
                <a:lnTo>
                  <a:pt x="2769547" y="1331391"/>
                </a:lnTo>
                <a:lnTo>
                  <a:pt x="2769918" y="1322813"/>
                </a:lnTo>
                <a:lnTo>
                  <a:pt x="2764561" y="1320668"/>
                </a:lnTo>
                <a:lnTo>
                  <a:pt x="2758799" y="1312091"/>
                </a:lnTo>
                <a:lnTo>
                  <a:pt x="2759170" y="1330977"/>
                </a:lnTo>
                <a:lnTo>
                  <a:pt x="2763786" y="1336545"/>
                </a:lnTo>
                <a:lnTo>
                  <a:pt x="2760720" y="1350277"/>
                </a:lnTo>
                <a:lnTo>
                  <a:pt x="2749164" y="1363595"/>
                </a:lnTo>
                <a:lnTo>
                  <a:pt x="2728039" y="1391096"/>
                </a:lnTo>
                <a:lnTo>
                  <a:pt x="2726085" y="1389780"/>
                </a:lnTo>
                <a:lnTo>
                  <a:pt x="2739932" y="1366191"/>
                </a:lnTo>
                <a:lnTo>
                  <a:pt x="2730330" y="1352872"/>
                </a:lnTo>
                <a:lnTo>
                  <a:pt x="2735316" y="1324544"/>
                </a:lnTo>
                <a:lnTo>
                  <a:pt x="2726085" y="1338689"/>
                </a:lnTo>
                <a:lnTo>
                  <a:pt x="2726085" y="1361036"/>
                </a:lnTo>
                <a:lnTo>
                  <a:pt x="2710721" y="1355431"/>
                </a:lnTo>
                <a:lnTo>
                  <a:pt x="2725343" y="1367056"/>
                </a:lnTo>
                <a:lnTo>
                  <a:pt x="2718032" y="1400088"/>
                </a:lnTo>
                <a:lnTo>
                  <a:pt x="2724568" y="1402233"/>
                </a:lnTo>
                <a:lnTo>
                  <a:pt x="2724164" y="1413820"/>
                </a:lnTo>
                <a:lnTo>
                  <a:pt x="2719953" y="1449035"/>
                </a:lnTo>
                <a:lnTo>
                  <a:pt x="2697649" y="1474805"/>
                </a:lnTo>
                <a:lnTo>
                  <a:pt x="2668808" y="1484663"/>
                </a:lnTo>
                <a:lnTo>
                  <a:pt x="2647650" y="1505279"/>
                </a:lnTo>
                <a:lnTo>
                  <a:pt x="2634207" y="1507423"/>
                </a:lnTo>
                <a:lnTo>
                  <a:pt x="2618439" y="1519876"/>
                </a:lnTo>
                <a:lnTo>
                  <a:pt x="2612273" y="1531463"/>
                </a:lnTo>
                <a:lnTo>
                  <a:pt x="2579221" y="1553359"/>
                </a:lnTo>
                <a:lnTo>
                  <a:pt x="2561162" y="1569687"/>
                </a:lnTo>
                <a:lnTo>
                  <a:pt x="2544620" y="1589852"/>
                </a:lnTo>
                <a:lnTo>
                  <a:pt x="2535759" y="1614344"/>
                </a:lnTo>
                <a:lnTo>
                  <a:pt x="2535388" y="1637971"/>
                </a:lnTo>
                <a:lnTo>
                  <a:pt x="2538858" y="1666714"/>
                </a:lnTo>
                <a:lnTo>
                  <a:pt x="2545765" y="1690754"/>
                </a:lnTo>
                <a:lnTo>
                  <a:pt x="2543474" y="1705350"/>
                </a:lnTo>
                <a:lnTo>
                  <a:pt x="2549235" y="1745306"/>
                </a:lnTo>
                <a:lnTo>
                  <a:pt x="2544990" y="1768029"/>
                </a:lnTo>
                <a:lnTo>
                  <a:pt x="2541554" y="1781794"/>
                </a:lnTo>
                <a:lnTo>
                  <a:pt x="2531918" y="1802373"/>
                </a:lnTo>
                <a:lnTo>
                  <a:pt x="2523865" y="1806700"/>
                </a:lnTo>
                <a:lnTo>
                  <a:pt x="2511163" y="1802373"/>
                </a:lnTo>
                <a:lnTo>
                  <a:pt x="2509243" y="1787362"/>
                </a:lnTo>
                <a:lnTo>
                  <a:pt x="2500786" y="1780063"/>
                </a:lnTo>
                <a:lnTo>
                  <a:pt x="2491184" y="1750460"/>
                </a:lnTo>
                <a:lnTo>
                  <a:pt x="2483469" y="1724237"/>
                </a:lnTo>
                <a:lnTo>
                  <a:pt x="2481548" y="1710957"/>
                </a:lnTo>
                <a:lnTo>
                  <a:pt x="2491184" y="1688196"/>
                </a:lnTo>
                <a:lnTo>
                  <a:pt x="2487343" y="1669310"/>
                </a:lnTo>
                <a:lnTo>
                  <a:pt x="2472721" y="1640943"/>
                </a:lnTo>
                <a:lnTo>
                  <a:pt x="2463860" y="1635826"/>
                </a:lnTo>
                <a:lnTo>
                  <a:pt x="2434278" y="1651251"/>
                </a:lnTo>
                <a:lnTo>
                  <a:pt x="2430033" y="1649558"/>
                </a:lnTo>
                <a:lnTo>
                  <a:pt x="2420431" y="1633644"/>
                </a:lnTo>
                <a:lnTo>
                  <a:pt x="2406213" y="1625518"/>
                </a:lnTo>
                <a:lnTo>
                  <a:pt x="2376193" y="1629807"/>
                </a:lnTo>
                <a:lnTo>
                  <a:pt x="2353889" y="1625932"/>
                </a:lnTo>
                <a:lnTo>
                  <a:pt x="2333539" y="1628076"/>
                </a:lnTo>
                <a:lnTo>
                  <a:pt x="2321983" y="1633644"/>
                </a:lnTo>
                <a:lnTo>
                  <a:pt x="2324308" y="1642674"/>
                </a:lnTo>
                <a:lnTo>
                  <a:pt x="2321208" y="1655992"/>
                </a:lnTo>
                <a:lnTo>
                  <a:pt x="2325453" y="1662876"/>
                </a:lnTo>
                <a:lnTo>
                  <a:pt x="2319288" y="1667165"/>
                </a:lnTo>
                <a:lnTo>
                  <a:pt x="2310831" y="1662424"/>
                </a:lnTo>
                <a:lnTo>
                  <a:pt x="2299308" y="1668858"/>
                </a:lnTo>
                <a:lnTo>
                  <a:pt x="2281249" y="1667993"/>
                </a:lnTo>
                <a:lnTo>
                  <a:pt x="2265481" y="1649558"/>
                </a:lnTo>
                <a:lnTo>
                  <a:pt x="2241628" y="1653847"/>
                </a:lnTo>
                <a:lnTo>
                  <a:pt x="2225085" y="1646549"/>
                </a:lnTo>
                <a:lnTo>
                  <a:pt x="2208171" y="1648693"/>
                </a:lnTo>
                <a:lnTo>
                  <a:pt x="2184722" y="1656405"/>
                </a:lnTo>
                <a:lnTo>
                  <a:pt x="2155107" y="1681762"/>
                </a:lnTo>
                <a:lnTo>
                  <a:pt x="2126266" y="1696360"/>
                </a:lnTo>
                <a:lnTo>
                  <a:pt x="2108578" y="1713101"/>
                </a:lnTo>
                <a:lnTo>
                  <a:pt x="2099380" y="1728113"/>
                </a:lnTo>
                <a:lnTo>
                  <a:pt x="2094764" y="1751739"/>
                </a:lnTo>
                <a:lnTo>
                  <a:pt x="2092844" y="1768029"/>
                </a:lnTo>
                <a:lnTo>
                  <a:pt x="2095505" y="1780063"/>
                </a:lnTo>
                <a:lnTo>
                  <a:pt x="2085533" y="1780929"/>
                </a:lnTo>
                <a:lnTo>
                  <a:pt x="2068215" y="1773635"/>
                </a:lnTo>
                <a:lnTo>
                  <a:pt x="2049381" y="1762913"/>
                </a:lnTo>
                <a:lnTo>
                  <a:pt x="2045540" y="1746585"/>
                </a:lnTo>
                <a:lnTo>
                  <a:pt x="2044765" y="1722545"/>
                </a:lnTo>
                <a:lnTo>
                  <a:pt x="2033243" y="1703207"/>
                </a:lnTo>
                <a:lnTo>
                  <a:pt x="2028223" y="1683455"/>
                </a:lnTo>
                <a:lnTo>
                  <a:pt x="2020541" y="1659866"/>
                </a:lnTo>
                <a:lnTo>
                  <a:pt x="2005919" y="1646549"/>
                </a:lnTo>
                <a:lnTo>
                  <a:pt x="2005550" y="1646555"/>
                </a:lnTo>
                <a:lnTo>
                  <a:pt x="2020541" y="1659872"/>
                </a:lnTo>
                <a:lnTo>
                  <a:pt x="2028223" y="1683461"/>
                </a:lnTo>
                <a:lnTo>
                  <a:pt x="2033243" y="1703212"/>
                </a:lnTo>
                <a:lnTo>
                  <a:pt x="2044765" y="1722550"/>
                </a:lnTo>
                <a:lnTo>
                  <a:pt x="2045540" y="1747004"/>
                </a:lnTo>
                <a:lnTo>
                  <a:pt x="2049381" y="1762918"/>
                </a:lnTo>
                <a:lnTo>
                  <a:pt x="2068215" y="1773640"/>
                </a:lnTo>
                <a:lnTo>
                  <a:pt x="2085533" y="1781343"/>
                </a:lnTo>
                <a:lnTo>
                  <a:pt x="2095505" y="1780064"/>
                </a:lnTo>
                <a:lnTo>
                  <a:pt x="2080513" y="1810123"/>
                </a:lnTo>
                <a:lnTo>
                  <a:pt x="2072056" y="1834164"/>
                </a:lnTo>
                <a:lnTo>
                  <a:pt x="2063229" y="1880514"/>
                </a:lnTo>
                <a:lnTo>
                  <a:pt x="2058208" y="1897293"/>
                </a:lnTo>
                <a:lnTo>
                  <a:pt x="2060533" y="1915314"/>
                </a:lnTo>
                <a:lnTo>
                  <a:pt x="2066294" y="1932055"/>
                </a:lnTo>
                <a:lnTo>
                  <a:pt x="2068215" y="1958654"/>
                </a:lnTo>
                <a:lnTo>
                  <a:pt x="2082433" y="1984011"/>
                </a:lnTo>
                <a:lnTo>
                  <a:pt x="2085903" y="2003311"/>
                </a:lnTo>
                <a:lnTo>
                  <a:pt x="2094764" y="2020504"/>
                </a:lnTo>
                <a:lnTo>
                  <a:pt x="2121684" y="2029533"/>
                </a:lnTo>
                <a:lnTo>
                  <a:pt x="2130511" y="2043679"/>
                </a:lnTo>
                <a:lnTo>
                  <a:pt x="2155107" y="2033822"/>
                </a:lnTo>
                <a:lnTo>
                  <a:pt x="2175894" y="2030813"/>
                </a:lnTo>
                <a:lnTo>
                  <a:pt x="2196649" y="2024793"/>
                </a:lnTo>
                <a:lnTo>
                  <a:pt x="2213933" y="2018774"/>
                </a:lnTo>
                <a:lnTo>
                  <a:pt x="2232396" y="2005042"/>
                </a:lnTo>
                <a:lnTo>
                  <a:pt x="2241257" y="1985290"/>
                </a:lnTo>
                <a:lnTo>
                  <a:pt x="2247018" y="1956096"/>
                </a:lnTo>
                <a:lnTo>
                  <a:pt x="2252780" y="1946653"/>
                </a:lnTo>
                <a:lnTo>
                  <a:pt x="2272018" y="1937210"/>
                </a:lnTo>
                <a:lnTo>
                  <a:pt x="2300858" y="1929460"/>
                </a:lnTo>
                <a:lnTo>
                  <a:pt x="2323903" y="1930325"/>
                </a:lnTo>
                <a:lnTo>
                  <a:pt x="2340075" y="1927767"/>
                </a:lnTo>
                <a:lnTo>
                  <a:pt x="2345837" y="1934614"/>
                </a:lnTo>
                <a:lnTo>
                  <a:pt x="2343141" y="1951355"/>
                </a:lnTo>
                <a:lnTo>
                  <a:pt x="2326228" y="1971558"/>
                </a:lnTo>
                <a:lnTo>
                  <a:pt x="2317771" y="1992589"/>
                </a:lnTo>
                <a:lnTo>
                  <a:pt x="2321983" y="1998608"/>
                </a:lnTo>
                <a:lnTo>
                  <a:pt x="2316222" y="2013206"/>
                </a:lnTo>
                <a:lnTo>
                  <a:pt x="2306619" y="2039804"/>
                </a:lnTo>
                <a:lnTo>
                  <a:pt x="2300858" y="2031226"/>
                </a:lnTo>
                <a:lnTo>
                  <a:pt x="2295063" y="2031678"/>
                </a:lnTo>
                <a:lnTo>
                  <a:pt x="2290077" y="2031678"/>
                </a:lnTo>
                <a:lnTo>
                  <a:pt x="2278150" y="2052708"/>
                </a:lnTo>
                <a:lnTo>
                  <a:pt x="2290447" y="2031679"/>
                </a:lnTo>
                <a:lnTo>
                  <a:pt x="2295063" y="2031679"/>
                </a:lnTo>
                <a:lnTo>
                  <a:pt x="2294692" y="2036833"/>
                </a:lnTo>
                <a:lnTo>
                  <a:pt x="2300083" y="2036833"/>
                </a:lnTo>
                <a:lnTo>
                  <a:pt x="2298533" y="2046276"/>
                </a:lnTo>
                <a:lnTo>
                  <a:pt x="2292401" y="2060873"/>
                </a:lnTo>
                <a:lnTo>
                  <a:pt x="2293917" y="2066028"/>
                </a:lnTo>
                <a:lnTo>
                  <a:pt x="2289706" y="2078443"/>
                </a:lnTo>
                <a:lnTo>
                  <a:pt x="2291222" y="2081904"/>
                </a:lnTo>
                <a:lnTo>
                  <a:pt x="2286606" y="2099060"/>
                </a:lnTo>
                <a:lnTo>
                  <a:pt x="2280070" y="2108089"/>
                </a:lnTo>
                <a:lnTo>
                  <a:pt x="2275454" y="2108954"/>
                </a:lnTo>
                <a:lnTo>
                  <a:pt x="2268547" y="2120955"/>
                </a:lnTo>
                <a:lnTo>
                  <a:pt x="2268548" y="2120955"/>
                </a:lnTo>
                <a:lnTo>
                  <a:pt x="2277004" y="2126975"/>
                </a:lnTo>
                <a:lnTo>
                  <a:pt x="2279700" y="2121821"/>
                </a:lnTo>
                <a:lnTo>
                  <a:pt x="2287011" y="2126109"/>
                </a:lnTo>
                <a:lnTo>
                  <a:pt x="2287011" y="2126109"/>
                </a:lnTo>
                <a:lnTo>
                  <a:pt x="2289706" y="2127388"/>
                </a:lnTo>
                <a:lnTo>
                  <a:pt x="2296242" y="2121406"/>
                </a:lnTo>
                <a:lnTo>
                  <a:pt x="2303924" y="2120955"/>
                </a:lnTo>
                <a:lnTo>
                  <a:pt x="2306215" y="2123965"/>
                </a:lnTo>
                <a:lnTo>
                  <a:pt x="2310460" y="2121820"/>
                </a:lnTo>
                <a:lnTo>
                  <a:pt x="2322387" y="2125244"/>
                </a:lnTo>
                <a:lnTo>
                  <a:pt x="2335055" y="2123965"/>
                </a:lnTo>
                <a:lnTo>
                  <a:pt x="2343512" y="2120541"/>
                </a:lnTo>
                <a:lnTo>
                  <a:pt x="2347353" y="2116666"/>
                </a:lnTo>
                <a:lnTo>
                  <a:pt x="2355843" y="2118811"/>
                </a:lnTo>
                <a:lnTo>
                  <a:pt x="2361975" y="2120955"/>
                </a:lnTo>
                <a:lnTo>
                  <a:pt x="2369286" y="2119676"/>
                </a:lnTo>
                <a:lnTo>
                  <a:pt x="2374273" y="2117118"/>
                </a:lnTo>
                <a:lnTo>
                  <a:pt x="2386604" y="2121820"/>
                </a:lnTo>
                <a:lnTo>
                  <a:pt x="2390445" y="2122686"/>
                </a:lnTo>
                <a:lnTo>
                  <a:pt x="2398127" y="2129119"/>
                </a:lnTo>
                <a:lnTo>
                  <a:pt x="2405034" y="2136417"/>
                </a:lnTo>
                <a:lnTo>
                  <a:pt x="2414265" y="2141985"/>
                </a:lnTo>
                <a:lnTo>
                  <a:pt x="2420431" y="2151466"/>
                </a:lnTo>
                <a:lnTo>
                  <a:pt x="2417735" y="2154890"/>
                </a:lnTo>
                <a:lnTo>
                  <a:pt x="2415815" y="2162188"/>
                </a:lnTo>
                <a:lnTo>
                  <a:pt x="2416960" y="2174641"/>
                </a:lnTo>
                <a:lnTo>
                  <a:pt x="2410424" y="2186229"/>
                </a:lnTo>
                <a:lnTo>
                  <a:pt x="2406213" y="2199547"/>
                </a:lnTo>
                <a:lnTo>
                  <a:pt x="2404259" y="2215009"/>
                </a:lnTo>
                <a:lnTo>
                  <a:pt x="2405034" y="2224001"/>
                </a:lnTo>
                <a:lnTo>
                  <a:pt x="2404663" y="2239050"/>
                </a:lnTo>
                <a:lnTo>
                  <a:pt x="2400418" y="2242473"/>
                </a:lnTo>
                <a:lnTo>
                  <a:pt x="2396981" y="2257071"/>
                </a:lnTo>
                <a:lnTo>
                  <a:pt x="2397722" y="2266100"/>
                </a:lnTo>
                <a:lnTo>
                  <a:pt x="2391961" y="2274678"/>
                </a:lnTo>
                <a:lnTo>
                  <a:pt x="2392736" y="2284121"/>
                </a:lnTo>
                <a:lnTo>
                  <a:pt x="2396577" y="2290140"/>
                </a:lnTo>
                <a:lnTo>
                  <a:pt x="2396577" y="2290141"/>
                </a:lnTo>
                <a:lnTo>
                  <a:pt x="2402338" y="2308161"/>
                </a:lnTo>
                <a:lnTo>
                  <a:pt x="2411973" y="2321892"/>
                </a:lnTo>
                <a:lnTo>
                  <a:pt x="2423496" y="2336490"/>
                </a:lnTo>
                <a:lnTo>
                  <a:pt x="2412748" y="2339951"/>
                </a:lnTo>
                <a:lnTo>
                  <a:pt x="2412344" y="2353231"/>
                </a:lnTo>
                <a:lnTo>
                  <a:pt x="2412348" y="2353235"/>
                </a:lnTo>
                <a:lnTo>
                  <a:pt x="2412345" y="2353232"/>
                </a:lnTo>
                <a:lnTo>
                  <a:pt x="2412749" y="2339951"/>
                </a:lnTo>
                <a:lnTo>
                  <a:pt x="2423497" y="2336490"/>
                </a:lnTo>
                <a:lnTo>
                  <a:pt x="2432358" y="2348943"/>
                </a:lnTo>
                <a:lnTo>
                  <a:pt x="2431583" y="2355827"/>
                </a:lnTo>
                <a:lnTo>
                  <a:pt x="2442735" y="2357520"/>
                </a:lnTo>
                <a:lnTo>
                  <a:pt x="2445026" y="2354962"/>
                </a:lnTo>
                <a:lnTo>
                  <a:pt x="2452337" y="2363540"/>
                </a:lnTo>
                <a:lnTo>
                  <a:pt x="2465039" y="2360530"/>
                </a:lnTo>
                <a:lnTo>
                  <a:pt x="2477337" y="2351952"/>
                </a:lnTo>
                <a:lnTo>
                  <a:pt x="2493879" y="2345068"/>
                </a:lnTo>
                <a:lnTo>
                  <a:pt x="2503482" y="2335211"/>
                </a:lnTo>
                <a:lnTo>
                  <a:pt x="2518475" y="2337355"/>
                </a:lnTo>
                <a:lnTo>
                  <a:pt x="2516925" y="2340365"/>
                </a:lnTo>
                <a:lnTo>
                  <a:pt x="2531918" y="2341644"/>
                </a:lnTo>
                <a:lnTo>
                  <a:pt x="2543845" y="2347250"/>
                </a:lnTo>
                <a:lnTo>
                  <a:pt x="2552301" y="2357520"/>
                </a:lnTo>
                <a:lnTo>
                  <a:pt x="2561904" y="2367415"/>
                </a:lnTo>
                <a:lnTo>
                  <a:pt x="2561904" y="2367415"/>
                </a:lnTo>
                <a:lnTo>
                  <a:pt x="2575750" y="2368280"/>
                </a:lnTo>
                <a:lnTo>
                  <a:pt x="2596909" y="2344654"/>
                </a:lnTo>
                <a:lnTo>
                  <a:pt x="2608431" y="2340779"/>
                </a:lnTo>
                <a:lnTo>
                  <a:pt x="2608836" y="2329643"/>
                </a:lnTo>
                <a:lnTo>
                  <a:pt x="2615743" y="2300862"/>
                </a:lnTo>
                <a:lnTo>
                  <a:pt x="2631510" y="2284534"/>
                </a:lnTo>
                <a:lnTo>
                  <a:pt x="2648828" y="2284120"/>
                </a:lnTo>
                <a:lnTo>
                  <a:pt x="2651119" y="2277236"/>
                </a:lnTo>
                <a:lnTo>
                  <a:pt x="2671873" y="2279832"/>
                </a:lnTo>
                <a:lnTo>
                  <a:pt x="2694177" y="2262638"/>
                </a:lnTo>
                <a:lnTo>
                  <a:pt x="2704959" y="2254926"/>
                </a:lnTo>
                <a:lnTo>
                  <a:pt x="2719177" y="2238598"/>
                </a:lnTo>
                <a:lnTo>
                  <a:pt x="2728779" y="2240743"/>
                </a:lnTo>
                <a:lnTo>
                  <a:pt x="2734945" y="2249772"/>
                </a:lnTo>
                <a:lnTo>
                  <a:pt x="2729183" y="2260945"/>
                </a:lnTo>
                <a:lnTo>
                  <a:pt x="2729142" y="2260959"/>
                </a:lnTo>
                <a:lnTo>
                  <a:pt x="2729184" y="2260945"/>
                </a:lnTo>
                <a:lnTo>
                  <a:pt x="2727634" y="2269072"/>
                </a:lnTo>
                <a:lnTo>
                  <a:pt x="2711866" y="2273398"/>
                </a:lnTo>
                <a:lnTo>
                  <a:pt x="2719952" y="2288823"/>
                </a:lnTo>
                <a:lnTo>
                  <a:pt x="2718403" y="2306430"/>
                </a:lnTo>
                <a:lnTo>
                  <a:pt x="2705330" y="2326633"/>
                </a:lnTo>
                <a:lnTo>
                  <a:pt x="2714562" y="2353232"/>
                </a:lnTo>
                <a:lnTo>
                  <a:pt x="2726084" y="2351087"/>
                </a:lnTo>
                <a:lnTo>
                  <a:pt x="2733396" y="2326633"/>
                </a:lnTo>
                <a:lnTo>
                  <a:pt x="2725714" y="2314594"/>
                </a:lnTo>
                <a:lnTo>
                  <a:pt x="2725714" y="2288823"/>
                </a:lnTo>
                <a:lnTo>
                  <a:pt x="2759945" y="2275091"/>
                </a:lnTo>
                <a:lnTo>
                  <a:pt x="2756845" y="2258801"/>
                </a:lnTo>
                <a:lnTo>
                  <a:pt x="2766852" y="2248041"/>
                </a:lnTo>
                <a:lnTo>
                  <a:pt x="2775308" y="2272081"/>
                </a:lnTo>
                <a:lnTo>
                  <a:pt x="2793772" y="2272947"/>
                </a:lnTo>
                <a:lnTo>
                  <a:pt x="2810685" y="2291419"/>
                </a:lnTo>
                <a:lnTo>
                  <a:pt x="2811089" y="2303007"/>
                </a:lnTo>
                <a:lnTo>
                  <a:pt x="2835314" y="2303420"/>
                </a:lnTo>
                <a:lnTo>
                  <a:pt x="2864120" y="2299583"/>
                </a:lnTo>
                <a:lnTo>
                  <a:pt x="2879147" y="2315046"/>
                </a:lnTo>
                <a:lnTo>
                  <a:pt x="2899126" y="2318883"/>
                </a:lnTo>
                <a:lnTo>
                  <a:pt x="2914490" y="2308575"/>
                </a:lnTo>
                <a:lnTo>
                  <a:pt x="2915669" y="2299997"/>
                </a:lnTo>
                <a:lnTo>
                  <a:pt x="2948721" y="2297852"/>
                </a:lnTo>
                <a:lnTo>
                  <a:pt x="2981031" y="2297439"/>
                </a:lnTo>
                <a:lnTo>
                  <a:pt x="2957952" y="2307747"/>
                </a:lnTo>
                <a:lnTo>
                  <a:pt x="2966409" y="2323623"/>
                </a:lnTo>
                <a:lnTo>
                  <a:pt x="2987568" y="2325768"/>
                </a:lnTo>
                <a:lnTo>
                  <a:pt x="3007176" y="2342923"/>
                </a:lnTo>
                <a:lnTo>
                  <a:pt x="3010647" y="2370425"/>
                </a:lnTo>
                <a:lnTo>
                  <a:pt x="3024460" y="2369560"/>
                </a:lnTo>
                <a:lnTo>
                  <a:pt x="3035242" y="2377272"/>
                </a:lnTo>
                <a:lnTo>
                  <a:pt x="3035242" y="2377272"/>
                </a:lnTo>
                <a:lnTo>
                  <a:pt x="3052525" y="2390176"/>
                </a:lnTo>
                <a:lnTo>
                  <a:pt x="3068293" y="2412486"/>
                </a:lnTo>
                <a:lnTo>
                  <a:pt x="3069068" y="2430093"/>
                </a:lnTo>
                <a:lnTo>
                  <a:pt x="3079075" y="2430507"/>
                </a:lnTo>
                <a:lnTo>
                  <a:pt x="3092922" y="2447286"/>
                </a:lnTo>
                <a:lnTo>
                  <a:pt x="3102843" y="2459636"/>
                </a:lnTo>
                <a:lnTo>
                  <a:pt x="3102895" y="2459288"/>
                </a:lnTo>
                <a:lnTo>
                  <a:pt x="3135205" y="2466172"/>
                </a:lnTo>
                <a:lnTo>
                  <a:pt x="3138271" y="2460153"/>
                </a:lnTo>
                <a:lnTo>
                  <a:pt x="3160205" y="2457143"/>
                </a:lnTo>
                <a:lnTo>
                  <a:pt x="3189045" y="2466586"/>
                </a:lnTo>
                <a:lnTo>
                  <a:pt x="3174052" y="2496232"/>
                </a:lnTo>
                <a:lnTo>
                  <a:pt x="3175972" y="2519821"/>
                </a:lnTo>
                <a:lnTo>
                  <a:pt x="3185945" y="2539572"/>
                </a:lnTo>
                <a:lnTo>
                  <a:pt x="3182624" y="2550481"/>
                </a:lnTo>
                <a:lnTo>
                  <a:pt x="3186350" y="2539572"/>
                </a:lnTo>
                <a:lnTo>
                  <a:pt x="3175973" y="2519821"/>
                </a:lnTo>
                <a:lnTo>
                  <a:pt x="3174053" y="2496232"/>
                </a:lnTo>
                <a:lnTo>
                  <a:pt x="3189046" y="2466586"/>
                </a:lnTo>
                <a:lnTo>
                  <a:pt x="3198277" y="2470461"/>
                </a:lnTo>
                <a:lnTo>
                  <a:pt x="3217886" y="2478174"/>
                </a:lnTo>
                <a:lnTo>
                  <a:pt x="3245952" y="2507368"/>
                </a:lnTo>
                <a:lnTo>
                  <a:pt x="3250163" y="2521100"/>
                </a:lnTo>
                <a:lnTo>
                  <a:pt x="3233250" y="2552476"/>
                </a:lnTo>
                <a:lnTo>
                  <a:pt x="3233238" y="2552513"/>
                </a:lnTo>
                <a:lnTo>
                  <a:pt x="3233250" y="2552476"/>
                </a:lnTo>
                <a:lnTo>
                  <a:pt x="3250164" y="2521100"/>
                </a:lnTo>
                <a:lnTo>
                  <a:pt x="3259025" y="2519821"/>
                </a:lnTo>
                <a:lnTo>
                  <a:pt x="3265561" y="2538293"/>
                </a:lnTo>
                <a:lnTo>
                  <a:pt x="3279779" y="2598412"/>
                </a:lnTo>
                <a:lnTo>
                  <a:pt x="3294401" y="2603980"/>
                </a:lnTo>
                <a:lnTo>
                  <a:pt x="3294772" y="2627607"/>
                </a:lnTo>
                <a:lnTo>
                  <a:pt x="3274388" y="2655485"/>
                </a:lnTo>
                <a:lnTo>
                  <a:pt x="3282845" y="2666245"/>
                </a:lnTo>
                <a:lnTo>
                  <a:pt x="3330148" y="2671399"/>
                </a:lnTo>
                <a:lnTo>
                  <a:pt x="3331698" y="2705296"/>
                </a:lnTo>
                <a:lnTo>
                  <a:pt x="3352082" y="2683400"/>
                </a:lnTo>
                <a:lnTo>
                  <a:pt x="3385909" y="2695853"/>
                </a:lnTo>
                <a:lnTo>
                  <a:pt x="3431258" y="2716056"/>
                </a:lnTo>
                <a:lnTo>
                  <a:pt x="3444331" y="2736635"/>
                </a:lnTo>
                <a:lnTo>
                  <a:pt x="3440490" y="2755107"/>
                </a:lnTo>
                <a:lnTo>
                  <a:pt x="3471655" y="2744385"/>
                </a:lnTo>
                <a:lnTo>
                  <a:pt x="3523945" y="2762820"/>
                </a:lnTo>
                <a:lnTo>
                  <a:pt x="3564308" y="2761127"/>
                </a:lnTo>
                <a:lnTo>
                  <a:pt x="3604671" y="2789456"/>
                </a:lnTo>
                <a:lnTo>
                  <a:pt x="3639677" y="2827680"/>
                </a:lnTo>
                <a:lnTo>
                  <a:pt x="3660431" y="2837988"/>
                </a:lnTo>
                <a:lnTo>
                  <a:pt x="3683510" y="2838816"/>
                </a:lnTo>
                <a:lnTo>
                  <a:pt x="3693516" y="2849575"/>
                </a:lnTo>
                <a:lnTo>
                  <a:pt x="3703119" y="2893367"/>
                </a:lnTo>
                <a:lnTo>
                  <a:pt x="3708105" y="2913984"/>
                </a:lnTo>
                <a:lnTo>
                  <a:pt x="3698503" y="2970642"/>
                </a:lnTo>
                <a:lnTo>
                  <a:pt x="3685430" y="2992952"/>
                </a:lnTo>
                <a:lnTo>
                  <a:pt x="3648504" y="3040205"/>
                </a:lnTo>
                <a:lnTo>
                  <a:pt x="3632736" y="3078843"/>
                </a:lnTo>
                <a:lnTo>
                  <a:pt x="3613902" y="3108451"/>
                </a:lnTo>
                <a:lnTo>
                  <a:pt x="3606995" y="3108902"/>
                </a:lnTo>
                <a:lnTo>
                  <a:pt x="3600459" y="3134222"/>
                </a:lnTo>
                <a:lnTo>
                  <a:pt x="3605075" y="3198179"/>
                </a:lnTo>
                <a:lnTo>
                  <a:pt x="3600055" y="3251000"/>
                </a:lnTo>
                <a:lnTo>
                  <a:pt x="3598539" y="3273347"/>
                </a:lnTo>
                <a:lnTo>
                  <a:pt x="3590857" y="3287079"/>
                </a:lnTo>
                <a:lnTo>
                  <a:pt x="3588532" y="3332564"/>
                </a:lnTo>
                <a:lnTo>
                  <a:pt x="3563937" y="3377221"/>
                </a:lnTo>
                <a:lnTo>
                  <a:pt x="3560837" y="3412021"/>
                </a:lnTo>
                <a:lnTo>
                  <a:pt x="3540858" y="3427032"/>
                </a:lnTo>
                <a:lnTo>
                  <a:pt x="3535467" y="3447649"/>
                </a:lnTo>
                <a:lnTo>
                  <a:pt x="3507031" y="3447649"/>
                </a:lnTo>
                <a:lnTo>
                  <a:pt x="3466264" y="3460516"/>
                </a:lnTo>
                <a:lnTo>
                  <a:pt x="3448946" y="3475978"/>
                </a:lnTo>
                <a:lnTo>
                  <a:pt x="3420106" y="3485873"/>
                </a:lnTo>
                <a:lnTo>
                  <a:pt x="3391299" y="3512923"/>
                </a:lnTo>
                <a:lnTo>
                  <a:pt x="3371691" y="3546820"/>
                </a:lnTo>
                <a:lnTo>
                  <a:pt x="3370141" y="3572591"/>
                </a:lnTo>
                <a:lnTo>
                  <a:pt x="3376306" y="3591477"/>
                </a:lnTo>
                <a:lnTo>
                  <a:pt x="3375127" y="3625826"/>
                </a:lnTo>
                <a:lnTo>
                  <a:pt x="3371286" y="3642567"/>
                </a:lnTo>
                <a:lnTo>
                  <a:pt x="3354744" y="3661040"/>
                </a:lnTo>
                <a:lnTo>
                  <a:pt x="3333214" y="3721122"/>
                </a:lnTo>
                <a:lnTo>
                  <a:pt x="3314381" y="3748172"/>
                </a:lnTo>
                <a:lnTo>
                  <a:pt x="3299017" y="3764086"/>
                </a:lnTo>
                <a:lnTo>
                  <a:pt x="3291706" y="3796290"/>
                </a:lnTo>
                <a:lnTo>
                  <a:pt x="3277858" y="3816455"/>
                </a:lnTo>
                <a:lnTo>
                  <a:pt x="3267852" y="3796290"/>
                </a:lnTo>
                <a:lnTo>
                  <a:pt x="3277084" y="3780376"/>
                </a:lnTo>
                <a:lnTo>
                  <a:pt x="3263730" y="3763615"/>
                </a:lnTo>
                <a:lnTo>
                  <a:pt x="3258620" y="3757201"/>
                </a:lnTo>
                <a:lnTo>
                  <a:pt x="3258620" y="3757201"/>
                </a:lnTo>
                <a:lnTo>
                  <a:pt x="3263730" y="3763615"/>
                </a:lnTo>
                <a:lnTo>
                  <a:pt x="3277083" y="3780375"/>
                </a:lnTo>
                <a:lnTo>
                  <a:pt x="3267851" y="3796289"/>
                </a:lnTo>
                <a:lnTo>
                  <a:pt x="3277858" y="3816455"/>
                </a:lnTo>
                <a:lnTo>
                  <a:pt x="3270176" y="3837937"/>
                </a:lnTo>
                <a:lnTo>
                  <a:pt x="3244806" y="3856372"/>
                </a:lnTo>
                <a:lnTo>
                  <a:pt x="3224793" y="3849938"/>
                </a:lnTo>
                <a:lnTo>
                  <a:pt x="3211720" y="3853362"/>
                </a:lnTo>
                <a:lnTo>
                  <a:pt x="3185576" y="3838764"/>
                </a:lnTo>
                <a:lnTo>
                  <a:pt x="3168292" y="3840081"/>
                </a:lnTo>
                <a:lnTo>
                  <a:pt x="3149828" y="3821195"/>
                </a:lnTo>
                <a:lnTo>
                  <a:pt x="3147908" y="3798434"/>
                </a:lnTo>
                <a:lnTo>
                  <a:pt x="3152119" y="3791135"/>
                </a:lnTo>
                <a:lnTo>
                  <a:pt x="3147503" y="3798434"/>
                </a:lnTo>
                <a:lnTo>
                  <a:pt x="3149424" y="3821195"/>
                </a:lnTo>
                <a:lnTo>
                  <a:pt x="3150974" y="3838764"/>
                </a:lnTo>
                <a:lnTo>
                  <a:pt x="3188641" y="3868410"/>
                </a:lnTo>
                <a:lnTo>
                  <a:pt x="3189046" y="3892451"/>
                </a:lnTo>
                <a:lnTo>
                  <a:pt x="3207880" y="3907462"/>
                </a:lnTo>
                <a:lnTo>
                  <a:pt x="3209025" y="3924655"/>
                </a:lnTo>
                <a:lnTo>
                  <a:pt x="3193257" y="3969312"/>
                </a:lnTo>
                <a:lnTo>
                  <a:pt x="3160205" y="3987333"/>
                </a:lnTo>
                <a:lnTo>
                  <a:pt x="3110981" y="3994631"/>
                </a:lnTo>
                <a:lnTo>
                  <a:pt x="3083286" y="3991208"/>
                </a:lnTo>
                <a:lnTo>
                  <a:pt x="3092922" y="4011824"/>
                </a:lnTo>
                <a:lnTo>
                  <a:pt x="3093293" y="4037558"/>
                </a:lnTo>
                <a:lnTo>
                  <a:pt x="3102154" y="4053886"/>
                </a:lnTo>
                <a:lnTo>
                  <a:pt x="3089823" y="4065887"/>
                </a:lnTo>
                <a:lnTo>
                  <a:pt x="3066002" y="4070627"/>
                </a:lnTo>
                <a:lnTo>
                  <a:pt x="3039083" y="4058174"/>
                </a:lnTo>
                <a:lnTo>
                  <a:pt x="3031771" y="4066752"/>
                </a:lnTo>
                <a:lnTo>
                  <a:pt x="3043698" y="4100236"/>
                </a:lnTo>
                <a:lnTo>
                  <a:pt x="3062937" y="4110544"/>
                </a:lnTo>
                <a:lnTo>
                  <a:pt x="3073684" y="4099822"/>
                </a:lnTo>
                <a:lnTo>
                  <a:pt x="3085611" y="4116977"/>
                </a:lnTo>
                <a:lnTo>
                  <a:pt x="3066002" y="4126872"/>
                </a:lnTo>
                <a:lnTo>
                  <a:pt x="3052155" y="4147902"/>
                </a:lnTo>
                <a:lnTo>
                  <a:pt x="3057916" y="4180520"/>
                </a:lnTo>
                <a:lnTo>
                  <a:pt x="3056771" y="4198579"/>
                </a:lnTo>
                <a:lnTo>
                  <a:pt x="3034096" y="4198993"/>
                </a:lnTo>
                <a:lnTo>
                  <a:pt x="3020249" y="4215734"/>
                </a:lnTo>
                <a:lnTo>
                  <a:pt x="3020619" y="4240640"/>
                </a:lnTo>
                <a:lnTo>
                  <a:pt x="3051380" y="4265132"/>
                </a:lnTo>
                <a:lnTo>
                  <a:pt x="3076380" y="4271979"/>
                </a:lnTo>
                <a:lnTo>
                  <a:pt x="3077525" y="4302039"/>
                </a:lnTo>
                <a:lnTo>
                  <a:pt x="3054850" y="4320925"/>
                </a:lnTo>
                <a:lnTo>
                  <a:pt x="3052526" y="4359562"/>
                </a:lnTo>
                <a:lnTo>
                  <a:pt x="3035612" y="4372880"/>
                </a:lnTo>
                <a:lnTo>
                  <a:pt x="3031401" y="4388343"/>
                </a:lnTo>
                <a:lnTo>
                  <a:pt x="3051010" y="4422278"/>
                </a:lnTo>
                <a:lnTo>
                  <a:pt x="3073684" y="4441578"/>
                </a:lnTo>
                <a:lnTo>
                  <a:pt x="3062937" y="4439433"/>
                </a:lnTo>
                <a:lnTo>
                  <a:pt x="3062915" y="4439429"/>
                </a:lnTo>
                <a:lnTo>
                  <a:pt x="3062937" y="4439434"/>
                </a:lnTo>
                <a:lnTo>
                  <a:pt x="3042924" y="4439434"/>
                </a:lnTo>
                <a:lnTo>
                  <a:pt x="3034838" y="4447146"/>
                </a:lnTo>
                <a:lnTo>
                  <a:pt x="3018329" y="4459185"/>
                </a:lnTo>
                <a:lnTo>
                  <a:pt x="3027156" y="4489659"/>
                </a:lnTo>
                <a:lnTo>
                  <a:pt x="3017554" y="4490110"/>
                </a:lnTo>
                <a:lnTo>
                  <a:pt x="2987568" y="4479350"/>
                </a:lnTo>
                <a:lnTo>
                  <a:pt x="2952192" y="4457041"/>
                </a:lnTo>
                <a:lnTo>
                  <a:pt x="2916040" y="4438155"/>
                </a:lnTo>
                <a:lnTo>
                  <a:pt x="2900272" y="4417952"/>
                </a:lnTo>
                <a:lnTo>
                  <a:pt x="2899127" y="4398652"/>
                </a:lnTo>
                <a:lnTo>
                  <a:pt x="2879147" y="4376304"/>
                </a:lnTo>
                <a:lnTo>
                  <a:pt x="2854923" y="4319646"/>
                </a:lnTo>
                <a:lnTo>
                  <a:pt x="2854148" y="4287442"/>
                </a:lnTo>
                <a:lnTo>
                  <a:pt x="2870286" y="4261671"/>
                </a:lnTo>
                <a:lnTo>
                  <a:pt x="2831069" y="4251814"/>
                </a:lnTo>
                <a:lnTo>
                  <a:pt x="2843771" y="4222619"/>
                </a:lnTo>
                <a:lnTo>
                  <a:pt x="2834135" y="4167654"/>
                </a:lnTo>
                <a:lnTo>
                  <a:pt x="2864896" y="4178828"/>
                </a:lnTo>
                <a:lnTo>
                  <a:pt x="2856439" y="4110996"/>
                </a:lnTo>
                <a:lnTo>
                  <a:pt x="2837235" y="4102380"/>
                </a:lnTo>
                <a:lnTo>
                  <a:pt x="2842592" y="4143614"/>
                </a:lnTo>
                <a:lnTo>
                  <a:pt x="2825678" y="4138911"/>
                </a:lnTo>
                <a:lnTo>
                  <a:pt x="2818367" y="4091658"/>
                </a:lnTo>
                <a:lnTo>
                  <a:pt x="2809169" y="4029394"/>
                </a:lnTo>
                <a:lnTo>
                  <a:pt x="2814526" y="4006219"/>
                </a:lnTo>
                <a:lnTo>
                  <a:pt x="2798758" y="3972322"/>
                </a:lnTo>
                <a:lnTo>
                  <a:pt x="2787236" y="3933233"/>
                </a:lnTo>
                <a:lnTo>
                  <a:pt x="2797242" y="3931954"/>
                </a:lnTo>
                <a:lnTo>
                  <a:pt x="2800308" y="3875709"/>
                </a:lnTo>
                <a:lnTo>
                  <a:pt x="2806069" y="3821195"/>
                </a:lnTo>
                <a:lnTo>
                  <a:pt x="2806474" y="3770067"/>
                </a:lnTo>
                <a:lnTo>
                  <a:pt x="2791077" y="3718977"/>
                </a:lnTo>
                <a:lnTo>
                  <a:pt x="2793401" y="3690647"/>
                </a:lnTo>
                <a:lnTo>
                  <a:pt x="2783395" y="3649000"/>
                </a:lnTo>
                <a:lnTo>
                  <a:pt x="2792626" y="3606939"/>
                </a:lnTo>
                <a:lnTo>
                  <a:pt x="2788011" y="3540800"/>
                </a:lnTo>
                <a:lnTo>
                  <a:pt x="2788011" y="3469958"/>
                </a:lnTo>
                <a:lnTo>
                  <a:pt x="2788785" y="3393962"/>
                </a:lnTo>
                <a:lnTo>
                  <a:pt x="2781474" y="3338169"/>
                </a:lnTo>
                <a:lnTo>
                  <a:pt x="2771468" y="3289637"/>
                </a:lnTo>
                <a:lnTo>
                  <a:pt x="2771467" y="3289638"/>
                </a:lnTo>
                <a:lnTo>
                  <a:pt x="2743031" y="3269886"/>
                </a:lnTo>
                <a:lnTo>
                  <a:pt x="2739561" y="3255740"/>
                </a:lnTo>
                <a:lnTo>
                  <a:pt x="2683800" y="3221805"/>
                </a:lnTo>
                <a:lnTo>
                  <a:pt x="2632285" y="3184447"/>
                </a:lnTo>
                <a:lnTo>
                  <a:pt x="2610352" y="3163830"/>
                </a:lnTo>
                <a:lnTo>
                  <a:pt x="2596909" y="3135087"/>
                </a:lnTo>
                <a:lnTo>
                  <a:pt x="2600750" y="3125644"/>
                </a:lnTo>
                <a:lnTo>
                  <a:pt x="2574605" y="3080573"/>
                </a:lnTo>
                <a:lnTo>
                  <a:pt x="2544990" y="3017858"/>
                </a:lnTo>
                <a:lnTo>
                  <a:pt x="2516149" y="2949612"/>
                </a:lnTo>
                <a:lnTo>
                  <a:pt x="2504627" y="2934149"/>
                </a:lnTo>
                <a:lnTo>
                  <a:pt x="2495025" y="2908830"/>
                </a:lnTo>
                <a:lnTo>
                  <a:pt x="2473495" y="2886483"/>
                </a:lnTo>
                <a:lnTo>
                  <a:pt x="2453482" y="2872751"/>
                </a:lnTo>
                <a:lnTo>
                  <a:pt x="2461939" y="2857740"/>
                </a:lnTo>
                <a:lnTo>
                  <a:pt x="2447350" y="2825084"/>
                </a:lnTo>
                <a:lnTo>
                  <a:pt x="2455032" y="2800630"/>
                </a:lnTo>
                <a:lnTo>
                  <a:pt x="2476191" y="2779148"/>
                </a:lnTo>
                <a:lnTo>
                  <a:pt x="2479627" y="2793745"/>
                </a:lnTo>
                <a:lnTo>
                  <a:pt x="2472316" y="2801909"/>
                </a:lnTo>
                <a:lnTo>
                  <a:pt x="2473495" y="2814362"/>
                </a:lnTo>
                <a:lnTo>
                  <a:pt x="2473506" y="2814359"/>
                </a:lnTo>
                <a:lnTo>
                  <a:pt x="2473496" y="2814362"/>
                </a:lnTo>
                <a:lnTo>
                  <a:pt x="2472317" y="2801909"/>
                </a:lnTo>
                <a:lnTo>
                  <a:pt x="2479628" y="2793745"/>
                </a:lnTo>
                <a:lnTo>
                  <a:pt x="2476191" y="2779148"/>
                </a:lnTo>
                <a:lnTo>
                  <a:pt x="2490005" y="2754242"/>
                </a:lnTo>
                <a:lnTo>
                  <a:pt x="2483873" y="2739231"/>
                </a:lnTo>
                <a:lnTo>
                  <a:pt x="2473866" y="2754694"/>
                </a:lnTo>
                <a:lnTo>
                  <a:pt x="2457324" y="2740096"/>
                </a:lnTo>
                <a:lnTo>
                  <a:pt x="2462714" y="2730653"/>
                </a:lnTo>
                <a:lnTo>
                  <a:pt x="2458099" y="2699277"/>
                </a:lnTo>
                <a:lnTo>
                  <a:pt x="2466960" y="2694160"/>
                </a:lnTo>
                <a:lnTo>
                  <a:pt x="2471946" y="2673092"/>
                </a:lnTo>
                <a:lnTo>
                  <a:pt x="2482727" y="2651196"/>
                </a:lnTo>
                <a:lnTo>
                  <a:pt x="2480773" y="2637050"/>
                </a:lnTo>
                <a:lnTo>
                  <a:pt x="2495396" y="2629752"/>
                </a:lnTo>
                <a:lnTo>
                  <a:pt x="2514229" y="2616434"/>
                </a:lnTo>
                <a:lnTo>
                  <a:pt x="2541149" y="2635734"/>
                </a:lnTo>
                <a:lnTo>
                  <a:pt x="2546169" y="2634906"/>
                </a:lnTo>
                <a:lnTo>
                  <a:pt x="2541149" y="2635320"/>
                </a:lnTo>
                <a:lnTo>
                  <a:pt x="2514229" y="2616020"/>
                </a:lnTo>
                <a:lnTo>
                  <a:pt x="2510388" y="2605260"/>
                </a:lnTo>
                <a:lnTo>
                  <a:pt x="2520394" y="2602702"/>
                </a:lnTo>
                <a:lnTo>
                  <a:pt x="2519619" y="2585509"/>
                </a:lnTo>
                <a:lnTo>
                  <a:pt x="2526156" y="2573056"/>
                </a:lnTo>
                <a:lnTo>
                  <a:pt x="2539632" y="2570911"/>
                </a:lnTo>
                <a:lnTo>
                  <a:pt x="2551930" y="2549467"/>
                </a:lnTo>
                <a:lnTo>
                  <a:pt x="2562307" y="2531860"/>
                </a:lnTo>
                <a:lnTo>
                  <a:pt x="2552705" y="2523696"/>
                </a:lnTo>
                <a:lnTo>
                  <a:pt x="2558466" y="2503945"/>
                </a:lnTo>
                <a:lnTo>
                  <a:pt x="2553075" y="2472154"/>
                </a:lnTo>
                <a:lnTo>
                  <a:pt x="2558837" y="2463576"/>
                </a:lnTo>
                <a:lnTo>
                  <a:pt x="2556141" y="2434833"/>
                </a:lnTo>
                <a:lnTo>
                  <a:pt x="2545467" y="2416487"/>
                </a:lnTo>
                <a:lnTo>
                  <a:pt x="2545395" y="2416775"/>
                </a:lnTo>
                <a:lnTo>
                  <a:pt x="2536938" y="2406918"/>
                </a:lnTo>
                <a:lnTo>
                  <a:pt x="2531918" y="2388032"/>
                </a:lnTo>
                <a:lnTo>
                  <a:pt x="2539229" y="2379002"/>
                </a:lnTo>
                <a:lnTo>
                  <a:pt x="2532322" y="2376858"/>
                </a:lnTo>
                <a:lnTo>
                  <a:pt x="2527706" y="2365684"/>
                </a:lnTo>
                <a:lnTo>
                  <a:pt x="2514634" y="2355827"/>
                </a:lnTo>
                <a:lnTo>
                  <a:pt x="2502707" y="2357972"/>
                </a:lnTo>
                <a:lnTo>
                  <a:pt x="2496945" y="2369973"/>
                </a:lnTo>
                <a:lnTo>
                  <a:pt x="2485793" y="2378589"/>
                </a:lnTo>
                <a:lnTo>
                  <a:pt x="2479628" y="2380281"/>
                </a:lnTo>
                <a:lnTo>
                  <a:pt x="2476562" y="2387166"/>
                </a:lnTo>
                <a:lnTo>
                  <a:pt x="2488859" y="2405187"/>
                </a:lnTo>
                <a:lnTo>
                  <a:pt x="2481548" y="2410341"/>
                </a:lnTo>
                <a:lnTo>
                  <a:pt x="2477337" y="2415082"/>
                </a:lnTo>
                <a:lnTo>
                  <a:pt x="2464635" y="2416775"/>
                </a:lnTo>
                <a:lnTo>
                  <a:pt x="2460794" y="2396158"/>
                </a:lnTo>
                <a:lnTo>
                  <a:pt x="2456953" y="2402177"/>
                </a:lnTo>
                <a:lnTo>
                  <a:pt x="2448496" y="2400033"/>
                </a:lnTo>
                <a:lnTo>
                  <a:pt x="2443510" y="2386715"/>
                </a:lnTo>
                <a:lnTo>
                  <a:pt x="2432358" y="2383743"/>
                </a:lnTo>
                <a:lnTo>
                  <a:pt x="2425821" y="2380281"/>
                </a:lnTo>
                <a:lnTo>
                  <a:pt x="2414265" y="2380281"/>
                </a:lnTo>
                <a:lnTo>
                  <a:pt x="2412749" y="2387580"/>
                </a:lnTo>
                <a:lnTo>
                  <a:pt x="2410053" y="2382426"/>
                </a:lnTo>
                <a:lnTo>
                  <a:pt x="2411974" y="2375993"/>
                </a:lnTo>
                <a:lnTo>
                  <a:pt x="2414265" y="2368694"/>
                </a:lnTo>
                <a:lnTo>
                  <a:pt x="2413894" y="2362261"/>
                </a:lnTo>
                <a:lnTo>
                  <a:pt x="2417735" y="2358837"/>
                </a:lnTo>
                <a:lnTo>
                  <a:pt x="2417515" y="2358608"/>
                </a:lnTo>
                <a:lnTo>
                  <a:pt x="2413894" y="2362261"/>
                </a:lnTo>
                <a:lnTo>
                  <a:pt x="2414264" y="2368694"/>
                </a:lnTo>
                <a:lnTo>
                  <a:pt x="2411973" y="2375579"/>
                </a:lnTo>
                <a:lnTo>
                  <a:pt x="2410053" y="2382012"/>
                </a:lnTo>
                <a:lnTo>
                  <a:pt x="2396206" y="2374713"/>
                </a:lnTo>
                <a:lnTo>
                  <a:pt x="2390815" y="2367829"/>
                </a:lnTo>
                <a:lnTo>
                  <a:pt x="2394285" y="2361847"/>
                </a:lnTo>
                <a:lnTo>
                  <a:pt x="2393510" y="2354548"/>
                </a:lnTo>
                <a:lnTo>
                  <a:pt x="2386603" y="2346384"/>
                </a:lnTo>
                <a:lnTo>
                  <a:pt x="2376193" y="2339499"/>
                </a:lnTo>
                <a:lnTo>
                  <a:pt x="2367365" y="2335211"/>
                </a:lnTo>
                <a:lnTo>
                  <a:pt x="2365815" y="2324902"/>
                </a:lnTo>
                <a:lnTo>
                  <a:pt x="2358909" y="2318883"/>
                </a:lnTo>
                <a:lnTo>
                  <a:pt x="2360425" y="2328777"/>
                </a:lnTo>
                <a:lnTo>
                  <a:pt x="2354663" y="2337355"/>
                </a:lnTo>
                <a:lnTo>
                  <a:pt x="2348902" y="2327498"/>
                </a:lnTo>
                <a:lnTo>
                  <a:pt x="2340816" y="2324488"/>
                </a:lnTo>
                <a:lnTo>
                  <a:pt x="2337379" y="2317190"/>
                </a:lnTo>
                <a:lnTo>
                  <a:pt x="2337750" y="2306430"/>
                </a:lnTo>
                <a:lnTo>
                  <a:pt x="2342366" y="2295708"/>
                </a:lnTo>
                <a:lnTo>
                  <a:pt x="2335055" y="2291005"/>
                </a:lnTo>
                <a:lnTo>
                  <a:pt x="2341591" y="2284534"/>
                </a:lnTo>
                <a:lnTo>
                  <a:pt x="2341591" y="2284534"/>
                </a:lnTo>
                <a:lnTo>
                  <a:pt x="2333135" y="2273812"/>
                </a:lnTo>
                <a:lnTo>
                  <a:pt x="2321208" y="2260080"/>
                </a:lnTo>
                <a:lnTo>
                  <a:pt x="2316222" y="2248493"/>
                </a:lnTo>
                <a:lnTo>
                  <a:pt x="2305845" y="2237733"/>
                </a:lnTo>
                <a:lnTo>
                  <a:pt x="2293143" y="2222308"/>
                </a:lnTo>
                <a:lnTo>
                  <a:pt x="2296613" y="2217154"/>
                </a:lnTo>
                <a:lnTo>
                  <a:pt x="2300858" y="2222308"/>
                </a:lnTo>
                <a:lnTo>
                  <a:pt x="2302779" y="2220164"/>
                </a:lnTo>
                <a:lnTo>
                  <a:pt x="2311606" y="2218433"/>
                </a:lnTo>
                <a:lnTo>
                  <a:pt x="2315447" y="2210683"/>
                </a:lnTo>
                <a:lnTo>
                  <a:pt x="2319288" y="2210683"/>
                </a:lnTo>
                <a:lnTo>
                  <a:pt x="2320063" y="2193941"/>
                </a:lnTo>
                <a:lnTo>
                  <a:pt x="2326228" y="2192662"/>
                </a:lnTo>
                <a:lnTo>
                  <a:pt x="2331990" y="2192662"/>
                </a:lnTo>
                <a:lnTo>
                  <a:pt x="2338896" y="2183633"/>
                </a:lnTo>
                <a:lnTo>
                  <a:pt x="2346207" y="2190518"/>
                </a:lnTo>
                <a:lnTo>
                  <a:pt x="2348903" y="2186229"/>
                </a:lnTo>
                <a:lnTo>
                  <a:pt x="2354294" y="2182805"/>
                </a:lnTo>
                <a:lnTo>
                  <a:pt x="2364300" y="2172911"/>
                </a:lnTo>
                <a:lnTo>
                  <a:pt x="2365816" y="2166063"/>
                </a:lnTo>
                <a:lnTo>
                  <a:pt x="2364300" y="2172910"/>
                </a:lnTo>
                <a:lnTo>
                  <a:pt x="2354294" y="2182805"/>
                </a:lnTo>
                <a:lnTo>
                  <a:pt x="2348903" y="2186228"/>
                </a:lnTo>
                <a:lnTo>
                  <a:pt x="2346207" y="2190517"/>
                </a:lnTo>
                <a:lnTo>
                  <a:pt x="2338896" y="2183633"/>
                </a:lnTo>
                <a:lnTo>
                  <a:pt x="2331989" y="2192662"/>
                </a:lnTo>
                <a:lnTo>
                  <a:pt x="2326228" y="2192662"/>
                </a:lnTo>
                <a:lnTo>
                  <a:pt x="2320063" y="2193941"/>
                </a:lnTo>
                <a:lnTo>
                  <a:pt x="2319288" y="2210682"/>
                </a:lnTo>
                <a:lnTo>
                  <a:pt x="2315447" y="2210682"/>
                </a:lnTo>
                <a:lnTo>
                  <a:pt x="2311606" y="2218433"/>
                </a:lnTo>
                <a:lnTo>
                  <a:pt x="2302779" y="2220163"/>
                </a:lnTo>
                <a:lnTo>
                  <a:pt x="2299308" y="2209403"/>
                </a:lnTo>
                <a:lnTo>
                  <a:pt x="2291222" y="2206394"/>
                </a:lnTo>
                <a:lnTo>
                  <a:pt x="2291222" y="2206394"/>
                </a:lnTo>
                <a:lnTo>
                  <a:pt x="2287786" y="2214144"/>
                </a:lnTo>
                <a:lnTo>
                  <a:pt x="2272018" y="2213693"/>
                </a:lnTo>
                <a:lnTo>
                  <a:pt x="2262786" y="2210683"/>
                </a:lnTo>
                <a:lnTo>
                  <a:pt x="2252409" y="2203384"/>
                </a:lnTo>
                <a:lnTo>
                  <a:pt x="2237416" y="2201240"/>
                </a:lnTo>
                <a:lnTo>
                  <a:pt x="2230476" y="2194393"/>
                </a:lnTo>
                <a:lnTo>
                  <a:pt x="2230511" y="2194233"/>
                </a:lnTo>
                <a:lnTo>
                  <a:pt x="2217032" y="2188374"/>
                </a:lnTo>
                <a:lnTo>
                  <a:pt x="2200860" y="2187960"/>
                </a:lnTo>
                <a:lnTo>
                  <a:pt x="2188967" y="2181075"/>
                </a:lnTo>
                <a:lnTo>
                  <a:pt x="2175894" y="2166892"/>
                </a:lnTo>
                <a:lnTo>
                  <a:pt x="2175899" y="2166866"/>
                </a:lnTo>
                <a:lnTo>
                  <a:pt x="2175894" y="2166891"/>
                </a:lnTo>
                <a:lnTo>
                  <a:pt x="2149345" y="2129984"/>
                </a:lnTo>
                <a:lnTo>
                  <a:pt x="2137048" y="2118810"/>
                </a:lnTo>
                <a:lnTo>
                  <a:pt x="2115889" y="2110232"/>
                </a:lnTo>
                <a:lnTo>
                  <a:pt x="2100896" y="2112377"/>
                </a:lnTo>
                <a:lnTo>
                  <a:pt x="2077851" y="2125243"/>
                </a:lnTo>
                <a:lnTo>
                  <a:pt x="2064003" y="2129118"/>
                </a:lnTo>
                <a:lnTo>
                  <a:pt x="2045911" y="2119675"/>
                </a:lnTo>
                <a:lnTo>
                  <a:pt x="2026706" y="2113242"/>
                </a:lnTo>
                <a:lnTo>
                  <a:pt x="2003627" y="2097779"/>
                </a:lnTo>
                <a:lnTo>
                  <a:pt x="1984389" y="2093077"/>
                </a:lnTo>
                <a:lnTo>
                  <a:pt x="1956324" y="2076749"/>
                </a:lnTo>
                <a:lnTo>
                  <a:pt x="1935940" y="2060872"/>
                </a:lnTo>
                <a:lnTo>
                  <a:pt x="1930179" y="2051843"/>
                </a:lnTo>
                <a:lnTo>
                  <a:pt x="1915961" y="2049699"/>
                </a:lnTo>
                <a:lnTo>
                  <a:pt x="1889816" y="2038977"/>
                </a:lnTo>
                <a:lnTo>
                  <a:pt x="1880584" y="2023063"/>
                </a:lnTo>
                <a:lnTo>
                  <a:pt x="1855214" y="2003763"/>
                </a:lnTo>
                <a:lnTo>
                  <a:pt x="1844837" y="1982281"/>
                </a:lnTo>
                <a:lnTo>
                  <a:pt x="1840996" y="1965953"/>
                </a:lnTo>
                <a:lnTo>
                  <a:pt x="1849824" y="1962115"/>
                </a:lnTo>
                <a:lnTo>
                  <a:pt x="1848678" y="1952221"/>
                </a:lnTo>
                <a:lnTo>
                  <a:pt x="1856360" y="1943643"/>
                </a:lnTo>
                <a:lnTo>
                  <a:pt x="1857505" y="1932055"/>
                </a:lnTo>
                <a:lnTo>
                  <a:pt x="1850969" y="1916593"/>
                </a:lnTo>
                <a:lnTo>
                  <a:pt x="1850969" y="1902861"/>
                </a:lnTo>
                <a:lnTo>
                  <a:pt x="1844837" y="1885668"/>
                </a:lnTo>
                <a:lnTo>
                  <a:pt x="1826374" y="1851319"/>
                </a:lnTo>
                <a:lnTo>
                  <a:pt x="1804845" y="1825134"/>
                </a:lnTo>
                <a:lnTo>
                  <a:pt x="1795613" y="1803690"/>
                </a:lnTo>
                <a:lnTo>
                  <a:pt x="1776004" y="1789958"/>
                </a:lnTo>
                <a:lnTo>
                  <a:pt x="1772534" y="1781794"/>
                </a:lnTo>
                <a:lnTo>
                  <a:pt x="1781395" y="1760322"/>
                </a:lnTo>
                <a:lnTo>
                  <a:pt x="1769098" y="1752158"/>
                </a:lnTo>
                <a:lnTo>
                  <a:pt x="1757541" y="1735416"/>
                </a:lnTo>
                <a:lnTo>
                  <a:pt x="1756396" y="1711790"/>
                </a:lnTo>
                <a:lnTo>
                  <a:pt x="1743323" y="1709232"/>
                </a:lnTo>
                <a:lnTo>
                  <a:pt x="1732171" y="1691211"/>
                </a:lnTo>
                <a:lnTo>
                  <a:pt x="1724085" y="1674469"/>
                </a:lnTo>
                <a:lnTo>
                  <a:pt x="1726006" y="1663709"/>
                </a:lnTo>
                <a:lnTo>
                  <a:pt x="1718728" y="1638390"/>
                </a:lnTo>
                <a:lnTo>
                  <a:pt x="1716774" y="1612204"/>
                </a:lnTo>
                <a:lnTo>
                  <a:pt x="1721019" y="1599339"/>
                </a:lnTo>
                <a:lnTo>
                  <a:pt x="1706397" y="1586020"/>
                </a:lnTo>
                <a:lnTo>
                  <a:pt x="1697165" y="1586885"/>
                </a:lnTo>
                <a:lnTo>
                  <a:pt x="1685643" y="1577855"/>
                </a:lnTo>
                <a:lnTo>
                  <a:pt x="1676815" y="1591587"/>
                </a:lnTo>
                <a:lnTo>
                  <a:pt x="1676411" y="1607915"/>
                </a:lnTo>
                <a:lnTo>
                  <a:pt x="1671795" y="1633650"/>
                </a:lnTo>
                <a:lnTo>
                  <a:pt x="1676815" y="1647419"/>
                </a:lnTo>
                <a:lnTo>
                  <a:pt x="1689888" y="1671008"/>
                </a:lnTo>
                <a:lnTo>
                  <a:pt x="1691808" y="1678758"/>
                </a:lnTo>
                <a:lnTo>
                  <a:pt x="1695245" y="1681316"/>
                </a:lnTo>
                <a:lnTo>
                  <a:pt x="1695649" y="1693355"/>
                </a:lnTo>
                <a:lnTo>
                  <a:pt x="1700636" y="1692490"/>
                </a:lnTo>
                <a:lnTo>
                  <a:pt x="1700636" y="1714800"/>
                </a:lnTo>
                <a:lnTo>
                  <a:pt x="1706397" y="1723415"/>
                </a:lnTo>
                <a:lnTo>
                  <a:pt x="1709092" y="1735416"/>
                </a:lnTo>
                <a:lnTo>
                  <a:pt x="1721794" y="1752610"/>
                </a:lnTo>
                <a:lnTo>
                  <a:pt x="1724085" y="1784352"/>
                </a:lnTo>
                <a:lnTo>
                  <a:pt x="1728701" y="1799401"/>
                </a:lnTo>
                <a:lnTo>
                  <a:pt x="1733317" y="1815691"/>
                </a:lnTo>
                <a:lnTo>
                  <a:pt x="1731396" y="1833750"/>
                </a:lnTo>
                <a:lnTo>
                  <a:pt x="1743694" y="1835029"/>
                </a:lnTo>
                <a:lnTo>
                  <a:pt x="1751409" y="1850491"/>
                </a:lnTo>
                <a:lnTo>
                  <a:pt x="1758687" y="1865503"/>
                </a:lnTo>
                <a:lnTo>
                  <a:pt x="1756766" y="1871936"/>
                </a:lnTo>
                <a:lnTo>
                  <a:pt x="1743694" y="1884389"/>
                </a:lnTo>
                <a:lnTo>
                  <a:pt x="1739078" y="1884389"/>
                </a:lnTo>
                <a:lnTo>
                  <a:pt x="1735641" y="1863358"/>
                </a:lnTo>
                <a:lnTo>
                  <a:pt x="1721794" y="1844021"/>
                </a:lnTo>
                <a:lnTo>
                  <a:pt x="1705656" y="1827279"/>
                </a:lnTo>
                <a:lnTo>
                  <a:pt x="1693729" y="1818701"/>
                </a:lnTo>
                <a:lnTo>
                  <a:pt x="1699490" y="1793382"/>
                </a:lnTo>
                <a:lnTo>
                  <a:pt x="1699086" y="1775333"/>
                </a:lnTo>
                <a:lnTo>
                  <a:pt x="1689113" y="1764611"/>
                </a:lnTo>
                <a:lnTo>
                  <a:pt x="1674120" y="1749148"/>
                </a:lnTo>
                <a:lnTo>
                  <a:pt x="1669875" y="1753889"/>
                </a:lnTo>
                <a:lnTo>
                  <a:pt x="1664889" y="1744859"/>
                </a:lnTo>
                <a:lnTo>
                  <a:pt x="1651043" y="1736696"/>
                </a:lnTo>
                <a:lnTo>
                  <a:pt x="1639892" y="1716944"/>
                </a:lnTo>
                <a:lnTo>
                  <a:pt x="1642956" y="1713972"/>
                </a:lnTo>
                <a:lnTo>
                  <a:pt x="1652963" y="1715665"/>
                </a:lnTo>
                <a:lnTo>
                  <a:pt x="1666035" y="1703212"/>
                </a:lnTo>
                <a:lnTo>
                  <a:pt x="1670650" y="1687749"/>
                </a:lnTo>
                <a:lnTo>
                  <a:pt x="1656804" y="1663709"/>
                </a:lnTo>
                <a:lnTo>
                  <a:pt x="1644135" y="1653852"/>
                </a:lnTo>
                <a:lnTo>
                  <a:pt x="1640260" y="1632371"/>
                </a:lnTo>
                <a:lnTo>
                  <a:pt x="1637194" y="1610473"/>
                </a:lnTo>
                <a:lnTo>
                  <a:pt x="1633725" y="1583010"/>
                </a:lnTo>
                <a:lnTo>
                  <a:pt x="1632580" y="1552536"/>
                </a:lnTo>
                <a:lnTo>
                  <a:pt x="1632985" y="1552502"/>
                </a:lnTo>
                <a:lnTo>
                  <a:pt x="1634129" y="1535338"/>
                </a:lnTo>
                <a:lnTo>
                  <a:pt x="1624122" y="1515587"/>
                </a:lnTo>
                <a:lnTo>
                  <a:pt x="1613744" y="1511712"/>
                </a:lnTo>
                <a:lnTo>
                  <a:pt x="1614116" y="1501442"/>
                </a:lnTo>
                <a:lnTo>
                  <a:pt x="1600672" y="1500125"/>
                </a:lnTo>
                <a:lnTo>
                  <a:pt x="1594507" y="1490682"/>
                </a:lnTo>
                <a:lnTo>
                  <a:pt x="1572203" y="1487258"/>
                </a:lnTo>
                <a:lnTo>
                  <a:pt x="1567621" y="1481691"/>
                </a:lnTo>
                <a:lnTo>
                  <a:pt x="1571461" y="1462766"/>
                </a:lnTo>
                <a:lnTo>
                  <a:pt x="1559131" y="1428004"/>
                </a:lnTo>
                <a:lnTo>
                  <a:pt x="1557210" y="1379923"/>
                </a:lnTo>
                <a:lnTo>
                  <a:pt x="1561085" y="1371759"/>
                </a:lnTo>
                <a:lnTo>
                  <a:pt x="1554919" y="1359757"/>
                </a:lnTo>
                <a:lnTo>
                  <a:pt x="1547607" y="1330977"/>
                </a:lnTo>
                <a:lnTo>
                  <a:pt x="1556840" y="1303061"/>
                </a:lnTo>
                <a:lnTo>
                  <a:pt x="1552224" y="1284589"/>
                </a:lnTo>
                <a:lnTo>
                  <a:pt x="1570686" y="1256711"/>
                </a:lnTo>
                <a:lnTo>
                  <a:pt x="1584130" y="1228344"/>
                </a:lnTo>
                <a:lnTo>
                  <a:pt x="1589520" y="1203025"/>
                </a:lnTo>
                <a:lnTo>
                  <a:pt x="1615665" y="1172100"/>
                </a:lnTo>
                <a:lnTo>
                  <a:pt x="1634903" y="1142078"/>
                </a:lnTo>
                <a:lnTo>
                  <a:pt x="1654109" y="1112018"/>
                </a:lnTo>
                <a:lnTo>
                  <a:pt x="1674120" y="1067361"/>
                </a:lnTo>
                <a:lnTo>
                  <a:pt x="1682947" y="1038581"/>
                </a:lnTo>
                <a:lnTo>
                  <a:pt x="1684868" y="1022704"/>
                </a:lnTo>
                <a:lnTo>
                  <a:pt x="1691404" y="1016271"/>
                </a:lnTo>
                <a:lnTo>
                  <a:pt x="1719469" y="1027858"/>
                </a:lnTo>
                <a:lnTo>
                  <a:pt x="1714112" y="1059197"/>
                </a:lnTo>
                <a:lnTo>
                  <a:pt x="1725264" y="1050620"/>
                </a:lnTo>
                <a:lnTo>
                  <a:pt x="1736383" y="1023570"/>
                </a:lnTo>
                <a:lnTo>
                  <a:pt x="1744465" y="996079"/>
                </a:lnTo>
                <a:lnTo>
                  <a:pt x="1740998" y="996079"/>
                </a:lnTo>
                <a:lnTo>
                  <a:pt x="1714853" y="963462"/>
                </a:lnTo>
                <a:lnTo>
                  <a:pt x="1707171" y="948865"/>
                </a:lnTo>
                <a:lnTo>
                  <a:pt x="1674120" y="935547"/>
                </a:lnTo>
                <a:lnTo>
                  <a:pt x="1680252" y="905939"/>
                </a:lnTo>
                <a:lnTo>
                  <a:pt x="1697569" y="886188"/>
                </a:lnTo>
                <a:lnTo>
                  <a:pt x="1677960" y="872005"/>
                </a:lnTo>
                <a:lnTo>
                  <a:pt x="1692953" y="845820"/>
                </a:lnTo>
                <a:lnTo>
                  <a:pt x="1682947" y="822194"/>
                </a:lnTo>
                <a:lnTo>
                  <a:pt x="1694874" y="805453"/>
                </a:lnTo>
                <a:lnTo>
                  <a:pt x="1719469" y="790028"/>
                </a:lnTo>
                <a:lnTo>
                  <a:pt x="1734091" y="770277"/>
                </a:lnTo>
                <a:lnTo>
                  <a:pt x="1734086" y="770272"/>
                </a:lnTo>
                <a:lnTo>
                  <a:pt x="1719469" y="790015"/>
                </a:lnTo>
                <a:lnTo>
                  <a:pt x="1694874" y="805440"/>
                </a:lnTo>
                <a:lnTo>
                  <a:pt x="1691808" y="793852"/>
                </a:lnTo>
                <a:lnTo>
                  <a:pt x="1679881" y="783544"/>
                </a:lnTo>
                <a:lnTo>
                  <a:pt x="1695649" y="755666"/>
                </a:lnTo>
                <a:lnTo>
                  <a:pt x="1687967" y="729444"/>
                </a:lnTo>
                <a:lnTo>
                  <a:pt x="1701040" y="699834"/>
                </a:lnTo>
                <a:lnTo>
                  <a:pt x="1681431" y="697689"/>
                </a:lnTo>
                <a:lnTo>
                  <a:pt x="1647202" y="696410"/>
                </a:lnTo>
                <a:lnTo>
                  <a:pt x="1629512" y="687381"/>
                </a:lnTo>
                <a:lnTo>
                  <a:pt x="1613375" y="654763"/>
                </a:lnTo>
                <a:lnTo>
                  <a:pt x="1597977" y="648744"/>
                </a:lnTo>
                <a:lnTo>
                  <a:pt x="1570686" y="638021"/>
                </a:lnTo>
                <a:lnTo>
                  <a:pt x="1538780" y="640580"/>
                </a:lnTo>
                <a:lnTo>
                  <a:pt x="1509535" y="626434"/>
                </a:lnTo>
                <a:lnTo>
                  <a:pt x="1497238" y="612665"/>
                </a:lnTo>
                <a:lnTo>
                  <a:pt x="1466881" y="619135"/>
                </a:lnTo>
                <a:lnTo>
                  <a:pt x="1449935" y="641445"/>
                </a:lnTo>
                <a:lnTo>
                  <a:pt x="1436120" y="642724"/>
                </a:lnTo>
                <a:lnTo>
                  <a:pt x="1404956" y="650023"/>
                </a:lnTo>
                <a:lnTo>
                  <a:pt x="1375744" y="659917"/>
                </a:lnTo>
                <a:lnTo>
                  <a:pt x="1344984" y="667216"/>
                </a:lnTo>
                <a:lnTo>
                  <a:pt x="1360348" y="648330"/>
                </a:lnTo>
                <a:lnTo>
                  <a:pt x="1399969" y="617819"/>
                </a:lnTo>
                <a:lnTo>
                  <a:pt x="1432246" y="607962"/>
                </a:lnTo>
                <a:lnTo>
                  <a:pt x="1434167" y="600663"/>
                </a:lnTo>
                <a:lnTo>
                  <a:pt x="1389964" y="617819"/>
                </a:lnTo>
                <a:lnTo>
                  <a:pt x="1354587" y="638435"/>
                </a:lnTo>
                <a:lnTo>
                  <a:pt x="1301150" y="660745"/>
                </a:lnTo>
                <a:lnTo>
                  <a:pt x="1301926" y="676208"/>
                </a:lnTo>
                <a:lnTo>
                  <a:pt x="1259239" y="698555"/>
                </a:lnTo>
                <a:lnTo>
                  <a:pt x="1222716" y="712287"/>
                </a:lnTo>
                <a:lnTo>
                  <a:pt x="1191181" y="721730"/>
                </a:lnTo>
                <a:lnTo>
                  <a:pt x="1172347" y="735915"/>
                </a:lnTo>
                <a:lnTo>
                  <a:pt x="1121978" y="752205"/>
                </a:lnTo>
                <a:lnTo>
                  <a:pt x="1100044" y="767254"/>
                </a:lnTo>
                <a:lnTo>
                  <a:pt x="1061230" y="781399"/>
                </a:lnTo>
                <a:lnTo>
                  <a:pt x="1047753" y="778841"/>
                </a:lnTo>
                <a:lnTo>
                  <a:pt x="1018542" y="787833"/>
                </a:lnTo>
                <a:lnTo>
                  <a:pt x="985456" y="798592"/>
                </a:lnTo>
                <a:lnTo>
                  <a:pt x="956650" y="809314"/>
                </a:lnTo>
                <a:lnTo>
                  <a:pt x="908571" y="818344"/>
                </a:lnTo>
                <a:lnTo>
                  <a:pt x="910492" y="813190"/>
                </a:lnTo>
                <a:lnTo>
                  <a:pt x="949339" y="798141"/>
                </a:lnTo>
                <a:lnTo>
                  <a:pt x="980874" y="788284"/>
                </a:lnTo>
                <a:lnTo>
                  <a:pt x="1022014" y="770677"/>
                </a:lnTo>
                <a:lnTo>
                  <a:pt x="1053144" y="766802"/>
                </a:lnTo>
                <a:lnTo>
                  <a:pt x="1076593" y="753936"/>
                </a:lnTo>
                <a:lnTo>
                  <a:pt x="1126188" y="734598"/>
                </a:lnTo>
                <a:lnTo>
                  <a:pt x="1137341" y="728163"/>
                </a:lnTo>
                <a:lnTo>
                  <a:pt x="1164665" y="716989"/>
                </a:lnTo>
                <a:lnTo>
                  <a:pt x="1191955" y="692949"/>
                </a:lnTo>
                <a:lnTo>
                  <a:pt x="1221942" y="674515"/>
                </a:lnTo>
                <a:lnTo>
                  <a:pt x="1187340" y="684372"/>
                </a:lnTo>
                <a:lnTo>
                  <a:pt x="1185420" y="678352"/>
                </a:lnTo>
                <a:lnTo>
                  <a:pt x="1162340" y="689977"/>
                </a:lnTo>
                <a:lnTo>
                  <a:pt x="1164261" y="674063"/>
                </a:lnTo>
                <a:lnTo>
                  <a:pt x="1146976" y="685237"/>
                </a:lnTo>
                <a:lnTo>
                  <a:pt x="1154659" y="669774"/>
                </a:lnTo>
                <a:lnTo>
                  <a:pt x="1120057" y="682227"/>
                </a:lnTo>
                <a:lnTo>
                  <a:pt x="1106580" y="682227"/>
                </a:lnTo>
                <a:lnTo>
                  <a:pt x="1123898" y="663341"/>
                </a:lnTo>
                <a:lnTo>
                  <a:pt x="1139665" y="652167"/>
                </a:lnTo>
                <a:lnTo>
                  <a:pt x="1137745" y="640580"/>
                </a:lnTo>
                <a:lnTo>
                  <a:pt x="1103143" y="646599"/>
                </a:lnTo>
                <a:lnTo>
                  <a:pt x="1100818" y="632002"/>
                </a:lnTo>
                <a:lnTo>
                  <a:pt x="1093912" y="624703"/>
                </a:lnTo>
                <a:lnTo>
                  <a:pt x="1113116" y="607097"/>
                </a:lnTo>
                <a:lnTo>
                  <a:pt x="1111599" y="594230"/>
                </a:lnTo>
                <a:lnTo>
                  <a:pt x="1139665" y="575758"/>
                </a:lnTo>
                <a:lnTo>
                  <a:pt x="1176187" y="559016"/>
                </a:lnTo>
                <a:lnTo>
                  <a:pt x="1201557" y="543140"/>
                </a:lnTo>
                <a:lnTo>
                  <a:pt x="1221167" y="540958"/>
                </a:lnTo>
                <a:lnTo>
                  <a:pt x="1230027" y="545698"/>
                </a:lnTo>
                <a:lnTo>
                  <a:pt x="1263449" y="531100"/>
                </a:lnTo>
                <a:lnTo>
                  <a:pt x="1275780" y="534110"/>
                </a:lnTo>
                <a:lnTo>
                  <a:pt x="1301926" y="524216"/>
                </a:lnTo>
                <a:lnTo>
                  <a:pt x="1314223" y="510484"/>
                </a:lnTo>
                <a:lnTo>
                  <a:pt x="1308832" y="504917"/>
                </a:lnTo>
                <a:lnTo>
                  <a:pt x="1337302" y="493742"/>
                </a:lnTo>
                <a:lnTo>
                  <a:pt x="1324230" y="493742"/>
                </a:lnTo>
                <a:lnTo>
                  <a:pt x="1294986" y="500176"/>
                </a:lnTo>
                <a:lnTo>
                  <a:pt x="1280766" y="507061"/>
                </a:lnTo>
                <a:lnTo>
                  <a:pt x="1272311" y="500176"/>
                </a:lnTo>
                <a:lnTo>
                  <a:pt x="1239259" y="504051"/>
                </a:lnTo>
                <a:lnTo>
                  <a:pt x="1217325" y="496339"/>
                </a:lnTo>
                <a:lnTo>
                  <a:pt x="1223087" y="484751"/>
                </a:lnTo>
                <a:lnTo>
                  <a:pt x="1218470" y="466694"/>
                </a:lnTo>
                <a:lnTo>
                  <a:pt x="1262304" y="454692"/>
                </a:lnTo>
                <a:lnTo>
                  <a:pt x="1325376" y="440095"/>
                </a:lnTo>
                <a:lnTo>
                  <a:pt x="1341514" y="440095"/>
                </a:lnTo>
                <a:lnTo>
                  <a:pt x="1320761" y="455106"/>
                </a:lnTo>
                <a:lnTo>
                  <a:pt x="1364963" y="453827"/>
                </a:lnTo>
                <a:lnTo>
                  <a:pt x="1370725" y="435355"/>
                </a:lnTo>
                <a:lnTo>
                  <a:pt x="1359607" y="423768"/>
                </a:lnTo>
                <a:lnTo>
                  <a:pt x="1363447" y="409585"/>
                </a:lnTo>
                <a:lnTo>
                  <a:pt x="1360348" y="397131"/>
                </a:lnTo>
                <a:lnTo>
                  <a:pt x="1344984" y="388139"/>
                </a:lnTo>
                <a:lnTo>
                  <a:pt x="1374970" y="372264"/>
                </a:lnTo>
                <a:lnTo>
                  <a:pt x="1411896" y="371812"/>
                </a:lnTo>
                <a:lnTo>
                  <a:pt x="1453035" y="358494"/>
                </a:lnTo>
                <a:lnTo>
                  <a:pt x="1476079" y="344347"/>
                </a:lnTo>
                <a:lnTo>
                  <a:pt x="1513780" y="331029"/>
                </a:lnTo>
                <a:lnTo>
                  <a:pt x="1536860" y="328020"/>
                </a:lnTo>
                <a:lnTo>
                  <a:pt x="1589520" y="315567"/>
                </a:lnTo>
                <a:lnTo>
                  <a:pt x="1604917" y="317298"/>
                </a:lnTo>
                <a:lnTo>
                  <a:pt x="1654109" y="302248"/>
                </a:lnTo>
                <a:lnTo>
                  <a:pt x="1675265" y="307854"/>
                </a:lnTo>
                <a:lnTo>
                  <a:pt x="1672570" y="320721"/>
                </a:lnTo>
                <a:lnTo>
                  <a:pt x="1688709" y="315567"/>
                </a:lnTo>
                <a:lnTo>
                  <a:pt x="1718728" y="317298"/>
                </a:lnTo>
                <a:lnTo>
                  <a:pt x="1709092" y="323731"/>
                </a:lnTo>
                <a:lnTo>
                  <a:pt x="1732946" y="328434"/>
                </a:lnTo>
                <a:lnTo>
                  <a:pt x="1756025" y="325875"/>
                </a:lnTo>
                <a:lnTo>
                  <a:pt x="1785607" y="334453"/>
                </a:lnTo>
                <a:lnTo>
                  <a:pt x="1819838" y="337049"/>
                </a:lnTo>
                <a:lnTo>
                  <a:pt x="1830215" y="340885"/>
                </a:lnTo>
                <a:lnTo>
                  <a:pt x="1861751" y="336598"/>
                </a:lnTo>
                <a:lnTo>
                  <a:pt x="1881359" y="345212"/>
                </a:lnTo>
                <a:lnTo>
                  <a:pt x="1898273" y="348637"/>
                </a:lnTo>
                <a:lnTo>
                  <a:pt x="1781395" y="457251"/>
                </a:lnTo>
                <a:lnTo>
                  <a:pt x="1611049" y="631137"/>
                </a:lnTo>
                <a:lnTo>
                  <a:pt x="1611061" y="631137"/>
                </a:lnTo>
                <a:lnTo>
                  <a:pt x="1781395" y="457264"/>
                </a:lnTo>
                <a:lnTo>
                  <a:pt x="1898272" y="348649"/>
                </a:lnTo>
                <a:lnTo>
                  <a:pt x="1926338" y="355949"/>
                </a:lnTo>
                <a:lnTo>
                  <a:pt x="1942476" y="369680"/>
                </a:lnTo>
                <a:lnTo>
                  <a:pt x="1960164" y="372276"/>
                </a:lnTo>
                <a:lnTo>
                  <a:pt x="1989780" y="360237"/>
                </a:lnTo>
                <a:lnTo>
                  <a:pt x="2023606" y="351660"/>
                </a:lnTo>
                <a:lnTo>
                  <a:pt x="2048606" y="354671"/>
                </a:lnTo>
                <a:lnTo>
                  <a:pt x="2090923" y="342216"/>
                </a:lnTo>
                <a:lnTo>
                  <a:pt x="2130140" y="334919"/>
                </a:lnTo>
                <a:lnTo>
                  <a:pt x="2131286" y="346505"/>
                </a:lnTo>
                <a:lnTo>
                  <a:pt x="2152815" y="340073"/>
                </a:lnTo>
                <a:lnTo>
                  <a:pt x="2171278" y="326754"/>
                </a:lnTo>
                <a:lnTo>
                  <a:pt x="2181251" y="330178"/>
                </a:lnTo>
                <a:lnTo>
                  <a:pt x="2187787" y="355085"/>
                </a:lnTo>
                <a:lnTo>
                  <a:pt x="2233170" y="335746"/>
                </a:lnTo>
                <a:lnTo>
                  <a:pt x="2214337" y="358095"/>
                </a:lnTo>
                <a:lnTo>
                  <a:pt x="2242773" y="352939"/>
                </a:lnTo>
                <a:lnTo>
                  <a:pt x="2258540" y="344362"/>
                </a:lnTo>
                <a:lnTo>
                  <a:pt x="2280070" y="346053"/>
                </a:lnTo>
                <a:lnTo>
                  <a:pt x="2298533" y="358507"/>
                </a:lnTo>
                <a:lnTo>
                  <a:pt x="2334684" y="368817"/>
                </a:lnTo>
                <a:lnTo>
                  <a:pt x="2356988" y="373970"/>
                </a:lnTo>
                <a:lnTo>
                  <a:pt x="2378113" y="371825"/>
                </a:lnTo>
                <a:lnTo>
                  <a:pt x="2391590" y="386875"/>
                </a:lnTo>
                <a:lnTo>
                  <a:pt x="2350823" y="401020"/>
                </a:lnTo>
                <a:lnTo>
                  <a:pt x="2381584" y="407455"/>
                </a:lnTo>
                <a:lnTo>
                  <a:pt x="2438489" y="404031"/>
                </a:lnTo>
                <a:lnTo>
                  <a:pt x="2459648" y="398876"/>
                </a:lnTo>
                <a:lnTo>
                  <a:pt x="2466184" y="416483"/>
                </a:lnTo>
                <a:lnTo>
                  <a:pt x="2500011" y="401471"/>
                </a:lnTo>
                <a:lnTo>
                  <a:pt x="2490409" y="389018"/>
                </a:lnTo>
                <a:lnTo>
                  <a:pt x="2511533" y="379575"/>
                </a:lnTo>
                <a:lnTo>
                  <a:pt x="2536533" y="377846"/>
                </a:lnTo>
                <a:lnTo>
                  <a:pt x="2554626" y="375248"/>
                </a:lnTo>
                <a:lnTo>
                  <a:pt x="2564598" y="382134"/>
                </a:lnTo>
                <a:lnTo>
                  <a:pt x="2571909" y="397597"/>
                </a:lnTo>
                <a:lnTo>
                  <a:pt x="2596134" y="395451"/>
                </a:lnTo>
                <a:lnTo>
                  <a:pt x="2620359" y="408319"/>
                </a:lnTo>
                <a:lnTo>
                  <a:pt x="2654960" y="404031"/>
                </a:lnTo>
                <a:lnTo>
                  <a:pt x="2683430" y="404442"/>
                </a:lnTo>
                <a:lnTo>
                  <a:pt x="2694953" y="386424"/>
                </a:lnTo>
                <a:lnTo>
                  <a:pt x="2716482" y="381721"/>
                </a:lnTo>
                <a:lnTo>
                  <a:pt x="2739561" y="391164"/>
                </a:lnTo>
                <a:lnTo>
                  <a:pt x="2719548" y="419042"/>
                </a:lnTo>
                <a:lnTo>
                  <a:pt x="2749163" y="395451"/>
                </a:lnTo>
                <a:lnTo>
                  <a:pt x="2764560" y="396732"/>
                </a:lnTo>
                <a:lnTo>
                  <a:pt x="2794917" y="367124"/>
                </a:lnTo>
                <a:lnTo>
                  <a:pt x="2787235" y="349515"/>
                </a:lnTo>
                <a:lnTo>
                  <a:pt x="2773387" y="337927"/>
                </a:lnTo>
                <a:lnTo>
                  <a:pt x="2799937" y="307002"/>
                </a:lnTo>
                <a:close/>
                <a:moveTo>
                  <a:pt x="2499236" y="247747"/>
                </a:moveTo>
                <a:lnTo>
                  <a:pt x="2512713" y="253315"/>
                </a:lnTo>
                <a:lnTo>
                  <a:pt x="2490409" y="266219"/>
                </a:lnTo>
                <a:lnTo>
                  <a:pt x="2540374" y="258056"/>
                </a:lnTo>
                <a:lnTo>
                  <a:pt x="2552705" y="272201"/>
                </a:lnTo>
                <a:lnTo>
                  <a:pt x="2587677" y="257604"/>
                </a:lnTo>
                <a:lnTo>
                  <a:pt x="2596134" y="266633"/>
                </a:lnTo>
                <a:lnTo>
                  <a:pt x="2585386" y="294098"/>
                </a:lnTo>
                <a:lnTo>
                  <a:pt x="2606141" y="282962"/>
                </a:lnTo>
                <a:lnTo>
                  <a:pt x="2619584" y="254180"/>
                </a:lnTo>
                <a:lnTo>
                  <a:pt x="2639597" y="249892"/>
                </a:lnTo>
                <a:lnTo>
                  <a:pt x="2654185" y="255045"/>
                </a:lnTo>
                <a:lnTo>
                  <a:pt x="2664596" y="265768"/>
                </a:lnTo>
                <a:lnTo>
                  <a:pt x="2651524" y="292819"/>
                </a:lnTo>
                <a:lnTo>
                  <a:pt x="2639967" y="312157"/>
                </a:lnTo>
                <a:lnTo>
                  <a:pt x="2660351" y="326303"/>
                </a:lnTo>
                <a:lnTo>
                  <a:pt x="2684575" y="339620"/>
                </a:lnTo>
                <a:lnTo>
                  <a:pt x="2671874" y="352526"/>
                </a:lnTo>
                <a:lnTo>
                  <a:pt x="2638417" y="354671"/>
                </a:lnTo>
                <a:lnTo>
                  <a:pt x="2641517" y="365806"/>
                </a:lnTo>
                <a:lnTo>
                  <a:pt x="2626895" y="376113"/>
                </a:lnTo>
                <a:lnTo>
                  <a:pt x="2594618" y="371825"/>
                </a:lnTo>
                <a:lnTo>
                  <a:pt x="2566923" y="363662"/>
                </a:lnTo>
                <a:lnTo>
                  <a:pt x="2543069" y="365806"/>
                </a:lnTo>
                <a:lnTo>
                  <a:pt x="2497720" y="375701"/>
                </a:lnTo>
                <a:lnTo>
                  <a:pt x="2443880" y="379991"/>
                </a:lnTo>
                <a:lnTo>
                  <a:pt x="2406583" y="382548"/>
                </a:lnTo>
                <a:lnTo>
                  <a:pt x="2408133" y="369268"/>
                </a:lnTo>
                <a:lnTo>
                  <a:pt x="2388120" y="361104"/>
                </a:lnTo>
                <a:lnTo>
                  <a:pt x="2368140" y="364528"/>
                </a:lnTo>
                <a:lnTo>
                  <a:pt x="2365041" y="341766"/>
                </a:lnTo>
                <a:lnTo>
                  <a:pt x="2381213" y="338756"/>
                </a:lnTo>
                <a:lnTo>
                  <a:pt x="2415040" y="333603"/>
                </a:lnTo>
                <a:lnTo>
                  <a:pt x="2441555" y="335333"/>
                </a:lnTo>
                <a:lnTo>
                  <a:pt x="2471575" y="330178"/>
                </a:lnTo>
                <a:lnTo>
                  <a:pt x="2440039" y="323744"/>
                </a:lnTo>
                <a:lnTo>
                  <a:pt x="2396981" y="325889"/>
                </a:lnTo>
                <a:lnTo>
                  <a:pt x="2370061" y="325024"/>
                </a:lnTo>
                <a:lnTo>
                  <a:pt x="2370061" y="315167"/>
                </a:lnTo>
                <a:lnTo>
                  <a:pt x="2425417" y="303579"/>
                </a:lnTo>
                <a:lnTo>
                  <a:pt x="2395431" y="304407"/>
                </a:lnTo>
                <a:lnTo>
                  <a:pt x="2369657" y="296694"/>
                </a:lnTo>
                <a:lnTo>
                  <a:pt x="2406954" y="275663"/>
                </a:lnTo>
                <a:lnTo>
                  <a:pt x="2431582" y="264902"/>
                </a:lnTo>
                <a:close/>
                <a:moveTo>
                  <a:pt x="2692662" y="239169"/>
                </a:moveTo>
                <a:lnTo>
                  <a:pt x="2700714" y="245188"/>
                </a:lnTo>
                <a:lnTo>
                  <a:pt x="2667258" y="263624"/>
                </a:lnTo>
                <a:lnTo>
                  <a:pt x="2656510" y="244324"/>
                </a:lnTo>
                <a:lnTo>
                  <a:pt x="2666517" y="240448"/>
                </a:lnTo>
                <a:close/>
                <a:moveTo>
                  <a:pt x="3156735" y="236159"/>
                </a:moveTo>
                <a:lnTo>
                  <a:pt x="3197098" y="238717"/>
                </a:lnTo>
                <a:lnTo>
                  <a:pt x="3218256" y="253767"/>
                </a:lnTo>
                <a:lnTo>
                  <a:pt x="3215190" y="261479"/>
                </a:lnTo>
                <a:lnTo>
                  <a:pt x="3195177" y="260613"/>
                </a:lnTo>
                <a:lnTo>
                  <a:pt x="3175569" y="260200"/>
                </a:lnTo>
                <a:lnTo>
                  <a:pt x="3152523" y="264075"/>
                </a:lnTo>
                <a:lnTo>
                  <a:pt x="3148278" y="262344"/>
                </a:lnTo>
                <a:lnTo>
                  <a:pt x="3138676" y="247333"/>
                </a:lnTo>
                <a:lnTo>
                  <a:pt x="3146728" y="237852"/>
                </a:lnTo>
                <a:close/>
                <a:moveTo>
                  <a:pt x="3056400" y="234879"/>
                </a:moveTo>
                <a:lnTo>
                  <a:pt x="3029076" y="252036"/>
                </a:lnTo>
                <a:lnTo>
                  <a:pt x="3030255" y="269229"/>
                </a:lnTo>
                <a:lnTo>
                  <a:pt x="3064452" y="247333"/>
                </a:lnTo>
                <a:lnTo>
                  <a:pt x="3120213" y="236159"/>
                </a:lnTo>
                <a:lnTo>
                  <a:pt x="3131365" y="264489"/>
                </a:lnTo>
                <a:lnTo>
                  <a:pt x="3115597" y="282962"/>
                </a:lnTo>
                <a:lnTo>
                  <a:pt x="3158655" y="274797"/>
                </a:lnTo>
                <a:lnTo>
                  <a:pt x="3183655" y="263624"/>
                </a:lnTo>
                <a:lnTo>
                  <a:pt x="3216336" y="277356"/>
                </a:lnTo>
                <a:lnTo>
                  <a:pt x="3233653" y="290675"/>
                </a:lnTo>
                <a:lnTo>
                  <a:pt x="3228633" y="303127"/>
                </a:lnTo>
                <a:lnTo>
                  <a:pt x="3267851" y="296694"/>
                </a:lnTo>
                <a:lnTo>
                  <a:pt x="3277082" y="314302"/>
                </a:lnTo>
                <a:lnTo>
                  <a:pt x="3316704" y="325889"/>
                </a:lnTo>
                <a:lnTo>
                  <a:pt x="3327452" y="337064"/>
                </a:lnTo>
                <a:lnTo>
                  <a:pt x="3331293" y="363662"/>
                </a:lnTo>
                <a:lnTo>
                  <a:pt x="3287864" y="377393"/>
                </a:lnTo>
                <a:lnTo>
                  <a:pt x="3325161" y="395867"/>
                </a:lnTo>
                <a:lnTo>
                  <a:pt x="3353597" y="402299"/>
                </a:lnTo>
                <a:lnTo>
                  <a:pt x="3368994" y="429803"/>
                </a:lnTo>
                <a:lnTo>
                  <a:pt x="3399755" y="431496"/>
                </a:lnTo>
                <a:lnTo>
                  <a:pt x="3383583" y="452562"/>
                </a:lnTo>
                <a:lnTo>
                  <a:pt x="3332472" y="487321"/>
                </a:lnTo>
                <a:lnTo>
                  <a:pt x="3313234" y="474455"/>
                </a:lnTo>
                <a:lnTo>
                  <a:pt x="3294771" y="445264"/>
                </a:lnTo>
                <a:lnTo>
                  <a:pt x="3267076" y="449100"/>
                </a:lnTo>
                <a:lnTo>
                  <a:pt x="3255924" y="466293"/>
                </a:lnTo>
                <a:lnTo>
                  <a:pt x="3269030" y="483898"/>
                </a:lnTo>
                <a:lnTo>
                  <a:pt x="3290155" y="497630"/>
                </a:lnTo>
                <a:lnTo>
                  <a:pt x="3294771" y="505342"/>
                </a:lnTo>
                <a:lnTo>
                  <a:pt x="3294771" y="535400"/>
                </a:lnTo>
                <a:lnTo>
                  <a:pt x="3277487" y="557748"/>
                </a:lnTo>
                <a:lnTo>
                  <a:pt x="3254778" y="549584"/>
                </a:lnTo>
                <a:lnTo>
                  <a:pt x="3214045" y="524678"/>
                </a:lnTo>
                <a:lnTo>
                  <a:pt x="3230958" y="551277"/>
                </a:lnTo>
                <a:lnTo>
                  <a:pt x="3244401" y="569749"/>
                </a:lnTo>
                <a:lnTo>
                  <a:pt x="3242851" y="580470"/>
                </a:lnTo>
                <a:lnTo>
                  <a:pt x="3191336" y="568470"/>
                </a:lnTo>
                <a:lnTo>
                  <a:pt x="3154814" y="550449"/>
                </a:lnTo>
                <a:lnTo>
                  <a:pt x="3136755" y="535400"/>
                </a:lnTo>
                <a:lnTo>
                  <a:pt x="3148278" y="526822"/>
                </a:lnTo>
                <a:lnTo>
                  <a:pt x="3125603" y="511361"/>
                </a:lnTo>
                <a:lnTo>
                  <a:pt x="3102895" y="496764"/>
                </a:lnTo>
                <a:lnTo>
                  <a:pt x="3098683" y="505342"/>
                </a:lnTo>
                <a:lnTo>
                  <a:pt x="3036016" y="510495"/>
                </a:lnTo>
                <a:lnTo>
                  <a:pt x="3024460" y="500188"/>
                </a:lnTo>
                <a:lnTo>
                  <a:pt x="3050605" y="477427"/>
                </a:lnTo>
                <a:lnTo>
                  <a:pt x="3089081" y="477013"/>
                </a:lnTo>
                <a:lnTo>
                  <a:pt x="3133285" y="473139"/>
                </a:lnTo>
                <a:lnTo>
                  <a:pt x="3132510" y="462419"/>
                </a:lnTo>
                <a:lnTo>
                  <a:pt x="3147907" y="448236"/>
                </a:lnTo>
                <a:lnTo>
                  <a:pt x="3189045" y="419042"/>
                </a:lnTo>
                <a:lnTo>
                  <a:pt x="3190966" y="406174"/>
                </a:lnTo>
                <a:lnTo>
                  <a:pt x="3188641" y="395867"/>
                </a:lnTo>
                <a:lnTo>
                  <a:pt x="3166337" y="382134"/>
                </a:lnTo>
                <a:lnTo>
                  <a:pt x="3132510" y="372276"/>
                </a:lnTo>
                <a:lnTo>
                  <a:pt x="3149053" y="364978"/>
                </a:lnTo>
                <a:lnTo>
                  <a:pt x="3139451" y="347372"/>
                </a:lnTo>
                <a:lnTo>
                  <a:pt x="3123683" y="345641"/>
                </a:lnTo>
                <a:lnTo>
                  <a:pt x="3114047" y="335746"/>
                </a:lnTo>
                <a:lnTo>
                  <a:pt x="3098683" y="344362"/>
                </a:lnTo>
                <a:lnTo>
                  <a:pt x="3060612" y="347784"/>
                </a:lnTo>
                <a:lnTo>
                  <a:pt x="2994474" y="341352"/>
                </a:lnTo>
                <a:lnTo>
                  <a:pt x="2959502" y="333187"/>
                </a:lnTo>
                <a:lnTo>
                  <a:pt x="2931032" y="328899"/>
                </a:lnTo>
                <a:lnTo>
                  <a:pt x="2922205" y="318590"/>
                </a:lnTo>
                <a:lnTo>
                  <a:pt x="2951786" y="306551"/>
                </a:lnTo>
                <a:lnTo>
                  <a:pt x="2924900" y="305723"/>
                </a:lnTo>
                <a:lnTo>
                  <a:pt x="2940634" y="277807"/>
                </a:lnTo>
                <a:lnTo>
                  <a:pt x="2974865" y="253315"/>
                </a:lnTo>
                <a:lnTo>
                  <a:pt x="3002560" y="242178"/>
                </a:lnTo>
                <a:close/>
                <a:moveTo>
                  <a:pt x="2788785" y="234014"/>
                </a:moveTo>
                <a:lnTo>
                  <a:pt x="2805294" y="239169"/>
                </a:lnTo>
                <a:lnTo>
                  <a:pt x="2841445" y="236159"/>
                </a:lnTo>
                <a:lnTo>
                  <a:pt x="2839154" y="244324"/>
                </a:lnTo>
                <a:lnTo>
                  <a:pt x="2810314" y="257190"/>
                </a:lnTo>
                <a:lnTo>
                  <a:pt x="2828373" y="268778"/>
                </a:lnTo>
                <a:lnTo>
                  <a:pt x="2804148" y="294098"/>
                </a:lnTo>
                <a:lnTo>
                  <a:pt x="2763785" y="304857"/>
                </a:lnTo>
                <a:lnTo>
                  <a:pt x="2747243" y="302262"/>
                </a:lnTo>
                <a:lnTo>
                  <a:pt x="2743031" y="291539"/>
                </a:lnTo>
                <a:lnTo>
                  <a:pt x="2715336" y="270508"/>
                </a:lnTo>
                <a:lnTo>
                  <a:pt x="2723422" y="261479"/>
                </a:lnTo>
                <a:lnTo>
                  <a:pt x="2758799" y="264902"/>
                </a:lnTo>
                <a:lnTo>
                  <a:pt x="2754554" y="246881"/>
                </a:lnTo>
                <a:close/>
                <a:moveTo>
                  <a:pt x="7269717" y="233140"/>
                </a:moveTo>
                <a:lnTo>
                  <a:pt x="7309338" y="243449"/>
                </a:lnTo>
                <a:lnTo>
                  <a:pt x="7321636" y="251162"/>
                </a:lnTo>
                <a:lnTo>
                  <a:pt x="7293570" y="251162"/>
                </a:lnTo>
                <a:lnTo>
                  <a:pt x="7251287" y="247737"/>
                </a:lnTo>
                <a:lnTo>
                  <a:pt x="7245896" y="246872"/>
                </a:lnTo>
                <a:lnTo>
                  <a:pt x="7249737" y="236150"/>
                </a:lnTo>
                <a:close/>
                <a:moveTo>
                  <a:pt x="2904112" y="225850"/>
                </a:moveTo>
                <a:lnTo>
                  <a:pt x="2941409" y="227129"/>
                </a:lnTo>
                <a:lnTo>
                  <a:pt x="2971025" y="233563"/>
                </a:lnTo>
                <a:lnTo>
                  <a:pt x="2922980" y="257604"/>
                </a:lnTo>
                <a:lnTo>
                  <a:pt x="2896060" y="262758"/>
                </a:lnTo>
                <a:lnTo>
                  <a:pt x="2858763" y="283827"/>
                </a:lnTo>
                <a:lnTo>
                  <a:pt x="2838379" y="282962"/>
                </a:lnTo>
                <a:lnTo>
                  <a:pt x="2846836" y="258469"/>
                </a:lnTo>
                <a:lnTo>
                  <a:pt x="2858763" y="244737"/>
                </a:lnTo>
                <a:lnTo>
                  <a:pt x="2879147" y="233563"/>
                </a:lnTo>
                <a:close/>
                <a:moveTo>
                  <a:pt x="2416185" y="217272"/>
                </a:moveTo>
                <a:lnTo>
                  <a:pt x="2435794" y="223254"/>
                </a:lnTo>
                <a:lnTo>
                  <a:pt x="2481177" y="224119"/>
                </a:lnTo>
                <a:lnTo>
                  <a:pt x="2490409" y="232284"/>
                </a:lnTo>
                <a:lnTo>
                  <a:pt x="2498090" y="243458"/>
                </a:lnTo>
                <a:lnTo>
                  <a:pt x="2467330" y="250756"/>
                </a:lnTo>
                <a:lnTo>
                  <a:pt x="2400822" y="270057"/>
                </a:lnTo>
                <a:lnTo>
                  <a:pt x="2356988" y="289394"/>
                </a:lnTo>
                <a:lnTo>
                  <a:pt x="2344691" y="301434"/>
                </a:lnTo>
                <a:lnTo>
                  <a:pt x="2280070" y="315167"/>
                </a:lnTo>
                <a:lnTo>
                  <a:pt x="2283169" y="302714"/>
                </a:lnTo>
                <a:lnTo>
                  <a:pt x="2254700" y="288116"/>
                </a:lnTo>
                <a:lnTo>
                  <a:pt x="2275454" y="276528"/>
                </a:lnTo>
                <a:lnTo>
                  <a:pt x="2310830" y="255911"/>
                </a:lnTo>
                <a:lnTo>
                  <a:pt x="2347353" y="238304"/>
                </a:lnTo>
                <a:lnTo>
                  <a:pt x="2348902" y="221561"/>
                </a:lnTo>
                <a:close/>
                <a:moveTo>
                  <a:pt x="7285889" y="189346"/>
                </a:moveTo>
                <a:lnTo>
                  <a:pt x="7325477" y="193221"/>
                </a:lnTo>
                <a:lnTo>
                  <a:pt x="7381608" y="200068"/>
                </a:lnTo>
                <a:lnTo>
                  <a:pt x="7376251" y="210830"/>
                </a:lnTo>
                <a:lnTo>
                  <a:pt x="7343570" y="208648"/>
                </a:lnTo>
                <a:lnTo>
                  <a:pt x="7293941" y="197924"/>
                </a:lnTo>
                <a:close/>
                <a:moveTo>
                  <a:pt x="2935648" y="185477"/>
                </a:moveTo>
                <a:lnTo>
                  <a:pt x="2942589" y="194920"/>
                </a:lnTo>
                <a:lnTo>
                  <a:pt x="2941039" y="203535"/>
                </a:lnTo>
                <a:lnTo>
                  <a:pt x="2921430" y="213396"/>
                </a:lnTo>
                <a:lnTo>
                  <a:pt x="2896801" y="211252"/>
                </a:lnTo>
                <a:lnTo>
                  <a:pt x="2881438" y="204368"/>
                </a:lnTo>
                <a:lnTo>
                  <a:pt x="2902596" y="192776"/>
                </a:lnTo>
                <a:close/>
                <a:moveTo>
                  <a:pt x="7125144" y="172604"/>
                </a:moveTo>
                <a:lnTo>
                  <a:pt x="7174368" y="173884"/>
                </a:lnTo>
                <a:lnTo>
                  <a:pt x="7260519" y="187615"/>
                </a:lnTo>
                <a:lnTo>
                  <a:pt x="7274737" y="207820"/>
                </a:lnTo>
                <a:lnTo>
                  <a:pt x="7206679" y="206504"/>
                </a:lnTo>
                <a:lnTo>
                  <a:pt x="7185150" y="212975"/>
                </a:lnTo>
                <a:lnTo>
                  <a:pt x="7125144" y="195779"/>
                </a:lnTo>
                <a:lnTo>
                  <a:pt x="7109006" y="177759"/>
                </a:lnTo>
                <a:close/>
                <a:moveTo>
                  <a:pt x="2899126" y="157148"/>
                </a:moveTo>
                <a:lnTo>
                  <a:pt x="2900271" y="169601"/>
                </a:lnTo>
                <a:lnTo>
                  <a:pt x="2886828" y="182919"/>
                </a:lnTo>
                <a:lnTo>
                  <a:pt x="2858763" y="202670"/>
                </a:lnTo>
                <a:lnTo>
                  <a:pt x="2826082" y="205684"/>
                </a:lnTo>
                <a:lnTo>
                  <a:pt x="2810685" y="201353"/>
                </a:lnTo>
                <a:lnTo>
                  <a:pt x="2827227" y="185477"/>
                </a:lnTo>
                <a:lnTo>
                  <a:pt x="2795321" y="187621"/>
                </a:lnTo>
                <a:lnTo>
                  <a:pt x="2816075" y="167456"/>
                </a:lnTo>
                <a:lnTo>
                  <a:pt x="2834134" y="167870"/>
                </a:lnTo>
                <a:lnTo>
                  <a:pt x="2870656" y="159292"/>
                </a:lnTo>
                <a:lnTo>
                  <a:pt x="2893735" y="161023"/>
                </a:lnTo>
                <a:close/>
                <a:moveTo>
                  <a:pt x="2704959" y="155417"/>
                </a:moveTo>
                <a:lnTo>
                  <a:pt x="2719952" y="158427"/>
                </a:lnTo>
                <a:lnTo>
                  <a:pt x="2711091" y="170466"/>
                </a:lnTo>
                <a:lnTo>
                  <a:pt x="2708025" y="180323"/>
                </a:lnTo>
                <a:lnTo>
                  <a:pt x="2728409" y="176034"/>
                </a:lnTo>
                <a:lnTo>
                  <a:pt x="2746468" y="176899"/>
                </a:lnTo>
                <a:lnTo>
                  <a:pt x="2735316" y="189766"/>
                </a:lnTo>
                <a:lnTo>
                  <a:pt x="2710720" y="202219"/>
                </a:lnTo>
                <a:lnTo>
                  <a:pt x="2644583" y="206512"/>
                </a:lnTo>
                <a:lnTo>
                  <a:pt x="2585757" y="218551"/>
                </a:lnTo>
                <a:lnTo>
                  <a:pt x="2557321" y="218966"/>
                </a:lnTo>
                <a:lnTo>
                  <a:pt x="2564598" y="210387"/>
                </a:lnTo>
                <a:lnTo>
                  <a:pt x="2615743" y="198381"/>
                </a:lnTo>
                <a:lnTo>
                  <a:pt x="2529997" y="201353"/>
                </a:lnTo>
                <a:lnTo>
                  <a:pt x="2510388" y="197064"/>
                </a:lnTo>
                <a:lnTo>
                  <a:pt x="2566148" y="171331"/>
                </a:lnTo>
                <a:lnTo>
                  <a:pt x="2591923" y="163581"/>
                </a:lnTo>
                <a:lnTo>
                  <a:pt x="2631511" y="172159"/>
                </a:lnTo>
                <a:lnTo>
                  <a:pt x="2644987" y="187621"/>
                </a:lnTo>
                <a:lnTo>
                  <a:pt x="2674198" y="189766"/>
                </a:lnTo>
                <a:lnTo>
                  <a:pt x="2677669" y="164860"/>
                </a:lnTo>
                <a:close/>
                <a:moveTo>
                  <a:pt x="5846702" y="151574"/>
                </a:moveTo>
                <a:lnTo>
                  <a:pt x="5867086" y="161882"/>
                </a:lnTo>
                <a:lnTo>
                  <a:pt x="5860920" y="170008"/>
                </a:lnTo>
                <a:lnTo>
                  <a:pt x="5806339" y="182913"/>
                </a:lnTo>
                <a:lnTo>
                  <a:pt x="5759406" y="195779"/>
                </a:lnTo>
                <a:lnTo>
                  <a:pt x="5717898" y="221101"/>
                </a:lnTo>
                <a:lnTo>
                  <a:pt x="5704421" y="247737"/>
                </a:lnTo>
                <a:lnTo>
                  <a:pt x="5688653" y="273923"/>
                </a:lnTo>
                <a:lnTo>
                  <a:pt x="5703680" y="297098"/>
                </a:lnTo>
                <a:lnTo>
                  <a:pt x="5751354" y="320311"/>
                </a:lnTo>
                <a:lnTo>
                  <a:pt x="5740572" y="322455"/>
                </a:lnTo>
                <a:lnTo>
                  <a:pt x="5676356" y="318581"/>
                </a:lnTo>
                <a:lnTo>
                  <a:pt x="5665608" y="306127"/>
                </a:lnTo>
                <a:lnTo>
                  <a:pt x="5627536" y="298828"/>
                </a:lnTo>
                <a:lnTo>
                  <a:pt x="5618675" y="283818"/>
                </a:lnTo>
                <a:lnTo>
                  <a:pt x="5634847" y="277797"/>
                </a:lnTo>
                <a:lnTo>
                  <a:pt x="5627165" y="262749"/>
                </a:lnTo>
                <a:lnTo>
                  <a:pt x="5653310" y="239573"/>
                </a:lnTo>
                <a:lnTo>
                  <a:pt x="5634443" y="236150"/>
                </a:lnTo>
                <a:lnTo>
                  <a:pt x="5665978" y="212523"/>
                </a:lnTo>
                <a:lnTo>
                  <a:pt x="5654051" y="200520"/>
                </a:lnTo>
                <a:lnTo>
                  <a:pt x="5686733" y="185922"/>
                </a:lnTo>
                <a:lnTo>
                  <a:pt x="5735182" y="169595"/>
                </a:lnTo>
                <a:lnTo>
                  <a:pt x="5791717" y="164440"/>
                </a:lnTo>
                <a:lnTo>
                  <a:pt x="5815166" y="154997"/>
                </a:lnTo>
                <a:close/>
                <a:moveTo>
                  <a:pt x="2942589" y="145974"/>
                </a:moveTo>
                <a:lnTo>
                  <a:pt x="2976415" y="147705"/>
                </a:lnTo>
                <a:lnTo>
                  <a:pt x="2987567" y="156283"/>
                </a:lnTo>
                <a:lnTo>
                  <a:pt x="3022944" y="155417"/>
                </a:lnTo>
                <a:lnTo>
                  <a:pt x="3029480" y="164033"/>
                </a:lnTo>
                <a:lnTo>
                  <a:pt x="3016003" y="174303"/>
                </a:lnTo>
                <a:lnTo>
                  <a:pt x="3030996" y="180323"/>
                </a:lnTo>
                <a:lnTo>
                  <a:pt x="3036791" y="186342"/>
                </a:lnTo>
                <a:lnTo>
                  <a:pt x="3059837" y="187621"/>
                </a:lnTo>
                <a:lnTo>
                  <a:pt x="3084465" y="189766"/>
                </a:lnTo>
                <a:lnTo>
                  <a:pt x="3117922" y="184198"/>
                </a:lnTo>
                <a:lnTo>
                  <a:pt x="3156364" y="182053"/>
                </a:lnTo>
                <a:lnTo>
                  <a:pt x="3184430" y="183333"/>
                </a:lnTo>
                <a:lnTo>
                  <a:pt x="3195177" y="193641"/>
                </a:lnTo>
                <a:lnTo>
                  <a:pt x="3190561" y="204368"/>
                </a:lnTo>
                <a:lnTo>
                  <a:pt x="3173648" y="212117"/>
                </a:lnTo>
                <a:lnTo>
                  <a:pt x="3141371" y="217272"/>
                </a:lnTo>
                <a:lnTo>
                  <a:pt x="3120988" y="214262"/>
                </a:lnTo>
                <a:lnTo>
                  <a:pt x="3064857" y="218551"/>
                </a:lnTo>
                <a:lnTo>
                  <a:pt x="3026380" y="218966"/>
                </a:lnTo>
                <a:lnTo>
                  <a:pt x="3000236" y="215541"/>
                </a:lnTo>
                <a:lnTo>
                  <a:pt x="2959098" y="206964"/>
                </a:lnTo>
                <a:lnTo>
                  <a:pt x="2966409" y="191910"/>
                </a:lnTo>
                <a:lnTo>
                  <a:pt x="2977190" y="179044"/>
                </a:lnTo>
                <a:lnTo>
                  <a:pt x="2970250" y="167870"/>
                </a:lnTo>
                <a:lnTo>
                  <a:pt x="2936794" y="164860"/>
                </a:lnTo>
                <a:lnTo>
                  <a:pt x="2924125" y="156734"/>
                </a:lnTo>
                <a:close/>
                <a:moveTo>
                  <a:pt x="2616147" y="133521"/>
                </a:moveTo>
                <a:lnTo>
                  <a:pt x="2588048" y="153273"/>
                </a:lnTo>
                <a:lnTo>
                  <a:pt x="2563082" y="161888"/>
                </a:lnTo>
                <a:lnTo>
                  <a:pt x="2544990" y="163581"/>
                </a:lnTo>
                <a:lnTo>
                  <a:pt x="2497720" y="174755"/>
                </a:lnTo>
                <a:lnTo>
                  <a:pt x="2464264" y="178630"/>
                </a:lnTo>
                <a:lnTo>
                  <a:pt x="2446946" y="173476"/>
                </a:lnTo>
                <a:lnTo>
                  <a:pt x="2502706" y="153273"/>
                </a:lnTo>
                <a:lnTo>
                  <a:pt x="2560757" y="136983"/>
                </a:lnTo>
                <a:lnTo>
                  <a:pt x="2587307" y="137396"/>
                </a:lnTo>
                <a:close/>
                <a:moveTo>
                  <a:pt x="6463434" y="132688"/>
                </a:moveTo>
                <a:lnTo>
                  <a:pt x="6503022" y="140400"/>
                </a:lnTo>
                <a:lnTo>
                  <a:pt x="6486513" y="146833"/>
                </a:lnTo>
                <a:lnTo>
                  <a:pt x="6530717" y="150708"/>
                </a:lnTo>
                <a:lnTo>
                  <a:pt x="6550730" y="163575"/>
                </a:lnTo>
                <a:lnTo>
                  <a:pt x="6559557" y="157142"/>
                </a:lnTo>
                <a:lnTo>
                  <a:pt x="6611476" y="157556"/>
                </a:lnTo>
                <a:lnTo>
                  <a:pt x="6666832" y="170008"/>
                </a:lnTo>
                <a:lnTo>
                  <a:pt x="6693382" y="180317"/>
                </a:lnTo>
                <a:lnTo>
                  <a:pt x="6704904" y="193635"/>
                </a:lnTo>
                <a:lnTo>
                  <a:pt x="6693752" y="201799"/>
                </a:lnTo>
                <a:lnTo>
                  <a:pt x="6662217" y="216812"/>
                </a:lnTo>
                <a:lnTo>
                  <a:pt x="6656826" y="224976"/>
                </a:lnTo>
                <a:lnTo>
                  <a:pt x="6683746" y="228400"/>
                </a:lnTo>
                <a:lnTo>
                  <a:pt x="6718348" y="234871"/>
                </a:lnTo>
                <a:lnTo>
                  <a:pt x="6729500" y="230131"/>
                </a:lnTo>
                <a:lnTo>
                  <a:pt x="6757194" y="247324"/>
                </a:lnTo>
                <a:lnTo>
                  <a:pt x="6757565" y="240438"/>
                </a:lnTo>
                <a:lnTo>
                  <a:pt x="6783339" y="236150"/>
                </a:lnTo>
                <a:lnTo>
                  <a:pt x="6847152" y="240853"/>
                </a:lnTo>
                <a:lnTo>
                  <a:pt x="6866019" y="253305"/>
                </a:lnTo>
                <a:lnTo>
                  <a:pt x="6948666" y="257595"/>
                </a:lnTo>
                <a:lnTo>
                  <a:pt x="6925991" y="236564"/>
                </a:lnTo>
                <a:lnTo>
                  <a:pt x="6970599" y="241304"/>
                </a:lnTo>
                <a:lnTo>
                  <a:pt x="6999810" y="241304"/>
                </a:lnTo>
                <a:lnTo>
                  <a:pt x="7047114" y="255450"/>
                </a:lnTo>
                <a:lnTo>
                  <a:pt x="7075954" y="273058"/>
                </a:lnTo>
                <a:lnTo>
                  <a:pt x="7077874" y="285096"/>
                </a:lnTo>
                <a:lnTo>
                  <a:pt x="7125919" y="306992"/>
                </a:lnTo>
                <a:lnTo>
                  <a:pt x="7168607" y="318166"/>
                </a:lnTo>
                <a:lnTo>
                  <a:pt x="7154389" y="288520"/>
                </a:lnTo>
                <a:lnTo>
                  <a:pt x="7198997" y="301424"/>
                </a:lnTo>
                <a:lnTo>
                  <a:pt x="7222818" y="294088"/>
                </a:lnTo>
                <a:lnTo>
                  <a:pt x="7269717" y="302704"/>
                </a:lnTo>
                <a:lnTo>
                  <a:pt x="7274332" y="294540"/>
                </a:lnTo>
                <a:lnTo>
                  <a:pt x="7310484" y="298415"/>
                </a:lnTo>
                <a:lnTo>
                  <a:pt x="7265876" y="272643"/>
                </a:lnTo>
                <a:lnTo>
                  <a:pt x="7275882" y="260604"/>
                </a:lnTo>
                <a:lnTo>
                  <a:pt x="7468533" y="279077"/>
                </a:lnTo>
                <a:lnTo>
                  <a:pt x="7506200" y="294954"/>
                </a:lnTo>
                <a:lnTo>
                  <a:pt x="7583490" y="316436"/>
                </a:lnTo>
                <a:lnTo>
                  <a:pt x="7654243" y="311282"/>
                </a:lnTo>
                <a:lnTo>
                  <a:pt x="7698447" y="316022"/>
                </a:lnTo>
                <a:lnTo>
                  <a:pt x="7729578" y="327610"/>
                </a:lnTo>
                <a:lnTo>
                  <a:pt x="7754207" y="348188"/>
                </a:lnTo>
                <a:lnTo>
                  <a:pt x="7788809" y="356804"/>
                </a:lnTo>
                <a:lnTo>
                  <a:pt x="7807272" y="350785"/>
                </a:lnTo>
                <a:lnTo>
                  <a:pt x="7841099" y="349920"/>
                </a:lnTo>
                <a:lnTo>
                  <a:pt x="7885303" y="355487"/>
                </a:lnTo>
                <a:lnTo>
                  <a:pt x="7917984" y="352515"/>
                </a:lnTo>
                <a:lnTo>
                  <a:pt x="7986042" y="378248"/>
                </a:lnTo>
                <a:lnTo>
                  <a:pt x="7998373" y="368806"/>
                </a:lnTo>
                <a:lnTo>
                  <a:pt x="7957202" y="350334"/>
                </a:lnTo>
                <a:lnTo>
                  <a:pt x="7948745" y="337918"/>
                </a:lnTo>
                <a:lnTo>
                  <a:pt x="8021822" y="345630"/>
                </a:lnTo>
                <a:lnTo>
                  <a:pt x="8059861" y="343900"/>
                </a:lnTo>
                <a:lnTo>
                  <a:pt x="8135230" y="357633"/>
                </a:lnTo>
                <a:lnTo>
                  <a:pt x="8180208" y="370085"/>
                </a:lnTo>
                <a:lnTo>
                  <a:pt x="8338628" y="487726"/>
                </a:lnTo>
                <a:lnTo>
                  <a:pt x="8329026" y="501045"/>
                </a:lnTo>
                <a:lnTo>
                  <a:pt x="8299411" y="498900"/>
                </a:lnTo>
                <a:lnTo>
                  <a:pt x="8338628" y="515227"/>
                </a:lnTo>
                <a:lnTo>
                  <a:pt x="8382091" y="539681"/>
                </a:lnTo>
                <a:lnTo>
                  <a:pt x="8402070" y="548297"/>
                </a:lnTo>
                <a:lnTo>
                  <a:pt x="8420163" y="560712"/>
                </a:lnTo>
                <a:lnTo>
                  <a:pt x="8424374" y="568876"/>
                </a:lnTo>
                <a:lnTo>
                  <a:pt x="8377475" y="562443"/>
                </a:lnTo>
                <a:lnTo>
                  <a:pt x="8346344" y="585617"/>
                </a:lnTo>
                <a:lnTo>
                  <a:pt x="8331317" y="589078"/>
                </a:lnTo>
                <a:lnTo>
                  <a:pt x="8324040" y="610523"/>
                </a:lnTo>
                <a:lnTo>
                  <a:pt x="8314404" y="629861"/>
                </a:lnTo>
                <a:lnTo>
                  <a:pt x="8322490" y="644006"/>
                </a:lnTo>
                <a:lnTo>
                  <a:pt x="8267875" y="622562"/>
                </a:lnTo>
                <a:lnTo>
                  <a:pt x="8238664" y="647016"/>
                </a:lnTo>
                <a:lnTo>
                  <a:pt x="8215990" y="635428"/>
                </a:lnTo>
                <a:lnTo>
                  <a:pt x="8209824" y="648746"/>
                </a:lnTo>
                <a:lnTo>
                  <a:pt x="8175997" y="644457"/>
                </a:lnTo>
                <a:lnTo>
                  <a:pt x="8190990" y="665488"/>
                </a:lnTo>
                <a:lnTo>
                  <a:pt x="8196381" y="695548"/>
                </a:lnTo>
                <a:lnTo>
                  <a:pt x="8210228" y="708415"/>
                </a:lnTo>
                <a:lnTo>
                  <a:pt x="8242505" y="715713"/>
                </a:lnTo>
                <a:lnTo>
                  <a:pt x="8285563" y="762103"/>
                </a:lnTo>
                <a:lnTo>
                  <a:pt x="8265955" y="762968"/>
                </a:lnTo>
                <a:lnTo>
                  <a:pt x="8282127" y="790018"/>
                </a:lnTo>
                <a:lnTo>
                  <a:pt x="8304802" y="803750"/>
                </a:lnTo>
                <a:lnTo>
                  <a:pt x="8280948" y="820492"/>
                </a:lnTo>
                <a:lnTo>
                  <a:pt x="8306722" y="857398"/>
                </a:lnTo>
                <a:lnTo>
                  <a:pt x="8279432" y="865562"/>
                </a:lnTo>
                <a:lnTo>
                  <a:pt x="8300960" y="898632"/>
                </a:lnTo>
                <a:lnTo>
                  <a:pt x="8293279" y="929557"/>
                </a:lnTo>
                <a:lnTo>
                  <a:pt x="8265955" y="906344"/>
                </a:lnTo>
                <a:lnTo>
                  <a:pt x="8215585" y="859129"/>
                </a:lnTo>
                <a:lnTo>
                  <a:pt x="8138700" y="787009"/>
                </a:lnTo>
                <a:lnTo>
                  <a:pt x="8107939" y="742766"/>
                </a:lnTo>
                <a:lnTo>
                  <a:pt x="8108310" y="723463"/>
                </a:lnTo>
                <a:lnTo>
                  <a:pt x="8094867" y="708866"/>
                </a:lnTo>
                <a:lnTo>
                  <a:pt x="8122157" y="701981"/>
                </a:lnTo>
                <a:lnTo>
                  <a:pt x="8120641" y="661613"/>
                </a:lnTo>
                <a:lnTo>
                  <a:pt x="8124482" y="629409"/>
                </a:lnTo>
                <a:lnTo>
                  <a:pt x="8136005" y="604504"/>
                </a:lnTo>
                <a:lnTo>
                  <a:pt x="8104873" y="561164"/>
                </a:lnTo>
                <a:lnTo>
                  <a:pt x="8082165" y="563722"/>
                </a:lnTo>
                <a:lnTo>
                  <a:pt x="8097562" y="589078"/>
                </a:lnTo>
                <a:lnTo>
                  <a:pt x="8080244" y="623427"/>
                </a:lnTo>
                <a:lnTo>
                  <a:pt x="8022193" y="585203"/>
                </a:lnTo>
                <a:lnTo>
                  <a:pt x="7978360" y="595512"/>
                </a:lnTo>
                <a:lnTo>
                  <a:pt x="7978360" y="648332"/>
                </a:lnTo>
                <a:lnTo>
                  <a:pt x="8015657" y="666767"/>
                </a:lnTo>
                <a:lnTo>
                  <a:pt x="7975294" y="675383"/>
                </a:lnTo>
                <a:lnTo>
                  <a:pt x="7944533" y="678807"/>
                </a:lnTo>
                <a:lnTo>
                  <a:pt x="7923779" y="655631"/>
                </a:lnTo>
                <a:lnTo>
                  <a:pt x="7885707" y="651305"/>
                </a:lnTo>
                <a:lnTo>
                  <a:pt x="7873780" y="666354"/>
                </a:lnTo>
                <a:lnTo>
                  <a:pt x="7802252" y="661199"/>
                </a:lnTo>
                <a:lnTo>
                  <a:pt x="7739214" y="670642"/>
                </a:lnTo>
                <a:lnTo>
                  <a:pt x="7722301" y="732457"/>
                </a:lnTo>
                <a:lnTo>
                  <a:pt x="7698818" y="808039"/>
                </a:lnTo>
                <a:lnTo>
                  <a:pt x="7737294" y="811914"/>
                </a:lnTo>
                <a:lnTo>
                  <a:pt x="7764584" y="832079"/>
                </a:lnTo>
                <a:lnTo>
                  <a:pt x="7792650" y="839378"/>
                </a:lnTo>
                <a:lnTo>
                  <a:pt x="7793795" y="823050"/>
                </a:lnTo>
                <a:lnTo>
                  <a:pt x="7820715" y="825195"/>
                </a:lnTo>
                <a:lnTo>
                  <a:pt x="7881866" y="861274"/>
                </a:lnTo>
                <a:lnTo>
                  <a:pt x="7904541" y="888737"/>
                </a:lnTo>
                <a:lnTo>
                  <a:pt x="7910706" y="921807"/>
                </a:lnTo>
                <a:lnTo>
                  <a:pt x="7937222" y="960895"/>
                </a:lnTo>
                <a:lnTo>
                  <a:pt x="7962222" y="1014130"/>
                </a:lnTo>
                <a:lnTo>
                  <a:pt x="7957202" y="1062624"/>
                </a:lnTo>
                <a:lnTo>
                  <a:pt x="7963738" y="1085385"/>
                </a:lnTo>
                <a:lnTo>
                  <a:pt x="7954540" y="1124022"/>
                </a:lnTo>
                <a:lnTo>
                  <a:pt x="7944533" y="1162246"/>
                </a:lnTo>
                <a:lnTo>
                  <a:pt x="7939513" y="1181998"/>
                </a:lnTo>
                <a:lnTo>
                  <a:pt x="7918388" y="1201298"/>
                </a:lnTo>
                <a:lnTo>
                  <a:pt x="7902991" y="1202163"/>
                </a:lnTo>
                <a:lnTo>
                  <a:pt x="7878396" y="1185873"/>
                </a:lnTo>
                <a:lnTo>
                  <a:pt x="7859158" y="1209913"/>
                </a:lnTo>
                <a:lnTo>
                  <a:pt x="7861078" y="1220635"/>
                </a:lnTo>
                <a:lnTo>
                  <a:pt x="7854542" y="1215068"/>
                </a:lnTo>
                <a:lnTo>
                  <a:pt x="7845313" y="1198331"/>
                </a:lnTo>
                <a:lnTo>
                  <a:pt x="7845310" y="1198331"/>
                </a:lnTo>
                <a:lnTo>
                  <a:pt x="7854536" y="1215063"/>
                </a:lnTo>
                <a:lnTo>
                  <a:pt x="7854542" y="1215068"/>
                </a:lnTo>
                <a:lnTo>
                  <a:pt x="7861078" y="1220636"/>
                </a:lnTo>
                <a:lnTo>
                  <a:pt x="7850701" y="1219357"/>
                </a:lnTo>
                <a:lnTo>
                  <a:pt x="7846490" y="1230079"/>
                </a:lnTo>
                <a:lnTo>
                  <a:pt x="7844940" y="1241252"/>
                </a:lnTo>
                <a:lnTo>
                  <a:pt x="7858383" y="1265293"/>
                </a:lnTo>
                <a:lnTo>
                  <a:pt x="7849185" y="1273005"/>
                </a:lnTo>
                <a:lnTo>
                  <a:pt x="7847635" y="1278612"/>
                </a:lnTo>
                <a:lnTo>
                  <a:pt x="7843019" y="1288918"/>
                </a:lnTo>
                <a:lnTo>
                  <a:pt x="7829172" y="1294486"/>
                </a:lnTo>
                <a:lnTo>
                  <a:pt x="7822636" y="1303516"/>
                </a:lnTo>
                <a:lnTo>
                  <a:pt x="7828397" y="1318527"/>
                </a:lnTo>
                <a:lnTo>
                  <a:pt x="7827656" y="1322402"/>
                </a:lnTo>
                <a:lnTo>
                  <a:pt x="7839953" y="1327557"/>
                </a:lnTo>
                <a:lnTo>
                  <a:pt x="7860708" y="1342568"/>
                </a:lnTo>
                <a:lnTo>
                  <a:pt x="7860708" y="1342572"/>
                </a:lnTo>
                <a:lnTo>
                  <a:pt x="7899924" y="1383353"/>
                </a:lnTo>
                <a:lnTo>
                  <a:pt x="7916063" y="1406114"/>
                </a:lnTo>
                <a:lnTo>
                  <a:pt x="7932235" y="1446483"/>
                </a:lnTo>
                <a:lnTo>
                  <a:pt x="7929910" y="1465783"/>
                </a:lnTo>
                <a:lnTo>
                  <a:pt x="7909527" y="1472217"/>
                </a:lnTo>
                <a:lnTo>
                  <a:pt x="7894163" y="1486400"/>
                </a:lnTo>
                <a:lnTo>
                  <a:pt x="7872634" y="1489410"/>
                </a:lnTo>
                <a:lnTo>
                  <a:pt x="7862627" y="1470524"/>
                </a:lnTo>
                <a:lnTo>
                  <a:pt x="7857237" y="1444752"/>
                </a:lnTo>
                <a:lnTo>
                  <a:pt x="7832237" y="1408259"/>
                </a:lnTo>
                <a:lnTo>
                  <a:pt x="7848780" y="1402239"/>
                </a:lnTo>
                <a:lnTo>
                  <a:pt x="7818794" y="1372630"/>
                </a:lnTo>
                <a:lnTo>
                  <a:pt x="7818794" y="1372627"/>
                </a:lnTo>
                <a:lnTo>
                  <a:pt x="7804172" y="1365743"/>
                </a:lnTo>
                <a:lnTo>
                  <a:pt x="7804172" y="1372627"/>
                </a:lnTo>
                <a:lnTo>
                  <a:pt x="7797636" y="1375186"/>
                </a:lnTo>
                <a:lnTo>
                  <a:pt x="7793795" y="1368753"/>
                </a:lnTo>
                <a:lnTo>
                  <a:pt x="7786114" y="1365743"/>
                </a:lnTo>
                <a:lnTo>
                  <a:pt x="7777286" y="1360175"/>
                </a:lnTo>
                <a:lnTo>
                  <a:pt x="7777657" y="1344713"/>
                </a:lnTo>
                <a:lnTo>
                  <a:pt x="7781868" y="1340837"/>
                </a:lnTo>
                <a:lnTo>
                  <a:pt x="7776511" y="1334404"/>
                </a:lnTo>
                <a:lnTo>
                  <a:pt x="7774591" y="1315931"/>
                </a:lnTo>
                <a:lnTo>
                  <a:pt x="7770750" y="1310363"/>
                </a:lnTo>
                <a:lnTo>
                  <a:pt x="7754578" y="1306488"/>
                </a:lnTo>
                <a:lnTo>
                  <a:pt x="7738810" y="1297496"/>
                </a:lnTo>
                <a:lnTo>
                  <a:pt x="7748756" y="1276146"/>
                </a:lnTo>
                <a:lnTo>
                  <a:pt x="7738439" y="1297501"/>
                </a:lnTo>
                <a:lnTo>
                  <a:pt x="7708453" y="1307811"/>
                </a:lnTo>
                <a:lnTo>
                  <a:pt x="7696897" y="1323237"/>
                </a:lnTo>
                <a:lnTo>
                  <a:pt x="7673852" y="1333131"/>
                </a:lnTo>
                <a:lnTo>
                  <a:pt x="7680388" y="1316803"/>
                </a:lnTo>
                <a:lnTo>
                  <a:pt x="7669236" y="1303522"/>
                </a:lnTo>
                <a:lnTo>
                  <a:pt x="7678467" y="1281178"/>
                </a:lnTo>
                <a:lnTo>
                  <a:pt x="7657309" y="1263157"/>
                </a:lnTo>
                <a:lnTo>
                  <a:pt x="7641170" y="1275157"/>
                </a:lnTo>
                <a:lnTo>
                  <a:pt x="7623853" y="1298781"/>
                </a:lnTo>
                <a:lnTo>
                  <a:pt x="7618091" y="1320678"/>
                </a:lnTo>
                <a:lnTo>
                  <a:pt x="7593867" y="1322409"/>
                </a:lnTo>
                <a:lnTo>
                  <a:pt x="7588106" y="1338286"/>
                </a:lnTo>
                <a:lnTo>
                  <a:pt x="7610780" y="1361912"/>
                </a:lnTo>
                <a:lnTo>
                  <a:pt x="7633455" y="1367481"/>
                </a:lnTo>
                <a:lnTo>
                  <a:pt x="7640395" y="1382943"/>
                </a:lnTo>
                <a:lnTo>
                  <a:pt x="7664216" y="1393251"/>
                </a:lnTo>
                <a:lnTo>
                  <a:pt x="7682679" y="1368346"/>
                </a:lnTo>
                <a:lnTo>
                  <a:pt x="7710744" y="1382078"/>
                </a:lnTo>
                <a:lnTo>
                  <a:pt x="7726916" y="1382943"/>
                </a:lnTo>
                <a:lnTo>
                  <a:pt x="7738439" y="1401377"/>
                </a:lnTo>
                <a:lnTo>
                  <a:pt x="7706533" y="1410859"/>
                </a:lnTo>
                <a:lnTo>
                  <a:pt x="7701513" y="1429745"/>
                </a:lnTo>
                <a:lnTo>
                  <a:pt x="7683454" y="1446901"/>
                </a:lnTo>
                <a:lnTo>
                  <a:pt x="7678838" y="1471393"/>
                </a:lnTo>
                <a:lnTo>
                  <a:pt x="7713069" y="1490279"/>
                </a:lnTo>
                <a:lnTo>
                  <a:pt x="7735373" y="1524173"/>
                </a:lnTo>
                <a:lnTo>
                  <a:pt x="7761114" y="1555101"/>
                </a:lnTo>
                <a:lnTo>
                  <a:pt x="7787259" y="1581734"/>
                </a:lnTo>
                <a:lnTo>
                  <a:pt x="7794940" y="1606642"/>
                </a:lnTo>
                <a:lnTo>
                  <a:pt x="7781497" y="1616085"/>
                </a:lnTo>
                <a:lnTo>
                  <a:pt x="7793424" y="1634107"/>
                </a:lnTo>
                <a:lnTo>
                  <a:pt x="7811483" y="1644829"/>
                </a:lnTo>
                <a:lnTo>
                  <a:pt x="7815324" y="1672330"/>
                </a:lnTo>
                <a:lnTo>
                  <a:pt x="7816099" y="1699794"/>
                </a:lnTo>
                <a:lnTo>
                  <a:pt x="7802656" y="1702352"/>
                </a:lnTo>
                <a:lnTo>
                  <a:pt x="7792279" y="1739297"/>
                </a:lnTo>
                <a:lnTo>
                  <a:pt x="7781497" y="1784352"/>
                </a:lnTo>
                <a:lnTo>
                  <a:pt x="7765359" y="1825134"/>
                </a:lnTo>
                <a:lnTo>
                  <a:pt x="7735373" y="1856925"/>
                </a:lnTo>
                <a:lnTo>
                  <a:pt x="7703433" y="1885254"/>
                </a:lnTo>
                <a:lnTo>
                  <a:pt x="7674222" y="1889129"/>
                </a:lnTo>
                <a:lnTo>
                  <a:pt x="7663845" y="1901065"/>
                </a:lnTo>
                <a:lnTo>
                  <a:pt x="7663845" y="1901996"/>
                </a:lnTo>
                <a:lnTo>
                  <a:pt x="7663263" y="1901734"/>
                </a:lnTo>
                <a:lnTo>
                  <a:pt x="7662505" y="1902607"/>
                </a:lnTo>
                <a:lnTo>
                  <a:pt x="7663070" y="1902861"/>
                </a:lnTo>
                <a:lnTo>
                  <a:pt x="7663070" y="1904141"/>
                </a:lnTo>
                <a:lnTo>
                  <a:pt x="7663070" y="1905006"/>
                </a:lnTo>
                <a:lnTo>
                  <a:pt x="7662295" y="1905871"/>
                </a:lnTo>
                <a:lnTo>
                  <a:pt x="7661183" y="1904127"/>
                </a:lnTo>
                <a:lnTo>
                  <a:pt x="7660779" y="1904592"/>
                </a:lnTo>
                <a:lnTo>
                  <a:pt x="7657184" y="1900990"/>
                </a:lnTo>
                <a:lnTo>
                  <a:pt x="7656534" y="1902410"/>
                </a:lnTo>
                <a:lnTo>
                  <a:pt x="7656904" y="1905006"/>
                </a:lnTo>
                <a:lnTo>
                  <a:pt x="7653468" y="1905006"/>
                </a:lnTo>
                <a:lnTo>
                  <a:pt x="7652693" y="1904592"/>
                </a:lnTo>
                <a:lnTo>
                  <a:pt x="7652693" y="1904141"/>
                </a:lnTo>
                <a:lnTo>
                  <a:pt x="7653063" y="1902410"/>
                </a:lnTo>
                <a:lnTo>
                  <a:pt x="7657025" y="1900830"/>
                </a:lnTo>
                <a:lnTo>
                  <a:pt x="7655655" y="1899458"/>
                </a:lnTo>
                <a:lnTo>
                  <a:pt x="7654613" y="1899852"/>
                </a:lnTo>
                <a:lnTo>
                  <a:pt x="7653063" y="1898573"/>
                </a:lnTo>
                <a:lnTo>
                  <a:pt x="7653063" y="1897707"/>
                </a:lnTo>
                <a:lnTo>
                  <a:pt x="7653503" y="1897302"/>
                </a:lnTo>
                <a:lnTo>
                  <a:pt x="7649627" y="1893418"/>
                </a:lnTo>
                <a:lnTo>
                  <a:pt x="7637700" y="1910573"/>
                </a:lnTo>
                <a:lnTo>
                  <a:pt x="7603098" y="1927767"/>
                </a:lnTo>
                <a:lnTo>
                  <a:pt x="7576178" y="1932469"/>
                </a:lnTo>
                <a:lnTo>
                  <a:pt x="7572338" y="1968549"/>
                </a:lnTo>
                <a:lnTo>
                  <a:pt x="7557715" y="1970693"/>
                </a:lnTo>
                <a:lnTo>
                  <a:pt x="7547338" y="1945787"/>
                </a:lnTo>
                <a:lnTo>
                  <a:pt x="7551583" y="1932469"/>
                </a:lnTo>
                <a:lnTo>
                  <a:pt x="7514657" y="1921747"/>
                </a:lnTo>
                <a:lnTo>
                  <a:pt x="7503134" y="1927315"/>
                </a:lnTo>
                <a:lnTo>
                  <a:pt x="7474665" y="1918737"/>
                </a:lnTo>
                <a:lnTo>
                  <a:pt x="7460447" y="1904592"/>
                </a:lnTo>
                <a:lnTo>
                  <a:pt x="7460447" y="1904592"/>
                </a:lnTo>
                <a:lnTo>
                  <a:pt x="7474665" y="1918738"/>
                </a:lnTo>
                <a:lnTo>
                  <a:pt x="7503134" y="1927316"/>
                </a:lnTo>
                <a:lnTo>
                  <a:pt x="7471969" y="1956510"/>
                </a:lnTo>
                <a:lnTo>
                  <a:pt x="7453910" y="1988715"/>
                </a:lnTo>
                <a:lnTo>
                  <a:pt x="7451586" y="2012341"/>
                </a:lnTo>
                <a:lnTo>
                  <a:pt x="7476989" y="2048420"/>
                </a:lnTo>
                <a:lnTo>
                  <a:pt x="7507750" y="2093077"/>
                </a:lnTo>
                <a:lnTo>
                  <a:pt x="7534636" y="2114522"/>
                </a:lnTo>
                <a:lnTo>
                  <a:pt x="7554649" y="2141572"/>
                </a:lnTo>
                <a:lnTo>
                  <a:pt x="7573854" y="2204701"/>
                </a:lnTo>
                <a:lnTo>
                  <a:pt x="7575808" y="2264783"/>
                </a:lnTo>
                <a:lnTo>
                  <a:pt x="7555020" y="2287131"/>
                </a:lnTo>
                <a:lnTo>
                  <a:pt x="7525809" y="2309027"/>
                </a:lnTo>
                <a:lnTo>
                  <a:pt x="7505830" y="2337770"/>
                </a:lnTo>
                <a:lnTo>
                  <a:pt x="7474294" y="2369146"/>
                </a:lnTo>
                <a:lnTo>
                  <a:pt x="7463142" y="2347664"/>
                </a:lnTo>
                <a:lnTo>
                  <a:pt x="7469274" y="2324903"/>
                </a:lnTo>
                <a:lnTo>
                  <a:pt x="7448013" y="2304988"/>
                </a:lnTo>
                <a:lnTo>
                  <a:pt x="7447744" y="2305151"/>
                </a:lnTo>
                <a:lnTo>
                  <a:pt x="7425440" y="2299996"/>
                </a:lnTo>
                <a:lnTo>
                  <a:pt x="7412772" y="2282389"/>
                </a:lnTo>
                <a:lnTo>
                  <a:pt x="7396600" y="2247175"/>
                </a:lnTo>
                <a:lnTo>
                  <a:pt x="7386223" y="2205529"/>
                </a:lnTo>
                <a:lnTo>
                  <a:pt x="7396600" y="2247176"/>
                </a:lnTo>
                <a:lnTo>
                  <a:pt x="7370860" y="2231300"/>
                </a:lnTo>
                <a:lnTo>
                  <a:pt x="7348556" y="2232165"/>
                </a:lnTo>
                <a:lnTo>
                  <a:pt x="7349701" y="2205115"/>
                </a:lnTo>
                <a:lnTo>
                  <a:pt x="7326251" y="2205529"/>
                </a:lnTo>
                <a:lnTo>
                  <a:pt x="7327397" y="2243339"/>
                </a:lnTo>
                <a:lnTo>
                  <a:pt x="7316649" y="2293150"/>
                </a:lnTo>
                <a:lnTo>
                  <a:pt x="7310113" y="2323172"/>
                </a:lnTo>
                <a:lnTo>
                  <a:pt x="7313179" y="2348078"/>
                </a:lnTo>
                <a:lnTo>
                  <a:pt x="7331238" y="2348943"/>
                </a:lnTo>
                <a:lnTo>
                  <a:pt x="7343569" y="2380282"/>
                </a:lnTo>
                <a:lnTo>
                  <a:pt x="7350476" y="2409476"/>
                </a:lnTo>
                <a:lnTo>
                  <a:pt x="7366244" y="2428814"/>
                </a:lnTo>
                <a:lnTo>
                  <a:pt x="7382382" y="2433103"/>
                </a:lnTo>
                <a:lnTo>
                  <a:pt x="7397375" y="2451123"/>
                </a:lnTo>
                <a:lnTo>
                  <a:pt x="7397375" y="2451123"/>
                </a:lnTo>
                <a:lnTo>
                  <a:pt x="7403541" y="2454133"/>
                </a:lnTo>
                <a:lnTo>
                  <a:pt x="7420454" y="2474749"/>
                </a:lnTo>
                <a:lnTo>
                  <a:pt x="7433156" y="2497511"/>
                </a:lnTo>
                <a:lnTo>
                  <a:pt x="7435447" y="2520686"/>
                </a:lnTo>
                <a:lnTo>
                  <a:pt x="7433156" y="2536148"/>
                </a:lnTo>
                <a:lnTo>
                  <a:pt x="7435818" y="2547736"/>
                </a:lnTo>
                <a:lnTo>
                  <a:pt x="7438142" y="2567901"/>
                </a:lnTo>
                <a:lnTo>
                  <a:pt x="7448149" y="2577796"/>
                </a:lnTo>
                <a:lnTo>
                  <a:pt x="7459301" y="2607855"/>
                </a:lnTo>
                <a:lnTo>
                  <a:pt x="7458897" y="2618991"/>
                </a:lnTo>
                <a:lnTo>
                  <a:pt x="7439692" y="2621587"/>
                </a:lnTo>
                <a:lnTo>
                  <a:pt x="7413547" y="2595816"/>
                </a:lnTo>
                <a:lnTo>
                  <a:pt x="7381607" y="2569218"/>
                </a:lnTo>
                <a:lnTo>
                  <a:pt x="7377766" y="2552025"/>
                </a:lnTo>
                <a:lnTo>
                  <a:pt x="7361257" y="2528850"/>
                </a:lnTo>
                <a:lnTo>
                  <a:pt x="7356642" y="2500520"/>
                </a:lnTo>
                <a:lnTo>
                  <a:pt x="7346231" y="2482048"/>
                </a:lnTo>
                <a:lnTo>
                  <a:pt x="7348556" y="2456729"/>
                </a:lnTo>
                <a:lnTo>
                  <a:pt x="7341615" y="2442546"/>
                </a:lnTo>
                <a:lnTo>
                  <a:pt x="7341615" y="2442546"/>
                </a:lnTo>
                <a:lnTo>
                  <a:pt x="7330092" y="2429679"/>
                </a:lnTo>
                <a:lnTo>
                  <a:pt x="7324702" y="2412486"/>
                </a:lnTo>
                <a:lnTo>
                  <a:pt x="7309338" y="2393600"/>
                </a:lnTo>
                <a:lnTo>
                  <a:pt x="7295491" y="2376858"/>
                </a:lnTo>
                <a:lnTo>
                  <a:pt x="7292020" y="2397475"/>
                </a:lnTo>
                <a:lnTo>
                  <a:pt x="7286259" y="2378137"/>
                </a:lnTo>
                <a:lnTo>
                  <a:pt x="7287809" y="2357107"/>
                </a:lnTo>
                <a:lnTo>
                  <a:pt x="7293941" y="2324489"/>
                </a:lnTo>
                <a:lnTo>
                  <a:pt x="7304717" y="2288839"/>
                </a:lnTo>
                <a:lnTo>
                  <a:pt x="7293941" y="2324038"/>
                </a:lnTo>
                <a:lnTo>
                  <a:pt x="7289729" y="2298304"/>
                </a:lnTo>
                <a:lnTo>
                  <a:pt x="7295861" y="2272533"/>
                </a:lnTo>
                <a:lnTo>
                  <a:pt x="7285484" y="2252330"/>
                </a:lnTo>
                <a:lnTo>
                  <a:pt x="7284339" y="2215423"/>
                </a:lnTo>
                <a:lnTo>
                  <a:pt x="7272041" y="2197403"/>
                </a:lnTo>
                <a:lnTo>
                  <a:pt x="7259339" y="2156621"/>
                </a:lnTo>
                <a:lnTo>
                  <a:pt x="7249737" y="2113243"/>
                </a:lnTo>
                <a:lnTo>
                  <a:pt x="7235115" y="2085327"/>
                </a:lnTo>
                <a:lnTo>
                  <a:pt x="7219751" y="2102069"/>
                </a:lnTo>
                <a:lnTo>
                  <a:pt x="7191686" y="2126561"/>
                </a:lnTo>
                <a:lnTo>
                  <a:pt x="7176288" y="2123551"/>
                </a:lnTo>
                <a:lnTo>
                  <a:pt x="7159004" y="2115387"/>
                </a:lnTo>
                <a:lnTo>
                  <a:pt x="7163216" y="2072874"/>
                </a:lnTo>
                <a:lnTo>
                  <a:pt x="7154389" y="2041536"/>
                </a:lnTo>
                <a:lnTo>
                  <a:pt x="7128244" y="2001619"/>
                </a:lnTo>
                <a:lnTo>
                  <a:pt x="7130164" y="1990031"/>
                </a:lnTo>
                <a:lnTo>
                  <a:pt x="7113992" y="1985291"/>
                </a:lnTo>
                <a:lnTo>
                  <a:pt x="7091721" y="1957376"/>
                </a:lnTo>
                <a:lnTo>
                  <a:pt x="7091721" y="1957374"/>
                </a:lnTo>
                <a:lnTo>
                  <a:pt x="7082085" y="1939354"/>
                </a:lnTo>
                <a:lnTo>
                  <a:pt x="7078244" y="1922161"/>
                </a:lnTo>
                <a:lnTo>
                  <a:pt x="7070933" y="1905870"/>
                </a:lnTo>
                <a:lnTo>
                  <a:pt x="7057490" y="1885668"/>
                </a:lnTo>
                <a:lnTo>
                  <a:pt x="7032895" y="1884840"/>
                </a:lnTo>
                <a:lnTo>
                  <a:pt x="7037477" y="1898572"/>
                </a:lnTo>
                <a:lnTo>
                  <a:pt x="7030941" y="1917458"/>
                </a:lnTo>
                <a:lnTo>
                  <a:pt x="7019048" y="1910573"/>
                </a:lnTo>
                <a:lnTo>
                  <a:pt x="7016352" y="1917044"/>
                </a:lnTo>
                <a:lnTo>
                  <a:pt x="7007896" y="1913169"/>
                </a:lnTo>
                <a:lnTo>
                  <a:pt x="6997519" y="1910159"/>
                </a:lnTo>
                <a:lnTo>
                  <a:pt x="6996396" y="1906096"/>
                </a:lnTo>
                <a:lnTo>
                  <a:pt x="6997519" y="1910160"/>
                </a:lnTo>
                <a:lnTo>
                  <a:pt x="6995194" y="1923026"/>
                </a:lnTo>
                <a:lnTo>
                  <a:pt x="6977136" y="1922161"/>
                </a:lnTo>
                <a:lnTo>
                  <a:pt x="6945600" y="1929460"/>
                </a:lnTo>
                <a:lnTo>
                  <a:pt x="6949811" y="1955231"/>
                </a:lnTo>
                <a:lnTo>
                  <a:pt x="6938289" y="1975434"/>
                </a:lnTo>
                <a:lnTo>
                  <a:pt x="6902912" y="1998157"/>
                </a:lnTo>
                <a:lnTo>
                  <a:pt x="6877171" y="2038111"/>
                </a:lnTo>
                <a:lnTo>
                  <a:pt x="6859483" y="2059556"/>
                </a:lnTo>
                <a:lnTo>
                  <a:pt x="6835629" y="2082317"/>
                </a:lnTo>
                <a:lnTo>
                  <a:pt x="6836775" y="2097780"/>
                </a:lnTo>
                <a:lnTo>
                  <a:pt x="6824477" y="2106357"/>
                </a:lnTo>
                <a:lnTo>
                  <a:pt x="6801398" y="2118810"/>
                </a:lnTo>
                <a:lnTo>
                  <a:pt x="6789505" y="2120541"/>
                </a:lnTo>
                <a:lnTo>
                  <a:pt x="6783710" y="2146726"/>
                </a:lnTo>
                <a:lnTo>
                  <a:pt x="6792571" y="2190517"/>
                </a:lnTo>
                <a:lnTo>
                  <a:pt x="6796041" y="2219298"/>
                </a:lnTo>
                <a:lnTo>
                  <a:pt x="6786810" y="2251916"/>
                </a:lnTo>
                <a:lnTo>
                  <a:pt x="6790246" y="2309891"/>
                </a:lnTo>
                <a:lnTo>
                  <a:pt x="6776432" y="2311584"/>
                </a:lnTo>
                <a:lnTo>
                  <a:pt x="6765651" y="2337355"/>
                </a:lnTo>
                <a:lnTo>
                  <a:pt x="6774512" y="2348529"/>
                </a:lnTo>
                <a:lnTo>
                  <a:pt x="6750287" y="2357972"/>
                </a:lnTo>
                <a:lnTo>
                  <a:pt x="6742201" y="2381561"/>
                </a:lnTo>
                <a:lnTo>
                  <a:pt x="6731824" y="2391455"/>
                </a:lnTo>
                <a:lnTo>
                  <a:pt x="6705275" y="2359251"/>
                </a:lnTo>
                <a:lnTo>
                  <a:pt x="6690282" y="2311584"/>
                </a:lnTo>
                <a:lnTo>
                  <a:pt x="6678355" y="2277235"/>
                </a:lnTo>
                <a:lnTo>
                  <a:pt x="6667607" y="2260945"/>
                </a:lnTo>
                <a:lnTo>
                  <a:pt x="6651469" y="2228290"/>
                </a:lnTo>
                <a:lnTo>
                  <a:pt x="6641833" y="2185363"/>
                </a:lnTo>
                <a:lnTo>
                  <a:pt x="6635701" y="2164333"/>
                </a:lnTo>
                <a:lnTo>
                  <a:pt x="6607636" y="2117117"/>
                </a:lnTo>
                <a:lnTo>
                  <a:pt x="6590318" y="2050978"/>
                </a:lnTo>
                <a:lnTo>
                  <a:pt x="6578391" y="2007600"/>
                </a:lnTo>
                <a:lnTo>
                  <a:pt x="6574550" y="1965539"/>
                </a:lnTo>
                <a:lnTo>
                  <a:pt x="6566498" y="1934200"/>
                </a:lnTo>
                <a:lnTo>
                  <a:pt x="6529942" y="1954365"/>
                </a:lnTo>
                <a:lnTo>
                  <a:pt x="6510738" y="1950076"/>
                </a:lnTo>
                <a:lnTo>
                  <a:pt x="6472295" y="1908881"/>
                </a:lnTo>
                <a:lnTo>
                  <a:pt x="6483818" y="1896428"/>
                </a:lnTo>
                <a:lnTo>
                  <a:pt x="6474586" y="1883110"/>
                </a:lnTo>
                <a:lnTo>
                  <a:pt x="6440355" y="1854329"/>
                </a:lnTo>
                <a:lnTo>
                  <a:pt x="6455752" y="1831568"/>
                </a:lnTo>
                <a:lnTo>
                  <a:pt x="6513433" y="1831568"/>
                </a:lnTo>
                <a:lnTo>
                  <a:pt x="6513433" y="1831567"/>
                </a:lnTo>
                <a:lnTo>
                  <a:pt x="6455752" y="1831567"/>
                </a:lnTo>
                <a:lnTo>
                  <a:pt x="6440355" y="1854329"/>
                </a:lnTo>
                <a:lnTo>
                  <a:pt x="6420376" y="1845337"/>
                </a:lnTo>
                <a:lnTo>
                  <a:pt x="6410369" y="1820845"/>
                </a:lnTo>
                <a:lnTo>
                  <a:pt x="6386549" y="1795074"/>
                </a:lnTo>
                <a:lnTo>
                  <a:pt x="6339245" y="1801545"/>
                </a:lnTo>
                <a:lnTo>
                  <a:pt x="6296187" y="1801959"/>
                </a:lnTo>
                <a:lnTo>
                  <a:pt x="6259726" y="1806692"/>
                </a:lnTo>
                <a:lnTo>
                  <a:pt x="6259665" y="1807114"/>
                </a:lnTo>
                <a:lnTo>
                  <a:pt x="6209295" y="1796806"/>
                </a:lnTo>
                <a:lnTo>
                  <a:pt x="6180051" y="1788642"/>
                </a:lnTo>
                <a:lnTo>
                  <a:pt x="6149694" y="1784353"/>
                </a:lnTo>
                <a:lnTo>
                  <a:pt x="6134297" y="1742718"/>
                </a:lnTo>
                <a:lnTo>
                  <a:pt x="6120854" y="1736698"/>
                </a:lnTo>
                <a:lnTo>
                  <a:pt x="6101616" y="1742718"/>
                </a:lnTo>
                <a:lnTo>
                  <a:pt x="6077020" y="1759046"/>
                </a:lnTo>
                <a:lnTo>
                  <a:pt x="6043935" y="1747872"/>
                </a:lnTo>
                <a:lnTo>
                  <a:pt x="6014724" y="1721687"/>
                </a:lnTo>
                <a:lnTo>
                  <a:pt x="5988208" y="1711793"/>
                </a:lnTo>
                <a:lnTo>
                  <a:pt x="5967420" y="1679174"/>
                </a:lnTo>
                <a:lnTo>
                  <a:pt x="5943196" y="1634104"/>
                </a:lnTo>
                <a:lnTo>
                  <a:pt x="5929753" y="1639672"/>
                </a:lnTo>
                <a:lnTo>
                  <a:pt x="5911694" y="1628084"/>
                </a:lnTo>
                <a:lnTo>
                  <a:pt x="5903608" y="1641816"/>
                </a:lnTo>
                <a:lnTo>
                  <a:pt x="5903206" y="1641357"/>
                </a:lnTo>
                <a:lnTo>
                  <a:pt x="5888211" y="1639672"/>
                </a:lnTo>
                <a:lnTo>
                  <a:pt x="5894747" y="1654719"/>
                </a:lnTo>
                <a:lnTo>
                  <a:pt x="5893602" y="1662432"/>
                </a:lnTo>
                <a:lnTo>
                  <a:pt x="5905156" y="1688198"/>
                </a:lnTo>
                <a:lnTo>
                  <a:pt x="5905158" y="1688198"/>
                </a:lnTo>
                <a:lnTo>
                  <a:pt x="5917826" y="1717806"/>
                </a:lnTo>
                <a:lnTo>
                  <a:pt x="5932044" y="1725556"/>
                </a:lnTo>
                <a:lnTo>
                  <a:pt x="5937839" y="1737558"/>
                </a:lnTo>
                <a:lnTo>
                  <a:pt x="5957043" y="1751741"/>
                </a:lnTo>
                <a:lnTo>
                  <a:pt x="5959739" y="1766338"/>
                </a:lnTo>
                <a:lnTo>
                  <a:pt x="5957818" y="1777505"/>
                </a:lnTo>
                <a:lnTo>
                  <a:pt x="5962805" y="1788641"/>
                </a:lnTo>
                <a:lnTo>
                  <a:pt x="5970891" y="1798536"/>
                </a:lnTo>
                <a:lnTo>
                  <a:pt x="5975136" y="1809672"/>
                </a:lnTo>
                <a:lnTo>
                  <a:pt x="5980122" y="1818287"/>
                </a:lnTo>
                <a:lnTo>
                  <a:pt x="5988579" y="1824720"/>
                </a:lnTo>
                <a:lnTo>
                  <a:pt x="5995890" y="1822576"/>
                </a:lnTo>
                <a:lnTo>
                  <a:pt x="6001651" y="1835443"/>
                </a:lnTo>
                <a:lnTo>
                  <a:pt x="6003252" y="1842247"/>
                </a:lnTo>
                <a:lnTo>
                  <a:pt x="6001652" y="1835443"/>
                </a:lnTo>
                <a:lnTo>
                  <a:pt x="6006638" y="1833750"/>
                </a:lnTo>
                <a:lnTo>
                  <a:pt x="6007817" y="1842742"/>
                </a:lnTo>
                <a:lnTo>
                  <a:pt x="6028167" y="1837588"/>
                </a:lnTo>
                <a:lnTo>
                  <a:pt x="6050101" y="1838453"/>
                </a:lnTo>
                <a:lnTo>
                  <a:pt x="6066239" y="1839732"/>
                </a:lnTo>
                <a:lnTo>
                  <a:pt x="6082007" y="1816557"/>
                </a:lnTo>
                <a:lnTo>
                  <a:pt x="6099695" y="1794661"/>
                </a:lnTo>
                <a:lnTo>
                  <a:pt x="6114317" y="1773646"/>
                </a:lnTo>
                <a:lnTo>
                  <a:pt x="6120449" y="1785632"/>
                </a:lnTo>
                <a:lnTo>
                  <a:pt x="6126615" y="1812268"/>
                </a:lnTo>
                <a:lnTo>
                  <a:pt x="6140462" y="1835443"/>
                </a:lnTo>
                <a:lnTo>
                  <a:pt x="6156601" y="1847896"/>
                </a:lnTo>
                <a:lnTo>
                  <a:pt x="6176209" y="1852636"/>
                </a:lnTo>
                <a:lnTo>
                  <a:pt x="6191977" y="1858618"/>
                </a:lnTo>
                <a:lnTo>
                  <a:pt x="6205825" y="1878369"/>
                </a:lnTo>
                <a:lnTo>
                  <a:pt x="6213507" y="1889543"/>
                </a:lnTo>
                <a:lnTo>
                  <a:pt x="6223513" y="1893832"/>
                </a:lnTo>
                <a:lnTo>
                  <a:pt x="6224288" y="1901582"/>
                </a:lnTo>
                <a:lnTo>
                  <a:pt x="6216573" y="1921747"/>
                </a:lnTo>
                <a:lnTo>
                  <a:pt x="6212732" y="1931642"/>
                </a:lnTo>
                <a:lnTo>
                  <a:pt x="6202759" y="1942364"/>
                </a:lnTo>
                <a:lnTo>
                  <a:pt x="6194268" y="1965953"/>
                </a:lnTo>
                <a:lnTo>
                  <a:pt x="6182375" y="1964260"/>
                </a:lnTo>
                <a:lnTo>
                  <a:pt x="6177355" y="1972424"/>
                </a:lnTo>
                <a:lnTo>
                  <a:pt x="6174660" y="1989579"/>
                </a:lnTo>
                <a:lnTo>
                  <a:pt x="6179275" y="2011926"/>
                </a:lnTo>
                <a:lnTo>
                  <a:pt x="6177355" y="2016215"/>
                </a:lnTo>
                <a:lnTo>
                  <a:pt x="6165057" y="2016215"/>
                </a:lnTo>
                <a:lnTo>
                  <a:pt x="6149290" y="2029082"/>
                </a:lnTo>
                <a:lnTo>
                  <a:pt x="6148144" y="2045824"/>
                </a:lnTo>
                <a:lnTo>
                  <a:pt x="6142383" y="2052708"/>
                </a:lnTo>
                <a:lnTo>
                  <a:pt x="6126244" y="2052708"/>
                </a:lnTo>
                <a:lnTo>
                  <a:pt x="6115833" y="2061286"/>
                </a:lnTo>
                <a:lnTo>
                  <a:pt x="6117013" y="2074604"/>
                </a:lnTo>
                <a:lnTo>
                  <a:pt x="6105086" y="2084461"/>
                </a:lnTo>
                <a:lnTo>
                  <a:pt x="6090093" y="2081038"/>
                </a:lnTo>
                <a:lnTo>
                  <a:pt x="6072775" y="2093077"/>
                </a:lnTo>
                <a:lnTo>
                  <a:pt x="6060848" y="2094770"/>
                </a:lnTo>
                <a:lnTo>
                  <a:pt x="6059637" y="2091901"/>
                </a:lnTo>
                <a:lnTo>
                  <a:pt x="6060848" y="2094770"/>
                </a:lnTo>
                <a:lnTo>
                  <a:pt x="6042014" y="2103799"/>
                </a:lnTo>
                <a:lnTo>
                  <a:pt x="6037803" y="2119262"/>
                </a:lnTo>
                <a:lnTo>
                  <a:pt x="6037803" y="2130398"/>
                </a:lnTo>
                <a:lnTo>
                  <a:pt x="6012433" y="2144995"/>
                </a:lnTo>
                <a:lnTo>
                  <a:pt x="5970116" y="2161323"/>
                </a:lnTo>
                <a:lnTo>
                  <a:pt x="5947441" y="2185363"/>
                </a:lnTo>
                <a:lnTo>
                  <a:pt x="5935919" y="2187094"/>
                </a:lnTo>
                <a:lnTo>
                  <a:pt x="5927832" y="2184949"/>
                </a:lnTo>
                <a:lnTo>
                  <a:pt x="5912840" y="2199095"/>
                </a:lnTo>
                <a:lnTo>
                  <a:pt x="5895926" y="2205528"/>
                </a:lnTo>
                <a:lnTo>
                  <a:pt x="5873218" y="2207259"/>
                </a:lnTo>
                <a:lnTo>
                  <a:pt x="5866682" y="2209403"/>
                </a:lnTo>
                <a:lnTo>
                  <a:pt x="5861324" y="2218432"/>
                </a:lnTo>
                <a:lnTo>
                  <a:pt x="5854013" y="2220577"/>
                </a:lnTo>
                <a:lnTo>
                  <a:pt x="5850172" y="2230020"/>
                </a:lnTo>
                <a:lnTo>
                  <a:pt x="5837470" y="2228741"/>
                </a:lnTo>
                <a:lnTo>
                  <a:pt x="5828609" y="2233444"/>
                </a:lnTo>
                <a:lnTo>
                  <a:pt x="5809776" y="2231751"/>
                </a:lnTo>
                <a:lnTo>
                  <a:pt x="5802094" y="2211548"/>
                </a:lnTo>
                <a:lnTo>
                  <a:pt x="5802094" y="2193527"/>
                </a:lnTo>
                <a:lnTo>
                  <a:pt x="5797478" y="2183219"/>
                </a:lnTo>
                <a:lnTo>
                  <a:pt x="5791346" y="2157899"/>
                </a:lnTo>
                <a:lnTo>
                  <a:pt x="5782856" y="2144167"/>
                </a:lnTo>
                <a:lnTo>
                  <a:pt x="5788246" y="2142437"/>
                </a:lnTo>
                <a:lnTo>
                  <a:pt x="5784810" y="2126974"/>
                </a:lnTo>
                <a:lnTo>
                  <a:pt x="5787876" y="2119675"/>
                </a:lnTo>
                <a:lnTo>
                  <a:pt x="5785955" y="2105492"/>
                </a:lnTo>
                <a:lnTo>
                  <a:pt x="5796703" y="2093905"/>
                </a:lnTo>
                <a:lnTo>
                  <a:pt x="5793637" y="2079759"/>
                </a:lnTo>
                <a:lnTo>
                  <a:pt x="5799399" y="2063017"/>
                </a:lnTo>
                <a:lnTo>
                  <a:pt x="5810955" y="2072009"/>
                </a:lnTo>
                <a:lnTo>
                  <a:pt x="5818232" y="2068585"/>
                </a:lnTo>
                <a:lnTo>
                  <a:pt x="5848993" y="2067720"/>
                </a:lnTo>
                <a:lnTo>
                  <a:pt x="5853609" y="2071595"/>
                </a:lnTo>
                <a:lnTo>
                  <a:pt x="5879754" y="2074605"/>
                </a:lnTo>
                <a:lnTo>
                  <a:pt x="5889761" y="2072874"/>
                </a:lnTo>
                <a:lnTo>
                  <a:pt x="5889760" y="2072873"/>
                </a:lnTo>
                <a:lnTo>
                  <a:pt x="5879754" y="2074604"/>
                </a:lnTo>
                <a:lnTo>
                  <a:pt x="5853609" y="2071594"/>
                </a:lnTo>
                <a:lnTo>
                  <a:pt x="5848993" y="2067719"/>
                </a:lnTo>
                <a:lnTo>
                  <a:pt x="5818232" y="2068585"/>
                </a:lnTo>
                <a:lnTo>
                  <a:pt x="5810955" y="2072008"/>
                </a:lnTo>
                <a:lnTo>
                  <a:pt x="5799398" y="2063017"/>
                </a:lnTo>
                <a:lnTo>
                  <a:pt x="5793637" y="2079758"/>
                </a:lnTo>
                <a:lnTo>
                  <a:pt x="5796703" y="2093904"/>
                </a:lnTo>
                <a:lnTo>
                  <a:pt x="5785955" y="2105492"/>
                </a:lnTo>
                <a:lnTo>
                  <a:pt x="5781339" y="2090480"/>
                </a:lnTo>
                <a:lnTo>
                  <a:pt x="5772883" y="2080172"/>
                </a:lnTo>
                <a:lnTo>
                  <a:pt x="5770187" y="2066854"/>
                </a:lnTo>
                <a:lnTo>
                  <a:pt x="5755565" y="2054401"/>
                </a:lnTo>
                <a:lnTo>
                  <a:pt x="5740201" y="2026072"/>
                </a:lnTo>
                <a:lnTo>
                  <a:pt x="5730970" y="1998157"/>
                </a:lnTo>
                <a:lnTo>
                  <a:pt x="5711361" y="1974568"/>
                </a:lnTo>
                <a:lnTo>
                  <a:pt x="5699434" y="1968962"/>
                </a:lnTo>
                <a:lnTo>
                  <a:pt x="5680196" y="1936344"/>
                </a:lnTo>
                <a:lnTo>
                  <a:pt x="5675580" y="1912718"/>
                </a:lnTo>
                <a:lnTo>
                  <a:pt x="5675580" y="1892139"/>
                </a:lnTo>
                <a:lnTo>
                  <a:pt x="5658667" y="1854780"/>
                </a:lnTo>
                <a:lnTo>
                  <a:pt x="5645224" y="1841462"/>
                </a:lnTo>
                <a:lnTo>
                  <a:pt x="5630601" y="1834164"/>
                </a:lnTo>
                <a:lnTo>
                  <a:pt x="5620629" y="1814412"/>
                </a:lnTo>
                <a:lnTo>
                  <a:pt x="5621370" y="1807113"/>
                </a:lnTo>
                <a:lnTo>
                  <a:pt x="5613317" y="1789093"/>
                </a:lnTo>
                <a:lnTo>
                  <a:pt x="5605231" y="1781343"/>
                </a:lnTo>
                <a:lnTo>
                  <a:pt x="5593304" y="1756030"/>
                </a:lnTo>
                <a:lnTo>
                  <a:pt x="5575245" y="1728566"/>
                </a:lnTo>
                <a:lnTo>
                  <a:pt x="5559848" y="1704940"/>
                </a:lnTo>
                <a:lnTo>
                  <a:pt x="5546776" y="1704940"/>
                </a:lnTo>
                <a:lnTo>
                  <a:pt x="5549875" y="1686054"/>
                </a:lnTo>
                <a:lnTo>
                  <a:pt x="5549875" y="1674466"/>
                </a:lnTo>
                <a:lnTo>
                  <a:pt x="5552166" y="1661148"/>
                </a:lnTo>
                <a:lnTo>
                  <a:pt x="5581377" y="1666302"/>
                </a:lnTo>
                <a:lnTo>
                  <a:pt x="5581435" y="1666242"/>
                </a:lnTo>
                <a:lnTo>
                  <a:pt x="5552167" y="1660702"/>
                </a:lnTo>
                <a:lnTo>
                  <a:pt x="5551021" y="1655999"/>
                </a:lnTo>
                <a:lnTo>
                  <a:pt x="5551021" y="1655998"/>
                </a:lnTo>
                <a:lnTo>
                  <a:pt x="5547551" y="1646969"/>
                </a:lnTo>
                <a:lnTo>
                  <a:pt x="5528717" y="1597609"/>
                </a:lnTo>
                <a:lnTo>
                  <a:pt x="5535624" y="1586435"/>
                </a:lnTo>
                <a:lnTo>
                  <a:pt x="5533704" y="1584290"/>
                </a:lnTo>
                <a:lnTo>
                  <a:pt x="5538724" y="1568828"/>
                </a:lnTo>
                <a:lnTo>
                  <a:pt x="5541790" y="1543093"/>
                </a:lnTo>
                <a:lnTo>
                  <a:pt x="5544485" y="1534479"/>
                </a:lnTo>
                <a:lnTo>
                  <a:pt x="5544856" y="1533613"/>
                </a:lnTo>
                <a:lnTo>
                  <a:pt x="5545259" y="1533613"/>
                </a:lnTo>
                <a:lnTo>
                  <a:pt x="5551391" y="1505737"/>
                </a:lnTo>
                <a:lnTo>
                  <a:pt x="5561398" y="1481698"/>
                </a:lnTo>
                <a:lnTo>
                  <a:pt x="5561768" y="1480832"/>
                </a:lnTo>
                <a:lnTo>
                  <a:pt x="5573324" y="1482112"/>
                </a:lnTo>
                <a:lnTo>
                  <a:pt x="5579084" y="1495840"/>
                </a:lnTo>
                <a:lnTo>
                  <a:pt x="5579087" y="1495837"/>
                </a:lnTo>
                <a:lnTo>
                  <a:pt x="5573326" y="1482105"/>
                </a:lnTo>
                <a:lnTo>
                  <a:pt x="5561769" y="1480826"/>
                </a:lnTo>
                <a:lnTo>
                  <a:pt x="5556412" y="1453776"/>
                </a:lnTo>
                <a:lnTo>
                  <a:pt x="5561399" y="1440044"/>
                </a:lnTo>
                <a:lnTo>
                  <a:pt x="5567160" y="1432294"/>
                </a:lnTo>
                <a:lnTo>
                  <a:pt x="5572921" y="1424130"/>
                </a:lnTo>
                <a:lnTo>
                  <a:pt x="5572551" y="1404830"/>
                </a:lnTo>
                <a:lnTo>
                  <a:pt x="5581782" y="1412129"/>
                </a:lnTo>
                <a:lnTo>
                  <a:pt x="5607927" y="1402234"/>
                </a:lnTo>
                <a:lnTo>
                  <a:pt x="5622076" y="1408459"/>
                </a:lnTo>
                <a:lnTo>
                  <a:pt x="5607927" y="1402233"/>
                </a:lnTo>
                <a:lnTo>
                  <a:pt x="5581782" y="1411676"/>
                </a:lnTo>
                <a:lnTo>
                  <a:pt x="5572550" y="1404829"/>
                </a:lnTo>
                <a:lnTo>
                  <a:pt x="5572921" y="1424129"/>
                </a:lnTo>
                <a:lnTo>
                  <a:pt x="5567159" y="1432293"/>
                </a:lnTo>
                <a:lnTo>
                  <a:pt x="5561398" y="1439592"/>
                </a:lnTo>
                <a:lnTo>
                  <a:pt x="5550246" y="1423715"/>
                </a:lnTo>
                <a:lnTo>
                  <a:pt x="5558332" y="1410849"/>
                </a:lnTo>
                <a:lnTo>
                  <a:pt x="5542935" y="1414272"/>
                </a:lnTo>
                <a:lnTo>
                  <a:pt x="5521035" y="1406108"/>
                </a:lnTo>
                <a:lnTo>
                  <a:pt x="5506042" y="1425860"/>
                </a:lnTo>
                <a:lnTo>
                  <a:pt x="5467566" y="1429735"/>
                </a:lnTo>
                <a:lnTo>
                  <a:pt x="5445666" y="1410849"/>
                </a:lnTo>
                <a:lnTo>
                  <a:pt x="5418376" y="1409983"/>
                </a:lnTo>
                <a:lnTo>
                  <a:pt x="5413760" y="1424129"/>
                </a:lnTo>
                <a:lnTo>
                  <a:pt x="5396442" y="1428418"/>
                </a:lnTo>
                <a:lnTo>
                  <a:pt x="5370702" y="1409983"/>
                </a:lnTo>
                <a:lnTo>
                  <a:pt x="5342602" y="1410397"/>
                </a:lnTo>
                <a:lnTo>
                  <a:pt x="5324948" y="1376049"/>
                </a:lnTo>
                <a:lnTo>
                  <a:pt x="5304564" y="1356748"/>
                </a:lnTo>
                <a:lnTo>
                  <a:pt x="5314166" y="1329698"/>
                </a:lnTo>
                <a:lnTo>
                  <a:pt x="5296849" y="1313784"/>
                </a:lnTo>
                <a:lnTo>
                  <a:pt x="5321478" y="1280753"/>
                </a:lnTo>
                <a:lnTo>
                  <a:pt x="5359549" y="1279887"/>
                </a:lnTo>
                <a:lnTo>
                  <a:pt x="5367231" y="1254117"/>
                </a:lnTo>
                <a:lnTo>
                  <a:pt x="5414905" y="1258405"/>
                </a:lnTo>
                <a:lnTo>
                  <a:pt x="5441825" y="1236961"/>
                </a:lnTo>
                <a:lnTo>
                  <a:pt x="5469116" y="1227932"/>
                </a:lnTo>
                <a:lnTo>
                  <a:pt x="5509883" y="1226653"/>
                </a:lnTo>
                <a:lnTo>
                  <a:pt x="5556412" y="1250241"/>
                </a:lnTo>
                <a:lnTo>
                  <a:pt x="5594079" y="1263146"/>
                </a:lnTo>
                <a:lnTo>
                  <a:pt x="5621774" y="1257991"/>
                </a:lnTo>
                <a:lnTo>
                  <a:pt x="5643674" y="1261001"/>
                </a:lnTo>
                <a:lnTo>
                  <a:pt x="5669819" y="1243808"/>
                </a:lnTo>
                <a:lnTo>
                  <a:pt x="5670227" y="1243781"/>
                </a:lnTo>
                <a:lnTo>
                  <a:pt x="5671369" y="1229219"/>
                </a:lnTo>
                <a:lnTo>
                  <a:pt x="5661363" y="1206910"/>
                </a:lnTo>
                <a:lnTo>
                  <a:pt x="5645224" y="1194456"/>
                </a:lnTo>
                <a:lnTo>
                  <a:pt x="5630602" y="1190581"/>
                </a:lnTo>
                <a:lnTo>
                  <a:pt x="5620225" y="1180724"/>
                </a:lnTo>
                <a:lnTo>
                  <a:pt x="5622549" y="1176849"/>
                </a:lnTo>
                <a:lnTo>
                  <a:pt x="5644079" y="1182869"/>
                </a:lnTo>
                <a:lnTo>
                  <a:pt x="5680971" y="1188023"/>
                </a:lnTo>
                <a:lnTo>
                  <a:pt x="5717123" y="1203900"/>
                </a:lnTo>
                <a:lnTo>
                  <a:pt x="5722514" y="1209919"/>
                </a:lnTo>
                <a:lnTo>
                  <a:pt x="5736361" y="1204765"/>
                </a:lnTo>
                <a:lnTo>
                  <a:pt x="5760956" y="1211612"/>
                </a:lnTo>
                <a:lnTo>
                  <a:pt x="5770963" y="1225344"/>
                </a:lnTo>
                <a:lnTo>
                  <a:pt x="5787876" y="1232681"/>
                </a:lnTo>
                <a:lnTo>
                  <a:pt x="5782486" y="1237383"/>
                </a:lnTo>
                <a:lnTo>
                  <a:pt x="5782487" y="1237384"/>
                </a:lnTo>
                <a:lnTo>
                  <a:pt x="5787876" y="1232682"/>
                </a:lnTo>
                <a:lnTo>
                  <a:pt x="5795187" y="1233510"/>
                </a:lnTo>
                <a:lnTo>
                  <a:pt x="5815537" y="1254127"/>
                </a:lnTo>
                <a:lnTo>
                  <a:pt x="5827093" y="1256272"/>
                </a:lnTo>
                <a:lnTo>
                  <a:pt x="5829789" y="1248108"/>
                </a:lnTo>
                <a:lnTo>
                  <a:pt x="5842086" y="1234827"/>
                </a:lnTo>
                <a:lnTo>
                  <a:pt x="5858629" y="1251983"/>
                </a:lnTo>
                <a:lnTo>
                  <a:pt x="5875138" y="1276025"/>
                </a:lnTo>
                <a:lnTo>
                  <a:pt x="5887470" y="1277304"/>
                </a:lnTo>
                <a:lnTo>
                  <a:pt x="5897072" y="1286331"/>
                </a:lnTo>
                <a:lnTo>
                  <a:pt x="5876688" y="1288925"/>
                </a:lnTo>
                <a:lnTo>
                  <a:pt x="5877059" y="1315939"/>
                </a:lnTo>
                <a:lnTo>
                  <a:pt x="5875138" y="1327564"/>
                </a:lnTo>
                <a:lnTo>
                  <a:pt x="5867086" y="1335692"/>
                </a:lnTo>
                <a:lnTo>
                  <a:pt x="5870926" y="1352880"/>
                </a:lnTo>
                <a:lnTo>
                  <a:pt x="5870927" y="1352880"/>
                </a:lnTo>
                <a:lnTo>
                  <a:pt x="5882854" y="1378652"/>
                </a:lnTo>
                <a:lnTo>
                  <a:pt x="5907819" y="1385499"/>
                </a:lnTo>
                <a:lnTo>
                  <a:pt x="5928607" y="1403557"/>
                </a:lnTo>
                <a:lnTo>
                  <a:pt x="5965129" y="1409125"/>
                </a:lnTo>
                <a:lnTo>
                  <a:pt x="6003201" y="1400095"/>
                </a:lnTo>
                <a:lnTo>
                  <a:pt x="6003943" y="1391518"/>
                </a:lnTo>
                <a:lnTo>
                  <a:pt x="6025101" y="1385084"/>
                </a:lnTo>
                <a:lnTo>
                  <a:pt x="6039723" y="1365334"/>
                </a:lnTo>
                <a:lnTo>
                  <a:pt x="6045847" y="1365646"/>
                </a:lnTo>
                <a:lnTo>
                  <a:pt x="6039723" y="1365326"/>
                </a:lnTo>
                <a:lnTo>
                  <a:pt x="6025101" y="1385078"/>
                </a:lnTo>
                <a:lnTo>
                  <a:pt x="6003942" y="1391511"/>
                </a:lnTo>
                <a:lnTo>
                  <a:pt x="5995486" y="1367471"/>
                </a:lnTo>
                <a:lnTo>
                  <a:pt x="5992049" y="1330978"/>
                </a:lnTo>
                <a:lnTo>
                  <a:pt x="5970520" y="1319804"/>
                </a:lnTo>
                <a:lnTo>
                  <a:pt x="5972440" y="1296215"/>
                </a:lnTo>
                <a:lnTo>
                  <a:pt x="5955527" y="1294032"/>
                </a:lnTo>
                <a:lnTo>
                  <a:pt x="5955123" y="1266156"/>
                </a:lnTo>
                <a:lnTo>
                  <a:pt x="5980493" y="1273868"/>
                </a:lnTo>
                <a:lnTo>
                  <a:pt x="5999731" y="1263146"/>
                </a:lnTo>
                <a:lnTo>
                  <a:pt x="5977797" y="1243395"/>
                </a:lnTo>
                <a:lnTo>
                  <a:pt x="5966275" y="1224057"/>
                </a:lnTo>
                <a:lnTo>
                  <a:pt x="5948216" y="1232672"/>
                </a:lnTo>
                <a:lnTo>
                  <a:pt x="5950507" y="1256713"/>
                </a:lnTo>
                <a:lnTo>
                  <a:pt x="5938582" y="1235234"/>
                </a:lnTo>
                <a:lnTo>
                  <a:pt x="5938580" y="1235236"/>
                </a:lnTo>
                <a:lnTo>
                  <a:pt x="5935514" y="1227072"/>
                </a:lnTo>
                <a:lnTo>
                  <a:pt x="5938580" y="1213340"/>
                </a:lnTo>
                <a:lnTo>
                  <a:pt x="5931673" y="1202167"/>
                </a:lnTo>
                <a:lnTo>
                  <a:pt x="5900912" y="1190579"/>
                </a:lnTo>
                <a:lnTo>
                  <a:pt x="5882853" y="1161384"/>
                </a:lnTo>
                <a:lnTo>
                  <a:pt x="5867456" y="1152806"/>
                </a:lnTo>
                <a:lnTo>
                  <a:pt x="5864761" y="1142084"/>
                </a:lnTo>
                <a:lnTo>
                  <a:pt x="5888615" y="1145057"/>
                </a:lnTo>
                <a:lnTo>
                  <a:pt x="5884369" y="1121016"/>
                </a:lnTo>
                <a:lnTo>
                  <a:pt x="5903608" y="1115448"/>
                </a:lnTo>
                <a:lnTo>
                  <a:pt x="5925912" y="1120602"/>
                </a:lnTo>
                <a:lnTo>
                  <a:pt x="5922812" y="1088398"/>
                </a:lnTo>
                <a:lnTo>
                  <a:pt x="5913614" y="1067368"/>
                </a:lnTo>
                <a:lnTo>
                  <a:pt x="5890131" y="1069060"/>
                </a:lnTo>
                <a:lnTo>
                  <a:pt x="5867456" y="1060934"/>
                </a:lnTo>
                <a:lnTo>
                  <a:pt x="5843636" y="1075532"/>
                </a:lnTo>
                <a:lnTo>
                  <a:pt x="5822477" y="1082378"/>
                </a:lnTo>
                <a:lnTo>
                  <a:pt x="5822477" y="1082378"/>
                </a:lnTo>
                <a:lnTo>
                  <a:pt x="5815537" y="1102127"/>
                </a:lnTo>
                <a:lnTo>
                  <a:pt x="5793637" y="1108146"/>
                </a:lnTo>
                <a:lnTo>
                  <a:pt x="5776724" y="1142081"/>
                </a:lnTo>
                <a:lnTo>
                  <a:pt x="5805160" y="1173420"/>
                </a:lnTo>
                <a:lnTo>
                  <a:pt x="5807080" y="1195730"/>
                </a:lnTo>
                <a:lnTo>
                  <a:pt x="5842086" y="1234819"/>
                </a:lnTo>
                <a:lnTo>
                  <a:pt x="5829789" y="1248099"/>
                </a:lnTo>
                <a:lnTo>
                  <a:pt x="5827093" y="1256264"/>
                </a:lnTo>
                <a:lnTo>
                  <a:pt x="5815537" y="1254119"/>
                </a:lnTo>
                <a:lnTo>
                  <a:pt x="5795187" y="1233502"/>
                </a:lnTo>
                <a:lnTo>
                  <a:pt x="5787876" y="1232674"/>
                </a:lnTo>
                <a:lnTo>
                  <a:pt x="5770963" y="1224924"/>
                </a:lnTo>
                <a:lnTo>
                  <a:pt x="5760956" y="1211606"/>
                </a:lnTo>
                <a:lnTo>
                  <a:pt x="5736361" y="1204759"/>
                </a:lnTo>
                <a:lnTo>
                  <a:pt x="5722514" y="1209913"/>
                </a:lnTo>
                <a:lnTo>
                  <a:pt x="5717123" y="1203442"/>
                </a:lnTo>
                <a:lnTo>
                  <a:pt x="5680971" y="1188017"/>
                </a:lnTo>
                <a:lnTo>
                  <a:pt x="5644079" y="1182863"/>
                </a:lnTo>
                <a:lnTo>
                  <a:pt x="5622549" y="1176844"/>
                </a:lnTo>
                <a:lnTo>
                  <a:pt x="5620225" y="1180719"/>
                </a:lnTo>
                <a:lnTo>
                  <a:pt x="5584477" y="1153217"/>
                </a:lnTo>
                <a:lnTo>
                  <a:pt x="5554862" y="1140350"/>
                </a:lnTo>
                <a:lnTo>
                  <a:pt x="5530638" y="1121013"/>
                </a:lnTo>
                <a:lnTo>
                  <a:pt x="5547180" y="1115445"/>
                </a:lnTo>
                <a:lnTo>
                  <a:pt x="5562544" y="1087530"/>
                </a:lnTo>
                <a:lnTo>
                  <a:pt x="5547180" y="1074663"/>
                </a:lnTo>
                <a:lnTo>
                  <a:pt x="5579862" y="1060931"/>
                </a:lnTo>
                <a:lnTo>
                  <a:pt x="5577941" y="1054046"/>
                </a:lnTo>
                <a:lnTo>
                  <a:pt x="5557558" y="1059200"/>
                </a:lnTo>
                <a:lnTo>
                  <a:pt x="5557557" y="1059198"/>
                </a:lnTo>
                <a:lnTo>
                  <a:pt x="5538724" y="1062208"/>
                </a:lnTo>
                <a:lnTo>
                  <a:pt x="5524472" y="1072930"/>
                </a:lnTo>
                <a:lnTo>
                  <a:pt x="5502202" y="1074209"/>
                </a:lnTo>
                <a:lnTo>
                  <a:pt x="5483738" y="1086662"/>
                </a:lnTo>
                <a:lnTo>
                  <a:pt x="5488354" y="1107730"/>
                </a:lnTo>
                <a:lnTo>
                  <a:pt x="5501427" y="1115856"/>
                </a:lnTo>
                <a:lnTo>
                  <a:pt x="5526022" y="1113712"/>
                </a:lnTo>
                <a:lnTo>
                  <a:pt x="5522956" y="1125300"/>
                </a:lnTo>
                <a:lnTo>
                  <a:pt x="5497586" y="1131320"/>
                </a:lnTo>
                <a:lnTo>
                  <a:pt x="5467196" y="1150657"/>
                </a:lnTo>
                <a:lnTo>
                  <a:pt x="5452978" y="1143772"/>
                </a:lnTo>
                <a:lnTo>
                  <a:pt x="5455673" y="1127896"/>
                </a:lnTo>
                <a:lnTo>
                  <a:pt x="5427978" y="1118452"/>
                </a:lnTo>
                <a:lnTo>
                  <a:pt x="5431044" y="1112019"/>
                </a:lnTo>
                <a:lnTo>
                  <a:pt x="5452978" y="1100845"/>
                </a:lnTo>
                <a:lnTo>
                  <a:pt x="5444521" y="1093133"/>
                </a:lnTo>
                <a:lnTo>
                  <a:pt x="5406045" y="1084969"/>
                </a:lnTo>
                <a:lnTo>
                  <a:pt x="5402979" y="1072065"/>
                </a:lnTo>
                <a:lnTo>
                  <a:pt x="5381079" y="1076353"/>
                </a:lnTo>
                <a:lnTo>
                  <a:pt x="5374913" y="1094826"/>
                </a:lnTo>
                <a:lnTo>
                  <a:pt x="5359146" y="1119318"/>
                </a:lnTo>
                <a:lnTo>
                  <a:pt x="5347623" y="1113712"/>
                </a:lnTo>
                <a:lnTo>
                  <a:pt x="5336841" y="1118866"/>
                </a:lnTo>
                <a:lnTo>
                  <a:pt x="5325323" y="1112887"/>
                </a:lnTo>
                <a:lnTo>
                  <a:pt x="5325321" y="1112888"/>
                </a:lnTo>
                <a:lnTo>
                  <a:pt x="5336842" y="1118868"/>
                </a:lnTo>
                <a:lnTo>
                  <a:pt x="5347623" y="1113714"/>
                </a:lnTo>
                <a:lnTo>
                  <a:pt x="5359146" y="1119320"/>
                </a:lnTo>
                <a:lnTo>
                  <a:pt x="5361066" y="1127898"/>
                </a:lnTo>
                <a:lnTo>
                  <a:pt x="5349914" y="1135198"/>
                </a:lnTo>
                <a:lnTo>
                  <a:pt x="5342232" y="1132187"/>
                </a:lnTo>
                <a:lnTo>
                  <a:pt x="5340312" y="1172103"/>
                </a:lnTo>
                <a:lnTo>
                  <a:pt x="5326094" y="1168266"/>
                </a:lnTo>
                <a:lnTo>
                  <a:pt x="5306856" y="1156678"/>
                </a:lnTo>
                <a:lnTo>
                  <a:pt x="5306588" y="1156748"/>
                </a:lnTo>
                <a:lnTo>
                  <a:pt x="5325689" y="1168273"/>
                </a:lnTo>
                <a:lnTo>
                  <a:pt x="5340312" y="1172110"/>
                </a:lnTo>
                <a:lnTo>
                  <a:pt x="5329530" y="1185429"/>
                </a:lnTo>
                <a:lnTo>
                  <a:pt x="5323398" y="1209056"/>
                </a:lnTo>
                <a:lnTo>
                  <a:pt x="5333399" y="1227930"/>
                </a:lnTo>
                <a:lnTo>
                  <a:pt x="5333405" y="1227932"/>
                </a:lnTo>
                <a:lnTo>
                  <a:pt x="5338020" y="1240799"/>
                </a:lnTo>
                <a:lnTo>
                  <a:pt x="5360695" y="1251558"/>
                </a:lnTo>
                <a:lnTo>
                  <a:pt x="5357225" y="1259684"/>
                </a:lnTo>
                <a:lnTo>
                  <a:pt x="5328014" y="1261866"/>
                </a:lnTo>
                <a:lnTo>
                  <a:pt x="5318412" y="1271724"/>
                </a:lnTo>
                <a:lnTo>
                  <a:pt x="5299544" y="1290196"/>
                </a:lnTo>
                <a:lnTo>
                  <a:pt x="5290312" y="1274734"/>
                </a:lnTo>
                <a:lnTo>
                  <a:pt x="5289942" y="1267443"/>
                </a:lnTo>
                <a:lnTo>
                  <a:pt x="5274579" y="1266578"/>
                </a:lnTo>
                <a:lnTo>
                  <a:pt x="5261506" y="1263154"/>
                </a:lnTo>
                <a:lnTo>
                  <a:pt x="5232262" y="1271732"/>
                </a:lnTo>
                <a:lnTo>
                  <a:pt x="5251096" y="1291067"/>
                </a:lnTo>
                <a:lnTo>
                  <a:pt x="5238798" y="1296635"/>
                </a:lnTo>
                <a:lnTo>
                  <a:pt x="5224951" y="1296635"/>
                </a:lnTo>
                <a:lnTo>
                  <a:pt x="5210362" y="1279445"/>
                </a:lnTo>
                <a:lnTo>
                  <a:pt x="5206117" y="1286327"/>
                </a:lnTo>
                <a:lnTo>
                  <a:pt x="5213799" y="1306944"/>
                </a:lnTo>
                <a:lnTo>
                  <a:pt x="5227275" y="1322820"/>
                </a:lnTo>
                <a:lnTo>
                  <a:pt x="5218819" y="1330533"/>
                </a:lnTo>
                <a:lnTo>
                  <a:pt x="5234182" y="1346448"/>
                </a:lnTo>
                <a:lnTo>
                  <a:pt x="5246884" y="1356304"/>
                </a:lnTo>
                <a:lnTo>
                  <a:pt x="5248805" y="1376056"/>
                </a:lnTo>
                <a:lnTo>
                  <a:pt x="5224951" y="1367064"/>
                </a:lnTo>
                <a:lnTo>
                  <a:pt x="5234182" y="1384633"/>
                </a:lnTo>
                <a:lnTo>
                  <a:pt x="5218414" y="1388509"/>
                </a:lnTo>
                <a:lnTo>
                  <a:pt x="5229971" y="1418982"/>
                </a:lnTo>
                <a:lnTo>
                  <a:pt x="5213428" y="1419434"/>
                </a:lnTo>
                <a:lnTo>
                  <a:pt x="5191495" y="1403971"/>
                </a:lnTo>
                <a:lnTo>
                  <a:pt x="5180376" y="1376507"/>
                </a:lnTo>
                <a:lnTo>
                  <a:pt x="5174211" y="1353295"/>
                </a:lnTo>
                <a:lnTo>
                  <a:pt x="5163058" y="1337418"/>
                </a:lnTo>
                <a:lnTo>
                  <a:pt x="5149211" y="1318118"/>
                </a:lnTo>
                <a:lnTo>
                  <a:pt x="5146516" y="1307811"/>
                </a:lnTo>
                <a:lnTo>
                  <a:pt x="5146516" y="1307812"/>
                </a:lnTo>
                <a:lnTo>
                  <a:pt x="5141900" y="1305668"/>
                </a:lnTo>
                <a:lnTo>
                  <a:pt x="5140754" y="1298369"/>
                </a:lnTo>
                <a:lnTo>
                  <a:pt x="5126536" y="1286745"/>
                </a:lnTo>
                <a:lnTo>
                  <a:pt x="5123066" y="1270871"/>
                </a:lnTo>
                <a:lnTo>
                  <a:pt x="5123470" y="1247694"/>
                </a:lnTo>
                <a:lnTo>
                  <a:pt x="5126132" y="1237386"/>
                </a:lnTo>
                <a:lnTo>
                  <a:pt x="5121146" y="1232231"/>
                </a:lnTo>
                <a:lnTo>
                  <a:pt x="5121144" y="1232224"/>
                </a:lnTo>
                <a:lnTo>
                  <a:pt x="5115755" y="1230080"/>
                </a:lnTo>
                <a:lnTo>
                  <a:pt x="5108073" y="1218492"/>
                </a:lnTo>
                <a:lnTo>
                  <a:pt x="5097325" y="1212059"/>
                </a:lnTo>
                <a:lnTo>
                  <a:pt x="5099608" y="1206923"/>
                </a:lnTo>
                <a:lnTo>
                  <a:pt x="5096921" y="1212062"/>
                </a:lnTo>
                <a:lnTo>
                  <a:pt x="5073101" y="1200024"/>
                </a:lnTo>
                <a:lnTo>
                  <a:pt x="5058074" y="1188021"/>
                </a:lnTo>
                <a:lnTo>
                  <a:pt x="5035029" y="1178579"/>
                </a:lnTo>
                <a:lnTo>
                  <a:pt x="5013096" y="1154087"/>
                </a:lnTo>
                <a:lnTo>
                  <a:pt x="5017711" y="1151528"/>
                </a:lnTo>
                <a:lnTo>
                  <a:pt x="5005784" y="1137762"/>
                </a:lnTo>
                <a:lnTo>
                  <a:pt x="5004268" y="1127037"/>
                </a:lnTo>
                <a:lnTo>
                  <a:pt x="4988500" y="1121469"/>
                </a:lnTo>
                <a:lnTo>
                  <a:pt x="4982335" y="1135616"/>
                </a:lnTo>
                <a:lnTo>
                  <a:pt x="4974282" y="1124892"/>
                </a:lnTo>
                <a:lnTo>
                  <a:pt x="4974282" y="1112891"/>
                </a:lnTo>
                <a:lnTo>
                  <a:pt x="4975024" y="1112439"/>
                </a:lnTo>
                <a:lnTo>
                  <a:pt x="4991971" y="1113304"/>
                </a:lnTo>
                <a:lnTo>
                  <a:pt x="4995812" y="1108151"/>
                </a:lnTo>
                <a:lnTo>
                  <a:pt x="5004268" y="1113304"/>
                </a:lnTo>
                <a:lnTo>
                  <a:pt x="5013870" y="1114170"/>
                </a:lnTo>
                <a:lnTo>
                  <a:pt x="5013870" y="1114164"/>
                </a:lnTo>
                <a:lnTo>
                  <a:pt x="5004268" y="1113299"/>
                </a:lnTo>
                <a:lnTo>
                  <a:pt x="4995811" y="1108144"/>
                </a:lnTo>
                <a:lnTo>
                  <a:pt x="4991971" y="1113299"/>
                </a:lnTo>
                <a:lnTo>
                  <a:pt x="4975024" y="1112433"/>
                </a:lnTo>
                <a:lnTo>
                  <a:pt x="4980406" y="1109879"/>
                </a:lnTo>
                <a:lnTo>
                  <a:pt x="4960435" y="1105140"/>
                </a:lnTo>
                <a:lnTo>
                  <a:pt x="4941971" y="1116728"/>
                </a:lnTo>
                <a:lnTo>
                  <a:pt x="4943892" y="1133056"/>
                </a:lnTo>
                <a:lnTo>
                  <a:pt x="4941196" y="1142499"/>
                </a:lnTo>
                <a:lnTo>
                  <a:pt x="4950428" y="1159240"/>
                </a:lnTo>
                <a:lnTo>
                  <a:pt x="4974282" y="1175982"/>
                </a:lnTo>
                <a:lnTo>
                  <a:pt x="4988096" y="1203033"/>
                </a:lnTo>
                <a:lnTo>
                  <a:pt x="5016936" y="1230082"/>
                </a:lnTo>
                <a:lnTo>
                  <a:pt x="5036174" y="1229669"/>
                </a:lnTo>
                <a:lnTo>
                  <a:pt x="5042710" y="1236967"/>
                </a:lnTo>
                <a:lnTo>
                  <a:pt x="5036174" y="1243400"/>
                </a:lnTo>
                <a:lnTo>
                  <a:pt x="5059253" y="1255854"/>
                </a:lnTo>
                <a:lnTo>
                  <a:pt x="5078087" y="1266162"/>
                </a:lnTo>
                <a:lnTo>
                  <a:pt x="5100391" y="1283319"/>
                </a:lnTo>
                <a:lnTo>
                  <a:pt x="5103457" y="1289750"/>
                </a:lnTo>
                <a:lnTo>
                  <a:pt x="5099616" y="1301788"/>
                </a:lnTo>
                <a:lnTo>
                  <a:pt x="5084623" y="1285913"/>
                </a:lnTo>
                <a:lnTo>
                  <a:pt x="5063094" y="1280308"/>
                </a:lnTo>
                <a:lnTo>
                  <a:pt x="5053862" y="1302654"/>
                </a:lnTo>
                <a:lnTo>
                  <a:pt x="5072696" y="1314656"/>
                </a:lnTo>
                <a:lnTo>
                  <a:pt x="5070776" y="1332715"/>
                </a:lnTo>
                <a:lnTo>
                  <a:pt x="5060769" y="1334859"/>
                </a:lnTo>
                <a:lnTo>
                  <a:pt x="5048472" y="1364882"/>
                </a:lnTo>
                <a:lnTo>
                  <a:pt x="5038465" y="1367477"/>
                </a:lnTo>
                <a:lnTo>
                  <a:pt x="5038095" y="1356754"/>
                </a:lnTo>
                <a:lnTo>
                  <a:pt x="5041935" y="1337831"/>
                </a:lnTo>
                <a:lnTo>
                  <a:pt x="5047326" y="1330984"/>
                </a:lnTo>
                <a:lnTo>
                  <a:pt x="5036174" y="1311232"/>
                </a:lnTo>
                <a:lnTo>
                  <a:pt x="5027313" y="1294038"/>
                </a:lnTo>
                <a:lnTo>
                  <a:pt x="5016936" y="1289750"/>
                </a:lnTo>
                <a:lnTo>
                  <a:pt x="5008884" y="1275155"/>
                </a:lnTo>
                <a:lnTo>
                  <a:pt x="4992341" y="1268721"/>
                </a:lnTo>
                <a:lnTo>
                  <a:pt x="4981189" y="1255403"/>
                </a:lnTo>
                <a:lnTo>
                  <a:pt x="4962726" y="1253258"/>
                </a:lnTo>
                <a:lnTo>
                  <a:pt x="4942342" y="1238246"/>
                </a:lnTo>
                <a:lnTo>
                  <a:pt x="4918892" y="1216765"/>
                </a:lnTo>
                <a:lnTo>
                  <a:pt x="4901608" y="1197464"/>
                </a:lnTo>
                <a:lnTo>
                  <a:pt x="4892377" y="1165260"/>
                </a:lnTo>
                <a:lnTo>
                  <a:pt x="4880079" y="1161385"/>
                </a:lnTo>
                <a:lnTo>
                  <a:pt x="4859695" y="1150211"/>
                </a:lnTo>
                <a:lnTo>
                  <a:pt x="4848543" y="1154952"/>
                </a:lnTo>
                <a:lnTo>
                  <a:pt x="4835067" y="1169962"/>
                </a:lnTo>
                <a:lnTo>
                  <a:pt x="4825094" y="1172558"/>
                </a:lnTo>
                <a:lnTo>
                  <a:pt x="4827385" y="1157961"/>
                </a:lnTo>
                <a:lnTo>
                  <a:pt x="4827384" y="1157961"/>
                </a:lnTo>
                <a:lnTo>
                  <a:pt x="4825093" y="1172552"/>
                </a:lnTo>
                <a:lnTo>
                  <a:pt x="4803564" y="1191023"/>
                </a:lnTo>
                <a:lnTo>
                  <a:pt x="4755486" y="1182408"/>
                </a:lnTo>
                <a:lnTo>
                  <a:pt x="4719739" y="1193168"/>
                </a:lnTo>
                <a:lnTo>
                  <a:pt x="4717414" y="1212919"/>
                </a:lnTo>
                <a:lnTo>
                  <a:pt x="4717415" y="1212919"/>
                </a:lnTo>
                <a:lnTo>
                  <a:pt x="4718965" y="1231353"/>
                </a:lnTo>
                <a:lnTo>
                  <a:pt x="4695886" y="1254115"/>
                </a:lnTo>
                <a:lnTo>
                  <a:pt x="4663979" y="1261000"/>
                </a:lnTo>
                <a:lnTo>
                  <a:pt x="4661654" y="1272587"/>
                </a:lnTo>
                <a:lnTo>
                  <a:pt x="4646662" y="1291059"/>
                </a:lnTo>
                <a:lnTo>
                  <a:pt x="4637059" y="1318523"/>
                </a:lnTo>
                <a:lnTo>
                  <a:pt x="4646662" y="1338275"/>
                </a:lnTo>
                <a:lnTo>
                  <a:pt x="4632444" y="1354151"/>
                </a:lnTo>
                <a:lnTo>
                  <a:pt x="4626682" y="1376498"/>
                </a:lnTo>
                <a:lnTo>
                  <a:pt x="4607848" y="1383346"/>
                </a:lnTo>
                <a:lnTo>
                  <a:pt x="4589385" y="1410396"/>
                </a:lnTo>
                <a:lnTo>
                  <a:pt x="4557479" y="1410396"/>
                </a:lnTo>
                <a:lnTo>
                  <a:pt x="4533254" y="1409982"/>
                </a:lnTo>
                <a:lnTo>
                  <a:pt x="4517486" y="1421983"/>
                </a:lnTo>
                <a:lnTo>
                  <a:pt x="4507480" y="1435715"/>
                </a:lnTo>
                <a:lnTo>
                  <a:pt x="4495182" y="1432292"/>
                </a:lnTo>
                <a:lnTo>
                  <a:pt x="4485580" y="1420704"/>
                </a:lnTo>
                <a:lnTo>
                  <a:pt x="4479044" y="1400539"/>
                </a:lnTo>
                <a:lnTo>
                  <a:pt x="4455965" y="1395385"/>
                </a:lnTo>
                <a:lnTo>
                  <a:pt x="4454045" y="1383800"/>
                </a:lnTo>
                <a:lnTo>
                  <a:pt x="4454044" y="1383801"/>
                </a:lnTo>
                <a:lnTo>
                  <a:pt x="4455964" y="1395389"/>
                </a:lnTo>
                <a:lnTo>
                  <a:pt x="4445587" y="1404381"/>
                </a:lnTo>
                <a:lnTo>
                  <a:pt x="4432515" y="1399678"/>
                </a:lnTo>
                <a:lnTo>
                  <a:pt x="4419038" y="1403553"/>
                </a:lnTo>
                <a:lnTo>
                  <a:pt x="4423654" y="1376051"/>
                </a:lnTo>
                <a:lnTo>
                  <a:pt x="4421733" y="1354607"/>
                </a:lnTo>
                <a:lnTo>
                  <a:pt x="4410986" y="1351146"/>
                </a:lnTo>
                <a:lnTo>
                  <a:pt x="4405224" y="1338279"/>
                </a:lnTo>
                <a:lnTo>
                  <a:pt x="4407886" y="1315932"/>
                </a:lnTo>
                <a:lnTo>
                  <a:pt x="4418667" y="1303516"/>
                </a:lnTo>
                <a:lnTo>
                  <a:pt x="4420588" y="1290198"/>
                </a:lnTo>
                <a:lnTo>
                  <a:pt x="4426754" y="1269582"/>
                </a:lnTo>
                <a:lnTo>
                  <a:pt x="4426349" y="1255399"/>
                </a:lnTo>
                <a:lnTo>
                  <a:pt x="4421733" y="1243397"/>
                </a:lnTo>
                <a:lnTo>
                  <a:pt x="4421363" y="1232223"/>
                </a:lnTo>
                <a:lnTo>
                  <a:pt x="4430594" y="1223646"/>
                </a:lnTo>
                <a:lnTo>
                  <a:pt x="4440567" y="1218905"/>
                </a:lnTo>
                <a:lnTo>
                  <a:pt x="4446362" y="1235233"/>
                </a:lnTo>
                <a:lnTo>
                  <a:pt x="4460951" y="1235233"/>
                </a:lnTo>
                <a:lnTo>
                  <a:pt x="4465196" y="1230944"/>
                </a:lnTo>
                <a:lnTo>
                  <a:pt x="4479414" y="1232223"/>
                </a:lnTo>
                <a:lnTo>
                  <a:pt x="4485949" y="1248962"/>
                </a:lnTo>
                <a:lnTo>
                  <a:pt x="4485951" y="1248961"/>
                </a:lnTo>
                <a:lnTo>
                  <a:pt x="4479415" y="1232219"/>
                </a:lnTo>
                <a:lnTo>
                  <a:pt x="4465196" y="1230940"/>
                </a:lnTo>
                <a:lnTo>
                  <a:pt x="4460951" y="1235229"/>
                </a:lnTo>
                <a:lnTo>
                  <a:pt x="4446363" y="1235229"/>
                </a:lnTo>
                <a:lnTo>
                  <a:pt x="4440568" y="1218901"/>
                </a:lnTo>
                <a:lnTo>
                  <a:pt x="4430595" y="1223641"/>
                </a:lnTo>
                <a:lnTo>
                  <a:pt x="4421363" y="1232219"/>
                </a:lnTo>
                <a:lnTo>
                  <a:pt x="4423284" y="1208593"/>
                </a:lnTo>
                <a:lnTo>
                  <a:pt x="4413681" y="1194446"/>
                </a:lnTo>
                <a:lnTo>
                  <a:pt x="4449429" y="1170406"/>
                </a:lnTo>
                <a:lnTo>
                  <a:pt x="4479044" y="1176426"/>
                </a:lnTo>
                <a:lnTo>
                  <a:pt x="4511725" y="1176426"/>
                </a:lnTo>
                <a:lnTo>
                  <a:pt x="4537466" y="1181542"/>
                </a:lnTo>
                <a:lnTo>
                  <a:pt x="4557849" y="1180263"/>
                </a:lnTo>
                <a:lnTo>
                  <a:pt x="4597471" y="1181129"/>
                </a:lnTo>
                <a:lnTo>
                  <a:pt x="4610139" y="1161377"/>
                </a:lnTo>
                <a:lnTo>
                  <a:pt x="4615159" y="1095276"/>
                </a:lnTo>
                <a:lnTo>
                  <a:pt x="4590530" y="1060476"/>
                </a:lnTo>
                <a:lnTo>
                  <a:pt x="4573246" y="1043735"/>
                </a:lnTo>
                <a:lnTo>
                  <a:pt x="4537095" y="1030868"/>
                </a:lnTo>
                <a:lnTo>
                  <a:pt x="4535174" y="1005962"/>
                </a:lnTo>
                <a:lnTo>
                  <a:pt x="4565935" y="999078"/>
                </a:lnTo>
                <a:lnTo>
                  <a:pt x="4605523" y="1007693"/>
                </a:lnTo>
                <a:lnTo>
                  <a:pt x="4598616" y="970335"/>
                </a:lnTo>
                <a:lnTo>
                  <a:pt x="4620920" y="984067"/>
                </a:lnTo>
                <a:lnTo>
                  <a:pt x="4675131" y="958296"/>
                </a:lnTo>
                <a:lnTo>
                  <a:pt x="4682038" y="931246"/>
                </a:lnTo>
                <a:lnTo>
                  <a:pt x="4702421" y="924813"/>
                </a:lnTo>
                <a:lnTo>
                  <a:pt x="4702425" y="924823"/>
                </a:lnTo>
                <a:lnTo>
                  <a:pt x="4720885" y="918391"/>
                </a:lnTo>
                <a:lnTo>
                  <a:pt x="4738202" y="920950"/>
                </a:lnTo>
                <a:lnTo>
                  <a:pt x="4759327" y="914102"/>
                </a:lnTo>
                <a:lnTo>
                  <a:pt x="4774320" y="928248"/>
                </a:lnTo>
                <a:lnTo>
                  <a:pt x="4787356" y="935745"/>
                </a:lnTo>
                <a:lnTo>
                  <a:pt x="4787355" y="935736"/>
                </a:lnTo>
                <a:lnTo>
                  <a:pt x="4774320" y="928240"/>
                </a:lnTo>
                <a:lnTo>
                  <a:pt x="4759327" y="914095"/>
                </a:lnTo>
                <a:lnTo>
                  <a:pt x="4738202" y="920942"/>
                </a:lnTo>
                <a:lnTo>
                  <a:pt x="4720884" y="918384"/>
                </a:lnTo>
                <a:lnTo>
                  <a:pt x="4732811" y="908940"/>
                </a:lnTo>
                <a:lnTo>
                  <a:pt x="4751645" y="861274"/>
                </a:lnTo>
                <a:lnTo>
                  <a:pt x="4782776" y="847542"/>
                </a:lnTo>
                <a:lnTo>
                  <a:pt x="4801644" y="848408"/>
                </a:lnTo>
                <a:lnTo>
                  <a:pt x="4801646" y="848413"/>
                </a:lnTo>
                <a:lnTo>
                  <a:pt x="4805856" y="841530"/>
                </a:lnTo>
                <a:lnTo>
                  <a:pt x="4824690" y="839799"/>
                </a:lnTo>
                <a:lnTo>
                  <a:pt x="4829306" y="846684"/>
                </a:lnTo>
                <a:lnTo>
                  <a:pt x="4843928" y="830808"/>
                </a:lnTo>
                <a:lnTo>
                  <a:pt x="4838167" y="818769"/>
                </a:lnTo>
                <a:lnTo>
                  <a:pt x="4836246" y="800749"/>
                </a:lnTo>
                <a:lnTo>
                  <a:pt x="4826240" y="782276"/>
                </a:lnTo>
                <a:lnTo>
                  <a:pt x="4824319" y="749659"/>
                </a:lnTo>
                <a:lnTo>
                  <a:pt x="4827385" y="741081"/>
                </a:lnTo>
                <a:lnTo>
                  <a:pt x="4833147" y="732052"/>
                </a:lnTo>
                <a:lnTo>
                  <a:pt x="4852385" y="729907"/>
                </a:lnTo>
                <a:lnTo>
                  <a:pt x="4859696" y="720873"/>
                </a:lnTo>
                <a:lnTo>
                  <a:pt x="4876980" y="712295"/>
                </a:lnTo>
                <a:lnTo>
                  <a:pt x="4877384" y="728171"/>
                </a:lnTo>
                <a:lnTo>
                  <a:pt x="4871219" y="738937"/>
                </a:lnTo>
                <a:lnTo>
                  <a:pt x="4874689" y="747514"/>
                </a:lnTo>
                <a:lnTo>
                  <a:pt x="4886987" y="752217"/>
                </a:lnTo>
                <a:lnTo>
                  <a:pt x="4882371" y="764670"/>
                </a:lnTo>
                <a:lnTo>
                  <a:pt x="4875464" y="760832"/>
                </a:lnTo>
                <a:lnTo>
                  <a:pt x="4860842" y="784007"/>
                </a:lnTo>
                <a:lnTo>
                  <a:pt x="4867748" y="799883"/>
                </a:lnTo>
                <a:lnTo>
                  <a:pt x="4868928" y="812336"/>
                </a:lnTo>
                <a:lnTo>
                  <a:pt x="4892377" y="820048"/>
                </a:lnTo>
                <a:lnTo>
                  <a:pt x="4892748" y="831222"/>
                </a:lnTo>
                <a:lnTo>
                  <a:pt x="4915456" y="825202"/>
                </a:lnTo>
                <a:lnTo>
                  <a:pt x="4927350" y="816211"/>
                </a:lnTo>
                <a:lnTo>
                  <a:pt x="4953899" y="829077"/>
                </a:lnTo>
                <a:lnTo>
                  <a:pt x="4965422" y="839385"/>
                </a:lnTo>
                <a:lnTo>
                  <a:pt x="4965501" y="839571"/>
                </a:lnTo>
                <a:lnTo>
                  <a:pt x="4965421" y="839378"/>
                </a:lnTo>
                <a:lnTo>
                  <a:pt x="4980414" y="830349"/>
                </a:lnTo>
                <a:lnTo>
                  <a:pt x="5014645" y="815338"/>
                </a:lnTo>
                <a:lnTo>
                  <a:pt x="5041935" y="803751"/>
                </a:lnTo>
                <a:lnTo>
                  <a:pt x="5065014" y="809770"/>
                </a:lnTo>
                <a:lnTo>
                  <a:pt x="5067305" y="817483"/>
                </a:lnTo>
                <a:lnTo>
                  <a:pt x="5089610" y="817897"/>
                </a:lnTo>
                <a:lnTo>
                  <a:pt x="5089670" y="817904"/>
                </a:lnTo>
                <a:lnTo>
                  <a:pt x="5089610" y="817896"/>
                </a:lnTo>
                <a:lnTo>
                  <a:pt x="5092709" y="803750"/>
                </a:lnTo>
                <a:lnTo>
                  <a:pt x="5123065" y="792991"/>
                </a:lnTo>
                <a:lnTo>
                  <a:pt x="5114980" y="766396"/>
                </a:lnTo>
                <a:lnTo>
                  <a:pt x="5138834" y="756087"/>
                </a:lnTo>
                <a:lnTo>
                  <a:pt x="5176906" y="758232"/>
                </a:lnTo>
                <a:lnTo>
                  <a:pt x="5176934" y="758227"/>
                </a:lnTo>
                <a:lnTo>
                  <a:pt x="5176906" y="758231"/>
                </a:lnTo>
                <a:lnTo>
                  <a:pt x="5138834" y="756087"/>
                </a:lnTo>
                <a:lnTo>
                  <a:pt x="5114980" y="766395"/>
                </a:lnTo>
                <a:lnTo>
                  <a:pt x="5112318" y="742355"/>
                </a:lnTo>
                <a:lnTo>
                  <a:pt x="5120775" y="722149"/>
                </a:lnTo>
                <a:lnTo>
                  <a:pt x="5139979" y="711013"/>
                </a:lnTo>
                <a:lnTo>
                  <a:pt x="5161138" y="735057"/>
                </a:lnTo>
                <a:lnTo>
                  <a:pt x="5178422" y="734605"/>
                </a:lnTo>
                <a:lnTo>
                  <a:pt x="5179197" y="710150"/>
                </a:lnTo>
                <a:lnTo>
                  <a:pt x="5179196" y="710150"/>
                </a:lnTo>
                <a:lnTo>
                  <a:pt x="5178826" y="691265"/>
                </a:lnTo>
                <a:lnTo>
                  <a:pt x="5171515" y="695554"/>
                </a:lnTo>
                <a:lnTo>
                  <a:pt x="5155747" y="684380"/>
                </a:lnTo>
                <a:lnTo>
                  <a:pt x="5151535" y="665908"/>
                </a:lnTo>
                <a:lnTo>
                  <a:pt x="5177276" y="657329"/>
                </a:lnTo>
                <a:lnTo>
                  <a:pt x="5203825" y="652626"/>
                </a:lnTo>
                <a:lnTo>
                  <a:pt x="5228420" y="657781"/>
                </a:lnTo>
                <a:lnTo>
                  <a:pt x="5250354" y="656915"/>
                </a:lnTo>
                <a:lnTo>
                  <a:pt x="5254565" y="662070"/>
                </a:lnTo>
                <a:lnTo>
                  <a:pt x="5242365" y="680359"/>
                </a:lnTo>
                <a:lnTo>
                  <a:pt x="5254970" y="662065"/>
                </a:lnTo>
                <a:lnTo>
                  <a:pt x="5250354" y="656910"/>
                </a:lnTo>
                <a:lnTo>
                  <a:pt x="5272254" y="639717"/>
                </a:lnTo>
                <a:lnTo>
                  <a:pt x="5246483" y="624709"/>
                </a:lnTo>
                <a:lnTo>
                  <a:pt x="5246479" y="624713"/>
                </a:lnTo>
                <a:lnTo>
                  <a:pt x="5208037" y="627271"/>
                </a:lnTo>
                <a:lnTo>
                  <a:pt x="5172290" y="638444"/>
                </a:lnTo>
                <a:lnTo>
                  <a:pt x="5138059" y="644877"/>
                </a:lnTo>
                <a:lnTo>
                  <a:pt x="5123066" y="628136"/>
                </a:lnTo>
                <a:lnTo>
                  <a:pt x="5100391" y="618279"/>
                </a:lnTo>
                <a:lnTo>
                  <a:pt x="5101166" y="587354"/>
                </a:lnTo>
                <a:lnTo>
                  <a:pt x="5086914" y="559891"/>
                </a:lnTo>
                <a:lnTo>
                  <a:pt x="5094225" y="541833"/>
                </a:lnTo>
                <a:lnTo>
                  <a:pt x="5109993" y="522532"/>
                </a:lnTo>
                <a:lnTo>
                  <a:pt x="5151906" y="489877"/>
                </a:lnTo>
                <a:lnTo>
                  <a:pt x="5164608" y="483445"/>
                </a:lnTo>
                <a:lnTo>
                  <a:pt x="5159992" y="470992"/>
                </a:lnTo>
                <a:lnTo>
                  <a:pt x="5129231" y="457262"/>
                </a:lnTo>
                <a:lnTo>
                  <a:pt x="5129225" y="457254"/>
                </a:lnTo>
                <a:lnTo>
                  <a:pt x="5095776" y="465416"/>
                </a:lnTo>
                <a:lnTo>
                  <a:pt x="5079233" y="486031"/>
                </a:lnTo>
                <a:lnTo>
                  <a:pt x="5084994" y="504918"/>
                </a:lnTo>
                <a:lnTo>
                  <a:pt x="5055783" y="528957"/>
                </a:lnTo>
                <a:lnTo>
                  <a:pt x="5018857" y="555594"/>
                </a:lnTo>
                <a:lnTo>
                  <a:pt x="5008480" y="598934"/>
                </a:lnTo>
                <a:lnTo>
                  <a:pt x="5025797" y="620416"/>
                </a:lnTo>
                <a:lnTo>
                  <a:pt x="5048876" y="638023"/>
                </a:lnTo>
                <a:lnTo>
                  <a:pt x="5033108" y="673651"/>
                </a:lnTo>
                <a:lnTo>
                  <a:pt x="5011175" y="680498"/>
                </a:lnTo>
                <a:lnTo>
                  <a:pt x="5008109" y="734186"/>
                </a:lnTo>
                <a:lnTo>
                  <a:pt x="4998507" y="763794"/>
                </a:lnTo>
                <a:lnTo>
                  <a:pt x="4971182" y="760822"/>
                </a:lnTo>
                <a:lnTo>
                  <a:pt x="4960435" y="786142"/>
                </a:lnTo>
                <a:lnTo>
                  <a:pt x="4935065" y="787835"/>
                </a:lnTo>
                <a:lnTo>
                  <a:pt x="4925429" y="757361"/>
                </a:lnTo>
                <a:lnTo>
                  <a:pt x="4904304" y="721317"/>
                </a:lnTo>
                <a:lnTo>
                  <a:pt x="4884292" y="676211"/>
                </a:lnTo>
                <a:lnTo>
                  <a:pt x="4884291" y="676212"/>
                </a:lnTo>
                <a:lnTo>
                  <a:pt x="4868153" y="656912"/>
                </a:lnTo>
                <a:lnTo>
                  <a:pt x="4827386" y="693405"/>
                </a:lnTo>
                <a:lnTo>
                  <a:pt x="4798545" y="700704"/>
                </a:lnTo>
                <a:lnTo>
                  <a:pt x="4767784" y="684827"/>
                </a:lnTo>
                <a:lnTo>
                  <a:pt x="4758553" y="650892"/>
                </a:lnTo>
                <a:lnTo>
                  <a:pt x="4749725" y="579185"/>
                </a:lnTo>
                <a:lnTo>
                  <a:pt x="4768189" y="559886"/>
                </a:lnTo>
                <a:lnTo>
                  <a:pt x="4822399" y="534115"/>
                </a:lnTo>
                <a:lnTo>
                  <a:pt x="4861212" y="502777"/>
                </a:lnTo>
                <a:lnTo>
                  <a:pt x="4895443" y="460680"/>
                </a:lnTo>
                <a:lnTo>
                  <a:pt x="4937727" y="403607"/>
                </a:lnTo>
                <a:lnTo>
                  <a:pt x="4968488" y="382126"/>
                </a:lnTo>
                <a:lnTo>
                  <a:pt x="5016937" y="345632"/>
                </a:lnTo>
                <a:lnTo>
                  <a:pt x="5057704" y="333179"/>
                </a:lnTo>
                <a:lnTo>
                  <a:pt x="5090015" y="334910"/>
                </a:lnTo>
                <a:lnTo>
                  <a:pt x="5114239" y="311283"/>
                </a:lnTo>
                <a:lnTo>
                  <a:pt x="5149616" y="312563"/>
                </a:lnTo>
                <a:lnTo>
                  <a:pt x="5182668" y="306995"/>
                </a:lnTo>
                <a:lnTo>
                  <a:pt x="5248030" y="327610"/>
                </a:lnTo>
                <a:lnTo>
                  <a:pt x="5224951" y="335323"/>
                </a:lnTo>
                <a:lnTo>
                  <a:pt x="5251095" y="352928"/>
                </a:lnTo>
                <a:lnTo>
                  <a:pt x="5251095" y="352928"/>
                </a:lnTo>
                <a:lnTo>
                  <a:pt x="5268413" y="343485"/>
                </a:lnTo>
                <a:lnTo>
                  <a:pt x="5304935" y="360642"/>
                </a:lnTo>
                <a:lnTo>
                  <a:pt x="5360695" y="367526"/>
                </a:lnTo>
                <a:lnTo>
                  <a:pt x="5445296" y="400144"/>
                </a:lnTo>
                <a:lnTo>
                  <a:pt x="5464500" y="414328"/>
                </a:lnTo>
                <a:lnTo>
                  <a:pt x="5472182" y="433629"/>
                </a:lnTo>
                <a:lnTo>
                  <a:pt x="5454123" y="449091"/>
                </a:lnTo>
                <a:lnTo>
                  <a:pt x="5423362" y="457255"/>
                </a:lnTo>
                <a:lnTo>
                  <a:pt x="5326869" y="434493"/>
                </a:lnTo>
                <a:lnTo>
                  <a:pt x="5313021" y="438369"/>
                </a:lnTo>
                <a:lnTo>
                  <a:pt x="5351464" y="459851"/>
                </a:lnTo>
                <a:lnTo>
                  <a:pt x="5356080" y="473581"/>
                </a:lnTo>
                <a:lnTo>
                  <a:pt x="5365311" y="504920"/>
                </a:lnTo>
                <a:lnTo>
                  <a:pt x="5394152" y="513949"/>
                </a:lnTo>
                <a:lnTo>
                  <a:pt x="5412615" y="521661"/>
                </a:lnTo>
                <a:lnTo>
                  <a:pt x="5411436" y="507064"/>
                </a:lnTo>
                <a:lnTo>
                  <a:pt x="5395668" y="494197"/>
                </a:lnTo>
                <a:lnTo>
                  <a:pt x="5405674" y="483024"/>
                </a:lnTo>
                <a:lnTo>
                  <a:pt x="5460659" y="501496"/>
                </a:lnTo>
                <a:lnTo>
                  <a:pt x="5476057" y="494197"/>
                </a:lnTo>
                <a:lnTo>
                  <a:pt x="5455673" y="472302"/>
                </a:lnTo>
                <a:lnTo>
                  <a:pt x="5494116" y="443109"/>
                </a:lnTo>
                <a:lnTo>
                  <a:pt x="5513320" y="444802"/>
                </a:lnTo>
                <a:lnTo>
                  <a:pt x="5535624" y="455109"/>
                </a:lnTo>
                <a:lnTo>
                  <a:pt x="5540644" y="434493"/>
                </a:lnTo>
                <a:lnTo>
                  <a:pt x="5518340" y="416886"/>
                </a:lnTo>
                <a:lnTo>
                  <a:pt x="5522181" y="399731"/>
                </a:lnTo>
                <a:lnTo>
                  <a:pt x="5501427" y="381259"/>
                </a:lnTo>
                <a:lnTo>
                  <a:pt x="5559849" y="391153"/>
                </a:lnTo>
                <a:lnTo>
                  <a:pt x="5577166" y="407030"/>
                </a:lnTo>
                <a:lnTo>
                  <a:pt x="5553312" y="410904"/>
                </a:lnTo>
                <a:lnTo>
                  <a:pt x="5559107" y="427195"/>
                </a:lnTo>
                <a:lnTo>
                  <a:pt x="5578312" y="437090"/>
                </a:lnTo>
                <a:lnTo>
                  <a:pt x="5607152" y="430657"/>
                </a:lnTo>
                <a:lnTo>
                  <a:pt x="5605232" y="412185"/>
                </a:lnTo>
                <a:lnTo>
                  <a:pt x="5641754" y="398001"/>
                </a:lnTo>
                <a:lnTo>
                  <a:pt x="5700984" y="373546"/>
                </a:lnTo>
                <a:lnTo>
                  <a:pt x="5716348" y="374411"/>
                </a:lnTo>
                <a:lnTo>
                  <a:pt x="5704050" y="391980"/>
                </a:lnTo>
                <a:lnTo>
                  <a:pt x="5729825" y="395442"/>
                </a:lnTo>
                <a:lnTo>
                  <a:pt x="5739798" y="385134"/>
                </a:lnTo>
                <a:lnTo>
                  <a:pt x="5776320" y="384681"/>
                </a:lnTo>
                <a:lnTo>
                  <a:pt x="5800174" y="372680"/>
                </a:lnTo>
                <a:lnTo>
                  <a:pt x="5830934" y="389837"/>
                </a:lnTo>
                <a:lnTo>
                  <a:pt x="5844007" y="370535"/>
                </a:lnTo>
                <a:lnTo>
                  <a:pt x="5815537" y="354209"/>
                </a:lnTo>
                <a:lnTo>
                  <a:pt x="5821332" y="344766"/>
                </a:lnTo>
                <a:lnTo>
                  <a:pt x="5882854" y="353343"/>
                </a:lnTo>
                <a:lnTo>
                  <a:pt x="5914760" y="362785"/>
                </a:lnTo>
                <a:lnTo>
                  <a:pt x="6003572" y="395442"/>
                </a:lnTo>
                <a:lnTo>
                  <a:pt x="6008559" y="380393"/>
                </a:lnTo>
                <a:lnTo>
                  <a:pt x="5980493" y="364969"/>
                </a:lnTo>
                <a:lnTo>
                  <a:pt x="5976652" y="358949"/>
                </a:lnTo>
                <a:lnTo>
                  <a:pt x="5951282" y="356352"/>
                </a:lnTo>
                <a:lnTo>
                  <a:pt x="5950912" y="342208"/>
                </a:lnTo>
                <a:lnTo>
                  <a:pt x="5928203" y="320311"/>
                </a:lnTo>
                <a:lnTo>
                  <a:pt x="5922442" y="311282"/>
                </a:lnTo>
                <a:lnTo>
                  <a:pt x="5943196" y="285961"/>
                </a:lnTo>
                <a:lnTo>
                  <a:pt x="5940501" y="260604"/>
                </a:lnTo>
                <a:lnTo>
                  <a:pt x="5950912" y="255450"/>
                </a:lnTo>
                <a:lnTo>
                  <a:pt x="6005122" y="262749"/>
                </a:lnTo>
                <a:lnTo>
                  <a:pt x="6018969" y="278212"/>
                </a:lnTo>
                <a:lnTo>
                  <a:pt x="6015095" y="300973"/>
                </a:lnTo>
                <a:lnTo>
                  <a:pt x="6032413" y="309551"/>
                </a:lnTo>
                <a:lnTo>
                  <a:pt x="6050101" y="329303"/>
                </a:lnTo>
                <a:lnTo>
                  <a:pt x="6068564" y="368392"/>
                </a:lnTo>
                <a:lnTo>
                  <a:pt x="6100841" y="386412"/>
                </a:lnTo>
                <a:lnTo>
                  <a:pt x="6103166" y="405751"/>
                </a:lnTo>
                <a:lnTo>
                  <a:pt x="6086252" y="447398"/>
                </a:lnTo>
                <a:lnTo>
                  <a:pt x="6111622" y="451687"/>
                </a:lnTo>
                <a:lnTo>
                  <a:pt x="6114318" y="440927"/>
                </a:lnTo>
                <a:lnTo>
                  <a:pt x="6132006" y="433629"/>
                </a:lnTo>
                <a:lnTo>
                  <a:pt x="6129681" y="419032"/>
                </a:lnTo>
                <a:lnTo>
                  <a:pt x="6138542" y="405299"/>
                </a:lnTo>
                <a:lnTo>
                  <a:pt x="6117384" y="388557"/>
                </a:lnTo>
                <a:lnTo>
                  <a:pt x="6115463" y="369672"/>
                </a:lnTo>
                <a:lnTo>
                  <a:pt x="6093159" y="367112"/>
                </a:lnTo>
                <a:lnTo>
                  <a:pt x="6078941" y="351650"/>
                </a:lnTo>
                <a:lnTo>
                  <a:pt x="6077021" y="322455"/>
                </a:lnTo>
                <a:lnTo>
                  <a:pt x="6038174" y="300108"/>
                </a:lnTo>
                <a:lnTo>
                  <a:pt x="6060107" y="281222"/>
                </a:lnTo>
                <a:lnTo>
                  <a:pt x="6043194" y="261469"/>
                </a:lnTo>
                <a:lnTo>
                  <a:pt x="6051651" y="260604"/>
                </a:lnTo>
                <a:lnTo>
                  <a:pt x="6072001" y="275654"/>
                </a:lnTo>
                <a:lnTo>
                  <a:pt x="6082007" y="302704"/>
                </a:lnTo>
                <a:lnTo>
                  <a:pt x="6105457" y="307858"/>
                </a:lnTo>
                <a:lnTo>
                  <a:pt x="6083928" y="287655"/>
                </a:lnTo>
                <a:lnTo>
                  <a:pt x="6108152" y="276932"/>
                </a:lnTo>
                <a:lnTo>
                  <a:pt x="6146224" y="275202"/>
                </a:lnTo>
                <a:lnTo>
                  <a:pt x="6192348" y="291530"/>
                </a:lnTo>
                <a:lnTo>
                  <a:pt x="6159296" y="268355"/>
                </a:lnTo>
                <a:lnTo>
                  <a:pt x="6136218" y="239160"/>
                </a:lnTo>
                <a:lnTo>
                  <a:pt x="6163912" y="233554"/>
                </a:lnTo>
                <a:lnTo>
                  <a:pt x="6209666" y="234871"/>
                </a:lnTo>
                <a:lnTo>
                  <a:pt x="6246592" y="231409"/>
                </a:lnTo>
                <a:lnTo>
                  <a:pt x="6220448" y="217264"/>
                </a:lnTo>
                <a:lnTo>
                  <a:pt x="6226209" y="199654"/>
                </a:lnTo>
                <a:lnTo>
                  <a:pt x="6246188" y="198375"/>
                </a:lnTo>
                <a:lnTo>
                  <a:pt x="6270042" y="185471"/>
                </a:lnTo>
                <a:lnTo>
                  <a:pt x="6314246" y="182047"/>
                </a:lnTo>
                <a:lnTo>
                  <a:pt x="6312696" y="174749"/>
                </a:lnTo>
                <a:lnTo>
                  <a:pt x="6357304" y="172153"/>
                </a:lnTo>
                <a:lnTo>
                  <a:pt x="6378092" y="178172"/>
                </a:lnTo>
                <a:lnTo>
                  <a:pt x="6403462" y="164027"/>
                </a:lnTo>
                <a:lnTo>
                  <a:pt x="6436514" y="164854"/>
                </a:lnTo>
                <a:lnTo>
                  <a:pt x="6429607" y="153267"/>
                </a:lnTo>
                <a:lnTo>
                  <a:pt x="6434223" y="142545"/>
                </a:lnTo>
                <a:close/>
                <a:moveTo>
                  <a:pt x="2966038" y="128819"/>
                </a:moveTo>
                <a:lnTo>
                  <a:pt x="3000640" y="129233"/>
                </a:lnTo>
                <a:lnTo>
                  <a:pt x="3007951" y="133973"/>
                </a:lnTo>
                <a:lnTo>
                  <a:pt x="3002931" y="136983"/>
                </a:lnTo>
                <a:lnTo>
                  <a:pt x="2993699" y="137396"/>
                </a:lnTo>
                <a:lnTo>
                  <a:pt x="2962939" y="135666"/>
                </a:lnTo>
                <a:close/>
                <a:moveTo>
                  <a:pt x="2718032" y="120655"/>
                </a:moveTo>
                <a:lnTo>
                  <a:pt x="2737640" y="124944"/>
                </a:lnTo>
                <a:lnTo>
                  <a:pt x="2722243" y="132694"/>
                </a:lnTo>
                <a:lnTo>
                  <a:pt x="2681105" y="139541"/>
                </a:lnTo>
                <a:lnTo>
                  <a:pt x="2665337" y="131377"/>
                </a:lnTo>
                <a:lnTo>
                  <a:pt x="2689562" y="123213"/>
                </a:lnTo>
                <a:close/>
                <a:moveTo>
                  <a:pt x="5038095" y="113765"/>
                </a:moveTo>
                <a:lnTo>
                  <a:pt x="5047327" y="122794"/>
                </a:lnTo>
                <a:lnTo>
                  <a:pt x="5074247" y="128362"/>
                </a:lnTo>
                <a:lnTo>
                  <a:pt x="5037320" y="139122"/>
                </a:lnTo>
                <a:lnTo>
                  <a:pt x="5005414" y="133103"/>
                </a:lnTo>
                <a:lnTo>
                  <a:pt x="5015791" y="126669"/>
                </a:lnTo>
                <a:lnTo>
                  <a:pt x="5003494" y="118505"/>
                </a:lnTo>
                <a:close/>
                <a:moveTo>
                  <a:pt x="2736090" y="103913"/>
                </a:moveTo>
                <a:lnTo>
                  <a:pt x="2744177" y="105192"/>
                </a:lnTo>
                <a:lnTo>
                  <a:pt x="2759944" y="109933"/>
                </a:lnTo>
                <a:lnTo>
                  <a:pt x="2733025" y="114635"/>
                </a:lnTo>
                <a:lnTo>
                  <a:pt x="2704184" y="114635"/>
                </a:lnTo>
                <a:lnTo>
                  <a:pt x="2708800" y="111212"/>
                </a:lnTo>
                <a:close/>
                <a:moveTo>
                  <a:pt x="2956807" y="103462"/>
                </a:moveTo>
                <a:lnTo>
                  <a:pt x="2977931" y="103913"/>
                </a:lnTo>
                <a:lnTo>
                  <a:pt x="2986018" y="105644"/>
                </a:lnTo>
                <a:lnTo>
                  <a:pt x="2997170" y="114222"/>
                </a:lnTo>
                <a:lnTo>
                  <a:pt x="2982952" y="123213"/>
                </a:lnTo>
                <a:lnTo>
                  <a:pt x="2951045" y="128819"/>
                </a:lnTo>
                <a:lnTo>
                  <a:pt x="2943330" y="122799"/>
                </a:lnTo>
                <a:lnTo>
                  <a:pt x="2946800" y="113356"/>
                </a:lnTo>
                <a:close/>
                <a:moveTo>
                  <a:pt x="2852597" y="92740"/>
                </a:moveTo>
                <a:lnTo>
                  <a:pt x="2881808" y="96163"/>
                </a:lnTo>
                <a:lnTo>
                  <a:pt x="2917589" y="105192"/>
                </a:lnTo>
                <a:lnTo>
                  <a:pt x="2916814" y="116780"/>
                </a:lnTo>
                <a:lnTo>
                  <a:pt x="2911828" y="127088"/>
                </a:lnTo>
                <a:lnTo>
                  <a:pt x="2886828" y="124530"/>
                </a:lnTo>
                <a:lnTo>
                  <a:pt x="2867590" y="116366"/>
                </a:lnTo>
                <a:lnTo>
                  <a:pt x="2830293" y="115501"/>
                </a:lnTo>
                <a:lnTo>
                  <a:pt x="2856068" y="107788"/>
                </a:lnTo>
                <a:lnTo>
                  <a:pt x="2842591" y="101769"/>
                </a:lnTo>
                <a:close/>
                <a:moveTo>
                  <a:pt x="6376138" y="91868"/>
                </a:moveTo>
                <a:lnTo>
                  <a:pt x="6390390" y="93185"/>
                </a:lnTo>
                <a:lnTo>
                  <a:pt x="6450732" y="107331"/>
                </a:lnTo>
                <a:lnTo>
                  <a:pt x="6457673" y="116774"/>
                </a:lnTo>
                <a:lnTo>
                  <a:pt x="6371152" y="126668"/>
                </a:lnTo>
                <a:lnTo>
                  <a:pt x="6365390" y="94464"/>
                </a:lnTo>
                <a:close/>
                <a:moveTo>
                  <a:pt x="4928899" y="75128"/>
                </a:moveTo>
                <a:lnTo>
                  <a:pt x="4951979" y="83743"/>
                </a:lnTo>
                <a:lnTo>
                  <a:pt x="5011950" y="101312"/>
                </a:lnTo>
                <a:lnTo>
                  <a:pt x="4971183" y="111207"/>
                </a:lnTo>
                <a:lnTo>
                  <a:pt x="4965422" y="129228"/>
                </a:lnTo>
                <a:lnTo>
                  <a:pt x="4951204" y="133968"/>
                </a:lnTo>
                <a:lnTo>
                  <a:pt x="4946588" y="154998"/>
                </a:lnTo>
                <a:lnTo>
                  <a:pt x="4925429" y="156278"/>
                </a:lnTo>
                <a:lnTo>
                  <a:pt x="4885066" y="140401"/>
                </a:lnTo>
                <a:lnTo>
                  <a:pt x="4899689" y="131372"/>
                </a:lnTo>
                <a:lnTo>
                  <a:pt x="4872364" y="124073"/>
                </a:lnTo>
                <a:lnTo>
                  <a:pt x="4835842" y="103457"/>
                </a:lnTo>
                <a:lnTo>
                  <a:pt x="4820479" y="84571"/>
                </a:lnTo>
                <a:lnTo>
                  <a:pt x="4865087" y="75993"/>
                </a:lnTo>
                <a:lnTo>
                  <a:pt x="4875464" y="84157"/>
                </a:lnTo>
                <a:lnTo>
                  <a:pt x="4899689" y="84157"/>
                </a:lnTo>
                <a:lnTo>
                  <a:pt x="4904304" y="75993"/>
                </a:lnTo>
                <a:close/>
                <a:moveTo>
                  <a:pt x="5024652" y="61847"/>
                </a:moveTo>
                <a:lnTo>
                  <a:pt x="5068485" y="66964"/>
                </a:lnTo>
                <a:lnTo>
                  <a:pt x="5103458" y="75128"/>
                </a:lnTo>
                <a:lnTo>
                  <a:pt x="5082703" y="88032"/>
                </a:lnTo>
                <a:lnTo>
                  <a:pt x="5034254" y="90590"/>
                </a:lnTo>
                <a:lnTo>
                  <a:pt x="4983110" y="86715"/>
                </a:lnTo>
                <a:lnTo>
                  <a:pt x="4978898" y="79868"/>
                </a:lnTo>
                <a:lnTo>
                  <a:pt x="4954270" y="79868"/>
                </a:lnTo>
                <a:lnTo>
                  <a:pt x="4933886" y="69146"/>
                </a:lnTo>
                <a:lnTo>
                  <a:pt x="4983885" y="62675"/>
                </a:lnTo>
                <a:lnTo>
                  <a:pt x="5009255" y="68280"/>
                </a:lnTo>
                <a:close/>
                <a:moveTo>
                  <a:pt x="5471037" y="55826"/>
                </a:moveTo>
                <a:lnTo>
                  <a:pt x="5498327" y="60529"/>
                </a:lnTo>
                <a:lnTo>
                  <a:pt x="5494116" y="63990"/>
                </a:lnTo>
                <a:lnTo>
                  <a:pt x="5474103" y="66963"/>
                </a:lnTo>
                <a:lnTo>
                  <a:pt x="5459885" y="68693"/>
                </a:lnTo>
                <a:lnTo>
                  <a:pt x="5459514" y="72117"/>
                </a:lnTo>
                <a:lnTo>
                  <a:pt x="5442196" y="75992"/>
                </a:lnTo>
                <a:lnTo>
                  <a:pt x="5421071" y="70838"/>
                </a:lnTo>
                <a:lnTo>
                  <a:pt x="5426428" y="63539"/>
                </a:lnTo>
                <a:lnTo>
                  <a:pt x="5389536" y="63125"/>
                </a:lnTo>
                <a:lnTo>
                  <a:pt x="5419151" y="58836"/>
                </a:lnTo>
                <a:lnTo>
                  <a:pt x="5444117" y="58385"/>
                </a:lnTo>
                <a:lnTo>
                  <a:pt x="5451428" y="64818"/>
                </a:lnTo>
                <a:lnTo>
                  <a:pt x="5457594" y="59664"/>
                </a:lnTo>
                <a:close/>
                <a:moveTo>
                  <a:pt x="3125199" y="48083"/>
                </a:moveTo>
                <a:lnTo>
                  <a:pt x="3132914" y="60122"/>
                </a:lnTo>
                <a:lnTo>
                  <a:pt x="3155185" y="64824"/>
                </a:lnTo>
                <a:lnTo>
                  <a:pt x="3177893" y="69151"/>
                </a:lnTo>
                <a:lnTo>
                  <a:pt x="3175198" y="84162"/>
                </a:lnTo>
                <a:lnTo>
                  <a:pt x="3187495" y="92326"/>
                </a:lnTo>
                <a:lnTo>
                  <a:pt x="3156735" y="99173"/>
                </a:lnTo>
                <a:lnTo>
                  <a:pt x="3106365" y="117645"/>
                </a:lnTo>
                <a:lnTo>
                  <a:pt x="3073684" y="119790"/>
                </a:lnTo>
                <a:lnTo>
                  <a:pt x="3041373" y="116366"/>
                </a:lnTo>
                <a:lnTo>
                  <a:pt x="3033692" y="106058"/>
                </a:lnTo>
                <a:lnTo>
                  <a:pt x="3043698" y="97480"/>
                </a:lnTo>
                <a:lnTo>
                  <a:pt x="3064452" y="91047"/>
                </a:lnTo>
                <a:lnTo>
                  <a:pt x="3033321" y="91047"/>
                </a:lnTo>
                <a:lnTo>
                  <a:pt x="3023719" y="83297"/>
                </a:lnTo>
                <a:lnTo>
                  <a:pt x="3025235" y="72988"/>
                </a:lnTo>
                <a:lnTo>
                  <a:pt x="3048685" y="62680"/>
                </a:lnTo>
                <a:lnTo>
                  <a:pt x="3068293" y="55833"/>
                </a:lnTo>
                <a:lnTo>
                  <a:pt x="3087161" y="54102"/>
                </a:lnTo>
                <a:lnTo>
                  <a:pt x="3085611" y="49399"/>
                </a:lnTo>
                <a:close/>
                <a:moveTo>
                  <a:pt x="6220818" y="48076"/>
                </a:moveTo>
                <a:lnTo>
                  <a:pt x="6266201" y="59664"/>
                </a:lnTo>
                <a:lnTo>
                  <a:pt x="6331564" y="81560"/>
                </a:lnTo>
                <a:lnTo>
                  <a:pt x="6353093" y="103042"/>
                </a:lnTo>
                <a:lnTo>
                  <a:pt x="6318862" y="106051"/>
                </a:lnTo>
                <a:lnTo>
                  <a:pt x="6263506" y="99167"/>
                </a:lnTo>
                <a:lnTo>
                  <a:pt x="6225030" y="90175"/>
                </a:lnTo>
                <a:lnTo>
                  <a:pt x="6193528" y="72982"/>
                </a:lnTo>
                <a:lnTo>
                  <a:pt x="6165462" y="68693"/>
                </a:lnTo>
                <a:lnTo>
                  <a:pt x="6190832" y="53231"/>
                </a:lnTo>
                <a:close/>
                <a:moveTo>
                  <a:pt x="3485501" y="7301"/>
                </a:moveTo>
                <a:lnTo>
                  <a:pt x="3518553" y="9031"/>
                </a:lnTo>
                <a:lnTo>
                  <a:pt x="3552379" y="10311"/>
                </a:lnTo>
                <a:lnTo>
                  <a:pt x="3593147" y="11590"/>
                </a:lnTo>
                <a:lnTo>
                  <a:pt x="3625457" y="13734"/>
                </a:lnTo>
                <a:lnTo>
                  <a:pt x="3650423" y="19340"/>
                </a:lnTo>
                <a:lnTo>
                  <a:pt x="3645066" y="25322"/>
                </a:lnTo>
                <a:lnTo>
                  <a:pt x="3598537" y="33937"/>
                </a:lnTo>
                <a:lnTo>
                  <a:pt x="3555479" y="38226"/>
                </a:lnTo>
                <a:lnTo>
                  <a:pt x="3536612" y="42929"/>
                </a:lnTo>
                <a:lnTo>
                  <a:pt x="3571988" y="42929"/>
                </a:lnTo>
                <a:lnTo>
                  <a:pt x="3522798" y="56247"/>
                </a:lnTo>
                <a:lnTo>
                  <a:pt x="3490117" y="62266"/>
                </a:lnTo>
                <a:lnTo>
                  <a:pt x="3445104" y="81152"/>
                </a:lnTo>
                <a:lnTo>
                  <a:pt x="3407437" y="85441"/>
                </a:lnTo>
                <a:lnTo>
                  <a:pt x="3392039" y="90181"/>
                </a:lnTo>
                <a:lnTo>
                  <a:pt x="3338604" y="92326"/>
                </a:lnTo>
                <a:lnTo>
                  <a:pt x="3359358" y="95335"/>
                </a:lnTo>
                <a:lnTo>
                  <a:pt x="3343220" y="99624"/>
                </a:lnTo>
                <a:lnTo>
                  <a:pt x="3347061" y="111626"/>
                </a:lnTo>
                <a:lnTo>
                  <a:pt x="3323240" y="120241"/>
                </a:lnTo>
                <a:lnTo>
                  <a:pt x="3290559" y="127088"/>
                </a:lnTo>
                <a:lnTo>
                  <a:pt x="3273242" y="137396"/>
                </a:lnTo>
                <a:lnTo>
                  <a:pt x="3242110" y="144695"/>
                </a:lnTo>
                <a:lnTo>
                  <a:pt x="3239415" y="150715"/>
                </a:lnTo>
                <a:lnTo>
                  <a:pt x="3270176" y="149849"/>
                </a:lnTo>
                <a:lnTo>
                  <a:pt x="3265560" y="155417"/>
                </a:lnTo>
                <a:lnTo>
                  <a:pt x="3204813" y="171745"/>
                </a:lnTo>
                <a:lnTo>
                  <a:pt x="3164416" y="164033"/>
                </a:lnTo>
                <a:lnTo>
                  <a:pt x="3108286" y="168322"/>
                </a:lnTo>
                <a:lnTo>
                  <a:pt x="3084836" y="165312"/>
                </a:lnTo>
                <a:lnTo>
                  <a:pt x="3052525" y="163581"/>
                </a:lnTo>
                <a:lnTo>
                  <a:pt x="3062161" y="151128"/>
                </a:lnTo>
                <a:lnTo>
                  <a:pt x="3100604" y="145560"/>
                </a:lnTo>
                <a:lnTo>
                  <a:pt x="3110206" y="127088"/>
                </a:lnTo>
                <a:lnTo>
                  <a:pt x="3122133" y="125395"/>
                </a:lnTo>
                <a:lnTo>
                  <a:pt x="3158285" y="136117"/>
                </a:lnTo>
                <a:lnTo>
                  <a:pt x="3150198" y="120241"/>
                </a:lnTo>
                <a:lnTo>
                  <a:pt x="3127119" y="115501"/>
                </a:lnTo>
                <a:lnTo>
                  <a:pt x="3150603" y="106058"/>
                </a:lnTo>
                <a:lnTo>
                  <a:pt x="3186721" y="100490"/>
                </a:lnTo>
                <a:lnTo>
                  <a:pt x="3200197" y="91874"/>
                </a:lnTo>
                <a:lnTo>
                  <a:pt x="3185575" y="82431"/>
                </a:lnTo>
                <a:lnTo>
                  <a:pt x="3190966" y="70844"/>
                </a:lnTo>
                <a:lnTo>
                  <a:pt x="3235574" y="71709"/>
                </a:lnTo>
                <a:lnTo>
                  <a:pt x="3246322" y="73854"/>
                </a:lnTo>
                <a:lnTo>
                  <a:pt x="3280923" y="66141"/>
                </a:lnTo>
                <a:lnTo>
                  <a:pt x="3246322" y="63131"/>
                </a:lnTo>
                <a:lnTo>
                  <a:pt x="3186721" y="64824"/>
                </a:lnTo>
                <a:lnTo>
                  <a:pt x="3165596" y="56698"/>
                </a:lnTo>
                <a:lnTo>
                  <a:pt x="3161721" y="48083"/>
                </a:lnTo>
                <a:lnTo>
                  <a:pt x="3149828" y="41649"/>
                </a:lnTo>
                <a:lnTo>
                  <a:pt x="3154814" y="34802"/>
                </a:lnTo>
                <a:lnTo>
                  <a:pt x="3183655" y="30476"/>
                </a:lnTo>
                <a:lnTo>
                  <a:pt x="3203634" y="30062"/>
                </a:lnTo>
                <a:lnTo>
                  <a:pt x="3239010" y="26638"/>
                </a:lnTo>
                <a:lnTo>
                  <a:pt x="3271321" y="19340"/>
                </a:lnTo>
                <a:lnTo>
                  <a:pt x="3290155" y="20205"/>
                </a:lnTo>
                <a:lnTo>
                  <a:pt x="3300936" y="25773"/>
                </a:lnTo>
                <a:lnTo>
                  <a:pt x="3325161" y="15051"/>
                </a:lnTo>
                <a:lnTo>
                  <a:pt x="3349756" y="11590"/>
                </a:lnTo>
                <a:lnTo>
                  <a:pt x="3380517" y="9445"/>
                </a:lnTo>
                <a:lnTo>
                  <a:pt x="3429741" y="8580"/>
                </a:lnTo>
                <a:lnTo>
                  <a:pt x="3436648" y="10724"/>
                </a:lnTo>
                <a:close/>
                <a:moveTo>
                  <a:pt x="4089935" y="0"/>
                </a:moveTo>
                <a:lnTo>
                  <a:pt x="4214898" y="2144"/>
                </a:lnTo>
                <a:lnTo>
                  <a:pt x="4309472" y="17607"/>
                </a:lnTo>
                <a:lnTo>
                  <a:pt x="4277565" y="24905"/>
                </a:lnTo>
                <a:lnTo>
                  <a:pt x="4215640" y="26184"/>
                </a:lnTo>
                <a:lnTo>
                  <a:pt x="4127602" y="28329"/>
                </a:lnTo>
                <a:lnTo>
                  <a:pt x="4134509" y="32204"/>
                </a:lnTo>
                <a:lnTo>
                  <a:pt x="4192594" y="29194"/>
                </a:lnTo>
                <a:lnTo>
                  <a:pt x="4239089" y="36944"/>
                </a:lnTo>
                <a:lnTo>
                  <a:pt x="4272950" y="30473"/>
                </a:lnTo>
                <a:lnTo>
                  <a:pt x="4284102" y="37772"/>
                </a:lnTo>
                <a:lnTo>
                  <a:pt x="4262168" y="50225"/>
                </a:lnTo>
                <a:lnTo>
                  <a:pt x="4306406" y="42098"/>
                </a:lnTo>
                <a:lnTo>
                  <a:pt x="4387907" y="34348"/>
                </a:lnTo>
                <a:lnTo>
                  <a:pt x="4435985" y="38637"/>
                </a:lnTo>
                <a:lnTo>
                  <a:pt x="4443667" y="47666"/>
                </a:lnTo>
                <a:lnTo>
                  <a:pt x="4373284" y="63129"/>
                </a:lnTo>
                <a:lnTo>
                  <a:pt x="4362907" y="68697"/>
                </a:lnTo>
                <a:lnTo>
                  <a:pt x="4308326" y="72121"/>
                </a:lnTo>
                <a:lnTo>
                  <a:pt x="4346769" y="73437"/>
                </a:lnTo>
                <a:lnTo>
                  <a:pt x="4323319" y="90593"/>
                </a:lnTo>
                <a:lnTo>
                  <a:pt x="4306001" y="106055"/>
                </a:lnTo>
                <a:lnTo>
                  <a:pt x="4300611" y="133519"/>
                </a:lnTo>
                <a:lnTo>
                  <a:pt x="4317928" y="150712"/>
                </a:lnTo>
                <a:lnTo>
                  <a:pt x="4290234" y="151126"/>
                </a:lnTo>
                <a:lnTo>
                  <a:pt x="4259473" y="159704"/>
                </a:lnTo>
                <a:lnTo>
                  <a:pt x="4289088" y="173022"/>
                </a:lnTo>
                <a:lnTo>
                  <a:pt x="4288717" y="195783"/>
                </a:lnTo>
                <a:lnTo>
                  <a:pt x="4269109" y="198379"/>
                </a:lnTo>
                <a:lnTo>
                  <a:pt x="4288313" y="221558"/>
                </a:lnTo>
                <a:lnTo>
                  <a:pt x="4246805" y="223251"/>
                </a:lnTo>
                <a:lnTo>
                  <a:pt x="4266009" y="234425"/>
                </a:lnTo>
                <a:lnTo>
                  <a:pt x="4257957" y="243868"/>
                </a:lnTo>
                <a:lnTo>
                  <a:pt x="4231037" y="248157"/>
                </a:lnTo>
                <a:lnTo>
                  <a:pt x="4205262" y="248157"/>
                </a:lnTo>
                <a:lnTo>
                  <a:pt x="4224871" y="266630"/>
                </a:lnTo>
                <a:lnTo>
                  <a:pt x="4222580" y="279083"/>
                </a:lnTo>
                <a:lnTo>
                  <a:pt x="4187978" y="267495"/>
                </a:lnTo>
                <a:lnTo>
                  <a:pt x="4176422" y="275208"/>
                </a:lnTo>
                <a:lnTo>
                  <a:pt x="4200276" y="282093"/>
                </a:lnTo>
                <a:lnTo>
                  <a:pt x="4221805" y="298835"/>
                </a:lnTo>
                <a:lnTo>
                  <a:pt x="4224871" y="322011"/>
                </a:lnTo>
                <a:lnTo>
                  <a:pt x="4189899" y="327165"/>
                </a:lnTo>
                <a:lnTo>
                  <a:pt x="4176826" y="316029"/>
                </a:lnTo>
                <a:lnTo>
                  <a:pt x="4156443" y="299701"/>
                </a:lnTo>
                <a:lnTo>
                  <a:pt x="4159138" y="319001"/>
                </a:lnTo>
                <a:lnTo>
                  <a:pt x="4133364" y="334050"/>
                </a:lnTo>
                <a:lnTo>
                  <a:pt x="4184508" y="335329"/>
                </a:lnTo>
                <a:lnTo>
                  <a:pt x="4211024" y="337060"/>
                </a:lnTo>
                <a:lnTo>
                  <a:pt x="4153747" y="361514"/>
                </a:lnTo>
                <a:lnTo>
                  <a:pt x="4095696" y="384688"/>
                </a:lnTo>
                <a:lnTo>
                  <a:pt x="4035320" y="394170"/>
                </a:lnTo>
                <a:lnTo>
                  <a:pt x="4013420" y="394998"/>
                </a:lnTo>
                <a:lnTo>
                  <a:pt x="3990341" y="406171"/>
                </a:lnTo>
                <a:lnTo>
                  <a:pt x="3954561" y="436646"/>
                </a:lnTo>
                <a:lnTo>
                  <a:pt x="3905741" y="457712"/>
                </a:lnTo>
                <a:lnTo>
                  <a:pt x="3891119" y="458540"/>
                </a:lnTo>
                <a:lnTo>
                  <a:pt x="3861908" y="466290"/>
                </a:lnTo>
                <a:lnTo>
                  <a:pt x="3830776" y="473135"/>
                </a:lnTo>
                <a:lnTo>
                  <a:pt x="3808068" y="492058"/>
                </a:lnTo>
                <a:lnTo>
                  <a:pt x="3801532" y="513089"/>
                </a:lnTo>
                <a:lnTo>
                  <a:pt x="3785393" y="532839"/>
                </a:lnTo>
                <a:lnTo>
                  <a:pt x="3744255" y="557294"/>
                </a:lnTo>
                <a:lnTo>
                  <a:pt x="3745805" y="580919"/>
                </a:lnTo>
                <a:lnTo>
                  <a:pt x="3728858" y="606691"/>
                </a:lnTo>
                <a:lnTo>
                  <a:pt x="3709249" y="637578"/>
                </a:lnTo>
                <a:lnTo>
                  <a:pt x="3677747" y="638857"/>
                </a:lnTo>
                <a:lnTo>
                  <a:pt x="3653893" y="613989"/>
                </a:lnTo>
                <a:lnTo>
                  <a:pt x="3611206" y="613989"/>
                </a:lnTo>
                <a:lnTo>
                  <a:pt x="3596213" y="596796"/>
                </a:lnTo>
                <a:lnTo>
                  <a:pt x="3592372" y="566737"/>
                </a:lnTo>
                <a:lnTo>
                  <a:pt x="3569293" y="528550"/>
                </a:lnTo>
                <a:lnTo>
                  <a:pt x="3565856" y="508800"/>
                </a:lnTo>
                <a:lnTo>
                  <a:pt x="3573168" y="481750"/>
                </a:lnTo>
                <a:lnTo>
                  <a:pt x="3555479" y="453838"/>
                </a:lnTo>
                <a:lnTo>
                  <a:pt x="3571618" y="432357"/>
                </a:lnTo>
                <a:lnTo>
                  <a:pt x="3562016" y="421634"/>
                </a:lnTo>
                <a:lnTo>
                  <a:pt x="3595842" y="387698"/>
                </a:lnTo>
                <a:lnTo>
                  <a:pt x="3629669" y="376976"/>
                </a:lnTo>
                <a:lnTo>
                  <a:pt x="3642371" y="364974"/>
                </a:lnTo>
                <a:lnTo>
                  <a:pt x="3655814" y="342214"/>
                </a:lnTo>
                <a:lnTo>
                  <a:pt x="3629298" y="352522"/>
                </a:lnTo>
                <a:lnTo>
                  <a:pt x="3617001" y="356810"/>
                </a:lnTo>
                <a:lnTo>
                  <a:pt x="3597763" y="361101"/>
                </a:lnTo>
                <a:lnTo>
                  <a:pt x="3577379" y="351657"/>
                </a:lnTo>
                <a:lnTo>
                  <a:pt x="3584690" y="332319"/>
                </a:lnTo>
                <a:lnTo>
                  <a:pt x="3598908" y="317308"/>
                </a:lnTo>
                <a:lnTo>
                  <a:pt x="3617371" y="317308"/>
                </a:lnTo>
                <a:lnTo>
                  <a:pt x="3653119" y="324606"/>
                </a:lnTo>
                <a:lnTo>
                  <a:pt x="3627749" y="306548"/>
                </a:lnTo>
                <a:lnTo>
                  <a:pt x="3615451" y="296691"/>
                </a:lnTo>
                <a:lnTo>
                  <a:pt x="3594292" y="300979"/>
                </a:lnTo>
                <a:lnTo>
                  <a:pt x="3581624" y="294095"/>
                </a:lnTo>
                <a:lnTo>
                  <a:pt x="3615451" y="268361"/>
                </a:lnTo>
                <a:lnTo>
                  <a:pt x="3608510" y="258053"/>
                </a:lnTo>
                <a:lnTo>
                  <a:pt x="3603928" y="238714"/>
                </a:lnTo>
                <a:lnTo>
                  <a:pt x="3596988" y="210384"/>
                </a:lnTo>
                <a:lnTo>
                  <a:pt x="3579704" y="200072"/>
                </a:lnTo>
                <a:lnTo>
                  <a:pt x="3586611" y="188936"/>
                </a:lnTo>
                <a:lnTo>
                  <a:pt x="3548168" y="173022"/>
                </a:lnTo>
                <a:lnTo>
                  <a:pt x="3511646" y="171743"/>
                </a:lnTo>
                <a:lnTo>
                  <a:pt x="3462793" y="172608"/>
                </a:lnTo>
                <a:lnTo>
                  <a:pt x="3417814" y="174301"/>
                </a:lnTo>
                <a:lnTo>
                  <a:pt x="3403192" y="166175"/>
                </a:lnTo>
                <a:lnTo>
                  <a:pt x="3385133" y="149433"/>
                </a:lnTo>
                <a:lnTo>
                  <a:pt x="3437423" y="141683"/>
                </a:lnTo>
                <a:lnTo>
                  <a:pt x="3473574" y="140404"/>
                </a:lnTo>
                <a:lnTo>
                  <a:pt x="3403967" y="133971"/>
                </a:lnTo>
                <a:lnTo>
                  <a:pt x="3373206" y="123211"/>
                </a:lnTo>
                <a:lnTo>
                  <a:pt x="3383583" y="114219"/>
                </a:lnTo>
                <a:lnTo>
                  <a:pt x="3458177" y="102180"/>
                </a:lnTo>
                <a:lnTo>
                  <a:pt x="3529705" y="90593"/>
                </a:lnTo>
                <a:lnTo>
                  <a:pt x="3543148" y="82015"/>
                </a:lnTo>
                <a:lnTo>
                  <a:pt x="3504335" y="73851"/>
                </a:lnTo>
                <a:lnTo>
                  <a:pt x="3526639" y="64822"/>
                </a:lnTo>
                <a:lnTo>
                  <a:pt x="3596617" y="49397"/>
                </a:lnTo>
                <a:lnTo>
                  <a:pt x="3621987" y="46387"/>
                </a:lnTo>
                <a:lnTo>
                  <a:pt x="3623133" y="36944"/>
                </a:lnTo>
                <a:lnTo>
                  <a:pt x="3665820" y="31339"/>
                </a:lnTo>
                <a:lnTo>
                  <a:pt x="3718110" y="28329"/>
                </a:lnTo>
                <a:lnTo>
                  <a:pt x="3768109" y="28329"/>
                </a:lnTo>
                <a:lnTo>
                  <a:pt x="3781182" y="34800"/>
                </a:lnTo>
                <a:lnTo>
                  <a:pt x="3832292" y="23626"/>
                </a:lnTo>
                <a:lnTo>
                  <a:pt x="3865749" y="30925"/>
                </a:lnTo>
                <a:lnTo>
                  <a:pt x="3887278" y="32618"/>
                </a:lnTo>
                <a:lnTo>
                  <a:pt x="3917264" y="39502"/>
                </a:lnTo>
                <a:lnTo>
                  <a:pt x="3884987" y="28329"/>
                </a:lnTo>
                <a:lnTo>
                  <a:pt x="3892668" y="19337"/>
                </a:lnTo>
                <a:lnTo>
                  <a:pt x="3953819" y="7750"/>
                </a:lnTo>
                <a:lnTo>
                  <a:pt x="4009175" y="8577"/>
                </a:lnTo>
                <a:lnTo>
                  <a:pt x="4033029" y="1279"/>
                </a:lnTo>
                <a:close/>
              </a:path>
            </a:pathLst>
          </a:custGeom>
          <a:gradFill>
            <a:gsLst>
              <a:gs pos="0">
                <a:schemeClr val="accent1"/>
              </a:gs>
              <a:gs pos="37000">
                <a:schemeClr val="accent2"/>
              </a:gs>
              <a:gs pos="78000">
                <a:schemeClr val="accent3"/>
              </a:gs>
              <a:gs pos="100000">
                <a:schemeClr val="accent4"/>
              </a:gs>
            </a:gsLst>
            <a:path path="circle">
              <a:fillToRect l="100000" b="100000"/>
            </a:path>
            <a:tileRect t="-100000" r="-10000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p:cSld name="9_Diapositiva de título">
    <p:spTree>
      <p:nvGrpSpPr>
        <p:cNvPr id="1" name="Shape 30"/>
        <p:cNvGrpSpPr/>
        <p:nvPr/>
      </p:nvGrpSpPr>
      <p:grpSpPr>
        <a:xfrm>
          <a:off x="0" y="0"/>
          <a:ext cx="0" cy="0"/>
          <a:chOff x="0" y="0"/>
          <a:chExt cx="0" cy="0"/>
        </a:xfrm>
      </p:grpSpPr>
      <p:sp>
        <p:nvSpPr>
          <p:cNvPr id="31" name="Google Shape;31;p6"/>
          <p:cNvSpPr/>
          <p:nvPr/>
        </p:nvSpPr>
        <p:spPr>
          <a:xfrm>
            <a:off x="-107068" y="664291"/>
            <a:ext cx="12025414" cy="5785764"/>
          </a:xfrm>
          <a:custGeom>
            <a:avLst/>
            <a:gdLst/>
            <a:ahLst/>
            <a:cxnLst/>
            <a:rect l="l" t="t" r="r" b="b"/>
            <a:pathLst>
              <a:path w="9450227" h="4546769" extrusionOk="0">
                <a:moveTo>
                  <a:pt x="3048315" y="4446732"/>
                </a:moveTo>
                <a:lnTo>
                  <a:pt x="3066003" y="4450607"/>
                </a:lnTo>
                <a:lnTo>
                  <a:pt x="3066004" y="4450609"/>
                </a:lnTo>
                <a:lnTo>
                  <a:pt x="3080625" y="4465618"/>
                </a:lnTo>
                <a:lnTo>
                  <a:pt x="3100975" y="4490524"/>
                </a:lnTo>
                <a:lnTo>
                  <a:pt x="3138272" y="4509861"/>
                </a:lnTo>
                <a:lnTo>
                  <a:pt x="3173278" y="4517574"/>
                </a:lnTo>
                <a:lnTo>
                  <a:pt x="3169033" y="4533902"/>
                </a:lnTo>
                <a:lnTo>
                  <a:pt x="3148278" y="4535595"/>
                </a:lnTo>
                <a:lnTo>
                  <a:pt x="3132511" y="4524007"/>
                </a:lnTo>
                <a:lnTo>
                  <a:pt x="3118292" y="4523142"/>
                </a:lnTo>
                <a:lnTo>
                  <a:pt x="3094439" y="4523142"/>
                </a:lnTo>
                <a:lnTo>
                  <a:pt x="3094439" y="4523142"/>
                </a:lnTo>
                <a:lnTo>
                  <a:pt x="3118293" y="4523142"/>
                </a:lnTo>
                <a:lnTo>
                  <a:pt x="3132141" y="4524007"/>
                </a:lnTo>
                <a:lnTo>
                  <a:pt x="3129816" y="4536912"/>
                </a:lnTo>
                <a:lnTo>
                  <a:pt x="3114452" y="4546769"/>
                </a:lnTo>
                <a:lnTo>
                  <a:pt x="3103300" y="4545903"/>
                </a:lnTo>
                <a:lnTo>
                  <a:pt x="3089082" y="4543345"/>
                </a:lnTo>
                <a:lnTo>
                  <a:pt x="3068294" y="4533902"/>
                </a:lnTo>
                <a:lnTo>
                  <a:pt x="3042924" y="4529162"/>
                </a:lnTo>
                <a:lnTo>
                  <a:pt x="3006773" y="4510689"/>
                </a:lnTo>
                <a:lnTo>
                  <a:pt x="2976416" y="4493534"/>
                </a:lnTo>
                <a:lnTo>
                  <a:pt x="2929888" y="4457041"/>
                </a:lnTo>
                <a:lnTo>
                  <a:pt x="2951417" y="4463925"/>
                </a:lnTo>
                <a:lnTo>
                  <a:pt x="2992959" y="4485370"/>
                </a:lnTo>
                <a:lnTo>
                  <a:pt x="3027561" y="4497409"/>
                </a:lnTo>
                <a:lnTo>
                  <a:pt x="3033322" y="4482360"/>
                </a:lnTo>
                <a:lnTo>
                  <a:pt x="3032547" y="4460464"/>
                </a:lnTo>
                <a:close/>
                <a:moveTo>
                  <a:pt x="3264010" y="4433865"/>
                </a:moveTo>
                <a:lnTo>
                  <a:pt x="3265156" y="4434730"/>
                </a:lnTo>
                <a:lnTo>
                  <a:pt x="3267076" y="4435558"/>
                </a:lnTo>
                <a:lnTo>
                  <a:pt x="3267481" y="4437288"/>
                </a:lnTo>
                <a:lnTo>
                  <a:pt x="3266335" y="4438154"/>
                </a:lnTo>
                <a:lnTo>
                  <a:pt x="3265560" y="4437702"/>
                </a:lnTo>
                <a:lnTo>
                  <a:pt x="3265156" y="4436875"/>
                </a:lnTo>
                <a:lnTo>
                  <a:pt x="3264415" y="4435144"/>
                </a:lnTo>
                <a:close/>
                <a:moveTo>
                  <a:pt x="3292480" y="4429576"/>
                </a:moveTo>
                <a:lnTo>
                  <a:pt x="3293221" y="4429576"/>
                </a:lnTo>
                <a:lnTo>
                  <a:pt x="3293996" y="4430404"/>
                </a:lnTo>
                <a:lnTo>
                  <a:pt x="3294771" y="4433000"/>
                </a:lnTo>
                <a:lnTo>
                  <a:pt x="3292851" y="4432548"/>
                </a:lnTo>
                <a:lnTo>
                  <a:pt x="3291705" y="4430855"/>
                </a:lnTo>
                <a:close/>
                <a:moveTo>
                  <a:pt x="3231733" y="4422691"/>
                </a:moveTo>
                <a:lnTo>
                  <a:pt x="3233654" y="4423105"/>
                </a:lnTo>
                <a:lnTo>
                  <a:pt x="3235170" y="4423105"/>
                </a:lnTo>
                <a:lnTo>
                  <a:pt x="3235574" y="4426566"/>
                </a:lnTo>
                <a:lnTo>
                  <a:pt x="3235170" y="4428259"/>
                </a:lnTo>
                <a:lnTo>
                  <a:pt x="3233250" y="4428259"/>
                </a:lnTo>
                <a:lnTo>
                  <a:pt x="3230554" y="4426115"/>
                </a:lnTo>
                <a:lnTo>
                  <a:pt x="3229409" y="4424422"/>
                </a:lnTo>
                <a:lnTo>
                  <a:pt x="3231329" y="4423970"/>
                </a:lnTo>
                <a:close/>
                <a:moveTo>
                  <a:pt x="3237495" y="4408960"/>
                </a:moveTo>
                <a:lnTo>
                  <a:pt x="3239011" y="4408960"/>
                </a:lnTo>
                <a:lnTo>
                  <a:pt x="3240931" y="4410239"/>
                </a:lnTo>
                <a:lnTo>
                  <a:pt x="3245177" y="4411969"/>
                </a:lnTo>
                <a:lnTo>
                  <a:pt x="3249017" y="4413248"/>
                </a:lnTo>
                <a:lnTo>
                  <a:pt x="3251713" y="4410239"/>
                </a:lnTo>
                <a:lnTo>
                  <a:pt x="3253633" y="4409825"/>
                </a:lnTo>
                <a:lnTo>
                  <a:pt x="3255554" y="4410239"/>
                </a:lnTo>
                <a:lnTo>
                  <a:pt x="3256699" y="4411518"/>
                </a:lnTo>
                <a:lnTo>
                  <a:pt x="3258620" y="4411518"/>
                </a:lnTo>
                <a:lnTo>
                  <a:pt x="3263236" y="4409825"/>
                </a:lnTo>
                <a:lnTo>
                  <a:pt x="3264010" y="4410239"/>
                </a:lnTo>
                <a:lnTo>
                  <a:pt x="3265560" y="4408960"/>
                </a:lnTo>
                <a:lnTo>
                  <a:pt x="3267076" y="4409825"/>
                </a:lnTo>
                <a:lnTo>
                  <a:pt x="3269031" y="4411104"/>
                </a:lnTo>
                <a:lnTo>
                  <a:pt x="3269031" y="4412383"/>
                </a:lnTo>
                <a:lnTo>
                  <a:pt x="3267481" y="4413662"/>
                </a:lnTo>
                <a:lnTo>
                  <a:pt x="3267076" y="4415393"/>
                </a:lnTo>
                <a:lnTo>
                  <a:pt x="3266335" y="4416258"/>
                </a:lnTo>
                <a:lnTo>
                  <a:pt x="3265156" y="4417537"/>
                </a:lnTo>
                <a:lnTo>
                  <a:pt x="3264010" y="4419682"/>
                </a:lnTo>
                <a:lnTo>
                  <a:pt x="3262090" y="4423970"/>
                </a:lnTo>
                <a:lnTo>
                  <a:pt x="3259395" y="4428711"/>
                </a:lnTo>
                <a:lnTo>
                  <a:pt x="3257878" y="4429125"/>
                </a:lnTo>
                <a:lnTo>
                  <a:pt x="3254408" y="4429576"/>
                </a:lnTo>
                <a:lnTo>
                  <a:pt x="3252858" y="4429125"/>
                </a:lnTo>
                <a:lnTo>
                  <a:pt x="3252083" y="4429125"/>
                </a:lnTo>
                <a:lnTo>
                  <a:pt x="3252083" y="4432548"/>
                </a:lnTo>
                <a:lnTo>
                  <a:pt x="3250938" y="4434730"/>
                </a:lnTo>
                <a:lnTo>
                  <a:pt x="3250567" y="4435144"/>
                </a:lnTo>
                <a:lnTo>
                  <a:pt x="3249017" y="4435144"/>
                </a:lnTo>
                <a:lnTo>
                  <a:pt x="3248243" y="4435558"/>
                </a:lnTo>
                <a:lnTo>
                  <a:pt x="3248243" y="4436009"/>
                </a:lnTo>
                <a:lnTo>
                  <a:pt x="3244031" y="4436009"/>
                </a:lnTo>
                <a:lnTo>
                  <a:pt x="3240561" y="4434730"/>
                </a:lnTo>
                <a:lnTo>
                  <a:pt x="3236316" y="4431720"/>
                </a:lnTo>
                <a:lnTo>
                  <a:pt x="3239415" y="4428259"/>
                </a:lnTo>
                <a:lnTo>
                  <a:pt x="3243256" y="4428259"/>
                </a:lnTo>
                <a:lnTo>
                  <a:pt x="3246322" y="4426115"/>
                </a:lnTo>
                <a:lnTo>
                  <a:pt x="3248243" y="4424422"/>
                </a:lnTo>
                <a:lnTo>
                  <a:pt x="3249017" y="4423105"/>
                </a:lnTo>
                <a:lnTo>
                  <a:pt x="3249792" y="4422277"/>
                </a:lnTo>
                <a:lnTo>
                  <a:pt x="3249792" y="4420961"/>
                </a:lnTo>
                <a:lnTo>
                  <a:pt x="3248243" y="4420547"/>
                </a:lnTo>
                <a:lnTo>
                  <a:pt x="3247097" y="4420547"/>
                </a:lnTo>
                <a:lnTo>
                  <a:pt x="3246322" y="4420961"/>
                </a:lnTo>
                <a:lnTo>
                  <a:pt x="3243256" y="4421826"/>
                </a:lnTo>
                <a:lnTo>
                  <a:pt x="3241336" y="4420547"/>
                </a:lnTo>
                <a:lnTo>
                  <a:pt x="3242481" y="4420095"/>
                </a:lnTo>
                <a:lnTo>
                  <a:pt x="3244031" y="4420095"/>
                </a:lnTo>
                <a:lnTo>
                  <a:pt x="3247872" y="4418403"/>
                </a:lnTo>
                <a:lnTo>
                  <a:pt x="3248243" y="4417951"/>
                </a:lnTo>
                <a:lnTo>
                  <a:pt x="3246322" y="4416258"/>
                </a:lnTo>
                <a:lnTo>
                  <a:pt x="3243256" y="4414528"/>
                </a:lnTo>
                <a:lnTo>
                  <a:pt x="3240561" y="4413248"/>
                </a:lnTo>
                <a:lnTo>
                  <a:pt x="3240190" y="4411969"/>
                </a:lnTo>
                <a:lnTo>
                  <a:pt x="3239415" y="4411104"/>
                </a:lnTo>
                <a:close/>
                <a:moveTo>
                  <a:pt x="3275162" y="4405950"/>
                </a:moveTo>
                <a:lnTo>
                  <a:pt x="3277083" y="4405950"/>
                </a:lnTo>
                <a:lnTo>
                  <a:pt x="3280924" y="4407680"/>
                </a:lnTo>
                <a:lnTo>
                  <a:pt x="3285169" y="4407229"/>
                </a:lnTo>
                <a:lnTo>
                  <a:pt x="3287089" y="4407680"/>
                </a:lnTo>
                <a:lnTo>
                  <a:pt x="3289010" y="4409373"/>
                </a:lnTo>
                <a:lnTo>
                  <a:pt x="3288639" y="4411104"/>
                </a:lnTo>
                <a:lnTo>
                  <a:pt x="3287089" y="4410239"/>
                </a:lnTo>
                <a:lnTo>
                  <a:pt x="3286315" y="4411104"/>
                </a:lnTo>
                <a:lnTo>
                  <a:pt x="3287089" y="4413248"/>
                </a:lnTo>
                <a:lnTo>
                  <a:pt x="3288235" y="4413662"/>
                </a:lnTo>
                <a:lnTo>
                  <a:pt x="3293221" y="4415807"/>
                </a:lnTo>
                <a:lnTo>
                  <a:pt x="3294401" y="4416258"/>
                </a:lnTo>
                <a:lnTo>
                  <a:pt x="3293996" y="4415393"/>
                </a:lnTo>
                <a:lnTo>
                  <a:pt x="3292480" y="4413662"/>
                </a:lnTo>
                <a:lnTo>
                  <a:pt x="3292076" y="4411969"/>
                </a:lnTo>
                <a:lnTo>
                  <a:pt x="3292076" y="4411104"/>
                </a:lnTo>
                <a:lnTo>
                  <a:pt x="3293221" y="4410239"/>
                </a:lnTo>
                <a:lnTo>
                  <a:pt x="3298242" y="4409825"/>
                </a:lnTo>
                <a:lnTo>
                  <a:pt x="3299758" y="4410239"/>
                </a:lnTo>
                <a:lnTo>
                  <a:pt x="3303632" y="4414114"/>
                </a:lnTo>
                <a:lnTo>
                  <a:pt x="3300937" y="4414528"/>
                </a:lnTo>
                <a:lnTo>
                  <a:pt x="3300533" y="4416258"/>
                </a:lnTo>
                <a:lnTo>
                  <a:pt x="3302857" y="4416672"/>
                </a:lnTo>
                <a:lnTo>
                  <a:pt x="3304778" y="4417951"/>
                </a:lnTo>
                <a:lnTo>
                  <a:pt x="3304373" y="4419682"/>
                </a:lnTo>
                <a:lnTo>
                  <a:pt x="3304778" y="4420095"/>
                </a:lnTo>
                <a:lnTo>
                  <a:pt x="3300937" y="4421826"/>
                </a:lnTo>
                <a:lnTo>
                  <a:pt x="3298242" y="4422277"/>
                </a:lnTo>
                <a:lnTo>
                  <a:pt x="3297096" y="4423970"/>
                </a:lnTo>
                <a:lnTo>
                  <a:pt x="3294771" y="4425250"/>
                </a:lnTo>
                <a:lnTo>
                  <a:pt x="3287460" y="4427394"/>
                </a:lnTo>
                <a:lnTo>
                  <a:pt x="3289010" y="4429576"/>
                </a:lnTo>
                <a:lnTo>
                  <a:pt x="3289381" y="4430855"/>
                </a:lnTo>
                <a:lnTo>
                  <a:pt x="3290155" y="4433000"/>
                </a:lnTo>
                <a:lnTo>
                  <a:pt x="3277858" y="4430404"/>
                </a:lnTo>
                <a:lnTo>
                  <a:pt x="3276712" y="4430404"/>
                </a:lnTo>
                <a:lnTo>
                  <a:pt x="3280924" y="4435558"/>
                </a:lnTo>
                <a:lnTo>
                  <a:pt x="3279003" y="4436875"/>
                </a:lnTo>
                <a:lnTo>
                  <a:pt x="3277083" y="4435558"/>
                </a:lnTo>
                <a:lnTo>
                  <a:pt x="3275162" y="4436009"/>
                </a:lnTo>
                <a:lnTo>
                  <a:pt x="3275162" y="4439847"/>
                </a:lnTo>
                <a:lnTo>
                  <a:pt x="3271322" y="4437702"/>
                </a:lnTo>
                <a:lnTo>
                  <a:pt x="3267481" y="4433865"/>
                </a:lnTo>
                <a:lnTo>
                  <a:pt x="3266335" y="4432548"/>
                </a:lnTo>
                <a:lnTo>
                  <a:pt x="3267851" y="4428711"/>
                </a:lnTo>
                <a:lnTo>
                  <a:pt x="3267076" y="4427394"/>
                </a:lnTo>
                <a:lnTo>
                  <a:pt x="3271322" y="4422691"/>
                </a:lnTo>
                <a:lnTo>
                  <a:pt x="3272097" y="4420961"/>
                </a:lnTo>
                <a:lnTo>
                  <a:pt x="3273613" y="4420547"/>
                </a:lnTo>
                <a:lnTo>
                  <a:pt x="3275567" y="4420095"/>
                </a:lnTo>
                <a:lnTo>
                  <a:pt x="3275937" y="4419682"/>
                </a:lnTo>
                <a:lnTo>
                  <a:pt x="3275567" y="4418403"/>
                </a:lnTo>
                <a:lnTo>
                  <a:pt x="3274017" y="4416258"/>
                </a:lnTo>
                <a:lnTo>
                  <a:pt x="3273242" y="4413248"/>
                </a:lnTo>
                <a:lnTo>
                  <a:pt x="3277083" y="4408960"/>
                </a:lnTo>
                <a:close/>
                <a:moveTo>
                  <a:pt x="3244031" y="4405950"/>
                </a:moveTo>
                <a:lnTo>
                  <a:pt x="3246322" y="4405950"/>
                </a:lnTo>
                <a:lnTo>
                  <a:pt x="3248647" y="4407229"/>
                </a:lnTo>
                <a:lnTo>
                  <a:pt x="3249017" y="4408094"/>
                </a:lnTo>
                <a:lnTo>
                  <a:pt x="3248647" y="4409825"/>
                </a:lnTo>
                <a:lnTo>
                  <a:pt x="3245952" y="4409825"/>
                </a:lnTo>
                <a:lnTo>
                  <a:pt x="3244806" y="4408960"/>
                </a:lnTo>
                <a:close/>
                <a:moveTo>
                  <a:pt x="2927959" y="4305899"/>
                </a:moveTo>
                <a:lnTo>
                  <a:pt x="2927589" y="4325193"/>
                </a:lnTo>
                <a:lnTo>
                  <a:pt x="2927966" y="4305914"/>
                </a:lnTo>
                <a:close/>
                <a:moveTo>
                  <a:pt x="2919848" y="4285555"/>
                </a:moveTo>
                <a:lnTo>
                  <a:pt x="2919510" y="4288307"/>
                </a:lnTo>
                <a:lnTo>
                  <a:pt x="2919546" y="4288380"/>
                </a:lnTo>
                <a:close/>
                <a:moveTo>
                  <a:pt x="2917566" y="4190431"/>
                </a:moveTo>
                <a:lnTo>
                  <a:pt x="2908729" y="4195983"/>
                </a:lnTo>
                <a:lnTo>
                  <a:pt x="2908882" y="4196330"/>
                </a:lnTo>
                <a:close/>
                <a:moveTo>
                  <a:pt x="8234048" y="4055165"/>
                </a:moveTo>
                <a:lnTo>
                  <a:pt x="8248670" y="4057761"/>
                </a:lnTo>
                <a:lnTo>
                  <a:pt x="8265954" y="4069762"/>
                </a:lnTo>
                <a:lnTo>
                  <a:pt x="8282126" y="4064608"/>
                </a:lnTo>
                <a:lnTo>
                  <a:pt x="8305171" y="4058175"/>
                </a:lnTo>
                <a:lnTo>
                  <a:pt x="8318648" y="4061185"/>
                </a:lnTo>
                <a:lnTo>
                  <a:pt x="8297119" y="4100236"/>
                </a:lnTo>
                <a:lnTo>
                  <a:pt x="8281722" y="4111861"/>
                </a:lnTo>
                <a:lnTo>
                  <a:pt x="8262517" y="4138460"/>
                </a:lnTo>
                <a:lnTo>
                  <a:pt x="8259822" y="4129017"/>
                </a:lnTo>
                <a:lnTo>
                  <a:pt x="8227916" y="4152192"/>
                </a:lnTo>
                <a:lnTo>
                  <a:pt x="8224041" y="4150499"/>
                </a:lnTo>
                <a:lnTo>
                  <a:pt x="8209823" y="4149633"/>
                </a:lnTo>
                <a:lnTo>
                  <a:pt x="8212148" y="4121304"/>
                </a:lnTo>
                <a:lnTo>
                  <a:pt x="8222121" y="4099822"/>
                </a:lnTo>
                <a:lnTo>
                  <a:pt x="8225220" y="4070628"/>
                </a:lnTo>
                <a:close/>
                <a:moveTo>
                  <a:pt x="8935009" y="4048318"/>
                </a:moveTo>
                <a:lnTo>
                  <a:pt x="8930764" y="4062050"/>
                </a:lnTo>
                <a:lnTo>
                  <a:pt x="8926552" y="4076195"/>
                </a:lnTo>
                <a:lnTo>
                  <a:pt x="8953439" y="4062463"/>
                </a:lnTo>
                <a:lnTo>
                  <a:pt x="8951148" y="4076647"/>
                </a:lnTo>
                <a:lnTo>
                  <a:pt x="8941141" y="4090379"/>
                </a:lnTo>
                <a:lnTo>
                  <a:pt x="8920757" y="4106255"/>
                </a:lnTo>
                <a:lnTo>
                  <a:pt x="8887335" y="4130295"/>
                </a:lnTo>
                <a:lnTo>
                  <a:pt x="8865031" y="4143614"/>
                </a:lnTo>
                <a:lnTo>
                  <a:pt x="8862336" y="4159076"/>
                </a:lnTo>
                <a:lnTo>
                  <a:pt x="8843097" y="4159941"/>
                </a:lnTo>
                <a:lnTo>
                  <a:pt x="8813112" y="4171943"/>
                </a:lnTo>
                <a:lnTo>
                  <a:pt x="8790808" y="4194290"/>
                </a:lnTo>
                <a:lnTo>
                  <a:pt x="8751961" y="4227322"/>
                </a:lnTo>
                <a:lnTo>
                  <a:pt x="8721604" y="4242371"/>
                </a:lnTo>
                <a:lnTo>
                  <a:pt x="8702366" y="4252228"/>
                </a:lnTo>
                <a:lnTo>
                  <a:pt x="8680837" y="4251400"/>
                </a:lnTo>
                <a:lnTo>
                  <a:pt x="8673526" y="4240226"/>
                </a:lnTo>
                <a:lnTo>
                  <a:pt x="8648931" y="4238082"/>
                </a:lnTo>
                <a:lnTo>
                  <a:pt x="8654321" y="4225629"/>
                </a:lnTo>
                <a:lnTo>
                  <a:pt x="8685082" y="4201137"/>
                </a:lnTo>
                <a:lnTo>
                  <a:pt x="8739293" y="4168519"/>
                </a:lnTo>
                <a:lnTo>
                  <a:pt x="8760047" y="4162500"/>
                </a:lnTo>
                <a:lnTo>
                  <a:pt x="8786596" y="4149633"/>
                </a:lnTo>
                <a:lnTo>
                  <a:pt x="8820018" y="4132440"/>
                </a:lnTo>
                <a:lnTo>
                  <a:pt x="8846938" y="4115284"/>
                </a:lnTo>
                <a:lnTo>
                  <a:pt x="8875408" y="4090379"/>
                </a:lnTo>
                <a:lnTo>
                  <a:pt x="8890772" y="4081801"/>
                </a:lnTo>
                <a:lnTo>
                  <a:pt x="8906944" y="4063743"/>
                </a:lnTo>
                <a:close/>
                <a:moveTo>
                  <a:pt x="2868226" y="3981465"/>
                </a:moveTo>
                <a:lnTo>
                  <a:pt x="2856439" y="3994218"/>
                </a:lnTo>
                <a:lnTo>
                  <a:pt x="2856459" y="3994609"/>
                </a:lnTo>
                <a:lnTo>
                  <a:pt x="2868365" y="3981765"/>
                </a:lnTo>
                <a:close/>
                <a:moveTo>
                  <a:pt x="9059568" y="3839216"/>
                </a:moveTo>
                <a:lnTo>
                  <a:pt x="9063409" y="3858516"/>
                </a:lnTo>
                <a:lnTo>
                  <a:pt x="9078032" y="3867545"/>
                </a:lnTo>
                <a:lnTo>
                  <a:pt x="9069204" y="3898470"/>
                </a:lnTo>
                <a:lnTo>
                  <a:pt x="9066880" y="3934963"/>
                </a:lnTo>
                <a:lnTo>
                  <a:pt x="9081098" y="3911337"/>
                </a:lnTo>
                <a:lnTo>
                  <a:pt x="9086859" y="3920780"/>
                </a:lnTo>
                <a:lnTo>
                  <a:pt x="9075740" y="3947416"/>
                </a:lnTo>
                <a:lnTo>
                  <a:pt x="9089554" y="3958552"/>
                </a:lnTo>
                <a:lnTo>
                  <a:pt x="9104951" y="3961148"/>
                </a:lnTo>
                <a:lnTo>
                  <a:pt x="9127256" y="3947830"/>
                </a:lnTo>
                <a:lnTo>
                  <a:pt x="9137228" y="3952119"/>
                </a:lnTo>
                <a:lnTo>
                  <a:pt x="9112633" y="3982592"/>
                </a:lnTo>
                <a:lnTo>
                  <a:pt x="9092654" y="4003209"/>
                </a:lnTo>
                <a:lnTo>
                  <a:pt x="9074191" y="4001930"/>
                </a:lnTo>
                <a:lnTo>
                  <a:pt x="9060714" y="4012652"/>
                </a:lnTo>
                <a:lnTo>
                  <a:pt x="9053807" y="4027249"/>
                </a:lnTo>
                <a:lnTo>
                  <a:pt x="9046125" y="4033720"/>
                </a:lnTo>
                <a:lnTo>
                  <a:pt x="9024192" y="4051741"/>
                </a:lnTo>
                <a:lnTo>
                  <a:pt x="8996126" y="4074502"/>
                </a:lnTo>
                <a:lnTo>
                  <a:pt x="8967690" y="4087783"/>
                </a:lnTo>
                <a:lnTo>
                  <a:pt x="8969611" y="4079205"/>
                </a:lnTo>
                <a:lnTo>
                  <a:pt x="8962670" y="4074502"/>
                </a:lnTo>
                <a:lnTo>
                  <a:pt x="8996126" y="4047001"/>
                </a:lnTo>
                <a:lnTo>
                  <a:pt x="8999967" y="4028115"/>
                </a:lnTo>
                <a:lnTo>
                  <a:pt x="8981908" y="4014797"/>
                </a:lnTo>
                <a:lnTo>
                  <a:pt x="8990365" y="4001930"/>
                </a:lnTo>
                <a:lnTo>
                  <a:pt x="9015735" y="3990343"/>
                </a:lnTo>
                <a:lnTo>
                  <a:pt x="9035748" y="3963292"/>
                </a:lnTo>
                <a:lnTo>
                  <a:pt x="9047271" y="3941397"/>
                </a:lnTo>
                <a:lnTo>
                  <a:pt x="9050337" y="3917770"/>
                </a:lnTo>
                <a:lnTo>
                  <a:pt x="9054582" y="3911751"/>
                </a:lnTo>
                <a:lnTo>
                  <a:pt x="9050337" y="3897153"/>
                </a:lnTo>
                <a:lnTo>
                  <a:pt x="9046496" y="3866680"/>
                </a:lnTo>
                <a:lnTo>
                  <a:pt x="9048416" y="3841774"/>
                </a:lnTo>
                <a:close/>
                <a:moveTo>
                  <a:pt x="3166742" y="3691099"/>
                </a:moveTo>
                <a:lnTo>
                  <a:pt x="3150713" y="3694911"/>
                </a:lnTo>
                <a:lnTo>
                  <a:pt x="3166819" y="3691167"/>
                </a:lnTo>
                <a:close/>
                <a:moveTo>
                  <a:pt x="5389511" y="3691030"/>
                </a:moveTo>
                <a:lnTo>
                  <a:pt x="5376834" y="3695388"/>
                </a:lnTo>
                <a:lnTo>
                  <a:pt x="5376834" y="3695388"/>
                </a:lnTo>
                <a:close/>
                <a:moveTo>
                  <a:pt x="5374543" y="3648135"/>
                </a:moveTo>
                <a:lnTo>
                  <a:pt x="5374542" y="3648135"/>
                </a:lnTo>
                <a:lnTo>
                  <a:pt x="5359550" y="3661905"/>
                </a:lnTo>
                <a:lnTo>
                  <a:pt x="5344152" y="3683349"/>
                </a:lnTo>
                <a:lnTo>
                  <a:pt x="5361841" y="3709534"/>
                </a:lnTo>
                <a:lnTo>
                  <a:pt x="5361841" y="3709533"/>
                </a:lnTo>
                <a:lnTo>
                  <a:pt x="5344153" y="3683349"/>
                </a:lnTo>
                <a:lnTo>
                  <a:pt x="5359550" y="3661904"/>
                </a:lnTo>
                <a:close/>
                <a:moveTo>
                  <a:pt x="5082703" y="3621950"/>
                </a:moveTo>
                <a:lnTo>
                  <a:pt x="5082703" y="3621950"/>
                </a:lnTo>
                <a:lnTo>
                  <a:pt x="5092709" y="3631845"/>
                </a:lnTo>
                <a:lnTo>
                  <a:pt x="5096550" y="3645991"/>
                </a:lnTo>
                <a:lnTo>
                  <a:pt x="5108073" y="3649000"/>
                </a:lnTo>
                <a:lnTo>
                  <a:pt x="5123841" y="3655434"/>
                </a:lnTo>
                <a:lnTo>
                  <a:pt x="5138059" y="3652462"/>
                </a:lnTo>
                <a:lnTo>
                  <a:pt x="5161913" y="3635268"/>
                </a:lnTo>
                <a:lnTo>
                  <a:pt x="5161993" y="3633375"/>
                </a:lnTo>
                <a:lnTo>
                  <a:pt x="5161913" y="3635268"/>
                </a:lnTo>
                <a:lnTo>
                  <a:pt x="5138059" y="3652461"/>
                </a:lnTo>
                <a:lnTo>
                  <a:pt x="5123841" y="3655434"/>
                </a:lnTo>
                <a:lnTo>
                  <a:pt x="5108073" y="3649000"/>
                </a:lnTo>
                <a:lnTo>
                  <a:pt x="5096551" y="3645990"/>
                </a:lnTo>
                <a:lnTo>
                  <a:pt x="5092710" y="3631845"/>
                </a:lnTo>
                <a:close/>
                <a:moveTo>
                  <a:pt x="3188642" y="3598361"/>
                </a:moveTo>
                <a:lnTo>
                  <a:pt x="3172129" y="3603215"/>
                </a:lnTo>
                <a:lnTo>
                  <a:pt x="3188641" y="3598361"/>
                </a:lnTo>
                <a:close/>
                <a:moveTo>
                  <a:pt x="5188428" y="3546820"/>
                </a:moveTo>
                <a:lnTo>
                  <a:pt x="5184958" y="3567436"/>
                </a:lnTo>
                <a:lnTo>
                  <a:pt x="5186996" y="3571975"/>
                </a:lnTo>
                <a:lnTo>
                  <a:pt x="5184958" y="3567437"/>
                </a:lnTo>
                <a:lnTo>
                  <a:pt x="5188428" y="3546820"/>
                </a:lnTo>
                <a:close/>
                <a:moveTo>
                  <a:pt x="5466050" y="3539521"/>
                </a:moveTo>
                <a:lnTo>
                  <a:pt x="5458368" y="3542117"/>
                </a:lnTo>
                <a:lnTo>
                  <a:pt x="5455268" y="3551560"/>
                </a:lnTo>
                <a:lnTo>
                  <a:pt x="5447587" y="3564427"/>
                </a:lnTo>
                <a:lnTo>
                  <a:pt x="5446812" y="3576466"/>
                </a:lnTo>
                <a:lnTo>
                  <a:pt x="5461434" y="3595352"/>
                </a:lnTo>
                <a:lnTo>
                  <a:pt x="5461434" y="3595352"/>
                </a:lnTo>
                <a:lnTo>
                  <a:pt x="5447216" y="3576466"/>
                </a:lnTo>
                <a:lnTo>
                  <a:pt x="5447587" y="3564427"/>
                </a:lnTo>
                <a:lnTo>
                  <a:pt x="5455269" y="3551560"/>
                </a:lnTo>
                <a:lnTo>
                  <a:pt x="5458739" y="3542117"/>
                </a:lnTo>
                <a:lnTo>
                  <a:pt x="5466201" y="3539595"/>
                </a:lnTo>
                <a:close/>
                <a:moveTo>
                  <a:pt x="3223244" y="3535646"/>
                </a:moveTo>
                <a:lnTo>
                  <a:pt x="3237865" y="3555397"/>
                </a:lnTo>
                <a:lnTo>
                  <a:pt x="3240561" y="3582899"/>
                </a:lnTo>
                <a:lnTo>
                  <a:pt x="3220177" y="3601785"/>
                </a:lnTo>
                <a:lnTo>
                  <a:pt x="3204409" y="3615517"/>
                </a:lnTo>
                <a:lnTo>
                  <a:pt x="3179039" y="3649000"/>
                </a:lnTo>
                <a:lnTo>
                  <a:pt x="3150603" y="3694936"/>
                </a:lnTo>
                <a:lnTo>
                  <a:pt x="3148278" y="3722438"/>
                </a:lnTo>
                <a:lnTo>
                  <a:pt x="3146729" y="3757200"/>
                </a:lnTo>
                <a:lnTo>
                  <a:pt x="3148279" y="3722438"/>
                </a:lnTo>
                <a:lnTo>
                  <a:pt x="3150603" y="3694936"/>
                </a:lnTo>
                <a:lnTo>
                  <a:pt x="3150604" y="3694936"/>
                </a:lnTo>
                <a:lnTo>
                  <a:pt x="3179040" y="3649001"/>
                </a:lnTo>
                <a:lnTo>
                  <a:pt x="3204410" y="3615517"/>
                </a:lnTo>
                <a:lnTo>
                  <a:pt x="3220178" y="3601785"/>
                </a:lnTo>
                <a:lnTo>
                  <a:pt x="3240561" y="3582899"/>
                </a:lnTo>
                <a:lnTo>
                  <a:pt x="3237866" y="3555398"/>
                </a:lnTo>
                <a:close/>
                <a:moveTo>
                  <a:pt x="3214274" y="3519671"/>
                </a:moveTo>
                <a:lnTo>
                  <a:pt x="3214046" y="3522779"/>
                </a:lnTo>
                <a:lnTo>
                  <a:pt x="3210576" y="3542116"/>
                </a:lnTo>
                <a:lnTo>
                  <a:pt x="3210576" y="3542116"/>
                </a:lnTo>
                <a:lnTo>
                  <a:pt x="3210576" y="3542116"/>
                </a:lnTo>
                <a:lnTo>
                  <a:pt x="3214046" y="3522780"/>
                </a:lnTo>
                <a:close/>
                <a:moveTo>
                  <a:pt x="5482879" y="3502115"/>
                </a:moveTo>
                <a:lnTo>
                  <a:pt x="5477202" y="3533502"/>
                </a:lnTo>
                <a:lnTo>
                  <a:pt x="5479122" y="3545954"/>
                </a:lnTo>
                <a:lnTo>
                  <a:pt x="5479123" y="3545954"/>
                </a:lnTo>
                <a:lnTo>
                  <a:pt x="5482189" y="3561417"/>
                </a:lnTo>
                <a:lnTo>
                  <a:pt x="5482189" y="3561419"/>
                </a:lnTo>
                <a:lnTo>
                  <a:pt x="5482189" y="3561416"/>
                </a:lnTo>
                <a:lnTo>
                  <a:pt x="5479123" y="3545954"/>
                </a:lnTo>
                <a:lnTo>
                  <a:pt x="5477202" y="3533501"/>
                </a:lnTo>
                <a:close/>
                <a:moveTo>
                  <a:pt x="1266145" y="3493585"/>
                </a:moveTo>
                <a:lnTo>
                  <a:pt x="1266920" y="3493999"/>
                </a:lnTo>
                <a:lnTo>
                  <a:pt x="1267694" y="3495316"/>
                </a:lnTo>
                <a:lnTo>
                  <a:pt x="1267694" y="3496595"/>
                </a:lnTo>
                <a:lnTo>
                  <a:pt x="1267694" y="3497009"/>
                </a:lnTo>
                <a:lnTo>
                  <a:pt x="1266920" y="3496595"/>
                </a:lnTo>
                <a:lnTo>
                  <a:pt x="1266145" y="3495316"/>
                </a:lnTo>
                <a:lnTo>
                  <a:pt x="1265403" y="3493999"/>
                </a:lnTo>
                <a:close/>
                <a:moveTo>
                  <a:pt x="2870689" y="3483514"/>
                </a:moveTo>
                <a:lnTo>
                  <a:pt x="2844141" y="3500469"/>
                </a:lnTo>
                <a:lnTo>
                  <a:pt x="2844163" y="3500632"/>
                </a:lnTo>
                <a:lnTo>
                  <a:pt x="2870656" y="3483728"/>
                </a:lnTo>
                <a:close/>
                <a:moveTo>
                  <a:pt x="5478698" y="3471183"/>
                </a:moveTo>
                <a:lnTo>
                  <a:pt x="5478718" y="3471275"/>
                </a:lnTo>
                <a:lnTo>
                  <a:pt x="5484109" y="3495315"/>
                </a:lnTo>
                <a:lnTo>
                  <a:pt x="5484109" y="3495315"/>
                </a:lnTo>
                <a:lnTo>
                  <a:pt x="5478718" y="3471275"/>
                </a:lnTo>
                <a:close/>
                <a:moveTo>
                  <a:pt x="9066509" y="3433052"/>
                </a:moveTo>
                <a:lnTo>
                  <a:pt x="9068430" y="3434331"/>
                </a:lnTo>
                <a:lnTo>
                  <a:pt x="9068430" y="3435610"/>
                </a:lnTo>
                <a:lnTo>
                  <a:pt x="9067655" y="3436927"/>
                </a:lnTo>
                <a:lnTo>
                  <a:pt x="9066509" y="3436927"/>
                </a:lnTo>
                <a:lnTo>
                  <a:pt x="9065734" y="3436476"/>
                </a:lnTo>
                <a:lnTo>
                  <a:pt x="9065734" y="3435610"/>
                </a:lnTo>
                <a:close/>
                <a:moveTo>
                  <a:pt x="5432595" y="3418003"/>
                </a:moveTo>
                <a:lnTo>
                  <a:pt x="5444891" y="3424022"/>
                </a:lnTo>
                <a:lnTo>
                  <a:pt x="5445095" y="3423928"/>
                </a:lnTo>
                <a:close/>
                <a:moveTo>
                  <a:pt x="2952879" y="3414204"/>
                </a:moveTo>
                <a:lnTo>
                  <a:pt x="2982177" y="3415858"/>
                </a:lnTo>
                <a:lnTo>
                  <a:pt x="2987159" y="3422737"/>
                </a:lnTo>
                <a:lnTo>
                  <a:pt x="2982548" y="3415858"/>
                </a:lnTo>
                <a:close/>
                <a:moveTo>
                  <a:pt x="9090734" y="3391818"/>
                </a:moveTo>
                <a:lnTo>
                  <a:pt x="9090329" y="3392684"/>
                </a:lnTo>
                <a:lnTo>
                  <a:pt x="9090329" y="3394414"/>
                </a:lnTo>
                <a:lnTo>
                  <a:pt x="9090734" y="3394828"/>
                </a:lnTo>
                <a:lnTo>
                  <a:pt x="9091475" y="3395280"/>
                </a:lnTo>
                <a:lnTo>
                  <a:pt x="9093395" y="3395280"/>
                </a:lnTo>
                <a:lnTo>
                  <a:pt x="9091879" y="3401262"/>
                </a:lnTo>
                <a:lnTo>
                  <a:pt x="9088813" y="3402578"/>
                </a:lnTo>
                <a:lnTo>
                  <a:pt x="9087634" y="3402578"/>
                </a:lnTo>
                <a:lnTo>
                  <a:pt x="9087263" y="3400848"/>
                </a:lnTo>
                <a:lnTo>
                  <a:pt x="9085714" y="3400434"/>
                </a:lnTo>
                <a:lnTo>
                  <a:pt x="9086118" y="3398289"/>
                </a:lnTo>
                <a:lnTo>
                  <a:pt x="9085714" y="3393963"/>
                </a:lnTo>
                <a:lnTo>
                  <a:pt x="9088813" y="3392684"/>
                </a:lnTo>
                <a:close/>
                <a:moveTo>
                  <a:pt x="13443" y="3390539"/>
                </a:moveTo>
                <a:lnTo>
                  <a:pt x="14622" y="3395694"/>
                </a:lnTo>
                <a:lnTo>
                  <a:pt x="12702" y="3393549"/>
                </a:lnTo>
                <a:lnTo>
                  <a:pt x="12702" y="3392270"/>
                </a:lnTo>
                <a:close/>
                <a:moveTo>
                  <a:pt x="2993433" y="3387773"/>
                </a:moveTo>
                <a:lnTo>
                  <a:pt x="2987163" y="3422743"/>
                </a:lnTo>
                <a:lnTo>
                  <a:pt x="3041003" y="3478573"/>
                </a:lnTo>
                <a:lnTo>
                  <a:pt x="3062937" y="3484141"/>
                </a:lnTo>
                <a:lnTo>
                  <a:pt x="3097538" y="3509461"/>
                </a:lnTo>
                <a:lnTo>
                  <a:pt x="3125974" y="3522779"/>
                </a:lnTo>
                <a:lnTo>
                  <a:pt x="3131365" y="3537790"/>
                </a:lnTo>
                <a:lnTo>
                  <a:pt x="3110981" y="3589332"/>
                </a:lnTo>
                <a:lnTo>
                  <a:pt x="3138676" y="3598775"/>
                </a:lnTo>
                <a:lnTo>
                  <a:pt x="3168291" y="3604343"/>
                </a:lnTo>
                <a:lnTo>
                  <a:pt x="3168292" y="3604343"/>
                </a:lnTo>
                <a:lnTo>
                  <a:pt x="3138677" y="3598775"/>
                </a:lnTo>
                <a:lnTo>
                  <a:pt x="3111353" y="3589331"/>
                </a:lnTo>
                <a:lnTo>
                  <a:pt x="3131366" y="3537790"/>
                </a:lnTo>
                <a:lnTo>
                  <a:pt x="3125975" y="3522779"/>
                </a:lnTo>
                <a:lnTo>
                  <a:pt x="3097909" y="3509461"/>
                </a:lnTo>
                <a:lnTo>
                  <a:pt x="3063308" y="3484141"/>
                </a:lnTo>
                <a:lnTo>
                  <a:pt x="3041004" y="3478573"/>
                </a:lnTo>
                <a:lnTo>
                  <a:pt x="2987164" y="3422743"/>
                </a:lnTo>
                <a:close/>
                <a:moveTo>
                  <a:pt x="1146" y="3382827"/>
                </a:moveTo>
                <a:lnTo>
                  <a:pt x="1146" y="3383655"/>
                </a:lnTo>
                <a:lnTo>
                  <a:pt x="1921" y="3384106"/>
                </a:lnTo>
                <a:lnTo>
                  <a:pt x="3841" y="3384106"/>
                </a:lnTo>
                <a:lnTo>
                  <a:pt x="5762" y="3385385"/>
                </a:lnTo>
                <a:lnTo>
                  <a:pt x="4987" y="3385837"/>
                </a:lnTo>
                <a:lnTo>
                  <a:pt x="5762" y="3385837"/>
                </a:lnTo>
                <a:lnTo>
                  <a:pt x="6537" y="3385837"/>
                </a:lnTo>
                <a:lnTo>
                  <a:pt x="6537" y="3385385"/>
                </a:lnTo>
                <a:lnTo>
                  <a:pt x="7682" y="3384520"/>
                </a:lnTo>
                <a:lnTo>
                  <a:pt x="7682" y="3385837"/>
                </a:lnTo>
                <a:lnTo>
                  <a:pt x="6908" y="3388809"/>
                </a:lnTo>
                <a:lnTo>
                  <a:pt x="5391" y="3387981"/>
                </a:lnTo>
                <a:lnTo>
                  <a:pt x="1146" y="3385837"/>
                </a:lnTo>
                <a:lnTo>
                  <a:pt x="0" y="3384106"/>
                </a:lnTo>
                <a:close/>
                <a:moveTo>
                  <a:pt x="6112767" y="3375528"/>
                </a:moveTo>
                <a:lnTo>
                  <a:pt x="6116608" y="3376355"/>
                </a:lnTo>
                <a:lnTo>
                  <a:pt x="6118528" y="3377221"/>
                </a:lnTo>
                <a:lnTo>
                  <a:pt x="6120449" y="3381096"/>
                </a:lnTo>
                <a:lnTo>
                  <a:pt x="6122369" y="3385385"/>
                </a:lnTo>
                <a:lnTo>
                  <a:pt x="6121999" y="3389674"/>
                </a:lnTo>
                <a:lnTo>
                  <a:pt x="6120853" y="3391818"/>
                </a:lnTo>
                <a:lnTo>
                  <a:pt x="6117012" y="3392684"/>
                </a:lnTo>
                <a:lnTo>
                  <a:pt x="6114688" y="3392684"/>
                </a:lnTo>
                <a:lnTo>
                  <a:pt x="6109297" y="3389674"/>
                </a:lnTo>
                <a:lnTo>
                  <a:pt x="6108151" y="3387981"/>
                </a:lnTo>
                <a:lnTo>
                  <a:pt x="6106231" y="3381961"/>
                </a:lnTo>
                <a:lnTo>
                  <a:pt x="6107377" y="3380682"/>
                </a:lnTo>
                <a:lnTo>
                  <a:pt x="6109297" y="3377221"/>
                </a:lnTo>
                <a:close/>
                <a:moveTo>
                  <a:pt x="5378384" y="3375077"/>
                </a:moveTo>
                <a:lnTo>
                  <a:pt x="5378384" y="3375077"/>
                </a:lnTo>
                <a:lnTo>
                  <a:pt x="5385695" y="3396973"/>
                </a:lnTo>
                <a:lnTo>
                  <a:pt x="5405674" y="3402127"/>
                </a:lnTo>
                <a:lnTo>
                  <a:pt x="5422217" y="3417589"/>
                </a:lnTo>
                <a:lnTo>
                  <a:pt x="5422195" y="3417604"/>
                </a:lnTo>
                <a:lnTo>
                  <a:pt x="5432431" y="3417997"/>
                </a:lnTo>
                <a:lnTo>
                  <a:pt x="5422217" y="3417589"/>
                </a:lnTo>
                <a:lnTo>
                  <a:pt x="5405674" y="3402127"/>
                </a:lnTo>
                <a:lnTo>
                  <a:pt x="5385695" y="3396972"/>
                </a:lnTo>
                <a:close/>
                <a:moveTo>
                  <a:pt x="972788" y="3372518"/>
                </a:moveTo>
                <a:lnTo>
                  <a:pt x="973934" y="3374211"/>
                </a:lnTo>
                <a:lnTo>
                  <a:pt x="974338" y="3375528"/>
                </a:lnTo>
                <a:lnTo>
                  <a:pt x="973934" y="3376356"/>
                </a:lnTo>
                <a:lnTo>
                  <a:pt x="973934" y="3375076"/>
                </a:lnTo>
                <a:lnTo>
                  <a:pt x="972788" y="3373383"/>
                </a:lnTo>
                <a:lnTo>
                  <a:pt x="972384" y="3372932"/>
                </a:lnTo>
                <a:close/>
                <a:moveTo>
                  <a:pt x="9074561" y="3369057"/>
                </a:moveTo>
                <a:lnTo>
                  <a:pt x="9076482" y="3370374"/>
                </a:lnTo>
                <a:lnTo>
                  <a:pt x="9077257" y="3371239"/>
                </a:lnTo>
                <a:lnTo>
                  <a:pt x="9075741" y="3376807"/>
                </a:lnTo>
                <a:lnTo>
                  <a:pt x="9077257" y="3378087"/>
                </a:lnTo>
                <a:lnTo>
                  <a:pt x="9078032" y="3381962"/>
                </a:lnTo>
                <a:lnTo>
                  <a:pt x="9077661" y="3383241"/>
                </a:lnTo>
                <a:lnTo>
                  <a:pt x="9076111" y="3385837"/>
                </a:lnTo>
                <a:lnTo>
                  <a:pt x="9074561" y="3385837"/>
                </a:lnTo>
                <a:lnTo>
                  <a:pt x="9073416" y="3383655"/>
                </a:lnTo>
                <a:lnTo>
                  <a:pt x="9069946" y="3382827"/>
                </a:lnTo>
                <a:lnTo>
                  <a:pt x="9068800" y="3380682"/>
                </a:lnTo>
                <a:lnTo>
                  <a:pt x="9068430" y="3377673"/>
                </a:lnTo>
                <a:lnTo>
                  <a:pt x="9070721" y="3377221"/>
                </a:lnTo>
                <a:lnTo>
                  <a:pt x="9073416" y="3373384"/>
                </a:lnTo>
                <a:lnTo>
                  <a:pt x="9072270" y="3372518"/>
                </a:lnTo>
                <a:lnTo>
                  <a:pt x="9069946" y="3371653"/>
                </a:lnTo>
                <a:lnTo>
                  <a:pt x="9070350" y="3370788"/>
                </a:lnTo>
                <a:close/>
                <a:moveTo>
                  <a:pt x="5378742" y="3363485"/>
                </a:moveTo>
                <a:lnTo>
                  <a:pt x="5378384" y="3375069"/>
                </a:lnTo>
                <a:lnTo>
                  <a:pt x="5378755" y="3363489"/>
                </a:lnTo>
                <a:close/>
                <a:moveTo>
                  <a:pt x="9060343" y="3360066"/>
                </a:moveTo>
                <a:lnTo>
                  <a:pt x="9061118" y="3360479"/>
                </a:lnTo>
                <a:lnTo>
                  <a:pt x="9062264" y="3361759"/>
                </a:lnTo>
                <a:lnTo>
                  <a:pt x="9060714" y="3362210"/>
                </a:lnTo>
                <a:lnTo>
                  <a:pt x="9059973" y="3364355"/>
                </a:lnTo>
                <a:lnTo>
                  <a:pt x="9059973" y="3366085"/>
                </a:lnTo>
                <a:lnTo>
                  <a:pt x="9060343" y="3366499"/>
                </a:lnTo>
                <a:lnTo>
                  <a:pt x="9058794" y="3368643"/>
                </a:lnTo>
                <a:lnTo>
                  <a:pt x="9057277" y="3370374"/>
                </a:lnTo>
                <a:lnTo>
                  <a:pt x="9056098" y="3370374"/>
                </a:lnTo>
                <a:lnTo>
                  <a:pt x="9058423" y="3366913"/>
                </a:lnTo>
                <a:lnTo>
                  <a:pt x="9058794" y="3365634"/>
                </a:lnTo>
                <a:lnTo>
                  <a:pt x="9060343" y="3361759"/>
                </a:lnTo>
                <a:close/>
                <a:moveTo>
                  <a:pt x="8995352" y="3351036"/>
                </a:moveTo>
                <a:lnTo>
                  <a:pt x="8998451" y="3354911"/>
                </a:lnTo>
                <a:lnTo>
                  <a:pt x="9001147" y="3357056"/>
                </a:lnTo>
                <a:lnTo>
                  <a:pt x="9004583" y="3355777"/>
                </a:lnTo>
                <a:lnTo>
                  <a:pt x="9008053" y="3359200"/>
                </a:lnTo>
                <a:lnTo>
                  <a:pt x="9015735" y="3369057"/>
                </a:lnTo>
                <a:lnTo>
                  <a:pt x="9018835" y="3371239"/>
                </a:lnTo>
                <a:lnTo>
                  <a:pt x="9020755" y="3372518"/>
                </a:lnTo>
                <a:lnTo>
                  <a:pt x="9021901" y="3374211"/>
                </a:lnTo>
                <a:lnTo>
                  <a:pt x="9022676" y="3376807"/>
                </a:lnTo>
                <a:lnTo>
                  <a:pt x="9024596" y="3378538"/>
                </a:lnTo>
                <a:lnTo>
                  <a:pt x="9025371" y="3379817"/>
                </a:lnTo>
                <a:lnTo>
                  <a:pt x="9024596" y="3381510"/>
                </a:lnTo>
                <a:lnTo>
                  <a:pt x="9025371" y="3383241"/>
                </a:lnTo>
                <a:lnTo>
                  <a:pt x="9028033" y="3386250"/>
                </a:lnTo>
                <a:lnTo>
                  <a:pt x="9029583" y="3389674"/>
                </a:lnTo>
                <a:lnTo>
                  <a:pt x="9031907" y="3391405"/>
                </a:lnTo>
                <a:lnTo>
                  <a:pt x="9033053" y="3392684"/>
                </a:lnTo>
                <a:lnTo>
                  <a:pt x="9034198" y="3393549"/>
                </a:lnTo>
                <a:lnTo>
                  <a:pt x="9035748" y="3395280"/>
                </a:lnTo>
                <a:lnTo>
                  <a:pt x="9038039" y="3396559"/>
                </a:lnTo>
                <a:lnTo>
                  <a:pt x="9043430" y="3402127"/>
                </a:lnTo>
                <a:lnTo>
                  <a:pt x="9047271" y="3407281"/>
                </a:lnTo>
                <a:lnTo>
                  <a:pt x="9049191" y="3409877"/>
                </a:lnTo>
                <a:lnTo>
                  <a:pt x="9051112" y="3412887"/>
                </a:lnTo>
                <a:lnTo>
                  <a:pt x="9054582" y="3415031"/>
                </a:lnTo>
                <a:lnTo>
                  <a:pt x="9056873" y="3417589"/>
                </a:lnTo>
                <a:lnTo>
                  <a:pt x="9057277" y="3423609"/>
                </a:lnTo>
                <a:lnTo>
                  <a:pt x="9056098" y="3425753"/>
                </a:lnTo>
                <a:lnTo>
                  <a:pt x="9053437" y="3426619"/>
                </a:lnTo>
                <a:lnTo>
                  <a:pt x="9052257" y="3426619"/>
                </a:lnTo>
                <a:lnTo>
                  <a:pt x="9050337" y="3427033"/>
                </a:lnTo>
                <a:lnTo>
                  <a:pt x="9045721" y="3423609"/>
                </a:lnTo>
                <a:lnTo>
                  <a:pt x="9044576" y="3422744"/>
                </a:lnTo>
                <a:lnTo>
                  <a:pt x="9043026" y="3423609"/>
                </a:lnTo>
                <a:lnTo>
                  <a:pt x="9042655" y="3422330"/>
                </a:lnTo>
                <a:lnTo>
                  <a:pt x="9041880" y="3421013"/>
                </a:lnTo>
                <a:lnTo>
                  <a:pt x="9039185" y="3419734"/>
                </a:lnTo>
                <a:lnTo>
                  <a:pt x="9036894" y="3417589"/>
                </a:lnTo>
                <a:lnTo>
                  <a:pt x="9036489" y="3415859"/>
                </a:lnTo>
                <a:lnTo>
                  <a:pt x="9036489" y="3414166"/>
                </a:lnTo>
                <a:lnTo>
                  <a:pt x="9035748" y="3413301"/>
                </a:lnTo>
                <a:lnTo>
                  <a:pt x="9031907" y="3411156"/>
                </a:lnTo>
                <a:lnTo>
                  <a:pt x="9029212" y="3409426"/>
                </a:lnTo>
                <a:lnTo>
                  <a:pt x="9027662" y="3406867"/>
                </a:lnTo>
                <a:lnTo>
                  <a:pt x="9024967" y="3405137"/>
                </a:lnTo>
                <a:lnTo>
                  <a:pt x="9020351" y="3401262"/>
                </a:lnTo>
                <a:lnTo>
                  <a:pt x="9018431" y="3400434"/>
                </a:lnTo>
                <a:lnTo>
                  <a:pt x="9016510" y="3398289"/>
                </a:lnTo>
                <a:lnTo>
                  <a:pt x="9011894" y="3391818"/>
                </a:lnTo>
                <a:lnTo>
                  <a:pt x="9009974" y="3390126"/>
                </a:lnTo>
                <a:lnTo>
                  <a:pt x="9008828" y="3387530"/>
                </a:lnTo>
                <a:lnTo>
                  <a:pt x="9004987" y="3379817"/>
                </a:lnTo>
                <a:lnTo>
                  <a:pt x="9003067" y="3377221"/>
                </a:lnTo>
                <a:lnTo>
                  <a:pt x="9000742" y="3374663"/>
                </a:lnTo>
                <a:lnTo>
                  <a:pt x="8999192" y="3371239"/>
                </a:lnTo>
                <a:lnTo>
                  <a:pt x="8998822" y="3367778"/>
                </a:lnTo>
                <a:lnTo>
                  <a:pt x="8996126" y="3362624"/>
                </a:lnTo>
                <a:lnTo>
                  <a:pt x="8996126" y="3360479"/>
                </a:lnTo>
                <a:lnTo>
                  <a:pt x="8996531" y="3357921"/>
                </a:lnTo>
                <a:lnTo>
                  <a:pt x="8996126" y="3357056"/>
                </a:lnTo>
                <a:lnTo>
                  <a:pt x="8994610" y="3355777"/>
                </a:lnTo>
                <a:lnTo>
                  <a:pt x="8994610" y="3354046"/>
                </a:lnTo>
                <a:lnTo>
                  <a:pt x="8994981" y="3351902"/>
                </a:lnTo>
                <a:close/>
                <a:moveTo>
                  <a:pt x="6173514" y="3345468"/>
                </a:moveTo>
                <a:lnTo>
                  <a:pt x="6175435" y="3349343"/>
                </a:lnTo>
                <a:lnTo>
                  <a:pt x="6176614" y="3353632"/>
                </a:lnTo>
                <a:lnTo>
                  <a:pt x="6176210" y="3357469"/>
                </a:lnTo>
                <a:lnTo>
                  <a:pt x="6174660" y="3359200"/>
                </a:lnTo>
                <a:lnTo>
                  <a:pt x="6173919" y="3361344"/>
                </a:lnTo>
                <a:lnTo>
                  <a:pt x="6172369" y="3362623"/>
                </a:lnTo>
                <a:lnTo>
                  <a:pt x="6168899" y="3363940"/>
                </a:lnTo>
                <a:lnTo>
                  <a:pt x="6165058" y="3363489"/>
                </a:lnTo>
                <a:lnTo>
                  <a:pt x="6163542" y="3361758"/>
                </a:lnTo>
                <a:lnTo>
                  <a:pt x="6163542" y="3360479"/>
                </a:lnTo>
                <a:lnTo>
                  <a:pt x="6164687" y="3360065"/>
                </a:lnTo>
                <a:lnTo>
                  <a:pt x="6165058" y="3357921"/>
                </a:lnTo>
                <a:lnTo>
                  <a:pt x="6165833" y="3354046"/>
                </a:lnTo>
                <a:lnTo>
                  <a:pt x="6166608" y="3352766"/>
                </a:lnTo>
                <a:lnTo>
                  <a:pt x="6168899" y="3351036"/>
                </a:lnTo>
                <a:lnTo>
                  <a:pt x="6169674" y="3348478"/>
                </a:lnTo>
                <a:lnTo>
                  <a:pt x="6171223" y="3346333"/>
                </a:lnTo>
                <a:close/>
                <a:moveTo>
                  <a:pt x="3003706" y="3333881"/>
                </a:moveTo>
                <a:lnTo>
                  <a:pt x="2993329" y="3363940"/>
                </a:lnTo>
                <a:lnTo>
                  <a:pt x="2994475" y="3381961"/>
                </a:lnTo>
                <a:lnTo>
                  <a:pt x="2993329" y="3363940"/>
                </a:lnTo>
                <a:lnTo>
                  <a:pt x="3003707" y="3333881"/>
                </a:lnTo>
                <a:close/>
                <a:moveTo>
                  <a:pt x="3104824" y="3325697"/>
                </a:moveTo>
                <a:lnTo>
                  <a:pt x="3104816" y="3325717"/>
                </a:lnTo>
                <a:lnTo>
                  <a:pt x="3108690" y="3345017"/>
                </a:lnTo>
                <a:lnTo>
                  <a:pt x="3100975" y="3351901"/>
                </a:lnTo>
                <a:lnTo>
                  <a:pt x="3100976" y="3351901"/>
                </a:lnTo>
                <a:lnTo>
                  <a:pt x="3108691" y="3345017"/>
                </a:lnTo>
                <a:lnTo>
                  <a:pt x="3104816" y="3325717"/>
                </a:lnTo>
                <a:close/>
                <a:moveTo>
                  <a:pt x="3073715" y="3324006"/>
                </a:moveTo>
                <a:lnTo>
                  <a:pt x="3099830" y="3342044"/>
                </a:lnTo>
                <a:lnTo>
                  <a:pt x="3100963" y="3351797"/>
                </a:lnTo>
                <a:lnTo>
                  <a:pt x="3099829" y="3341593"/>
                </a:lnTo>
                <a:close/>
                <a:moveTo>
                  <a:pt x="8893871" y="3316274"/>
                </a:moveTo>
                <a:lnTo>
                  <a:pt x="8893467" y="3320563"/>
                </a:lnTo>
                <a:lnTo>
                  <a:pt x="8892692" y="3322707"/>
                </a:lnTo>
                <a:lnTo>
                  <a:pt x="8891917" y="3323572"/>
                </a:lnTo>
                <a:lnTo>
                  <a:pt x="8893096" y="3318418"/>
                </a:lnTo>
                <a:close/>
                <a:moveTo>
                  <a:pt x="16543" y="3297388"/>
                </a:moveTo>
                <a:lnTo>
                  <a:pt x="16913" y="3297388"/>
                </a:lnTo>
                <a:lnTo>
                  <a:pt x="18463" y="3297802"/>
                </a:lnTo>
                <a:lnTo>
                  <a:pt x="18463" y="3299081"/>
                </a:lnTo>
                <a:lnTo>
                  <a:pt x="18059" y="3299946"/>
                </a:lnTo>
                <a:lnTo>
                  <a:pt x="17318" y="3301677"/>
                </a:lnTo>
                <a:lnTo>
                  <a:pt x="16913" y="3301677"/>
                </a:lnTo>
                <a:lnTo>
                  <a:pt x="15363" y="3300397"/>
                </a:lnTo>
                <a:lnTo>
                  <a:pt x="14993" y="3299946"/>
                </a:lnTo>
                <a:close/>
                <a:moveTo>
                  <a:pt x="1014297" y="3293512"/>
                </a:moveTo>
                <a:lnTo>
                  <a:pt x="1015072" y="3293926"/>
                </a:lnTo>
                <a:lnTo>
                  <a:pt x="1016217" y="3294378"/>
                </a:lnTo>
                <a:lnTo>
                  <a:pt x="1018138" y="3295657"/>
                </a:lnTo>
                <a:lnTo>
                  <a:pt x="1018912" y="3296936"/>
                </a:lnTo>
                <a:lnTo>
                  <a:pt x="1018543" y="3297387"/>
                </a:lnTo>
                <a:lnTo>
                  <a:pt x="1018543" y="3296936"/>
                </a:lnTo>
                <a:lnTo>
                  <a:pt x="1017767" y="3296071"/>
                </a:lnTo>
                <a:lnTo>
                  <a:pt x="1016217" y="3295657"/>
                </a:lnTo>
                <a:lnTo>
                  <a:pt x="1014701" y="3294378"/>
                </a:lnTo>
                <a:lnTo>
                  <a:pt x="1014297" y="3294378"/>
                </a:lnTo>
                <a:lnTo>
                  <a:pt x="1013926" y="3293926"/>
                </a:lnTo>
                <a:close/>
                <a:moveTo>
                  <a:pt x="898566" y="3289223"/>
                </a:moveTo>
                <a:lnTo>
                  <a:pt x="901261" y="3290916"/>
                </a:lnTo>
                <a:lnTo>
                  <a:pt x="901665" y="3291782"/>
                </a:lnTo>
                <a:lnTo>
                  <a:pt x="900890" y="3291368"/>
                </a:lnTo>
                <a:lnTo>
                  <a:pt x="898970" y="3290503"/>
                </a:lnTo>
                <a:close/>
                <a:moveTo>
                  <a:pt x="996609" y="3287079"/>
                </a:moveTo>
                <a:lnTo>
                  <a:pt x="997789" y="3287079"/>
                </a:lnTo>
                <a:lnTo>
                  <a:pt x="999708" y="3289637"/>
                </a:lnTo>
                <a:lnTo>
                  <a:pt x="999708" y="3290089"/>
                </a:lnTo>
                <a:close/>
                <a:moveTo>
                  <a:pt x="2784184" y="3281017"/>
                </a:moveTo>
                <a:lnTo>
                  <a:pt x="2784169" y="3281060"/>
                </a:lnTo>
                <a:lnTo>
                  <a:pt x="2775589" y="3286854"/>
                </a:lnTo>
                <a:lnTo>
                  <a:pt x="2784170" y="3281059"/>
                </a:lnTo>
                <a:close/>
                <a:moveTo>
                  <a:pt x="891659" y="3280194"/>
                </a:moveTo>
                <a:lnTo>
                  <a:pt x="893209" y="3280646"/>
                </a:lnTo>
                <a:lnTo>
                  <a:pt x="893950" y="3282339"/>
                </a:lnTo>
                <a:lnTo>
                  <a:pt x="895871" y="3284483"/>
                </a:lnTo>
                <a:lnTo>
                  <a:pt x="896645" y="3285348"/>
                </a:lnTo>
                <a:lnTo>
                  <a:pt x="895500" y="3284935"/>
                </a:lnTo>
                <a:lnTo>
                  <a:pt x="893950" y="3282790"/>
                </a:lnTo>
                <a:lnTo>
                  <a:pt x="892030" y="3280646"/>
                </a:lnTo>
                <a:close/>
                <a:moveTo>
                  <a:pt x="5518760" y="3275812"/>
                </a:moveTo>
                <a:lnTo>
                  <a:pt x="5518711" y="3277185"/>
                </a:lnTo>
                <a:lnTo>
                  <a:pt x="5516865" y="3284297"/>
                </a:lnTo>
                <a:lnTo>
                  <a:pt x="5518711" y="3277636"/>
                </a:lnTo>
                <a:close/>
                <a:moveTo>
                  <a:pt x="897791" y="3266462"/>
                </a:moveTo>
                <a:lnTo>
                  <a:pt x="897791" y="3267328"/>
                </a:lnTo>
                <a:lnTo>
                  <a:pt x="895129" y="3269472"/>
                </a:lnTo>
                <a:lnTo>
                  <a:pt x="893950" y="3270751"/>
                </a:lnTo>
                <a:lnTo>
                  <a:pt x="893950" y="3272482"/>
                </a:lnTo>
                <a:lnTo>
                  <a:pt x="894725" y="3272896"/>
                </a:lnTo>
                <a:lnTo>
                  <a:pt x="895129" y="3273761"/>
                </a:lnTo>
                <a:lnTo>
                  <a:pt x="893950" y="3273761"/>
                </a:lnTo>
                <a:lnTo>
                  <a:pt x="893580" y="3273347"/>
                </a:lnTo>
                <a:lnTo>
                  <a:pt x="893209" y="3272030"/>
                </a:lnTo>
                <a:lnTo>
                  <a:pt x="893580" y="3270337"/>
                </a:lnTo>
                <a:lnTo>
                  <a:pt x="893950" y="3269472"/>
                </a:lnTo>
                <a:lnTo>
                  <a:pt x="895129" y="3268193"/>
                </a:lnTo>
                <a:lnTo>
                  <a:pt x="897049" y="3267328"/>
                </a:lnTo>
                <a:close/>
                <a:moveTo>
                  <a:pt x="5311876" y="3266048"/>
                </a:moveTo>
                <a:lnTo>
                  <a:pt x="5311876" y="3266048"/>
                </a:lnTo>
                <a:lnTo>
                  <a:pt x="5296479" y="3274174"/>
                </a:lnTo>
                <a:lnTo>
                  <a:pt x="5288797" y="3274174"/>
                </a:lnTo>
                <a:lnTo>
                  <a:pt x="5271109" y="3287492"/>
                </a:lnTo>
                <a:lnTo>
                  <a:pt x="5261506" y="3273761"/>
                </a:lnTo>
                <a:lnTo>
                  <a:pt x="5219964" y="3285348"/>
                </a:lnTo>
                <a:lnTo>
                  <a:pt x="5200355" y="3286627"/>
                </a:lnTo>
                <a:lnTo>
                  <a:pt x="5196110" y="3408559"/>
                </a:lnTo>
                <a:lnTo>
                  <a:pt x="5169965" y="3409425"/>
                </a:lnTo>
                <a:lnTo>
                  <a:pt x="5167307" y="3508489"/>
                </a:lnTo>
                <a:lnTo>
                  <a:pt x="5170369" y="3409426"/>
                </a:lnTo>
                <a:lnTo>
                  <a:pt x="5196110" y="3408560"/>
                </a:lnTo>
                <a:lnTo>
                  <a:pt x="5200355" y="3286628"/>
                </a:lnTo>
                <a:lnTo>
                  <a:pt x="5220335" y="3285349"/>
                </a:lnTo>
                <a:lnTo>
                  <a:pt x="5261506" y="3273761"/>
                </a:lnTo>
                <a:lnTo>
                  <a:pt x="5271108" y="3287493"/>
                </a:lnTo>
                <a:lnTo>
                  <a:pt x="5288797" y="3274175"/>
                </a:lnTo>
                <a:lnTo>
                  <a:pt x="5296478" y="3274175"/>
                </a:lnTo>
                <a:lnTo>
                  <a:pt x="5311876" y="3266049"/>
                </a:lnTo>
                <a:lnTo>
                  <a:pt x="5316862" y="3269021"/>
                </a:lnTo>
                <a:lnTo>
                  <a:pt x="5326094" y="3296071"/>
                </a:lnTo>
                <a:lnTo>
                  <a:pt x="5331080" y="3302090"/>
                </a:lnTo>
                <a:lnTo>
                  <a:pt x="5338762" y="3321842"/>
                </a:lnTo>
                <a:lnTo>
                  <a:pt x="5367602" y="3359614"/>
                </a:lnTo>
                <a:lnTo>
                  <a:pt x="5367607" y="3359616"/>
                </a:lnTo>
                <a:lnTo>
                  <a:pt x="5367603" y="3359614"/>
                </a:lnTo>
                <a:lnTo>
                  <a:pt x="5338762" y="3321842"/>
                </a:lnTo>
                <a:lnTo>
                  <a:pt x="5331080" y="3302090"/>
                </a:lnTo>
                <a:lnTo>
                  <a:pt x="5326094" y="3296071"/>
                </a:lnTo>
                <a:lnTo>
                  <a:pt x="5317007" y="3269037"/>
                </a:lnTo>
                <a:lnTo>
                  <a:pt x="5316862" y="3269020"/>
                </a:lnTo>
                <a:close/>
                <a:moveTo>
                  <a:pt x="660566" y="3260894"/>
                </a:moveTo>
                <a:lnTo>
                  <a:pt x="664406" y="3261308"/>
                </a:lnTo>
                <a:lnTo>
                  <a:pt x="665956" y="3263904"/>
                </a:lnTo>
                <a:lnTo>
                  <a:pt x="666731" y="3267328"/>
                </a:lnTo>
                <a:lnTo>
                  <a:pt x="670942" y="3269021"/>
                </a:lnTo>
                <a:lnTo>
                  <a:pt x="672122" y="3271616"/>
                </a:lnTo>
                <a:lnTo>
                  <a:pt x="671346" y="3273347"/>
                </a:lnTo>
                <a:lnTo>
                  <a:pt x="669427" y="3272482"/>
                </a:lnTo>
                <a:lnTo>
                  <a:pt x="668651" y="3272030"/>
                </a:lnTo>
                <a:lnTo>
                  <a:pt x="666731" y="3268607"/>
                </a:lnTo>
                <a:lnTo>
                  <a:pt x="662891" y="3269472"/>
                </a:lnTo>
                <a:lnTo>
                  <a:pt x="660566" y="3268607"/>
                </a:lnTo>
                <a:lnTo>
                  <a:pt x="657870" y="3265183"/>
                </a:lnTo>
                <a:lnTo>
                  <a:pt x="657500" y="3263039"/>
                </a:lnTo>
                <a:lnTo>
                  <a:pt x="657870" y="3261722"/>
                </a:lnTo>
                <a:close/>
                <a:moveTo>
                  <a:pt x="649817" y="3259578"/>
                </a:moveTo>
                <a:lnTo>
                  <a:pt x="652108" y="3259578"/>
                </a:lnTo>
                <a:lnTo>
                  <a:pt x="653253" y="3260029"/>
                </a:lnTo>
                <a:lnTo>
                  <a:pt x="652884" y="3262173"/>
                </a:lnTo>
                <a:lnTo>
                  <a:pt x="652108" y="3263453"/>
                </a:lnTo>
                <a:lnTo>
                  <a:pt x="650962" y="3262587"/>
                </a:lnTo>
                <a:lnTo>
                  <a:pt x="650188" y="3261722"/>
                </a:lnTo>
                <a:lnTo>
                  <a:pt x="649817" y="3260894"/>
                </a:lnTo>
                <a:close/>
                <a:moveTo>
                  <a:pt x="9397162" y="3255289"/>
                </a:moveTo>
                <a:lnTo>
                  <a:pt x="9404473" y="3265184"/>
                </a:lnTo>
                <a:lnTo>
                  <a:pt x="9396017" y="3282791"/>
                </a:lnTo>
                <a:lnTo>
                  <a:pt x="9378699" y="3287494"/>
                </a:lnTo>
                <a:lnTo>
                  <a:pt x="9364481" y="3283205"/>
                </a:lnTo>
                <a:lnTo>
                  <a:pt x="9365627" y="3268193"/>
                </a:lnTo>
                <a:lnTo>
                  <a:pt x="9378699" y="3256568"/>
                </a:lnTo>
                <a:lnTo>
                  <a:pt x="9389480" y="3260895"/>
                </a:lnTo>
                <a:close/>
                <a:moveTo>
                  <a:pt x="5130747" y="3254423"/>
                </a:moveTo>
                <a:lnTo>
                  <a:pt x="5022731" y="3256154"/>
                </a:lnTo>
                <a:lnTo>
                  <a:pt x="5018116" y="3258298"/>
                </a:lnTo>
                <a:lnTo>
                  <a:pt x="5018116" y="3258298"/>
                </a:lnTo>
                <a:lnTo>
                  <a:pt x="5022731" y="3256154"/>
                </a:lnTo>
                <a:close/>
                <a:moveTo>
                  <a:pt x="603660" y="3235123"/>
                </a:moveTo>
                <a:lnTo>
                  <a:pt x="605209" y="3235989"/>
                </a:lnTo>
                <a:lnTo>
                  <a:pt x="607129" y="3239412"/>
                </a:lnTo>
                <a:lnTo>
                  <a:pt x="606355" y="3239412"/>
                </a:lnTo>
                <a:lnTo>
                  <a:pt x="605209" y="3239826"/>
                </a:lnTo>
                <a:lnTo>
                  <a:pt x="603660" y="3239412"/>
                </a:lnTo>
                <a:lnTo>
                  <a:pt x="603660" y="3235537"/>
                </a:lnTo>
                <a:close/>
                <a:moveTo>
                  <a:pt x="814369" y="3230834"/>
                </a:moveTo>
                <a:lnTo>
                  <a:pt x="814739" y="3230834"/>
                </a:lnTo>
                <a:lnTo>
                  <a:pt x="816289" y="3230834"/>
                </a:lnTo>
                <a:lnTo>
                  <a:pt x="817064" y="3230834"/>
                </a:lnTo>
                <a:lnTo>
                  <a:pt x="818615" y="3232527"/>
                </a:lnTo>
                <a:lnTo>
                  <a:pt x="816693" y="3231248"/>
                </a:lnTo>
                <a:close/>
                <a:moveTo>
                  <a:pt x="809383" y="3229555"/>
                </a:moveTo>
                <a:lnTo>
                  <a:pt x="810898" y="3229555"/>
                </a:lnTo>
                <a:lnTo>
                  <a:pt x="812448" y="3230834"/>
                </a:lnTo>
                <a:lnTo>
                  <a:pt x="813998" y="3231248"/>
                </a:lnTo>
                <a:lnTo>
                  <a:pt x="812819" y="3231248"/>
                </a:lnTo>
                <a:close/>
                <a:moveTo>
                  <a:pt x="601369" y="3229104"/>
                </a:moveTo>
                <a:lnTo>
                  <a:pt x="603289" y="3229969"/>
                </a:lnTo>
                <a:lnTo>
                  <a:pt x="603660" y="3230834"/>
                </a:lnTo>
                <a:lnTo>
                  <a:pt x="603289" y="3231700"/>
                </a:lnTo>
                <a:lnTo>
                  <a:pt x="602884" y="3232114"/>
                </a:lnTo>
                <a:lnTo>
                  <a:pt x="601739" y="3231700"/>
                </a:lnTo>
                <a:lnTo>
                  <a:pt x="601739" y="3230834"/>
                </a:lnTo>
                <a:close/>
                <a:moveTo>
                  <a:pt x="5494115" y="3220526"/>
                </a:moveTo>
                <a:lnTo>
                  <a:pt x="5494116" y="3220526"/>
                </a:lnTo>
                <a:lnTo>
                  <a:pt x="5494187" y="3220541"/>
                </a:lnTo>
                <a:close/>
                <a:moveTo>
                  <a:pt x="3089373" y="3220072"/>
                </a:moveTo>
                <a:lnTo>
                  <a:pt x="3089452" y="3220075"/>
                </a:lnTo>
                <a:lnTo>
                  <a:pt x="3086757" y="3239412"/>
                </a:lnTo>
                <a:lnTo>
                  <a:pt x="3090598" y="3253144"/>
                </a:lnTo>
                <a:lnTo>
                  <a:pt x="3105995" y="3262587"/>
                </a:lnTo>
                <a:lnTo>
                  <a:pt x="3113677" y="3284069"/>
                </a:lnTo>
                <a:lnTo>
                  <a:pt x="3113674" y="3284104"/>
                </a:lnTo>
                <a:lnTo>
                  <a:pt x="3113677" y="3284069"/>
                </a:lnTo>
                <a:lnTo>
                  <a:pt x="3105996" y="3262587"/>
                </a:lnTo>
                <a:lnTo>
                  <a:pt x="3090598" y="3253144"/>
                </a:lnTo>
                <a:lnTo>
                  <a:pt x="3086757" y="3239412"/>
                </a:lnTo>
                <a:lnTo>
                  <a:pt x="3089453" y="3220075"/>
                </a:lnTo>
                <a:close/>
                <a:moveTo>
                  <a:pt x="755544" y="3212362"/>
                </a:moveTo>
                <a:lnTo>
                  <a:pt x="757464" y="3215372"/>
                </a:lnTo>
                <a:lnTo>
                  <a:pt x="758610" y="3217516"/>
                </a:lnTo>
                <a:lnTo>
                  <a:pt x="759384" y="3218795"/>
                </a:lnTo>
                <a:lnTo>
                  <a:pt x="760934" y="3220940"/>
                </a:lnTo>
                <a:lnTo>
                  <a:pt x="760934" y="3221805"/>
                </a:lnTo>
                <a:lnTo>
                  <a:pt x="760530" y="3221805"/>
                </a:lnTo>
                <a:lnTo>
                  <a:pt x="759014" y="3219661"/>
                </a:lnTo>
                <a:lnTo>
                  <a:pt x="758610" y="3218382"/>
                </a:lnTo>
                <a:lnTo>
                  <a:pt x="757464" y="3216237"/>
                </a:lnTo>
                <a:lnTo>
                  <a:pt x="756689" y="3215372"/>
                </a:lnTo>
                <a:lnTo>
                  <a:pt x="756319" y="3214093"/>
                </a:lnTo>
                <a:close/>
                <a:moveTo>
                  <a:pt x="9450227" y="3211949"/>
                </a:moveTo>
                <a:lnTo>
                  <a:pt x="9446757" y="3228690"/>
                </a:lnTo>
                <a:lnTo>
                  <a:pt x="9427923" y="3237268"/>
                </a:lnTo>
                <a:lnTo>
                  <a:pt x="9409460" y="3244153"/>
                </a:lnTo>
                <a:lnTo>
                  <a:pt x="9408314" y="3231249"/>
                </a:lnTo>
                <a:lnTo>
                  <a:pt x="9423307" y="3224402"/>
                </a:lnTo>
                <a:lnTo>
                  <a:pt x="9432539" y="3222671"/>
                </a:lnTo>
                <a:close/>
                <a:moveTo>
                  <a:pt x="838222" y="3210218"/>
                </a:moveTo>
                <a:lnTo>
                  <a:pt x="839368" y="3210218"/>
                </a:lnTo>
                <a:lnTo>
                  <a:pt x="838964" y="3212776"/>
                </a:lnTo>
                <a:lnTo>
                  <a:pt x="838222" y="3212776"/>
                </a:lnTo>
                <a:close/>
                <a:moveTo>
                  <a:pt x="5599449" y="3205942"/>
                </a:moveTo>
                <a:lnTo>
                  <a:pt x="5587544" y="3212776"/>
                </a:lnTo>
                <a:lnTo>
                  <a:pt x="5578348" y="3237173"/>
                </a:lnTo>
                <a:lnTo>
                  <a:pt x="5587543" y="3213227"/>
                </a:lnTo>
                <a:close/>
                <a:moveTo>
                  <a:pt x="9109938" y="3205929"/>
                </a:moveTo>
                <a:lnTo>
                  <a:pt x="9123010" y="3225229"/>
                </a:lnTo>
                <a:lnTo>
                  <a:pt x="9113408" y="3230384"/>
                </a:lnTo>
                <a:lnTo>
                  <a:pt x="9106872" y="3215372"/>
                </a:lnTo>
                <a:close/>
                <a:moveTo>
                  <a:pt x="766324" y="3201188"/>
                </a:moveTo>
                <a:lnTo>
                  <a:pt x="766695" y="3201188"/>
                </a:lnTo>
                <a:lnTo>
                  <a:pt x="769761" y="3204198"/>
                </a:lnTo>
                <a:lnTo>
                  <a:pt x="769761" y="3205929"/>
                </a:lnTo>
                <a:lnTo>
                  <a:pt x="768986" y="3205064"/>
                </a:lnTo>
                <a:lnTo>
                  <a:pt x="766695" y="3202054"/>
                </a:lnTo>
                <a:close/>
                <a:moveTo>
                  <a:pt x="5452978" y="3192610"/>
                </a:moveTo>
                <a:lnTo>
                  <a:pt x="5432594" y="3197351"/>
                </a:lnTo>
                <a:lnTo>
                  <a:pt x="5416826" y="3211082"/>
                </a:lnTo>
                <a:lnTo>
                  <a:pt x="5413356" y="3222670"/>
                </a:lnTo>
                <a:lnTo>
                  <a:pt x="5403754" y="3225228"/>
                </a:lnTo>
                <a:lnTo>
                  <a:pt x="5379159" y="3254009"/>
                </a:lnTo>
                <a:lnTo>
                  <a:pt x="5363761" y="3275905"/>
                </a:lnTo>
                <a:lnTo>
                  <a:pt x="5354934" y="3276319"/>
                </a:lnTo>
                <a:lnTo>
                  <a:pt x="5346477" y="3272481"/>
                </a:lnTo>
                <a:lnTo>
                  <a:pt x="5346408" y="3272473"/>
                </a:lnTo>
                <a:lnTo>
                  <a:pt x="5346478" y="3272482"/>
                </a:lnTo>
                <a:lnTo>
                  <a:pt x="5354934" y="3276320"/>
                </a:lnTo>
                <a:lnTo>
                  <a:pt x="5363762" y="3275906"/>
                </a:lnTo>
                <a:lnTo>
                  <a:pt x="5379159" y="3254010"/>
                </a:lnTo>
                <a:lnTo>
                  <a:pt x="5403754" y="3225229"/>
                </a:lnTo>
                <a:lnTo>
                  <a:pt x="5413356" y="3222671"/>
                </a:lnTo>
                <a:lnTo>
                  <a:pt x="5416826" y="3211083"/>
                </a:lnTo>
                <a:lnTo>
                  <a:pt x="5432594" y="3197351"/>
                </a:lnTo>
                <a:lnTo>
                  <a:pt x="5452978" y="3192611"/>
                </a:lnTo>
                <a:lnTo>
                  <a:pt x="5454123" y="3205478"/>
                </a:lnTo>
                <a:lnTo>
                  <a:pt x="5476428" y="3205064"/>
                </a:lnTo>
                <a:lnTo>
                  <a:pt x="5488725" y="3211948"/>
                </a:lnTo>
                <a:lnTo>
                  <a:pt x="5488725" y="3211948"/>
                </a:lnTo>
                <a:lnTo>
                  <a:pt x="5476427" y="3205063"/>
                </a:lnTo>
                <a:lnTo>
                  <a:pt x="5454123" y="3205477"/>
                </a:lnTo>
                <a:lnTo>
                  <a:pt x="5452978" y="3192611"/>
                </a:lnTo>
                <a:close/>
                <a:moveTo>
                  <a:pt x="5561040" y="3191714"/>
                </a:moveTo>
                <a:lnTo>
                  <a:pt x="5561028" y="3191745"/>
                </a:lnTo>
                <a:lnTo>
                  <a:pt x="5561769" y="3215786"/>
                </a:lnTo>
                <a:lnTo>
                  <a:pt x="5561769" y="3215786"/>
                </a:lnTo>
                <a:close/>
                <a:moveTo>
                  <a:pt x="9102256" y="3162551"/>
                </a:moveTo>
                <a:lnTo>
                  <a:pt x="9113408" y="3173311"/>
                </a:lnTo>
                <a:lnTo>
                  <a:pt x="9112263" y="3200775"/>
                </a:lnTo>
                <a:lnTo>
                  <a:pt x="9106097" y="3196486"/>
                </a:lnTo>
                <a:lnTo>
                  <a:pt x="9100336" y="3198631"/>
                </a:lnTo>
                <a:lnTo>
                  <a:pt x="9098011" y="3188736"/>
                </a:lnTo>
                <a:close/>
                <a:moveTo>
                  <a:pt x="5565643" y="3162137"/>
                </a:moveTo>
                <a:lnTo>
                  <a:pt x="5567160" y="3175869"/>
                </a:lnTo>
                <a:lnTo>
                  <a:pt x="5567131" y="3175944"/>
                </a:lnTo>
                <a:lnTo>
                  <a:pt x="5567160" y="3175869"/>
                </a:lnTo>
                <a:lnTo>
                  <a:pt x="5565644" y="3162137"/>
                </a:lnTo>
                <a:close/>
                <a:moveTo>
                  <a:pt x="5533703" y="3140655"/>
                </a:moveTo>
                <a:lnTo>
                  <a:pt x="5451428" y="3168570"/>
                </a:lnTo>
                <a:lnTo>
                  <a:pt x="5451428" y="3168570"/>
                </a:lnTo>
                <a:close/>
                <a:moveTo>
                  <a:pt x="3023309" y="3133804"/>
                </a:moveTo>
                <a:lnTo>
                  <a:pt x="3023315" y="3133808"/>
                </a:lnTo>
                <a:lnTo>
                  <a:pt x="3025640" y="3153559"/>
                </a:lnTo>
                <a:lnTo>
                  <a:pt x="3031401" y="3163002"/>
                </a:lnTo>
                <a:lnTo>
                  <a:pt x="3032917" y="3178014"/>
                </a:lnTo>
                <a:lnTo>
                  <a:pt x="3025235" y="3178879"/>
                </a:lnTo>
                <a:lnTo>
                  <a:pt x="3025255" y="3178940"/>
                </a:lnTo>
                <a:lnTo>
                  <a:pt x="3025236" y="3178879"/>
                </a:lnTo>
                <a:lnTo>
                  <a:pt x="3032918" y="3178014"/>
                </a:lnTo>
                <a:lnTo>
                  <a:pt x="3031402" y="3163003"/>
                </a:lnTo>
                <a:lnTo>
                  <a:pt x="3025640" y="3153559"/>
                </a:lnTo>
                <a:lnTo>
                  <a:pt x="3023315" y="3133808"/>
                </a:lnTo>
                <a:close/>
                <a:moveTo>
                  <a:pt x="5519595" y="3131285"/>
                </a:moveTo>
                <a:lnTo>
                  <a:pt x="5519486" y="3131663"/>
                </a:lnTo>
                <a:lnTo>
                  <a:pt x="5533684" y="3140642"/>
                </a:lnTo>
                <a:close/>
                <a:moveTo>
                  <a:pt x="2990619" y="3123900"/>
                </a:moveTo>
                <a:lnTo>
                  <a:pt x="2990634" y="3123913"/>
                </a:lnTo>
                <a:lnTo>
                  <a:pt x="2990634" y="3123913"/>
                </a:lnTo>
                <a:close/>
                <a:moveTo>
                  <a:pt x="3007177" y="3123500"/>
                </a:moveTo>
                <a:lnTo>
                  <a:pt x="2990656" y="3123913"/>
                </a:lnTo>
                <a:lnTo>
                  <a:pt x="3007190" y="3123508"/>
                </a:lnTo>
                <a:close/>
                <a:moveTo>
                  <a:pt x="5232261" y="3103748"/>
                </a:moveTo>
                <a:lnTo>
                  <a:pt x="5228420" y="3212362"/>
                </a:lnTo>
                <a:lnTo>
                  <a:pt x="5245738" y="3240277"/>
                </a:lnTo>
                <a:lnTo>
                  <a:pt x="5262247" y="3261722"/>
                </a:lnTo>
                <a:lnTo>
                  <a:pt x="5213057" y="3275491"/>
                </a:lnTo>
                <a:lnTo>
                  <a:pt x="5262652" y="3261722"/>
                </a:lnTo>
                <a:lnTo>
                  <a:pt x="5284552" y="3254009"/>
                </a:lnTo>
                <a:lnTo>
                  <a:pt x="5301869" y="3256154"/>
                </a:lnTo>
                <a:lnTo>
                  <a:pt x="5311876" y="3263452"/>
                </a:lnTo>
                <a:lnTo>
                  <a:pt x="5311876" y="3263452"/>
                </a:lnTo>
                <a:lnTo>
                  <a:pt x="5301869" y="3256153"/>
                </a:lnTo>
                <a:lnTo>
                  <a:pt x="5284552" y="3254009"/>
                </a:lnTo>
                <a:lnTo>
                  <a:pt x="5262652" y="3261721"/>
                </a:lnTo>
                <a:lnTo>
                  <a:pt x="5245738" y="3240277"/>
                </a:lnTo>
                <a:lnTo>
                  <a:pt x="5228421" y="3212362"/>
                </a:lnTo>
                <a:lnTo>
                  <a:pt x="5232262" y="3103748"/>
                </a:lnTo>
                <a:close/>
                <a:moveTo>
                  <a:pt x="5528730" y="3099856"/>
                </a:moveTo>
                <a:lnTo>
                  <a:pt x="5528717" y="3099873"/>
                </a:lnTo>
                <a:lnTo>
                  <a:pt x="5528702" y="3099925"/>
                </a:lnTo>
                <a:lnTo>
                  <a:pt x="5528717" y="3099873"/>
                </a:lnTo>
                <a:close/>
                <a:moveTo>
                  <a:pt x="5853239" y="3095584"/>
                </a:moveTo>
                <a:lnTo>
                  <a:pt x="5854013" y="3097314"/>
                </a:lnTo>
                <a:lnTo>
                  <a:pt x="5855159" y="3097314"/>
                </a:lnTo>
                <a:lnTo>
                  <a:pt x="5856709" y="3098593"/>
                </a:lnTo>
                <a:lnTo>
                  <a:pt x="5855934" y="3101603"/>
                </a:lnTo>
                <a:lnTo>
                  <a:pt x="5855934" y="3102017"/>
                </a:lnTo>
                <a:lnTo>
                  <a:pt x="5855159" y="3104613"/>
                </a:lnTo>
                <a:lnTo>
                  <a:pt x="5855159" y="3106306"/>
                </a:lnTo>
                <a:lnTo>
                  <a:pt x="5853609" y="3106757"/>
                </a:lnTo>
                <a:lnTo>
                  <a:pt x="5852834" y="3105892"/>
                </a:lnTo>
                <a:lnTo>
                  <a:pt x="5852093" y="3103747"/>
                </a:lnTo>
                <a:lnTo>
                  <a:pt x="5852834" y="3101603"/>
                </a:lnTo>
                <a:lnTo>
                  <a:pt x="5853239" y="3099873"/>
                </a:lnTo>
                <a:lnTo>
                  <a:pt x="5851689" y="3097314"/>
                </a:lnTo>
                <a:close/>
                <a:moveTo>
                  <a:pt x="5814795" y="3081401"/>
                </a:moveTo>
                <a:lnTo>
                  <a:pt x="5816715" y="3081401"/>
                </a:lnTo>
                <a:lnTo>
                  <a:pt x="5818636" y="3083545"/>
                </a:lnTo>
                <a:lnTo>
                  <a:pt x="5820556" y="3085690"/>
                </a:lnTo>
                <a:lnTo>
                  <a:pt x="5815166" y="3084862"/>
                </a:lnTo>
                <a:lnTo>
                  <a:pt x="5814795" y="3082717"/>
                </a:lnTo>
                <a:close/>
                <a:moveTo>
                  <a:pt x="5438355" y="3078842"/>
                </a:moveTo>
                <a:lnTo>
                  <a:pt x="5438355" y="3078843"/>
                </a:lnTo>
                <a:lnTo>
                  <a:pt x="5439905" y="3115749"/>
                </a:lnTo>
                <a:lnTo>
                  <a:pt x="5439905" y="3115749"/>
                </a:lnTo>
                <a:close/>
                <a:moveTo>
                  <a:pt x="5836695" y="3075833"/>
                </a:moveTo>
                <a:lnTo>
                  <a:pt x="5837470" y="3075833"/>
                </a:lnTo>
                <a:lnTo>
                  <a:pt x="5838615" y="3080573"/>
                </a:lnTo>
                <a:lnTo>
                  <a:pt x="5838244" y="3084410"/>
                </a:lnTo>
                <a:lnTo>
                  <a:pt x="5837840" y="3085276"/>
                </a:lnTo>
                <a:lnTo>
                  <a:pt x="5836695" y="3084410"/>
                </a:lnTo>
                <a:lnTo>
                  <a:pt x="5834404" y="3081401"/>
                </a:lnTo>
                <a:lnTo>
                  <a:pt x="5830563" y="3078842"/>
                </a:lnTo>
                <a:lnTo>
                  <a:pt x="5832483" y="3078842"/>
                </a:lnTo>
                <a:lnTo>
                  <a:pt x="5833629" y="3078842"/>
                </a:lnTo>
                <a:lnTo>
                  <a:pt x="5834774" y="3078842"/>
                </a:lnTo>
                <a:lnTo>
                  <a:pt x="5835549" y="3077112"/>
                </a:lnTo>
                <a:lnTo>
                  <a:pt x="5835920" y="3076247"/>
                </a:lnTo>
                <a:close/>
                <a:moveTo>
                  <a:pt x="5964354" y="3074554"/>
                </a:moveTo>
                <a:lnTo>
                  <a:pt x="5972811" y="3089151"/>
                </a:lnTo>
                <a:lnTo>
                  <a:pt x="5979718" y="3103297"/>
                </a:lnTo>
                <a:lnTo>
                  <a:pt x="5984738" y="3126058"/>
                </a:lnTo>
                <a:lnTo>
                  <a:pt x="5987029" y="3167291"/>
                </a:lnTo>
                <a:lnTo>
                  <a:pt x="5993565" y="3183168"/>
                </a:lnTo>
                <a:lnTo>
                  <a:pt x="5989724" y="3199496"/>
                </a:lnTo>
                <a:lnTo>
                  <a:pt x="5984334" y="3209804"/>
                </a:lnTo>
                <a:lnTo>
                  <a:pt x="5976652" y="3189601"/>
                </a:lnTo>
                <a:lnTo>
                  <a:pt x="5970891" y="3199496"/>
                </a:lnTo>
                <a:lnTo>
                  <a:pt x="5974731" y="3224815"/>
                </a:lnTo>
                <a:lnTo>
                  <a:pt x="5971261" y="3239412"/>
                </a:lnTo>
                <a:lnTo>
                  <a:pt x="5963579" y="3247576"/>
                </a:lnTo>
                <a:lnTo>
                  <a:pt x="5959739" y="3276319"/>
                </a:lnTo>
                <a:lnTo>
                  <a:pt x="5946666" y="3316274"/>
                </a:lnTo>
                <a:lnTo>
                  <a:pt x="5930898" y="3363489"/>
                </a:lnTo>
                <a:lnTo>
                  <a:pt x="5910144" y="3427897"/>
                </a:lnTo>
                <a:lnTo>
                  <a:pt x="5896667" y="3475564"/>
                </a:lnTo>
                <a:lnTo>
                  <a:pt x="5882078" y="3515067"/>
                </a:lnTo>
                <a:lnTo>
                  <a:pt x="5859774" y="3523193"/>
                </a:lnTo>
                <a:lnTo>
                  <a:pt x="5835920" y="3537791"/>
                </a:lnTo>
                <a:lnTo>
                  <a:pt x="5821332" y="3528799"/>
                </a:lnTo>
                <a:lnTo>
                  <a:pt x="5801318" y="3516346"/>
                </a:lnTo>
                <a:lnTo>
                  <a:pt x="5795557" y="3498739"/>
                </a:lnTo>
                <a:lnTo>
                  <a:pt x="5795928" y="3467814"/>
                </a:lnTo>
                <a:lnTo>
                  <a:pt x="5788246" y="3441215"/>
                </a:lnTo>
                <a:lnTo>
                  <a:pt x="5787100" y="3416310"/>
                </a:lnTo>
                <a:lnTo>
                  <a:pt x="5793637" y="3391818"/>
                </a:lnTo>
                <a:lnTo>
                  <a:pt x="5805934" y="3385836"/>
                </a:lnTo>
                <a:lnTo>
                  <a:pt x="5807080" y="3374663"/>
                </a:lnTo>
                <a:lnTo>
                  <a:pt x="5820927" y="3348892"/>
                </a:lnTo>
                <a:lnTo>
                  <a:pt x="5824768" y="3326996"/>
                </a:lnTo>
                <a:lnTo>
                  <a:pt x="5819411" y="3310668"/>
                </a:lnTo>
                <a:lnTo>
                  <a:pt x="5815536" y="3289224"/>
                </a:lnTo>
                <a:lnTo>
                  <a:pt x="5815166" y="3257433"/>
                </a:lnTo>
                <a:lnTo>
                  <a:pt x="5825947" y="3238998"/>
                </a:lnTo>
                <a:lnTo>
                  <a:pt x="5830563" y="3216651"/>
                </a:lnTo>
                <a:lnTo>
                  <a:pt x="5844006" y="3215786"/>
                </a:lnTo>
                <a:lnTo>
                  <a:pt x="5858999" y="3208939"/>
                </a:lnTo>
                <a:lnTo>
                  <a:pt x="5869377" y="3202054"/>
                </a:lnTo>
                <a:lnTo>
                  <a:pt x="5880933" y="3202054"/>
                </a:lnTo>
                <a:lnTo>
                  <a:pt x="5897442" y="3182302"/>
                </a:lnTo>
                <a:lnTo>
                  <a:pt x="5920521" y="3161272"/>
                </a:lnTo>
                <a:lnTo>
                  <a:pt x="5928978" y="3144116"/>
                </a:lnTo>
                <a:lnTo>
                  <a:pt x="5926282" y="3129933"/>
                </a:lnTo>
                <a:lnTo>
                  <a:pt x="5937434" y="3134222"/>
                </a:lnTo>
                <a:lnTo>
                  <a:pt x="5953202" y="3109768"/>
                </a:lnTo>
                <a:lnTo>
                  <a:pt x="5954752" y="3089565"/>
                </a:lnTo>
                <a:close/>
                <a:moveTo>
                  <a:pt x="5372997" y="3059517"/>
                </a:moveTo>
                <a:lnTo>
                  <a:pt x="5378754" y="3077977"/>
                </a:lnTo>
                <a:lnTo>
                  <a:pt x="5399509" y="3082266"/>
                </a:lnTo>
                <a:lnTo>
                  <a:pt x="5409144" y="3097314"/>
                </a:lnTo>
                <a:lnTo>
                  <a:pt x="5419134" y="3115718"/>
                </a:lnTo>
                <a:lnTo>
                  <a:pt x="5409144" y="3096863"/>
                </a:lnTo>
                <a:lnTo>
                  <a:pt x="5399508" y="3081852"/>
                </a:lnTo>
                <a:lnTo>
                  <a:pt x="5378754" y="3077563"/>
                </a:lnTo>
                <a:close/>
                <a:moveTo>
                  <a:pt x="9122235" y="3058226"/>
                </a:moveTo>
                <a:lnTo>
                  <a:pt x="9123785" y="3058226"/>
                </a:lnTo>
                <a:lnTo>
                  <a:pt x="9124156" y="3060370"/>
                </a:lnTo>
                <a:lnTo>
                  <a:pt x="9125335" y="3061649"/>
                </a:lnTo>
                <a:lnTo>
                  <a:pt x="9123010" y="3062101"/>
                </a:lnTo>
                <a:lnTo>
                  <a:pt x="9121865" y="3062101"/>
                </a:lnTo>
                <a:lnTo>
                  <a:pt x="9121090" y="3059091"/>
                </a:lnTo>
                <a:close/>
                <a:moveTo>
                  <a:pt x="8940366" y="3055216"/>
                </a:moveTo>
                <a:lnTo>
                  <a:pt x="8942287" y="3055668"/>
                </a:lnTo>
                <a:lnTo>
                  <a:pt x="8951148" y="3062515"/>
                </a:lnTo>
                <a:lnTo>
                  <a:pt x="8953843" y="3064659"/>
                </a:lnTo>
                <a:lnTo>
                  <a:pt x="8954214" y="3065938"/>
                </a:lnTo>
                <a:lnTo>
                  <a:pt x="8952293" y="3067255"/>
                </a:lnTo>
                <a:lnTo>
                  <a:pt x="8950777" y="3066390"/>
                </a:lnTo>
                <a:lnTo>
                  <a:pt x="8949227" y="3065938"/>
                </a:lnTo>
                <a:lnTo>
                  <a:pt x="8948823" y="3063380"/>
                </a:lnTo>
                <a:lnTo>
                  <a:pt x="8946903" y="3061649"/>
                </a:lnTo>
                <a:lnTo>
                  <a:pt x="8943466" y="3060822"/>
                </a:lnTo>
                <a:lnTo>
                  <a:pt x="8942287" y="3059505"/>
                </a:lnTo>
                <a:lnTo>
                  <a:pt x="8942287" y="3059091"/>
                </a:lnTo>
                <a:lnTo>
                  <a:pt x="8939625" y="3058226"/>
                </a:lnTo>
                <a:lnTo>
                  <a:pt x="8939221" y="3057361"/>
                </a:lnTo>
                <a:lnTo>
                  <a:pt x="8939625" y="3055668"/>
                </a:lnTo>
                <a:close/>
                <a:moveTo>
                  <a:pt x="5806338" y="3051341"/>
                </a:moveTo>
                <a:lnTo>
                  <a:pt x="5807855" y="3051341"/>
                </a:lnTo>
                <a:lnTo>
                  <a:pt x="5809000" y="3052658"/>
                </a:lnTo>
                <a:lnTo>
                  <a:pt x="5808630" y="3059956"/>
                </a:lnTo>
                <a:lnTo>
                  <a:pt x="5810550" y="3064245"/>
                </a:lnTo>
                <a:lnTo>
                  <a:pt x="5811325" y="3068120"/>
                </a:lnTo>
                <a:lnTo>
                  <a:pt x="5810550" y="3069813"/>
                </a:lnTo>
                <a:lnTo>
                  <a:pt x="5809775" y="3070265"/>
                </a:lnTo>
                <a:lnTo>
                  <a:pt x="5807484" y="3068120"/>
                </a:lnTo>
                <a:lnTo>
                  <a:pt x="5805934" y="3067669"/>
                </a:lnTo>
                <a:lnTo>
                  <a:pt x="5804014" y="3064245"/>
                </a:lnTo>
                <a:lnTo>
                  <a:pt x="5805564" y="3053523"/>
                </a:lnTo>
                <a:lnTo>
                  <a:pt x="5805934" y="3052206"/>
                </a:lnTo>
                <a:close/>
                <a:moveTo>
                  <a:pt x="2809892" y="3039341"/>
                </a:moveTo>
                <a:lnTo>
                  <a:pt x="2795954" y="3040189"/>
                </a:lnTo>
                <a:lnTo>
                  <a:pt x="2796062" y="3040205"/>
                </a:lnTo>
                <a:close/>
                <a:moveTo>
                  <a:pt x="2775694" y="3037202"/>
                </a:moveTo>
                <a:lnTo>
                  <a:pt x="2761244" y="3042705"/>
                </a:lnTo>
                <a:lnTo>
                  <a:pt x="2761460" y="3042764"/>
                </a:lnTo>
                <a:close/>
                <a:moveTo>
                  <a:pt x="2775712" y="3037195"/>
                </a:moveTo>
                <a:lnTo>
                  <a:pt x="2775712" y="3037196"/>
                </a:lnTo>
                <a:lnTo>
                  <a:pt x="2802228" y="3092161"/>
                </a:lnTo>
                <a:lnTo>
                  <a:pt x="2796837" y="3103748"/>
                </a:lnTo>
                <a:lnTo>
                  <a:pt x="2797241" y="3127789"/>
                </a:lnTo>
                <a:lnTo>
                  <a:pt x="2798757" y="3156532"/>
                </a:lnTo>
                <a:lnTo>
                  <a:pt x="2789526" y="3173725"/>
                </a:lnTo>
                <a:lnTo>
                  <a:pt x="2795321" y="3186592"/>
                </a:lnTo>
                <a:lnTo>
                  <a:pt x="2790301" y="3198179"/>
                </a:lnTo>
                <a:lnTo>
                  <a:pt x="2803373" y="3226546"/>
                </a:lnTo>
                <a:lnTo>
                  <a:pt x="2790301" y="3263453"/>
                </a:lnTo>
                <a:lnTo>
                  <a:pt x="2790172" y="3263824"/>
                </a:lnTo>
                <a:lnTo>
                  <a:pt x="2804895" y="3286582"/>
                </a:lnTo>
                <a:lnTo>
                  <a:pt x="2790301" y="3263453"/>
                </a:lnTo>
                <a:lnTo>
                  <a:pt x="2803778" y="3226546"/>
                </a:lnTo>
                <a:lnTo>
                  <a:pt x="2790301" y="3198179"/>
                </a:lnTo>
                <a:lnTo>
                  <a:pt x="2795321" y="3186591"/>
                </a:lnTo>
                <a:lnTo>
                  <a:pt x="2789526" y="3173725"/>
                </a:lnTo>
                <a:lnTo>
                  <a:pt x="2798758" y="3156532"/>
                </a:lnTo>
                <a:lnTo>
                  <a:pt x="2797242" y="3127788"/>
                </a:lnTo>
                <a:lnTo>
                  <a:pt x="2796837" y="3103748"/>
                </a:lnTo>
                <a:lnTo>
                  <a:pt x="2802228" y="3092161"/>
                </a:lnTo>
                <a:close/>
                <a:moveTo>
                  <a:pt x="2775713" y="3037195"/>
                </a:moveTo>
                <a:lnTo>
                  <a:pt x="2775713" y="3037195"/>
                </a:lnTo>
                <a:lnTo>
                  <a:pt x="2775871" y="3037219"/>
                </a:lnTo>
                <a:close/>
                <a:moveTo>
                  <a:pt x="5286477" y="3036330"/>
                </a:moveTo>
                <a:lnTo>
                  <a:pt x="5295704" y="3037195"/>
                </a:lnTo>
                <a:lnTo>
                  <a:pt x="5297253" y="3047917"/>
                </a:lnTo>
                <a:lnTo>
                  <a:pt x="5309537" y="3047053"/>
                </a:lnTo>
                <a:lnTo>
                  <a:pt x="5297253" y="3047504"/>
                </a:lnTo>
                <a:lnTo>
                  <a:pt x="5295703" y="3036744"/>
                </a:lnTo>
                <a:close/>
                <a:moveTo>
                  <a:pt x="5286471" y="3036330"/>
                </a:moveTo>
                <a:lnTo>
                  <a:pt x="5288796" y="3047052"/>
                </a:lnTo>
                <a:lnTo>
                  <a:pt x="5285326" y="3063380"/>
                </a:lnTo>
                <a:lnTo>
                  <a:pt x="5289942" y="3079256"/>
                </a:lnTo>
                <a:lnTo>
                  <a:pt x="5285326" y="3092160"/>
                </a:lnTo>
                <a:lnTo>
                  <a:pt x="5288021" y="3104162"/>
                </a:lnTo>
                <a:lnTo>
                  <a:pt x="5288022" y="3104162"/>
                </a:lnTo>
                <a:lnTo>
                  <a:pt x="5285697" y="3092160"/>
                </a:lnTo>
                <a:lnTo>
                  <a:pt x="5289942" y="3079256"/>
                </a:lnTo>
                <a:lnTo>
                  <a:pt x="5285697" y="3063380"/>
                </a:lnTo>
                <a:lnTo>
                  <a:pt x="5288797" y="3047052"/>
                </a:lnTo>
                <a:lnTo>
                  <a:pt x="5286472" y="3036330"/>
                </a:lnTo>
                <a:close/>
                <a:moveTo>
                  <a:pt x="5274174" y="3034186"/>
                </a:moveTo>
                <a:lnTo>
                  <a:pt x="5274049" y="3034227"/>
                </a:lnTo>
                <a:lnTo>
                  <a:pt x="5286449" y="3036326"/>
                </a:lnTo>
                <a:close/>
                <a:moveTo>
                  <a:pt x="5409298" y="3033561"/>
                </a:moveTo>
                <a:lnTo>
                  <a:pt x="5405674" y="3065938"/>
                </a:lnTo>
                <a:lnTo>
                  <a:pt x="5412614" y="3071958"/>
                </a:lnTo>
                <a:lnTo>
                  <a:pt x="5431044" y="3085276"/>
                </a:lnTo>
                <a:lnTo>
                  <a:pt x="5431044" y="3085275"/>
                </a:lnTo>
                <a:lnTo>
                  <a:pt x="5412615" y="3071957"/>
                </a:lnTo>
                <a:lnTo>
                  <a:pt x="5405674" y="3065938"/>
                </a:lnTo>
                <a:close/>
                <a:moveTo>
                  <a:pt x="8473597" y="3027301"/>
                </a:moveTo>
                <a:lnTo>
                  <a:pt x="8479359" y="3044494"/>
                </a:lnTo>
                <a:lnTo>
                  <a:pt x="8478988" y="3065525"/>
                </a:lnTo>
                <a:lnTo>
                  <a:pt x="8485120" y="3069814"/>
                </a:lnTo>
                <a:lnTo>
                  <a:pt x="8484750" y="3084411"/>
                </a:lnTo>
                <a:lnTo>
                  <a:pt x="8492431" y="3101604"/>
                </a:lnTo>
                <a:lnTo>
                  <a:pt x="8491656" y="3120904"/>
                </a:lnTo>
                <a:lnTo>
                  <a:pt x="8489365" y="3132943"/>
                </a:lnTo>
                <a:lnTo>
                  <a:pt x="8495127" y="3159993"/>
                </a:lnTo>
                <a:lnTo>
                  <a:pt x="8513960" y="3147089"/>
                </a:lnTo>
                <a:lnTo>
                  <a:pt x="8520497" y="3161272"/>
                </a:lnTo>
                <a:lnTo>
                  <a:pt x="8531649" y="3175004"/>
                </a:lnTo>
                <a:lnTo>
                  <a:pt x="8526258" y="3190053"/>
                </a:lnTo>
                <a:lnTo>
                  <a:pt x="8527437" y="3219247"/>
                </a:lnTo>
                <a:lnTo>
                  <a:pt x="8528212" y="3236403"/>
                </a:lnTo>
                <a:lnTo>
                  <a:pt x="8534748" y="3240278"/>
                </a:lnTo>
                <a:lnTo>
                  <a:pt x="8536669" y="3269886"/>
                </a:lnTo>
                <a:lnTo>
                  <a:pt x="8530133" y="3287493"/>
                </a:lnTo>
                <a:lnTo>
                  <a:pt x="8534748" y="3310668"/>
                </a:lnTo>
                <a:lnTo>
                  <a:pt x="8560118" y="3328275"/>
                </a:lnTo>
                <a:lnTo>
                  <a:pt x="8575482" y="3344603"/>
                </a:lnTo>
                <a:lnTo>
                  <a:pt x="8590475" y="3359614"/>
                </a:lnTo>
                <a:lnTo>
                  <a:pt x="8585488" y="3367364"/>
                </a:lnTo>
                <a:lnTo>
                  <a:pt x="8596270" y="3388809"/>
                </a:lnTo>
                <a:lnTo>
                  <a:pt x="8598932" y="3426167"/>
                </a:lnTo>
                <a:lnTo>
                  <a:pt x="8610859" y="3418454"/>
                </a:lnTo>
                <a:lnTo>
                  <a:pt x="8618540" y="3433466"/>
                </a:lnTo>
                <a:lnTo>
                  <a:pt x="8625852" y="3428311"/>
                </a:lnTo>
                <a:lnTo>
                  <a:pt x="8622415" y="3463977"/>
                </a:lnTo>
                <a:lnTo>
                  <a:pt x="8636633" y="3485007"/>
                </a:lnTo>
                <a:lnTo>
                  <a:pt x="8645460" y="3498325"/>
                </a:lnTo>
                <a:lnTo>
                  <a:pt x="8658937" y="3525789"/>
                </a:lnTo>
                <a:lnTo>
                  <a:pt x="8658937" y="3553253"/>
                </a:lnTo>
                <a:lnTo>
                  <a:pt x="8653917" y="3573005"/>
                </a:lnTo>
                <a:lnTo>
                  <a:pt x="8645460" y="3594035"/>
                </a:lnTo>
                <a:lnTo>
                  <a:pt x="8648930" y="3622816"/>
                </a:lnTo>
                <a:lnTo>
                  <a:pt x="8637004" y="3653741"/>
                </a:lnTo>
                <a:lnTo>
                  <a:pt x="8626997" y="3669203"/>
                </a:lnTo>
                <a:lnTo>
                  <a:pt x="8608568" y="3699677"/>
                </a:lnTo>
                <a:lnTo>
                  <a:pt x="8602031" y="3718977"/>
                </a:lnTo>
                <a:lnTo>
                  <a:pt x="8587038" y="3743017"/>
                </a:lnTo>
                <a:lnTo>
                  <a:pt x="8562814" y="3774394"/>
                </a:lnTo>
                <a:lnTo>
                  <a:pt x="8537039" y="3791136"/>
                </a:lnTo>
                <a:lnTo>
                  <a:pt x="8515881" y="3817734"/>
                </a:lnTo>
                <a:lnTo>
                  <a:pt x="8500113" y="3834476"/>
                </a:lnTo>
                <a:lnTo>
                  <a:pt x="8478988" y="3864536"/>
                </a:lnTo>
                <a:lnTo>
                  <a:pt x="8461670" y="3881729"/>
                </a:lnTo>
                <a:lnTo>
                  <a:pt x="8442837" y="3907462"/>
                </a:lnTo>
                <a:lnTo>
                  <a:pt x="8428214" y="3931502"/>
                </a:lnTo>
                <a:lnTo>
                  <a:pt x="8424003" y="3942262"/>
                </a:lnTo>
                <a:lnTo>
                  <a:pt x="8403990" y="3954715"/>
                </a:lnTo>
                <a:lnTo>
                  <a:pt x="8375150" y="3955580"/>
                </a:lnTo>
                <a:lnTo>
                  <a:pt x="8344793" y="3970178"/>
                </a:lnTo>
                <a:lnTo>
                  <a:pt x="8326330" y="3983458"/>
                </a:lnTo>
                <a:lnTo>
                  <a:pt x="8304026" y="3998055"/>
                </a:lnTo>
                <a:lnTo>
                  <a:pt x="8290953" y="3983044"/>
                </a:lnTo>
                <a:lnTo>
                  <a:pt x="8278285" y="3977025"/>
                </a:lnTo>
                <a:lnTo>
                  <a:pt x="8291358" y="3959004"/>
                </a:lnTo>
                <a:lnTo>
                  <a:pt x="8274410" y="3965437"/>
                </a:lnTo>
                <a:lnTo>
                  <a:pt x="8239809" y="3990757"/>
                </a:lnTo>
                <a:lnTo>
                  <a:pt x="8223300" y="3980900"/>
                </a:lnTo>
                <a:lnTo>
                  <a:pt x="8211743" y="3975746"/>
                </a:lnTo>
                <a:lnTo>
                  <a:pt x="8198300" y="3973601"/>
                </a:lnTo>
                <a:lnTo>
                  <a:pt x="8179062" y="3963293"/>
                </a:lnTo>
                <a:lnTo>
                  <a:pt x="8172155" y="3941811"/>
                </a:lnTo>
                <a:lnTo>
                  <a:pt x="8179466" y="3915626"/>
                </a:lnTo>
                <a:lnTo>
                  <a:pt x="8181387" y="3898019"/>
                </a:lnTo>
                <a:lnTo>
                  <a:pt x="8175221" y="3883873"/>
                </a:lnTo>
                <a:lnTo>
                  <a:pt x="8152547" y="3879584"/>
                </a:lnTo>
                <a:lnTo>
                  <a:pt x="8167910" y="3862805"/>
                </a:lnTo>
                <a:lnTo>
                  <a:pt x="8172155" y="3837072"/>
                </a:lnTo>
                <a:lnTo>
                  <a:pt x="8149481" y="3860661"/>
                </a:lnTo>
                <a:lnTo>
                  <a:pt x="8124481" y="3867132"/>
                </a:lnTo>
                <a:lnTo>
                  <a:pt x="8145606" y="3848659"/>
                </a:lnTo>
                <a:lnTo>
                  <a:pt x="8157937" y="3828494"/>
                </a:lnTo>
                <a:lnTo>
                  <a:pt x="8174076" y="3811301"/>
                </a:lnTo>
                <a:lnTo>
                  <a:pt x="8181758" y="3785981"/>
                </a:lnTo>
                <a:lnTo>
                  <a:pt x="8149481" y="3815590"/>
                </a:lnTo>
                <a:lnTo>
                  <a:pt x="8129097" y="3826763"/>
                </a:lnTo>
                <a:lnTo>
                  <a:pt x="8108309" y="3854227"/>
                </a:lnTo>
                <a:lnTo>
                  <a:pt x="8094495" y="3840495"/>
                </a:lnTo>
                <a:lnTo>
                  <a:pt x="8102177" y="3822023"/>
                </a:lnTo>
                <a:lnTo>
                  <a:pt x="8095641" y="3797569"/>
                </a:lnTo>
                <a:lnTo>
                  <a:pt x="8087184" y="3784665"/>
                </a:lnTo>
                <a:lnTo>
                  <a:pt x="8094866" y="3776538"/>
                </a:lnTo>
                <a:lnTo>
                  <a:pt x="8069496" y="3756335"/>
                </a:lnTo>
                <a:lnTo>
                  <a:pt x="8051403" y="3755056"/>
                </a:lnTo>
                <a:lnTo>
                  <a:pt x="8032199" y="3738315"/>
                </a:lnTo>
                <a:lnTo>
                  <a:pt x="7985300" y="3741738"/>
                </a:lnTo>
                <a:lnTo>
                  <a:pt x="7947598" y="3753777"/>
                </a:lnTo>
                <a:lnTo>
                  <a:pt x="7914547" y="3765365"/>
                </a:lnTo>
                <a:lnTo>
                  <a:pt x="7890693" y="3763220"/>
                </a:lnTo>
                <a:lnTo>
                  <a:pt x="7857236" y="3780376"/>
                </a:lnTo>
                <a:lnTo>
                  <a:pt x="7832237" y="3788540"/>
                </a:lnTo>
                <a:lnTo>
                  <a:pt x="7821489" y="3806147"/>
                </a:lnTo>
                <a:lnTo>
                  <a:pt x="7806867" y="3819879"/>
                </a:lnTo>
                <a:lnTo>
                  <a:pt x="7784967" y="3821195"/>
                </a:lnTo>
                <a:lnTo>
                  <a:pt x="7767650" y="3824167"/>
                </a:lnTo>
                <a:lnTo>
                  <a:pt x="7747266" y="3817734"/>
                </a:lnTo>
                <a:lnTo>
                  <a:pt x="7727657" y="3821609"/>
                </a:lnTo>
                <a:lnTo>
                  <a:pt x="7709228" y="3823340"/>
                </a:lnTo>
                <a:lnTo>
                  <a:pt x="7687665" y="3841361"/>
                </a:lnTo>
                <a:lnTo>
                  <a:pt x="7681129" y="3840081"/>
                </a:lnTo>
                <a:lnTo>
                  <a:pt x="7664619" y="3849525"/>
                </a:lnTo>
                <a:lnTo>
                  <a:pt x="7648852" y="3860661"/>
                </a:lnTo>
                <a:lnTo>
                  <a:pt x="7630388" y="3859381"/>
                </a:lnTo>
                <a:lnTo>
                  <a:pt x="7613104" y="3859381"/>
                </a:lnTo>
                <a:lnTo>
                  <a:pt x="7593866" y="3837072"/>
                </a:lnTo>
                <a:lnTo>
                  <a:pt x="7582344" y="3830638"/>
                </a:lnTo>
                <a:lnTo>
                  <a:pt x="7589621" y="3810887"/>
                </a:lnTo>
                <a:lnTo>
                  <a:pt x="7603469" y="3806561"/>
                </a:lnTo>
                <a:lnTo>
                  <a:pt x="7610780" y="3798434"/>
                </a:lnTo>
                <a:lnTo>
                  <a:pt x="7613846" y="3786395"/>
                </a:lnTo>
                <a:lnTo>
                  <a:pt x="7624223" y="3762769"/>
                </a:lnTo>
                <a:lnTo>
                  <a:pt x="7627693" y="3742604"/>
                </a:lnTo>
                <a:lnTo>
                  <a:pt x="7624223" y="3707841"/>
                </a:lnTo>
                <a:lnTo>
                  <a:pt x="7625773" y="3688503"/>
                </a:lnTo>
                <a:lnTo>
                  <a:pt x="7631938" y="3669203"/>
                </a:lnTo>
                <a:lnTo>
                  <a:pt x="7627693" y="3647308"/>
                </a:lnTo>
                <a:lnTo>
                  <a:pt x="7629614" y="3636999"/>
                </a:lnTo>
                <a:lnTo>
                  <a:pt x="7621561" y="3623681"/>
                </a:lnTo>
                <a:lnTo>
                  <a:pt x="7624223" y="3596631"/>
                </a:lnTo>
                <a:lnTo>
                  <a:pt x="7615766" y="3569995"/>
                </a:lnTo>
                <a:lnTo>
                  <a:pt x="7615025" y="3554984"/>
                </a:lnTo>
                <a:lnTo>
                  <a:pt x="7623482" y="3569995"/>
                </a:lnTo>
                <a:lnTo>
                  <a:pt x="7621561" y="3538242"/>
                </a:lnTo>
                <a:lnTo>
                  <a:pt x="7632309" y="3547685"/>
                </a:lnTo>
                <a:lnTo>
                  <a:pt x="7637295" y="3561417"/>
                </a:lnTo>
                <a:lnTo>
                  <a:pt x="7640766" y="3543810"/>
                </a:lnTo>
                <a:lnTo>
                  <a:pt x="7633084" y="3516760"/>
                </a:lnTo>
                <a:lnTo>
                  <a:pt x="7632309" y="3506038"/>
                </a:lnTo>
                <a:lnTo>
                  <a:pt x="7628097" y="3495730"/>
                </a:lnTo>
                <a:lnTo>
                  <a:pt x="7634229" y="3475978"/>
                </a:lnTo>
                <a:lnTo>
                  <a:pt x="7641540" y="3467814"/>
                </a:lnTo>
                <a:lnTo>
                  <a:pt x="7647706" y="3450659"/>
                </a:lnTo>
                <a:lnTo>
                  <a:pt x="7648447" y="3430907"/>
                </a:lnTo>
                <a:lnTo>
                  <a:pt x="7663070" y="3406002"/>
                </a:lnTo>
                <a:lnTo>
                  <a:pt x="7661149" y="3431773"/>
                </a:lnTo>
                <a:lnTo>
                  <a:pt x="7676142" y="3408146"/>
                </a:lnTo>
                <a:lnTo>
                  <a:pt x="7699221" y="3396972"/>
                </a:lnTo>
                <a:lnTo>
                  <a:pt x="7714585" y="3382375"/>
                </a:lnTo>
                <a:lnTo>
                  <a:pt x="7736518" y="3370374"/>
                </a:lnTo>
                <a:lnTo>
                  <a:pt x="7749186" y="3367364"/>
                </a:lnTo>
                <a:lnTo>
                  <a:pt x="7755723" y="3371653"/>
                </a:lnTo>
                <a:lnTo>
                  <a:pt x="7778431" y="3358786"/>
                </a:lnTo>
                <a:lnTo>
                  <a:pt x="7795344" y="3355325"/>
                </a:lnTo>
                <a:lnTo>
                  <a:pt x="7800735" y="3347613"/>
                </a:lnTo>
                <a:lnTo>
                  <a:pt x="7807642" y="3344603"/>
                </a:lnTo>
                <a:lnTo>
                  <a:pt x="7822635" y="3345468"/>
                </a:lnTo>
                <a:lnTo>
                  <a:pt x="7851846" y="3335160"/>
                </a:lnTo>
                <a:lnTo>
                  <a:pt x="7868793" y="3320111"/>
                </a:lnTo>
                <a:lnTo>
                  <a:pt x="7878395" y="3302090"/>
                </a:lnTo>
                <a:lnTo>
                  <a:pt x="7896858" y="3284483"/>
                </a:lnTo>
                <a:lnTo>
                  <a:pt x="7899924" y="3270751"/>
                </a:lnTo>
                <a:lnTo>
                  <a:pt x="7903765" y="3252279"/>
                </a:lnTo>
                <a:lnTo>
                  <a:pt x="7926844" y="3223085"/>
                </a:lnTo>
                <a:lnTo>
                  <a:pt x="7933751" y="3252731"/>
                </a:lnTo>
                <a:lnTo>
                  <a:pt x="7946049" y="3246297"/>
                </a:lnTo>
                <a:lnTo>
                  <a:pt x="7939142" y="3229970"/>
                </a:lnTo>
                <a:lnTo>
                  <a:pt x="7949519" y="3213642"/>
                </a:lnTo>
                <a:lnTo>
                  <a:pt x="7960671" y="3220526"/>
                </a:lnTo>
                <a:lnTo>
                  <a:pt x="7967207" y="3194756"/>
                </a:lnTo>
                <a:lnTo>
                  <a:pt x="7984120" y="3178014"/>
                </a:lnTo>
                <a:lnTo>
                  <a:pt x="7992207" y="3164696"/>
                </a:lnTo>
                <a:lnTo>
                  <a:pt x="8006829" y="3158714"/>
                </a:lnTo>
                <a:lnTo>
                  <a:pt x="8008345" y="3149233"/>
                </a:lnTo>
                <a:lnTo>
                  <a:pt x="8019901" y="3152694"/>
                </a:lnTo>
                <a:lnTo>
                  <a:pt x="8021047" y="3144117"/>
                </a:lnTo>
                <a:lnTo>
                  <a:pt x="8033715" y="3139376"/>
                </a:lnTo>
                <a:lnTo>
                  <a:pt x="8047192" y="3135087"/>
                </a:lnTo>
                <a:lnTo>
                  <a:pt x="8064880" y="3150550"/>
                </a:lnTo>
                <a:lnTo>
                  <a:pt x="8076807" y="3171129"/>
                </a:lnTo>
                <a:lnTo>
                  <a:pt x="8093720" y="3171129"/>
                </a:lnTo>
                <a:lnTo>
                  <a:pt x="8110230" y="3174139"/>
                </a:lnTo>
                <a:lnTo>
                  <a:pt x="8107164" y="3155704"/>
                </a:lnTo>
                <a:lnTo>
                  <a:pt x="8123706" y="3128203"/>
                </a:lnTo>
                <a:lnTo>
                  <a:pt x="8136408" y="3119211"/>
                </a:lnTo>
                <a:lnTo>
                  <a:pt x="8133713" y="3111047"/>
                </a:lnTo>
                <a:lnTo>
                  <a:pt x="8147527" y="3091296"/>
                </a:lnTo>
                <a:lnTo>
                  <a:pt x="8164844" y="3079257"/>
                </a:lnTo>
                <a:lnTo>
                  <a:pt x="8178287" y="3083132"/>
                </a:lnTo>
                <a:lnTo>
                  <a:pt x="8201366" y="3076698"/>
                </a:lnTo>
                <a:lnTo>
                  <a:pt x="8202916" y="3059505"/>
                </a:lnTo>
                <a:lnTo>
                  <a:pt x="8184082" y="3048369"/>
                </a:lnTo>
                <a:lnTo>
                  <a:pt x="8199075" y="3043215"/>
                </a:lnTo>
                <a:lnTo>
                  <a:pt x="8215989" y="3051341"/>
                </a:lnTo>
                <a:lnTo>
                  <a:pt x="8228657" y="3065939"/>
                </a:lnTo>
                <a:lnTo>
                  <a:pt x="8250590" y="3074554"/>
                </a:lnTo>
                <a:lnTo>
                  <a:pt x="8258676" y="3070679"/>
                </a:lnTo>
                <a:lnTo>
                  <a:pt x="8274040" y="3081401"/>
                </a:lnTo>
                <a:lnTo>
                  <a:pt x="8290953" y="3071958"/>
                </a:lnTo>
                <a:lnTo>
                  <a:pt x="8300589" y="3074554"/>
                </a:lnTo>
                <a:lnTo>
                  <a:pt x="8307496" y="3068121"/>
                </a:lnTo>
                <a:lnTo>
                  <a:pt x="8318244" y="3085276"/>
                </a:lnTo>
                <a:lnTo>
                  <a:pt x="8308642" y="3103297"/>
                </a:lnTo>
                <a:lnTo>
                  <a:pt x="8296715" y="3117067"/>
                </a:lnTo>
                <a:lnTo>
                  <a:pt x="8287483" y="3117894"/>
                </a:lnTo>
                <a:lnTo>
                  <a:pt x="8289033" y="3132078"/>
                </a:lnTo>
                <a:lnTo>
                  <a:pt x="8278656" y="3149233"/>
                </a:lnTo>
                <a:lnTo>
                  <a:pt x="8266729" y="3165561"/>
                </a:lnTo>
                <a:lnTo>
                  <a:pt x="8267133" y="3175456"/>
                </a:lnTo>
                <a:lnTo>
                  <a:pt x="8285967" y="3194342"/>
                </a:lnTo>
                <a:lnTo>
                  <a:pt x="8304801" y="3205064"/>
                </a:lnTo>
                <a:lnTo>
                  <a:pt x="8316728" y="3216651"/>
                </a:lnTo>
                <a:lnTo>
                  <a:pt x="8332496" y="3237268"/>
                </a:lnTo>
                <a:lnTo>
                  <a:pt x="8340177" y="3237268"/>
                </a:lnTo>
                <a:lnTo>
                  <a:pt x="8352475" y="3245846"/>
                </a:lnTo>
                <a:lnTo>
                  <a:pt x="8354800" y="3256568"/>
                </a:lnTo>
                <a:lnTo>
                  <a:pt x="8378249" y="3267742"/>
                </a:lnTo>
                <a:lnTo>
                  <a:pt x="8397858" y="3256568"/>
                </a:lnTo>
                <a:lnTo>
                  <a:pt x="8406315" y="3238133"/>
                </a:lnTo>
                <a:lnTo>
                  <a:pt x="8414401" y="3222671"/>
                </a:lnTo>
                <a:lnTo>
                  <a:pt x="8420533" y="3203785"/>
                </a:lnTo>
                <a:lnTo>
                  <a:pt x="8433234" y="3177149"/>
                </a:lnTo>
                <a:lnTo>
                  <a:pt x="8431685" y="3160407"/>
                </a:lnTo>
                <a:lnTo>
                  <a:pt x="8435155" y="3150550"/>
                </a:lnTo>
                <a:lnTo>
                  <a:pt x="8434380" y="3130799"/>
                </a:lnTo>
                <a:lnTo>
                  <a:pt x="8441691" y="3105028"/>
                </a:lnTo>
                <a:lnTo>
                  <a:pt x="8447452" y="3098143"/>
                </a:lnTo>
                <a:lnTo>
                  <a:pt x="8444757" y="3087007"/>
                </a:lnTo>
                <a:lnTo>
                  <a:pt x="8453214" y="3068535"/>
                </a:lnTo>
                <a:lnTo>
                  <a:pt x="8460525" y="3049648"/>
                </a:lnTo>
                <a:lnTo>
                  <a:pt x="8462445" y="3040205"/>
                </a:lnTo>
                <a:close/>
                <a:moveTo>
                  <a:pt x="9105726" y="3027301"/>
                </a:moveTo>
                <a:lnTo>
                  <a:pt x="9108017" y="3027752"/>
                </a:lnTo>
                <a:lnTo>
                  <a:pt x="9108792" y="3028166"/>
                </a:lnTo>
                <a:lnTo>
                  <a:pt x="9108017" y="3029897"/>
                </a:lnTo>
                <a:lnTo>
                  <a:pt x="9108017" y="3030311"/>
                </a:lnTo>
                <a:lnTo>
                  <a:pt x="9105322" y="3031176"/>
                </a:lnTo>
                <a:lnTo>
                  <a:pt x="9104951" y="3031176"/>
                </a:lnTo>
                <a:lnTo>
                  <a:pt x="9103806" y="3031176"/>
                </a:lnTo>
                <a:lnTo>
                  <a:pt x="9101110" y="3033772"/>
                </a:lnTo>
                <a:lnTo>
                  <a:pt x="9100336" y="3033320"/>
                </a:lnTo>
                <a:lnTo>
                  <a:pt x="9099190" y="3033772"/>
                </a:lnTo>
                <a:lnTo>
                  <a:pt x="9098786" y="3031627"/>
                </a:lnTo>
                <a:lnTo>
                  <a:pt x="9098786" y="3030311"/>
                </a:lnTo>
                <a:lnTo>
                  <a:pt x="9099931" y="3030311"/>
                </a:lnTo>
                <a:lnTo>
                  <a:pt x="9100706" y="3029031"/>
                </a:lnTo>
                <a:lnTo>
                  <a:pt x="9102256" y="3027752"/>
                </a:lnTo>
                <a:close/>
                <a:moveTo>
                  <a:pt x="5543710" y="3022598"/>
                </a:moveTo>
                <a:lnTo>
                  <a:pt x="5538724" y="3032041"/>
                </a:lnTo>
                <a:lnTo>
                  <a:pt x="5532962" y="3059505"/>
                </a:lnTo>
                <a:lnTo>
                  <a:pt x="5532968" y="3059537"/>
                </a:lnTo>
                <a:lnTo>
                  <a:pt x="5532963" y="3059505"/>
                </a:lnTo>
                <a:lnTo>
                  <a:pt x="5538724" y="3032041"/>
                </a:lnTo>
                <a:lnTo>
                  <a:pt x="5543710" y="3022598"/>
                </a:lnTo>
                <a:close/>
                <a:moveTo>
                  <a:pt x="916253" y="3019174"/>
                </a:moveTo>
                <a:lnTo>
                  <a:pt x="917805" y="3019588"/>
                </a:lnTo>
                <a:lnTo>
                  <a:pt x="918174" y="3020453"/>
                </a:lnTo>
                <a:lnTo>
                  <a:pt x="918174" y="3021319"/>
                </a:lnTo>
                <a:lnTo>
                  <a:pt x="917805" y="3022598"/>
                </a:lnTo>
                <a:lnTo>
                  <a:pt x="916658" y="3023012"/>
                </a:lnTo>
                <a:close/>
                <a:moveTo>
                  <a:pt x="8979988" y="3011876"/>
                </a:moveTo>
                <a:lnTo>
                  <a:pt x="8982683" y="3011876"/>
                </a:lnTo>
                <a:lnTo>
                  <a:pt x="8984974" y="3012704"/>
                </a:lnTo>
                <a:lnTo>
                  <a:pt x="8989220" y="3016579"/>
                </a:lnTo>
                <a:lnTo>
                  <a:pt x="8990365" y="3017030"/>
                </a:lnTo>
                <a:lnTo>
                  <a:pt x="8990736" y="3018309"/>
                </a:lnTo>
                <a:lnTo>
                  <a:pt x="8994206" y="3020002"/>
                </a:lnTo>
                <a:lnTo>
                  <a:pt x="8996126" y="3020002"/>
                </a:lnTo>
                <a:lnTo>
                  <a:pt x="8998451" y="3020868"/>
                </a:lnTo>
                <a:lnTo>
                  <a:pt x="9000742" y="3020454"/>
                </a:lnTo>
                <a:lnTo>
                  <a:pt x="9002292" y="3022147"/>
                </a:lnTo>
                <a:lnTo>
                  <a:pt x="9004583" y="3029031"/>
                </a:lnTo>
                <a:lnTo>
                  <a:pt x="9004583" y="3031176"/>
                </a:lnTo>
                <a:lnTo>
                  <a:pt x="9006504" y="3032455"/>
                </a:lnTo>
                <a:lnTo>
                  <a:pt x="9004583" y="3033320"/>
                </a:lnTo>
                <a:lnTo>
                  <a:pt x="9002292" y="3032041"/>
                </a:lnTo>
                <a:lnTo>
                  <a:pt x="8999967" y="3032455"/>
                </a:lnTo>
                <a:lnTo>
                  <a:pt x="8998047" y="3031627"/>
                </a:lnTo>
                <a:lnTo>
                  <a:pt x="8994610" y="3031176"/>
                </a:lnTo>
                <a:lnTo>
                  <a:pt x="8991140" y="3029031"/>
                </a:lnTo>
                <a:lnTo>
                  <a:pt x="8985379" y="3023877"/>
                </a:lnTo>
                <a:lnTo>
                  <a:pt x="8985379" y="3021319"/>
                </a:lnTo>
                <a:lnTo>
                  <a:pt x="8984604" y="3020454"/>
                </a:lnTo>
                <a:lnTo>
                  <a:pt x="8984604" y="3017030"/>
                </a:lnTo>
                <a:lnTo>
                  <a:pt x="8982683" y="3016165"/>
                </a:lnTo>
                <a:lnTo>
                  <a:pt x="8979584" y="3016165"/>
                </a:lnTo>
                <a:lnTo>
                  <a:pt x="8979584" y="3014434"/>
                </a:lnTo>
                <a:close/>
                <a:moveTo>
                  <a:pt x="2703018" y="3006236"/>
                </a:moveTo>
                <a:lnTo>
                  <a:pt x="2703039" y="3006270"/>
                </a:lnTo>
                <a:lnTo>
                  <a:pt x="2726488" y="3007550"/>
                </a:lnTo>
                <a:lnTo>
                  <a:pt x="2726489" y="3007549"/>
                </a:lnTo>
                <a:lnTo>
                  <a:pt x="2703039" y="3006270"/>
                </a:lnTo>
                <a:close/>
                <a:moveTo>
                  <a:pt x="903181" y="3001567"/>
                </a:moveTo>
                <a:lnTo>
                  <a:pt x="904326" y="3001567"/>
                </a:lnTo>
                <a:lnTo>
                  <a:pt x="904731" y="3002395"/>
                </a:lnTo>
                <a:lnTo>
                  <a:pt x="902811" y="3004577"/>
                </a:lnTo>
                <a:lnTo>
                  <a:pt x="902811" y="3001981"/>
                </a:lnTo>
                <a:close/>
                <a:moveTo>
                  <a:pt x="2886775" y="2996836"/>
                </a:moveTo>
                <a:lnTo>
                  <a:pt x="2851453" y="3002847"/>
                </a:lnTo>
                <a:lnTo>
                  <a:pt x="2837976" y="3014848"/>
                </a:lnTo>
                <a:lnTo>
                  <a:pt x="2814931" y="3029031"/>
                </a:lnTo>
                <a:lnTo>
                  <a:pt x="2809917" y="3039326"/>
                </a:lnTo>
                <a:lnTo>
                  <a:pt x="2815301" y="3029031"/>
                </a:lnTo>
                <a:lnTo>
                  <a:pt x="2838380" y="3014848"/>
                </a:lnTo>
                <a:lnTo>
                  <a:pt x="2851823" y="3002847"/>
                </a:lnTo>
                <a:close/>
                <a:moveTo>
                  <a:pt x="2886829" y="2996827"/>
                </a:moveTo>
                <a:lnTo>
                  <a:pt x="2884908" y="3022147"/>
                </a:lnTo>
                <a:lnTo>
                  <a:pt x="2889120" y="3035465"/>
                </a:lnTo>
                <a:lnTo>
                  <a:pt x="2887604" y="3058640"/>
                </a:lnTo>
                <a:lnTo>
                  <a:pt x="2918364" y="3089151"/>
                </a:lnTo>
                <a:lnTo>
                  <a:pt x="2948721" y="3094305"/>
                </a:lnTo>
                <a:lnTo>
                  <a:pt x="2960277" y="3107172"/>
                </a:lnTo>
                <a:lnTo>
                  <a:pt x="2960332" y="3107191"/>
                </a:lnTo>
                <a:lnTo>
                  <a:pt x="2960278" y="3107172"/>
                </a:lnTo>
                <a:lnTo>
                  <a:pt x="2948721" y="3094305"/>
                </a:lnTo>
                <a:lnTo>
                  <a:pt x="2918365" y="3089151"/>
                </a:lnTo>
                <a:lnTo>
                  <a:pt x="2887604" y="3058640"/>
                </a:lnTo>
                <a:lnTo>
                  <a:pt x="2889120" y="3035465"/>
                </a:lnTo>
                <a:lnTo>
                  <a:pt x="2884909" y="3022147"/>
                </a:lnTo>
                <a:lnTo>
                  <a:pt x="2886829" y="2996827"/>
                </a:lnTo>
                <a:close/>
                <a:moveTo>
                  <a:pt x="905102" y="2993817"/>
                </a:moveTo>
                <a:lnTo>
                  <a:pt x="908942" y="2995962"/>
                </a:lnTo>
                <a:lnTo>
                  <a:pt x="910492" y="2995548"/>
                </a:lnTo>
                <a:lnTo>
                  <a:pt x="908942" y="2997692"/>
                </a:lnTo>
                <a:lnTo>
                  <a:pt x="905102" y="2998106"/>
                </a:lnTo>
                <a:lnTo>
                  <a:pt x="904326" y="2999423"/>
                </a:lnTo>
                <a:lnTo>
                  <a:pt x="902406" y="2998971"/>
                </a:lnTo>
                <a:lnTo>
                  <a:pt x="901261" y="2996827"/>
                </a:lnTo>
                <a:close/>
                <a:moveTo>
                  <a:pt x="5537949" y="2993403"/>
                </a:moveTo>
                <a:lnTo>
                  <a:pt x="5542136" y="3014622"/>
                </a:lnTo>
                <a:lnTo>
                  <a:pt x="5537949" y="2993404"/>
                </a:lnTo>
                <a:close/>
                <a:moveTo>
                  <a:pt x="5232266" y="2988670"/>
                </a:moveTo>
                <a:lnTo>
                  <a:pt x="5241122" y="3001116"/>
                </a:lnTo>
                <a:lnTo>
                  <a:pt x="5238797" y="3041898"/>
                </a:lnTo>
                <a:lnTo>
                  <a:pt x="5241493" y="3001116"/>
                </a:lnTo>
                <a:close/>
                <a:moveTo>
                  <a:pt x="5558702" y="2987797"/>
                </a:moveTo>
                <a:lnTo>
                  <a:pt x="5556411" y="2994268"/>
                </a:lnTo>
                <a:lnTo>
                  <a:pt x="5556346" y="2994146"/>
                </a:lnTo>
                <a:lnTo>
                  <a:pt x="5555637" y="2997693"/>
                </a:lnTo>
                <a:lnTo>
                  <a:pt x="5564869" y="3020002"/>
                </a:lnTo>
                <a:lnTo>
                  <a:pt x="5565240" y="3061236"/>
                </a:lnTo>
                <a:lnTo>
                  <a:pt x="5557153" y="3080122"/>
                </a:lnTo>
                <a:lnTo>
                  <a:pt x="5564094" y="3105028"/>
                </a:lnTo>
                <a:lnTo>
                  <a:pt x="5563690" y="3120039"/>
                </a:lnTo>
                <a:lnTo>
                  <a:pt x="5569485" y="3130347"/>
                </a:lnTo>
                <a:lnTo>
                  <a:pt x="5569080" y="3142800"/>
                </a:lnTo>
                <a:lnTo>
                  <a:pt x="5572921" y="3150098"/>
                </a:lnTo>
                <a:lnTo>
                  <a:pt x="5577537" y="3141521"/>
                </a:lnTo>
                <a:lnTo>
                  <a:pt x="5586769" y="3154839"/>
                </a:lnTo>
                <a:lnTo>
                  <a:pt x="5587914" y="3150550"/>
                </a:lnTo>
                <a:lnTo>
                  <a:pt x="5582928" y="3132492"/>
                </a:lnTo>
                <a:lnTo>
                  <a:pt x="5577942" y="3130799"/>
                </a:lnTo>
                <a:lnTo>
                  <a:pt x="5577942" y="3126510"/>
                </a:lnTo>
                <a:lnTo>
                  <a:pt x="5579087" y="3126510"/>
                </a:lnTo>
                <a:lnTo>
                  <a:pt x="5579087" y="3126509"/>
                </a:lnTo>
                <a:lnTo>
                  <a:pt x="5577941" y="3126509"/>
                </a:lnTo>
                <a:lnTo>
                  <a:pt x="5574471" y="3087420"/>
                </a:lnTo>
                <a:lnTo>
                  <a:pt x="5582153" y="3055216"/>
                </a:lnTo>
                <a:lnTo>
                  <a:pt x="5592159" y="3053523"/>
                </a:lnTo>
                <a:lnTo>
                  <a:pt x="5624470" y="3063380"/>
                </a:lnTo>
                <a:lnTo>
                  <a:pt x="5631006" y="3059091"/>
                </a:lnTo>
                <a:lnTo>
                  <a:pt x="5649840" y="3058640"/>
                </a:lnTo>
                <a:lnTo>
                  <a:pt x="5659846" y="3048369"/>
                </a:lnTo>
                <a:lnTo>
                  <a:pt x="5660534" y="3048386"/>
                </a:lnTo>
                <a:lnTo>
                  <a:pt x="5659846" y="3048368"/>
                </a:lnTo>
                <a:lnTo>
                  <a:pt x="5649839" y="3058639"/>
                </a:lnTo>
                <a:lnTo>
                  <a:pt x="5631005" y="3059091"/>
                </a:lnTo>
                <a:lnTo>
                  <a:pt x="5624469" y="3063380"/>
                </a:lnTo>
                <a:lnTo>
                  <a:pt x="5592159" y="3053523"/>
                </a:lnTo>
                <a:lnTo>
                  <a:pt x="5582152" y="3055216"/>
                </a:lnTo>
                <a:lnTo>
                  <a:pt x="5582152" y="3054802"/>
                </a:lnTo>
                <a:lnTo>
                  <a:pt x="5573325" y="3041898"/>
                </a:lnTo>
                <a:lnTo>
                  <a:pt x="5572179" y="3005856"/>
                </a:lnTo>
                <a:close/>
                <a:moveTo>
                  <a:pt x="2747648" y="2986970"/>
                </a:moveTo>
                <a:lnTo>
                  <a:pt x="2747647" y="2986971"/>
                </a:lnTo>
                <a:lnTo>
                  <a:pt x="2748792" y="3039340"/>
                </a:lnTo>
                <a:lnTo>
                  <a:pt x="2748862" y="3039359"/>
                </a:lnTo>
                <a:lnTo>
                  <a:pt x="2748793" y="3039340"/>
                </a:lnTo>
                <a:close/>
                <a:moveTo>
                  <a:pt x="8984974" y="2982682"/>
                </a:moveTo>
                <a:lnTo>
                  <a:pt x="8985749" y="2983095"/>
                </a:lnTo>
                <a:lnTo>
                  <a:pt x="8988815" y="2992125"/>
                </a:lnTo>
                <a:lnTo>
                  <a:pt x="8988815" y="2995548"/>
                </a:lnTo>
                <a:lnTo>
                  <a:pt x="8988815" y="2996827"/>
                </a:lnTo>
                <a:lnTo>
                  <a:pt x="8986895" y="2993818"/>
                </a:lnTo>
                <a:lnTo>
                  <a:pt x="8985749" y="2995097"/>
                </a:lnTo>
                <a:lnTo>
                  <a:pt x="8984974" y="2993818"/>
                </a:lnTo>
                <a:lnTo>
                  <a:pt x="8985379" y="2990808"/>
                </a:lnTo>
                <a:lnTo>
                  <a:pt x="8985749" y="2988250"/>
                </a:lnTo>
                <a:lnTo>
                  <a:pt x="8985379" y="2986105"/>
                </a:lnTo>
                <a:close/>
                <a:moveTo>
                  <a:pt x="7869534" y="2982681"/>
                </a:moveTo>
                <a:lnTo>
                  <a:pt x="7883011" y="2993404"/>
                </a:lnTo>
                <a:lnTo>
                  <a:pt x="7891468" y="3003712"/>
                </a:lnTo>
                <a:lnTo>
                  <a:pt x="7889143" y="3012704"/>
                </a:lnTo>
                <a:lnTo>
                  <a:pt x="7877620" y="3013155"/>
                </a:lnTo>
                <a:lnTo>
                  <a:pt x="7843794" y="2989529"/>
                </a:lnTo>
                <a:close/>
                <a:moveTo>
                  <a:pt x="875891" y="2981816"/>
                </a:moveTo>
                <a:lnTo>
                  <a:pt x="876665" y="2982230"/>
                </a:lnTo>
                <a:lnTo>
                  <a:pt x="875891" y="2984826"/>
                </a:lnTo>
                <a:lnTo>
                  <a:pt x="875519" y="2986105"/>
                </a:lnTo>
                <a:lnTo>
                  <a:pt x="873970" y="2983960"/>
                </a:lnTo>
                <a:lnTo>
                  <a:pt x="873970" y="2982681"/>
                </a:lnTo>
                <a:close/>
                <a:moveTo>
                  <a:pt x="8940366" y="2979672"/>
                </a:moveTo>
                <a:lnTo>
                  <a:pt x="8941546" y="2980086"/>
                </a:lnTo>
                <a:lnTo>
                  <a:pt x="8946903" y="2985240"/>
                </a:lnTo>
                <a:lnTo>
                  <a:pt x="8950002" y="2984826"/>
                </a:lnTo>
                <a:lnTo>
                  <a:pt x="8957684" y="2984826"/>
                </a:lnTo>
                <a:lnTo>
                  <a:pt x="8961929" y="2988663"/>
                </a:lnTo>
                <a:lnTo>
                  <a:pt x="8964220" y="2990808"/>
                </a:lnTo>
                <a:lnTo>
                  <a:pt x="8965366" y="2993818"/>
                </a:lnTo>
                <a:lnTo>
                  <a:pt x="8967286" y="2995097"/>
                </a:lnTo>
                <a:lnTo>
                  <a:pt x="8968061" y="2996827"/>
                </a:lnTo>
                <a:lnTo>
                  <a:pt x="8968465" y="2999837"/>
                </a:lnTo>
                <a:lnTo>
                  <a:pt x="8968061" y="3000251"/>
                </a:lnTo>
                <a:lnTo>
                  <a:pt x="8965770" y="3001568"/>
                </a:lnTo>
                <a:lnTo>
                  <a:pt x="8963850" y="3001981"/>
                </a:lnTo>
                <a:lnTo>
                  <a:pt x="8959604" y="3001116"/>
                </a:lnTo>
                <a:lnTo>
                  <a:pt x="8954989" y="2998972"/>
                </a:lnTo>
                <a:lnTo>
                  <a:pt x="8946903" y="2998106"/>
                </a:lnTo>
                <a:lnTo>
                  <a:pt x="8942691" y="2997693"/>
                </a:lnTo>
                <a:lnTo>
                  <a:pt x="8941546" y="2996827"/>
                </a:lnTo>
                <a:lnTo>
                  <a:pt x="8940366" y="2995097"/>
                </a:lnTo>
                <a:lnTo>
                  <a:pt x="8938850" y="2992538"/>
                </a:lnTo>
                <a:lnTo>
                  <a:pt x="8937300" y="2988663"/>
                </a:lnTo>
                <a:lnTo>
                  <a:pt x="8937300" y="2986519"/>
                </a:lnTo>
                <a:lnTo>
                  <a:pt x="8937705" y="2982682"/>
                </a:lnTo>
                <a:lnTo>
                  <a:pt x="8938075" y="2980951"/>
                </a:lnTo>
                <a:close/>
                <a:moveTo>
                  <a:pt x="5525247" y="2978355"/>
                </a:moveTo>
                <a:lnTo>
                  <a:pt x="5525247" y="2978355"/>
                </a:lnTo>
                <a:lnTo>
                  <a:pt x="5551392" y="2984826"/>
                </a:lnTo>
                <a:lnTo>
                  <a:pt x="5551391" y="2984825"/>
                </a:lnTo>
                <a:close/>
                <a:moveTo>
                  <a:pt x="5409515" y="2976210"/>
                </a:moveTo>
                <a:lnTo>
                  <a:pt x="5409515" y="2976210"/>
                </a:lnTo>
                <a:lnTo>
                  <a:pt x="5415276" y="2991259"/>
                </a:lnTo>
                <a:lnTo>
                  <a:pt x="5409961" y="3028502"/>
                </a:lnTo>
                <a:lnTo>
                  <a:pt x="5415276" y="2991259"/>
                </a:lnTo>
                <a:close/>
                <a:moveTo>
                  <a:pt x="2679151" y="2971464"/>
                </a:moveTo>
                <a:lnTo>
                  <a:pt x="2679185" y="2971508"/>
                </a:lnTo>
                <a:lnTo>
                  <a:pt x="2674198" y="2986519"/>
                </a:lnTo>
                <a:lnTo>
                  <a:pt x="2674384" y="2986537"/>
                </a:lnTo>
                <a:lnTo>
                  <a:pt x="2674199" y="2986519"/>
                </a:lnTo>
                <a:lnTo>
                  <a:pt x="2679185" y="2971508"/>
                </a:lnTo>
                <a:close/>
                <a:moveTo>
                  <a:pt x="8954214" y="2970643"/>
                </a:moveTo>
                <a:lnTo>
                  <a:pt x="8955764" y="2971056"/>
                </a:lnTo>
                <a:lnTo>
                  <a:pt x="8956134" y="2971056"/>
                </a:lnTo>
                <a:lnTo>
                  <a:pt x="8958055" y="2972787"/>
                </a:lnTo>
                <a:lnTo>
                  <a:pt x="8959975" y="2975383"/>
                </a:lnTo>
                <a:lnTo>
                  <a:pt x="8958830" y="2977076"/>
                </a:lnTo>
                <a:lnTo>
                  <a:pt x="8956909" y="2975797"/>
                </a:lnTo>
                <a:lnTo>
                  <a:pt x="8956134" y="2976211"/>
                </a:lnTo>
                <a:lnTo>
                  <a:pt x="8955764" y="2974931"/>
                </a:lnTo>
                <a:lnTo>
                  <a:pt x="8953843" y="2973652"/>
                </a:lnTo>
                <a:lnTo>
                  <a:pt x="8951518" y="2973201"/>
                </a:lnTo>
                <a:lnTo>
                  <a:pt x="8951518" y="2971508"/>
                </a:lnTo>
                <a:close/>
                <a:moveTo>
                  <a:pt x="8925778" y="2970229"/>
                </a:moveTo>
                <a:lnTo>
                  <a:pt x="8926923" y="2970229"/>
                </a:lnTo>
                <a:lnTo>
                  <a:pt x="8927294" y="2971508"/>
                </a:lnTo>
                <a:lnTo>
                  <a:pt x="8928473" y="2971508"/>
                </a:lnTo>
                <a:lnTo>
                  <a:pt x="8928473" y="2973652"/>
                </a:lnTo>
                <a:lnTo>
                  <a:pt x="8927294" y="2974518"/>
                </a:lnTo>
                <a:lnTo>
                  <a:pt x="8926923" y="2974518"/>
                </a:lnTo>
                <a:lnTo>
                  <a:pt x="8925778" y="2974066"/>
                </a:lnTo>
                <a:lnTo>
                  <a:pt x="8923857" y="2974066"/>
                </a:lnTo>
                <a:lnTo>
                  <a:pt x="8923453" y="2973201"/>
                </a:lnTo>
                <a:lnTo>
                  <a:pt x="8924228" y="2971508"/>
                </a:lnTo>
                <a:close/>
                <a:moveTo>
                  <a:pt x="8006829" y="2966767"/>
                </a:moveTo>
                <a:lnTo>
                  <a:pt x="8009120" y="2973652"/>
                </a:lnTo>
                <a:lnTo>
                  <a:pt x="8008750" y="2983961"/>
                </a:lnTo>
                <a:lnTo>
                  <a:pt x="7989511" y="3009694"/>
                </a:lnTo>
                <a:lnTo>
                  <a:pt x="7965658" y="3017030"/>
                </a:lnTo>
                <a:lnTo>
                  <a:pt x="7962592" y="3012704"/>
                </a:lnTo>
                <a:lnTo>
                  <a:pt x="7966062" y="3001568"/>
                </a:lnTo>
                <a:lnTo>
                  <a:pt x="7979505" y="2980499"/>
                </a:lnTo>
                <a:close/>
                <a:moveTo>
                  <a:pt x="887413" y="2965488"/>
                </a:moveTo>
                <a:lnTo>
                  <a:pt x="888964" y="2965902"/>
                </a:lnTo>
                <a:lnTo>
                  <a:pt x="889739" y="2967219"/>
                </a:lnTo>
                <a:lnTo>
                  <a:pt x="889739" y="2967632"/>
                </a:lnTo>
                <a:lnTo>
                  <a:pt x="888189" y="2968084"/>
                </a:lnTo>
                <a:lnTo>
                  <a:pt x="887044" y="2968912"/>
                </a:lnTo>
                <a:lnTo>
                  <a:pt x="886267" y="2967219"/>
                </a:lnTo>
                <a:lnTo>
                  <a:pt x="887044" y="2965902"/>
                </a:lnTo>
                <a:close/>
                <a:moveTo>
                  <a:pt x="870129" y="2962930"/>
                </a:moveTo>
                <a:lnTo>
                  <a:pt x="874341" y="2963757"/>
                </a:lnTo>
                <a:lnTo>
                  <a:pt x="874745" y="2965074"/>
                </a:lnTo>
                <a:lnTo>
                  <a:pt x="874745" y="2965902"/>
                </a:lnTo>
                <a:lnTo>
                  <a:pt x="874341" y="2967632"/>
                </a:lnTo>
                <a:lnTo>
                  <a:pt x="872050" y="2968084"/>
                </a:lnTo>
                <a:lnTo>
                  <a:pt x="870500" y="2968084"/>
                </a:lnTo>
                <a:lnTo>
                  <a:pt x="869725" y="2965488"/>
                </a:lnTo>
                <a:lnTo>
                  <a:pt x="869725" y="2963344"/>
                </a:lnTo>
                <a:close/>
                <a:moveTo>
                  <a:pt x="8883865" y="2960334"/>
                </a:moveTo>
                <a:lnTo>
                  <a:pt x="8885011" y="2960334"/>
                </a:lnTo>
                <a:lnTo>
                  <a:pt x="8886560" y="2961200"/>
                </a:lnTo>
                <a:lnTo>
                  <a:pt x="8886931" y="2962479"/>
                </a:lnTo>
                <a:lnTo>
                  <a:pt x="8886156" y="2963344"/>
                </a:lnTo>
                <a:lnTo>
                  <a:pt x="8885011" y="2962930"/>
                </a:lnTo>
                <a:lnTo>
                  <a:pt x="8881945" y="2961200"/>
                </a:lnTo>
                <a:lnTo>
                  <a:pt x="8881540" y="2960786"/>
                </a:lnTo>
                <a:close/>
                <a:moveTo>
                  <a:pt x="8902328" y="2959469"/>
                </a:moveTo>
                <a:lnTo>
                  <a:pt x="8902699" y="2962479"/>
                </a:lnTo>
                <a:lnTo>
                  <a:pt x="8903069" y="2963344"/>
                </a:lnTo>
                <a:lnTo>
                  <a:pt x="8901553" y="2964623"/>
                </a:lnTo>
                <a:lnTo>
                  <a:pt x="8900778" y="2964623"/>
                </a:lnTo>
                <a:lnTo>
                  <a:pt x="8900408" y="2963344"/>
                </a:lnTo>
                <a:close/>
                <a:moveTo>
                  <a:pt x="5417197" y="2954314"/>
                </a:moveTo>
                <a:lnTo>
                  <a:pt x="5417196" y="2954314"/>
                </a:lnTo>
                <a:lnTo>
                  <a:pt x="5410814" y="2972506"/>
                </a:lnTo>
                <a:close/>
                <a:moveTo>
                  <a:pt x="8896937" y="2953901"/>
                </a:moveTo>
                <a:lnTo>
                  <a:pt x="8899633" y="2954766"/>
                </a:lnTo>
                <a:lnTo>
                  <a:pt x="8900408" y="2955180"/>
                </a:lnTo>
                <a:lnTo>
                  <a:pt x="8898454" y="2956911"/>
                </a:lnTo>
                <a:lnTo>
                  <a:pt x="8899229" y="2957325"/>
                </a:lnTo>
                <a:lnTo>
                  <a:pt x="8899229" y="2958604"/>
                </a:lnTo>
                <a:lnTo>
                  <a:pt x="8899229" y="2959920"/>
                </a:lnTo>
                <a:lnTo>
                  <a:pt x="8896533" y="2962479"/>
                </a:lnTo>
                <a:lnTo>
                  <a:pt x="8894613" y="2961200"/>
                </a:lnTo>
                <a:lnTo>
                  <a:pt x="8893467" y="2959055"/>
                </a:lnTo>
                <a:lnTo>
                  <a:pt x="8894242" y="2956459"/>
                </a:lnTo>
                <a:lnTo>
                  <a:pt x="8894613" y="2956045"/>
                </a:lnTo>
                <a:lnTo>
                  <a:pt x="8895017" y="2955180"/>
                </a:lnTo>
                <a:lnTo>
                  <a:pt x="8896163" y="2954766"/>
                </a:lnTo>
                <a:close/>
                <a:moveTo>
                  <a:pt x="8880395" y="2950477"/>
                </a:moveTo>
                <a:lnTo>
                  <a:pt x="8881170" y="2952622"/>
                </a:lnTo>
                <a:lnTo>
                  <a:pt x="8880024" y="2955632"/>
                </a:lnTo>
                <a:lnTo>
                  <a:pt x="8879249" y="2956045"/>
                </a:lnTo>
                <a:lnTo>
                  <a:pt x="8878474" y="2958604"/>
                </a:lnTo>
                <a:lnTo>
                  <a:pt x="8880024" y="2960786"/>
                </a:lnTo>
                <a:lnTo>
                  <a:pt x="8880024" y="2961200"/>
                </a:lnTo>
                <a:lnTo>
                  <a:pt x="8878474" y="2960334"/>
                </a:lnTo>
                <a:lnTo>
                  <a:pt x="8875779" y="2956045"/>
                </a:lnTo>
                <a:lnTo>
                  <a:pt x="8876183" y="2954315"/>
                </a:lnTo>
                <a:lnTo>
                  <a:pt x="8879620" y="2951305"/>
                </a:lnTo>
                <a:close/>
                <a:moveTo>
                  <a:pt x="8939996" y="2949612"/>
                </a:moveTo>
                <a:lnTo>
                  <a:pt x="8941546" y="2950477"/>
                </a:lnTo>
                <a:lnTo>
                  <a:pt x="8941546" y="2951757"/>
                </a:lnTo>
                <a:lnTo>
                  <a:pt x="8942691" y="2953901"/>
                </a:lnTo>
                <a:lnTo>
                  <a:pt x="8941141" y="2954315"/>
                </a:lnTo>
                <a:lnTo>
                  <a:pt x="8939221" y="2952622"/>
                </a:lnTo>
                <a:lnTo>
                  <a:pt x="8938850" y="2951757"/>
                </a:lnTo>
                <a:lnTo>
                  <a:pt x="8939221" y="2950026"/>
                </a:lnTo>
                <a:close/>
                <a:moveTo>
                  <a:pt x="8970386" y="2947468"/>
                </a:moveTo>
                <a:lnTo>
                  <a:pt x="8971531" y="2947468"/>
                </a:lnTo>
                <a:lnTo>
                  <a:pt x="8977663" y="2957776"/>
                </a:lnTo>
                <a:lnTo>
                  <a:pt x="8977293" y="2959055"/>
                </a:lnTo>
                <a:lnTo>
                  <a:pt x="8976147" y="2960334"/>
                </a:lnTo>
                <a:lnTo>
                  <a:pt x="8975372" y="2963344"/>
                </a:lnTo>
                <a:lnTo>
                  <a:pt x="8976147" y="2965075"/>
                </a:lnTo>
                <a:lnTo>
                  <a:pt x="8977663" y="2965488"/>
                </a:lnTo>
                <a:lnTo>
                  <a:pt x="8980359" y="2969363"/>
                </a:lnTo>
                <a:lnTo>
                  <a:pt x="8981538" y="2973652"/>
                </a:lnTo>
                <a:lnTo>
                  <a:pt x="8981538" y="2975383"/>
                </a:lnTo>
                <a:lnTo>
                  <a:pt x="8982279" y="2977076"/>
                </a:lnTo>
                <a:lnTo>
                  <a:pt x="8981908" y="2981365"/>
                </a:lnTo>
                <a:lnTo>
                  <a:pt x="8984200" y="2986970"/>
                </a:lnTo>
                <a:lnTo>
                  <a:pt x="8984200" y="2990394"/>
                </a:lnTo>
                <a:lnTo>
                  <a:pt x="8983829" y="2991259"/>
                </a:lnTo>
                <a:lnTo>
                  <a:pt x="8983054" y="2990808"/>
                </a:lnTo>
                <a:lnTo>
                  <a:pt x="8979988" y="2983961"/>
                </a:lnTo>
                <a:lnTo>
                  <a:pt x="8976147" y="2981365"/>
                </a:lnTo>
                <a:lnTo>
                  <a:pt x="8976147" y="2980086"/>
                </a:lnTo>
                <a:lnTo>
                  <a:pt x="8972306" y="2975797"/>
                </a:lnTo>
                <a:lnTo>
                  <a:pt x="8970386" y="2969363"/>
                </a:lnTo>
                <a:lnTo>
                  <a:pt x="8968465" y="2957776"/>
                </a:lnTo>
                <a:lnTo>
                  <a:pt x="8969982" y="2954766"/>
                </a:lnTo>
                <a:lnTo>
                  <a:pt x="8966916" y="2949161"/>
                </a:lnTo>
                <a:lnTo>
                  <a:pt x="8967691" y="2947881"/>
                </a:lnTo>
                <a:lnTo>
                  <a:pt x="8968836" y="2947881"/>
                </a:lnTo>
                <a:lnTo>
                  <a:pt x="8969982" y="2947881"/>
                </a:lnTo>
                <a:close/>
                <a:moveTo>
                  <a:pt x="8062186" y="2945737"/>
                </a:moveTo>
                <a:lnTo>
                  <a:pt x="8071788" y="2950026"/>
                </a:lnTo>
                <a:lnTo>
                  <a:pt x="8061040" y="2959055"/>
                </a:lnTo>
                <a:lnTo>
                  <a:pt x="8032200" y="2974067"/>
                </a:lnTo>
                <a:lnTo>
                  <a:pt x="8008750" y="2983961"/>
                </a:lnTo>
                <a:lnTo>
                  <a:pt x="8009121" y="2973653"/>
                </a:lnTo>
                <a:lnTo>
                  <a:pt x="8006830" y="2966768"/>
                </a:lnTo>
                <a:lnTo>
                  <a:pt x="8010671" y="2958604"/>
                </a:lnTo>
                <a:lnTo>
                  <a:pt x="8034120" y="2951305"/>
                </a:lnTo>
                <a:lnTo>
                  <a:pt x="8053325" y="2950026"/>
                </a:lnTo>
                <a:close/>
                <a:moveTo>
                  <a:pt x="5461030" y="2944458"/>
                </a:moveTo>
                <a:lnTo>
                  <a:pt x="5424930" y="2950474"/>
                </a:lnTo>
                <a:lnTo>
                  <a:pt x="5461030" y="2944871"/>
                </a:lnTo>
                <a:lnTo>
                  <a:pt x="5465640" y="2946149"/>
                </a:lnTo>
                <a:close/>
                <a:moveTo>
                  <a:pt x="7953360" y="2939717"/>
                </a:moveTo>
                <a:lnTo>
                  <a:pt x="7948374" y="2958604"/>
                </a:lnTo>
                <a:lnTo>
                  <a:pt x="7906831" y="2968084"/>
                </a:lnTo>
                <a:lnTo>
                  <a:pt x="7871488" y="2963758"/>
                </a:lnTo>
                <a:lnTo>
                  <a:pt x="7872230" y="2951756"/>
                </a:lnTo>
                <a:lnTo>
                  <a:pt x="7893759" y="2944458"/>
                </a:lnTo>
                <a:lnTo>
                  <a:pt x="7910302" y="2954766"/>
                </a:lnTo>
                <a:lnTo>
                  <a:pt x="7928394" y="2952170"/>
                </a:lnTo>
                <a:close/>
                <a:moveTo>
                  <a:pt x="7818424" y="2939717"/>
                </a:moveTo>
                <a:lnTo>
                  <a:pt x="7827655" y="2949160"/>
                </a:lnTo>
                <a:lnTo>
                  <a:pt x="7844569" y="2945737"/>
                </a:lnTo>
                <a:lnTo>
                  <a:pt x="7850330" y="2960786"/>
                </a:lnTo>
                <a:lnTo>
                  <a:pt x="7818424" y="2967219"/>
                </a:lnTo>
                <a:lnTo>
                  <a:pt x="7799556" y="2971922"/>
                </a:lnTo>
                <a:lnTo>
                  <a:pt x="7785338" y="2971508"/>
                </a:lnTo>
                <a:lnTo>
                  <a:pt x="7795715" y="2952170"/>
                </a:lnTo>
                <a:lnTo>
                  <a:pt x="7810708" y="2951756"/>
                </a:lnTo>
                <a:close/>
                <a:moveTo>
                  <a:pt x="5230451" y="2936953"/>
                </a:moveTo>
                <a:lnTo>
                  <a:pt x="5234956" y="2947016"/>
                </a:lnTo>
                <a:lnTo>
                  <a:pt x="5230745" y="2967218"/>
                </a:lnTo>
                <a:lnTo>
                  <a:pt x="5232207" y="2987890"/>
                </a:lnTo>
                <a:lnTo>
                  <a:pt x="5230745" y="2967219"/>
                </a:lnTo>
                <a:lnTo>
                  <a:pt x="5234957" y="2947016"/>
                </a:lnTo>
                <a:close/>
                <a:moveTo>
                  <a:pt x="8885011" y="2935015"/>
                </a:moveTo>
                <a:lnTo>
                  <a:pt x="8887706" y="2936708"/>
                </a:lnTo>
                <a:lnTo>
                  <a:pt x="8887706" y="2941862"/>
                </a:lnTo>
                <a:lnTo>
                  <a:pt x="8888851" y="2943593"/>
                </a:lnTo>
                <a:lnTo>
                  <a:pt x="8891547" y="2944872"/>
                </a:lnTo>
                <a:lnTo>
                  <a:pt x="8893097" y="2947468"/>
                </a:lnTo>
                <a:lnTo>
                  <a:pt x="8894613" y="2953901"/>
                </a:lnTo>
                <a:lnTo>
                  <a:pt x="8893467" y="2956045"/>
                </a:lnTo>
                <a:lnTo>
                  <a:pt x="8892692" y="2956045"/>
                </a:lnTo>
                <a:lnTo>
                  <a:pt x="8892322" y="2957776"/>
                </a:lnTo>
                <a:lnTo>
                  <a:pt x="8890401" y="2954315"/>
                </a:lnTo>
                <a:lnTo>
                  <a:pt x="8887706" y="2953487"/>
                </a:lnTo>
                <a:lnTo>
                  <a:pt x="8886560" y="2951757"/>
                </a:lnTo>
                <a:lnTo>
                  <a:pt x="8885785" y="2947881"/>
                </a:lnTo>
                <a:lnTo>
                  <a:pt x="8885785" y="2945737"/>
                </a:lnTo>
                <a:lnTo>
                  <a:pt x="8884640" y="2945323"/>
                </a:lnTo>
                <a:lnTo>
                  <a:pt x="8880024" y="2945737"/>
                </a:lnTo>
                <a:lnTo>
                  <a:pt x="8878845" y="2947881"/>
                </a:lnTo>
                <a:lnTo>
                  <a:pt x="8876924" y="2947468"/>
                </a:lnTo>
                <a:lnTo>
                  <a:pt x="8876924" y="2945323"/>
                </a:lnTo>
                <a:lnTo>
                  <a:pt x="8877329" y="2943593"/>
                </a:lnTo>
                <a:lnTo>
                  <a:pt x="8879620" y="2941862"/>
                </a:lnTo>
                <a:lnTo>
                  <a:pt x="8880799" y="2939718"/>
                </a:lnTo>
                <a:lnTo>
                  <a:pt x="8883461" y="2936294"/>
                </a:lnTo>
                <a:close/>
                <a:moveTo>
                  <a:pt x="8860415" y="2935015"/>
                </a:moveTo>
                <a:lnTo>
                  <a:pt x="8860786" y="2939718"/>
                </a:lnTo>
                <a:lnTo>
                  <a:pt x="8860415" y="2942727"/>
                </a:lnTo>
                <a:lnTo>
                  <a:pt x="8860011" y="2943179"/>
                </a:lnTo>
                <a:lnTo>
                  <a:pt x="8858866" y="2938852"/>
                </a:lnTo>
                <a:lnTo>
                  <a:pt x="8859236" y="2936708"/>
                </a:lnTo>
                <a:lnTo>
                  <a:pt x="8859236" y="2935429"/>
                </a:lnTo>
                <a:close/>
                <a:moveTo>
                  <a:pt x="8874633" y="2931140"/>
                </a:moveTo>
                <a:lnTo>
                  <a:pt x="8875779" y="2932419"/>
                </a:lnTo>
                <a:lnTo>
                  <a:pt x="8876924" y="2934563"/>
                </a:lnTo>
                <a:lnTo>
                  <a:pt x="8876924" y="2937159"/>
                </a:lnTo>
                <a:lnTo>
                  <a:pt x="8876924" y="2939304"/>
                </a:lnTo>
                <a:lnTo>
                  <a:pt x="8875779" y="2940583"/>
                </a:lnTo>
                <a:lnTo>
                  <a:pt x="8875408" y="2940583"/>
                </a:lnTo>
                <a:lnTo>
                  <a:pt x="8872309" y="2940583"/>
                </a:lnTo>
                <a:lnTo>
                  <a:pt x="8870388" y="2937159"/>
                </a:lnTo>
                <a:lnTo>
                  <a:pt x="8870388" y="2934563"/>
                </a:lnTo>
                <a:lnTo>
                  <a:pt x="8872309" y="2932005"/>
                </a:lnTo>
                <a:close/>
                <a:moveTo>
                  <a:pt x="5141529" y="2931139"/>
                </a:moveTo>
                <a:lnTo>
                  <a:pt x="5141373" y="2931227"/>
                </a:lnTo>
                <a:lnTo>
                  <a:pt x="5155720" y="2936284"/>
                </a:lnTo>
                <a:close/>
                <a:moveTo>
                  <a:pt x="8860786" y="2922111"/>
                </a:moveTo>
                <a:lnTo>
                  <a:pt x="8862706" y="2923427"/>
                </a:lnTo>
                <a:lnTo>
                  <a:pt x="8864627" y="2925986"/>
                </a:lnTo>
                <a:lnTo>
                  <a:pt x="8867322" y="2926851"/>
                </a:lnTo>
                <a:lnTo>
                  <a:pt x="8866547" y="2928582"/>
                </a:lnTo>
                <a:lnTo>
                  <a:pt x="8864256" y="2932419"/>
                </a:lnTo>
                <a:lnTo>
                  <a:pt x="8863481" y="2934150"/>
                </a:lnTo>
                <a:lnTo>
                  <a:pt x="8862706" y="2934563"/>
                </a:lnTo>
                <a:lnTo>
                  <a:pt x="8862336" y="2932419"/>
                </a:lnTo>
                <a:lnTo>
                  <a:pt x="8861190" y="2931554"/>
                </a:lnTo>
                <a:lnTo>
                  <a:pt x="8861932" y="2929409"/>
                </a:lnTo>
                <a:lnTo>
                  <a:pt x="8859236" y="2926437"/>
                </a:lnTo>
                <a:lnTo>
                  <a:pt x="8859236" y="2924255"/>
                </a:lnTo>
                <a:close/>
                <a:moveTo>
                  <a:pt x="8912301" y="2921283"/>
                </a:moveTo>
                <a:lnTo>
                  <a:pt x="8919612" y="2922562"/>
                </a:lnTo>
                <a:lnTo>
                  <a:pt x="8922307" y="2926851"/>
                </a:lnTo>
                <a:lnTo>
                  <a:pt x="8925373" y="2928995"/>
                </a:lnTo>
                <a:lnTo>
                  <a:pt x="8926148" y="2930726"/>
                </a:lnTo>
                <a:lnTo>
                  <a:pt x="8928844" y="2932870"/>
                </a:lnTo>
                <a:lnTo>
                  <a:pt x="8931168" y="2933284"/>
                </a:lnTo>
                <a:lnTo>
                  <a:pt x="8933460" y="2935429"/>
                </a:lnTo>
                <a:lnTo>
                  <a:pt x="8935380" y="2936294"/>
                </a:lnTo>
                <a:lnTo>
                  <a:pt x="8936930" y="2937159"/>
                </a:lnTo>
                <a:lnTo>
                  <a:pt x="8947307" y="2947468"/>
                </a:lnTo>
                <a:lnTo>
                  <a:pt x="8945386" y="2950026"/>
                </a:lnTo>
                <a:lnTo>
                  <a:pt x="8946903" y="2952170"/>
                </a:lnTo>
                <a:lnTo>
                  <a:pt x="8947307" y="2954766"/>
                </a:lnTo>
                <a:lnTo>
                  <a:pt x="8947307" y="2955632"/>
                </a:lnTo>
                <a:lnTo>
                  <a:pt x="8944241" y="2952622"/>
                </a:lnTo>
                <a:lnTo>
                  <a:pt x="8941546" y="2949161"/>
                </a:lnTo>
                <a:lnTo>
                  <a:pt x="8934605" y="2945323"/>
                </a:lnTo>
                <a:lnTo>
                  <a:pt x="8933089" y="2943593"/>
                </a:lnTo>
                <a:lnTo>
                  <a:pt x="8931539" y="2943179"/>
                </a:lnTo>
                <a:lnTo>
                  <a:pt x="8927698" y="2939718"/>
                </a:lnTo>
                <a:lnTo>
                  <a:pt x="8923857" y="2937573"/>
                </a:lnTo>
                <a:lnTo>
                  <a:pt x="8921937" y="2935015"/>
                </a:lnTo>
                <a:lnTo>
                  <a:pt x="8921162" y="2934150"/>
                </a:lnTo>
                <a:lnTo>
                  <a:pt x="8920016" y="2933284"/>
                </a:lnTo>
                <a:lnTo>
                  <a:pt x="8917692" y="2930275"/>
                </a:lnTo>
                <a:lnTo>
                  <a:pt x="8915401" y="2928130"/>
                </a:lnTo>
                <a:lnTo>
                  <a:pt x="8914626" y="2924255"/>
                </a:lnTo>
                <a:lnTo>
                  <a:pt x="8912705" y="2922111"/>
                </a:lnTo>
                <a:close/>
                <a:moveTo>
                  <a:pt x="2658059" y="2913943"/>
                </a:moveTo>
                <a:lnTo>
                  <a:pt x="2658060" y="2913984"/>
                </a:lnTo>
                <a:lnTo>
                  <a:pt x="2650749" y="2919966"/>
                </a:lnTo>
                <a:lnTo>
                  <a:pt x="2650772" y="2920025"/>
                </a:lnTo>
                <a:lnTo>
                  <a:pt x="2650749" y="2919966"/>
                </a:lnTo>
                <a:lnTo>
                  <a:pt x="2658061" y="2913984"/>
                </a:lnTo>
                <a:close/>
                <a:moveTo>
                  <a:pt x="8840402" y="2901080"/>
                </a:moveTo>
                <a:lnTo>
                  <a:pt x="8843502" y="2904090"/>
                </a:lnTo>
                <a:lnTo>
                  <a:pt x="8842727" y="2905369"/>
                </a:lnTo>
                <a:lnTo>
                  <a:pt x="8840402" y="2906686"/>
                </a:lnTo>
                <a:lnTo>
                  <a:pt x="8838482" y="2905369"/>
                </a:lnTo>
                <a:lnTo>
                  <a:pt x="8839257" y="2902811"/>
                </a:lnTo>
                <a:close/>
                <a:moveTo>
                  <a:pt x="5198805" y="2900214"/>
                </a:moveTo>
                <a:lnTo>
                  <a:pt x="5196514" y="2912667"/>
                </a:lnTo>
                <a:lnTo>
                  <a:pt x="5196514" y="2912667"/>
                </a:lnTo>
                <a:lnTo>
                  <a:pt x="5199209" y="2900214"/>
                </a:lnTo>
                <a:close/>
                <a:moveTo>
                  <a:pt x="8861190" y="2889079"/>
                </a:moveTo>
                <a:lnTo>
                  <a:pt x="8864627" y="2889906"/>
                </a:lnTo>
                <a:lnTo>
                  <a:pt x="8868468" y="2894233"/>
                </a:lnTo>
                <a:lnTo>
                  <a:pt x="8875408" y="2898522"/>
                </a:lnTo>
                <a:lnTo>
                  <a:pt x="8877329" y="2900666"/>
                </a:lnTo>
                <a:lnTo>
                  <a:pt x="8878104" y="2906234"/>
                </a:lnTo>
                <a:lnTo>
                  <a:pt x="8879249" y="2907513"/>
                </a:lnTo>
                <a:lnTo>
                  <a:pt x="8882719" y="2911840"/>
                </a:lnTo>
                <a:lnTo>
                  <a:pt x="8884640" y="2913119"/>
                </a:lnTo>
                <a:lnTo>
                  <a:pt x="8885785" y="2913119"/>
                </a:lnTo>
                <a:lnTo>
                  <a:pt x="8886560" y="2913533"/>
                </a:lnTo>
                <a:lnTo>
                  <a:pt x="8887335" y="2914812"/>
                </a:lnTo>
                <a:lnTo>
                  <a:pt x="8885011" y="2916956"/>
                </a:lnTo>
                <a:lnTo>
                  <a:pt x="8882315" y="2915677"/>
                </a:lnTo>
                <a:lnTo>
                  <a:pt x="8881945" y="2914812"/>
                </a:lnTo>
                <a:lnTo>
                  <a:pt x="8881945" y="2913984"/>
                </a:lnTo>
                <a:lnTo>
                  <a:pt x="8880024" y="2913984"/>
                </a:lnTo>
                <a:lnTo>
                  <a:pt x="8876183" y="2913533"/>
                </a:lnTo>
                <a:lnTo>
                  <a:pt x="8871567" y="2908379"/>
                </a:lnTo>
                <a:lnTo>
                  <a:pt x="8866177" y="2898936"/>
                </a:lnTo>
                <a:lnTo>
                  <a:pt x="8861190" y="2894233"/>
                </a:lnTo>
                <a:lnTo>
                  <a:pt x="8860415" y="2892502"/>
                </a:lnTo>
                <a:lnTo>
                  <a:pt x="8860415" y="2889906"/>
                </a:lnTo>
                <a:close/>
                <a:moveTo>
                  <a:pt x="7503134" y="2864587"/>
                </a:moveTo>
                <a:lnTo>
                  <a:pt x="7535815" y="2866731"/>
                </a:lnTo>
                <a:lnTo>
                  <a:pt x="7556940" y="2879635"/>
                </a:lnTo>
                <a:lnTo>
                  <a:pt x="7568092" y="2882608"/>
                </a:lnTo>
                <a:lnTo>
                  <a:pt x="7571563" y="2894647"/>
                </a:lnTo>
                <a:lnTo>
                  <a:pt x="7622707" y="2898070"/>
                </a:lnTo>
                <a:lnTo>
                  <a:pt x="7629243" y="2883924"/>
                </a:lnTo>
                <a:lnTo>
                  <a:pt x="7678467" y="2900666"/>
                </a:lnTo>
                <a:lnTo>
                  <a:pt x="7687294" y="2922562"/>
                </a:lnTo>
                <a:lnTo>
                  <a:pt x="7727287" y="2928581"/>
                </a:lnTo>
                <a:lnTo>
                  <a:pt x="7758823" y="2949160"/>
                </a:lnTo>
                <a:lnTo>
                  <a:pt x="7727287" y="2962065"/>
                </a:lnTo>
                <a:lnTo>
                  <a:pt x="7698817" y="2948333"/>
                </a:lnTo>
                <a:lnTo>
                  <a:pt x="7674222" y="2949612"/>
                </a:lnTo>
                <a:lnTo>
                  <a:pt x="7646527" y="2947016"/>
                </a:lnTo>
                <a:lnTo>
                  <a:pt x="7621561" y="2940583"/>
                </a:lnTo>
                <a:lnTo>
                  <a:pt x="7591171" y="2927716"/>
                </a:lnTo>
                <a:lnTo>
                  <a:pt x="7571563" y="2924255"/>
                </a:lnTo>
                <a:lnTo>
                  <a:pt x="7560040" y="2928581"/>
                </a:lnTo>
                <a:lnTo>
                  <a:pt x="7511961" y="2914812"/>
                </a:lnTo>
                <a:lnTo>
                  <a:pt x="7508121" y="2899801"/>
                </a:lnTo>
                <a:lnTo>
                  <a:pt x="7483525" y="2897656"/>
                </a:lnTo>
                <a:close/>
                <a:moveTo>
                  <a:pt x="8271345" y="2849124"/>
                </a:moveTo>
                <a:lnTo>
                  <a:pt x="8277106" y="2859433"/>
                </a:lnTo>
                <a:lnTo>
                  <a:pt x="8275961" y="2875309"/>
                </a:lnTo>
                <a:lnTo>
                  <a:pt x="8260597" y="2898522"/>
                </a:lnTo>
                <a:lnTo>
                  <a:pt x="8259047" y="2872751"/>
                </a:lnTo>
                <a:lnTo>
                  <a:pt x="8264808" y="2861163"/>
                </a:lnTo>
                <a:close/>
                <a:moveTo>
                  <a:pt x="8815402" y="2835392"/>
                </a:moveTo>
                <a:lnTo>
                  <a:pt x="8817727" y="2845287"/>
                </a:lnTo>
                <a:lnTo>
                  <a:pt x="8825409" y="2853413"/>
                </a:lnTo>
                <a:lnTo>
                  <a:pt x="8837336" y="2874895"/>
                </a:lnTo>
                <a:lnTo>
                  <a:pt x="8848858" y="2886934"/>
                </a:lnTo>
                <a:lnTo>
                  <a:pt x="8844647" y="2896377"/>
                </a:lnTo>
                <a:lnTo>
                  <a:pt x="8836965" y="2899801"/>
                </a:lnTo>
                <a:lnTo>
                  <a:pt x="8826184" y="2886069"/>
                </a:lnTo>
                <a:lnTo>
                  <a:pt x="8815806" y="2864587"/>
                </a:lnTo>
                <a:lnTo>
                  <a:pt x="8811561" y="2838816"/>
                </a:lnTo>
                <a:close/>
                <a:moveTo>
                  <a:pt x="6140058" y="2819064"/>
                </a:moveTo>
                <a:lnTo>
                  <a:pt x="6142383" y="2823391"/>
                </a:lnTo>
                <a:lnTo>
                  <a:pt x="6142383" y="2826814"/>
                </a:lnTo>
                <a:lnTo>
                  <a:pt x="6140833" y="2825535"/>
                </a:lnTo>
                <a:lnTo>
                  <a:pt x="6140463" y="2823391"/>
                </a:lnTo>
                <a:lnTo>
                  <a:pt x="6139317" y="2822074"/>
                </a:lnTo>
                <a:lnTo>
                  <a:pt x="6138138" y="2820795"/>
                </a:lnTo>
                <a:close/>
                <a:moveTo>
                  <a:pt x="4984659" y="2814775"/>
                </a:moveTo>
                <a:lnTo>
                  <a:pt x="4994261" y="2826814"/>
                </a:lnTo>
                <a:lnTo>
                  <a:pt x="4984659" y="2833699"/>
                </a:lnTo>
                <a:lnTo>
                  <a:pt x="4980414" y="2842690"/>
                </a:lnTo>
                <a:lnTo>
                  <a:pt x="4979268" y="2857288"/>
                </a:lnTo>
                <a:lnTo>
                  <a:pt x="4972361" y="2861163"/>
                </a:lnTo>
                <a:lnTo>
                  <a:pt x="4965421" y="2835392"/>
                </a:lnTo>
                <a:lnTo>
                  <a:pt x="4976202" y="2820795"/>
                </a:lnTo>
                <a:close/>
                <a:moveTo>
                  <a:pt x="2484648" y="2811352"/>
                </a:moveTo>
                <a:lnTo>
                  <a:pt x="2484420" y="2811413"/>
                </a:lnTo>
                <a:lnTo>
                  <a:pt x="2495395" y="2815227"/>
                </a:lnTo>
                <a:lnTo>
                  <a:pt x="2507322" y="2832383"/>
                </a:lnTo>
                <a:lnTo>
                  <a:pt x="2495396" y="2815227"/>
                </a:lnTo>
                <a:close/>
                <a:moveTo>
                  <a:pt x="2733395" y="2808342"/>
                </a:moveTo>
                <a:lnTo>
                  <a:pt x="2729958" y="2813948"/>
                </a:lnTo>
                <a:lnTo>
                  <a:pt x="2708025" y="2820381"/>
                </a:lnTo>
                <a:lnTo>
                  <a:pt x="2678039" y="2843142"/>
                </a:lnTo>
                <a:lnTo>
                  <a:pt x="2676119" y="2859433"/>
                </a:lnTo>
                <a:lnTo>
                  <a:pt x="2669953" y="2871020"/>
                </a:lnTo>
                <a:lnTo>
                  <a:pt x="2673423" y="2889492"/>
                </a:lnTo>
                <a:lnTo>
                  <a:pt x="2673392" y="2889513"/>
                </a:lnTo>
                <a:lnTo>
                  <a:pt x="2673424" y="2889492"/>
                </a:lnTo>
                <a:lnTo>
                  <a:pt x="2669954" y="2871020"/>
                </a:lnTo>
                <a:lnTo>
                  <a:pt x="2676120" y="2859432"/>
                </a:lnTo>
                <a:lnTo>
                  <a:pt x="2678040" y="2843142"/>
                </a:lnTo>
                <a:lnTo>
                  <a:pt x="2708026" y="2820381"/>
                </a:lnTo>
                <a:lnTo>
                  <a:pt x="2729959" y="2813948"/>
                </a:lnTo>
                <a:lnTo>
                  <a:pt x="2733395" y="2808342"/>
                </a:lnTo>
                <a:close/>
                <a:moveTo>
                  <a:pt x="8749299" y="2805332"/>
                </a:moveTo>
                <a:lnTo>
                  <a:pt x="8754656" y="2810486"/>
                </a:lnTo>
                <a:lnTo>
                  <a:pt x="8752735" y="2829373"/>
                </a:lnTo>
                <a:lnTo>
                  <a:pt x="8742762" y="2850441"/>
                </a:lnTo>
                <a:lnTo>
                  <a:pt x="8728140" y="2852999"/>
                </a:lnTo>
                <a:lnTo>
                  <a:pt x="8723524" y="2862442"/>
                </a:lnTo>
                <a:lnTo>
                  <a:pt x="8708127" y="2871020"/>
                </a:lnTo>
                <a:lnTo>
                  <a:pt x="8693538" y="2879184"/>
                </a:lnTo>
                <a:lnTo>
                  <a:pt x="8679691" y="2879184"/>
                </a:lnTo>
                <a:lnTo>
                  <a:pt x="8658162" y="2868875"/>
                </a:lnTo>
                <a:lnTo>
                  <a:pt x="8643169" y="2859432"/>
                </a:lnTo>
                <a:lnTo>
                  <a:pt x="8646235" y="2849124"/>
                </a:lnTo>
                <a:lnTo>
                  <a:pt x="8670089" y="2853864"/>
                </a:lnTo>
                <a:lnTo>
                  <a:pt x="8685082" y="2851268"/>
                </a:lnTo>
                <a:lnTo>
                  <a:pt x="8689698" y="2834527"/>
                </a:lnTo>
                <a:lnTo>
                  <a:pt x="8693538" y="2834113"/>
                </a:lnTo>
                <a:lnTo>
                  <a:pt x="8695459" y="2852585"/>
                </a:lnTo>
                <a:lnTo>
                  <a:pt x="8710822" y="2849575"/>
                </a:lnTo>
                <a:lnTo>
                  <a:pt x="8719279" y="2837988"/>
                </a:lnTo>
                <a:lnTo>
                  <a:pt x="8735047" y="2825535"/>
                </a:lnTo>
                <a:lnTo>
                  <a:pt x="8733126" y="2805784"/>
                </a:lnTo>
                <a:close/>
                <a:moveTo>
                  <a:pt x="5434143" y="2780878"/>
                </a:moveTo>
                <a:lnTo>
                  <a:pt x="5428753" y="2835843"/>
                </a:lnTo>
                <a:lnTo>
                  <a:pt x="5436064" y="2855143"/>
                </a:lnTo>
                <a:lnTo>
                  <a:pt x="5431044" y="2869327"/>
                </a:lnTo>
                <a:lnTo>
                  <a:pt x="5439905" y="2893781"/>
                </a:lnTo>
                <a:lnTo>
                  <a:pt x="5456043" y="2912253"/>
                </a:lnTo>
                <a:lnTo>
                  <a:pt x="5459514" y="2931139"/>
                </a:lnTo>
                <a:lnTo>
                  <a:pt x="5466825" y="2940169"/>
                </a:lnTo>
                <a:lnTo>
                  <a:pt x="5465645" y="2946150"/>
                </a:lnTo>
                <a:lnTo>
                  <a:pt x="5465646" y="2946150"/>
                </a:lnTo>
                <a:lnTo>
                  <a:pt x="5463725" y="2953487"/>
                </a:lnTo>
                <a:lnTo>
                  <a:pt x="5472957" y="2956045"/>
                </a:lnTo>
                <a:lnTo>
                  <a:pt x="5478718" y="2963343"/>
                </a:lnTo>
                <a:lnTo>
                  <a:pt x="5483738" y="2961199"/>
                </a:lnTo>
                <a:lnTo>
                  <a:pt x="5481043" y="2955631"/>
                </a:lnTo>
                <a:lnTo>
                  <a:pt x="5482591" y="2956458"/>
                </a:lnTo>
                <a:lnTo>
                  <a:pt x="5481043" y="2955179"/>
                </a:lnTo>
                <a:lnTo>
                  <a:pt x="5467970" y="2920417"/>
                </a:lnTo>
                <a:lnTo>
                  <a:pt x="5466825" y="2899386"/>
                </a:lnTo>
                <a:lnTo>
                  <a:pt x="5444891" y="2876625"/>
                </a:lnTo>
                <a:lnTo>
                  <a:pt x="5451427" y="2863721"/>
                </a:lnTo>
                <a:lnTo>
                  <a:pt x="5446441" y="2849575"/>
                </a:lnTo>
                <a:lnTo>
                  <a:pt x="5447586" y="2834978"/>
                </a:lnTo>
                <a:lnTo>
                  <a:pt x="5442196" y="2830238"/>
                </a:lnTo>
                <a:lnTo>
                  <a:pt x="5443746" y="2815640"/>
                </a:lnTo>
                <a:lnTo>
                  <a:pt x="5443846" y="2815625"/>
                </a:lnTo>
                <a:lnTo>
                  <a:pt x="5444116" y="2814362"/>
                </a:lnTo>
                <a:lnTo>
                  <a:pt x="5434514" y="2781743"/>
                </a:lnTo>
                <a:lnTo>
                  <a:pt x="5434484" y="2781258"/>
                </a:lnTo>
                <a:close/>
                <a:moveTo>
                  <a:pt x="4963871" y="2780426"/>
                </a:moveTo>
                <a:lnTo>
                  <a:pt x="4963856" y="2780440"/>
                </a:lnTo>
                <a:lnTo>
                  <a:pt x="4963871" y="2780427"/>
                </a:lnTo>
                <a:close/>
                <a:moveTo>
                  <a:pt x="8072192" y="2770118"/>
                </a:moveTo>
                <a:lnTo>
                  <a:pt x="8079098" y="2781292"/>
                </a:lnTo>
                <a:lnTo>
                  <a:pt x="8068351" y="2792880"/>
                </a:lnTo>
                <a:lnTo>
                  <a:pt x="8049483" y="2786446"/>
                </a:lnTo>
                <a:lnTo>
                  <a:pt x="8044867" y="2771849"/>
                </a:lnTo>
                <a:close/>
                <a:moveTo>
                  <a:pt x="5427203" y="2759847"/>
                </a:moveTo>
                <a:lnTo>
                  <a:pt x="5427397" y="2760291"/>
                </a:lnTo>
                <a:lnTo>
                  <a:pt x="5444116" y="2762820"/>
                </a:lnTo>
                <a:close/>
                <a:moveTo>
                  <a:pt x="8136779" y="2758982"/>
                </a:moveTo>
                <a:lnTo>
                  <a:pt x="8165990" y="2768426"/>
                </a:lnTo>
                <a:lnTo>
                  <a:pt x="8175222" y="2795024"/>
                </a:lnTo>
                <a:lnTo>
                  <a:pt x="8152547" y="2780878"/>
                </a:lnTo>
                <a:lnTo>
                  <a:pt x="8130243" y="2778282"/>
                </a:lnTo>
                <a:lnTo>
                  <a:pt x="8114846" y="2780427"/>
                </a:lnTo>
                <a:lnTo>
                  <a:pt x="8096416" y="2779148"/>
                </a:lnTo>
                <a:lnTo>
                  <a:pt x="8103323" y="2760675"/>
                </a:lnTo>
                <a:close/>
                <a:moveTo>
                  <a:pt x="5075053" y="2756763"/>
                </a:moveTo>
                <a:lnTo>
                  <a:pt x="5075762" y="2784302"/>
                </a:lnTo>
                <a:lnTo>
                  <a:pt x="5069226" y="2795024"/>
                </a:lnTo>
                <a:lnTo>
                  <a:pt x="5053491" y="2811352"/>
                </a:lnTo>
                <a:lnTo>
                  <a:pt x="5036949" y="2832834"/>
                </a:lnTo>
                <a:lnTo>
                  <a:pt x="5027320" y="2827233"/>
                </a:lnTo>
                <a:lnTo>
                  <a:pt x="5036949" y="2833248"/>
                </a:lnTo>
                <a:lnTo>
                  <a:pt x="5053492" y="2811765"/>
                </a:lnTo>
                <a:lnTo>
                  <a:pt x="5069226" y="2795024"/>
                </a:lnTo>
                <a:lnTo>
                  <a:pt x="5076166" y="2784302"/>
                </a:lnTo>
                <a:close/>
                <a:moveTo>
                  <a:pt x="2752633" y="2756387"/>
                </a:moveTo>
                <a:lnTo>
                  <a:pt x="2735720" y="2791187"/>
                </a:lnTo>
                <a:lnTo>
                  <a:pt x="2735720" y="2791187"/>
                </a:lnTo>
                <a:close/>
                <a:moveTo>
                  <a:pt x="4963130" y="2749088"/>
                </a:moveTo>
                <a:lnTo>
                  <a:pt x="4953898" y="2757703"/>
                </a:lnTo>
                <a:lnTo>
                  <a:pt x="4953898" y="2757703"/>
                </a:lnTo>
                <a:close/>
                <a:moveTo>
                  <a:pt x="8719683" y="2748674"/>
                </a:moveTo>
                <a:lnTo>
                  <a:pt x="8733531" y="2758531"/>
                </a:lnTo>
                <a:lnTo>
                  <a:pt x="8742762" y="2765829"/>
                </a:lnTo>
                <a:lnTo>
                  <a:pt x="8753914" y="2773993"/>
                </a:lnTo>
                <a:lnTo>
                  <a:pt x="8763887" y="2788177"/>
                </a:lnTo>
                <a:lnTo>
                  <a:pt x="8773523" y="2799350"/>
                </a:lnTo>
                <a:lnTo>
                  <a:pt x="8775814" y="2816920"/>
                </a:lnTo>
                <a:lnTo>
                  <a:pt x="8766583" y="2825949"/>
                </a:lnTo>
                <a:lnTo>
                  <a:pt x="8762742" y="2805784"/>
                </a:lnTo>
                <a:lnTo>
                  <a:pt x="8756980" y="2792879"/>
                </a:lnTo>
                <a:lnTo>
                  <a:pt x="8745424" y="2781743"/>
                </a:lnTo>
                <a:lnTo>
                  <a:pt x="8730835" y="2767146"/>
                </a:lnTo>
                <a:lnTo>
                  <a:pt x="8712002" y="2756838"/>
                </a:lnTo>
                <a:close/>
                <a:moveTo>
                  <a:pt x="5452202" y="2743520"/>
                </a:moveTo>
                <a:lnTo>
                  <a:pt x="5466825" y="2745664"/>
                </a:lnTo>
                <a:lnTo>
                  <a:pt x="5466825" y="2745664"/>
                </a:lnTo>
                <a:close/>
                <a:moveTo>
                  <a:pt x="4983884" y="2730201"/>
                </a:moveTo>
                <a:lnTo>
                  <a:pt x="4983878" y="2730232"/>
                </a:lnTo>
                <a:lnTo>
                  <a:pt x="4998102" y="2746078"/>
                </a:lnTo>
                <a:lnTo>
                  <a:pt x="5021552" y="2747809"/>
                </a:lnTo>
                <a:lnTo>
                  <a:pt x="5030008" y="2731481"/>
                </a:lnTo>
                <a:lnTo>
                  <a:pt x="5021551" y="2747808"/>
                </a:lnTo>
                <a:lnTo>
                  <a:pt x="4998102" y="2746078"/>
                </a:lnTo>
                <a:close/>
                <a:moveTo>
                  <a:pt x="5476393" y="2721565"/>
                </a:moveTo>
                <a:lnTo>
                  <a:pt x="5474508" y="2741362"/>
                </a:lnTo>
                <a:lnTo>
                  <a:pt x="5476427" y="2721624"/>
                </a:lnTo>
                <a:close/>
                <a:moveTo>
                  <a:pt x="2768403" y="2716435"/>
                </a:moveTo>
                <a:lnTo>
                  <a:pt x="2768401" y="2716470"/>
                </a:lnTo>
                <a:lnTo>
                  <a:pt x="2758024" y="2810073"/>
                </a:lnTo>
                <a:lnTo>
                  <a:pt x="2758025" y="2810073"/>
                </a:lnTo>
                <a:lnTo>
                  <a:pt x="2768402" y="2716470"/>
                </a:lnTo>
                <a:close/>
                <a:moveTo>
                  <a:pt x="2641537" y="2697146"/>
                </a:moveTo>
                <a:lnTo>
                  <a:pt x="2654590" y="2706575"/>
                </a:lnTo>
                <a:lnTo>
                  <a:pt x="2670728" y="2742241"/>
                </a:lnTo>
                <a:lnTo>
                  <a:pt x="2691019" y="2746510"/>
                </a:lnTo>
                <a:lnTo>
                  <a:pt x="2671132" y="2742241"/>
                </a:lnTo>
                <a:lnTo>
                  <a:pt x="2654589" y="2706162"/>
                </a:lnTo>
                <a:close/>
                <a:moveTo>
                  <a:pt x="5030783" y="2682121"/>
                </a:moveTo>
                <a:lnTo>
                  <a:pt x="5033819" y="2708491"/>
                </a:lnTo>
                <a:lnTo>
                  <a:pt x="5033849" y="2708306"/>
                </a:lnTo>
                <a:close/>
                <a:moveTo>
                  <a:pt x="9152626" y="2679977"/>
                </a:moveTo>
                <a:lnTo>
                  <a:pt x="9152997" y="2679977"/>
                </a:lnTo>
                <a:lnTo>
                  <a:pt x="9153772" y="2679977"/>
                </a:lnTo>
                <a:lnTo>
                  <a:pt x="9153772" y="2681256"/>
                </a:lnTo>
                <a:lnTo>
                  <a:pt x="9152997" y="2682121"/>
                </a:lnTo>
                <a:lnTo>
                  <a:pt x="9152626" y="2681707"/>
                </a:lnTo>
                <a:lnTo>
                  <a:pt x="9152256" y="2681256"/>
                </a:lnTo>
                <a:close/>
                <a:moveTo>
                  <a:pt x="8219830" y="2675688"/>
                </a:moveTo>
                <a:lnTo>
                  <a:pt x="8262888" y="2689834"/>
                </a:lnTo>
                <a:lnTo>
                  <a:pt x="8266729" y="2702738"/>
                </a:lnTo>
                <a:lnTo>
                  <a:pt x="8272895" y="2757703"/>
                </a:lnTo>
                <a:lnTo>
                  <a:pt x="8300589" y="2778282"/>
                </a:lnTo>
                <a:lnTo>
                  <a:pt x="8324039" y="2741789"/>
                </a:lnTo>
                <a:lnTo>
                  <a:pt x="8355541" y="2721210"/>
                </a:lnTo>
                <a:lnTo>
                  <a:pt x="8379766" y="2721210"/>
                </a:lnTo>
                <a:lnTo>
                  <a:pt x="8402474" y="2733212"/>
                </a:lnTo>
                <a:lnTo>
                  <a:pt x="8422083" y="2745664"/>
                </a:lnTo>
                <a:lnTo>
                  <a:pt x="8450923" y="2752098"/>
                </a:lnTo>
                <a:lnTo>
                  <a:pt x="8450923" y="2752097"/>
                </a:lnTo>
                <a:lnTo>
                  <a:pt x="8497047" y="2775724"/>
                </a:lnTo>
                <a:lnTo>
                  <a:pt x="8546271" y="2795024"/>
                </a:lnTo>
                <a:lnTo>
                  <a:pt x="8563959" y="2812631"/>
                </a:lnTo>
                <a:lnTo>
                  <a:pt x="8577807" y="2829824"/>
                </a:lnTo>
                <a:lnTo>
                  <a:pt x="8580873" y="2849575"/>
                </a:lnTo>
                <a:lnTo>
                  <a:pt x="8624335" y="2871020"/>
                </a:lnTo>
                <a:lnTo>
                  <a:pt x="8629692" y="2889078"/>
                </a:lnTo>
                <a:lnTo>
                  <a:pt x="8604726" y="2892502"/>
                </a:lnTo>
                <a:lnTo>
                  <a:pt x="8608938" y="2915677"/>
                </a:lnTo>
                <a:lnTo>
                  <a:pt x="8631613" y="2937573"/>
                </a:lnTo>
                <a:lnTo>
                  <a:pt x="8646235" y="2974066"/>
                </a:lnTo>
                <a:lnTo>
                  <a:pt x="8661632" y="2973201"/>
                </a:lnTo>
                <a:lnTo>
                  <a:pt x="8658937" y="2988250"/>
                </a:lnTo>
                <a:lnTo>
                  <a:pt x="8679320" y="2994269"/>
                </a:lnTo>
                <a:lnTo>
                  <a:pt x="8670459" y="3000702"/>
                </a:lnTo>
                <a:lnTo>
                  <a:pt x="8697379" y="3014848"/>
                </a:lnTo>
                <a:lnTo>
                  <a:pt x="8693538" y="3024743"/>
                </a:lnTo>
                <a:lnTo>
                  <a:pt x="8675446" y="3026887"/>
                </a:lnTo>
                <a:lnTo>
                  <a:pt x="8670089" y="3018309"/>
                </a:lnTo>
                <a:lnTo>
                  <a:pt x="8647010" y="3014434"/>
                </a:lnTo>
                <a:lnTo>
                  <a:pt x="8620461" y="3009280"/>
                </a:lnTo>
                <a:lnTo>
                  <a:pt x="8602031" y="2987798"/>
                </a:lnTo>
                <a:lnTo>
                  <a:pt x="8587779" y="2968912"/>
                </a:lnTo>
                <a:lnTo>
                  <a:pt x="8576257" y="2938852"/>
                </a:lnTo>
                <a:lnTo>
                  <a:pt x="8542801" y="2923841"/>
                </a:lnTo>
                <a:lnTo>
                  <a:pt x="8519351" y="2933284"/>
                </a:lnTo>
                <a:lnTo>
                  <a:pt x="8502067" y="2944872"/>
                </a:lnTo>
                <a:lnTo>
                  <a:pt x="8503213" y="2969777"/>
                </a:lnTo>
                <a:lnTo>
                  <a:pt x="8481279" y="2981816"/>
                </a:lnTo>
                <a:lnTo>
                  <a:pt x="8466286" y="2975797"/>
                </a:lnTo>
                <a:lnTo>
                  <a:pt x="8438996" y="2974931"/>
                </a:lnTo>
                <a:lnTo>
                  <a:pt x="8446307" y="2863307"/>
                </a:lnTo>
                <a:lnTo>
                  <a:pt x="8450923" y="2752101"/>
                </a:lnTo>
                <a:lnTo>
                  <a:pt x="8445903" y="2863308"/>
                </a:lnTo>
                <a:lnTo>
                  <a:pt x="8438996" y="2974518"/>
                </a:lnTo>
                <a:lnTo>
                  <a:pt x="8416692" y="2946602"/>
                </a:lnTo>
                <a:lnTo>
                  <a:pt x="8390176" y="2939717"/>
                </a:lnTo>
                <a:lnTo>
                  <a:pt x="8382461" y="2949612"/>
                </a:lnTo>
                <a:lnTo>
                  <a:pt x="8348634" y="2950477"/>
                </a:lnTo>
                <a:lnTo>
                  <a:pt x="8362077" y="2922562"/>
                </a:lnTo>
                <a:lnTo>
                  <a:pt x="8379766" y="2913119"/>
                </a:lnTo>
                <a:lnTo>
                  <a:pt x="8374779" y="2875760"/>
                </a:lnTo>
                <a:lnTo>
                  <a:pt x="8364031" y="2847431"/>
                </a:lnTo>
                <a:lnTo>
                  <a:pt x="8312887" y="2818651"/>
                </a:lnTo>
                <a:lnTo>
                  <a:pt x="8290954" y="2816092"/>
                </a:lnTo>
                <a:lnTo>
                  <a:pt x="8251365" y="2784302"/>
                </a:lnTo>
                <a:lnTo>
                  <a:pt x="8242909" y="2801044"/>
                </a:lnTo>
                <a:lnTo>
                  <a:pt x="8232902" y="2803639"/>
                </a:lnTo>
                <a:lnTo>
                  <a:pt x="8227141" y="2791187"/>
                </a:lnTo>
                <a:lnTo>
                  <a:pt x="8227512" y="2776138"/>
                </a:lnTo>
                <a:lnTo>
                  <a:pt x="8207128" y="2759396"/>
                </a:lnTo>
                <a:lnTo>
                  <a:pt x="8237147" y="2747395"/>
                </a:lnTo>
                <a:lnTo>
                  <a:pt x="8256352" y="2747809"/>
                </a:lnTo>
                <a:lnTo>
                  <a:pt x="8254431" y="2739231"/>
                </a:lnTo>
                <a:lnTo>
                  <a:pt x="8214439" y="2738780"/>
                </a:lnTo>
                <a:lnTo>
                  <a:pt x="8204433" y="2718614"/>
                </a:lnTo>
                <a:lnTo>
                  <a:pt x="8180208" y="2712181"/>
                </a:lnTo>
                <a:lnTo>
                  <a:pt x="8169460" y="2694988"/>
                </a:lnTo>
                <a:lnTo>
                  <a:pt x="8205982" y="2687275"/>
                </a:lnTo>
                <a:close/>
                <a:moveTo>
                  <a:pt x="2615372" y="2664966"/>
                </a:moveTo>
                <a:lnTo>
                  <a:pt x="2615106" y="2665090"/>
                </a:lnTo>
                <a:lnTo>
                  <a:pt x="2633047" y="2681244"/>
                </a:lnTo>
                <a:close/>
                <a:moveTo>
                  <a:pt x="5124719" y="2655180"/>
                </a:moveTo>
                <a:lnTo>
                  <a:pt x="5121145" y="2664965"/>
                </a:lnTo>
                <a:lnTo>
                  <a:pt x="5119999" y="2677832"/>
                </a:lnTo>
                <a:lnTo>
                  <a:pt x="5117304" y="2688554"/>
                </a:lnTo>
                <a:lnTo>
                  <a:pt x="5099616" y="2705296"/>
                </a:lnTo>
                <a:lnTo>
                  <a:pt x="5086914" y="2722489"/>
                </a:lnTo>
                <a:lnTo>
                  <a:pt x="5075021" y="2755521"/>
                </a:lnTo>
                <a:lnTo>
                  <a:pt x="5075032" y="2755942"/>
                </a:lnTo>
                <a:lnTo>
                  <a:pt x="5086914" y="2722489"/>
                </a:lnTo>
                <a:lnTo>
                  <a:pt x="5099616" y="2705296"/>
                </a:lnTo>
                <a:lnTo>
                  <a:pt x="5117304" y="2688554"/>
                </a:lnTo>
                <a:lnTo>
                  <a:pt x="5120370" y="2677832"/>
                </a:lnTo>
                <a:lnTo>
                  <a:pt x="5121145" y="2664965"/>
                </a:lnTo>
                <a:close/>
                <a:moveTo>
                  <a:pt x="5544081" y="2652061"/>
                </a:moveTo>
                <a:lnTo>
                  <a:pt x="5532558" y="2660225"/>
                </a:lnTo>
                <a:lnTo>
                  <a:pt x="5515645" y="2664966"/>
                </a:lnTo>
                <a:lnTo>
                  <a:pt x="5503347" y="2685131"/>
                </a:lnTo>
                <a:lnTo>
                  <a:pt x="5504863" y="2698449"/>
                </a:lnTo>
                <a:lnTo>
                  <a:pt x="5477708" y="2698040"/>
                </a:lnTo>
                <a:lnTo>
                  <a:pt x="5504492" y="2698449"/>
                </a:lnTo>
                <a:lnTo>
                  <a:pt x="5503717" y="2718614"/>
                </a:lnTo>
                <a:lnTo>
                  <a:pt x="5498327" y="2743106"/>
                </a:lnTo>
                <a:lnTo>
                  <a:pt x="5506042" y="2755972"/>
                </a:lnTo>
                <a:lnTo>
                  <a:pt x="5517935" y="2748222"/>
                </a:lnTo>
                <a:lnTo>
                  <a:pt x="5533332" y="2746078"/>
                </a:lnTo>
                <a:lnTo>
                  <a:pt x="5536803" y="2750404"/>
                </a:lnTo>
                <a:lnTo>
                  <a:pt x="5552166" y="2741789"/>
                </a:lnTo>
                <a:lnTo>
                  <a:pt x="5541789" y="2730201"/>
                </a:lnTo>
                <a:lnTo>
                  <a:pt x="5550616" y="2714325"/>
                </a:lnTo>
                <a:lnTo>
                  <a:pt x="5564093" y="2699276"/>
                </a:lnTo>
                <a:lnTo>
                  <a:pt x="5661189" y="2769166"/>
                </a:lnTo>
                <a:lnTo>
                  <a:pt x="5564464" y="2699277"/>
                </a:lnTo>
                <a:lnTo>
                  <a:pt x="5566384" y="2674409"/>
                </a:lnTo>
                <a:lnTo>
                  <a:pt x="5559477" y="2661505"/>
                </a:lnTo>
                <a:lnTo>
                  <a:pt x="5559477" y="2661504"/>
                </a:lnTo>
                <a:lnTo>
                  <a:pt x="5557928" y="2658495"/>
                </a:lnTo>
                <a:close/>
                <a:moveTo>
                  <a:pt x="4822770" y="2649503"/>
                </a:moveTo>
                <a:lnTo>
                  <a:pt x="4824690" y="2649503"/>
                </a:lnTo>
                <a:lnTo>
                  <a:pt x="4826240" y="2652062"/>
                </a:lnTo>
                <a:lnTo>
                  <a:pt x="4826240" y="2655071"/>
                </a:lnTo>
                <a:lnTo>
                  <a:pt x="4823545" y="2659360"/>
                </a:lnTo>
                <a:lnTo>
                  <a:pt x="4821253" y="2661956"/>
                </a:lnTo>
                <a:lnTo>
                  <a:pt x="4819704" y="2660639"/>
                </a:lnTo>
                <a:lnTo>
                  <a:pt x="4819299" y="2659360"/>
                </a:lnTo>
                <a:lnTo>
                  <a:pt x="4818929" y="2655485"/>
                </a:lnTo>
                <a:lnTo>
                  <a:pt x="4818929" y="2653792"/>
                </a:lnTo>
                <a:lnTo>
                  <a:pt x="4820479" y="2651648"/>
                </a:lnTo>
                <a:close/>
                <a:moveTo>
                  <a:pt x="2583061" y="2649052"/>
                </a:moveTo>
                <a:lnTo>
                  <a:pt x="2575380" y="2654206"/>
                </a:lnTo>
                <a:lnTo>
                  <a:pt x="2583062" y="2649052"/>
                </a:lnTo>
                <a:close/>
                <a:moveTo>
                  <a:pt x="2767996" y="2639195"/>
                </a:moveTo>
                <a:lnTo>
                  <a:pt x="2752633" y="2644763"/>
                </a:lnTo>
                <a:lnTo>
                  <a:pt x="2752633" y="2669255"/>
                </a:lnTo>
                <a:lnTo>
                  <a:pt x="2764560" y="2682121"/>
                </a:lnTo>
                <a:lnTo>
                  <a:pt x="2764573" y="2682177"/>
                </a:lnTo>
                <a:lnTo>
                  <a:pt x="2764561" y="2682121"/>
                </a:lnTo>
                <a:lnTo>
                  <a:pt x="2752634" y="2669254"/>
                </a:lnTo>
                <a:lnTo>
                  <a:pt x="2752634" y="2644763"/>
                </a:lnTo>
                <a:close/>
                <a:moveTo>
                  <a:pt x="2878373" y="2625877"/>
                </a:moveTo>
                <a:lnTo>
                  <a:pt x="2878372" y="2625877"/>
                </a:lnTo>
                <a:lnTo>
                  <a:pt x="2873352" y="2636185"/>
                </a:lnTo>
                <a:close/>
                <a:moveTo>
                  <a:pt x="3066002" y="2613010"/>
                </a:moveTo>
                <a:lnTo>
                  <a:pt x="3062532" y="2619857"/>
                </a:lnTo>
                <a:lnTo>
                  <a:pt x="3062533" y="2619857"/>
                </a:lnTo>
                <a:lnTo>
                  <a:pt x="3066003" y="2613010"/>
                </a:lnTo>
                <a:close/>
                <a:moveTo>
                  <a:pt x="8021822" y="2606990"/>
                </a:moveTo>
                <a:lnTo>
                  <a:pt x="8026438" y="2614703"/>
                </a:lnTo>
                <a:lnTo>
                  <a:pt x="8005279" y="2648638"/>
                </a:lnTo>
                <a:lnTo>
                  <a:pt x="7984525" y="2655485"/>
                </a:lnTo>
                <a:lnTo>
                  <a:pt x="7958751" y="2648638"/>
                </a:lnTo>
                <a:lnTo>
                  <a:pt x="7914142" y="2649917"/>
                </a:lnTo>
                <a:lnTo>
                  <a:pt x="7890322" y="2655485"/>
                </a:lnTo>
                <a:lnTo>
                  <a:pt x="7886077" y="2681256"/>
                </a:lnTo>
                <a:lnTo>
                  <a:pt x="7910302" y="2711316"/>
                </a:lnTo>
                <a:lnTo>
                  <a:pt x="7924924" y="2695853"/>
                </a:lnTo>
                <a:lnTo>
                  <a:pt x="7975664" y="2684266"/>
                </a:lnTo>
                <a:lnTo>
                  <a:pt x="7972969" y="2700142"/>
                </a:lnTo>
                <a:lnTo>
                  <a:pt x="7961446" y="2694988"/>
                </a:lnTo>
                <a:lnTo>
                  <a:pt x="7949148" y="2715191"/>
                </a:lnTo>
                <a:lnTo>
                  <a:pt x="7924924" y="2728509"/>
                </a:lnTo>
                <a:lnTo>
                  <a:pt x="7949519" y="2771849"/>
                </a:lnTo>
                <a:lnTo>
                  <a:pt x="7944128" y="2783888"/>
                </a:lnTo>
                <a:lnTo>
                  <a:pt x="7966837" y="2823391"/>
                </a:lnTo>
                <a:lnTo>
                  <a:pt x="7965287" y="2845287"/>
                </a:lnTo>
                <a:lnTo>
                  <a:pt x="7950665" y="2855595"/>
                </a:lnTo>
                <a:lnTo>
                  <a:pt x="7940288" y="2843970"/>
                </a:lnTo>
                <a:lnTo>
                  <a:pt x="7954910" y="2816092"/>
                </a:lnTo>
                <a:lnTo>
                  <a:pt x="7927990" y="2828959"/>
                </a:lnTo>
                <a:lnTo>
                  <a:pt x="7921824" y="2819516"/>
                </a:lnTo>
                <a:lnTo>
                  <a:pt x="7925699" y="2806198"/>
                </a:lnTo>
                <a:lnTo>
                  <a:pt x="7906831" y="2786446"/>
                </a:lnTo>
                <a:lnTo>
                  <a:pt x="7910302" y="2752963"/>
                </a:lnTo>
                <a:lnTo>
                  <a:pt x="7891838" y="2763271"/>
                </a:lnTo>
                <a:lnTo>
                  <a:pt x="7893018" y="2803188"/>
                </a:lnTo>
                <a:lnTo>
                  <a:pt x="7891468" y="2851720"/>
                </a:lnTo>
                <a:lnTo>
                  <a:pt x="7874150" y="2857288"/>
                </a:lnTo>
                <a:lnTo>
                  <a:pt x="7862998" y="2846980"/>
                </a:lnTo>
                <a:lnTo>
                  <a:pt x="7872230" y="2815227"/>
                </a:lnTo>
                <a:lnTo>
                  <a:pt x="7869164" y="2782571"/>
                </a:lnTo>
                <a:lnTo>
                  <a:pt x="7858382" y="2782157"/>
                </a:lnTo>
                <a:lnTo>
                  <a:pt x="7850701" y="2758982"/>
                </a:lnTo>
                <a:lnTo>
                  <a:pt x="7862257" y="2736635"/>
                </a:lnTo>
                <a:lnTo>
                  <a:pt x="7866468" y="2709585"/>
                </a:lnTo>
                <a:lnTo>
                  <a:pt x="7880316" y="2658081"/>
                </a:lnTo>
                <a:lnTo>
                  <a:pt x="7886077" y="2644349"/>
                </a:lnTo>
                <a:lnTo>
                  <a:pt x="7908752" y="2618578"/>
                </a:lnTo>
                <a:lnTo>
                  <a:pt x="7929910" y="2628435"/>
                </a:lnTo>
                <a:lnTo>
                  <a:pt x="7964141" y="2633589"/>
                </a:lnTo>
                <a:lnTo>
                  <a:pt x="7995273" y="2631896"/>
                </a:lnTo>
                <a:close/>
                <a:moveTo>
                  <a:pt x="3086742" y="2606132"/>
                </a:moveTo>
                <a:lnTo>
                  <a:pt x="3074088" y="2611694"/>
                </a:lnTo>
                <a:lnTo>
                  <a:pt x="3066014" y="2613008"/>
                </a:lnTo>
                <a:lnTo>
                  <a:pt x="3074089" y="2612144"/>
                </a:lnTo>
                <a:close/>
                <a:moveTo>
                  <a:pt x="4844299" y="2605260"/>
                </a:moveTo>
                <a:lnTo>
                  <a:pt x="4844703" y="2606125"/>
                </a:lnTo>
                <a:lnTo>
                  <a:pt x="4845478" y="2606539"/>
                </a:lnTo>
                <a:lnTo>
                  <a:pt x="4845478" y="2607405"/>
                </a:lnTo>
                <a:lnTo>
                  <a:pt x="4844299" y="2609549"/>
                </a:lnTo>
                <a:lnTo>
                  <a:pt x="4843524" y="2610866"/>
                </a:lnTo>
                <a:lnTo>
                  <a:pt x="4842378" y="2609549"/>
                </a:lnTo>
                <a:lnTo>
                  <a:pt x="4842008" y="2608721"/>
                </a:lnTo>
                <a:lnTo>
                  <a:pt x="4843524" y="2606125"/>
                </a:lnTo>
                <a:close/>
                <a:moveTo>
                  <a:pt x="2758394" y="2604846"/>
                </a:moveTo>
                <a:lnTo>
                  <a:pt x="2758394" y="2625877"/>
                </a:lnTo>
                <a:lnTo>
                  <a:pt x="2774162" y="2629752"/>
                </a:lnTo>
                <a:lnTo>
                  <a:pt x="2773387" y="2642618"/>
                </a:lnTo>
                <a:lnTo>
                  <a:pt x="2773388" y="2642618"/>
                </a:lnTo>
                <a:lnTo>
                  <a:pt x="2774163" y="2629751"/>
                </a:lnTo>
                <a:lnTo>
                  <a:pt x="2758395" y="2625876"/>
                </a:lnTo>
                <a:lnTo>
                  <a:pt x="2758395" y="2604846"/>
                </a:lnTo>
                <a:close/>
                <a:moveTo>
                  <a:pt x="3032988" y="2602319"/>
                </a:moveTo>
                <a:lnTo>
                  <a:pt x="3049460" y="2618578"/>
                </a:lnTo>
                <a:lnTo>
                  <a:pt x="3062505" y="2619854"/>
                </a:lnTo>
                <a:lnTo>
                  <a:pt x="3049459" y="2618165"/>
                </a:lnTo>
                <a:close/>
                <a:moveTo>
                  <a:pt x="4995410" y="2600566"/>
                </a:moveTo>
                <a:lnTo>
                  <a:pt x="5002347" y="2618578"/>
                </a:lnTo>
                <a:lnTo>
                  <a:pt x="5022731" y="2615568"/>
                </a:lnTo>
                <a:lnTo>
                  <a:pt x="5002347" y="2618164"/>
                </a:lnTo>
                <a:close/>
                <a:moveTo>
                  <a:pt x="2912974" y="2597961"/>
                </a:moveTo>
                <a:lnTo>
                  <a:pt x="2912974" y="2597961"/>
                </a:lnTo>
                <a:lnTo>
                  <a:pt x="2909908" y="2612558"/>
                </a:lnTo>
                <a:lnTo>
                  <a:pt x="2909908" y="2612558"/>
                </a:lnTo>
                <a:close/>
                <a:moveTo>
                  <a:pt x="3095213" y="2596682"/>
                </a:moveTo>
                <a:lnTo>
                  <a:pt x="3086762" y="2606120"/>
                </a:lnTo>
                <a:lnTo>
                  <a:pt x="3095214" y="2597096"/>
                </a:lnTo>
                <a:lnTo>
                  <a:pt x="3110181" y="2599687"/>
                </a:lnTo>
                <a:close/>
                <a:moveTo>
                  <a:pt x="2819916" y="2593673"/>
                </a:moveTo>
                <a:lnTo>
                  <a:pt x="2810685" y="2605711"/>
                </a:lnTo>
                <a:lnTo>
                  <a:pt x="2810685" y="2605711"/>
                </a:lnTo>
                <a:lnTo>
                  <a:pt x="2819916" y="2593673"/>
                </a:lnTo>
                <a:close/>
                <a:moveTo>
                  <a:pt x="8098707" y="2588970"/>
                </a:moveTo>
                <a:lnTo>
                  <a:pt x="8101032" y="2607404"/>
                </a:lnTo>
                <a:lnTo>
                  <a:pt x="8116766" y="2610866"/>
                </a:lnTo>
                <a:lnTo>
                  <a:pt x="8119866" y="2625011"/>
                </a:lnTo>
                <a:lnTo>
                  <a:pt x="8118720" y="2654206"/>
                </a:lnTo>
                <a:lnTo>
                  <a:pt x="8104873" y="2651196"/>
                </a:lnTo>
                <a:lnTo>
                  <a:pt x="8100628" y="2672264"/>
                </a:lnTo>
                <a:lnTo>
                  <a:pt x="8111780" y="2689834"/>
                </a:lnTo>
                <a:lnTo>
                  <a:pt x="8104098" y="2694160"/>
                </a:lnTo>
                <a:lnTo>
                  <a:pt x="8093316" y="2672678"/>
                </a:lnTo>
                <a:lnTo>
                  <a:pt x="8085264" y="2628435"/>
                </a:lnTo>
                <a:lnTo>
                  <a:pt x="8089880" y="2600971"/>
                </a:lnTo>
                <a:close/>
                <a:moveTo>
                  <a:pt x="2932880" y="2588141"/>
                </a:moveTo>
                <a:lnTo>
                  <a:pt x="2912975" y="2597961"/>
                </a:lnTo>
                <a:lnTo>
                  <a:pt x="2932954" y="2588518"/>
                </a:lnTo>
                <a:close/>
                <a:moveTo>
                  <a:pt x="5486029" y="2587653"/>
                </a:moveTo>
                <a:lnTo>
                  <a:pt x="5477202" y="2600105"/>
                </a:lnTo>
                <a:lnTo>
                  <a:pt x="5466825" y="2609135"/>
                </a:lnTo>
                <a:lnTo>
                  <a:pt x="5456414" y="2626742"/>
                </a:lnTo>
                <a:lnTo>
                  <a:pt x="5450653" y="2643032"/>
                </a:lnTo>
                <a:lnTo>
                  <a:pt x="5449507" y="2670533"/>
                </a:lnTo>
                <a:lnTo>
                  <a:pt x="5442971" y="2683400"/>
                </a:lnTo>
                <a:lnTo>
                  <a:pt x="5442600" y="2709171"/>
                </a:lnTo>
                <a:lnTo>
                  <a:pt x="5442600" y="2709171"/>
                </a:lnTo>
                <a:lnTo>
                  <a:pt x="5443342" y="2683400"/>
                </a:lnTo>
                <a:lnTo>
                  <a:pt x="5449507" y="2670534"/>
                </a:lnTo>
                <a:lnTo>
                  <a:pt x="5450653" y="2643032"/>
                </a:lnTo>
                <a:lnTo>
                  <a:pt x="5456818" y="2627156"/>
                </a:lnTo>
                <a:lnTo>
                  <a:pt x="5466825" y="2609135"/>
                </a:lnTo>
                <a:lnTo>
                  <a:pt x="5477202" y="2600106"/>
                </a:lnTo>
                <a:close/>
                <a:moveTo>
                  <a:pt x="2829501" y="2585931"/>
                </a:moveTo>
                <a:lnTo>
                  <a:pt x="2829518" y="2585960"/>
                </a:lnTo>
                <a:lnTo>
                  <a:pt x="2837604" y="2620309"/>
                </a:lnTo>
                <a:lnTo>
                  <a:pt x="2832618" y="2624598"/>
                </a:lnTo>
                <a:lnTo>
                  <a:pt x="2827609" y="2604438"/>
                </a:lnTo>
                <a:lnTo>
                  <a:pt x="2832214" y="2625011"/>
                </a:lnTo>
                <a:lnTo>
                  <a:pt x="2837605" y="2620722"/>
                </a:lnTo>
                <a:lnTo>
                  <a:pt x="2852193" y="2638700"/>
                </a:lnTo>
                <a:lnTo>
                  <a:pt x="2837605" y="2620309"/>
                </a:lnTo>
                <a:lnTo>
                  <a:pt x="2829519" y="2585960"/>
                </a:lnTo>
                <a:close/>
                <a:moveTo>
                  <a:pt x="3219248" y="2584449"/>
                </a:moveTo>
                <a:lnTo>
                  <a:pt x="3214416" y="2590248"/>
                </a:lnTo>
                <a:lnTo>
                  <a:pt x="3201344" y="2593258"/>
                </a:lnTo>
                <a:lnTo>
                  <a:pt x="3201344" y="2593258"/>
                </a:lnTo>
                <a:lnTo>
                  <a:pt x="3214416" y="2590662"/>
                </a:lnTo>
                <a:close/>
                <a:moveTo>
                  <a:pt x="4993891" y="2584229"/>
                </a:moveTo>
                <a:lnTo>
                  <a:pt x="4997327" y="2585508"/>
                </a:lnTo>
                <a:lnTo>
                  <a:pt x="4995407" y="2600557"/>
                </a:lnTo>
                <a:lnTo>
                  <a:pt x="4997327" y="2585508"/>
                </a:lnTo>
                <a:close/>
                <a:moveTo>
                  <a:pt x="3191756" y="2582088"/>
                </a:moveTo>
                <a:lnTo>
                  <a:pt x="3197503" y="2583364"/>
                </a:lnTo>
                <a:lnTo>
                  <a:pt x="3201339" y="2593247"/>
                </a:lnTo>
                <a:lnTo>
                  <a:pt x="3197873" y="2583364"/>
                </a:lnTo>
                <a:close/>
                <a:moveTo>
                  <a:pt x="3191741" y="2582085"/>
                </a:moveTo>
                <a:lnTo>
                  <a:pt x="3183285" y="2591527"/>
                </a:lnTo>
                <a:lnTo>
                  <a:pt x="3183285" y="2591528"/>
                </a:lnTo>
                <a:lnTo>
                  <a:pt x="3191742" y="2582085"/>
                </a:lnTo>
                <a:close/>
                <a:moveTo>
                  <a:pt x="3132139" y="2577796"/>
                </a:moveTo>
                <a:lnTo>
                  <a:pt x="3129814" y="2587239"/>
                </a:lnTo>
                <a:lnTo>
                  <a:pt x="3134060" y="2594124"/>
                </a:lnTo>
                <a:lnTo>
                  <a:pt x="3131735" y="2601422"/>
                </a:lnTo>
                <a:lnTo>
                  <a:pt x="3131736" y="2601422"/>
                </a:lnTo>
                <a:lnTo>
                  <a:pt x="3134061" y="2594124"/>
                </a:lnTo>
                <a:lnTo>
                  <a:pt x="3129816" y="2587239"/>
                </a:lnTo>
                <a:lnTo>
                  <a:pt x="3132141" y="2577796"/>
                </a:lnTo>
                <a:close/>
                <a:moveTo>
                  <a:pt x="3156364" y="2576930"/>
                </a:moveTo>
                <a:lnTo>
                  <a:pt x="3143292" y="2580805"/>
                </a:lnTo>
                <a:lnTo>
                  <a:pt x="3143293" y="2580805"/>
                </a:lnTo>
                <a:lnTo>
                  <a:pt x="3156364" y="2576931"/>
                </a:lnTo>
                <a:close/>
                <a:moveTo>
                  <a:pt x="5073471" y="2576064"/>
                </a:moveTo>
                <a:lnTo>
                  <a:pt x="5073471" y="2576065"/>
                </a:lnTo>
                <a:lnTo>
                  <a:pt x="5076537" y="2585508"/>
                </a:lnTo>
                <a:lnTo>
                  <a:pt x="5076537" y="2585507"/>
                </a:lnTo>
                <a:close/>
                <a:moveTo>
                  <a:pt x="3024514" y="2568908"/>
                </a:moveTo>
                <a:lnTo>
                  <a:pt x="3024461" y="2569218"/>
                </a:lnTo>
                <a:lnTo>
                  <a:pt x="3031329" y="2586639"/>
                </a:lnTo>
                <a:close/>
                <a:moveTo>
                  <a:pt x="3180774" y="2557555"/>
                </a:moveTo>
                <a:lnTo>
                  <a:pt x="3178263" y="2570046"/>
                </a:lnTo>
                <a:lnTo>
                  <a:pt x="3171728" y="2584642"/>
                </a:lnTo>
                <a:lnTo>
                  <a:pt x="3171728" y="2584642"/>
                </a:lnTo>
                <a:lnTo>
                  <a:pt x="3178668" y="2569632"/>
                </a:lnTo>
                <a:close/>
                <a:moveTo>
                  <a:pt x="6625694" y="2550746"/>
                </a:moveTo>
                <a:lnTo>
                  <a:pt x="6626065" y="2550746"/>
                </a:lnTo>
                <a:lnTo>
                  <a:pt x="6626469" y="2551160"/>
                </a:lnTo>
                <a:lnTo>
                  <a:pt x="6626469" y="2552476"/>
                </a:lnTo>
                <a:lnTo>
                  <a:pt x="6626065" y="2552890"/>
                </a:lnTo>
                <a:lnTo>
                  <a:pt x="6624919" y="2552890"/>
                </a:lnTo>
                <a:lnTo>
                  <a:pt x="6624919" y="2552476"/>
                </a:lnTo>
                <a:lnTo>
                  <a:pt x="6624919" y="2552025"/>
                </a:lnTo>
                <a:close/>
                <a:moveTo>
                  <a:pt x="5141777" y="2545489"/>
                </a:moveTo>
                <a:lnTo>
                  <a:pt x="5140383" y="2564064"/>
                </a:lnTo>
                <a:lnTo>
                  <a:pt x="5132667" y="2582499"/>
                </a:lnTo>
                <a:lnTo>
                  <a:pt x="5127310" y="2603981"/>
                </a:lnTo>
                <a:lnTo>
                  <a:pt x="5123840" y="2634040"/>
                </a:lnTo>
                <a:lnTo>
                  <a:pt x="5125390" y="2653340"/>
                </a:lnTo>
                <a:lnTo>
                  <a:pt x="5124211" y="2634040"/>
                </a:lnTo>
                <a:lnTo>
                  <a:pt x="5127311" y="2603980"/>
                </a:lnTo>
                <a:lnTo>
                  <a:pt x="5132668" y="2582498"/>
                </a:lnTo>
                <a:lnTo>
                  <a:pt x="5140383" y="2564064"/>
                </a:lnTo>
                <a:close/>
                <a:moveTo>
                  <a:pt x="5476410" y="2543431"/>
                </a:moveTo>
                <a:lnTo>
                  <a:pt x="5474877" y="2583364"/>
                </a:lnTo>
                <a:lnTo>
                  <a:pt x="5476427" y="2543447"/>
                </a:lnTo>
                <a:close/>
                <a:moveTo>
                  <a:pt x="2826064" y="2542142"/>
                </a:moveTo>
                <a:lnTo>
                  <a:pt x="2826081" y="2542168"/>
                </a:lnTo>
                <a:lnTo>
                  <a:pt x="2827227" y="2550295"/>
                </a:lnTo>
                <a:lnTo>
                  <a:pt x="2827192" y="2550336"/>
                </a:lnTo>
                <a:lnTo>
                  <a:pt x="2827228" y="2550295"/>
                </a:lnTo>
                <a:lnTo>
                  <a:pt x="2826082" y="2542168"/>
                </a:lnTo>
                <a:close/>
                <a:moveTo>
                  <a:pt x="5106152" y="2535696"/>
                </a:moveTo>
                <a:lnTo>
                  <a:pt x="5106147" y="2535703"/>
                </a:lnTo>
                <a:lnTo>
                  <a:pt x="5106152" y="2535697"/>
                </a:lnTo>
                <a:lnTo>
                  <a:pt x="5124615" y="2541717"/>
                </a:lnTo>
                <a:lnTo>
                  <a:pt x="5141899" y="2543861"/>
                </a:lnTo>
                <a:lnTo>
                  <a:pt x="5141899" y="2543861"/>
                </a:lnTo>
                <a:lnTo>
                  <a:pt x="5141899" y="2543860"/>
                </a:lnTo>
                <a:lnTo>
                  <a:pt x="5124616" y="2541716"/>
                </a:lnTo>
                <a:close/>
                <a:moveTo>
                  <a:pt x="5487175" y="2534004"/>
                </a:moveTo>
                <a:lnTo>
                  <a:pt x="5487175" y="2534004"/>
                </a:lnTo>
                <a:lnTo>
                  <a:pt x="5504122" y="2541717"/>
                </a:lnTo>
                <a:close/>
                <a:moveTo>
                  <a:pt x="5049616" y="2531853"/>
                </a:moveTo>
                <a:lnTo>
                  <a:pt x="5049617" y="2531860"/>
                </a:lnTo>
                <a:lnTo>
                  <a:pt x="5059624" y="2549015"/>
                </a:lnTo>
                <a:lnTo>
                  <a:pt x="5059655" y="2549044"/>
                </a:lnTo>
                <a:lnTo>
                  <a:pt x="5059624" y="2549014"/>
                </a:lnTo>
                <a:lnTo>
                  <a:pt x="5049617" y="2531859"/>
                </a:lnTo>
                <a:close/>
                <a:moveTo>
                  <a:pt x="3077525" y="2524561"/>
                </a:moveTo>
                <a:lnTo>
                  <a:pt x="3077525" y="2524561"/>
                </a:lnTo>
                <a:lnTo>
                  <a:pt x="3089081" y="2549016"/>
                </a:lnTo>
                <a:lnTo>
                  <a:pt x="3089091" y="2549016"/>
                </a:lnTo>
                <a:lnTo>
                  <a:pt x="3089081" y="2549015"/>
                </a:lnTo>
                <a:close/>
                <a:moveTo>
                  <a:pt x="2899497" y="2521552"/>
                </a:moveTo>
                <a:lnTo>
                  <a:pt x="2894881" y="2524975"/>
                </a:lnTo>
                <a:lnTo>
                  <a:pt x="2906437" y="2533553"/>
                </a:lnTo>
                <a:lnTo>
                  <a:pt x="2904888" y="2556766"/>
                </a:lnTo>
                <a:lnTo>
                  <a:pt x="2908358" y="2578210"/>
                </a:lnTo>
                <a:lnTo>
                  <a:pt x="2931437" y="2580806"/>
                </a:lnTo>
                <a:lnTo>
                  <a:pt x="2931449" y="2580863"/>
                </a:lnTo>
                <a:lnTo>
                  <a:pt x="2931437" y="2580805"/>
                </a:lnTo>
                <a:lnTo>
                  <a:pt x="2908358" y="2578210"/>
                </a:lnTo>
                <a:lnTo>
                  <a:pt x="2904888" y="2556765"/>
                </a:lnTo>
                <a:lnTo>
                  <a:pt x="2906438" y="2533553"/>
                </a:lnTo>
                <a:lnTo>
                  <a:pt x="2894882" y="2524975"/>
                </a:lnTo>
                <a:lnTo>
                  <a:pt x="2899497" y="2521965"/>
                </a:lnTo>
                <a:lnTo>
                  <a:pt x="2919881" y="2526254"/>
                </a:lnTo>
                <a:lnTo>
                  <a:pt x="2941040" y="2534869"/>
                </a:lnTo>
                <a:lnTo>
                  <a:pt x="2949124" y="2526707"/>
                </a:lnTo>
                <a:lnTo>
                  <a:pt x="2941039" y="2534418"/>
                </a:lnTo>
                <a:lnTo>
                  <a:pt x="2919881" y="2525841"/>
                </a:lnTo>
                <a:close/>
                <a:moveTo>
                  <a:pt x="5228203" y="2518922"/>
                </a:moveTo>
                <a:lnTo>
                  <a:pt x="5228420" y="2518955"/>
                </a:lnTo>
                <a:lnTo>
                  <a:pt x="5248400" y="2525426"/>
                </a:lnTo>
                <a:lnTo>
                  <a:pt x="5248400" y="2525426"/>
                </a:lnTo>
                <a:lnTo>
                  <a:pt x="5228421" y="2518955"/>
                </a:lnTo>
                <a:close/>
                <a:moveTo>
                  <a:pt x="6627985" y="2518128"/>
                </a:moveTo>
                <a:lnTo>
                  <a:pt x="6627985" y="2518542"/>
                </a:lnTo>
                <a:lnTo>
                  <a:pt x="6627985" y="2518955"/>
                </a:lnTo>
                <a:lnTo>
                  <a:pt x="6627985" y="2519821"/>
                </a:lnTo>
                <a:lnTo>
                  <a:pt x="6627985" y="2520272"/>
                </a:lnTo>
                <a:lnTo>
                  <a:pt x="6627615" y="2521100"/>
                </a:lnTo>
                <a:lnTo>
                  <a:pt x="6626840" y="2521100"/>
                </a:lnTo>
                <a:lnTo>
                  <a:pt x="6626469" y="2521100"/>
                </a:lnTo>
                <a:lnTo>
                  <a:pt x="6626469" y="2520686"/>
                </a:lnTo>
                <a:lnTo>
                  <a:pt x="6626840" y="2520272"/>
                </a:lnTo>
                <a:lnTo>
                  <a:pt x="6626840" y="2519821"/>
                </a:lnTo>
                <a:lnTo>
                  <a:pt x="6627615" y="2518542"/>
                </a:lnTo>
                <a:close/>
                <a:moveTo>
                  <a:pt x="3031467" y="2512294"/>
                </a:moveTo>
                <a:lnTo>
                  <a:pt x="3037068" y="2528132"/>
                </a:lnTo>
                <a:lnTo>
                  <a:pt x="3037162" y="2527985"/>
                </a:lnTo>
                <a:close/>
                <a:moveTo>
                  <a:pt x="3082863" y="2506680"/>
                </a:moveTo>
                <a:lnTo>
                  <a:pt x="3077527" y="2524553"/>
                </a:lnTo>
                <a:lnTo>
                  <a:pt x="3082915" y="2506954"/>
                </a:lnTo>
                <a:close/>
                <a:moveTo>
                  <a:pt x="5445667" y="2506089"/>
                </a:moveTo>
                <a:lnTo>
                  <a:pt x="5445667" y="2506089"/>
                </a:lnTo>
                <a:lnTo>
                  <a:pt x="5452202" y="2520686"/>
                </a:lnTo>
                <a:lnTo>
                  <a:pt x="5452211" y="2520694"/>
                </a:lnTo>
                <a:lnTo>
                  <a:pt x="5452203" y="2520686"/>
                </a:lnTo>
                <a:close/>
                <a:moveTo>
                  <a:pt x="5154774" y="2502538"/>
                </a:moveTo>
                <a:lnTo>
                  <a:pt x="5154602" y="2502664"/>
                </a:lnTo>
                <a:lnTo>
                  <a:pt x="5144224" y="2519820"/>
                </a:lnTo>
                <a:lnTo>
                  <a:pt x="5143971" y="2522438"/>
                </a:lnTo>
                <a:lnTo>
                  <a:pt x="5144224" y="2519820"/>
                </a:lnTo>
                <a:close/>
                <a:moveTo>
                  <a:pt x="5034624" y="2501799"/>
                </a:moveTo>
                <a:lnTo>
                  <a:pt x="5034624" y="2501800"/>
                </a:lnTo>
                <a:lnTo>
                  <a:pt x="5034648" y="2501834"/>
                </a:lnTo>
                <a:close/>
                <a:moveTo>
                  <a:pt x="5291924" y="2494764"/>
                </a:moveTo>
                <a:lnTo>
                  <a:pt x="5272625" y="2505674"/>
                </a:lnTo>
                <a:lnTo>
                  <a:pt x="5259956" y="2502664"/>
                </a:lnTo>
                <a:lnTo>
                  <a:pt x="5256116" y="2505223"/>
                </a:lnTo>
                <a:lnTo>
                  <a:pt x="5256116" y="2505223"/>
                </a:lnTo>
                <a:lnTo>
                  <a:pt x="5259956" y="2502665"/>
                </a:lnTo>
                <a:lnTo>
                  <a:pt x="5272624" y="2505675"/>
                </a:lnTo>
                <a:close/>
                <a:moveTo>
                  <a:pt x="5036543" y="2491897"/>
                </a:moveTo>
                <a:lnTo>
                  <a:pt x="5036545" y="2491905"/>
                </a:lnTo>
                <a:lnTo>
                  <a:pt x="5036545" y="2491905"/>
                </a:lnTo>
                <a:close/>
                <a:moveTo>
                  <a:pt x="5302240" y="2488933"/>
                </a:moveTo>
                <a:lnTo>
                  <a:pt x="5302239" y="2488933"/>
                </a:lnTo>
                <a:lnTo>
                  <a:pt x="5313021" y="2496232"/>
                </a:lnTo>
                <a:lnTo>
                  <a:pt x="5321478" y="2494915"/>
                </a:lnTo>
                <a:lnTo>
                  <a:pt x="5321478" y="2494914"/>
                </a:lnTo>
                <a:lnTo>
                  <a:pt x="5313021" y="2496231"/>
                </a:lnTo>
                <a:close/>
                <a:moveTo>
                  <a:pt x="3006032" y="2485924"/>
                </a:moveTo>
                <a:lnTo>
                  <a:pt x="3006031" y="2485924"/>
                </a:lnTo>
                <a:lnTo>
                  <a:pt x="3009097" y="2495367"/>
                </a:lnTo>
                <a:lnTo>
                  <a:pt x="2999090" y="2508233"/>
                </a:lnTo>
                <a:lnTo>
                  <a:pt x="2999091" y="2508233"/>
                </a:lnTo>
                <a:lnTo>
                  <a:pt x="3009468" y="2495366"/>
                </a:lnTo>
                <a:close/>
                <a:moveTo>
                  <a:pt x="5381512" y="2484885"/>
                </a:moveTo>
                <a:lnTo>
                  <a:pt x="5373364" y="2488067"/>
                </a:lnTo>
                <a:lnTo>
                  <a:pt x="5356080" y="2487616"/>
                </a:lnTo>
                <a:lnTo>
                  <a:pt x="5355990" y="2487599"/>
                </a:lnTo>
                <a:lnTo>
                  <a:pt x="5356079" y="2487616"/>
                </a:lnTo>
                <a:lnTo>
                  <a:pt x="5373363" y="2488068"/>
                </a:lnTo>
                <a:close/>
                <a:moveTo>
                  <a:pt x="5382225" y="2484606"/>
                </a:moveTo>
                <a:lnTo>
                  <a:pt x="5382224" y="2484606"/>
                </a:lnTo>
                <a:lnTo>
                  <a:pt x="5398767" y="2512522"/>
                </a:lnTo>
                <a:lnTo>
                  <a:pt x="5411059" y="2516809"/>
                </a:lnTo>
                <a:lnTo>
                  <a:pt x="5399138" y="2512522"/>
                </a:lnTo>
                <a:lnTo>
                  <a:pt x="5382225" y="2484607"/>
                </a:lnTo>
                <a:close/>
                <a:moveTo>
                  <a:pt x="2816455" y="2484591"/>
                </a:moveTo>
                <a:lnTo>
                  <a:pt x="2816446" y="2484607"/>
                </a:lnTo>
                <a:lnTo>
                  <a:pt x="2814154" y="2509513"/>
                </a:lnTo>
                <a:lnTo>
                  <a:pt x="2814169" y="2509577"/>
                </a:lnTo>
                <a:lnTo>
                  <a:pt x="2814155" y="2509513"/>
                </a:lnTo>
                <a:lnTo>
                  <a:pt x="2816446" y="2484607"/>
                </a:lnTo>
                <a:close/>
                <a:moveTo>
                  <a:pt x="5335325" y="2483778"/>
                </a:moveTo>
                <a:lnTo>
                  <a:pt x="5325690" y="2486750"/>
                </a:lnTo>
                <a:lnTo>
                  <a:pt x="5321481" y="2494909"/>
                </a:lnTo>
                <a:lnTo>
                  <a:pt x="5326093" y="2486751"/>
                </a:lnTo>
                <a:lnTo>
                  <a:pt x="5335558" y="2483821"/>
                </a:lnTo>
                <a:close/>
                <a:moveTo>
                  <a:pt x="7757273" y="2477329"/>
                </a:moveTo>
                <a:lnTo>
                  <a:pt x="7756903" y="2493636"/>
                </a:lnTo>
                <a:lnTo>
                  <a:pt x="7756498" y="2515945"/>
                </a:lnTo>
                <a:lnTo>
                  <a:pt x="7756902" y="2494049"/>
                </a:lnTo>
                <a:close/>
                <a:moveTo>
                  <a:pt x="7213990" y="2476029"/>
                </a:moveTo>
                <a:lnTo>
                  <a:pt x="7231274" y="2477760"/>
                </a:lnTo>
                <a:lnTo>
                  <a:pt x="7273591" y="2484193"/>
                </a:lnTo>
                <a:lnTo>
                  <a:pt x="7298557" y="2517676"/>
                </a:lnTo>
                <a:lnTo>
                  <a:pt x="7320086" y="2540438"/>
                </a:lnTo>
                <a:lnTo>
                  <a:pt x="7335483" y="2555035"/>
                </a:lnTo>
                <a:lnTo>
                  <a:pt x="7361999" y="2591528"/>
                </a:lnTo>
                <a:lnTo>
                  <a:pt x="7389323" y="2591942"/>
                </a:lnTo>
                <a:lnTo>
                  <a:pt x="7412368" y="2615568"/>
                </a:lnTo>
                <a:lnTo>
                  <a:pt x="7428136" y="2643897"/>
                </a:lnTo>
                <a:lnTo>
                  <a:pt x="7448890" y="2659811"/>
                </a:lnTo>
                <a:lnTo>
                  <a:pt x="7437772" y="2687689"/>
                </a:lnTo>
                <a:lnTo>
                  <a:pt x="7453135" y="2699277"/>
                </a:lnTo>
                <a:lnTo>
                  <a:pt x="7462738" y="2700593"/>
                </a:lnTo>
                <a:lnTo>
                  <a:pt x="7466983" y="2724182"/>
                </a:lnTo>
                <a:lnTo>
                  <a:pt x="7476214" y="2743520"/>
                </a:lnTo>
                <a:lnTo>
                  <a:pt x="7495823" y="2746078"/>
                </a:lnTo>
                <a:lnTo>
                  <a:pt x="7508491" y="2767560"/>
                </a:lnTo>
                <a:lnTo>
                  <a:pt x="7500439" y="2810487"/>
                </a:lnTo>
                <a:lnTo>
                  <a:pt x="7496969" y="2863308"/>
                </a:lnTo>
                <a:lnTo>
                  <a:pt x="7466983" y="2863721"/>
                </a:lnTo>
                <a:lnTo>
                  <a:pt x="7445454" y="2834978"/>
                </a:lnTo>
                <a:lnTo>
                  <a:pt x="7411997" y="2807063"/>
                </a:lnTo>
                <a:lnTo>
                  <a:pt x="7401216" y="2786898"/>
                </a:lnTo>
                <a:lnTo>
                  <a:pt x="7381607" y="2758982"/>
                </a:lnTo>
                <a:lnTo>
                  <a:pt x="7368535" y="2733212"/>
                </a:lnTo>
                <a:lnTo>
                  <a:pt x="7348926" y="2685545"/>
                </a:lnTo>
                <a:lnTo>
                  <a:pt x="7325476" y="2657216"/>
                </a:lnTo>
                <a:lnTo>
                  <a:pt x="7317020" y="2627607"/>
                </a:lnTo>
                <a:lnTo>
                  <a:pt x="7306643" y="2601422"/>
                </a:lnTo>
                <a:lnTo>
                  <a:pt x="7282047" y="2579940"/>
                </a:lnTo>
                <a:lnTo>
                  <a:pt x="7267055" y="2550294"/>
                </a:lnTo>
                <a:lnTo>
                  <a:pt x="7245896" y="2530995"/>
                </a:lnTo>
                <a:lnTo>
                  <a:pt x="7216685" y="2493222"/>
                </a:lnTo>
                <a:close/>
                <a:moveTo>
                  <a:pt x="2818771" y="2449431"/>
                </a:moveTo>
                <a:lnTo>
                  <a:pt x="2803467" y="2452833"/>
                </a:lnTo>
                <a:lnTo>
                  <a:pt x="2803777" y="2452854"/>
                </a:lnTo>
                <a:lnTo>
                  <a:pt x="2818874" y="2449490"/>
                </a:lnTo>
                <a:close/>
                <a:moveTo>
                  <a:pt x="4412238" y="2442269"/>
                </a:moveTo>
                <a:lnTo>
                  <a:pt x="4412132" y="2442545"/>
                </a:lnTo>
                <a:lnTo>
                  <a:pt x="4419803" y="2451975"/>
                </a:lnTo>
                <a:close/>
                <a:moveTo>
                  <a:pt x="5566789" y="2430092"/>
                </a:moveTo>
                <a:lnTo>
                  <a:pt x="5566789" y="2430093"/>
                </a:lnTo>
                <a:lnTo>
                  <a:pt x="5579086" y="2438256"/>
                </a:lnTo>
                <a:lnTo>
                  <a:pt x="5579086" y="2438256"/>
                </a:lnTo>
                <a:close/>
                <a:moveTo>
                  <a:pt x="7789179" y="2426669"/>
                </a:moveTo>
                <a:lnTo>
                  <a:pt x="7800331" y="2426669"/>
                </a:lnTo>
                <a:lnTo>
                  <a:pt x="7814953" y="2443824"/>
                </a:lnTo>
                <a:lnTo>
                  <a:pt x="7816874" y="2458873"/>
                </a:lnTo>
                <a:lnTo>
                  <a:pt x="7835337" y="2468316"/>
                </a:lnTo>
                <a:lnTo>
                  <a:pt x="7858382" y="2479038"/>
                </a:lnTo>
                <a:lnTo>
                  <a:pt x="7856866" y="2491905"/>
                </a:lnTo>
                <a:lnTo>
                  <a:pt x="7838774" y="2494049"/>
                </a:lnTo>
                <a:lnTo>
                  <a:pt x="7844569" y="2510377"/>
                </a:lnTo>
                <a:lnTo>
                  <a:pt x="7825330" y="2521551"/>
                </a:lnTo>
                <a:lnTo>
                  <a:pt x="7801106" y="2516397"/>
                </a:lnTo>
                <a:lnTo>
                  <a:pt x="7770345" y="2516397"/>
                </a:lnTo>
                <a:lnTo>
                  <a:pt x="7762259" y="2555034"/>
                </a:lnTo>
                <a:lnTo>
                  <a:pt x="7752657" y="2566622"/>
                </a:lnTo>
                <a:lnTo>
                  <a:pt x="7739584" y="2614703"/>
                </a:lnTo>
                <a:lnTo>
                  <a:pt x="7718055" y="2621587"/>
                </a:lnTo>
                <a:lnTo>
                  <a:pt x="7691910" y="2611693"/>
                </a:lnTo>
                <a:lnTo>
                  <a:pt x="7681218" y="2614606"/>
                </a:lnTo>
                <a:lnTo>
                  <a:pt x="7691910" y="2612145"/>
                </a:lnTo>
                <a:lnTo>
                  <a:pt x="7718055" y="2621588"/>
                </a:lnTo>
                <a:lnTo>
                  <a:pt x="7739584" y="2614703"/>
                </a:lnTo>
                <a:lnTo>
                  <a:pt x="7752657" y="2567074"/>
                </a:lnTo>
                <a:lnTo>
                  <a:pt x="7762259" y="2555035"/>
                </a:lnTo>
                <a:lnTo>
                  <a:pt x="7770345" y="2516397"/>
                </a:lnTo>
                <a:lnTo>
                  <a:pt x="7801106" y="2516397"/>
                </a:lnTo>
                <a:lnTo>
                  <a:pt x="7825330" y="2521965"/>
                </a:lnTo>
                <a:lnTo>
                  <a:pt x="7810708" y="2552890"/>
                </a:lnTo>
                <a:lnTo>
                  <a:pt x="7831496" y="2585095"/>
                </a:lnTo>
                <a:lnTo>
                  <a:pt x="7827251" y="2600557"/>
                </a:lnTo>
                <a:lnTo>
                  <a:pt x="7858382" y="2632310"/>
                </a:lnTo>
                <a:lnTo>
                  <a:pt x="7826105" y="2636599"/>
                </a:lnTo>
                <a:lnTo>
                  <a:pt x="7817244" y="2659811"/>
                </a:lnTo>
                <a:lnTo>
                  <a:pt x="7818424" y="2690699"/>
                </a:lnTo>
                <a:lnTo>
                  <a:pt x="7791874" y="2713912"/>
                </a:lnTo>
                <a:lnTo>
                  <a:pt x="7790358" y="2748223"/>
                </a:lnTo>
                <a:lnTo>
                  <a:pt x="7778431" y="2800178"/>
                </a:lnTo>
                <a:lnTo>
                  <a:pt x="7774590" y="2788177"/>
                </a:lnTo>
                <a:lnTo>
                  <a:pt x="7743425" y="2803639"/>
                </a:lnTo>
                <a:lnTo>
                  <a:pt x="7733823" y="2782571"/>
                </a:lnTo>
                <a:lnTo>
                  <a:pt x="7714585" y="2780427"/>
                </a:lnTo>
                <a:lnTo>
                  <a:pt x="7701142" y="2769705"/>
                </a:lnTo>
                <a:lnTo>
                  <a:pt x="7668831" y="2782157"/>
                </a:lnTo>
                <a:lnTo>
                  <a:pt x="7659229" y="2765416"/>
                </a:lnTo>
                <a:lnTo>
                  <a:pt x="7641911" y="2767560"/>
                </a:lnTo>
                <a:lnTo>
                  <a:pt x="7620012" y="2763271"/>
                </a:lnTo>
                <a:lnTo>
                  <a:pt x="7616541" y="2717749"/>
                </a:lnTo>
                <a:lnTo>
                  <a:pt x="7603098" y="2707892"/>
                </a:lnTo>
                <a:lnTo>
                  <a:pt x="7590801" y="2679111"/>
                </a:lnTo>
                <a:lnTo>
                  <a:pt x="7586926" y="2649052"/>
                </a:lnTo>
                <a:lnTo>
                  <a:pt x="7589621" y="2617299"/>
                </a:lnTo>
                <a:lnTo>
                  <a:pt x="7605389" y="2594952"/>
                </a:lnTo>
                <a:lnTo>
                  <a:pt x="7610409" y="2617713"/>
                </a:lnTo>
                <a:lnTo>
                  <a:pt x="7629243" y="2636599"/>
                </a:lnTo>
                <a:lnTo>
                  <a:pt x="7646527" y="2630166"/>
                </a:lnTo>
                <a:lnTo>
                  <a:pt x="7663474" y="2632310"/>
                </a:lnTo>
                <a:lnTo>
                  <a:pt x="7663511" y="2632268"/>
                </a:lnTo>
                <a:lnTo>
                  <a:pt x="7646527" y="2630165"/>
                </a:lnTo>
                <a:lnTo>
                  <a:pt x="7629243" y="2636599"/>
                </a:lnTo>
                <a:lnTo>
                  <a:pt x="7610409" y="2617712"/>
                </a:lnTo>
                <a:lnTo>
                  <a:pt x="7605389" y="2594951"/>
                </a:lnTo>
                <a:lnTo>
                  <a:pt x="7625402" y="2606539"/>
                </a:lnTo>
                <a:lnTo>
                  <a:pt x="7646527" y="2600105"/>
                </a:lnTo>
                <a:lnTo>
                  <a:pt x="7650772" y="2571362"/>
                </a:lnTo>
                <a:lnTo>
                  <a:pt x="7662295" y="2564891"/>
                </a:lnTo>
                <a:lnTo>
                  <a:pt x="7694606" y="2557179"/>
                </a:lnTo>
                <a:lnTo>
                  <a:pt x="7712665" y="2530580"/>
                </a:lnTo>
                <a:lnTo>
                  <a:pt x="7725366" y="2509098"/>
                </a:lnTo>
                <a:lnTo>
                  <a:pt x="7738035" y="2526705"/>
                </a:lnTo>
                <a:lnTo>
                  <a:pt x="7725367" y="2509098"/>
                </a:lnTo>
                <a:lnTo>
                  <a:pt x="7735373" y="2495780"/>
                </a:lnTo>
                <a:lnTo>
                  <a:pt x="7757273" y="2477308"/>
                </a:lnTo>
                <a:lnTo>
                  <a:pt x="7757273" y="2477308"/>
                </a:lnTo>
                <a:lnTo>
                  <a:pt x="7777286" y="2453719"/>
                </a:lnTo>
                <a:close/>
                <a:moveTo>
                  <a:pt x="4914148" y="2426205"/>
                </a:moveTo>
                <a:lnTo>
                  <a:pt x="4900429" y="2442959"/>
                </a:lnTo>
                <a:lnTo>
                  <a:pt x="4892748" y="2443411"/>
                </a:lnTo>
                <a:lnTo>
                  <a:pt x="4892748" y="2443411"/>
                </a:lnTo>
                <a:lnTo>
                  <a:pt x="4900429" y="2442960"/>
                </a:lnTo>
                <a:close/>
                <a:moveTo>
                  <a:pt x="4926574" y="2422380"/>
                </a:moveTo>
                <a:lnTo>
                  <a:pt x="4916602" y="2423208"/>
                </a:lnTo>
                <a:lnTo>
                  <a:pt x="4916601" y="2423208"/>
                </a:lnTo>
                <a:lnTo>
                  <a:pt x="4926574" y="2422381"/>
                </a:lnTo>
                <a:lnTo>
                  <a:pt x="4941971" y="2436526"/>
                </a:lnTo>
                <a:lnTo>
                  <a:pt x="4960805" y="2424525"/>
                </a:lnTo>
                <a:lnTo>
                  <a:pt x="4961125" y="2422639"/>
                </a:lnTo>
                <a:lnTo>
                  <a:pt x="4960805" y="2424524"/>
                </a:lnTo>
                <a:lnTo>
                  <a:pt x="4941972" y="2436526"/>
                </a:lnTo>
                <a:close/>
                <a:moveTo>
                  <a:pt x="4342155" y="2421052"/>
                </a:moveTo>
                <a:lnTo>
                  <a:pt x="4342153" y="2421063"/>
                </a:lnTo>
                <a:lnTo>
                  <a:pt x="4342146" y="2421077"/>
                </a:lnTo>
                <a:lnTo>
                  <a:pt x="4342154" y="2421063"/>
                </a:lnTo>
                <a:close/>
                <a:moveTo>
                  <a:pt x="4415221" y="2410934"/>
                </a:moveTo>
                <a:lnTo>
                  <a:pt x="4417842" y="2427216"/>
                </a:lnTo>
                <a:lnTo>
                  <a:pt x="4417893" y="2427083"/>
                </a:lnTo>
                <a:close/>
                <a:moveTo>
                  <a:pt x="2558432" y="2402619"/>
                </a:moveTo>
                <a:lnTo>
                  <a:pt x="2558466" y="2402629"/>
                </a:lnTo>
                <a:lnTo>
                  <a:pt x="2558467" y="2402629"/>
                </a:lnTo>
                <a:close/>
                <a:moveTo>
                  <a:pt x="4420961" y="2400877"/>
                </a:moveTo>
                <a:lnTo>
                  <a:pt x="4420958" y="2400898"/>
                </a:lnTo>
                <a:lnTo>
                  <a:pt x="4420959" y="2400898"/>
                </a:lnTo>
                <a:close/>
                <a:moveTo>
                  <a:pt x="5059617" y="2400467"/>
                </a:moveTo>
                <a:lnTo>
                  <a:pt x="5059624" y="2400484"/>
                </a:lnTo>
                <a:lnTo>
                  <a:pt x="5059624" y="2400484"/>
                </a:lnTo>
                <a:close/>
                <a:moveTo>
                  <a:pt x="4409065" y="2400034"/>
                </a:moveTo>
                <a:lnTo>
                  <a:pt x="4403675" y="2413765"/>
                </a:lnTo>
                <a:lnTo>
                  <a:pt x="4403675" y="2413765"/>
                </a:lnTo>
                <a:lnTo>
                  <a:pt x="4409066" y="2400034"/>
                </a:lnTo>
                <a:close/>
                <a:moveTo>
                  <a:pt x="2549606" y="2400033"/>
                </a:moveTo>
                <a:lnTo>
                  <a:pt x="2546346" y="2412992"/>
                </a:lnTo>
                <a:lnTo>
                  <a:pt x="2549979" y="2400142"/>
                </a:lnTo>
                <a:close/>
                <a:moveTo>
                  <a:pt x="5086914" y="2399619"/>
                </a:moveTo>
                <a:lnTo>
                  <a:pt x="5093855" y="2406917"/>
                </a:lnTo>
                <a:lnTo>
                  <a:pt x="5093855" y="2406917"/>
                </a:lnTo>
                <a:close/>
                <a:moveTo>
                  <a:pt x="4356017" y="2392300"/>
                </a:moveTo>
                <a:lnTo>
                  <a:pt x="4356001" y="2392320"/>
                </a:lnTo>
                <a:lnTo>
                  <a:pt x="4355987" y="2392342"/>
                </a:lnTo>
                <a:lnTo>
                  <a:pt x="4356001" y="2392320"/>
                </a:lnTo>
                <a:close/>
                <a:moveTo>
                  <a:pt x="5540220" y="2378180"/>
                </a:moveTo>
                <a:lnTo>
                  <a:pt x="5531413" y="2397475"/>
                </a:lnTo>
                <a:lnTo>
                  <a:pt x="5547955" y="2400033"/>
                </a:lnTo>
                <a:lnTo>
                  <a:pt x="5547955" y="2400032"/>
                </a:lnTo>
                <a:lnTo>
                  <a:pt x="5531783" y="2397474"/>
                </a:lnTo>
                <a:close/>
                <a:moveTo>
                  <a:pt x="3035218" y="2377295"/>
                </a:moveTo>
                <a:lnTo>
                  <a:pt x="3012938" y="2397889"/>
                </a:lnTo>
                <a:lnTo>
                  <a:pt x="3010246" y="2410324"/>
                </a:lnTo>
                <a:lnTo>
                  <a:pt x="3013308" y="2397889"/>
                </a:lnTo>
                <a:close/>
                <a:moveTo>
                  <a:pt x="2693388" y="2376422"/>
                </a:moveTo>
                <a:lnTo>
                  <a:pt x="2693402" y="2376444"/>
                </a:lnTo>
                <a:lnTo>
                  <a:pt x="2695357" y="2389725"/>
                </a:lnTo>
                <a:lnTo>
                  <a:pt x="2691482" y="2402629"/>
                </a:lnTo>
                <a:lnTo>
                  <a:pt x="2692661" y="2409476"/>
                </a:lnTo>
                <a:lnTo>
                  <a:pt x="2698793" y="2412938"/>
                </a:lnTo>
                <a:lnTo>
                  <a:pt x="2704959" y="2424525"/>
                </a:lnTo>
                <a:lnTo>
                  <a:pt x="2739560" y="2421515"/>
                </a:lnTo>
                <a:lnTo>
                  <a:pt x="2754924" y="2425804"/>
                </a:lnTo>
                <a:lnTo>
                  <a:pt x="2773387" y="2455413"/>
                </a:lnTo>
                <a:lnTo>
                  <a:pt x="2784479" y="2451596"/>
                </a:lnTo>
                <a:lnTo>
                  <a:pt x="2784169" y="2451575"/>
                </a:lnTo>
                <a:lnTo>
                  <a:pt x="2773388" y="2454999"/>
                </a:lnTo>
                <a:lnTo>
                  <a:pt x="2754925" y="2425804"/>
                </a:lnTo>
                <a:lnTo>
                  <a:pt x="2739561" y="2421515"/>
                </a:lnTo>
                <a:lnTo>
                  <a:pt x="2704960" y="2424525"/>
                </a:lnTo>
                <a:lnTo>
                  <a:pt x="2698794" y="2412937"/>
                </a:lnTo>
                <a:lnTo>
                  <a:pt x="2692662" y="2409476"/>
                </a:lnTo>
                <a:lnTo>
                  <a:pt x="2691483" y="2402629"/>
                </a:lnTo>
                <a:lnTo>
                  <a:pt x="2695357" y="2389725"/>
                </a:lnTo>
                <a:lnTo>
                  <a:pt x="2693403" y="2376444"/>
                </a:lnTo>
                <a:close/>
                <a:moveTo>
                  <a:pt x="4423284" y="2374714"/>
                </a:moveTo>
                <a:lnTo>
                  <a:pt x="4423283" y="2374714"/>
                </a:lnTo>
                <a:lnTo>
                  <a:pt x="4420588" y="2379417"/>
                </a:lnTo>
                <a:lnTo>
                  <a:pt x="4420591" y="2379427"/>
                </a:lnTo>
                <a:lnTo>
                  <a:pt x="4420588" y="2379416"/>
                </a:lnTo>
                <a:close/>
                <a:moveTo>
                  <a:pt x="5274971" y="2357542"/>
                </a:moveTo>
                <a:lnTo>
                  <a:pt x="5284552" y="2367414"/>
                </a:lnTo>
                <a:lnTo>
                  <a:pt x="5286871" y="2368691"/>
                </a:lnTo>
                <a:lnTo>
                  <a:pt x="5284552" y="2366964"/>
                </a:lnTo>
                <a:close/>
                <a:moveTo>
                  <a:pt x="4730487" y="2340779"/>
                </a:moveTo>
                <a:lnTo>
                  <a:pt x="4722031" y="2351087"/>
                </a:lnTo>
                <a:lnTo>
                  <a:pt x="4717416" y="2372566"/>
                </a:lnTo>
                <a:lnTo>
                  <a:pt x="4722435" y="2351087"/>
                </a:lnTo>
                <a:close/>
                <a:moveTo>
                  <a:pt x="5557559" y="2339983"/>
                </a:moveTo>
                <a:lnTo>
                  <a:pt x="5558332" y="2366549"/>
                </a:lnTo>
                <a:lnTo>
                  <a:pt x="5554492" y="2377272"/>
                </a:lnTo>
                <a:lnTo>
                  <a:pt x="5540613" y="2378114"/>
                </a:lnTo>
                <a:lnTo>
                  <a:pt x="5554862" y="2377271"/>
                </a:lnTo>
                <a:lnTo>
                  <a:pt x="5558703" y="2366549"/>
                </a:lnTo>
                <a:close/>
                <a:moveTo>
                  <a:pt x="5553717" y="2339086"/>
                </a:moveTo>
                <a:lnTo>
                  <a:pt x="5553717" y="2339499"/>
                </a:lnTo>
                <a:lnTo>
                  <a:pt x="5557552" y="2339950"/>
                </a:lnTo>
                <a:close/>
                <a:moveTo>
                  <a:pt x="5019261" y="2337355"/>
                </a:moveTo>
                <a:lnTo>
                  <a:pt x="5019261" y="2337355"/>
                </a:lnTo>
                <a:lnTo>
                  <a:pt x="5035029" y="2357107"/>
                </a:lnTo>
                <a:lnTo>
                  <a:pt x="5035078" y="2357131"/>
                </a:lnTo>
                <a:lnTo>
                  <a:pt x="5035029" y="2357106"/>
                </a:lnTo>
                <a:close/>
                <a:moveTo>
                  <a:pt x="5277240" y="2333066"/>
                </a:moveTo>
                <a:lnTo>
                  <a:pt x="5273400" y="2346798"/>
                </a:lnTo>
                <a:lnTo>
                  <a:pt x="5273400" y="2346798"/>
                </a:lnTo>
                <a:lnTo>
                  <a:pt x="5277240" y="2333067"/>
                </a:lnTo>
                <a:close/>
                <a:moveTo>
                  <a:pt x="2679972" y="2330853"/>
                </a:moveTo>
                <a:lnTo>
                  <a:pt x="2679959" y="2330922"/>
                </a:lnTo>
                <a:lnTo>
                  <a:pt x="2671503" y="2350673"/>
                </a:lnTo>
                <a:lnTo>
                  <a:pt x="2685350" y="2353232"/>
                </a:lnTo>
                <a:lnTo>
                  <a:pt x="2685355" y="2353254"/>
                </a:lnTo>
                <a:lnTo>
                  <a:pt x="2685351" y="2353232"/>
                </a:lnTo>
                <a:lnTo>
                  <a:pt x="2671503" y="2350673"/>
                </a:lnTo>
                <a:lnTo>
                  <a:pt x="2679960" y="2330922"/>
                </a:lnTo>
                <a:close/>
                <a:moveTo>
                  <a:pt x="4998816" y="2330309"/>
                </a:moveTo>
                <a:lnTo>
                  <a:pt x="4998102" y="2333931"/>
                </a:lnTo>
                <a:lnTo>
                  <a:pt x="4992341" y="2341230"/>
                </a:lnTo>
                <a:lnTo>
                  <a:pt x="4986950" y="2365684"/>
                </a:lnTo>
                <a:lnTo>
                  <a:pt x="4972732" y="2379416"/>
                </a:lnTo>
                <a:lnTo>
                  <a:pt x="4968891" y="2396609"/>
                </a:lnTo>
                <a:lnTo>
                  <a:pt x="4966993" y="2401283"/>
                </a:lnTo>
                <a:lnTo>
                  <a:pt x="4968891" y="2396610"/>
                </a:lnTo>
                <a:lnTo>
                  <a:pt x="4972732" y="2379417"/>
                </a:lnTo>
                <a:lnTo>
                  <a:pt x="4986950" y="2365685"/>
                </a:lnTo>
                <a:lnTo>
                  <a:pt x="4992341" y="2341644"/>
                </a:lnTo>
                <a:lnTo>
                  <a:pt x="4998102" y="2333932"/>
                </a:lnTo>
                <a:close/>
                <a:moveTo>
                  <a:pt x="8016431" y="2330057"/>
                </a:moveTo>
                <a:lnTo>
                  <a:pt x="8039510" y="2346385"/>
                </a:lnTo>
                <a:lnTo>
                  <a:pt x="8043351" y="2363540"/>
                </a:lnTo>
                <a:lnTo>
                  <a:pt x="8046417" y="2375993"/>
                </a:lnTo>
                <a:lnTo>
                  <a:pt x="8050258" y="2398754"/>
                </a:lnTo>
                <a:lnTo>
                  <a:pt x="8052953" y="2417640"/>
                </a:lnTo>
                <a:lnTo>
                  <a:pt x="8045642" y="2448565"/>
                </a:lnTo>
                <a:lnTo>
                  <a:pt x="8033715" y="2414217"/>
                </a:lnTo>
                <a:lnTo>
                  <a:pt x="8022193" y="2431824"/>
                </a:lnTo>
                <a:lnTo>
                  <a:pt x="8032199" y="2456729"/>
                </a:lnTo>
                <a:lnTo>
                  <a:pt x="8025663" y="2473020"/>
                </a:lnTo>
                <a:lnTo>
                  <a:pt x="7992982" y="2453268"/>
                </a:lnTo>
                <a:lnTo>
                  <a:pt x="7983750" y="2428362"/>
                </a:lnTo>
                <a:lnTo>
                  <a:pt x="7991061" y="2411621"/>
                </a:lnTo>
                <a:lnTo>
                  <a:pt x="7972598" y="2395744"/>
                </a:lnTo>
                <a:lnTo>
                  <a:pt x="7965287" y="2410342"/>
                </a:lnTo>
                <a:lnTo>
                  <a:pt x="7952585" y="2408611"/>
                </a:lnTo>
                <a:lnTo>
                  <a:pt x="7933751" y="2427949"/>
                </a:lnTo>
                <a:lnTo>
                  <a:pt x="7928394" y="2417640"/>
                </a:lnTo>
                <a:lnTo>
                  <a:pt x="7937592" y="2388860"/>
                </a:lnTo>
                <a:lnTo>
                  <a:pt x="7954135" y="2379417"/>
                </a:lnTo>
                <a:lnTo>
                  <a:pt x="7967207" y="2366550"/>
                </a:lnTo>
                <a:lnTo>
                  <a:pt x="7977989" y="2381561"/>
                </a:lnTo>
                <a:lnTo>
                  <a:pt x="7998372" y="2372569"/>
                </a:lnTo>
                <a:lnTo>
                  <a:pt x="8001438" y="2357521"/>
                </a:lnTo>
                <a:lnTo>
                  <a:pt x="8020272" y="2356693"/>
                </a:lnTo>
                <a:close/>
                <a:moveTo>
                  <a:pt x="5437949" y="2329208"/>
                </a:moveTo>
                <a:lnTo>
                  <a:pt x="5423733" y="2335625"/>
                </a:lnTo>
                <a:lnTo>
                  <a:pt x="5422992" y="2342508"/>
                </a:lnTo>
                <a:lnTo>
                  <a:pt x="5424137" y="2335624"/>
                </a:lnTo>
                <a:close/>
                <a:moveTo>
                  <a:pt x="6799107" y="2327912"/>
                </a:moveTo>
                <a:lnTo>
                  <a:pt x="6818716" y="2346798"/>
                </a:lnTo>
                <a:lnTo>
                  <a:pt x="6832564" y="2370838"/>
                </a:lnTo>
                <a:lnTo>
                  <a:pt x="6847152" y="2406466"/>
                </a:lnTo>
                <a:lnTo>
                  <a:pt x="6844086" y="2441680"/>
                </a:lnTo>
                <a:lnTo>
                  <a:pt x="6833339" y="2451574"/>
                </a:lnTo>
                <a:lnTo>
                  <a:pt x="6810259" y="2459701"/>
                </a:lnTo>
                <a:lnTo>
                  <a:pt x="6796783" y="2432237"/>
                </a:lnTo>
                <a:lnTo>
                  <a:pt x="6789876" y="2383291"/>
                </a:lnTo>
                <a:close/>
                <a:moveTo>
                  <a:pt x="5802341" y="2327623"/>
                </a:moveTo>
                <a:lnTo>
                  <a:pt x="5808630" y="2337768"/>
                </a:lnTo>
                <a:lnTo>
                  <a:pt x="5808630" y="2337769"/>
                </a:lnTo>
                <a:close/>
                <a:moveTo>
                  <a:pt x="4309842" y="2327499"/>
                </a:moveTo>
                <a:lnTo>
                  <a:pt x="4305226" y="2335211"/>
                </a:lnTo>
                <a:lnTo>
                  <a:pt x="4301790" y="2344240"/>
                </a:lnTo>
                <a:lnTo>
                  <a:pt x="4301790" y="2344240"/>
                </a:lnTo>
                <a:lnTo>
                  <a:pt x="4305227" y="2335211"/>
                </a:lnTo>
                <a:lnTo>
                  <a:pt x="4309843" y="2327499"/>
                </a:lnTo>
                <a:close/>
                <a:moveTo>
                  <a:pt x="4549797" y="2325316"/>
                </a:moveTo>
                <a:lnTo>
                  <a:pt x="4549782" y="2325317"/>
                </a:lnTo>
                <a:lnTo>
                  <a:pt x="4549797" y="2325316"/>
                </a:lnTo>
                <a:lnTo>
                  <a:pt x="4567856" y="2333932"/>
                </a:lnTo>
                <a:lnTo>
                  <a:pt x="4567856" y="2333931"/>
                </a:lnTo>
                <a:close/>
                <a:moveTo>
                  <a:pt x="5797870" y="2320330"/>
                </a:moveTo>
                <a:lnTo>
                  <a:pt x="5798253" y="2321027"/>
                </a:lnTo>
                <a:lnTo>
                  <a:pt x="5798253" y="2321027"/>
                </a:lnTo>
                <a:close/>
                <a:moveTo>
                  <a:pt x="5341887" y="2317226"/>
                </a:moveTo>
                <a:lnTo>
                  <a:pt x="5356080" y="2337355"/>
                </a:lnTo>
                <a:lnTo>
                  <a:pt x="5363381" y="2339947"/>
                </a:lnTo>
                <a:lnTo>
                  <a:pt x="5356080" y="2336942"/>
                </a:lnTo>
                <a:close/>
                <a:moveTo>
                  <a:pt x="4422913" y="2317190"/>
                </a:moveTo>
                <a:lnTo>
                  <a:pt x="4422912" y="2317190"/>
                </a:lnTo>
                <a:lnTo>
                  <a:pt x="4420588" y="2329192"/>
                </a:lnTo>
                <a:lnTo>
                  <a:pt x="4426753" y="2342924"/>
                </a:lnTo>
                <a:lnTo>
                  <a:pt x="4432885" y="2370425"/>
                </a:lnTo>
                <a:lnTo>
                  <a:pt x="4432886" y="2370425"/>
                </a:lnTo>
                <a:lnTo>
                  <a:pt x="4426754" y="2342923"/>
                </a:lnTo>
                <a:lnTo>
                  <a:pt x="4420588" y="2329191"/>
                </a:lnTo>
                <a:close/>
                <a:moveTo>
                  <a:pt x="5317633" y="2312460"/>
                </a:moveTo>
                <a:lnTo>
                  <a:pt x="5310326" y="2327913"/>
                </a:lnTo>
                <a:lnTo>
                  <a:pt x="5304160" y="2358386"/>
                </a:lnTo>
                <a:lnTo>
                  <a:pt x="5294929" y="2364819"/>
                </a:lnTo>
                <a:lnTo>
                  <a:pt x="5286886" y="2368690"/>
                </a:lnTo>
                <a:lnTo>
                  <a:pt x="5295333" y="2365270"/>
                </a:lnTo>
                <a:lnTo>
                  <a:pt x="5304160" y="2358837"/>
                </a:lnTo>
                <a:lnTo>
                  <a:pt x="5310697" y="2327912"/>
                </a:lnTo>
                <a:close/>
                <a:moveTo>
                  <a:pt x="4477123" y="2303871"/>
                </a:moveTo>
                <a:lnTo>
                  <a:pt x="4469408" y="2307746"/>
                </a:lnTo>
                <a:lnTo>
                  <a:pt x="4464792" y="2306881"/>
                </a:lnTo>
                <a:lnTo>
                  <a:pt x="4459805" y="2317189"/>
                </a:lnTo>
                <a:lnTo>
                  <a:pt x="4439051" y="2316738"/>
                </a:lnTo>
                <a:lnTo>
                  <a:pt x="4431369" y="2311170"/>
                </a:lnTo>
                <a:lnTo>
                  <a:pt x="4428270" y="2314593"/>
                </a:lnTo>
                <a:lnTo>
                  <a:pt x="4419866" y="2304798"/>
                </a:lnTo>
                <a:lnTo>
                  <a:pt x="4419813" y="2305151"/>
                </a:lnTo>
                <a:lnTo>
                  <a:pt x="4428269" y="2314594"/>
                </a:lnTo>
                <a:lnTo>
                  <a:pt x="4428270" y="2314594"/>
                </a:lnTo>
                <a:lnTo>
                  <a:pt x="4431370" y="2311170"/>
                </a:lnTo>
                <a:lnTo>
                  <a:pt x="4439051" y="2316738"/>
                </a:lnTo>
                <a:lnTo>
                  <a:pt x="4459806" y="2317190"/>
                </a:lnTo>
                <a:lnTo>
                  <a:pt x="4464792" y="2306881"/>
                </a:lnTo>
                <a:lnTo>
                  <a:pt x="4469408" y="2307747"/>
                </a:lnTo>
                <a:lnTo>
                  <a:pt x="4477123" y="2303872"/>
                </a:lnTo>
                <a:close/>
                <a:moveTo>
                  <a:pt x="2693057" y="2293542"/>
                </a:moveTo>
                <a:lnTo>
                  <a:pt x="2693032" y="2293564"/>
                </a:lnTo>
                <a:lnTo>
                  <a:pt x="2693010" y="2293596"/>
                </a:lnTo>
                <a:lnTo>
                  <a:pt x="2693033" y="2293564"/>
                </a:lnTo>
                <a:close/>
                <a:moveTo>
                  <a:pt x="3002931" y="2293149"/>
                </a:moveTo>
                <a:lnTo>
                  <a:pt x="3007547" y="2293149"/>
                </a:lnTo>
                <a:lnTo>
                  <a:pt x="3004852" y="2297438"/>
                </a:lnTo>
                <a:lnTo>
                  <a:pt x="3004077" y="2299131"/>
                </a:lnTo>
                <a:lnTo>
                  <a:pt x="3004077" y="2303006"/>
                </a:lnTo>
                <a:lnTo>
                  <a:pt x="3003706" y="2305602"/>
                </a:lnTo>
                <a:lnTo>
                  <a:pt x="3004077" y="2308574"/>
                </a:lnTo>
                <a:lnTo>
                  <a:pt x="3004852" y="2310719"/>
                </a:lnTo>
                <a:lnTo>
                  <a:pt x="3004077" y="2312901"/>
                </a:lnTo>
                <a:lnTo>
                  <a:pt x="3004077" y="2316324"/>
                </a:lnTo>
                <a:lnTo>
                  <a:pt x="3003706" y="2317190"/>
                </a:lnTo>
                <a:lnTo>
                  <a:pt x="2999091" y="2318883"/>
                </a:lnTo>
                <a:lnTo>
                  <a:pt x="2987568" y="2319334"/>
                </a:lnTo>
                <a:lnTo>
                  <a:pt x="2983323" y="2318883"/>
                </a:lnTo>
                <a:lnTo>
                  <a:pt x="2979482" y="2319334"/>
                </a:lnTo>
                <a:lnTo>
                  <a:pt x="2986422" y="2315045"/>
                </a:lnTo>
                <a:lnTo>
                  <a:pt x="2987164" y="2313728"/>
                </a:lnTo>
                <a:lnTo>
                  <a:pt x="2990263" y="2312901"/>
                </a:lnTo>
                <a:lnTo>
                  <a:pt x="2990634" y="2312449"/>
                </a:lnTo>
                <a:lnTo>
                  <a:pt x="2992184" y="2303420"/>
                </a:lnTo>
                <a:lnTo>
                  <a:pt x="2991409" y="2301276"/>
                </a:lnTo>
                <a:lnTo>
                  <a:pt x="2991004" y="2299997"/>
                </a:lnTo>
                <a:lnTo>
                  <a:pt x="2990263" y="2299131"/>
                </a:lnTo>
                <a:lnTo>
                  <a:pt x="2987568" y="2297852"/>
                </a:lnTo>
                <a:lnTo>
                  <a:pt x="2987164" y="2297438"/>
                </a:lnTo>
                <a:lnTo>
                  <a:pt x="2989084" y="2296573"/>
                </a:lnTo>
                <a:lnTo>
                  <a:pt x="2992554" y="2295708"/>
                </a:lnTo>
                <a:lnTo>
                  <a:pt x="2994879" y="2294842"/>
                </a:lnTo>
                <a:lnTo>
                  <a:pt x="3000236" y="2294429"/>
                </a:lnTo>
                <a:close/>
                <a:moveTo>
                  <a:pt x="7471205" y="2291349"/>
                </a:moveTo>
                <a:lnTo>
                  <a:pt x="7470453" y="2291419"/>
                </a:lnTo>
                <a:lnTo>
                  <a:pt x="7470397" y="2291452"/>
                </a:lnTo>
                <a:lnTo>
                  <a:pt x="7470453" y="2291420"/>
                </a:lnTo>
                <a:close/>
                <a:moveTo>
                  <a:pt x="5576734" y="2290600"/>
                </a:moveTo>
                <a:lnTo>
                  <a:pt x="5564094" y="2299997"/>
                </a:lnTo>
                <a:lnTo>
                  <a:pt x="5557561" y="2336059"/>
                </a:lnTo>
                <a:lnTo>
                  <a:pt x="5564464" y="2299996"/>
                </a:lnTo>
                <a:close/>
                <a:moveTo>
                  <a:pt x="2377743" y="2287996"/>
                </a:moveTo>
                <a:lnTo>
                  <a:pt x="2381583" y="2294842"/>
                </a:lnTo>
                <a:lnTo>
                  <a:pt x="2381584" y="2294842"/>
                </a:lnTo>
                <a:lnTo>
                  <a:pt x="2377743" y="2287996"/>
                </a:lnTo>
                <a:close/>
                <a:moveTo>
                  <a:pt x="4677052" y="2284120"/>
                </a:moveTo>
                <a:lnTo>
                  <a:pt x="4667821" y="2287995"/>
                </a:lnTo>
                <a:lnTo>
                  <a:pt x="4644371" y="2287130"/>
                </a:lnTo>
                <a:lnTo>
                  <a:pt x="4632073" y="2284534"/>
                </a:lnTo>
                <a:lnTo>
                  <a:pt x="4623212" y="2290139"/>
                </a:lnTo>
                <a:lnTo>
                  <a:pt x="4611690" y="2287130"/>
                </a:lnTo>
                <a:lnTo>
                  <a:pt x="4565161" y="2288823"/>
                </a:lnTo>
                <a:lnTo>
                  <a:pt x="4564015" y="2308160"/>
                </a:lnTo>
                <a:lnTo>
                  <a:pt x="4564015" y="2308160"/>
                </a:lnTo>
                <a:lnTo>
                  <a:pt x="4565161" y="2288823"/>
                </a:lnTo>
                <a:lnTo>
                  <a:pt x="4611690" y="2287130"/>
                </a:lnTo>
                <a:lnTo>
                  <a:pt x="4623212" y="2290140"/>
                </a:lnTo>
                <a:lnTo>
                  <a:pt x="4632073" y="2284534"/>
                </a:lnTo>
                <a:lnTo>
                  <a:pt x="4644370" y="2287130"/>
                </a:lnTo>
                <a:lnTo>
                  <a:pt x="4644370" y="2287130"/>
                </a:lnTo>
                <a:lnTo>
                  <a:pt x="4667819" y="2287995"/>
                </a:lnTo>
                <a:lnTo>
                  <a:pt x="4667811" y="2288043"/>
                </a:lnTo>
                <a:lnTo>
                  <a:pt x="4667820" y="2287995"/>
                </a:lnTo>
                <a:lnTo>
                  <a:pt x="4677052" y="2284120"/>
                </a:lnTo>
                <a:close/>
                <a:moveTo>
                  <a:pt x="5786731" y="2284120"/>
                </a:moveTo>
                <a:lnTo>
                  <a:pt x="5786730" y="2284120"/>
                </a:lnTo>
                <a:lnTo>
                  <a:pt x="5786742" y="2284130"/>
                </a:lnTo>
                <a:close/>
                <a:moveTo>
                  <a:pt x="4413277" y="2282841"/>
                </a:moveTo>
                <a:lnTo>
                  <a:pt x="4413276" y="2282842"/>
                </a:lnTo>
                <a:lnTo>
                  <a:pt x="4412131" y="2294429"/>
                </a:lnTo>
                <a:lnTo>
                  <a:pt x="4417892" y="2291006"/>
                </a:lnTo>
                <a:lnTo>
                  <a:pt x="4421362" y="2294843"/>
                </a:lnTo>
                <a:lnTo>
                  <a:pt x="4421356" y="2294887"/>
                </a:lnTo>
                <a:lnTo>
                  <a:pt x="4421363" y="2294842"/>
                </a:lnTo>
                <a:lnTo>
                  <a:pt x="4417893" y="2291004"/>
                </a:lnTo>
                <a:lnTo>
                  <a:pt x="4412131" y="2294428"/>
                </a:lnTo>
                <a:close/>
                <a:moveTo>
                  <a:pt x="5258036" y="2282841"/>
                </a:moveTo>
                <a:lnTo>
                  <a:pt x="5258036" y="2282841"/>
                </a:lnTo>
                <a:lnTo>
                  <a:pt x="5260111" y="2291568"/>
                </a:lnTo>
                <a:lnTo>
                  <a:pt x="5258036" y="2282842"/>
                </a:lnTo>
                <a:close/>
                <a:moveTo>
                  <a:pt x="7976439" y="2279832"/>
                </a:moveTo>
                <a:lnTo>
                  <a:pt x="7976439" y="2312450"/>
                </a:lnTo>
                <a:lnTo>
                  <a:pt x="7967982" y="2323623"/>
                </a:lnTo>
                <a:lnTo>
                  <a:pt x="7961075" y="2345068"/>
                </a:lnTo>
                <a:lnTo>
                  <a:pt x="7953360" y="2355376"/>
                </a:lnTo>
                <a:lnTo>
                  <a:pt x="7935301" y="2331787"/>
                </a:lnTo>
                <a:lnTo>
                  <a:pt x="7939917" y="2322758"/>
                </a:lnTo>
                <a:lnTo>
                  <a:pt x="7945678" y="2312901"/>
                </a:lnTo>
                <a:lnTo>
                  <a:pt x="7947228" y="2291419"/>
                </a:lnTo>
                <a:lnTo>
                  <a:pt x="7961816" y="2290140"/>
                </a:lnTo>
                <a:lnTo>
                  <a:pt x="7959121" y="2312450"/>
                </a:lnTo>
                <a:close/>
                <a:moveTo>
                  <a:pt x="3017554" y="2276408"/>
                </a:moveTo>
                <a:lnTo>
                  <a:pt x="3018329" y="2276408"/>
                </a:lnTo>
                <a:lnTo>
                  <a:pt x="3017924" y="2278552"/>
                </a:lnTo>
                <a:lnTo>
                  <a:pt x="3012163" y="2281524"/>
                </a:lnTo>
                <a:lnTo>
                  <a:pt x="3010647" y="2281976"/>
                </a:lnTo>
                <a:lnTo>
                  <a:pt x="3010647" y="2280697"/>
                </a:lnTo>
                <a:lnTo>
                  <a:pt x="3013713" y="2278101"/>
                </a:lnTo>
                <a:close/>
                <a:moveTo>
                  <a:pt x="5764794" y="2275531"/>
                </a:moveTo>
                <a:lnTo>
                  <a:pt x="5764797" y="2275542"/>
                </a:lnTo>
                <a:lnTo>
                  <a:pt x="5765571" y="2286264"/>
                </a:lnTo>
                <a:lnTo>
                  <a:pt x="5780564" y="2286678"/>
                </a:lnTo>
                <a:lnTo>
                  <a:pt x="5780565" y="2286678"/>
                </a:lnTo>
                <a:lnTo>
                  <a:pt x="5765572" y="2286264"/>
                </a:lnTo>
                <a:lnTo>
                  <a:pt x="5764797" y="2275542"/>
                </a:lnTo>
                <a:close/>
                <a:moveTo>
                  <a:pt x="7853396" y="2275091"/>
                </a:moveTo>
                <a:lnTo>
                  <a:pt x="7860707" y="2303007"/>
                </a:lnTo>
                <a:lnTo>
                  <a:pt x="7844568" y="2321479"/>
                </a:lnTo>
                <a:lnTo>
                  <a:pt x="7831866" y="2345068"/>
                </a:lnTo>
                <a:lnTo>
                  <a:pt x="7798040" y="2377272"/>
                </a:lnTo>
                <a:lnTo>
                  <a:pt x="7809967" y="2353683"/>
                </a:lnTo>
                <a:lnTo>
                  <a:pt x="7828026" y="2332201"/>
                </a:lnTo>
                <a:lnTo>
                  <a:pt x="7841873" y="2308575"/>
                </a:lnTo>
                <a:close/>
                <a:moveTo>
                  <a:pt x="5532582" y="2272689"/>
                </a:moveTo>
                <a:lnTo>
                  <a:pt x="5532558" y="2272946"/>
                </a:lnTo>
                <a:lnTo>
                  <a:pt x="5536394" y="2297410"/>
                </a:lnTo>
                <a:close/>
                <a:moveTo>
                  <a:pt x="5802868" y="2271669"/>
                </a:moveTo>
                <a:lnTo>
                  <a:pt x="5792997" y="2289891"/>
                </a:lnTo>
                <a:lnTo>
                  <a:pt x="5793266" y="2290139"/>
                </a:lnTo>
                <a:lnTo>
                  <a:pt x="5787876" y="2302141"/>
                </a:lnTo>
                <a:lnTo>
                  <a:pt x="5787876" y="2302141"/>
                </a:lnTo>
                <a:lnTo>
                  <a:pt x="5793267" y="2290140"/>
                </a:lnTo>
                <a:close/>
                <a:moveTo>
                  <a:pt x="5029431" y="2269463"/>
                </a:moveTo>
                <a:lnTo>
                  <a:pt x="5008884" y="2294842"/>
                </a:lnTo>
                <a:lnTo>
                  <a:pt x="5006000" y="2303315"/>
                </a:lnTo>
                <a:lnTo>
                  <a:pt x="5008884" y="2294843"/>
                </a:lnTo>
                <a:close/>
                <a:moveTo>
                  <a:pt x="5511756" y="2266736"/>
                </a:moveTo>
                <a:lnTo>
                  <a:pt x="5514095" y="2284986"/>
                </a:lnTo>
                <a:lnTo>
                  <a:pt x="5499890" y="2303855"/>
                </a:lnTo>
                <a:lnTo>
                  <a:pt x="5514499" y="2284985"/>
                </a:lnTo>
                <a:close/>
                <a:moveTo>
                  <a:pt x="4695886" y="2265648"/>
                </a:moveTo>
                <a:lnTo>
                  <a:pt x="4682814" y="2269071"/>
                </a:lnTo>
                <a:lnTo>
                  <a:pt x="4682814" y="2269072"/>
                </a:lnTo>
                <a:lnTo>
                  <a:pt x="4695886" y="2265648"/>
                </a:lnTo>
                <a:close/>
                <a:moveTo>
                  <a:pt x="4264863" y="2264783"/>
                </a:moveTo>
                <a:lnTo>
                  <a:pt x="4257957" y="2269937"/>
                </a:lnTo>
                <a:lnTo>
                  <a:pt x="4264864" y="2264783"/>
                </a:lnTo>
                <a:close/>
                <a:moveTo>
                  <a:pt x="7915692" y="2257071"/>
                </a:moveTo>
                <a:lnTo>
                  <a:pt x="7932235" y="2267793"/>
                </a:lnTo>
                <a:lnTo>
                  <a:pt x="7949519" y="2267793"/>
                </a:lnTo>
                <a:lnTo>
                  <a:pt x="7950664" y="2281976"/>
                </a:lnTo>
                <a:lnTo>
                  <a:pt x="7939142" y="2296573"/>
                </a:lnTo>
                <a:lnTo>
                  <a:pt x="7923374" y="2306430"/>
                </a:lnTo>
                <a:lnTo>
                  <a:pt x="7920679" y="2291005"/>
                </a:lnTo>
                <a:lnTo>
                  <a:pt x="7921453" y="2273398"/>
                </a:lnTo>
                <a:close/>
                <a:moveTo>
                  <a:pt x="5520718" y="2252814"/>
                </a:moveTo>
                <a:lnTo>
                  <a:pt x="5504493" y="2254475"/>
                </a:lnTo>
                <a:lnTo>
                  <a:pt x="5508475" y="2259941"/>
                </a:lnTo>
                <a:lnTo>
                  <a:pt x="5504863" y="2254474"/>
                </a:lnTo>
                <a:close/>
                <a:moveTo>
                  <a:pt x="5035029" y="2250637"/>
                </a:moveTo>
                <a:lnTo>
                  <a:pt x="5032333" y="2256656"/>
                </a:lnTo>
                <a:lnTo>
                  <a:pt x="5032110" y="2258261"/>
                </a:lnTo>
                <a:lnTo>
                  <a:pt x="5032333" y="2256657"/>
                </a:lnTo>
                <a:lnTo>
                  <a:pt x="5035029" y="2250637"/>
                </a:lnTo>
                <a:close/>
                <a:moveTo>
                  <a:pt x="4710878" y="2245483"/>
                </a:moveTo>
                <a:lnTo>
                  <a:pt x="4701647" y="2255791"/>
                </a:lnTo>
                <a:lnTo>
                  <a:pt x="4710879" y="2245483"/>
                </a:lnTo>
                <a:close/>
                <a:moveTo>
                  <a:pt x="2989488" y="2245483"/>
                </a:moveTo>
                <a:lnTo>
                  <a:pt x="2991004" y="2245897"/>
                </a:lnTo>
                <a:lnTo>
                  <a:pt x="2990263" y="2251916"/>
                </a:lnTo>
                <a:lnTo>
                  <a:pt x="2987568" y="2252782"/>
                </a:lnTo>
                <a:lnTo>
                  <a:pt x="2985647" y="2253196"/>
                </a:lnTo>
                <a:lnTo>
                  <a:pt x="2986793" y="2251916"/>
                </a:lnTo>
                <a:lnTo>
                  <a:pt x="2986793" y="2249772"/>
                </a:lnTo>
                <a:lnTo>
                  <a:pt x="2988343" y="2247176"/>
                </a:lnTo>
                <a:close/>
                <a:moveTo>
                  <a:pt x="4275645" y="2245032"/>
                </a:moveTo>
                <a:lnTo>
                  <a:pt x="4272949" y="2248493"/>
                </a:lnTo>
                <a:lnTo>
                  <a:pt x="4274870" y="2260080"/>
                </a:lnTo>
                <a:lnTo>
                  <a:pt x="4272950" y="2248493"/>
                </a:lnTo>
                <a:close/>
                <a:moveTo>
                  <a:pt x="5522551" y="2244618"/>
                </a:moveTo>
                <a:lnTo>
                  <a:pt x="5521038" y="2252767"/>
                </a:lnTo>
                <a:lnTo>
                  <a:pt x="5522552" y="2245031"/>
                </a:lnTo>
                <a:lnTo>
                  <a:pt x="5534869" y="2247624"/>
                </a:lnTo>
                <a:close/>
                <a:moveTo>
                  <a:pt x="2809539" y="2243339"/>
                </a:moveTo>
                <a:lnTo>
                  <a:pt x="2813751" y="2245483"/>
                </a:lnTo>
                <a:lnTo>
                  <a:pt x="2813751" y="2248493"/>
                </a:lnTo>
                <a:lnTo>
                  <a:pt x="2812235" y="2252331"/>
                </a:lnTo>
                <a:lnTo>
                  <a:pt x="2811460" y="2250637"/>
                </a:lnTo>
                <a:lnTo>
                  <a:pt x="2811831" y="2247628"/>
                </a:lnTo>
                <a:lnTo>
                  <a:pt x="2811460" y="2246349"/>
                </a:lnTo>
                <a:lnTo>
                  <a:pt x="2809910" y="2245897"/>
                </a:lnTo>
                <a:lnTo>
                  <a:pt x="2809539" y="2245032"/>
                </a:lnTo>
                <a:close/>
                <a:moveTo>
                  <a:pt x="4318864" y="2238174"/>
                </a:moveTo>
                <a:lnTo>
                  <a:pt x="4331001" y="2240743"/>
                </a:lnTo>
                <a:lnTo>
                  <a:pt x="4334842" y="2238598"/>
                </a:lnTo>
                <a:lnTo>
                  <a:pt x="4336391" y="2250637"/>
                </a:lnTo>
                <a:lnTo>
                  <a:pt x="4340603" y="2250637"/>
                </a:lnTo>
                <a:lnTo>
                  <a:pt x="4347914" y="2246348"/>
                </a:lnTo>
                <a:lnTo>
                  <a:pt x="4352159" y="2247628"/>
                </a:lnTo>
                <a:lnTo>
                  <a:pt x="4359437" y="2256205"/>
                </a:lnTo>
                <a:lnTo>
                  <a:pt x="4370993" y="2258801"/>
                </a:lnTo>
                <a:lnTo>
                  <a:pt x="4378675" y="2251503"/>
                </a:lnTo>
                <a:lnTo>
                  <a:pt x="4387131" y="2247176"/>
                </a:lnTo>
                <a:lnTo>
                  <a:pt x="4393668" y="2242060"/>
                </a:lnTo>
                <a:lnTo>
                  <a:pt x="4398688" y="2243339"/>
                </a:lnTo>
                <a:lnTo>
                  <a:pt x="4405224" y="2250637"/>
                </a:lnTo>
                <a:lnTo>
                  <a:pt x="4407886" y="2260080"/>
                </a:lnTo>
                <a:lnTo>
                  <a:pt x="4419038" y="2274226"/>
                </a:lnTo>
                <a:lnTo>
                  <a:pt x="4419038" y="2274225"/>
                </a:lnTo>
                <a:lnTo>
                  <a:pt x="4407886" y="2259628"/>
                </a:lnTo>
                <a:lnTo>
                  <a:pt x="4405224" y="2250636"/>
                </a:lnTo>
                <a:lnTo>
                  <a:pt x="4398688" y="2243338"/>
                </a:lnTo>
                <a:lnTo>
                  <a:pt x="4393668" y="2242058"/>
                </a:lnTo>
                <a:lnTo>
                  <a:pt x="4387132" y="2247175"/>
                </a:lnTo>
                <a:lnTo>
                  <a:pt x="4378675" y="2251501"/>
                </a:lnTo>
                <a:lnTo>
                  <a:pt x="4370993" y="2258800"/>
                </a:lnTo>
                <a:lnTo>
                  <a:pt x="4359437" y="2256204"/>
                </a:lnTo>
                <a:lnTo>
                  <a:pt x="4352159" y="2247626"/>
                </a:lnTo>
                <a:lnTo>
                  <a:pt x="4347914" y="2246347"/>
                </a:lnTo>
                <a:lnTo>
                  <a:pt x="4340603" y="2250636"/>
                </a:lnTo>
                <a:lnTo>
                  <a:pt x="4336392" y="2250636"/>
                </a:lnTo>
                <a:lnTo>
                  <a:pt x="4334842" y="2238185"/>
                </a:lnTo>
                <a:lnTo>
                  <a:pt x="4331002" y="2240329"/>
                </a:lnTo>
                <a:close/>
                <a:moveTo>
                  <a:pt x="5780193" y="2235175"/>
                </a:moveTo>
                <a:lnTo>
                  <a:pt x="5770962" y="2250185"/>
                </a:lnTo>
                <a:lnTo>
                  <a:pt x="5770956" y="2250198"/>
                </a:lnTo>
                <a:lnTo>
                  <a:pt x="5770963" y="2250185"/>
                </a:lnTo>
                <a:lnTo>
                  <a:pt x="5780194" y="2235175"/>
                </a:lnTo>
                <a:close/>
                <a:moveTo>
                  <a:pt x="7977214" y="2234761"/>
                </a:moveTo>
                <a:lnTo>
                  <a:pt x="8002954" y="2235175"/>
                </a:lnTo>
                <a:lnTo>
                  <a:pt x="8011815" y="2248041"/>
                </a:lnTo>
                <a:lnTo>
                  <a:pt x="8022563" y="2286265"/>
                </a:lnTo>
                <a:lnTo>
                  <a:pt x="8001034" y="2277236"/>
                </a:lnTo>
                <a:lnTo>
                  <a:pt x="8002954" y="2288410"/>
                </a:lnTo>
                <a:lnTo>
                  <a:pt x="8011040" y="2309892"/>
                </a:lnTo>
                <a:lnTo>
                  <a:pt x="7999114" y="2317190"/>
                </a:lnTo>
                <a:lnTo>
                  <a:pt x="7995677" y="2293150"/>
                </a:lnTo>
                <a:lnTo>
                  <a:pt x="7987591" y="2291419"/>
                </a:lnTo>
                <a:lnTo>
                  <a:pt x="7981830" y="2270803"/>
                </a:lnTo>
                <a:lnTo>
                  <a:pt x="7997597" y="2273398"/>
                </a:lnTo>
                <a:lnTo>
                  <a:pt x="7996418" y="2260494"/>
                </a:lnTo>
                <a:close/>
                <a:moveTo>
                  <a:pt x="4276750" y="2233469"/>
                </a:moveTo>
                <a:lnTo>
                  <a:pt x="4289088" y="2234309"/>
                </a:lnTo>
                <a:lnTo>
                  <a:pt x="4308326" y="2242060"/>
                </a:lnTo>
                <a:lnTo>
                  <a:pt x="4314862" y="2241608"/>
                </a:lnTo>
                <a:lnTo>
                  <a:pt x="4316750" y="2237799"/>
                </a:lnTo>
                <a:lnTo>
                  <a:pt x="4316380" y="2237733"/>
                </a:lnTo>
                <a:lnTo>
                  <a:pt x="4314459" y="2241608"/>
                </a:lnTo>
                <a:lnTo>
                  <a:pt x="4308327" y="2242059"/>
                </a:lnTo>
                <a:lnTo>
                  <a:pt x="4289089" y="2233895"/>
                </a:lnTo>
                <a:close/>
                <a:moveTo>
                  <a:pt x="2765706" y="2232578"/>
                </a:moveTo>
                <a:lnTo>
                  <a:pt x="2767256" y="2233895"/>
                </a:lnTo>
                <a:lnTo>
                  <a:pt x="2768401" y="2237319"/>
                </a:lnTo>
                <a:lnTo>
                  <a:pt x="2769176" y="2237732"/>
                </a:lnTo>
                <a:lnTo>
                  <a:pt x="2768771" y="2239049"/>
                </a:lnTo>
                <a:lnTo>
                  <a:pt x="2767626" y="2238184"/>
                </a:lnTo>
                <a:lnTo>
                  <a:pt x="2766076" y="2236453"/>
                </a:lnTo>
                <a:lnTo>
                  <a:pt x="2764560" y="2234760"/>
                </a:lnTo>
                <a:lnTo>
                  <a:pt x="2765335" y="2233030"/>
                </a:lnTo>
                <a:close/>
                <a:moveTo>
                  <a:pt x="4226793" y="2231751"/>
                </a:moveTo>
                <a:lnTo>
                  <a:pt x="4219481" y="2235588"/>
                </a:lnTo>
                <a:lnTo>
                  <a:pt x="4219354" y="2235576"/>
                </a:lnTo>
                <a:lnTo>
                  <a:pt x="4219481" y="2235589"/>
                </a:lnTo>
                <a:lnTo>
                  <a:pt x="4226792" y="2232165"/>
                </a:lnTo>
                <a:lnTo>
                  <a:pt x="4274995" y="2233409"/>
                </a:lnTo>
                <a:close/>
                <a:moveTo>
                  <a:pt x="5241897" y="2231377"/>
                </a:moveTo>
                <a:lnTo>
                  <a:pt x="5247659" y="2245031"/>
                </a:lnTo>
                <a:lnTo>
                  <a:pt x="5248029" y="2264745"/>
                </a:lnTo>
                <a:lnTo>
                  <a:pt x="5247659" y="2244618"/>
                </a:lnTo>
                <a:close/>
                <a:moveTo>
                  <a:pt x="5233009" y="2229306"/>
                </a:moveTo>
                <a:lnTo>
                  <a:pt x="5232262" y="2233443"/>
                </a:lnTo>
                <a:lnTo>
                  <a:pt x="5232262" y="2233443"/>
                </a:lnTo>
                <a:close/>
                <a:moveTo>
                  <a:pt x="2998719" y="2229155"/>
                </a:moveTo>
                <a:lnTo>
                  <a:pt x="2999090" y="2229155"/>
                </a:lnTo>
                <a:lnTo>
                  <a:pt x="2999090" y="2230020"/>
                </a:lnTo>
                <a:lnTo>
                  <a:pt x="2998719" y="2230020"/>
                </a:lnTo>
                <a:close/>
                <a:moveTo>
                  <a:pt x="2999090" y="2228290"/>
                </a:moveTo>
                <a:lnTo>
                  <a:pt x="2999865" y="2228290"/>
                </a:lnTo>
                <a:lnTo>
                  <a:pt x="2999865" y="2228741"/>
                </a:lnTo>
                <a:lnTo>
                  <a:pt x="2999865" y="2229155"/>
                </a:lnTo>
                <a:lnTo>
                  <a:pt x="2999090" y="2229155"/>
                </a:lnTo>
                <a:lnTo>
                  <a:pt x="2999090" y="2228741"/>
                </a:lnTo>
                <a:close/>
                <a:moveTo>
                  <a:pt x="4750096" y="2220577"/>
                </a:moveTo>
                <a:lnTo>
                  <a:pt x="4742414" y="2234761"/>
                </a:lnTo>
                <a:lnTo>
                  <a:pt x="4740864" y="2265234"/>
                </a:lnTo>
                <a:lnTo>
                  <a:pt x="4742414" y="2234761"/>
                </a:lnTo>
                <a:close/>
                <a:moveTo>
                  <a:pt x="3002931" y="2217567"/>
                </a:moveTo>
                <a:lnTo>
                  <a:pt x="3003706" y="2217981"/>
                </a:lnTo>
                <a:lnTo>
                  <a:pt x="3002931" y="2218433"/>
                </a:lnTo>
                <a:lnTo>
                  <a:pt x="3002560" y="2219712"/>
                </a:lnTo>
                <a:lnTo>
                  <a:pt x="3002156" y="2220163"/>
                </a:lnTo>
                <a:lnTo>
                  <a:pt x="3001785" y="2219712"/>
                </a:lnTo>
                <a:lnTo>
                  <a:pt x="3002156" y="2219712"/>
                </a:lnTo>
                <a:lnTo>
                  <a:pt x="3002156" y="2219298"/>
                </a:lnTo>
                <a:lnTo>
                  <a:pt x="3002156" y="2218433"/>
                </a:lnTo>
                <a:lnTo>
                  <a:pt x="3002931" y="2217981"/>
                </a:lnTo>
                <a:close/>
                <a:moveTo>
                  <a:pt x="5034831" y="2209856"/>
                </a:moveTo>
                <a:lnTo>
                  <a:pt x="5032704" y="2224001"/>
                </a:lnTo>
                <a:lnTo>
                  <a:pt x="5025022" y="2226145"/>
                </a:lnTo>
                <a:lnTo>
                  <a:pt x="5023877" y="2236905"/>
                </a:lnTo>
                <a:lnTo>
                  <a:pt x="5019261" y="2237733"/>
                </a:lnTo>
                <a:lnTo>
                  <a:pt x="5024247" y="2236905"/>
                </a:lnTo>
                <a:lnTo>
                  <a:pt x="5025022" y="2226146"/>
                </a:lnTo>
                <a:lnTo>
                  <a:pt x="5032704" y="2224001"/>
                </a:lnTo>
                <a:lnTo>
                  <a:pt x="5043485" y="2245897"/>
                </a:lnTo>
                <a:lnTo>
                  <a:pt x="5045776" y="2268658"/>
                </a:lnTo>
                <a:lnTo>
                  <a:pt x="5044631" y="2291419"/>
                </a:lnTo>
                <a:lnTo>
                  <a:pt x="5059623" y="2322757"/>
                </a:lnTo>
                <a:lnTo>
                  <a:pt x="5059624" y="2322757"/>
                </a:lnTo>
                <a:lnTo>
                  <a:pt x="5044631" y="2291418"/>
                </a:lnTo>
                <a:lnTo>
                  <a:pt x="5045777" y="2268657"/>
                </a:lnTo>
                <a:lnTo>
                  <a:pt x="5043485" y="2245896"/>
                </a:lnTo>
                <a:lnTo>
                  <a:pt x="5032704" y="2224000"/>
                </a:lnTo>
                <a:close/>
                <a:moveTo>
                  <a:pt x="4223355" y="2209855"/>
                </a:moveTo>
                <a:lnTo>
                  <a:pt x="4216819" y="2215009"/>
                </a:lnTo>
                <a:lnTo>
                  <a:pt x="4216820" y="2215009"/>
                </a:lnTo>
                <a:lnTo>
                  <a:pt x="4223356" y="2209855"/>
                </a:lnTo>
                <a:close/>
                <a:moveTo>
                  <a:pt x="7302799" y="2209844"/>
                </a:moveTo>
                <a:lnTo>
                  <a:pt x="7302802" y="2209855"/>
                </a:lnTo>
                <a:lnTo>
                  <a:pt x="7303577" y="2226146"/>
                </a:lnTo>
                <a:lnTo>
                  <a:pt x="7317020" y="2257071"/>
                </a:lnTo>
                <a:lnTo>
                  <a:pt x="7303577" y="2226145"/>
                </a:lnTo>
                <a:lnTo>
                  <a:pt x="7302802" y="2209855"/>
                </a:lnTo>
                <a:close/>
                <a:moveTo>
                  <a:pt x="3046765" y="2208538"/>
                </a:moveTo>
                <a:lnTo>
                  <a:pt x="3049864" y="2212827"/>
                </a:lnTo>
                <a:lnTo>
                  <a:pt x="3051010" y="2214144"/>
                </a:lnTo>
                <a:lnTo>
                  <a:pt x="3049089" y="2216288"/>
                </a:lnTo>
                <a:lnTo>
                  <a:pt x="3048314" y="2217568"/>
                </a:lnTo>
                <a:lnTo>
                  <a:pt x="3045990" y="2215837"/>
                </a:lnTo>
                <a:lnTo>
                  <a:pt x="3045248" y="2214144"/>
                </a:lnTo>
                <a:lnTo>
                  <a:pt x="3045248" y="2208990"/>
                </a:lnTo>
                <a:close/>
                <a:moveTo>
                  <a:pt x="4853159" y="2207711"/>
                </a:moveTo>
                <a:lnTo>
                  <a:pt x="4840458" y="2215837"/>
                </a:lnTo>
                <a:lnTo>
                  <a:pt x="4853160" y="2207711"/>
                </a:lnTo>
                <a:close/>
                <a:moveTo>
                  <a:pt x="3004481" y="2207259"/>
                </a:moveTo>
                <a:lnTo>
                  <a:pt x="3005256" y="2207259"/>
                </a:lnTo>
                <a:lnTo>
                  <a:pt x="3006031" y="2209404"/>
                </a:lnTo>
                <a:lnTo>
                  <a:pt x="3005256" y="2212827"/>
                </a:lnTo>
                <a:lnTo>
                  <a:pt x="3004077" y="2213692"/>
                </a:lnTo>
                <a:lnTo>
                  <a:pt x="3003335" y="2214144"/>
                </a:lnTo>
                <a:lnTo>
                  <a:pt x="3001415" y="2211999"/>
                </a:lnTo>
                <a:lnTo>
                  <a:pt x="3002156" y="2209404"/>
                </a:lnTo>
                <a:lnTo>
                  <a:pt x="3002931" y="2207711"/>
                </a:lnTo>
                <a:close/>
                <a:moveTo>
                  <a:pt x="5241493" y="2206845"/>
                </a:moveTo>
                <a:lnTo>
                  <a:pt x="5234587" y="2220577"/>
                </a:lnTo>
                <a:lnTo>
                  <a:pt x="5234587" y="2220577"/>
                </a:lnTo>
                <a:lnTo>
                  <a:pt x="5241493" y="2206846"/>
                </a:lnTo>
                <a:close/>
                <a:moveTo>
                  <a:pt x="4938501" y="2206394"/>
                </a:moveTo>
                <a:lnTo>
                  <a:pt x="4930819" y="2211134"/>
                </a:lnTo>
                <a:lnTo>
                  <a:pt x="4930820" y="2211134"/>
                </a:lnTo>
                <a:lnTo>
                  <a:pt x="4938501" y="2206394"/>
                </a:lnTo>
                <a:lnTo>
                  <a:pt x="4938554" y="2206402"/>
                </a:lnTo>
                <a:close/>
                <a:moveTo>
                  <a:pt x="7868018" y="2203384"/>
                </a:moveTo>
                <a:lnTo>
                  <a:pt x="7891097" y="2204701"/>
                </a:lnTo>
                <a:lnTo>
                  <a:pt x="7901474" y="2217154"/>
                </a:lnTo>
                <a:lnTo>
                  <a:pt x="7897633" y="2246348"/>
                </a:lnTo>
                <a:lnTo>
                  <a:pt x="7884156" y="2229155"/>
                </a:lnTo>
                <a:close/>
                <a:moveTo>
                  <a:pt x="4238348" y="2202105"/>
                </a:moveTo>
                <a:lnTo>
                  <a:pt x="4228342" y="2209855"/>
                </a:lnTo>
                <a:lnTo>
                  <a:pt x="4228342" y="2209855"/>
                </a:lnTo>
                <a:close/>
                <a:moveTo>
                  <a:pt x="4994261" y="2199095"/>
                </a:moveTo>
                <a:lnTo>
                  <a:pt x="4973507" y="2217981"/>
                </a:lnTo>
                <a:lnTo>
                  <a:pt x="4973475" y="2217966"/>
                </a:lnTo>
                <a:lnTo>
                  <a:pt x="4973507" y="2217981"/>
                </a:lnTo>
                <a:close/>
                <a:moveTo>
                  <a:pt x="4225276" y="2198230"/>
                </a:moveTo>
                <a:lnTo>
                  <a:pt x="4198479" y="2199023"/>
                </a:lnTo>
                <a:lnTo>
                  <a:pt x="4225276" y="2198230"/>
                </a:lnTo>
                <a:close/>
                <a:moveTo>
                  <a:pt x="4267560" y="2192248"/>
                </a:moveTo>
                <a:lnTo>
                  <a:pt x="4267559" y="2192248"/>
                </a:lnTo>
                <a:lnTo>
                  <a:pt x="4272950" y="2202105"/>
                </a:lnTo>
                <a:lnTo>
                  <a:pt x="4261393" y="2209855"/>
                </a:lnTo>
                <a:lnTo>
                  <a:pt x="4261394" y="2209855"/>
                </a:lnTo>
                <a:lnTo>
                  <a:pt x="4272951" y="2202105"/>
                </a:lnTo>
                <a:close/>
                <a:moveTo>
                  <a:pt x="4789313" y="2189652"/>
                </a:moveTo>
                <a:lnTo>
                  <a:pt x="4760473" y="2193941"/>
                </a:lnTo>
                <a:lnTo>
                  <a:pt x="4753937" y="2201240"/>
                </a:lnTo>
                <a:lnTo>
                  <a:pt x="4760877" y="2193941"/>
                </a:lnTo>
                <a:lnTo>
                  <a:pt x="4789409" y="2189698"/>
                </a:lnTo>
                <a:close/>
                <a:moveTo>
                  <a:pt x="4240269" y="2189652"/>
                </a:moveTo>
                <a:lnTo>
                  <a:pt x="4231408" y="2190103"/>
                </a:lnTo>
                <a:lnTo>
                  <a:pt x="4231408" y="2190104"/>
                </a:lnTo>
                <a:lnTo>
                  <a:pt x="4240269" y="2189652"/>
                </a:lnTo>
                <a:lnTo>
                  <a:pt x="4250241" y="2197816"/>
                </a:lnTo>
                <a:lnTo>
                  <a:pt x="4258698" y="2198230"/>
                </a:lnTo>
                <a:lnTo>
                  <a:pt x="4258699" y="2198230"/>
                </a:lnTo>
                <a:lnTo>
                  <a:pt x="4250242" y="2197816"/>
                </a:lnTo>
                <a:close/>
                <a:moveTo>
                  <a:pt x="4319093" y="2185433"/>
                </a:moveTo>
                <a:lnTo>
                  <a:pt x="4324095" y="2205114"/>
                </a:lnTo>
                <a:lnTo>
                  <a:pt x="4334467" y="2215004"/>
                </a:lnTo>
                <a:lnTo>
                  <a:pt x="4324465" y="2205114"/>
                </a:lnTo>
                <a:close/>
                <a:moveTo>
                  <a:pt x="5246480" y="2181940"/>
                </a:moveTo>
                <a:lnTo>
                  <a:pt x="5238023" y="2192248"/>
                </a:lnTo>
                <a:lnTo>
                  <a:pt x="5238023" y="2192248"/>
                </a:lnTo>
                <a:lnTo>
                  <a:pt x="5246480" y="2181940"/>
                </a:lnTo>
                <a:close/>
                <a:moveTo>
                  <a:pt x="3013308" y="2181940"/>
                </a:moveTo>
                <a:lnTo>
                  <a:pt x="3013713" y="2184950"/>
                </a:lnTo>
                <a:lnTo>
                  <a:pt x="3013308" y="2191383"/>
                </a:lnTo>
                <a:lnTo>
                  <a:pt x="3011388" y="2194807"/>
                </a:lnTo>
                <a:lnTo>
                  <a:pt x="3008322" y="2192662"/>
                </a:lnTo>
                <a:lnTo>
                  <a:pt x="3008322" y="2189652"/>
                </a:lnTo>
                <a:lnTo>
                  <a:pt x="3008692" y="2187959"/>
                </a:lnTo>
                <a:lnTo>
                  <a:pt x="3010647" y="2184950"/>
                </a:lnTo>
                <a:lnTo>
                  <a:pt x="3012163" y="2182805"/>
                </a:lnTo>
                <a:close/>
                <a:moveTo>
                  <a:pt x="5240812" y="2173908"/>
                </a:moveTo>
                <a:lnTo>
                  <a:pt x="5240719" y="2174189"/>
                </a:lnTo>
                <a:lnTo>
                  <a:pt x="5246467" y="2181921"/>
                </a:lnTo>
                <a:close/>
                <a:moveTo>
                  <a:pt x="5006188" y="2172910"/>
                </a:moveTo>
                <a:lnTo>
                  <a:pt x="5006188" y="2172910"/>
                </a:lnTo>
                <a:lnTo>
                  <a:pt x="5017711" y="2185363"/>
                </a:lnTo>
                <a:lnTo>
                  <a:pt x="5017711" y="2207259"/>
                </a:lnTo>
                <a:lnTo>
                  <a:pt x="5035029" y="2208538"/>
                </a:lnTo>
                <a:lnTo>
                  <a:pt x="5035029" y="2208538"/>
                </a:lnTo>
                <a:lnTo>
                  <a:pt x="5017711" y="2207259"/>
                </a:lnTo>
                <a:lnTo>
                  <a:pt x="5017711" y="2185363"/>
                </a:lnTo>
                <a:close/>
                <a:moveTo>
                  <a:pt x="2252780" y="2170766"/>
                </a:moveTo>
                <a:lnTo>
                  <a:pt x="2252780" y="2170766"/>
                </a:lnTo>
                <a:lnTo>
                  <a:pt x="2260091" y="2173362"/>
                </a:lnTo>
                <a:lnTo>
                  <a:pt x="2265077" y="2180661"/>
                </a:lnTo>
                <a:lnTo>
                  <a:pt x="2273163" y="2185815"/>
                </a:lnTo>
                <a:lnTo>
                  <a:pt x="2273534" y="2190518"/>
                </a:lnTo>
                <a:lnTo>
                  <a:pt x="2285461" y="2186229"/>
                </a:lnTo>
                <a:lnTo>
                  <a:pt x="2290851" y="2189238"/>
                </a:lnTo>
                <a:lnTo>
                  <a:pt x="2294322" y="2192662"/>
                </a:lnTo>
                <a:lnTo>
                  <a:pt x="2294322" y="2192662"/>
                </a:lnTo>
                <a:lnTo>
                  <a:pt x="2290852" y="2189238"/>
                </a:lnTo>
                <a:lnTo>
                  <a:pt x="2285461" y="2186228"/>
                </a:lnTo>
                <a:lnTo>
                  <a:pt x="2273534" y="2190517"/>
                </a:lnTo>
                <a:lnTo>
                  <a:pt x="2273163" y="2185815"/>
                </a:lnTo>
                <a:lnTo>
                  <a:pt x="2265077" y="2180660"/>
                </a:lnTo>
                <a:lnTo>
                  <a:pt x="2260091" y="2173362"/>
                </a:lnTo>
                <a:close/>
                <a:moveTo>
                  <a:pt x="7502691" y="2170642"/>
                </a:moveTo>
                <a:lnTo>
                  <a:pt x="7518497" y="2178516"/>
                </a:lnTo>
                <a:lnTo>
                  <a:pt x="7527358" y="2200825"/>
                </a:lnTo>
                <a:lnTo>
                  <a:pt x="7527729" y="2242059"/>
                </a:lnTo>
                <a:lnTo>
                  <a:pt x="7527635" y="2242117"/>
                </a:lnTo>
                <a:lnTo>
                  <a:pt x="7527730" y="2242060"/>
                </a:lnTo>
                <a:lnTo>
                  <a:pt x="7527359" y="2200826"/>
                </a:lnTo>
                <a:lnTo>
                  <a:pt x="7518512" y="2178101"/>
                </a:lnTo>
                <a:lnTo>
                  <a:pt x="7518498" y="2178516"/>
                </a:lnTo>
                <a:close/>
                <a:moveTo>
                  <a:pt x="7493492" y="2166077"/>
                </a:moveTo>
                <a:lnTo>
                  <a:pt x="7483896" y="2188787"/>
                </a:lnTo>
                <a:lnTo>
                  <a:pt x="7460599" y="2176003"/>
                </a:lnTo>
                <a:lnTo>
                  <a:pt x="7460447" y="2176334"/>
                </a:lnTo>
                <a:lnTo>
                  <a:pt x="7483896" y="2189238"/>
                </a:lnTo>
                <a:close/>
                <a:moveTo>
                  <a:pt x="2258945" y="2162186"/>
                </a:moveTo>
                <a:lnTo>
                  <a:pt x="2258945" y="2162188"/>
                </a:lnTo>
                <a:lnTo>
                  <a:pt x="2258945" y="2162188"/>
                </a:lnTo>
                <a:close/>
                <a:moveTo>
                  <a:pt x="5615897" y="2158555"/>
                </a:moveTo>
                <a:lnTo>
                  <a:pt x="5619079" y="2170766"/>
                </a:lnTo>
                <a:lnTo>
                  <a:pt x="5619079" y="2170766"/>
                </a:lnTo>
                <a:lnTo>
                  <a:pt x="5619079" y="2170766"/>
                </a:lnTo>
                <a:close/>
                <a:moveTo>
                  <a:pt x="2375048" y="2157448"/>
                </a:moveTo>
                <a:lnTo>
                  <a:pt x="2379293" y="2162188"/>
                </a:lnTo>
                <a:lnTo>
                  <a:pt x="2384650" y="2163919"/>
                </a:lnTo>
                <a:lnTo>
                  <a:pt x="2379293" y="2162188"/>
                </a:lnTo>
                <a:close/>
                <a:moveTo>
                  <a:pt x="3007176" y="2155303"/>
                </a:moveTo>
                <a:lnTo>
                  <a:pt x="3008693" y="2155303"/>
                </a:lnTo>
                <a:lnTo>
                  <a:pt x="3011792" y="2156620"/>
                </a:lnTo>
                <a:lnTo>
                  <a:pt x="3012938" y="2159592"/>
                </a:lnTo>
                <a:lnTo>
                  <a:pt x="3014084" y="2159592"/>
                </a:lnTo>
                <a:lnTo>
                  <a:pt x="3014084" y="2160043"/>
                </a:lnTo>
                <a:lnTo>
                  <a:pt x="3013713" y="2161736"/>
                </a:lnTo>
                <a:lnTo>
                  <a:pt x="3014488" y="2163467"/>
                </a:lnTo>
                <a:lnTo>
                  <a:pt x="3014858" y="2164332"/>
                </a:lnTo>
                <a:lnTo>
                  <a:pt x="3016004" y="2168207"/>
                </a:lnTo>
                <a:lnTo>
                  <a:pt x="3015633" y="2170352"/>
                </a:lnTo>
                <a:lnTo>
                  <a:pt x="3014858" y="2170766"/>
                </a:lnTo>
                <a:lnTo>
                  <a:pt x="3014084" y="2169035"/>
                </a:lnTo>
                <a:lnTo>
                  <a:pt x="3009872" y="2169035"/>
                </a:lnTo>
                <a:lnTo>
                  <a:pt x="3009097" y="2167342"/>
                </a:lnTo>
                <a:lnTo>
                  <a:pt x="3009097" y="2166891"/>
                </a:lnTo>
                <a:lnTo>
                  <a:pt x="3011017" y="2164746"/>
                </a:lnTo>
                <a:lnTo>
                  <a:pt x="3008693" y="2163918"/>
                </a:lnTo>
                <a:lnTo>
                  <a:pt x="3007951" y="2162602"/>
                </a:lnTo>
                <a:lnTo>
                  <a:pt x="3006401" y="2157899"/>
                </a:lnTo>
                <a:lnTo>
                  <a:pt x="3006401" y="2156168"/>
                </a:lnTo>
                <a:close/>
                <a:moveTo>
                  <a:pt x="3991858" y="2149736"/>
                </a:moveTo>
                <a:lnTo>
                  <a:pt x="3993037" y="2150601"/>
                </a:lnTo>
                <a:lnTo>
                  <a:pt x="3994182" y="2153611"/>
                </a:lnTo>
                <a:lnTo>
                  <a:pt x="3993778" y="2155756"/>
                </a:lnTo>
                <a:lnTo>
                  <a:pt x="3991487" y="2157449"/>
                </a:lnTo>
                <a:lnTo>
                  <a:pt x="3990341" y="2157035"/>
                </a:lnTo>
                <a:lnTo>
                  <a:pt x="3988792" y="2155304"/>
                </a:lnTo>
                <a:lnTo>
                  <a:pt x="3988421" y="2153611"/>
                </a:lnTo>
                <a:lnTo>
                  <a:pt x="3988792" y="2151880"/>
                </a:lnTo>
                <a:close/>
                <a:moveTo>
                  <a:pt x="2181656" y="2148870"/>
                </a:moveTo>
                <a:lnTo>
                  <a:pt x="2181647" y="2148888"/>
                </a:lnTo>
                <a:lnTo>
                  <a:pt x="2181656" y="2148871"/>
                </a:lnTo>
                <a:close/>
                <a:moveTo>
                  <a:pt x="4630152" y="2147139"/>
                </a:moveTo>
                <a:lnTo>
                  <a:pt x="4615530" y="2151879"/>
                </a:lnTo>
                <a:lnTo>
                  <a:pt x="4590530" y="2166063"/>
                </a:lnTo>
                <a:lnTo>
                  <a:pt x="4585139" y="2176785"/>
                </a:lnTo>
                <a:lnTo>
                  <a:pt x="4564789" y="2192247"/>
                </a:lnTo>
                <a:lnTo>
                  <a:pt x="4560915" y="2200825"/>
                </a:lnTo>
                <a:lnTo>
                  <a:pt x="4549797" y="2207710"/>
                </a:lnTo>
                <a:lnTo>
                  <a:pt x="4536724" y="2202969"/>
                </a:lnTo>
                <a:lnTo>
                  <a:pt x="4529009" y="2211547"/>
                </a:lnTo>
                <a:lnTo>
                  <a:pt x="4525168" y="2235174"/>
                </a:lnTo>
                <a:lnTo>
                  <a:pt x="4503639" y="2263089"/>
                </a:lnTo>
                <a:lnTo>
                  <a:pt x="4504413" y="2275090"/>
                </a:lnTo>
                <a:lnTo>
                  <a:pt x="4496732" y="2289274"/>
                </a:lnTo>
                <a:lnTo>
                  <a:pt x="4498652" y="2309439"/>
                </a:lnTo>
                <a:lnTo>
                  <a:pt x="4487871" y="2314179"/>
                </a:lnTo>
                <a:lnTo>
                  <a:pt x="4481335" y="2318468"/>
                </a:lnTo>
                <a:lnTo>
                  <a:pt x="4481335" y="2318469"/>
                </a:lnTo>
                <a:lnTo>
                  <a:pt x="4487871" y="2314180"/>
                </a:lnTo>
                <a:lnTo>
                  <a:pt x="4498653" y="2309440"/>
                </a:lnTo>
                <a:lnTo>
                  <a:pt x="4510950" y="2316738"/>
                </a:lnTo>
                <a:lnTo>
                  <a:pt x="4515566" y="2327912"/>
                </a:lnTo>
                <a:lnTo>
                  <a:pt x="4515582" y="2327921"/>
                </a:lnTo>
                <a:lnTo>
                  <a:pt x="4515566" y="2327912"/>
                </a:lnTo>
                <a:lnTo>
                  <a:pt x="4510950" y="2316738"/>
                </a:lnTo>
                <a:lnTo>
                  <a:pt x="4498653" y="2309439"/>
                </a:lnTo>
                <a:lnTo>
                  <a:pt x="4496732" y="2289274"/>
                </a:lnTo>
                <a:lnTo>
                  <a:pt x="4504414" y="2275091"/>
                </a:lnTo>
                <a:lnTo>
                  <a:pt x="4503639" y="2263089"/>
                </a:lnTo>
                <a:lnTo>
                  <a:pt x="4525169" y="2235174"/>
                </a:lnTo>
                <a:lnTo>
                  <a:pt x="4529009" y="2211548"/>
                </a:lnTo>
                <a:lnTo>
                  <a:pt x="4536725" y="2202970"/>
                </a:lnTo>
                <a:lnTo>
                  <a:pt x="4549797" y="2207710"/>
                </a:lnTo>
                <a:lnTo>
                  <a:pt x="4560916" y="2200825"/>
                </a:lnTo>
                <a:lnTo>
                  <a:pt x="4564790" y="2192248"/>
                </a:lnTo>
                <a:lnTo>
                  <a:pt x="4585140" y="2176785"/>
                </a:lnTo>
                <a:lnTo>
                  <a:pt x="4590531" y="2166063"/>
                </a:lnTo>
                <a:lnTo>
                  <a:pt x="4615531" y="2151879"/>
                </a:lnTo>
                <a:lnTo>
                  <a:pt x="4630152" y="2147139"/>
                </a:lnTo>
                <a:close/>
                <a:moveTo>
                  <a:pt x="4023393" y="2140293"/>
                </a:moveTo>
                <a:lnTo>
                  <a:pt x="4025314" y="2140293"/>
                </a:lnTo>
                <a:lnTo>
                  <a:pt x="4025718" y="2141986"/>
                </a:lnTo>
                <a:lnTo>
                  <a:pt x="4025718" y="2145447"/>
                </a:lnTo>
                <a:lnTo>
                  <a:pt x="4023797" y="2146726"/>
                </a:lnTo>
                <a:lnTo>
                  <a:pt x="4023393" y="2146726"/>
                </a:lnTo>
                <a:lnTo>
                  <a:pt x="4022248" y="2144996"/>
                </a:lnTo>
                <a:lnTo>
                  <a:pt x="4022248" y="2142851"/>
                </a:lnTo>
                <a:lnTo>
                  <a:pt x="4022248" y="2142437"/>
                </a:lnTo>
                <a:close/>
                <a:moveTo>
                  <a:pt x="4009175" y="2139841"/>
                </a:moveTo>
                <a:lnTo>
                  <a:pt x="4010321" y="2140293"/>
                </a:lnTo>
                <a:lnTo>
                  <a:pt x="4010321" y="2141986"/>
                </a:lnTo>
                <a:lnTo>
                  <a:pt x="4013420" y="2145447"/>
                </a:lnTo>
                <a:lnTo>
                  <a:pt x="4014937" y="2146312"/>
                </a:lnTo>
                <a:lnTo>
                  <a:pt x="4017261" y="2151015"/>
                </a:lnTo>
                <a:lnTo>
                  <a:pt x="4015341" y="2154025"/>
                </a:lnTo>
                <a:lnTo>
                  <a:pt x="4011871" y="2153611"/>
                </a:lnTo>
                <a:lnTo>
                  <a:pt x="4009950" y="2152746"/>
                </a:lnTo>
                <a:lnTo>
                  <a:pt x="4008030" y="2148457"/>
                </a:lnTo>
                <a:lnTo>
                  <a:pt x="4008030" y="2145447"/>
                </a:lnTo>
                <a:lnTo>
                  <a:pt x="4009175" y="2142851"/>
                </a:lnTo>
                <a:lnTo>
                  <a:pt x="4009175" y="2140707"/>
                </a:lnTo>
                <a:close/>
                <a:moveTo>
                  <a:pt x="4340432" y="2136894"/>
                </a:moveTo>
                <a:lnTo>
                  <a:pt x="4331776" y="2138148"/>
                </a:lnTo>
                <a:lnTo>
                  <a:pt x="4327171" y="2157858"/>
                </a:lnTo>
                <a:lnTo>
                  <a:pt x="4332146" y="2138147"/>
                </a:lnTo>
                <a:close/>
                <a:moveTo>
                  <a:pt x="4388658" y="2134315"/>
                </a:moveTo>
                <a:lnTo>
                  <a:pt x="4384437" y="2141572"/>
                </a:lnTo>
                <a:lnTo>
                  <a:pt x="4374060" y="2139428"/>
                </a:lnTo>
                <a:lnTo>
                  <a:pt x="4358893" y="2146633"/>
                </a:lnTo>
                <a:lnTo>
                  <a:pt x="4359066" y="2146725"/>
                </a:lnTo>
                <a:lnTo>
                  <a:pt x="4374464" y="2139840"/>
                </a:lnTo>
                <a:lnTo>
                  <a:pt x="4384436" y="2141985"/>
                </a:lnTo>
                <a:close/>
                <a:moveTo>
                  <a:pt x="3001415" y="2129570"/>
                </a:moveTo>
                <a:lnTo>
                  <a:pt x="3005256" y="2131263"/>
                </a:lnTo>
                <a:lnTo>
                  <a:pt x="3006401" y="2133407"/>
                </a:lnTo>
                <a:lnTo>
                  <a:pt x="3006772" y="2138562"/>
                </a:lnTo>
                <a:lnTo>
                  <a:pt x="3005256" y="2142437"/>
                </a:lnTo>
                <a:lnTo>
                  <a:pt x="3002931" y="2143302"/>
                </a:lnTo>
                <a:lnTo>
                  <a:pt x="3002561" y="2137696"/>
                </a:lnTo>
                <a:lnTo>
                  <a:pt x="3001011" y="2133407"/>
                </a:lnTo>
                <a:lnTo>
                  <a:pt x="3001415" y="2130397"/>
                </a:lnTo>
                <a:close/>
                <a:moveTo>
                  <a:pt x="5259182" y="2127839"/>
                </a:moveTo>
                <a:lnTo>
                  <a:pt x="5250630" y="2146631"/>
                </a:lnTo>
                <a:lnTo>
                  <a:pt x="5259182" y="2127840"/>
                </a:lnTo>
                <a:lnTo>
                  <a:pt x="5282261" y="2129984"/>
                </a:lnTo>
                <a:lnTo>
                  <a:pt x="5282261" y="2129984"/>
                </a:lnTo>
                <a:close/>
                <a:moveTo>
                  <a:pt x="7513020" y="2127273"/>
                </a:moveTo>
                <a:lnTo>
                  <a:pt x="7519643" y="2144167"/>
                </a:lnTo>
                <a:lnTo>
                  <a:pt x="7519575" y="2146218"/>
                </a:lnTo>
                <a:lnTo>
                  <a:pt x="7519644" y="2144168"/>
                </a:lnTo>
                <a:close/>
                <a:moveTo>
                  <a:pt x="3008322" y="2116667"/>
                </a:moveTo>
                <a:lnTo>
                  <a:pt x="3009468" y="2118397"/>
                </a:lnTo>
                <a:lnTo>
                  <a:pt x="3009468" y="2119676"/>
                </a:lnTo>
                <a:lnTo>
                  <a:pt x="3008322" y="2120956"/>
                </a:lnTo>
                <a:lnTo>
                  <a:pt x="3006772" y="2120956"/>
                </a:lnTo>
                <a:lnTo>
                  <a:pt x="3006402" y="2120542"/>
                </a:lnTo>
                <a:lnTo>
                  <a:pt x="3006402" y="2118811"/>
                </a:lnTo>
                <a:lnTo>
                  <a:pt x="3007177" y="2117118"/>
                </a:lnTo>
                <a:close/>
                <a:moveTo>
                  <a:pt x="2228188" y="2114499"/>
                </a:moveTo>
                <a:lnTo>
                  <a:pt x="2228184" y="2114521"/>
                </a:lnTo>
                <a:lnTo>
                  <a:pt x="2193953" y="2114521"/>
                </a:lnTo>
                <a:lnTo>
                  <a:pt x="2178186" y="2142436"/>
                </a:lnTo>
                <a:lnTo>
                  <a:pt x="2178186" y="2142437"/>
                </a:lnTo>
                <a:lnTo>
                  <a:pt x="2194324" y="2114522"/>
                </a:lnTo>
                <a:lnTo>
                  <a:pt x="2228184" y="2114522"/>
                </a:lnTo>
                <a:close/>
                <a:moveTo>
                  <a:pt x="4032254" y="2108954"/>
                </a:moveTo>
                <a:lnTo>
                  <a:pt x="4034545" y="2109819"/>
                </a:lnTo>
                <a:lnTo>
                  <a:pt x="4034949" y="2108954"/>
                </a:lnTo>
                <a:lnTo>
                  <a:pt x="4036466" y="2109819"/>
                </a:lnTo>
                <a:lnTo>
                  <a:pt x="4038015" y="2111098"/>
                </a:lnTo>
                <a:lnTo>
                  <a:pt x="4038386" y="2112791"/>
                </a:lnTo>
                <a:lnTo>
                  <a:pt x="4037241" y="2115387"/>
                </a:lnTo>
                <a:lnTo>
                  <a:pt x="4034545" y="2117532"/>
                </a:lnTo>
                <a:lnTo>
                  <a:pt x="4033029" y="2117118"/>
                </a:lnTo>
                <a:lnTo>
                  <a:pt x="4030704" y="2115387"/>
                </a:lnTo>
                <a:lnTo>
                  <a:pt x="4032254" y="2111964"/>
                </a:lnTo>
                <a:close/>
                <a:moveTo>
                  <a:pt x="2995620" y="2104665"/>
                </a:moveTo>
                <a:lnTo>
                  <a:pt x="2998720" y="2105944"/>
                </a:lnTo>
                <a:lnTo>
                  <a:pt x="2999865" y="2106809"/>
                </a:lnTo>
                <a:lnTo>
                  <a:pt x="3000640" y="2107675"/>
                </a:lnTo>
                <a:lnTo>
                  <a:pt x="3000236" y="2108954"/>
                </a:lnTo>
                <a:lnTo>
                  <a:pt x="3000236" y="2115387"/>
                </a:lnTo>
                <a:lnTo>
                  <a:pt x="2999091" y="2116667"/>
                </a:lnTo>
                <a:lnTo>
                  <a:pt x="2996799" y="2118397"/>
                </a:lnTo>
                <a:lnTo>
                  <a:pt x="2995620" y="2117532"/>
                </a:lnTo>
                <a:lnTo>
                  <a:pt x="2994879" y="2114974"/>
                </a:lnTo>
                <a:lnTo>
                  <a:pt x="2994475" y="2106809"/>
                </a:lnTo>
                <a:lnTo>
                  <a:pt x="2995250" y="2105493"/>
                </a:lnTo>
                <a:close/>
                <a:moveTo>
                  <a:pt x="2226271" y="2101207"/>
                </a:moveTo>
                <a:lnTo>
                  <a:pt x="2230042" y="2103312"/>
                </a:lnTo>
                <a:lnTo>
                  <a:pt x="2230105" y="2102934"/>
                </a:lnTo>
                <a:close/>
                <a:moveTo>
                  <a:pt x="3003706" y="2099511"/>
                </a:moveTo>
                <a:lnTo>
                  <a:pt x="3005256" y="2101204"/>
                </a:lnTo>
                <a:lnTo>
                  <a:pt x="3005256" y="2102521"/>
                </a:lnTo>
                <a:lnTo>
                  <a:pt x="3006402" y="2104665"/>
                </a:lnTo>
                <a:lnTo>
                  <a:pt x="3010647" y="2108089"/>
                </a:lnTo>
                <a:lnTo>
                  <a:pt x="3006772" y="2108954"/>
                </a:lnTo>
                <a:lnTo>
                  <a:pt x="3003706" y="2109819"/>
                </a:lnTo>
                <a:lnTo>
                  <a:pt x="3001786" y="2108954"/>
                </a:lnTo>
                <a:lnTo>
                  <a:pt x="3001011" y="2106809"/>
                </a:lnTo>
                <a:lnTo>
                  <a:pt x="3002561" y="2104665"/>
                </a:lnTo>
                <a:lnTo>
                  <a:pt x="3002156" y="2102069"/>
                </a:lnTo>
                <a:lnTo>
                  <a:pt x="3002561" y="2100376"/>
                </a:lnTo>
                <a:close/>
                <a:moveTo>
                  <a:pt x="7439558" y="2099290"/>
                </a:moveTo>
                <a:lnTo>
                  <a:pt x="7440063" y="2102069"/>
                </a:lnTo>
                <a:lnTo>
                  <a:pt x="7454207" y="2118841"/>
                </a:lnTo>
                <a:lnTo>
                  <a:pt x="7440063" y="2102068"/>
                </a:lnTo>
                <a:close/>
                <a:moveTo>
                  <a:pt x="2225398" y="2098331"/>
                </a:moveTo>
                <a:lnTo>
                  <a:pt x="2226264" y="2101203"/>
                </a:lnTo>
                <a:lnTo>
                  <a:pt x="2226264" y="2101203"/>
                </a:lnTo>
                <a:close/>
                <a:moveTo>
                  <a:pt x="4240269" y="2096501"/>
                </a:moveTo>
                <a:lnTo>
                  <a:pt x="4226806" y="2104206"/>
                </a:lnTo>
                <a:lnTo>
                  <a:pt x="4240269" y="2096914"/>
                </a:lnTo>
                <a:lnTo>
                  <a:pt x="4254858" y="2096914"/>
                </a:lnTo>
                <a:lnTo>
                  <a:pt x="4267537" y="2106340"/>
                </a:lnTo>
                <a:lnTo>
                  <a:pt x="4254858" y="2096501"/>
                </a:lnTo>
                <a:close/>
                <a:moveTo>
                  <a:pt x="3993037" y="2093905"/>
                </a:moveTo>
                <a:lnTo>
                  <a:pt x="3993778" y="2093905"/>
                </a:lnTo>
                <a:lnTo>
                  <a:pt x="3996473" y="2095222"/>
                </a:lnTo>
                <a:lnTo>
                  <a:pt x="4001493" y="2095636"/>
                </a:lnTo>
                <a:lnTo>
                  <a:pt x="4002268" y="2096915"/>
                </a:lnTo>
                <a:lnTo>
                  <a:pt x="4002639" y="2097366"/>
                </a:lnTo>
                <a:lnTo>
                  <a:pt x="4000719" y="2097780"/>
                </a:lnTo>
                <a:lnTo>
                  <a:pt x="3996878" y="2096915"/>
                </a:lnTo>
                <a:lnTo>
                  <a:pt x="3996103" y="2097366"/>
                </a:lnTo>
                <a:lnTo>
                  <a:pt x="3994957" y="2099925"/>
                </a:lnTo>
                <a:lnTo>
                  <a:pt x="3993037" y="2095636"/>
                </a:lnTo>
                <a:close/>
                <a:moveTo>
                  <a:pt x="2985243" y="2089202"/>
                </a:moveTo>
                <a:lnTo>
                  <a:pt x="2985647" y="2089202"/>
                </a:lnTo>
                <a:lnTo>
                  <a:pt x="2986018" y="2091760"/>
                </a:lnTo>
                <a:lnTo>
                  <a:pt x="2985647" y="2093491"/>
                </a:lnTo>
                <a:lnTo>
                  <a:pt x="2984098" y="2093077"/>
                </a:lnTo>
                <a:lnTo>
                  <a:pt x="2984098" y="2091346"/>
                </a:lnTo>
                <a:close/>
                <a:moveTo>
                  <a:pt x="4032254" y="2088337"/>
                </a:moveTo>
                <a:lnTo>
                  <a:pt x="4033029" y="2088337"/>
                </a:lnTo>
                <a:lnTo>
                  <a:pt x="4033029" y="2091761"/>
                </a:lnTo>
                <a:lnTo>
                  <a:pt x="4033400" y="2094770"/>
                </a:lnTo>
                <a:lnTo>
                  <a:pt x="4032625" y="2096050"/>
                </a:lnTo>
                <a:lnTo>
                  <a:pt x="4031479" y="2093491"/>
                </a:lnTo>
                <a:lnTo>
                  <a:pt x="4031075" y="2093077"/>
                </a:lnTo>
                <a:lnTo>
                  <a:pt x="4030704" y="2089202"/>
                </a:lnTo>
                <a:close/>
                <a:moveTo>
                  <a:pt x="3978785" y="2085327"/>
                </a:moveTo>
                <a:lnTo>
                  <a:pt x="3980335" y="2088337"/>
                </a:lnTo>
                <a:lnTo>
                  <a:pt x="3980335" y="2089202"/>
                </a:lnTo>
                <a:lnTo>
                  <a:pt x="3977640" y="2089616"/>
                </a:lnTo>
                <a:lnTo>
                  <a:pt x="3976865" y="2089616"/>
                </a:lnTo>
                <a:lnTo>
                  <a:pt x="3974944" y="2088751"/>
                </a:lnTo>
                <a:lnTo>
                  <a:pt x="3975349" y="2087058"/>
                </a:lnTo>
                <a:lnTo>
                  <a:pt x="3977269" y="2086193"/>
                </a:lnTo>
                <a:close/>
                <a:moveTo>
                  <a:pt x="2996395" y="2076750"/>
                </a:moveTo>
                <a:lnTo>
                  <a:pt x="2998315" y="2078029"/>
                </a:lnTo>
                <a:lnTo>
                  <a:pt x="2998719" y="2078894"/>
                </a:lnTo>
                <a:lnTo>
                  <a:pt x="2999090" y="2079759"/>
                </a:lnTo>
                <a:lnTo>
                  <a:pt x="2999090" y="2080625"/>
                </a:lnTo>
                <a:lnTo>
                  <a:pt x="2999090" y="2081039"/>
                </a:lnTo>
                <a:lnTo>
                  <a:pt x="2998315" y="2081904"/>
                </a:lnTo>
                <a:lnTo>
                  <a:pt x="2997170" y="2082769"/>
                </a:lnTo>
                <a:lnTo>
                  <a:pt x="2994474" y="2082318"/>
                </a:lnTo>
                <a:lnTo>
                  <a:pt x="2994103" y="2080625"/>
                </a:lnTo>
                <a:lnTo>
                  <a:pt x="2994103" y="2079759"/>
                </a:lnTo>
                <a:close/>
                <a:moveTo>
                  <a:pt x="3974574" y="2076298"/>
                </a:moveTo>
                <a:lnTo>
                  <a:pt x="3976865" y="2076750"/>
                </a:lnTo>
                <a:lnTo>
                  <a:pt x="3977640" y="2079759"/>
                </a:lnTo>
                <a:lnTo>
                  <a:pt x="3976865" y="2081038"/>
                </a:lnTo>
                <a:lnTo>
                  <a:pt x="3973024" y="2084462"/>
                </a:lnTo>
                <a:lnTo>
                  <a:pt x="3969958" y="2085327"/>
                </a:lnTo>
                <a:lnTo>
                  <a:pt x="3969183" y="2084914"/>
                </a:lnTo>
                <a:lnTo>
                  <a:pt x="3968812" y="2082318"/>
                </a:lnTo>
                <a:lnTo>
                  <a:pt x="3968037" y="2080625"/>
                </a:lnTo>
                <a:lnTo>
                  <a:pt x="3968812" y="2079759"/>
                </a:lnTo>
                <a:close/>
                <a:moveTo>
                  <a:pt x="2974865" y="2075884"/>
                </a:moveTo>
                <a:lnTo>
                  <a:pt x="2976011" y="2075884"/>
                </a:lnTo>
                <a:lnTo>
                  <a:pt x="2977190" y="2076749"/>
                </a:lnTo>
                <a:lnTo>
                  <a:pt x="2977190" y="2078442"/>
                </a:lnTo>
                <a:lnTo>
                  <a:pt x="2975640" y="2079759"/>
                </a:lnTo>
                <a:lnTo>
                  <a:pt x="2974865" y="2078442"/>
                </a:lnTo>
                <a:close/>
                <a:moveTo>
                  <a:pt x="2970654" y="2068999"/>
                </a:moveTo>
                <a:lnTo>
                  <a:pt x="2972574" y="2071144"/>
                </a:lnTo>
                <a:lnTo>
                  <a:pt x="2973720" y="2073326"/>
                </a:lnTo>
                <a:lnTo>
                  <a:pt x="2974090" y="2073740"/>
                </a:lnTo>
                <a:lnTo>
                  <a:pt x="2974865" y="2074605"/>
                </a:lnTo>
                <a:lnTo>
                  <a:pt x="2973720" y="2075470"/>
                </a:lnTo>
                <a:lnTo>
                  <a:pt x="2972574" y="2073326"/>
                </a:lnTo>
                <a:lnTo>
                  <a:pt x="2970654" y="2072460"/>
                </a:lnTo>
                <a:lnTo>
                  <a:pt x="2969475" y="2071144"/>
                </a:lnTo>
                <a:lnTo>
                  <a:pt x="2969475" y="2070316"/>
                </a:lnTo>
                <a:lnTo>
                  <a:pt x="2969879" y="2069451"/>
                </a:lnTo>
                <a:close/>
                <a:moveTo>
                  <a:pt x="5653681" y="2068172"/>
                </a:moveTo>
                <a:lnTo>
                  <a:pt x="5634442" y="2073740"/>
                </a:lnTo>
                <a:lnTo>
                  <a:pt x="5626761" y="2084462"/>
                </a:lnTo>
                <a:lnTo>
                  <a:pt x="5624840" y="2106809"/>
                </a:lnTo>
                <a:lnTo>
                  <a:pt x="5615609" y="2157448"/>
                </a:lnTo>
                <a:lnTo>
                  <a:pt x="5615609" y="2157448"/>
                </a:lnTo>
                <a:lnTo>
                  <a:pt x="5624840" y="2106809"/>
                </a:lnTo>
                <a:lnTo>
                  <a:pt x="5626761" y="2084462"/>
                </a:lnTo>
                <a:lnTo>
                  <a:pt x="5634443" y="2073740"/>
                </a:lnTo>
                <a:close/>
                <a:moveTo>
                  <a:pt x="2996395" y="2058729"/>
                </a:moveTo>
                <a:lnTo>
                  <a:pt x="2996799" y="2058729"/>
                </a:lnTo>
                <a:lnTo>
                  <a:pt x="2997170" y="2059143"/>
                </a:lnTo>
                <a:lnTo>
                  <a:pt x="2998719" y="2059143"/>
                </a:lnTo>
                <a:lnTo>
                  <a:pt x="2999090" y="2060422"/>
                </a:lnTo>
                <a:lnTo>
                  <a:pt x="2999090" y="2063018"/>
                </a:lnTo>
                <a:lnTo>
                  <a:pt x="2998719" y="2063845"/>
                </a:lnTo>
                <a:lnTo>
                  <a:pt x="2996395" y="2062566"/>
                </a:lnTo>
                <a:lnTo>
                  <a:pt x="2995620" y="2059143"/>
                </a:lnTo>
                <a:close/>
                <a:moveTo>
                  <a:pt x="2919510" y="2055268"/>
                </a:moveTo>
                <a:lnTo>
                  <a:pt x="2921430" y="2056998"/>
                </a:lnTo>
                <a:lnTo>
                  <a:pt x="2924126" y="2056998"/>
                </a:lnTo>
                <a:lnTo>
                  <a:pt x="2920655" y="2058729"/>
                </a:lnTo>
                <a:lnTo>
                  <a:pt x="2915669" y="2058729"/>
                </a:lnTo>
                <a:lnTo>
                  <a:pt x="2916039" y="2056547"/>
                </a:lnTo>
                <a:close/>
                <a:moveTo>
                  <a:pt x="2273938" y="2048420"/>
                </a:moveTo>
                <a:lnTo>
                  <a:pt x="2270468" y="2050113"/>
                </a:lnTo>
                <a:lnTo>
                  <a:pt x="2270097" y="2055267"/>
                </a:lnTo>
                <a:lnTo>
                  <a:pt x="2245468" y="2054853"/>
                </a:lnTo>
                <a:lnTo>
                  <a:pt x="2220469" y="2054853"/>
                </a:lnTo>
                <a:lnTo>
                  <a:pt x="2218549" y="2074153"/>
                </a:lnTo>
                <a:lnTo>
                  <a:pt x="2206251" y="2074153"/>
                </a:lnTo>
                <a:lnTo>
                  <a:pt x="2206251" y="2074154"/>
                </a:lnTo>
                <a:lnTo>
                  <a:pt x="2218549" y="2074154"/>
                </a:lnTo>
                <a:lnTo>
                  <a:pt x="2220469" y="2054854"/>
                </a:lnTo>
                <a:lnTo>
                  <a:pt x="2245468" y="2054854"/>
                </a:lnTo>
                <a:lnTo>
                  <a:pt x="2270097" y="2055268"/>
                </a:lnTo>
                <a:lnTo>
                  <a:pt x="2270468" y="2050113"/>
                </a:lnTo>
                <a:lnTo>
                  <a:pt x="2273938" y="2048420"/>
                </a:lnTo>
                <a:lnTo>
                  <a:pt x="2278149" y="2052709"/>
                </a:lnTo>
                <a:lnTo>
                  <a:pt x="2278150" y="2052708"/>
                </a:lnTo>
                <a:close/>
                <a:moveTo>
                  <a:pt x="2963714" y="2046276"/>
                </a:moveTo>
                <a:lnTo>
                  <a:pt x="2966409" y="2046276"/>
                </a:lnTo>
                <a:lnTo>
                  <a:pt x="2966409" y="2047555"/>
                </a:lnTo>
                <a:lnTo>
                  <a:pt x="2966038" y="2047969"/>
                </a:lnTo>
                <a:lnTo>
                  <a:pt x="2964489" y="2047555"/>
                </a:lnTo>
                <a:close/>
                <a:moveTo>
                  <a:pt x="2835684" y="2044545"/>
                </a:moveTo>
                <a:lnTo>
                  <a:pt x="2836459" y="2044545"/>
                </a:lnTo>
                <a:lnTo>
                  <a:pt x="2837605" y="2044545"/>
                </a:lnTo>
                <a:lnTo>
                  <a:pt x="2838380" y="2044545"/>
                </a:lnTo>
                <a:lnTo>
                  <a:pt x="2838380" y="2044958"/>
                </a:lnTo>
                <a:lnTo>
                  <a:pt x="2837605" y="2045824"/>
                </a:lnTo>
                <a:lnTo>
                  <a:pt x="2837605" y="2046275"/>
                </a:lnTo>
                <a:lnTo>
                  <a:pt x="2837234" y="2046275"/>
                </a:lnTo>
                <a:lnTo>
                  <a:pt x="2837234" y="2046689"/>
                </a:lnTo>
                <a:lnTo>
                  <a:pt x="2836830" y="2046689"/>
                </a:lnTo>
                <a:lnTo>
                  <a:pt x="2836830" y="2046275"/>
                </a:lnTo>
                <a:lnTo>
                  <a:pt x="2835684" y="2045824"/>
                </a:lnTo>
                <a:lnTo>
                  <a:pt x="2835684" y="2044958"/>
                </a:lnTo>
                <a:close/>
                <a:moveTo>
                  <a:pt x="2901047" y="2043266"/>
                </a:moveTo>
                <a:lnTo>
                  <a:pt x="2904113" y="2043266"/>
                </a:lnTo>
                <a:lnTo>
                  <a:pt x="2906033" y="2043679"/>
                </a:lnTo>
                <a:lnTo>
                  <a:pt x="2906033" y="2044131"/>
                </a:lnTo>
                <a:lnTo>
                  <a:pt x="2902596" y="2045410"/>
                </a:lnTo>
                <a:lnTo>
                  <a:pt x="2900272" y="2044958"/>
                </a:lnTo>
                <a:lnTo>
                  <a:pt x="2899126" y="2044958"/>
                </a:lnTo>
                <a:lnTo>
                  <a:pt x="2898756" y="2044131"/>
                </a:lnTo>
                <a:close/>
                <a:moveTo>
                  <a:pt x="2966813" y="2039391"/>
                </a:moveTo>
                <a:lnTo>
                  <a:pt x="2967959" y="2039805"/>
                </a:lnTo>
                <a:lnTo>
                  <a:pt x="2967554" y="2041121"/>
                </a:lnTo>
                <a:lnTo>
                  <a:pt x="2963343" y="2042400"/>
                </a:lnTo>
                <a:lnTo>
                  <a:pt x="2963343" y="2041949"/>
                </a:lnTo>
                <a:close/>
                <a:moveTo>
                  <a:pt x="7389694" y="2038111"/>
                </a:moveTo>
                <a:lnTo>
                  <a:pt x="7385853" y="2050113"/>
                </a:lnTo>
                <a:lnTo>
                  <a:pt x="7370456" y="2050978"/>
                </a:lnTo>
                <a:lnTo>
                  <a:pt x="7370416" y="2050949"/>
                </a:lnTo>
                <a:lnTo>
                  <a:pt x="7370455" y="2050978"/>
                </a:lnTo>
                <a:lnTo>
                  <a:pt x="7385853" y="2050113"/>
                </a:lnTo>
                <a:lnTo>
                  <a:pt x="7389694" y="2038112"/>
                </a:lnTo>
                <a:lnTo>
                  <a:pt x="7410448" y="2040256"/>
                </a:lnTo>
                <a:lnTo>
                  <a:pt x="7421917" y="2053909"/>
                </a:lnTo>
                <a:lnTo>
                  <a:pt x="7410448" y="2040256"/>
                </a:lnTo>
                <a:close/>
                <a:moveTo>
                  <a:pt x="2921430" y="2035968"/>
                </a:moveTo>
                <a:lnTo>
                  <a:pt x="2923721" y="2036833"/>
                </a:lnTo>
                <a:lnTo>
                  <a:pt x="2921801" y="2037661"/>
                </a:lnTo>
                <a:lnTo>
                  <a:pt x="2920285" y="2037247"/>
                </a:lnTo>
                <a:close/>
                <a:moveTo>
                  <a:pt x="2916039" y="2035516"/>
                </a:moveTo>
                <a:lnTo>
                  <a:pt x="2917589" y="2035968"/>
                </a:lnTo>
                <a:lnTo>
                  <a:pt x="2918364" y="2037247"/>
                </a:lnTo>
                <a:lnTo>
                  <a:pt x="2916444" y="2037661"/>
                </a:lnTo>
                <a:lnTo>
                  <a:pt x="2914119" y="2035968"/>
                </a:lnTo>
                <a:close/>
                <a:moveTo>
                  <a:pt x="7331658" y="2034345"/>
                </a:moveTo>
                <a:lnTo>
                  <a:pt x="7331642" y="2034651"/>
                </a:lnTo>
                <a:lnTo>
                  <a:pt x="7336258" y="2065162"/>
                </a:lnTo>
                <a:lnTo>
                  <a:pt x="7361823" y="2044686"/>
                </a:lnTo>
                <a:lnTo>
                  <a:pt x="7361628" y="2044545"/>
                </a:lnTo>
                <a:lnTo>
                  <a:pt x="7336258" y="2065161"/>
                </a:lnTo>
                <a:close/>
                <a:moveTo>
                  <a:pt x="2924126" y="2033372"/>
                </a:moveTo>
                <a:lnTo>
                  <a:pt x="2926047" y="2033372"/>
                </a:lnTo>
                <a:lnTo>
                  <a:pt x="2927192" y="2033823"/>
                </a:lnTo>
                <a:lnTo>
                  <a:pt x="2925642" y="2035102"/>
                </a:lnTo>
                <a:lnTo>
                  <a:pt x="2923351" y="2035102"/>
                </a:lnTo>
                <a:lnTo>
                  <a:pt x="2922980" y="2034651"/>
                </a:lnTo>
                <a:close/>
                <a:moveTo>
                  <a:pt x="7854945" y="2031227"/>
                </a:moveTo>
                <a:lnTo>
                  <a:pt x="7870713" y="2031227"/>
                </a:lnTo>
                <a:lnTo>
                  <a:pt x="7888402" y="2040670"/>
                </a:lnTo>
                <a:lnTo>
                  <a:pt x="7895679" y="2032092"/>
                </a:lnTo>
                <a:lnTo>
                  <a:pt x="7899149" y="2040670"/>
                </a:lnTo>
                <a:lnTo>
                  <a:pt x="7897229" y="2054854"/>
                </a:lnTo>
                <a:lnTo>
                  <a:pt x="7910301" y="2079308"/>
                </a:lnTo>
                <a:lnTo>
                  <a:pt x="7907235" y="2108088"/>
                </a:lnTo>
                <a:lnTo>
                  <a:pt x="7893017" y="2119262"/>
                </a:lnTo>
                <a:lnTo>
                  <a:pt x="7892613" y="2146726"/>
                </a:lnTo>
                <a:lnTo>
                  <a:pt x="7902215" y="2174190"/>
                </a:lnTo>
                <a:lnTo>
                  <a:pt x="7916838" y="2177651"/>
                </a:lnTo>
                <a:lnTo>
                  <a:pt x="7927990" y="2173362"/>
                </a:lnTo>
                <a:lnTo>
                  <a:pt x="7964141" y="2192662"/>
                </a:lnTo>
                <a:lnTo>
                  <a:pt x="7963737" y="2211134"/>
                </a:lnTo>
                <a:lnTo>
                  <a:pt x="7973373" y="2219712"/>
                </a:lnTo>
                <a:lnTo>
                  <a:pt x="7972194" y="2235175"/>
                </a:lnTo>
                <a:lnTo>
                  <a:pt x="7949148" y="2218433"/>
                </a:lnTo>
                <a:lnTo>
                  <a:pt x="7937221" y="2200412"/>
                </a:lnTo>
                <a:lnTo>
                  <a:pt x="7931831" y="2213279"/>
                </a:lnTo>
                <a:lnTo>
                  <a:pt x="7912626" y="2192662"/>
                </a:lnTo>
                <a:lnTo>
                  <a:pt x="7888772" y="2197402"/>
                </a:lnTo>
                <a:lnTo>
                  <a:pt x="7874554" y="2190104"/>
                </a:lnTo>
                <a:lnTo>
                  <a:pt x="7874150" y="2175920"/>
                </a:lnTo>
                <a:lnTo>
                  <a:pt x="7881461" y="2166891"/>
                </a:lnTo>
                <a:lnTo>
                  <a:pt x="7872634" y="2159593"/>
                </a:lnTo>
                <a:lnTo>
                  <a:pt x="7870713" y="2172045"/>
                </a:lnTo>
                <a:lnTo>
                  <a:pt x="7854945" y="2151880"/>
                </a:lnTo>
                <a:lnTo>
                  <a:pt x="7849184" y="2136869"/>
                </a:lnTo>
                <a:lnTo>
                  <a:pt x="7843389" y="2104665"/>
                </a:lnTo>
                <a:lnTo>
                  <a:pt x="7855720" y="2115387"/>
                </a:lnTo>
                <a:lnTo>
                  <a:pt x="7850700" y="2062566"/>
                </a:lnTo>
                <a:close/>
                <a:moveTo>
                  <a:pt x="2932954" y="2030813"/>
                </a:moveTo>
                <a:lnTo>
                  <a:pt x="2931033" y="2032958"/>
                </a:lnTo>
                <a:lnTo>
                  <a:pt x="2930662" y="2032958"/>
                </a:lnTo>
                <a:lnTo>
                  <a:pt x="2929887" y="2032958"/>
                </a:lnTo>
                <a:lnTo>
                  <a:pt x="2929517" y="2032506"/>
                </a:lnTo>
                <a:lnTo>
                  <a:pt x="2930662" y="2031227"/>
                </a:lnTo>
                <a:close/>
                <a:moveTo>
                  <a:pt x="2860280" y="2030813"/>
                </a:moveTo>
                <a:lnTo>
                  <a:pt x="2866445" y="2031678"/>
                </a:lnTo>
                <a:lnTo>
                  <a:pt x="2883358" y="2032506"/>
                </a:lnTo>
                <a:lnTo>
                  <a:pt x="2884133" y="2032506"/>
                </a:lnTo>
                <a:lnTo>
                  <a:pt x="2884908" y="2033371"/>
                </a:lnTo>
                <a:lnTo>
                  <a:pt x="2885683" y="2033822"/>
                </a:lnTo>
                <a:lnTo>
                  <a:pt x="2886054" y="2033822"/>
                </a:lnTo>
                <a:lnTo>
                  <a:pt x="2885683" y="2032957"/>
                </a:lnTo>
                <a:lnTo>
                  <a:pt x="2886054" y="2032957"/>
                </a:lnTo>
                <a:lnTo>
                  <a:pt x="2891444" y="2033371"/>
                </a:lnTo>
                <a:lnTo>
                  <a:pt x="2894510" y="2035102"/>
                </a:lnTo>
                <a:lnTo>
                  <a:pt x="2897576" y="2035515"/>
                </a:lnTo>
                <a:lnTo>
                  <a:pt x="2897576" y="2040256"/>
                </a:lnTo>
                <a:lnTo>
                  <a:pt x="2894881" y="2042400"/>
                </a:lnTo>
                <a:lnTo>
                  <a:pt x="2892961" y="2044131"/>
                </a:lnTo>
                <a:lnTo>
                  <a:pt x="2891444" y="2046689"/>
                </a:lnTo>
                <a:lnTo>
                  <a:pt x="2887604" y="2049699"/>
                </a:lnTo>
                <a:lnTo>
                  <a:pt x="2883358" y="2050564"/>
                </a:lnTo>
                <a:lnTo>
                  <a:pt x="2880292" y="2050564"/>
                </a:lnTo>
                <a:lnTo>
                  <a:pt x="2879147" y="2050564"/>
                </a:lnTo>
                <a:lnTo>
                  <a:pt x="2877968" y="2050113"/>
                </a:lnTo>
                <a:lnTo>
                  <a:pt x="2876047" y="2050564"/>
                </a:lnTo>
                <a:lnTo>
                  <a:pt x="2873352" y="2048834"/>
                </a:lnTo>
                <a:lnTo>
                  <a:pt x="2870657" y="2049699"/>
                </a:lnTo>
                <a:lnTo>
                  <a:pt x="2866445" y="2048834"/>
                </a:lnTo>
                <a:lnTo>
                  <a:pt x="2864525" y="2050113"/>
                </a:lnTo>
                <a:lnTo>
                  <a:pt x="2862604" y="2050564"/>
                </a:lnTo>
                <a:lnTo>
                  <a:pt x="2861054" y="2050113"/>
                </a:lnTo>
                <a:lnTo>
                  <a:pt x="2859909" y="2049247"/>
                </a:lnTo>
                <a:lnTo>
                  <a:pt x="2856439" y="2050113"/>
                </a:lnTo>
                <a:lnTo>
                  <a:pt x="2854922" y="2048834"/>
                </a:lnTo>
                <a:lnTo>
                  <a:pt x="2856068" y="2043679"/>
                </a:lnTo>
                <a:lnTo>
                  <a:pt x="2856439" y="2041121"/>
                </a:lnTo>
                <a:lnTo>
                  <a:pt x="2855664" y="2038977"/>
                </a:lnTo>
                <a:lnTo>
                  <a:pt x="2854922" y="2037660"/>
                </a:lnTo>
                <a:lnTo>
                  <a:pt x="2854518" y="2035967"/>
                </a:lnTo>
                <a:lnTo>
                  <a:pt x="2856068" y="2035102"/>
                </a:lnTo>
                <a:lnTo>
                  <a:pt x="2856843" y="2033822"/>
                </a:lnTo>
                <a:lnTo>
                  <a:pt x="2857584" y="2031678"/>
                </a:lnTo>
                <a:lnTo>
                  <a:pt x="2858763" y="2031227"/>
                </a:lnTo>
                <a:close/>
                <a:moveTo>
                  <a:pt x="2574605" y="2030813"/>
                </a:moveTo>
                <a:lnTo>
                  <a:pt x="2580771" y="2031678"/>
                </a:lnTo>
                <a:lnTo>
                  <a:pt x="2598459" y="2035102"/>
                </a:lnTo>
                <a:lnTo>
                  <a:pt x="2611532" y="2043266"/>
                </a:lnTo>
                <a:lnTo>
                  <a:pt x="2615373" y="2052709"/>
                </a:lnTo>
                <a:lnTo>
                  <a:pt x="2596539" y="2053122"/>
                </a:lnTo>
                <a:lnTo>
                  <a:pt x="2587678" y="2058728"/>
                </a:lnTo>
                <a:lnTo>
                  <a:pt x="2573460" y="2053122"/>
                </a:lnTo>
                <a:lnTo>
                  <a:pt x="2559612" y="2040670"/>
                </a:lnTo>
                <a:lnTo>
                  <a:pt x="2563083" y="2032957"/>
                </a:lnTo>
                <a:close/>
                <a:moveTo>
                  <a:pt x="2730700" y="2027352"/>
                </a:moveTo>
                <a:lnTo>
                  <a:pt x="2736495" y="2037661"/>
                </a:lnTo>
                <a:lnTo>
                  <a:pt x="2736495" y="2037660"/>
                </a:lnTo>
                <a:lnTo>
                  <a:pt x="2730700" y="2027352"/>
                </a:lnTo>
                <a:close/>
                <a:moveTo>
                  <a:pt x="2931437" y="2023063"/>
                </a:moveTo>
                <a:lnTo>
                  <a:pt x="2933728" y="2023063"/>
                </a:lnTo>
                <a:lnTo>
                  <a:pt x="2934874" y="2023063"/>
                </a:lnTo>
                <a:lnTo>
                  <a:pt x="2934874" y="2024380"/>
                </a:lnTo>
                <a:lnTo>
                  <a:pt x="2933358" y="2023928"/>
                </a:lnTo>
                <a:lnTo>
                  <a:pt x="2931808" y="2023928"/>
                </a:lnTo>
                <a:close/>
                <a:moveTo>
                  <a:pt x="4757179" y="2009354"/>
                </a:moveTo>
                <a:lnTo>
                  <a:pt x="4728194" y="2012300"/>
                </a:lnTo>
                <a:lnTo>
                  <a:pt x="4728196" y="2012340"/>
                </a:lnTo>
                <a:close/>
                <a:moveTo>
                  <a:pt x="2481952" y="2001167"/>
                </a:moveTo>
                <a:lnTo>
                  <a:pt x="2482727" y="2002898"/>
                </a:lnTo>
                <a:lnTo>
                  <a:pt x="2483468" y="2003312"/>
                </a:lnTo>
                <a:lnTo>
                  <a:pt x="2484647" y="2002898"/>
                </a:lnTo>
                <a:lnTo>
                  <a:pt x="2485018" y="2002484"/>
                </a:lnTo>
                <a:lnTo>
                  <a:pt x="2488859" y="2002898"/>
                </a:lnTo>
                <a:lnTo>
                  <a:pt x="2489263" y="2003763"/>
                </a:lnTo>
                <a:lnTo>
                  <a:pt x="2486164" y="2003763"/>
                </a:lnTo>
                <a:lnTo>
                  <a:pt x="2485018" y="2005042"/>
                </a:lnTo>
                <a:lnTo>
                  <a:pt x="2483872" y="2005042"/>
                </a:lnTo>
                <a:lnTo>
                  <a:pt x="2481548" y="2005042"/>
                </a:lnTo>
                <a:lnTo>
                  <a:pt x="2481548" y="2001619"/>
                </a:lnTo>
                <a:close/>
                <a:moveTo>
                  <a:pt x="2520024" y="1990031"/>
                </a:moveTo>
                <a:lnTo>
                  <a:pt x="2520394" y="1990031"/>
                </a:lnTo>
                <a:lnTo>
                  <a:pt x="2521169" y="1990445"/>
                </a:lnTo>
                <a:lnTo>
                  <a:pt x="2520394" y="1990445"/>
                </a:lnTo>
                <a:lnTo>
                  <a:pt x="2519619" y="1990445"/>
                </a:lnTo>
                <a:lnTo>
                  <a:pt x="2517699" y="1991724"/>
                </a:lnTo>
                <a:lnTo>
                  <a:pt x="2516553" y="1991724"/>
                </a:lnTo>
                <a:lnTo>
                  <a:pt x="2516924" y="1990859"/>
                </a:lnTo>
                <a:lnTo>
                  <a:pt x="2517699" y="1990445"/>
                </a:lnTo>
                <a:lnTo>
                  <a:pt x="2518070" y="1990445"/>
                </a:lnTo>
                <a:lnTo>
                  <a:pt x="2518474" y="1990445"/>
                </a:lnTo>
                <a:close/>
                <a:moveTo>
                  <a:pt x="2526156" y="1988301"/>
                </a:moveTo>
                <a:lnTo>
                  <a:pt x="2526560" y="1988301"/>
                </a:lnTo>
                <a:lnTo>
                  <a:pt x="2527301" y="1988715"/>
                </a:lnTo>
                <a:lnTo>
                  <a:pt x="2524606" y="1990031"/>
                </a:lnTo>
                <a:lnTo>
                  <a:pt x="2523865" y="1990445"/>
                </a:lnTo>
                <a:lnTo>
                  <a:pt x="2522685" y="1990445"/>
                </a:lnTo>
                <a:lnTo>
                  <a:pt x="2525381" y="1988715"/>
                </a:lnTo>
                <a:lnTo>
                  <a:pt x="2525785" y="1988715"/>
                </a:lnTo>
                <a:close/>
                <a:moveTo>
                  <a:pt x="7425845" y="1984011"/>
                </a:moveTo>
                <a:lnTo>
                  <a:pt x="7410077" y="1993003"/>
                </a:lnTo>
                <a:lnTo>
                  <a:pt x="7403541" y="2005456"/>
                </a:lnTo>
                <a:lnTo>
                  <a:pt x="7403541" y="2005456"/>
                </a:lnTo>
                <a:lnTo>
                  <a:pt x="7410077" y="1993004"/>
                </a:lnTo>
                <a:lnTo>
                  <a:pt x="7425845" y="1984012"/>
                </a:lnTo>
                <a:close/>
                <a:moveTo>
                  <a:pt x="2701893" y="1983560"/>
                </a:moveTo>
                <a:lnTo>
                  <a:pt x="2718032" y="1984425"/>
                </a:lnTo>
                <a:lnTo>
                  <a:pt x="2740336" y="1990031"/>
                </a:lnTo>
                <a:lnTo>
                  <a:pt x="2744176" y="1984012"/>
                </a:lnTo>
                <a:lnTo>
                  <a:pt x="2765335" y="1984426"/>
                </a:lnTo>
                <a:lnTo>
                  <a:pt x="2779923" y="1993003"/>
                </a:lnTo>
                <a:lnTo>
                  <a:pt x="2786864" y="1992589"/>
                </a:lnTo>
                <a:lnTo>
                  <a:pt x="2790705" y="2004628"/>
                </a:lnTo>
                <a:lnTo>
                  <a:pt x="2804923" y="2003763"/>
                </a:lnTo>
                <a:lnTo>
                  <a:pt x="2803777" y="2014071"/>
                </a:lnTo>
                <a:lnTo>
                  <a:pt x="2815300" y="2015350"/>
                </a:lnTo>
                <a:lnTo>
                  <a:pt x="2827227" y="2027352"/>
                </a:lnTo>
                <a:lnTo>
                  <a:pt x="2816075" y="2041535"/>
                </a:lnTo>
                <a:lnTo>
                  <a:pt x="2804148" y="2034650"/>
                </a:lnTo>
                <a:lnTo>
                  <a:pt x="2791480" y="2035516"/>
                </a:lnTo>
                <a:lnTo>
                  <a:pt x="2782989" y="2033823"/>
                </a:lnTo>
                <a:lnTo>
                  <a:pt x="2777632" y="2040256"/>
                </a:lnTo>
                <a:lnTo>
                  <a:pt x="2767255" y="2042400"/>
                </a:lnTo>
                <a:lnTo>
                  <a:pt x="2764156" y="2033823"/>
                </a:lnTo>
                <a:lnTo>
                  <a:pt x="2754554" y="2038977"/>
                </a:lnTo>
                <a:lnTo>
                  <a:pt x="2742256" y="2062566"/>
                </a:lnTo>
                <a:lnTo>
                  <a:pt x="2735316" y="2056998"/>
                </a:lnTo>
                <a:lnTo>
                  <a:pt x="2735316" y="2047555"/>
                </a:lnTo>
                <a:lnTo>
                  <a:pt x="2718032" y="2041536"/>
                </a:lnTo>
                <a:lnTo>
                  <a:pt x="2704959" y="2043680"/>
                </a:lnTo>
                <a:lnTo>
                  <a:pt x="2689191" y="2041536"/>
                </a:lnTo>
                <a:lnTo>
                  <a:pt x="2676119" y="2047555"/>
                </a:lnTo>
                <a:lnTo>
                  <a:pt x="2662642" y="2037247"/>
                </a:lnTo>
                <a:lnTo>
                  <a:pt x="2666112" y="2026073"/>
                </a:lnTo>
                <a:lnTo>
                  <a:pt x="2690337" y="2030813"/>
                </a:lnTo>
                <a:lnTo>
                  <a:pt x="2710350" y="2033372"/>
                </a:lnTo>
                <a:lnTo>
                  <a:pt x="2720323" y="2026073"/>
                </a:lnTo>
                <a:lnTo>
                  <a:pt x="2709946" y="2011062"/>
                </a:lnTo>
                <a:lnTo>
                  <a:pt x="2711495" y="1998157"/>
                </a:lnTo>
                <a:lnTo>
                  <a:pt x="2694953" y="1992589"/>
                </a:lnTo>
                <a:close/>
                <a:moveTo>
                  <a:pt x="5276870" y="1980136"/>
                </a:moveTo>
                <a:lnTo>
                  <a:pt x="5276870" y="1980137"/>
                </a:lnTo>
                <a:lnTo>
                  <a:pt x="5307260" y="1980137"/>
                </a:lnTo>
                <a:lnTo>
                  <a:pt x="5307260" y="1980136"/>
                </a:lnTo>
                <a:close/>
                <a:moveTo>
                  <a:pt x="7567722" y="1977126"/>
                </a:moveTo>
                <a:lnTo>
                  <a:pt x="7583085" y="1977578"/>
                </a:lnTo>
                <a:lnTo>
                  <a:pt x="7590801" y="1990858"/>
                </a:lnTo>
                <a:lnTo>
                  <a:pt x="7581165" y="2005907"/>
                </a:lnTo>
                <a:lnTo>
                  <a:pt x="7578099" y="2025207"/>
                </a:lnTo>
                <a:lnTo>
                  <a:pt x="7557345" y="2041949"/>
                </a:lnTo>
                <a:lnTo>
                  <a:pt x="7533895" y="2031226"/>
                </a:lnTo>
                <a:lnTo>
                  <a:pt x="7529279" y="2001618"/>
                </a:lnTo>
                <a:lnTo>
                  <a:pt x="7539656" y="1986569"/>
                </a:lnTo>
                <a:close/>
                <a:moveTo>
                  <a:pt x="4698599" y="1975444"/>
                </a:moveTo>
                <a:lnTo>
                  <a:pt x="4715123" y="1985290"/>
                </a:lnTo>
                <a:lnTo>
                  <a:pt x="4727407" y="1990852"/>
                </a:lnTo>
                <a:lnTo>
                  <a:pt x="4715123" y="1984877"/>
                </a:lnTo>
                <a:close/>
                <a:moveTo>
                  <a:pt x="510602" y="1971107"/>
                </a:moveTo>
                <a:lnTo>
                  <a:pt x="512523" y="1971558"/>
                </a:lnTo>
                <a:lnTo>
                  <a:pt x="521755" y="1977578"/>
                </a:lnTo>
                <a:lnTo>
                  <a:pt x="525595" y="1981001"/>
                </a:lnTo>
                <a:lnTo>
                  <a:pt x="528695" y="1985290"/>
                </a:lnTo>
                <a:lnTo>
                  <a:pt x="533311" y="1996877"/>
                </a:lnTo>
                <a:lnTo>
                  <a:pt x="532132" y="1999022"/>
                </a:lnTo>
                <a:lnTo>
                  <a:pt x="520239" y="2006772"/>
                </a:lnTo>
                <a:lnTo>
                  <a:pt x="510602" y="2011475"/>
                </a:lnTo>
                <a:lnTo>
                  <a:pt x="505615" y="2017494"/>
                </a:lnTo>
                <a:lnTo>
                  <a:pt x="499855" y="2012340"/>
                </a:lnTo>
                <a:lnTo>
                  <a:pt x="502920" y="2002897"/>
                </a:lnTo>
                <a:lnTo>
                  <a:pt x="501001" y="1990444"/>
                </a:lnTo>
                <a:lnTo>
                  <a:pt x="502920" y="1986569"/>
                </a:lnTo>
                <a:lnTo>
                  <a:pt x="508682" y="1981415"/>
                </a:lnTo>
                <a:lnTo>
                  <a:pt x="508682" y="1974568"/>
                </a:lnTo>
                <a:close/>
                <a:moveTo>
                  <a:pt x="7298557" y="1966404"/>
                </a:moveTo>
                <a:lnTo>
                  <a:pt x="7298557" y="1966405"/>
                </a:lnTo>
                <a:lnTo>
                  <a:pt x="7310888" y="1976713"/>
                </a:lnTo>
                <a:lnTo>
                  <a:pt x="7315099" y="1996878"/>
                </a:lnTo>
                <a:lnTo>
                  <a:pt x="7333563" y="1998609"/>
                </a:lnTo>
                <a:lnTo>
                  <a:pt x="7333563" y="1998608"/>
                </a:lnTo>
                <a:lnTo>
                  <a:pt x="7315100" y="1996878"/>
                </a:lnTo>
                <a:lnTo>
                  <a:pt x="7310888" y="1976261"/>
                </a:lnTo>
                <a:close/>
                <a:moveTo>
                  <a:pt x="496014" y="1945787"/>
                </a:moveTo>
                <a:lnTo>
                  <a:pt x="504841" y="1949211"/>
                </a:lnTo>
                <a:lnTo>
                  <a:pt x="510602" y="1954365"/>
                </a:lnTo>
                <a:lnTo>
                  <a:pt x="507536" y="1958240"/>
                </a:lnTo>
                <a:lnTo>
                  <a:pt x="497934" y="1960836"/>
                </a:lnTo>
                <a:lnTo>
                  <a:pt x="495239" y="1953537"/>
                </a:lnTo>
                <a:lnTo>
                  <a:pt x="492913" y="1950941"/>
                </a:lnTo>
                <a:lnTo>
                  <a:pt x="492913" y="1948797"/>
                </a:lnTo>
                <a:close/>
                <a:moveTo>
                  <a:pt x="7339160" y="1940209"/>
                </a:moveTo>
                <a:lnTo>
                  <a:pt x="7339324" y="1940219"/>
                </a:lnTo>
                <a:lnTo>
                  <a:pt x="7339324" y="1940219"/>
                </a:lnTo>
                <a:close/>
                <a:moveTo>
                  <a:pt x="480616" y="1938940"/>
                </a:moveTo>
                <a:lnTo>
                  <a:pt x="493319" y="1940219"/>
                </a:lnTo>
                <a:lnTo>
                  <a:pt x="491768" y="1943643"/>
                </a:lnTo>
                <a:lnTo>
                  <a:pt x="477921" y="1942777"/>
                </a:lnTo>
                <a:close/>
                <a:moveTo>
                  <a:pt x="2709946" y="1935931"/>
                </a:moveTo>
                <a:lnTo>
                  <a:pt x="2711496" y="1936345"/>
                </a:lnTo>
                <a:lnTo>
                  <a:pt x="2710350" y="1939354"/>
                </a:lnTo>
                <a:lnTo>
                  <a:pt x="2709575" y="1942364"/>
                </a:lnTo>
                <a:lnTo>
                  <a:pt x="2706105" y="1947067"/>
                </a:lnTo>
                <a:lnTo>
                  <a:pt x="2699939" y="1947932"/>
                </a:lnTo>
                <a:lnTo>
                  <a:pt x="2692662" y="1948798"/>
                </a:lnTo>
                <a:lnTo>
                  <a:pt x="2692258" y="1947067"/>
                </a:lnTo>
                <a:lnTo>
                  <a:pt x="2692258" y="1945788"/>
                </a:lnTo>
                <a:lnTo>
                  <a:pt x="2693033" y="1944509"/>
                </a:lnTo>
                <a:lnTo>
                  <a:pt x="2693033" y="1943229"/>
                </a:lnTo>
                <a:lnTo>
                  <a:pt x="2692662" y="1942778"/>
                </a:lnTo>
                <a:lnTo>
                  <a:pt x="2695357" y="1941913"/>
                </a:lnTo>
                <a:lnTo>
                  <a:pt x="2697278" y="1939354"/>
                </a:lnTo>
                <a:lnTo>
                  <a:pt x="2699939" y="1939354"/>
                </a:lnTo>
                <a:lnTo>
                  <a:pt x="2703039" y="1941085"/>
                </a:lnTo>
                <a:lnTo>
                  <a:pt x="2704555" y="1941085"/>
                </a:lnTo>
                <a:lnTo>
                  <a:pt x="2707655" y="1939354"/>
                </a:lnTo>
                <a:close/>
                <a:moveTo>
                  <a:pt x="7086331" y="1929911"/>
                </a:moveTo>
                <a:lnTo>
                  <a:pt x="7086331" y="1929912"/>
                </a:lnTo>
                <a:lnTo>
                  <a:pt x="7086386" y="1929939"/>
                </a:lnTo>
                <a:close/>
                <a:moveTo>
                  <a:pt x="2712271" y="1927315"/>
                </a:moveTo>
                <a:lnTo>
                  <a:pt x="2714191" y="1928632"/>
                </a:lnTo>
                <a:lnTo>
                  <a:pt x="2710721" y="1930325"/>
                </a:lnTo>
                <a:lnTo>
                  <a:pt x="2710350" y="1928632"/>
                </a:lnTo>
                <a:close/>
                <a:moveTo>
                  <a:pt x="464108" y="1921747"/>
                </a:moveTo>
                <a:lnTo>
                  <a:pt x="465253" y="1923891"/>
                </a:lnTo>
                <a:lnTo>
                  <a:pt x="470644" y="1935065"/>
                </a:lnTo>
                <a:lnTo>
                  <a:pt x="468690" y="1937209"/>
                </a:lnTo>
                <a:lnTo>
                  <a:pt x="466769" y="1936758"/>
                </a:lnTo>
                <a:lnTo>
                  <a:pt x="458313" y="1935930"/>
                </a:lnTo>
                <a:lnTo>
                  <a:pt x="456393" y="1927766"/>
                </a:lnTo>
                <a:lnTo>
                  <a:pt x="455616" y="1926487"/>
                </a:lnTo>
                <a:close/>
                <a:moveTo>
                  <a:pt x="4643035" y="1918399"/>
                </a:moveTo>
                <a:lnTo>
                  <a:pt x="4692415" y="1959519"/>
                </a:lnTo>
                <a:lnTo>
                  <a:pt x="4698573" y="1975415"/>
                </a:lnTo>
                <a:lnTo>
                  <a:pt x="4692415" y="1959106"/>
                </a:lnTo>
                <a:close/>
                <a:moveTo>
                  <a:pt x="7318940" y="1917458"/>
                </a:moveTo>
                <a:lnTo>
                  <a:pt x="7300881" y="1927315"/>
                </a:lnTo>
                <a:lnTo>
                  <a:pt x="7300848" y="1927298"/>
                </a:lnTo>
                <a:lnTo>
                  <a:pt x="7300881" y="1927316"/>
                </a:lnTo>
                <a:lnTo>
                  <a:pt x="7318940" y="1917459"/>
                </a:lnTo>
                <a:lnTo>
                  <a:pt x="7321928" y="1931281"/>
                </a:lnTo>
                <a:lnTo>
                  <a:pt x="7321928" y="1931280"/>
                </a:lnTo>
                <a:close/>
                <a:moveTo>
                  <a:pt x="2744952" y="1917044"/>
                </a:moveTo>
                <a:lnTo>
                  <a:pt x="2748388" y="1917872"/>
                </a:lnTo>
                <a:lnTo>
                  <a:pt x="2749163" y="1919189"/>
                </a:lnTo>
                <a:lnTo>
                  <a:pt x="2748388" y="1920016"/>
                </a:lnTo>
                <a:lnTo>
                  <a:pt x="2748388" y="1920882"/>
                </a:lnTo>
                <a:lnTo>
                  <a:pt x="2746872" y="1919189"/>
                </a:lnTo>
                <a:lnTo>
                  <a:pt x="2744177" y="1919189"/>
                </a:lnTo>
                <a:lnTo>
                  <a:pt x="2744177" y="1917458"/>
                </a:lnTo>
                <a:close/>
                <a:moveTo>
                  <a:pt x="2731104" y="1917044"/>
                </a:moveTo>
                <a:lnTo>
                  <a:pt x="2733799" y="1919189"/>
                </a:lnTo>
                <a:lnTo>
                  <a:pt x="2735720" y="1918323"/>
                </a:lnTo>
                <a:lnTo>
                  <a:pt x="2735720" y="1919189"/>
                </a:lnTo>
                <a:lnTo>
                  <a:pt x="2734945" y="1919602"/>
                </a:lnTo>
                <a:lnTo>
                  <a:pt x="2734574" y="1920016"/>
                </a:lnTo>
                <a:lnTo>
                  <a:pt x="2731475" y="1920882"/>
                </a:lnTo>
                <a:lnTo>
                  <a:pt x="2730700" y="1920016"/>
                </a:lnTo>
                <a:lnTo>
                  <a:pt x="2730700" y="1919189"/>
                </a:lnTo>
                <a:close/>
                <a:moveTo>
                  <a:pt x="2739561" y="1913583"/>
                </a:moveTo>
                <a:lnTo>
                  <a:pt x="2742256" y="1913583"/>
                </a:lnTo>
                <a:lnTo>
                  <a:pt x="2742627" y="1917044"/>
                </a:lnTo>
                <a:lnTo>
                  <a:pt x="2743031" y="1917458"/>
                </a:lnTo>
                <a:lnTo>
                  <a:pt x="2742627" y="1917872"/>
                </a:lnTo>
                <a:lnTo>
                  <a:pt x="2741111" y="1917044"/>
                </a:lnTo>
                <a:lnTo>
                  <a:pt x="2740706" y="1915727"/>
                </a:lnTo>
                <a:lnTo>
                  <a:pt x="2740336" y="1915727"/>
                </a:lnTo>
                <a:lnTo>
                  <a:pt x="2739561" y="1914862"/>
                </a:lnTo>
                <a:close/>
                <a:moveTo>
                  <a:pt x="6115463" y="1912304"/>
                </a:moveTo>
                <a:lnTo>
                  <a:pt x="6103165" y="1980136"/>
                </a:lnTo>
                <a:lnTo>
                  <a:pt x="6025876" y="2014485"/>
                </a:lnTo>
                <a:lnTo>
                  <a:pt x="5950136" y="2027351"/>
                </a:lnTo>
                <a:lnTo>
                  <a:pt x="5926282" y="2043265"/>
                </a:lnTo>
                <a:lnTo>
                  <a:pt x="5909369" y="2078893"/>
                </a:lnTo>
                <a:lnTo>
                  <a:pt x="5897442" y="2084461"/>
                </a:lnTo>
                <a:lnTo>
                  <a:pt x="5893413" y="2078384"/>
                </a:lnTo>
                <a:lnTo>
                  <a:pt x="5897442" y="2084462"/>
                </a:lnTo>
                <a:lnTo>
                  <a:pt x="5909369" y="2078894"/>
                </a:lnTo>
                <a:lnTo>
                  <a:pt x="5926283" y="2043266"/>
                </a:lnTo>
                <a:lnTo>
                  <a:pt x="5950137" y="2027352"/>
                </a:lnTo>
                <a:lnTo>
                  <a:pt x="6025876" y="2014485"/>
                </a:lnTo>
                <a:lnTo>
                  <a:pt x="6031508" y="2027249"/>
                </a:lnTo>
                <a:lnTo>
                  <a:pt x="6025876" y="2014485"/>
                </a:lnTo>
                <a:lnTo>
                  <a:pt x="6103165" y="1980136"/>
                </a:lnTo>
                <a:close/>
                <a:moveTo>
                  <a:pt x="7094013" y="1910581"/>
                </a:moveTo>
                <a:lnTo>
                  <a:pt x="7096319" y="1934873"/>
                </a:lnTo>
                <a:lnTo>
                  <a:pt x="7096708" y="1935066"/>
                </a:lnTo>
                <a:close/>
                <a:moveTo>
                  <a:pt x="7093914" y="1910326"/>
                </a:moveTo>
                <a:lnTo>
                  <a:pt x="7094012" y="1910573"/>
                </a:lnTo>
                <a:lnTo>
                  <a:pt x="7094012" y="1910574"/>
                </a:lnTo>
                <a:lnTo>
                  <a:pt x="7094013" y="1910574"/>
                </a:lnTo>
                <a:close/>
                <a:moveTo>
                  <a:pt x="7267055" y="1908015"/>
                </a:moveTo>
                <a:lnTo>
                  <a:pt x="7267055" y="1908016"/>
                </a:lnTo>
                <a:lnTo>
                  <a:pt x="7267129" y="1908059"/>
                </a:lnTo>
                <a:close/>
                <a:moveTo>
                  <a:pt x="426036" y="1904140"/>
                </a:moveTo>
                <a:lnTo>
                  <a:pt x="432168" y="1904591"/>
                </a:lnTo>
                <a:lnTo>
                  <a:pt x="430652" y="1912718"/>
                </a:lnTo>
                <a:lnTo>
                  <a:pt x="426811" y="1915727"/>
                </a:lnTo>
                <a:lnTo>
                  <a:pt x="419095" y="1910159"/>
                </a:lnTo>
                <a:lnTo>
                  <a:pt x="421017" y="1907150"/>
                </a:lnTo>
                <a:close/>
                <a:moveTo>
                  <a:pt x="2712271" y="1896428"/>
                </a:moveTo>
                <a:lnTo>
                  <a:pt x="2714191" y="1897707"/>
                </a:lnTo>
                <a:lnTo>
                  <a:pt x="2715707" y="1898121"/>
                </a:lnTo>
                <a:lnTo>
                  <a:pt x="2716482" y="1898121"/>
                </a:lnTo>
                <a:lnTo>
                  <a:pt x="2719548" y="1898572"/>
                </a:lnTo>
                <a:lnTo>
                  <a:pt x="2721502" y="1900265"/>
                </a:lnTo>
                <a:lnTo>
                  <a:pt x="2721873" y="1900717"/>
                </a:lnTo>
                <a:lnTo>
                  <a:pt x="2720323" y="1901996"/>
                </a:lnTo>
                <a:lnTo>
                  <a:pt x="2718032" y="1899852"/>
                </a:lnTo>
                <a:lnTo>
                  <a:pt x="2715707" y="1899438"/>
                </a:lnTo>
                <a:lnTo>
                  <a:pt x="2712271" y="1899852"/>
                </a:lnTo>
                <a:lnTo>
                  <a:pt x="2710721" y="1899438"/>
                </a:lnTo>
                <a:close/>
                <a:moveTo>
                  <a:pt x="7376694" y="1887802"/>
                </a:moveTo>
                <a:lnTo>
                  <a:pt x="7376621" y="1887812"/>
                </a:lnTo>
                <a:lnTo>
                  <a:pt x="7355867" y="1887812"/>
                </a:lnTo>
                <a:lnTo>
                  <a:pt x="7343165" y="1895976"/>
                </a:lnTo>
                <a:lnTo>
                  <a:pt x="7330092" y="1901582"/>
                </a:lnTo>
                <a:lnTo>
                  <a:pt x="7338696" y="1937590"/>
                </a:lnTo>
                <a:lnTo>
                  <a:pt x="7330093" y="1901582"/>
                </a:lnTo>
                <a:lnTo>
                  <a:pt x="7343165" y="1895976"/>
                </a:lnTo>
                <a:lnTo>
                  <a:pt x="7343165" y="1895977"/>
                </a:lnTo>
                <a:lnTo>
                  <a:pt x="7356237" y="1887813"/>
                </a:lnTo>
                <a:lnTo>
                  <a:pt x="7376621" y="1887813"/>
                </a:lnTo>
                <a:close/>
                <a:moveTo>
                  <a:pt x="2694178" y="1886985"/>
                </a:moveTo>
                <a:lnTo>
                  <a:pt x="2693033" y="1889129"/>
                </a:lnTo>
                <a:lnTo>
                  <a:pt x="2693403" y="1893832"/>
                </a:lnTo>
                <a:lnTo>
                  <a:pt x="2689192" y="1899852"/>
                </a:lnTo>
                <a:lnTo>
                  <a:pt x="2685721" y="1901582"/>
                </a:lnTo>
                <a:lnTo>
                  <a:pt x="2682251" y="1904592"/>
                </a:lnTo>
                <a:lnTo>
                  <a:pt x="2680331" y="1905871"/>
                </a:lnTo>
                <a:lnTo>
                  <a:pt x="2681510" y="1904140"/>
                </a:lnTo>
                <a:lnTo>
                  <a:pt x="2685351" y="1900717"/>
                </a:lnTo>
                <a:lnTo>
                  <a:pt x="2687271" y="1898121"/>
                </a:lnTo>
                <a:lnTo>
                  <a:pt x="2688787" y="1897707"/>
                </a:lnTo>
                <a:lnTo>
                  <a:pt x="2689192" y="1896428"/>
                </a:lnTo>
                <a:lnTo>
                  <a:pt x="2690741" y="1895977"/>
                </a:lnTo>
                <a:lnTo>
                  <a:pt x="2691483" y="1893832"/>
                </a:lnTo>
                <a:lnTo>
                  <a:pt x="2691483" y="1892967"/>
                </a:lnTo>
                <a:lnTo>
                  <a:pt x="2689967" y="1890822"/>
                </a:lnTo>
                <a:lnTo>
                  <a:pt x="2690741" y="1889129"/>
                </a:lnTo>
                <a:lnTo>
                  <a:pt x="2691112" y="1887399"/>
                </a:lnTo>
                <a:close/>
                <a:moveTo>
                  <a:pt x="7102125" y="1885695"/>
                </a:moveTo>
                <a:lnTo>
                  <a:pt x="7101324" y="1887812"/>
                </a:lnTo>
                <a:lnTo>
                  <a:pt x="7101324" y="1887813"/>
                </a:lnTo>
                <a:close/>
                <a:moveTo>
                  <a:pt x="2682251" y="1883524"/>
                </a:moveTo>
                <a:lnTo>
                  <a:pt x="2684205" y="1884389"/>
                </a:lnTo>
                <a:lnTo>
                  <a:pt x="2685351" y="1886533"/>
                </a:lnTo>
                <a:lnTo>
                  <a:pt x="2688046" y="1887399"/>
                </a:lnTo>
                <a:lnTo>
                  <a:pt x="2689192" y="1887813"/>
                </a:lnTo>
                <a:lnTo>
                  <a:pt x="2687271" y="1889543"/>
                </a:lnTo>
                <a:lnTo>
                  <a:pt x="2683430" y="1887399"/>
                </a:lnTo>
                <a:lnTo>
                  <a:pt x="2682251" y="1887813"/>
                </a:lnTo>
                <a:lnTo>
                  <a:pt x="2681881" y="1885668"/>
                </a:lnTo>
                <a:lnTo>
                  <a:pt x="2681881" y="1884840"/>
                </a:lnTo>
                <a:close/>
                <a:moveTo>
                  <a:pt x="2473496" y="1871523"/>
                </a:moveTo>
                <a:lnTo>
                  <a:pt x="2496171" y="1874081"/>
                </a:lnTo>
                <a:lnTo>
                  <a:pt x="2516554" y="1874532"/>
                </a:lnTo>
                <a:lnTo>
                  <a:pt x="2540374" y="1885668"/>
                </a:lnTo>
                <a:lnTo>
                  <a:pt x="2549235" y="1898573"/>
                </a:lnTo>
                <a:lnTo>
                  <a:pt x="2574235" y="1894284"/>
                </a:lnTo>
                <a:lnTo>
                  <a:pt x="2583062" y="1902410"/>
                </a:lnTo>
                <a:lnTo>
                  <a:pt x="2603075" y="1923892"/>
                </a:lnTo>
                <a:lnTo>
                  <a:pt x="2617664" y="1938941"/>
                </a:lnTo>
                <a:lnTo>
                  <a:pt x="2626525" y="1938941"/>
                </a:lnTo>
                <a:lnTo>
                  <a:pt x="2641518" y="1945788"/>
                </a:lnTo>
                <a:lnTo>
                  <a:pt x="2638822" y="1954817"/>
                </a:lnTo>
                <a:lnTo>
                  <a:pt x="2658061" y="1956510"/>
                </a:lnTo>
                <a:lnTo>
                  <a:pt x="2676490" y="1970693"/>
                </a:lnTo>
                <a:lnTo>
                  <a:pt x="2672649" y="1978857"/>
                </a:lnTo>
                <a:lnTo>
                  <a:pt x="2654590" y="1983146"/>
                </a:lnTo>
                <a:lnTo>
                  <a:pt x="2636902" y="1984425"/>
                </a:lnTo>
                <a:lnTo>
                  <a:pt x="2618439" y="1981867"/>
                </a:lnTo>
                <a:lnTo>
                  <a:pt x="2580367" y="1985291"/>
                </a:lnTo>
                <a:lnTo>
                  <a:pt x="2600380" y="1966404"/>
                </a:lnTo>
                <a:lnTo>
                  <a:pt x="2590003" y="1957375"/>
                </a:lnTo>
                <a:lnTo>
                  <a:pt x="2573460" y="1955231"/>
                </a:lnTo>
                <a:lnTo>
                  <a:pt x="2565003" y="1945374"/>
                </a:lnTo>
                <a:lnTo>
                  <a:pt x="2561162" y="1926036"/>
                </a:lnTo>
                <a:lnTo>
                  <a:pt x="2545765" y="1927316"/>
                </a:lnTo>
                <a:lnTo>
                  <a:pt x="2522316" y="1917873"/>
                </a:lnTo>
                <a:lnTo>
                  <a:pt x="2515004" y="1911025"/>
                </a:lnTo>
                <a:lnTo>
                  <a:pt x="2481548" y="1905871"/>
                </a:lnTo>
                <a:lnTo>
                  <a:pt x="2472721" y="1898573"/>
                </a:lnTo>
                <a:lnTo>
                  <a:pt x="2483873" y="1889995"/>
                </a:lnTo>
                <a:lnTo>
                  <a:pt x="2458099" y="1888264"/>
                </a:lnTo>
                <a:lnTo>
                  <a:pt x="2436974" y="1906285"/>
                </a:lnTo>
                <a:lnTo>
                  <a:pt x="2425822" y="1906737"/>
                </a:lnTo>
                <a:lnTo>
                  <a:pt x="2421577" y="1915314"/>
                </a:lnTo>
                <a:lnTo>
                  <a:pt x="2407359" y="1919189"/>
                </a:lnTo>
                <a:lnTo>
                  <a:pt x="2396981" y="1915728"/>
                </a:lnTo>
                <a:lnTo>
                  <a:pt x="2411974" y="1905006"/>
                </a:lnTo>
                <a:lnTo>
                  <a:pt x="2418881" y="1892967"/>
                </a:lnTo>
                <a:lnTo>
                  <a:pt x="2431954" y="1885255"/>
                </a:lnTo>
                <a:lnTo>
                  <a:pt x="2446576" y="1878370"/>
                </a:lnTo>
                <a:lnTo>
                  <a:pt x="2466555" y="1874946"/>
                </a:lnTo>
                <a:close/>
                <a:moveTo>
                  <a:pt x="7056919" y="1870600"/>
                </a:moveTo>
                <a:lnTo>
                  <a:pt x="7064397" y="1878369"/>
                </a:lnTo>
                <a:lnTo>
                  <a:pt x="7064397" y="1878368"/>
                </a:lnTo>
                <a:close/>
                <a:moveTo>
                  <a:pt x="7422004" y="1865916"/>
                </a:moveTo>
                <a:lnTo>
                  <a:pt x="7421646" y="1866246"/>
                </a:lnTo>
                <a:lnTo>
                  <a:pt x="7422004" y="1865917"/>
                </a:lnTo>
                <a:lnTo>
                  <a:pt x="7436222" y="1878821"/>
                </a:lnTo>
                <a:lnTo>
                  <a:pt x="7461222" y="1884841"/>
                </a:lnTo>
                <a:lnTo>
                  <a:pt x="7461222" y="1884840"/>
                </a:lnTo>
                <a:lnTo>
                  <a:pt x="7436222" y="1878821"/>
                </a:lnTo>
                <a:close/>
                <a:moveTo>
                  <a:pt x="6107738" y="1859416"/>
                </a:moveTo>
                <a:lnTo>
                  <a:pt x="6107781" y="1859935"/>
                </a:lnTo>
                <a:lnTo>
                  <a:pt x="6107781" y="1859935"/>
                </a:lnTo>
                <a:close/>
                <a:moveTo>
                  <a:pt x="2658802" y="1855194"/>
                </a:moveTo>
                <a:lnTo>
                  <a:pt x="2660722" y="1859483"/>
                </a:lnTo>
                <a:lnTo>
                  <a:pt x="2661901" y="1862945"/>
                </a:lnTo>
                <a:lnTo>
                  <a:pt x="2663047" y="1866368"/>
                </a:lnTo>
                <a:lnTo>
                  <a:pt x="2663822" y="1872801"/>
                </a:lnTo>
                <a:lnTo>
                  <a:pt x="2666517" y="1874946"/>
                </a:lnTo>
                <a:lnTo>
                  <a:pt x="2668437" y="1877956"/>
                </a:lnTo>
                <a:lnTo>
                  <a:pt x="2668437" y="1881379"/>
                </a:lnTo>
                <a:lnTo>
                  <a:pt x="2668033" y="1882696"/>
                </a:lnTo>
                <a:lnTo>
                  <a:pt x="2665742" y="1875811"/>
                </a:lnTo>
                <a:lnTo>
                  <a:pt x="2661901" y="1874081"/>
                </a:lnTo>
                <a:lnTo>
                  <a:pt x="2659206" y="1872388"/>
                </a:lnTo>
                <a:lnTo>
                  <a:pt x="2659981" y="1871522"/>
                </a:lnTo>
                <a:lnTo>
                  <a:pt x="2661901" y="1870657"/>
                </a:lnTo>
                <a:lnTo>
                  <a:pt x="2662272" y="1868513"/>
                </a:lnTo>
                <a:lnTo>
                  <a:pt x="2661901" y="1866368"/>
                </a:lnTo>
                <a:lnTo>
                  <a:pt x="2659981" y="1861628"/>
                </a:lnTo>
                <a:lnTo>
                  <a:pt x="2659206" y="1858618"/>
                </a:lnTo>
                <a:lnTo>
                  <a:pt x="2658802" y="1857790"/>
                </a:lnTo>
                <a:close/>
                <a:moveTo>
                  <a:pt x="2640743" y="1855194"/>
                </a:moveTo>
                <a:lnTo>
                  <a:pt x="2641888" y="1855646"/>
                </a:lnTo>
                <a:lnTo>
                  <a:pt x="2645359" y="1859483"/>
                </a:lnTo>
                <a:lnTo>
                  <a:pt x="2646504" y="1861214"/>
                </a:lnTo>
                <a:lnTo>
                  <a:pt x="2648829" y="1862945"/>
                </a:lnTo>
                <a:lnTo>
                  <a:pt x="2647650" y="1862493"/>
                </a:lnTo>
                <a:lnTo>
                  <a:pt x="2645729" y="1861628"/>
                </a:lnTo>
                <a:lnTo>
                  <a:pt x="2641518" y="1857790"/>
                </a:lnTo>
                <a:lnTo>
                  <a:pt x="2639597" y="1857339"/>
                </a:lnTo>
                <a:close/>
                <a:moveTo>
                  <a:pt x="6003580" y="1843630"/>
                </a:moveTo>
                <a:lnTo>
                  <a:pt x="6015870" y="1877955"/>
                </a:lnTo>
                <a:lnTo>
                  <a:pt x="6096629" y="1895111"/>
                </a:lnTo>
                <a:lnTo>
                  <a:pt x="6096675" y="1895043"/>
                </a:lnTo>
                <a:lnTo>
                  <a:pt x="6016274" y="1877956"/>
                </a:lnTo>
                <a:close/>
                <a:moveTo>
                  <a:pt x="7242055" y="1841876"/>
                </a:moveTo>
                <a:lnTo>
                  <a:pt x="7215135" y="1847030"/>
                </a:lnTo>
                <a:lnTo>
                  <a:pt x="7215134" y="1847025"/>
                </a:lnTo>
                <a:lnTo>
                  <a:pt x="7215135" y="1847031"/>
                </a:lnTo>
                <a:lnTo>
                  <a:pt x="7242055" y="1841877"/>
                </a:lnTo>
                <a:lnTo>
                  <a:pt x="7253207" y="1872802"/>
                </a:lnTo>
                <a:lnTo>
                  <a:pt x="7270896" y="1880100"/>
                </a:lnTo>
                <a:lnTo>
                  <a:pt x="7270896" y="1880100"/>
                </a:lnTo>
                <a:lnTo>
                  <a:pt x="7253207" y="1872801"/>
                </a:lnTo>
                <a:close/>
                <a:moveTo>
                  <a:pt x="7101324" y="1841462"/>
                </a:moveTo>
                <a:lnTo>
                  <a:pt x="7105443" y="1875896"/>
                </a:lnTo>
                <a:lnTo>
                  <a:pt x="7101375" y="1841479"/>
                </a:lnTo>
                <a:close/>
                <a:moveTo>
                  <a:pt x="2683026" y="1839732"/>
                </a:moveTo>
                <a:lnTo>
                  <a:pt x="2683430" y="1839732"/>
                </a:lnTo>
                <a:lnTo>
                  <a:pt x="2683801" y="1841463"/>
                </a:lnTo>
                <a:lnTo>
                  <a:pt x="2681510" y="1844886"/>
                </a:lnTo>
                <a:lnTo>
                  <a:pt x="2679960" y="1844886"/>
                </a:lnTo>
                <a:lnTo>
                  <a:pt x="2681510" y="1840183"/>
                </a:lnTo>
                <a:close/>
                <a:moveTo>
                  <a:pt x="6112874" y="1834672"/>
                </a:moveTo>
                <a:lnTo>
                  <a:pt x="6118158" y="1839318"/>
                </a:lnTo>
                <a:lnTo>
                  <a:pt x="6118158" y="1839318"/>
                </a:lnTo>
                <a:close/>
                <a:moveTo>
                  <a:pt x="2598459" y="1833750"/>
                </a:moveTo>
                <a:lnTo>
                  <a:pt x="2599201" y="1835443"/>
                </a:lnTo>
                <a:lnTo>
                  <a:pt x="2599201" y="1835894"/>
                </a:lnTo>
                <a:lnTo>
                  <a:pt x="2596539" y="1838039"/>
                </a:lnTo>
                <a:lnTo>
                  <a:pt x="2598459" y="1839732"/>
                </a:lnTo>
                <a:lnTo>
                  <a:pt x="2600380" y="1836308"/>
                </a:lnTo>
                <a:lnTo>
                  <a:pt x="2601525" y="1839318"/>
                </a:lnTo>
                <a:lnTo>
                  <a:pt x="2601525" y="1844021"/>
                </a:lnTo>
                <a:lnTo>
                  <a:pt x="2601525" y="1844886"/>
                </a:lnTo>
                <a:lnTo>
                  <a:pt x="2601525" y="1846203"/>
                </a:lnTo>
                <a:lnTo>
                  <a:pt x="2601525" y="1846617"/>
                </a:lnTo>
                <a:lnTo>
                  <a:pt x="2601525" y="1848347"/>
                </a:lnTo>
                <a:lnTo>
                  <a:pt x="2599605" y="1852636"/>
                </a:lnTo>
                <a:lnTo>
                  <a:pt x="2594619" y="1852185"/>
                </a:lnTo>
                <a:lnTo>
                  <a:pt x="2594989" y="1848347"/>
                </a:lnTo>
                <a:lnTo>
                  <a:pt x="2593844" y="1847896"/>
                </a:lnTo>
                <a:lnTo>
                  <a:pt x="2593439" y="1842328"/>
                </a:lnTo>
                <a:lnTo>
                  <a:pt x="2591923" y="1840597"/>
                </a:lnTo>
                <a:lnTo>
                  <a:pt x="2590003" y="1836308"/>
                </a:lnTo>
                <a:lnTo>
                  <a:pt x="2591519" y="1835443"/>
                </a:lnTo>
                <a:lnTo>
                  <a:pt x="2593439" y="1835443"/>
                </a:lnTo>
                <a:lnTo>
                  <a:pt x="2594619" y="1834578"/>
                </a:lnTo>
                <a:lnTo>
                  <a:pt x="2596910" y="1834578"/>
                </a:lnTo>
                <a:close/>
                <a:moveTo>
                  <a:pt x="6969017" y="1830770"/>
                </a:moveTo>
                <a:lnTo>
                  <a:pt x="6979056" y="1835894"/>
                </a:lnTo>
                <a:lnTo>
                  <a:pt x="6979056" y="1835894"/>
                </a:lnTo>
                <a:close/>
                <a:moveTo>
                  <a:pt x="4927349" y="1824721"/>
                </a:moveTo>
                <a:lnTo>
                  <a:pt x="4927349" y="1824721"/>
                </a:lnTo>
                <a:lnTo>
                  <a:pt x="4948137" y="1840183"/>
                </a:lnTo>
                <a:lnTo>
                  <a:pt x="4960030" y="1861628"/>
                </a:lnTo>
                <a:lnTo>
                  <a:pt x="4870847" y="1926901"/>
                </a:lnTo>
                <a:lnTo>
                  <a:pt x="4794704" y="1994320"/>
                </a:lnTo>
                <a:lnTo>
                  <a:pt x="4757407" y="2009331"/>
                </a:lnTo>
                <a:lnTo>
                  <a:pt x="4757406" y="2009331"/>
                </a:lnTo>
                <a:lnTo>
                  <a:pt x="4757811" y="2087471"/>
                </a:lnTo>
                <a:lnTo>
                  <a:pt x="4743559" y="2110646"/>
                </a:lnTo>
                <a:lnTo>
                  <a:pt x="4740864" y="2131714"/>
                </a:lnTo>
                <a:lnTo>
                  <a:pt x="4717414" y="2136868"/>
                </a:lnTo>
                <a:lnTo>
                  <a:pt x="4680892" y="2140292"/>
                </a:lnTo>
                <a:lnTo>
                  <a:pt x="4671290" y="2151879"/>
                </a:lnTo>
                <a:lnTo>
                  <a:pt x="4653972" y="2153610"/>
                </a:lnTo>
                <a:lnTo>
                  <a:pt x="4636689" y="2153610"/>
                </a:lnTo>
                <a:lnTo>
                  <a:pt x="4636689" y="2153610"/>
                </a:lnTo>
                <a:lnTo>
                  <a:pt x="4653973" y="2153610"/>
                </a:lnTo>
                <a:lnTo>
                  <a:pt x="4653973" y="2153610"/>
                </a:lnTo>
                <a:lnTo>
                  <a:pt x="4671290" y="2151880"/>
                </a:lnTo>
                <a:lnTo>
                  <a:pt x="4680892" y="2140292"/>
                </a:lnTo>
                <a:lnTo>
                  <a:pt x="4717414" y="2136869"/>
                </a:lnTo>
                <a:lnTo>
                  <a:pt x="4740864" y="2131715"/>
                </a:lnTo>
                <a:lnTo>
                  <a:pt x="4743559" y="2110646"/>
                </a:lnTo>
                <a:lnTo>
                  <a:pt x="4757811" y="2087471"/>
                </a:lnTo>
                <a:lnTo>
                  <a:pt x="4757407" y="2009331"/>
                </a:lnTo>
                <a:lnTo>
                  <a:pt x="4794704" y="1994320"/>
                </a:lnTo>
                <a:lnTo>
                  <a:pt x="4870848" y="1927316"/>
                </a:lnTo>
                <a:lnTo>
                  <a:pt x="4960030" y="1861628"/>
                </a:lnTo>
                <a:lnTo>
                  <a:pt x="5002347" y="1876677"/>
                </a:lnTo>
                <a:lnTo>
                  <a:pt x="5017340" y="1895563"/>
                </a:lnTo>
                <a:lnTo>
                  <a:pt x="5036174" y="1882696"/>
                </a:lnTo>
                <a:lnTo>
                  <a:pt x="5043856" y="1935931"/>
                </a:lnTo>
                <a:lnTo>
                  <a:pt x="5053492" y="1944509"/>
                </a:lnTo>
                <a:lnTo>
                  <a:pt x="5054233" y="1955682"/>
                </a:lnTo>
                <a:lnTo>
                  <a:pt x="5065385" y="1967270"/>
                </a:lnTo>
                <a:lnTo>
                  <a:pt x="5065385" y="1967270"/>
                </a:lnTo>
                <a:lnTo>
                  <a:pt x="5054233" y="1955682"/>
                </a:lnTo>
                <a:lnTo>
                  <a:pt x="5053492" y="1944508"/>
                </a:lnTo>
                <a:lnTo>
                  <a:pt x="5043856" y="1935931"/>
                </a:lnTo>
                <a:lnTo>
                  <a:pt x="5036174" y="1882696"/>
                </a:lnTo>
                <a:lnTo>
                  <a:pt x="5017340" y="1895562"/>
                </a:lnTo>
                <a:lnTo>
                  <a:pt x="5002348" y="1876676"/>
                </a:lnTo>
                <a:lnTo>
                  <a:pt x="4960030" y="1861628"/>
                </a:lnTo>
                <a:lnTo>
                  <a:pt x="4948137" y="1840183"/>
                </a:lnTo>
                <a:close/>
                <a:moveTo>
                  <a:pt x="7130535" y="1820846"/>
                </a:moveTo>
                <a:lnTo>
                  <a:pt x="7123628" y="1848761"/>
                </a:lnTo>
                <a:lnTo>
                  <a:pt x="7123613" y="1848756"/>
                </a:lnTo>
                <a:lnTo>
                  <a:pt x="7123628" y="1848761"/>
                </a:lnTo>
                <a:lnTo>
                  <a:pt x="7130535" y="1820846"/>
                </a:lnTo>
                <a:close/>
                <a:moveTo>
                  <a:pt x="2652670" y="1819980"/>
                </a:moveTo>
                <a:lnTo>
                  <a:pt x="2654186" y="1820432"/>
                </a:lnTo>
                <a:lnTo>
                  <a:pt x="2656511" y="1828596"/>
                </a:lnTo>
                <a:lnTo>
                  <a:pt x="2656511" y="1829424"/>
                </a:lnTo>
                <a:lnTo>
                  <a:pt x="2661126" y="1837174"/>
                </a:lnTo>
                <a:lnTo>
                  <a:pt x="2661126" y="1838453"/>
                </a:lnTo>
                <a:lnTo>
                  <a:pt x="2659206" y="1838453"/>
                </a:lnTo>
                <a:lnTo>
                  <a:pt x="2656511" y="1839318"/>
                </a:lnTo>
                <a:lnTo>
                  <a:pt x="2656106" y="1839318"/>
                </a:lnTo>
                <a:lnTo>
                  <a:pt x="2656511" y="1838039"/>
                </a:lnTo>
                <a:lnTo>
                  <a:pt x="2658431" y="1836308"/>
                </a:lnTo>
                <a:lnTo>
                  <a:pt x="2658802" y="1834578"/>
                </a:lnTo>
                <a:lnTo>
                  <a:pt x="2656881" y="1832885"/>
                </a:lnTo>
                <a:lnTo>
                  <a:pt x="2654961" y="1826865"/>
                </a:lnTo>
                <a:lnTo>
                  <a:pt x="2653445" y="1825586"/>
                </a:lnTo>
                <a:lnTo>
                  <a:pt x="2653445" y="1823442"/>
                </a:lnTo>
                <a:lnTo>
                  <a:pt x="2651524" y="1821297"/>
                </a:lnTo>
                <a:lnTo>
                  <a:pt x="2652265" y="1820432"/>
                </a:lnTo>
                <a:close/>
                <a:moveTo>
                  <a:pt x="4514426" y="1810542"/>
                </a:moveTo>
                <a:lnTo>
                  <a:pt x="4474024" y="1810989"/>
                </a:lnTo>
                <a:lnTo>
                  <a:pt x="4485580" y="1958241"/>
                </a:lnTo>
                <a:lnTo>
                  <a:pt x="4497103" y="2105944"/>
                </a:lnTo>
                <a:lnTo>
                  <a:pt x="4502089" y="2110233"/>
                </a:lnTo>
                <a:lnTo>
                  <a:pt x="4502089" y="2110232"/>
                </a:lnTo>
                <a:lnTo>
                  <a:pt x="4497473" y="2105943"/>
                </a:lnTo>
                <a:lnTo>
                  <a:pt x="4485950" y="1958240"/>
                </a:lnTo>
                <a:lnTo>
                  <a:pt x="4474428" y="1811402"/>
                </a:lnTo>
                <a:lnTo>
                  <a:pt x="4514429" y="1810545"/>
                </a:lnTo>
                <a:close/>
                <a:moveTo>
                  <a:pt x="7072113" y="1810537"/>
                </a:moveTo>
                <a:lnTo>
                  <a:pt x="7064397" y="1839318"/>
                </a:lnTo>
                <a:lnTo>
                  <a:pt x="7052874" y="1841048"/>
                </a:lnTo>
                <a:lnTo>
                  <a:pt x="7047484" y="1860800"/>
                </a:lnTo>
                <a:lnTo>
                  <a:pt x="7047484" y="1860800"/>
                </a:lnTo>
                <a:lnTo>
                  <a:pt x="7052875" y="1841462"/>
                </a:lnTo>
                <a:lnTo>
                  <a:pt x="7064398" y="1839318"/>
                </a:lnTo>
                <a:close/>
                <a:moveTo>
                  <a:pt x="2608432" y="1807114"/>
                </a:moveTo>
                <a:lnTo>
                  <a:pt x="2611903" y="1807114"/>
                </a:lnTo>
                <a:lnTo>
                  <a:pt x="2613048" y="1807979"/>
                </a:lnTo>
                <a:lnTo>
                  <a:pt x="2610757" y="1809258"/>
                </a:lnTo>
                <a:lnTo>
                  <a:pt x="2608062" y="1809672"/>
                </a:lnTo>
                <a:lnTo>
                  <a:pt x="2606141" y="1809258"/>
                </a:lnTo>
                <a:lnTo>
                  <a:pt x="2605366" y="1808393"/>
                </a:lnTo>
                <a:lnTo>
                  <a:pt x="2606512" y="1807528"/>
                </a:lnTo>
                <a:close/>
                <a:moveTo>
                  <a:pt x="2590744" y="1802825"/>
                </a:moveTo>
                <a:lnTo>
                  <a:pt x="2593439" y="1804969"/>
                </a:lnTo>
                <a:lnTo>
                  <a:pt x="2594989" y="1807114"/>
                </a:lnTo>
                <a:lnTo>
                  <a:pt x="2594619" y="1809672"/>
                </a:lnTo>
                <a:lnTo>
                  <a:pt x="2595360" y="1811854"/>
                </a:lnTo>
                <a:lnTo>
                  <a:pt x="2596910" y="1816557"/>
                </a:lnTo>
                <a:lnTo>
                  <a:pt x="2599201" y="1819980"/>
                </a:lnTo>
                <a:lnTo>
                  <a:pt x="2598830" y="1823442"/>
                </a:lnTo>
                <a:lnTo>
                  <a:pt x="2598459" y="1826865"/>
                </a:lnTo>
                <a:lnTo>
                  <a:pt x="2598459" y="1827731"/>
                </a:lnTo>
                <a:lnTo>
                  <a:pt x="2594989" y="1829875"/>
                </a:lnTo>
                <a:lnTo>
                  <a:pt x="2593844" y="1831154"/>
                </a:lnTo>
                <a:lnTo>
                  <a:pt x="2591148" y="1832019"/>
                </a:lnTo>
                <a:lnTo>
                  <a:pt x="2589598" y="1833750"/>
                </a:lnTo>
                <a:lnTo>
                  <a:pt x="2589228" y="1831568"/>
                </a:lnTo>
                <a:lnTo>
                  <a:pt x="2587678" y="1829424"/>
                </a:lnTo>
                <a:lnTo>
                  <a:pt x="2587678" y="1826865"/>
                </a:lnTo>
                <a:lnTo>
                  <a:pt x="2586128" y="1827731"/>
                </a:lnTo>
                <a:lnTo>
                  <a:pt x="2584983" y="1827279"/>
                </a:lnTo>
                <a:lnTo>
                  <a:pt x="2581917" y="1825135"/>
                </a:lnTo>
                <a:lnTo>
                  <a:pt x="2580771" y="1822576"/>
                </a:lnTo>
                <a:lnTo>
                  <a:pt x="2583467" y="1822125"/>
                </a:lnTo>
                <a:lnTo>
                  <a:pt x="2583467" y="1823442"/>
                </a:lnTo>
                <a:lnTo>
                  <a:pt x="2585758" y="1821297"/>
                </a:lnTo>
                <a:lnTo>
                  <a:pt x="2585387" y="1820432"/>
                </a:lnTo>
                <a:lnTo>
                  <a:pt x="2584983" y="1818287"/>
                </a:lnTo>
                <a:lnTo>
                  <a:pt x="2588824" y="1812268"/>
                </a:lnTo>
                <a:lnTo>
                  <a:pt x="2589598" y="1809258"/>
                </a:lnTo>
                <a:lnTo>
                  <a:pt x="2589228" y="1803239"/>
                </a:lnTo>
                <a:close/>
                <a:moveTo>
                  <a:pt x="7835337" y="1799402"/>
                </a:moveTo>
                <a:lnTo>
                  <a:pt x="7849185" y="1809673"/>
                </a:lnTo>
                <a:lnTo>
                  <a:pt x="7848781" y="1830741"/>
                </a:lnTo>
                <a:lnTo>
                  <a:pt x="7843019" y="1885255"/>
                </a:lnTo>
                <a:lnTo>
                  <a:pt x="7836483" y="1913170"/>
                </a:lnTo>
                <a:lnTo>
                  <a:pt x="7817245" y="1884389"/>
                </a:lnTo>
                <a:lnTo>
                  <a:pt x="7810338" y="1859070"/>
                </a:lnTo>
                <a:lnTo>
                  <a:pt x="7819569" y="1825135"/>
                </a:lnTo>
                <a:close/>
                <a:moveTo>
                  <a:pt x="2629961" y="1790372"/>
                </a:moveTo>
                <a:lnTo>
                  <a:pt x="2631511" y="1792930"/>
                </a:lnTo>
                <a:lnTo>
                  <a:pt x="2635352" y="1796805"/>
                </a:lnTo>
                <a:lnTo>
                  <a:pt x="2638822" y="1798536"/>
                </a:lnTo>
                <a:lnTo>
                  <a:pt x="2641888" y="1803239"/>
                </a:lnTo>
                <a:lnTo>
                  <a:pt x="2643438" y="1804969"/>
                </a:lnTo>
                <a:lnTo>
                  <a:pt x="2643809" y="1806249"/>
                </a:lnTo>
                <a:lnTo>
                  <a:pt x="2641888" y="1813547"/>
                </a:lnTo>
                <a:lnTo>
                  <a:pt x="2640743" y="1817836"/>
                </a:lnTo>
                <a:lnTo>
                  <a:pt x="2640743" y="1821297"/>
                </a:lnTo>
                <a:lnTo>
                  <a:pt x="2639597" y="1820432"/>
                </a:lnTo>
                <a:lnTo>
                  <a:pt x="2639193" y="1818287"/>
                </a:lnTo>
                <a:lnTo>
                  <a:pt x="2637677" y="1816557"/>
                </a:lnTo>
                <a:lnTo>
                  <a:pt x="2637272" y="1816143"/>
                </a:lnTo>
                <a:lnTo>
                  <a:pt x="2639968" y="1815692"/>
                </a:lnTo>
                <a:lnTo>
                  <a:pt x="2640743" y="1811854"/>
                </a:lnTo>
                <a:lnTo>
                  <a:pt x="2642663" y="1808393"/>
                </a:lnTo>
                <a:lnTo>
                  <a:pt x="2642663" y="1805383"/>
                </a:lnTo>
                <a:lnTo>
                  <a:pt x="2639597" y="1801960"/>
                </a:lnTo>
                <a:lnTo>
                  <a:pt x="2638418" y="1798950"/>
                </a:lnTo>
                <a:lnTo>
                  <a:pt x="2634981" y="1797671"/>
                </a:lnTo>
                <a:lnTo>
                  <a:pt x="2631882" y="1795075"/>
                </a:lnTo>
                <a:lnTo>
                  <a:pt x="2629961" y="1794661"/>
                </a:lnTo>
                <a:lnTo>
                  <a:pt x="2627670" y="1795075"/>
                </a:lnTo>
                <a:lnTo>
                  <a:pt x="2629220" y="1792930"/>
                </a:lnTo>
                <a:lnTo>
                  <a:pt x="2629591" y="1790786"/>
                </a:lnTo>
                <a:close/>
                <a:moveTo>
                  <a:pt x="6957897" y="1783487"/>
                </a:moveTo>
                <a:lnTo>
                  <a:pt x="6980201" y="1801546"/>
                </a:lnTo>
                <a:lnTo>
                  <a:pt x="6980201" y="1801545"/>
                </a:lnTo>
                <a:close/>
                <a:moveTo>
                  <a:pt x="7231309" y="1775645"/>
                </a:moveTo>
                <a:lnTo>
                  <a:pt x="7231678" y="1778333"/>
                </a:lnTo>
                <a:lnTo>
                  <a:pt x="7231678" y="1778333"/>
                </a:lnTo>
                <a:close/>
                <a:moveTo>
                  <a:pt x="4328703" y="1774077"/>
                </a:moveTo>
                <a:lnTo>
                  <a:pt x="4315233" y="1817423"/>
                </a:lnTo>
                <a:lnTo>
                  <a:pt x="4277566" y="1853916"/>
                </a:lnTo>
                <a:lnTo>
                  <a:pt x="4267930" y="1901131"/>
                </a:lnTo>
                <a:lnTo>
                  <a:pt x="4257182" y="1917045"/>
                </a:lnTo>
                <a:lnTo>
                  <a:pt x="4253712" y="1929046"/>
                </a:lnTo>
                <a:lnTo>
                  <a:pt x="4194147" y="1932054"/>
                </a:lnTo>
                <a:lnTo>
                  <a:pt x="4253712" y="1929460"/>
                </a:lnTo>
                <a:lnTo>
                  <a:pt x="4257183" y="1917045"/>
                </a:lnTo>
                <a:lnTo>
                  <a:pt x="4267930" y="1901582"/>
                </a:lnTo>
                <a:lnTo>
                  <a:pt x="4277566" y="1854329"/>
                </a:lnTo>
                <a:lnTo>
                  <a:pt x="4315234" y="1817836"/>
                </a:lnTo>
                <a:close/>
                <a:moveTo>
                  <a:pt x="4888133" y="1771912"/>
                </a:moveTo>
                <a:lnTo>
                  <a:pt x="4888131" y="1771914"/>
                </a:lnTo>
                <a:lnTo>
                  <a:pt x="4904304" y="1797257"/>
                </a:lnTo>
                <a:lnTo>
                  <a:pt x="4905449" y="1811854"/>
                </a:lnTo>
                <a:lnTo>
                  <a:pt x="4915051" y="1831154"/>
                </a:lnTo>
                <a:lnTo>
                  <a:pt x="4915052" y="1831154"/>
                </a:lnTo>
                <a:lnTo>
                  <a:pt x="4905449" y="1811854"/>
                </a:lnTo>
                <a:lnTo>
                  <a:pt x="4904304" y="1797257"/>
                </a:lnTo>
                <a:close/>
                <a:moveTo>
                  <a:pt x="5988208" y="1771493"/>
                </a:moveTo>
                <a:lnTo>
                  <a:pt x="5997406" y="1782208"/>
                </a:lnTo>
                <a:lnTo>
                  <a:pt x="5999731" y="1801959"/>
                </a:lnTo>
                <a:lnTo>
                  <a:pt x="5995890" y="1822576"/>
                </a:lnTo>
                <a:lnTo>
                  <a:pt x="5988579" y="1824720"/>
                </a:lnTo>
                <a:lnTo>
                  <a:pt x="5980123" y="1818287"/>
                </a:lnTo>
                <a:lnTo>
                  <a:pt x="5976282" y="1792930"/>
                </a:lnTo>
                <a:lnTo>
                  <a:pt x="5981268" y="1775330"/>
                </a:lnTo>
                <a:close/>
                <a:moveTo>
                  <a:pt x="6120449" y="1762051"/>
                </a:moveTo>
                <a:lnTo>
                  <a:pt x="6123919" y="1765061"/>
                </a:lnTo>
                <a:lnTo>
                  <a:pt x="6122774" y="1779198"/>
                </a:lnTo>
                <a:lnTo>
                  <a:pt x="6120449" y="1785632"/>
                </a:lnTo>
                <a:lnTo>
                  <a:pt x="6114317" y="1773639"/>
                </a:lnTo>
                <a:close/>
                <a:moveTo>
                  <a:pt x="6963659" y="1760325"/>
                </a:moveTo>
                <a:lnTo>
                  <a:pt x="6963658" y="1760328"/>
                </a:lnTo>
                <a:lnTo>
                  <a:pt x="6986737" y="1774925"/>
                </a:lnTo>
                <a:lnTo>
                  <a:pt x="6999810" y="1777054"/>
                </a:lnTo>
                <a:lnTo>
                  <a:pt x="7005571" y="1800680"/>
                </a:lnTo>
                <a:lnTo>
                  <a:pt x="7005572" y="1800680"/>
                </a:lnTo>
                <a:lnTo>
                  <a:pt x="6999810" y="1777054"/>
                </a:lnTo>
                <a:lnTo>
                  <a:pt x="6986738" y="1774922"/>
                </a:lnTo>
                <a:close/>
                <a:moveTo>
                  <a:pt x="2586903" y="1748314"/>
                </a:moveTo>
                <a:lnTo>
                  <a:pt x="2589228" y="1750459"/>
                </a:lnTo>
                <a:lnTo>
                  <a:pt x="2591923" y="1751738"/>
                </a:lnTo>
                <a:lnTo>
                  <a:pt x="2593844" y="1751738"/>
                </a:lnTo>
                <a:lnTo>
                  <a:pt x="2594989" y="1750459"/>
                </a:lnTo>
                <a:lnTo>
                  <a:pt x="2599605" y="1751286"/>
                </a:lnTo>
                <a:lnTo>
                  <a:pt x="2603446" y="1750007"/>
                </a:lnTo>
                <a:lnTo>
                  <a:pt x="2604221" y="1751738"/>
                </a:lnTo>
                <a:lnTo>
                  <a:pt x="2603446" y="1752603"/>
                </a:lnTo>
                <a:lnTo>
                  <a:pt x="2595360" y="1753882"/>
                </a:lnTo>
                <a:lnTo>
                  <a:pt x="2587678" y="1756441"/>
                </a:lnTo>
                <a:lnTo>
                  <a:pt x="2583467" y="1758171"/>
                </a:lnTo>
                <a:lnTo>
                  <a:pt x="2581512" y="1758171"/>
                </a:lnTo>
                <a:lnTo>
                  <a:pt x="2579996" y="1757757"/>
                </a:lnTo>
                <a:lnTo>
                  <a:pt x="2576155" y="1751738"/>
                </a:lnTo>
                <a:lnTo>
                  <a:pt x="2577301" y="1752152"/>
                </a:lnTo>
                <a:lnTo>
                  <a:pt x="2580367" y="1755613"/>
                </a:lnTo>
                <a:lnTo>
                  <a:pt x="2583062" y="1754748"/>
                </a:lnTo>
                <a:lnTo>
                  <a:pt x="2585387" y="1752603"/>
                </a:lnTo>
                <a:lnTo>
                  <a:pt x="2585758" y="1751286"/>
                </a:lnTo>
                <a:lnTo>
                  <a:pt x="2585758" y="1750459"/>
                </a:lnTo>
                <a:close/>
                <a:moveTo>
                  <a:pt x="7010689" y="1745922"/>
                </a:moveTo>
                <a:lnTo>
                  <a:pt x="7030942" y="1747872"/>
                </a:lnTo>
                <a:lnTo>
                  <a:pt x="7031196" y="1747861"/>
                </a:lnTo>
                <a:close/>
                <a:moveTo>
                  <a:pt x="2606916" y="1743160"/>
                </a:moveTo>
                <a:lnTo>
                  <a:pt x="2608837" y="1743574"/>
                </a:lnTo>
                <a:lnTo>
                  <a:pt x="2611903" y="1743988"/>
                </a:lnTo>
                <a:lnTo>
                  <a:pt x="2615373" y="1744853"/>
                </a:lnTo>
                <a:lnTo>
                  <a:pt x="2617293" y="1746998"/>
                </a:lnTo>
                <a:lnTo>
                  <a:pt x="2619214" y="1750007"/>
                </a:lnTo>
                <a:lnTo>
                  <a:pt x="2620359" y="1751286"/>
                </a:lnTo>
                <a:lnTo>
                  <a:pt x="2621505" y="1751738"/>
                </a:lnTo>
                <a:lnTo>
                  <a:pt x="2620763" y="1752603"/>
                </a:lnTo>
                <a:lnTo>
                  <a:pt x="2621505" y="1753882"/>
                </a:lnTo>
                <a:lnTo>
                  <a:pt x="2623425" y="1754748"/>
                </a:lnTo>
                <a:lnTo>
                  <a:pt x="2625750" y="1757757"/>
                </a:lnTo>
                <a:lnTo>
                  <a:pt x="2625346" y="1764191"/>
                </a:lnTo>
                <a:lnTo>
                  <a:pt x="2621505" y="1767200"/>
                </a:lnTo>
                <a:lnTo>
                  <a:pt x="2619584" y="1777054"/>
                </a:lnTo>
                <a:lnTo>
                  <a:pt x="2618439" y="1778333"/>
                </a:lnTo>
                <a:lnTo>
                  <a:pt x="2617664" y="1778785"/>
                </a:lnTo>
                <a:lnTo>
                  <a:pt x="2616148" y="1775778"/>
                </a:lnTo>
                <a:lnTo>
                  <a:pt x="2614227" y="1774499"/>
                </a:lnTo>
                <a:lnTo>
                  <a:pt x="2617664" y="1771903"/>
                </a:lnTo>
                <a:lnTo>
                  <a:pt x="2619214" y="1769759"/>
                </a:lnTo>
                <a:lnTo>
                  <a:pt x="2619584" y="1765470"/>
                </a:lnTo>
                <a:lnTo>
                  <a:pt x="2620763" y="1762912"/>
                </a:lnTo>
                <a:lnTo>
                  <a:pt x="2620763" y="1760729"/>
                </a:lnTo>
                <a:lnTo>
                  <a:pt x="2621909" y="1758585"/>
                </a:lnTo>
                <a:lnTo>
                  <a:pt x="2621505" y="1756441"/>
                </a:lnTo>
                <a:lnTo>
                  <a:pt x="2619214" y="1754296"/>
                </a:lnTo>
                <a:lnTo>
                  <a:pt x="2615743" y="1746132"/>
                </a:lnTo>
                <a:lnTo>
                  <a:pt x="2608432" y="1744439"/>
                </a:lnTo>
                <a:lnTo>
                  <a:pt x="2604591" y="1744439"/>
                </a:lnTo>
                <a:close/>
                <a:moveTo>
                  <a:pt x="4895847" y="1736696"/>
                </a:moveTo>
                <a:lnTo>
                  <a:pt x="4895847" y="1736700"/>
                </a:lnTo>
                <a:lnTo>
                  <a:pt x="4898138" y="1758180"/>
                </a:lnTo>
                <a:lnTo>
                  <a:pt x="4898138" y="1758179"/>
                </a:lnTo>
                <a:close/>
                <a:moveTo>
                  <a:pt x="4414027" y="1735929"/>
                </a:moveTo>
                <a:lnTo>
                  <a:pt x="4414052" y="1737145"/>
                </a:lnTo>
                <a:lnTo>
                  <a:pt x="4414052" y="1737145"/>
                </a:lnTo>
                <a:close/>
                <a:moveTo>
                  <a:pt x="7164067" y="1732645"/>
                </a:moveTo>
                <a:lnTo>
                  <a:pt x="7134780" y="1756036"/>
                </a:lnTo>
                <a:lnTo>
                  <a:pt x="7139396" y="1775334"/>
                </a:lnTo>
                <a:lnTo>
                  <a:pt x="7139396" y="1775334"/>
                </a:lnTo>
                <a:lnTo>
                  <a:pt x="7135150" y="1756033"/>
                </a:lnTo>
                <a:close/>
                <a:moveTo>
                  <a:pt x="4417145" y="1727281"/>
                </a:moveTo>
                <a:lnTo>
                  <a:pt x="4417118" y="1727702"/>
                </a:lnTo>
                <a:lnTo>
                  <a:pt x="4415973" y="1779650"/>
                </a:lnTo>
                <a:lnTo>
                  <a:pt x="4330227" y="1777920"/>
                </a:lnTo>
                <a:lnTo>
                  <a:pt x="4329081" y="1865503"/>
                </a:lnTo>
                <a:lnTo>
                  <a:pt x="4304082" y="1868099"/>
                </a:lnTo>
                <a:lnTo>
                  <a:pt x="4304080" y="1868104"/>
                </a:lnTo>
                <a:lnTo>
                  <a:pt x="4304082" y="1868099"/>
                </a:lnTo>
                <a:lnTo>
                  <a:pt x="4329081" y="1865503"/>
                </a:lnTo>
                <a:lnTo>
                  <a:pt x="4330227" y="1777920"/>
                </a:lnTo>
                <a:lnTo>
                  <a:pt x="4415973" y="1779650"/>
                </a:lnTo>
                <a:lnTo>
                  <a:pt x="4417118" y="1727704"/>
                </a:lnTo>
                <a:lnTo>
                  <a:pt x="4474214" y="1776130"/>
                </a:lnTo>
                <a:close/>
                <a:moveTo>
                  <a:pt x="7177850" y="1717437"/>
                </a:moveTo>
                <a:lnTo>
                  <a:pt x="7183838" y="1737975"/>
                </a:lnTo>
                <a:lnTo>
                  <a:pt x="7183970" y="1738013"/>
                </a:lnTo>
                <a:close/>
                <a:moveTo>
                  <a:pt x="4176423" y="1712645"/>
                </a:moveTo>
                <a:lnTo>
                  <a:pt x="4177198" y="1713511"/>
                </a:lnTo>
                <a:lnTo>
                  <a:pt x="4174503" y="1719530"/>
                </a:lnTo>
                <a:lnTo>
                  <a:pt x="4171066" y="1717386"/>
                </a:lnTo>
                <a:lnTo>
                  <a:pt x="4170662" y="1716107"/>
                </a:lnTo>
                <a:lnTo>
                  <a:pt x="4169887" y="1715241"/>
                </a:lnTo>
                <a:lnTo>
                  <a:pt x="4172986" y="1715241"/>
                </a:lnTo>
                <a:close/>
                <a:moveTo>
                  <a:pt x="7027325" y="1707571"/>
                </a:moveTo>
                <a:lnTo>
                  <a:pt x="7037478" y="1715257"/>
                </a:lnTo>
                <a:lnTo>
                  <a:pt x="7037631" y="1715382"/>
                </a:lnTo>
                <a:lnTo>
                  <a:pt x="7037481" y="1715256"/>
                </a:lnTo>
                <a:lnTo>
                  <a:pt x="7037478" y="1715257"/>
                </a:lnTo>
                <a:close/>
                <a:moveTo>
                  <a:pt x="7010591" y="1704948"/>
                </a:moveTo>
                <a:lnTo>
                  <a:pt x="7024049" y="1705350"/>
                </a:lnTo>
                <a:lnTo>
                  <a:pt x="7024405" y="1705361"/>
                </a:lnTo>
                <a:lnTo>
                  <a:pt x="7024406" y="1705361"/>
                </a:lnTo>
                <a:lnTo>
                  <a:pt x="7024049" y="1705350"/>
                </a:lnTo>
                <a:lnTo>
                  <a:pt x="7010592" y="1704948"/>
                </a:lnTo>
                <a:close/>
                <a:moveTo>
                  <a:pt x="4896218" y="1702347"/>
                </a:moveTo>
                <a:lnTo>
                  <a:pt x="4896217" y="1702351"/>
                </a:lnTo>
                <a:lnTo>
                  <a:pt x="4898509" y="1717812"/>
                </a:lnTo>
                <a:lnTo>
                  <a:pt x="4898509" y="1717810"/>
                </a:lnTo>
                <a:close/>
                <a:moveTo>
                  <a:pt x="4234878" y="1701509"/>
                </a:moveTo>
                <a:lnTo>
                  <a:pt x="4241044" y="1702337"/>
                </a:lnTo>
                <a:lnTo>
                  <a:pt x="4241785" y="1701509"/>
                </a:lnTo>
                <a:lnTo>
                  <a:pt x="4242190" y="1701509"/>
                </a:lnTo>
                <a:lnTo>
                  <a:pt x="4242190" y="1702337"/>
                </a:lnTo>
                <a:lnTo>
                  <a:pt x="4242190" y="1704933"/>
                </a:lnTo>
                <a:lnTo>
                  <a:pt x="4242560" y="1707077"/>
                </a:lnTo>
                <a:lnTo>
                  <a:pt x="4242190" y="1711366"/>
                </a:lnTo>
                <a:lnTo>
                  <a:pt x="4241044" y="1713511"/>
                </a:lnTo>
                <a:lnTo>
                  <a:pt x="4237944" y="1715655"/>
                </a:lnTo>
                <a:lnTo>
                  <a:pt x="4235249" y="1715241"/>
                </a:lnTo>
                <a:lnTo>
                  <a:pt x="4234104" y="1714376"/>
                </a:lnTo>
                <a:lnTo>
                  <a:pt x="4231408" y="1710952"/>
                </a:lnTo>
                <a:lnTo>
                  <a:pt x="4231408" y="1707077"/>
                </a:lnTo>
                <a:lnTo>
                  <a:pt x="4234104" y="1704933"/>
                </a:lnTo>
                <a:close/>
                <a:moveTo>
                  <a:pt x="4194111" y="1700193"/>
                </a:moveTo>
                <a:lnTo>
                  <a:pt x="4194886" y="1700193"/>
                </a:lnTo>
                <a:lnTo>
                  <a:pt x="4197582" y="1701923"/>
                </a:lnTo>
                <a:lnTo>
                  <a:pt x="4197952" y="1703202"/>
                </a:lnTo>
                <a:lnTo>
                  <a:pt x="4197952" y="1704481"/>
                </a:lnTo>
                <a:lnTo>
                  <a:pt x="4195661" y="1706664"/>
                </a:lnTo>
                <a:lnTo>
                  <a:pt x="4194516" y="1706664"/>
                </a:lnTo>
                <a:lnTo>
                  <a:pt x="4193336" y="1705798"/>
                </a:lnTo>
                <a:lnTo>
                  <a:pt x="4192191" y="1703202"/>
                </a:lnTo>
                <a:lnTo>
                  <a:pt x="4192966" y="1701058"/>
                </a:lnTo>
                <a:close/>
                <a:moveTo>
                  <a:pt x="6990208" y="1696784"/>
                </a:moveTo>
                <a:lnTo>
                  <a:pt x="6977910" y="1705361"/>
                </a:lnTo>
                <a:lnTo>
                  <a:pt x="6965208" y="1731132"/>
                </a:lnTo>
                <a:lnTo>
                  <a:pt x="6966677" y="1737229"/>
                </a:lnTo>
                <a:lnTo>
                  <a:pt x="6966758" y="1737564"/>
                </a:lnTo>
                <a:lnTo>
                  <a:pt x="6966758" y="1737563"/>
                </a:lnTo>
                <a:lnTo>
                  <a:pt x="6966677" y="1737229"/>
                </a:lnTo>
                <a:lnTo>
                  <a:pt x="6965209" y="1731134"/>
                </a:lnTo>
                <a:lnTo>
                  <a:pt x="6977911" y="1705361"/>
                </a:lnTo>
                <a:lnTo>
                  <a:pt x="6990208" y="1696784"/>
                </a:lnTo>
                <a:lnTo>
                  <a:pt x="7008826" y="1704242"/>
                </a:lnTo>
                <a:close/>
                <a:moveTo>
                  <a:pt x="7194156" y="1696120"/>
                </a:moveTo>
                <a:lnTo>
                  <a:pt x="7180905" y="1698063"/>
                </a:lnTo>
                <a:lnTo>
                  <a:pt x="7185519" y="1710963"/>
                </a:lnTo>
                <a:lnTo>
                  <a:pt x="7185520" y="1710963"/>
                </a:lnTo>
                <a:lnTo>
                  <a:pt x="7181308" y="1698058"/>
                </a:lnTo>
                <a:close/>
                <a:moveTo>
                  <a:pt x="4223726" y="1687326"/>
                </a:moveTo>
                <a:lnTo>
                  <a:pt x="4223726" y="1689057"/>
                </a:lnTo>
                <a:lnTo>
                  <a:pt x="4217965" y="1694211"/>
                </a:lnTo>
                <a:lnTo>
                  <a:pt x="4215640" y="1701923"/>
                </a:lnTo>
                <a:lnTo>
                  <a:pt x="4213720" y="1704933"/>
                </a:lnTo>
                <a:lnTo>
                  <a:pt x="4212204" y="1706212"/>
                </a:lnTo>
                <a:lnTo>
                  <a:pt x="4209508" y="1707077"/>
                </a:lnTo>
                <a:lnTo>
                  <a:pt x="4206038" y="1702337"/>
                </a:lnTo>
                <a:lnTo>
                  <a:pt x="4204118" y="1696769"/>
                </a:lnTo>
                <a:lnTo>
                  <a:pt x="4203343" y="1695490"/>
                </a:lnTo>
                <a:lnTo>
                  <a:pt x="4205263" y="1694211"/>
                </a:lnTo>
                <a:lnTo>
                  <a:pt x="4207588" y="1694211"/>
                </a:lnTo>
                <a:lnTo>
                  <a:pt x="4212204" y="1693759"/>
                </a:lnTo>
                <a:lnTo>
                  <a:pt x="4213720" y="1693346"/>
                </a:lnTo>
                <a:lnTo>
                  <a:pt x="4219111" y="1687740"/>
                </a:lnTo>
                <a:close/>
                <a:moveTo>
                  <a:pt x="4280632" y="1681758"/>
                </a:moveTo>
                <a:lnTo>
                  <a:pt x="4282553" y="1681758"/>
                </a:lnTo>
                <a:lnTo>
                  <a:pt x="4282923" y="1681758"/>
                </a:lnTo>
                <a:lnTo>
                  <a:pt x="4284102" y="1683451"/>
                </a:lnTo>
                <a:lnTo>
                  <a:pt x="4284102" y="1687326"/>
                </a:lnTo>
                <a:lnTo>
                  <a:pt x="4282553" y="1693346"/>
                </a:lnTo>
                <a:lnTo>
                  <a:pt x="4281003" y="1698500"/>
                </a:lnTo>
                <a:lnTo>
                  <a:pt x="4273725" y="1701058"/>
                </a:lnTo>
                <a:lnTo>
                  <a:pt x="4269851" y="1704933"/>
                </a:lnTo>
                <a:lnTo>
                  <a:pt x="4266414" y="1704481"/>
                </a:lnTo>
                <a:lnTo>
                  <a:pt x="4266010" y="1704068"/>
                </a:lnTo>
                <a:lnTo>
                  <a:pt x="4269480" y="1702789"/>
                </a:lnTo>
                <a:lnTo>
                  <a:pt x="4272950" y="1699779"/>
                </a:lnTo>
                <a:lnTo>
                  <a:pt x="4275241" y="1693346"/>
                </a:lnTo>
                <a:lnTo>
                  <a:pt x="4278712" y="1686047"/>
                </a:lnTo>
                <a:lnTo>
                  <a:pt x="4279082" y="1683037"/>
                </a:lnTo>
                <a:close/>
                <a:moveTo>
                  <a:pt x="6728354" y="1679623"/>
                </a:moveTo>
                <a:lnTo>
                  <a:pt x="6728354" y="1679626"/>
                </a:lnTo>
                <a:lnTo>
                  <a:pt x="6755644" y="1693358"/>
                </a:lnTo>
                <a:lnTo>
                  <a:pt x="6783710" y="1709648"/>
                </a:lnTo>
                <a:lnTo>
                  <a:pt x="6820636" y="1728571"/>
                </a:lnTo>
                <a:lnTo>
                  <a:pt x="6857158" y="1733275"/>
                </a:lnTo>
                <a:lnTo>
                  <a:pt x="6875217" y="1750468"/>
                </a:lnTo>
                <a:lnTo>
                  <a:pt x="6896005" y="1753891"/>
                </a:lnTo>
                <a:lnTo>
                  <a:pt x="6928686" y="1762055"/>
                </a:lnTo>
                <a:lnTo>
                  <a:pt x="6950990" y="1761190"/>
                </a:lnTo>
                <a:lnTo>
                  <a:pt x="6950990" y="1761186"/>
                </a:lnTo>
                <a:lnTo>
                  <a:pt x="6928687" y="1761600"/>
                </a:lnTo>
                <a:lnTo>
                  <a:pt x="6896005" y="1753888"/>
                </a:lnTo>
                <a:lnTo>
                  <a:pt x="6875217" y="1750464"/>
                </a:lnTo>
                <a:lnTo>
                  <a:pt x="6857158" y="1733271"/>
                </a:lnTo>
                <a:lnTo>
                  <a:pt x="6820636" y="1728568"/>
                </a:lnTo>
                <a:lnTo>
                  <a:pt x="6783710" y="1709644"/>
                </a:lnTo>
                <a:lnTo>
                  <a:pt x="6755645" y="1692903"/>
                </a:lnTo>
                <a:close/>
                <a:moveTo>
                  <a:pt x="7157454" y="1678763"/>
                </a:moveTo>
                <a:lnTo>
                  <a:pt x="7151694" y="1693358"/>
                </a:lnTo>
                <a:lnTo>
                  <a:pt x="7157455" y="1678764"/>
                </a:lnTo>
                <a:close/>
                <a:moveTo>
                  <a:pt x="4177198" y="1678297"/>
                </a:moveTo>
                <a:lnTo>
                  <a:pt x="4180668" y="1678297"/>
                </a:lnTo>
                <a:lnTo>
                  <a:pt x="4182184" y="1680441"/>
                </a:lnTo>
                <a:lnTo>
                  <a:pt x="4182589" y="1682586"/>
                </a:lnTo>
                <a:lnTo>
                  <a:pt x="4181443" y="1683451"/>
                </a:lnTo>
                <a:lnTo>
                  <a:pt x="4182184" y="1686047"/>
                </a:lnTo>
                <a:lnTo>
                  <a:pt x="4181443" y="1687740"/>
                </a:lnTo>
                <a:lnTo>
                  <a:pt x="4179118" y="1690336"/>
                </a:lnTo>
                <a:lnTo>
                  <a:pt x="4178748" y="1690336"/>
                </a:lnTo>
                <a:lnTo>
                  <a:pt x="4178343" y="1687740"/>
                </a:lnTo>
                <a:lnTo>
                  <a:pt x="4175277" y="1681307"/>
                </a:lnTo>
                <a:close/>
                <a:moveTo>
                  <a:pt x="6538431" y="1674360"/>
                </a:moveTo>
                <a:lnTo>
                  <a:pt x="6538399" y="1674467"/>
                </a:lnTo>
                <a:lnTo>
                  <a:pt x="6516869" y="1710509"/>
                </a:lnTo>
                <a:lnTo>
                  <a:pt x="6486109" y="1707499"/>
                </a:lnTo>
                <a:lnTo>
                  <a:pt x="6462659" y="1743165"/>
                </a:lnTo>
                <a:lnTo>
                  <a:pt x="6462661" y="1743166"/>
                </a:lnTo>
                <a:lnTo>
                  <a:pt x="6486109" y="1707503"/>
                </a:lnTo>
                <a:lnTo>
                  <a:pt x="6516869" y="1710513"/>
                </a:lnTo>
                <a:lnTo>
                  <a:pt x="6538399" y="1674472"/>
                </a:lnTo>
                <a:close/>
                <a:moveTo>
                  <a:pt x="4294075" y="1664565"/>
                </a:moveTo>
                <a:lnTo>
                  <a:pt x="4294850" y="1666296"/>
                </a:lnTo>
                <a:lnTo>
                  <a:pt x="4294075" y="1667989"/>
                </a:lnTo>
                <a:lnTo>
                  <a:pt x="4293705" y="1672729"/>
                </a:lnTo>
                <a:lnTo>
                  <a:pt x="4291009" y="1674460"/>
                </a:lnTo>
                <a:lnTo>
                  <a:pt x="4286798" y="1676152"/>
                </a:lnTo>
                <a:lnTo>
                  <a:pt x="4285248" y="1677883"/>
                </a:lnTo>
                <a:lnTo>
                  <a:pt x="4283327" y="1677469"/>
                </a:lnTo>
                <a:lnTo>
                  <a:pt x="4284473" y="1672729"/>
                </a:lnTo>
                <a:lnTo>
                  <a:pt x="4285248" y="1670998"/>
                </a:lnTo>
                <a:lnTo>
                  <a:pt x="4289089" y="1668854"/>
                </a:lnTo>
                <a:lnTo>
                  <a:pt x="4292155" y="1667989"/>
                </a:lnTo>
                <a:lnTo>
                  <a:pt x="4292930" y="1665844"/>
                </a:lnTo>
                <a:close/>
                <a:moveTo>
                  <a:pt x="6223114" y="1644831"/>
                </a:moveTo>
                <a:lnTo>
                  <a:pt x="6238506" y="1662433"/>
                </a:lnTo>
                <a:lnTo>
                  <a:pt x="6251949" y="1683464"/>
                </a:lnTo>
                <a:lnTo>
                  <a:pt x="6278869" y="1698061"/>
                </a:lnTo>
                <a:lnTo>
                  <a:pt x="6283889" y="1728571"/>
                </a:lnTo>
                <a:lnTo>
                  <a:pt x="6296962" y="1734139"/>
                </a:lnTo>
                <a:lnTo>
                  <a:pt x="6301172" y="1749598"/>
                </a:lnTo>
                <a:lnTo>
                  <a:pt x="6301173" y="1749598"/>
                </a:lnTo>
                <a:lnTo>
                  <a:pt x="6296962" y="1733721"/>
                </a:lnTo>
                <a:lnTo>
                  <a:pt x="6283889" y="1728567"/>
                </a:lnTo>
                <a:lnTo>
                  <a:pt x="6278869" y="1698056"/>
                </a:lnTo>
                <a:lnTo>
                  <a:pt x="6251949" y="1683459"/>
                </a:lnTo>
                <a:lnTo>
                  <a:pt x="6238506" y="1662428"/>
                </a:lnTo>
                <a:lnTo>
                  <a:pt x="6223120" y="1644834"/>
                </a:lnTo>
                <a:close/>
                <a:moveTo>
                  <a:pt x="6223111" y="1644824"/>
                </a:moveTo>
                <a:lnTo>
                  <a:pt x="6223109" y="1644826"/>
                </a:lnTo>
                <a:lnTo>
                  <a:pt x="6223110" y="1644827"/>
                </a:lnTo>
                <a:lnTo>
                  <a:pt x="6223112" y="1644825"/>
                </a:lnTo>
                <a:close/>
                <a:moveTo>
                  <a:pt x="5289942" y="1616497"/>
                </a:moveTo>
                <a:lnTo>
                  <a:pt x="5284181" y="1637526"/>
                </a:lnTo>
                <a:lnTo>
                  <a:pt x="5284181" y="1637527"/>
                </a:lnTo>
                <a:lnTo>
                  <a:pt x="5289942" y="1616498"/>
                </a:lnTo>
                <a:close/>
                <a:moveTo>
                  <a:pt x="6361146" y="1613940"/>
                </a:moveTo>
                <a:lnTo>
                  <a:pt x="6361145" y="1613941"/>
                </a:lnTo>
                <a:lnTo>
                  <a:pt x="6365019" y="1642677"/>
                </a:lnTo>
                <a:lnTo>
                  <a:pt x="6365020" y="1642677"/>
                </a:lnTo>
                <a:close/>
                <a:moveTo>
                  <a:pt x="6241976" y="1613938"/>
                </a:moveTo>
                <a:lnTo>
                  <a:pt x="6223111" y="1644822"/>
                </a:lnTo>
                <a:lnTo>
                  <a:pt x="6223113" y="1644823"/>
                </a:lnTo>
                <a:lnTo>
                  <a:pt x="6241977" y="1613941"/>
                </a:lnTo>
                <a:close/>
                <a:moveTo>
                  <a:pt x="6567238" y="1605771"/>
                </a:moveTo>
                <a:lnTo>
                  <a:pt x="6567126" y="1605978"/>
                </a:lnTo>
                <a:lnTo>
                  <a:pt x="6567239" y="1605774"/>
                </a:lnTo>
                <a:close/>
                <a:moveTo>
                  <a:pt x="5598328" y="1587301"/>
                </a:moveTo>
                <a:lnTo>
                  <a:pt x="5598325" y="1587301"/>
                </a:lnTo>
                <a:lnTo>
                  <a:pt x="5598623" y="1587647"/>
                </a:lnTo>
                <a:close/>
                <a:moveTo>
                  <a:pt x="5545260" y="1575711"/>
                </a:moveTo>
                <a:lnTo>
                  <a:pt x="5545260" y="1575712"/>
                </a:lnTo>
                <a:lnTo>
                  <a:pt x="5551794" y="1579586"/>
                </a:lnTo>
                <a:lnTo>
                  <a:pt x="5551796" y="1579584"/>
                </a:lnTo>
                <a:close/>
                <a:moveTo>
                  <a:pt x="4876722" y="1567329"/>
                </a:moveTo>
                <a:lnTo>
                  <a:pt x="4876979" y="1567550"/>
                </a:lnTo>
                <a:lnTo>
                  <a:pt x="4889311" y="1628086"/>
                </a:lnTo>
                <a:lnTo>
                  <a:pt x="4898509" y="1658146"/>
                </a:lnTo>
                <a:lnTo>
                  <a:pt x="4900429" y="1674474"/>
                </a:lnTo>
                <a:lnTo>
                  <a:pt x="4900429" y="1674470"/>
                </a:lnTo>
                <a:lnTo>
                  <a:pt x="4898509" y="1658142"/>
                </a:lnTo>
                <a:lnTo>
                  <a:pt x="4889311" y="1628082"/>
                </a:lnTo>
                <a:lnTo>
                  <a:pt x="4901979" y="1620783"/>
                </a:lnTo>
                <a:lnTo>
                  <a:pt x="4903270" y="1610976"/>
                </a:lnTo>
                <a:lnTo>
                  <a:pt x="4901980" y="1620779"/>
                </a:lnTo>
                <a:lnTo>
                  <a:pt x="4889312" y="1628078"/>
                </a:lnTo>
                <a:lnTo>
                  <a:pt x="4876980" y="1567543"/>
                </a:lnTo>
                <a:close/>
                <a:moveTo>
                  <a:pt x="5652475" y="1565479"/>
                </a:moveTo>
                <a:lnTo>
                  <a:pt x="5648291" y="1570558"/>
                </a:lnTo>
                <a:lnTo>
                  <a:pt x="5599043" y="1587061"/>
                </a:lnTo>
                <a:lnTo>
                  <a:pt x="5648290" y="1570967"/>
                </a:lnTo>
                <a:close/>
                <a:moveTo>
                  <a:pt x="6210812" y="1564993"/>
                </a:moveTo>
                <a:lnTo>
                  <a:pt x="6210812" y="1564994"/>
                </a:lnTo>
                <a:lnTo>
                  <a:pt x="6211445" y="1567512"/>
                </a:lnTo>
                <a:close/>
                <a:moveTo>
                  <a:pt x="6580309" y="1561528"/>
                </a:moveTo>
                <a:lnTo>
                  <a:pt x="6562623" y="1581729"/>
                </a:lnTo>
                <a:lnTo>
                  <a:pt x="6562624" y="1581731"/>
                </a:lnTo>
                <a:lnTo>
                  <a:pt x="6580311" y="1561530"/>
                </a:lnTo>
                <a:close/>
                <a:moveTo>
                  <a:pt x="4938131" y="1558515"/>
                </a:moveTo>
                <a:lnTo>
                  <a:pt x="4925430" y="1567957"/>
                </a:lnTo>
                <a:lnTo>
                  <a:pt x="4918118" y="1578717"/>
                </a:lnTo>
                <a:lnTo>
                  <a:pt x="4900430" y="1592450"/>
                </a:lnTo>
                <a:lnTo>
                  <a:pt x="4900431" y="1592452"/>
                </a:lnTo>
                <a:lnTo>
                  <a:pt x="4918118" y="1578720"/>
                </a:lnTo>
                <a:lnTo>
                  <a:pt x="4925429" y="1567961"/>
                </a:lnTo>
                <a:lnTo>
                  <a:pt x="4938131" y="1558519"/>
                </a:lnTo>
                <a:close/>
                <a:moveTo>
                  <a:pt x="2979886" y="1558099"/>
                </a:moveTo>
                <a:lnTo>
                  <a:pt x="2980627" y="1558099"/>
                </a:lnTo>
                <a:lnTo>
                  <a:pt x="2978707" y="1561109"/>
                </a:lnTo>
                <a:lnTo>
                  <a:pt x="2975641" y="1562388"/>
                </a:lnTo>
                <a:lnTo>
                  <a:pt x="2975270" y="1562388"/>
                </a:lnTo>
                <a:lnTo>
                  <a:pt x="2974866" y="1561522"/>
                </a:lnTo>
                <a:lnTo>
                  <a:pt x="2977561" y="1560657"/>
                </a:lnTo>
                <a:close/>
                <a:moveTo>
                  <a:pt x="5557928" y="1557240"/>
                </a:moveTo>
                <a:lnTo>
                  <a:pt x="5559848" y="1578267"/>
                </a:lnTo>
                <a:lnTo>
                  <a:pt x="5557153" y="1588576"/>
                </a:lnTo>
                <a:lnTo>
                  <a:pt x="5545631" y="1592865"/>
                </a:lnTo>
                <a:lnTo>
                  <a:pt x="5545631" y="1592869"/>
                </a:lnTo>
                <a:lnTo>
                  <a:pt x="5557153" y="1588581"/>
                </a:lnTo>
                <a:lnTo>
                  <a:pt x="5559849" y="1578272"/>
                </a:lnTo>
                <a:lnTo>
                  <a:pt x="5557928" y="1557241"/>
                </a:lnTo>
                <a:lnTo>
                  <a:pt x="5557929" y="1557241"/>
                </a:lnTo>
                <a:close/>
                <a:moveTo>
                  <a:pt x="6424588" y="1553818"/>
                </a:moveTo>
                <a:lnTo>
                  <a:pt x="6424587" y="1553823"/>
                </a:lnTo>
                <a:lnTo>
                  <a:pt x="6429977" y="1573981"/>
                </a:lnTo>
                <a:lnTo>
                  <a:pt x="6429978" y="1573979"/>
                </a:lnTo>
                <a:close/>
                <a:moveTo>
                  <a:pt x="1691811" y="1552946"/>
                </a:moveTo>
                <a:lnTo>
                  <a:pt x="1691808" y="1552950"/>
                </a:lnTo>
                <a:lnTo>
                  <a:pt x="1726006" y="1569691"/>
                </a:lnTo>
                <a:lnTo>
                  <a:pt x="1777554" y="1593318"/>
                </a:lnTo>
                <a:lnTo>
                  <a:pt x="1828665" y="1593318"/>
                </a:lnTo>
                <a:lnTo>
                  <a:pt x="1849453" y="1593318"/>
                </a:lnTo>
                <a:lnTo>
                  <a:pt x="1853294" y="1579586"/>
                </a:lnTo>
                <a:lnTo>
                  <a:pt x="1898273" y="1579586"/>
                </a:lnTo>
                <a:lnTo>
                  <a:pt x="1904438" y="1591174"/>
                </a:lnTo>
                <a:lnTo>
                  <a:pt x="1914411" y="1601897"/>
                </a:lnTo>
                <a:lnTo>
                  <a:pt x="1925967" y="1616907"/>
                </a:lnTo>
                <a:lnTo>
                  <a:pt x="1929808" y="1634515"/>
                </a:lnTo>
                <a:lnTo>
                  <a:pt x="1931729" y="1653401"/>
                </a:lnTo>
                <a:lnTo>
                  <a:pt x="1942477" y="1663709"/>
                </a:lnTo>
                <a:lnTo>
                  <a:pt x="1961715" y="1674018"/>
                </a:lnTo>
                <a:lnTo>
                  <a:pt x="1984794" y="1646967"/>
                </a:lnTo>
                <a:lnTo>
                  <a:pt x="1999228" y="1646679"/>
                </a:lnTo>
                <a:lnTo>
                  <a:pt x="1984794" y="1646962"/>
                </a:lnTo>
                <a:lnTo>
                  <a:pt x="1961715" y="1673598"/>
                </a:lnTo>
                <a:lnTo>
                  <a:pt x="1942477" y="1663704"/>
                </a:lnTo>
                <a:lnTo>
                  <a:pt x="1931729" y="1653395"/>
                </a:lnTo>
                <a:lnTo>
                  <a:pt x="1929808" y="1634509"/>
                </a:lnTo>
                <a:lnTo>
                  <a:pt x="1925967" y="1616902"/>
                </a:lnTo>
                <a:lnTo>
                  <a:pt x="1914411" y="1601891"/>
                </a:lnTo>
                <a:lnTo>
                  <a:pt x="1904438" y="1591169"/>
                </a:lnTo>
                <a:lnTo>
                  <a:pt x="1898273" y="1579581"/>
                </a:lnTo>
                <a:lnTo>
                  <a:pt x="1853294" y="1579581"/>
                </a:lnTo>
                <a:lnTo>
                  <a:pt x="1849453" y="1593313"/>
                </a:lnTo>
                <a:lnTo>
                  <a:pt x="1829069" y="1593313"/>
                </a:lnTo>
                <a:lnTo>
                  <a:pt x="1777554" y="1593313"/>
                </a:lnTo>
                <a:lnTo>
                  <a:pt x="1726006" y="1569687"/>
                </a:lnTo>
                <a:close/>
                <a:moveTo>
                  <a:pt x="6659926" y="1549942"/>
                </a:moveTo>
                <a:lnTo>
                  <a:pt x="6659927" y="1549945"/>
                </a:lnTo>
                <a:lnTo>
                  <a:pt x="6679905" y="1554687"/>
                </a:lnTo>
                <a:lnTo>
                  <a:pt x="6679904" y="1554684"/>
                </a:lnTo>
                <a:close/>
                <a:moveTo>
                  <a:pt x="4615158" y="1548664"/>
                </a:moveTo>
                <a:lnTo>
                  <a:pt x="4610139" y="1561980"/>
                </a:lnTo>
                <a:lnTo>
                  <a:pt x="4576683" y="1567547"/>
                </a:lnTo>
                <a:lnTo>
                  <a:pt x="4564385" y="1580414"/>
                </a:lnTo>
                <a:lnTo>
                  <a:pt x="4549796" y="1583010"/>
                </a:lnTo>
                <a:lnTo>
                  <a:pt x="4548247" y="1608329"/>
                </a:lnTo>
                <a:lnTo>
                  <a:pt x="4517856" y="1621649"/>
                </a:lnTo>
                <a:lnTo>
                  <a:pt x="4507884" y="1638805"/>
                </a:lnTo>
                <a:lnTo>
                  <a:pt x="4486725" y="1647833"/>
                </a:lnTo>
                <a:lnTo>
                  <a:pt x="4460580" y="1653402"/>
                </a:lnTo>
                <a:lnTo>
                  <a:pt x="4417892" y="1678759"/>
                </a:lnTo>
                <a:lnTo>
                  <a:pt x="4417522" y="1718676"/>
                </a:lnTo>
                <a:lnTo>
                  <a:pt x="4413681" y="1718676"/>
                </a:lnTo>
                <a:lnTo>
                  <a:pt x="4413689" y="1719086"/>
                </a:lnTo>
                <a:lnTo>
                  <a:pt x="4417522" y="1719086"/>
                </a:lnTo>
                <a:lnTo>
                  <a:pt x="4417522" y="1718679"/>
                </a:lnTo>
                <a:lnTo>
                  <a:pt x="4417893" y="1678763"/>
                </a:lnTo>
                <a:lnTo>
                  <a:pt x="4460580" y="1653406"/>
                </a:lnTo>
                <a:lnTo>
                  <a:pt x="4486725" y="1647837"/>
                </a:lnTo>
                <a:lnTo>
                  <a:pt x="4507884" y="1638809"/>
                </a:lnTo>
                <a:lnTo>
                  <a:pt x="4517857" y="1621653"/>
                </a:lnTo>
                <a:lnTo>
                  <a:pt x="4548247" y="1608334"/>
                </a:lnTo>
                <a:lnTo>
                  <a:pt x="4549797" y="1583011"/>
                </a:lnTo>
                <a:lnTo>
                  <a:pt x="4564385" y="1580417"/>
                </a:lnTo>
                <a:lnTo>
                  <a:pt x="4576683" y="1567550"/>
                </a:lnTo>
                <a:lnTo>
                  <a:pt x="4610139" y="1561984"/>
                </a:lnTo>
                <a:lnTo>
                  <a:pt x="4615159" y="1548665"/>
                </a:lnTo>
                <a:close/>
                <a:moveTo>
                  <a:pt x="1696795" y="1546060"/>
                </a:moveTo>
                <a:lnTo>
                  <a:pt x="1662968" y="1549935"/>
                </a:lnTo>
                <a:lnTo>
                  <a:pt x="1658871" y="1550290"/>
                </a:lnTo>
                <a:lnTo>
                  <a:pt x="1662969" y="1549940"/>
                </a:lnTo>
                <a:lnTo>
                  <a:pt x="1696791" y="1546065"/>
                </a:lnTo>
                <a:close/>
                <a:moveTo>
                  <a:pt x="5562179" y="1527226"/>
                </a:moveTo>
                <a:lnTo>
                  <a:pt x="5555636" y="1528046"/>
                </a:lnTo>
                <a:lnTo>
                  <a:pt x="5553716" y="1533613"/>
                </a:lnTo>
                <a:lnTo>
                  <a:pt x="5553717" y="1533613"/>
                </a:lnTo>
                <a:lnTo>
                  <a:pt x="5555638" y="1528046"/>
                </a:lnTo>
                <a:lnTo>
                  <a:pt x="5562179" y="1527227"/>
                </a:lnTo>
                <a:close/>
                <a:moveTo>
                  <a:pt x="6205420" y="1518607"/>
                </a:moveTo>
                <a:lnTo>
                  <a:pt x="6197739" y="1537488"/>
                </a:lnTo>
                <a:lnTo>
                  <a:pt x="6197740" y="1537490"/>
                </a:lnTo>
                <a:lnTo>
                  <a:pt x="6205421" y="1518607"/>
                </a:lnTo>
                <a:close/>
                <a:moveTo>
                  <a:pt x="6431898" y="1502281"/>
                </a:moveTo>
                <a:lnTo>
                  <a:pt x="6446113" y="1524620"/>
                </a:lnTo>
                <a:lnTo>
                  <a:pt x="6446116" y="1524619"/>
                </a:lnTo>
                <a:lnTo>
                  <a:pt x="6431903" y="1502281"/>
                </a:lnTo>
                <a:close/>
                <a:moveTo>
                  <a:pt x="4836247" y="1499268"/>
                </a:moveTo>
                <a:lnTo>
                  <a:pt x="4836246" y="1499269"/>
                </a:lnTo>
                <a:lnTo>
                  <a:pt x="4838941" y="1525039"/>
                </a:lnTo>
                <a:lnTo>
                  <a:pt x="4860470" y="1545656"/>
                </a:lnTo>
                <a:lnTo>
                  <a:pt x="4860470" y="1553370"/>
                </a:lnTo>
                <a:lnTo>
                  <a:pt x="4860471" y="1553370"/>
                </a:lnTo>
                <a:lnTo>
                  <a:pt x="4860471" y="1545648"/>
                </a:lnTo>
                <a:lnTo>
                  <a:pt x="4838942" y="1525031"/>
                </a:lnTo>
                <a:close/>
                <a:moveTo>
                  <a:pt x="8062556" y="1490276"/>
                </a:moveTo>
                <a:lnTo>
                  <a:pt x="8084085" y="1497122"/>
                </a:lnTo>
                <a:lnTo>
                  <a:pt x="8091800" y="1509161"/>
                </a:lnTo>
                <a:lnTo>
                  <a:pt x="8085635" y="1530189"/>
                </a:lnTo>
                <a:lnTo>
                  <a:pt x="8070642" y="1518603"/>
                </a:lnTo>
                <a:lnTo>
                  <a:pt x="8060635" y="1526766"/>
                </a:lnTo>
                <a:lnTo>
                  <a:pt x="8061040" y="1546518"/>
                </a:lnTo>
                <a:lnTo>
                  <a:pt x="8041027" y="1537074"/>
                </a:lnTo>
                <a:lnTo>
                  <a:pt x="8035265" y="1520747"/>
                </a:lnTo>
                <a:lnTo>
                  <a:pt x="8041431" y="1500584"/>
                </a:lnTo>
                <a:lnTo>
                  <a:pt x="8057199" y="1504872"/>
                </a:lnTo>
                <a:close/>
                <a:moveTo>
                  <a:pt x="4598212" y="1484258"/>
                </a:moveTo>
                <a:lnTo>
                  <a:pt x="4598212" y="1484259"/>
                </a:lnTo>
                <a:lnTo>
                  <a:pt x="4598959" y="1494393"/>
                </a:lnTo>
                <a:close/>
                <a:moveTo>
                  <a:pt x="6456900" y="1477374"/>
                </a:moveTo>
                <a:lnTo>
                  <a:pt x="6456898" y="1477376"/>
                </a:lnTo>
                <a:lnTo>
                  <a:pt x="6460738" y="1490689"/>
                </a:lnTo>
                <a:lnTo>
                  <a:pt x="6460739" y="1490685"/>
                </a:lnTo>
                <a:close/>
                <a:moveTo>
                  <a:pt x="6622220" y="1451189"/>
                </a:moveTo>
                <a:lnTo>
                  <a:pt x="6604536" y="1479964"/>
                </a:lnTo>
                <a:lnTo>
                  <a:pt x="6576875" y="1485532"/>
                </a:lnTo>
                <a:lnTo>
                  <a:pt x="6536108" y="1476954"/>
                </a:lnTo>
                <a:lnTo>
                  <a:pt x="6526876" y="1491965"/>
                </a:lnTo>
                <a:lnTo>
                  <a:pt x="6526877" y="1491967"/>
                </a:lnTo>
                <a:lnTo>
                  <a:pt x="6536108" y="1476958"/>
                </a:lnTo>
                <a:lnTo>
                  <a:pt x="6576875" y="1485536"/>
                </a:lnTo>
                <a:lnTo>
                  <a:pt x="6604536" y="1479968"/>
                </a:lnTo>
                <a:lnTo>
                  <a:pt x="6622222" y="1451189"/>
                </a:lnTo>
                <a:close/>
                <a:moveTo>
                  <a:pt x="5695189" y="1446482"/>
                </a:moveTo>
                <a:lnTo>
                  <a:pt x="5690607" y="1488125"/>
                </a:lnTo>
                <a:lnTo>
                  <a:pt x="5637913" y="1524165"/>
                </a:lnTo>
                <a:lnTo>
                  <a:pt x="5591789" y="1560244"/>
                </a:lnTo>
                <a:lnTo>
                  <a:pt x="5561399" y="1546513"/>
                </a:lnTo>
                <a:lnTo>
                  <a:pt x="5561031" y="1546513"/>
                </a:lnTo>
                <a:lnTo>
                  <a:pt x="5561028" y="1546518"/>
                </a:lnTo>
                <a:lnTo>
                  <a:pt x="5561399" y="1546518"/>
                </a:lnTo>
                <a:lnTo>
                  <a:pt x="5560155" y="1550360"/>
                </a:lnTo>
                <a:lnTo>
                  <a:pt x="5561399" y="1546519"/>
                </a:lnTo>
                <a:lnTo>
                  <a:pt x="5591789" y="1560250"/>
                </a:lnTo>
                <a:lnTo>
                  <a:pt x="5637913" y="1524172"/>
                </a:lnTo>
                <a:lnTo>
                  <a:pt x="5637913" y="1524171"/>
                </a:lnTo>
                <a:lnTo>
                  <a:pt x="5690607" y="1488132"/>
                </a:lnTo>
                <a:lnTo>
                  <a:pt x="5695189" y="1446484"/>
                </a:lnTo>
                <a:close/>
                <a:moveTo>
                  <a:pt x="5521406" y="1445193"/>
                </a:moveTo>
                <a:lnTo>
                  <a:pt x="5519115" y="1447752"/>
                </a:lnTo>
                <a:lnTo>
                  <a:pt x="5507188" y="1458060"/>
                </a:lnTo>
                <a:lnTo>
                  <a:pt x="5506413" y="1461070"/>
                </a:lnTo>
                <a:lnTo>
                  <a:pt x="5507559" y="1463214"/>
                </a:lnTo>
                <a:lnTo>
                  <a:pt x="5509479" y="1466224"/>
                </a:lnTo>
                <a:lnTo>
                  <a:pt x="5509883" y="1466638"/>
                </a:lnTo>
                <a:lnTo>
                  <a:pt x="5511029" y="1468782"/>
                </a:lnTo>
                <a:lnTo>
                  <a:pt x="5507963" y="1469234"/>
                </a:lnTo>
                <a:lnTo>
                  <a:pt x="5505268" y="1469234"/>
                </a:lnTo>
                <a:lnTo>
                  <a:pt x="5503718" y="1469234"/>
                </a:lnTo>
                <a:lnTo>
                  <a:pt x="5502202" y="1469234"/>
                </a:lnTo>
                <a:lnTo>
                  <a:pt x="5497956" y="1474801"/>
                </a:lnTo>
                <a:lnTo>
                  <a:pt x="5495665" y="1476946"/>
                </a:lnTo>
                <a:lnTo>
                  <a:pt x="5492566" y="1477811"/>
                </a:lnTo>
                <a:lnTo>
                  <a:pt x="5489870" y="1478225"/>
                </a:lnTo>
                <a:lnTo>
                  <a:pt x="5488354" y="1478225"/>
                </a:lnTo>
                <a:lnTo>
                  <a:pt x="5486804" y="1479542"/>
                </a:lnTo>
                <a:lnTo>
                  <a:pt x="5486029" y="1480370"/>
                </a:lnTo>
                <a:lnTo>
                  <a:pt x="5486029" y="1482100"/>
                </a:lnTo>
                <a:lnTo>
                  <a:pt x="5486029" y="1482514"/>
                </a:lnTo>
                <a:lnTo>
                  <a:pt x="5484109" y="1482514"/>
                </a:lnTo>
                <a:lnTo>
                  <a:pt x="5482964" y="1480370"/>
                </a:lnTo>
                <a:lnTo>
                  <a:pt x="5482189" y="1479956"/>
                </a:lnTo>
                <a:lnTo>
                  <a:pt x="5479123" y="1479956"/>
                </a:lnTo>
                <a:lnTo>
                  <a:pt x="5477573" y="1479956"/>
                </a:lnTo>
                <a:lnTo>
                  <a:pt x="5472586" y="1478225"/>
                </a:lnTo>
                <a:lnTo>
                  <a:pt x="5471037" y="1477360"/>
                </a:lnTo>
                <a:lnTo>
                  <a:pt x="5469891" y="1475667"/>
                </a:lnTo>
                <a:lnTo>
                  <a:pt x="5467196" y="1469647"/>
                </a:lnTo>
                <a:lnTo>
                  <a:pt x="5466421" y="1464907"/>
                </a:lnTo>
                <a:lnTo>
                  <a:pt x="5468745" y="1466638"/>
                </a:lnTo>
                <a:lnTo>
                  <a:pt x="5470666" y="1464907"/>
                </a:lnTo>
                <a:lnTo>
                  <a:pt x="5472586" y="1462763"/>
                </a:lnTo>
                <a:lnTo>
                  <a:pt x="5474877" y="1461935"/>
                </a:lnTo>
                <a:lnTo>
                  <a:pt x="5476427" y="1462349"/>
                </a:lnTo>
                <a:lnTo>
                  <a:pt x="5477573" y="1462763"/>
                </a:lnTo>
                <a:lnTo>
                  <a:pt x="5480639" y="1461935"/>
                </a:lnTo>
                <a:lnTo>
                  <a:pt x="5481414" y="1458474"/>
                </a:lnTo>
                <a:lnTo>
                  <a:pt x="5481414" y="1454636"/>
                </a:lnTo>
                <a:lnTo>
                  <a:pt x="5486029" y="1455916"/>
                </a:lnTo>
                <a:lnTo>
                  <a:pt x="5490645" y="1456329"/>
                </a:lnTo>
                <a:lnTo>
                  <a:pt x="5494486" y="1456329"/>
                </a:lnTo>
                <a:lnTo>
                  <a:pt x="5498327" y="1455916"/>
                </a:lnTo>
                <a:lnTo>
                  <a:pt x="5509479" y="1451627"/>
                </a:lnTo>
                <a:lnTo>
                  <a:pt x="5512949" y="1449482"/>
                </a:lnTo>
                <a:lnTo>
                  <a:pt x="5514870" y="1448165"/>
                </a:lnTo>
                <a:lnTo>
                  <a:pt x="5517565" y="1446021"/>
                </a:lnTo>
                <a:close/>
                <a:moveTo>
                  <a:pt x="5245739" y="1443475"/>
                </a:moveTo>
                <a:lnTo>
                  <a:pt x="5260731" y="1455476"/>
                </a:lnTo>
                <a:lnTo>
                  <a:pt x="5280340" y="1453332"/>
                </a:lnTo>
                <a:lnTo>
                  <a:pt x="5299174" y="1455928"/>
                </a:lnTo>
                <a:lnTo>
                  <a:pt x="5299174" y="1461947"/>
                </a:lnTo>
                <a:lnTo>
                  <a:pt x="5312617" y="1457621"/>
                </a:lnTo>
                <a:lnTo>
                  <a:pt x="5309922" y="1467930"/>
                </a:lnTo>
                <a:lnTo>
                  <a:pt x="5273400" y="1470939"/>
                </a:lnTo>
                <a:lnTo>
                  <a:pt x="5273400" y="1464920"/>
                </a:lnTo>
                <a:lnTo>
                  <a:pt x="5241864" y="1458486"/>
                </a:lnTo>
                <a:close/>
                <a:moveTo>
                  <a:pt x="5007705" y="1434435"/>
                </a:moveTo>
                <a:lnTo>
                  <a:pt x="5010030" y="1434887"/>
                </a:lnTo>
                <a:lnTo>
                  <a:pt x="5012321" y="1437897"/>
                </a:lnTo>
                <a:lnTo>
                  <a:pt x="5013500" y="1438724"/>
                </a:lnTo>
                <a:lnTo>
                  <a:pt x="5012321" y="1440041"/>
                </a:lnTo>
                <a:lnTo>
                  <a:pt x="5010030" y="1440041"/>
                </a:lnTo>
                <a:lnTo>
                  <a:pt x="5008109" y="1437897"/>
                </a:lnTo>
                <a:close/>
                <a:moveTo>
                  <a:pt x="6450364" y="1430608"/>
                </a:moveTo>
                <a:lnTo>
                  <a:pt x="6450362" y="1430611"/>
                </a:lnTo>
                <a:lnTo>
                  <a:pt x="6459593" y="1445622"/>
                </a:lnTo>
                <a:lnTo>
                  <a:pt x="6466498" y="1462773"/>
                </a:lnTo>
                <a:lnTo>
                  <a:pt x="6466500" y="1462770"/>
                </a:lnTo>
                <a:lnTo>
                  <a:pt x="6459593" y="1445614"/>
                </a:lnTo>
                <a:close/>
                <a:moveTo>
                  <a:pt x="5005414" y="1430598"/>
                </a:moveTo>
                <a:lnTo>
                  <a:pt x="5006559" y="1431425"/>
                </a:lnTo>
                <a:lnTo>
                  <a:pt x="5006559" y="1432291"/>
                </a:lnTo>
                <a:lnTo>
                  <a:pt x="5005414" y="1432742"/>
                </a:lnTo>
                <a:lnTo>
                  <a:pt x="5003864" y="1431877"/>
                </a:lnTo>
                <a:lnTo>
                  <a:pt x="5003493" y="1431425"/>
                </a:lnTo>
                <a:close/>
                <a:moveTo>
                  <a:pt x="4852015" y="1418152"/>
                </a:moveTo>
                <a:lnTo>
                  <a:pt x="4852014" y="1418156"/>
                </a:lnTo>
                <a:lnTo>
                  <a:pt x="4856595" y="1451637"/>
                </a:lnTo>
                <a:lnTo>
                  <a:pt x="4856596" y="1451631"/>
                </a:lnTo>
                <a:close/>
                <a:moveTo>
                  <a:pt x="5773055" y="1392484"/>
                </a:moveTo>
                <a:lnTo>
                  <a:pt x="5762341" y="1398266"/>
                </a:lnTo>
                <a:lnTo>
                  <a:pt x="5762506" y="1398402"/>
                </a:lnTo>
                <a:lnTo>
                  <a:pt x="5773253" y="1392797"/>
                </a:lnTo>
                <a:close/>
                <a:moveTo>
                  <a:pt x="4883517" y="1386771"/>
                </a:moveTo>
                <a:lnTo>
                  <a:pt x="4901609" y="1390233"/>
                </a:lnTo>
                <a:lnTo>
                  <a:pt x="4901205" y="1408253"/>
                </a:lnTo>
                <a:lnTo>
                  <a:pt x="4922364" y="1395387"/>
                </a:lnTo>
                <a:lnTo>
                  <a:pt x="4924284" y="1402234"/>
                </a:lnTo>
                <a:lnTo>
                  <a:pt x="4911986" y="1419427"/>
                </a:lnTo>
                <a:lnTo>
                  <a:pt x="4912761" y="1435304"/>
                </a:lnTo>
                <a:lnTo>
                  <a:pt x="4921589" y="1443882"/>
                </a:lnTo>
                <a:lnTo>
                  <a:pt x="4919298" y="1474393"/>
                </a:lnTo>
                <a:lnTo>
                  <a:pt x="4903125" y="1491135"/>
                </a:lnTo>
                <a:lnTo>
                  <a:pt x="4908145" y="1510020"/>
                </a:lnTo>
                <a:lnTo>
                  <a:pt x="4921589" y="1510886"/>
                </a:lnTo>
                <a:lnTo>
                  <a:pt x="4928900" y="1526762"/>
                </a:lnTo>
                <a:lnTo>
                  <a:pt x="4938502" y="1532329"/>
                </a:lnTo>
                <a:lnTo>
                  <a:pt x="4938502" y="1532333"/>
                </a:lnTo>
                <a:lnTo>
                  <a:pt x="4969262" y="1543920"/>
                </a:lnTo>
                <a:lnTo>
                  <a:pt x="4979639" y="1540496"/>
                </a:lnTo>
                <a:lnTo>
                  <a:pt x="5001573" y="1546517"/>
                </a:lnTo>
                <a:lnTo>
                  <a:pt x="5036174" y="1561527"/>
                </a:lnTo>
                <a:lnTo>
                  <a:pt x="5049617" y="1592453"/>
                </a:lnTo>
                <a:lnTo>
                  <a:pt x="5073101" y="1598474"/>
                </a:lnTo>
                <a:lnTo>
                  <a:pt x="5109993" y="1613070"/>
                </a:lnTo>
                <a:lnTo>
                  <a:pt x="5138463" y="1629813"/>
                </a:lnTo>
                <a:lnTo>
                  <a:pt x="5150356" y="1621234"/>
                </a:lnTo>
                <a:lnTo>
                  <a:pt x="5161913" y="1604906"/>
                </a:lnTo>
                <a:lnTo>
                  <a:pt x="5154972" y="1579135"/>
                </a:lnTo>
                <a:lnTo>
                  <a:pt x="5161913" y="1562807"/>
                </a:lnTo>
                <a:lnTo>
                  <a:pt x="5179972" y="1546517"/>
                </a:lnTo>
                <a:lnTo>
                  <a:pt x="5197289" y="1542227"/>
                </a:lnTo>
                <a:lnTo>
                  <a:pt x="5232261" y="1549077"/>
                </a:lnTo>
                <a:lnTo>
                  <a:pt x="5241864" y="1564122"/>
                </a:lnTo>
                <a:lnTo>
                  <a:pt x="5251500" y="1564122"/>
                </a:lnTo>
                <a:lnTo>
                  <a:pt x="5259956" y="1570106"/>
                </a:lnTo>
                <a:lnTo>
                  <a:pt x="5286101" y="1574432"/>
                </a:lnTo>
                <a:lnTo>
                  <a:pt x="5293412" y="1586020"/>
                </a:lnTo>
                <a:lnTo>
                  <a:pt x="5284551" y="1601897"/>
                </a:lnTo>
                <a:lnTo>
                  <a:pt x="5284552" y="1601899"/>
                </a:lnTo>
                <a:lnTo>
                  <a:pt x="5293412" y="1586024"/>
                </a:lnTo>
                <a:lnTo>
                  <a:pt x="5327239" y="1584708"/>
                </a:lnTo>
                <a:lnTo>
                  <a:pt x="5353013" y="1593736"/>
                </a:lnTo>
                <a:lnTo>
                  <a:pt x="5379158" y="1604046"/>
                </a:lnTo>
                <a:lnTo>
                  <a:pt x="5391826" y="1609613"/>
                </a:lnTo>
                <a:lnTo>
                  <a:pt x="5410289" y="1598891"/>
                </a:lnTo>
                <a:lnTo>
                  <a:pt x="5420667" y="1589033"/>
                </a:lnTo>
                <a:lnTo>
                  <a:pt x="5442971" y="1586024"/>
                </a:lnTo>
                <a:lnTo>
                  <a:pt x="5461804" y="1590313"/>
                </a:lnTo>
                <a:lnTo>
                  <a:pt x="5469890" y="1607467"/>
                </a:lnTo>
                <a:lnTo>
                  <a:pt x="5475281" y="1595881"/>
                </a:lnTo>
                <a:lnTo>
                  <a:pt x="5496406" y="1604046"/>
                </a:lnTo>
                <a:lnTo>
                  <a:pt x="5516790" y="1606190"/>
                </a:lnTo>
                <a:lnTo>
                  <a:pt x="5528717" y="1597612"/>
                </a:lnTo>
                <a:lnTo>
                  <a:pt x="5547550" y="1646972"/>
                </a:lnTo>
                <a:lnTo>
                  <a:pt x="5551021" y="1656001"/>
                </a:lnTo>
                <a:lnTo>
                  <a:pt x="5544484" y="1669319"/>
                </a:lnTo>
                <a:lnTo>
                  <a:pt x="5541418" y="1695053"/>
                </a:lnTo>
                <a:lnTo>
                  <a:pt x="5535623" y="1713111"/>
                </a:lnTo>
                <a:lnTo>
                  <a:pt x="5529862" y="1719093"/>
                </a:lnTo>
                <a:lnTo>
                  <a:pt x="5520260" y="1708371"/>
                </a:lnTo>
                <a:lnTo>
                  <a:pt x="5507187" y="1692495"/>
                </a:lnTo>
                <a:lnTo>
                  <a:pt x="5484883" y="1643962"/>
                </a:lnTo>
                <a:lnTo>
                  <a:pt x="5482592" y="1646972"/>
                </a:lnTo>
                <a:lnTo>
                  <a:pt x="5496035" y="1683051"/>
                </a:lnTo>
                <a:lnTo>
                  <a:pt x="5514869" y="1717400"/>
                </a:lnTo>
                <a:lnTo>
                  <a:pt x="5537948" y="1770221"/>
                </a:lnTo>
                <a:lnTo>
                  <a:pt x="5549100" y="1789093"/>
                </a:lnTo>
                <a:lnTo>
                  <a:pt x="5558702" y="1808393"/>
                </a:lnTo>
                <a:lnTo>
                  <a:pt x="5584072" y="1846203"/>
                </a:lnTo>
                <a:lnTo>
                  <a:pt x="5579086" y="1852185"/>
                </a:lnTo>
                <a:lnTo>
                  <a:pt x="5581006" y="1874532"/>
                </a:lnTo>
                <a:lnTo>
                  <a:pt x="5613688" y="1905006"/>
                </a:lnTo>
                <a:lnTo>
                  <a:pt x="5618674" y="1912304"/>
                </a:lnTo>
                <a:lnTo>
                  <a:pt x="5513724" y="1912304"/>
                </a:lnTo>
                <a:lnTo>
                  <a:pt x="5411064" y="1912304"/>
                </a:lnTo>
                <a:lnTo>
                  <a:pt x="5304935" y="1912304"/>
                </a:lnTo>
                <a:lnTo>
                  <a:pt x="5307135" y="1976504"/>
                </a:lnTo>
                <a:lnTo>
                  <a:pt x="5304935" y="1912305"/>
                </a:lnTo>
                <a:lnTo>
                  <a:pt x="5411065" y="1912305"/>
                </a:lnTo>
                <a:lnTo>
                  <a:pt x="5513724" y="1912305"/>
                </a:lnTo>
                <a:lnTo>
                  <a:pt x="5618675" y="1912305"/>
                </a:lnTo>
                <a:lnTo>
                  <a:pt x="5628681" y="1945374"/>
                </a:lnTo>
                <a:lnTo>
                  <a:pt x="5623290" y="1951808"/>
                </a:lnTo>
                <a:lnTo>
                  <a:pt x="5628681" y="1986570"/>
                </a:lnTo>
                <a:lnTo>
                  <a:pt x="5640608" y="2027352"/>
                </a:lnTo>
                <a:lnTo>
                  <a:pt x="5651356" y="2035968"/>
                </a:lnTo>
                <a:lnTo>
                  <a:pt x="5665978" y="2048834"/>
                </a:lnTo>
                <a:lnTo>
                  <a:pt x="5684071" y="2088337"/>
                </a:lnTo>
                <a:lnTo>
                  <a:pt x="5692527" y="2119676"/>
                </a:lnTo>
                <a:lnTo>
                  <a:pt x="5707891" y="2136418"/>
                </a:lnTo>
                <a:lnTo>
                  <a:pt x="5745963" y="2168622"/>
                </a:lnTo>
                <a:lnTo>
                  <a:pt x="5761326" y="2187960"/>
                </a:lnTo>
                <a:lnTo>
                  <a:pt x="5776723" y="2207711"/>
                </a:lnTo>
                <a:lnTo>
                  <a:pt x="5785955" y="2219713"/>
                </a:lnTo>
                <a:lnTo>
                  <a:pt x="5799398" y="2230021"/>
                </a:lnTo>
                <a:lnTo>
                  <a:pt x="5799399" y="2230020"/>
                </a:lnTo>
                <a:lnTo>
                  <a:pt x="5805935" y="2239877"/>
                </a:lnTo>
                <a:lnTo>
                  <a:pt x="5805564" y="2254474"/>
                </a:lnTo>
                <a:lnTo>
                  <a:pt x="5790572" y="2262638"/>
                </a:lnTo>
                <a:lnTo>
                  <a:pt x="5802869" y="2271667"/>
                </a:lnTo>
                <a:lnTo>
                  <a:pt x="5802869" y="2271668"/>
                </a:lnTo>
                <a:lnTo>
                  <a:pt x="5811326" y="2278101"/>
                </a:lnTo>
                <a:lnTo>
                  <a:pt x="5817087" y="2292285"/>
                </a:lnTo>
                <a:lnTo>
                  <a:pt x="5829789" y="2306430"/>
                </a:lnTo>
                <a:lnTo>
                  <a:pt x="5842861" y="2306430"/>
                </a:lnTo>
                <a:lnTo>
                  <a:pt x="5867861" y="2297853"/>
                </a:lnTo>
                <a:lnTo>
                  <a:pt x="5897442" y="2293564"/>
                </a:lnTo>
                <a:lnTo>
                  <a:pt x="5920521" y="2283707"/>
                </a:lnTo>
                <a:lnTo>
                  <a:pt x="5933964" y="2280697"/>
                </a:lnTo>
                <a:lnTo>
                  <a:pt x="5942825" y="2275091"/>
                </a:lnTo>
                <a:lnTo>
                  <a:pt x="5958189" y="2273812"/>
                </a:lnTo>
                <a:lnTo>
                  <a:pt x="5967050" y="2272947"/>
                </a:lnTo>
                <a:lnTo>
                  <a:pt x="5978977" y="2267793"/>
                </a:lnTo>
                <a:lnTo>
                  <a:pt x="5992824" y="2264783"/>
                </a:lnTo>
                <a:lnTo>
                  <a:pt x="6005492" y="2252782"/>
                </a:lnTo>
                <a:lnTo>
                  <a:pt x="6015499" y="2252782"/>
                </a:lnTo>
                <a:lnTo>
                  <a:pt x="6016644" y="2262225"/>
                </a:lnTo>
                <a:lnTo>
                  <a:pt x="6014724" y="2281976"/>
                </a:lnTo>
                <a:lnTo>
                  <a:pt x="6015499" y="2299997"/>
                </a:lnTo>
                <a:lnTo>
                  <a:pt x="6010108" y="2312450"/>
                </a:lnTo>
                <a:lnTo>
                  <a:pt x="6003942" y="2348943"/>
                </a:lnTo>
                <a:lnTo>
                  <a:pt x="5992049" y="2387167"/>
                </a:lnTo>
                <a:lnTo>
                  <a:pt x="5976652" y="2430958"/>
                </a:lnTo>
                <a:lnTo>
                  <a:pt x="5954348" y="2481183"/>
                </a:lnTo>
                <a:lnTo>
                  <a:pt x="5932044" y="2518956"/>
                </a:lnTo>
                <a:lnTo>
                  <a:pt x="5901283" y="2565757"/>
                </a:lnTo>
                <a:lnTo>
                  <a:pt x="5874397" y="2593258"/>
                </a:lnTo>
                <a:lnTo>
                  <a:pt x="5834405" y="2627607"/>
                </a:lnTo>
                <a:lnTo>
                  <a:pt x="5809001" y="2653340"/>
                </a:lnTo>
                <a:lnTo>
                  <a:pt x="5779790" y="2694574"/>
                </a:lnTo>
                <a:lnTo>
                  <a:pt x="5773254" y="2713046"/>
                </a:lnTo>
                <a:lnTo>
                  <a:pt x="5767122" y="2720759"/>
                </a:lnTo>
                <a:lnTo>
                  <a:pt x="5751354" y="2692429"/>
                </a:lnTo>
                <a:lnTo>
                  <a:pt x="5750175" y="2567901"/>
                </a:lnTo>
                <a:lnTo>
                  <a:pt x="5773254" y="2529264"/>
                </a:lnTo>
                <a:lnTo>
                  <a:pt x="5780565" y="2518542"/>
                </a:lnTo>
                <a:lnTo>
                  <a:pt x="5797882" y="2518128"/>
                </a:lnTo>
                <a:lnTo>
                  <a:pt x="5821332" y="2494050"/>
                </a:lnTo>
                <a:lnTo>
                  <a:pt x="5857079" y="2492357"/>
                </a:lnTo>
                <a:lnTo>
                  <a:pt x="5930898" y="2389725"/>
                </a:lnTo>
                <a:lnTo>
                  <a:pt x="5930897" y="2389725"/>
                </a:lnTo>
                <a:lnTo>
                  <a:pt x="5857079" y="2492356"/>
                </a:lnTo>
                <a:lnTo>
                  <a:pt x="5821332" y="2494049"/>
                </a:lnTo>
                <a:lnTo>
                  <a:pt x="5797882" y="2518127"/>
                </a:lnTo>
                <a:lnTo>
                  <a:pt x="5780564" y="2518541"/>
                </a:lnTo>
                <a:lnTo>
                  <a:pt x="5773253" y="2529263"/>
                </a:lnTo>
                <a:lnTo>
                  <a:pt x="5755194" y="2529263"/>
                </a:lnTo>
                <a:lnTo>
                  <a:pt x="5744042" y="2518127"/>
                </a:lnTo>
                <a:lnTo>
                  <a:pt x="5719413" y="2531859"/>
                </a:lnTo>
                <a:lnTo>
                  <a:pt x="5711732" y="2546456"/>
                </a:lnTo>
                <a:lnTo>
                  <a:pt x="5693673" y="2543860"/>
                </a:lnTo>
                <a:lnTo>
                  <a:pt x="5687911" y="2540023"/>
                </a:lnTo>
                <a:lnTo>
                  <a:pt x="5681746" y="2540437"/>
                </a:lnTo>
                <a:lnTo>
                  <a:pt x="5672919" y="2540437"/>
                </a:lnTo>
                <a:lnTo>
                  <a:pt x="5638283" y="2511656"/>
                </a:lnTo>
                <a:lnTo>
                  <a:pt x="5619449" y="2511656"/>
                </a:lnTo>
                <a:lnTo>
                  <a:pt x="5609847" y="2500520"/>
                </a:lnTo>
                <a:lnTo>
                  <a:pt x="5609847" y="2481182"/>
                </a:lnTo>
                <a:lnTo>
                  <a:pt x="5596000" y="2475163"/>
                </a:lnTo>
                <a:lnTo>
                  <a:pt x="5596000" y="2475164"/>
                </a:lnTo>
                <a:lnTo>
                  <a:pt x="5596000" y="2475164"/>
                </a:lnTo>
                <a:lnTo>
                  <a:pt x="5609847" y="2481184"/>
                </a:lnTo>
                <a:lnTo>
                  <a:pt x="5609847" y="2500521"/>
                </a:lnTo>
                <a:lnTo>
                  <a:pt x="5619449" y="2511657"/>
                </a:lnTo>
                <a:lnTo>
                  <a:pt x="5638283" y="2511657"/>
                </a:lnTo>
                <a:lnTo>
                  <a:pt x="5672918" y="2540438"/>
                </a:lnTo>
                <a:lnTo>
                  <a:pt x="5681746" y="2540438"/>
                </a:lnTo>
                <a:lnTo>
                  <a:pt x="5687911" y="2540024"/>
                </a:lnTo>
                <a:lnTo>
                  <a:pt x="5693673" y="2543861"/>
                </a:lnTo>
                <a:lnTo>
                  <a:pt x="5711732" y="2546457"/>
                </a:lnTo>
                <a:lnTo>
                  <a:pt x="5719413" y="2531860"/>
                </a:lnTo>
                <a:lnTo>
                  <a:pt x="5744042" y="2518128"/>
                </a:lnTo>
                <a:lnTo>
                  <a:pt x="5755194" y="2529264"/>
                </a:lnTo>
                <a:lnTo>
                  <a:pt x="5773253" y="2529264"/>
                </a:lnTo>
                <a:lnTo>
                  <a:pt x="5750174" y="2567902"/>
                </a:lnTo>
                <a:lnTo>
                  <a:pt x="5751353" y="2692430"/>
                </a:lnTo>
                <a:lnTo>
                  <a:pt x="5767121" y="2720759"/>
                </a:lnTo>
                <a:lnTo>
                  <a:pt x="5747883" y="2734491"/>
                </a:lnTo>
                <a:lnTo>
                  <a:pt x="5741347" y="2748674"/>
                </a:lnTo>
                <a:lnTo>
                  <a:pt x="5730970" y="2750819"/>
                </a:lnTo>
                <a:lnTo>
                  <a:pt x="5726724" y="2775273"/>
                </a:lnTo>
                <a:lnTo>
                  <a:pt x="5718268" y="2789042"/>
                </a:lnTo>
                <a:lnTo>
                  <a:pt x="5712506" y="2811766"/>
                </a:lnTo>
                <a:lnTo>
                  <a:pt x="5701725" y="2822940"/>
                </a:lnTo>
                <a:lnTo>
                  <a:pt x="5701725" y="2822939"/>
                </a:lnTo>
                <a:lnTo>
                  <a:pt x="5688282" y="2865452"/>
                </a:lnTo>
                <a:lnTo>
                  <a:pt x="5689831" y="2884789"/>
                </a:lnTo>
                <a:lnTo>
                  <a:pt x="5706745" y="2896790"/>
                </a:lnTo>
                <a:lnTo>
                  <a:pt x="5707520" y="2905368"/>
                </a:lnTo>
                <a:lnTo>
                  <a:pt x="5699434" y="2926436"/>
                </a:lnTo>
                <a:lnTo>
                  <a:pt x="5700579" y="2936707"/>
                </a:lnTo>
                <a:lnTo>
                  <a:pt x="5698659" y="2953486"/>
                </a:lnTo>
                <a:lnTo>
                  <a:pt x="5707520" y="2974065"/>
                </a:lnTo>
                <a:lnTo>
                  <a:pt x="5717897" y="3008000"/>
                </a:lnTo>
                <a:lnTo>
                  <a:pt x="5727499" y="3015713"/>
                </a:lnTo>
                <a:lnTo>
                  <a:pt x="5705599" y="3035464"/>
                </a:lnTo>
                <a:lnTo>
                  <a:pt x="5675601" y="3048773"/>
                </a:lnTo>
                <a:lnTo>
                  <a:pt x="5675985" y="3048783"/>
                </a:lnTo>
                <a:lnTo>
                  <a:pt x="5705600" y="3035465"/>
                </a:lnTo>
                <a:lnTo>
                  <a:pt x="5727904" y="3015713"/>
                </a:lnTo>
                <a:lnTo>
                  <a:pt x="5731745" y="3031176"/>
                </a:lnTo>
                <a:lnTo>
                  <a:pt x="5729420" y="3065110"/>
                </a:lnTo>
                <a:lnTo>
                  <a:pt x="5731340" y="3095170"/>
                </a:lnTo>
                <a:lnTo>
                  <a:pt x="5730566" y="3147954"/>
                </a:lnTo>
                <a:lnTo>
                  <a:pt x="5734811" y="3164695"/>
                </a:lnTo>
                <a:lnTo>
                  <a:pt x="5725579" y="3189601"/>
                </a:lnTo>
                <a:lnTo>
                  <a:pt x="5714057" y="3213227"/>
                </a:lnTo>
                <a:lnTo>
                  <a:pt x="5696368" y="3233844"/>
                </a:lnTo>
                <a:lnTo>
                  <a:pt x="5671369" y="3247576"/>
                </a:lnTo>
                <a:lnTo>
                  <a:pt x="5640608" y="3263904"/>
                </a:lnTo>
                <a:lnTo>
                  <a:pt x="5608297" y="3300397"/>
                </a:lnTo>
                <a:lnTo>
                  <a:pt x="5597920" y="3306379"/>
                </a:lnTo>
                <a:lnTo>
                  <a:pt x="5578312" y="3331284"/>
                </a:lnTo>
                <a:lnTo>
                  <a:pt x="5567160" y="3338583"/>
                </a:lnTo>
                <a:lnTo>
                  <a:pt x="5563689" y="3363488"/>
                </a:lnTo>
                <a:lnTo>
                  <a:pt x="5575246" y="3389259"/>
                </a:lnTo>
                <a:lnTo>
                  <a:pt x="5579087" y="3409011"/>
                </a:lnTo>
                <a:lnTo>
                  <a:pt x="5579087" y="3419319"/>
                </a:lnTo>
                <a:lnTo>
                  <a:pt x="5584073" y="3417589"/>
                </a:lnTo>
                <a:lnTo>
                  <a:pt x="5581378" y="3450658"/>
                </a:lnTo>
                <a:lnTo>
                  <a:pt x="5576391" y="3466948"/>
                </a:lnTo>
                <a:lnTo>
                  <a:pt x="5582153" y="3472968"/>
                </a:lnTo>
                <a:lnTo>
                  <a:pt x="5577537" y="3486700"/>
                </a:lnTo>
                <a:lnTo>
                  <a:pt x="5565643" y="3499152"/>
                </a:lnTo>
                <a:lnTo>
                  <a:pt x="5543710" y="3510778"/>
                </a:lnTo>
                <a:lnTo>
                  <a:pt x="5511029" y="3529212"/>
                </a:lnTo>
                <a:lnTo>
                  <a:pt x="5498327" y="3542117"/>
                </a:lnTo>
                <a:lnTo>
                  <a:pt x="5499877" y="3555848"/>
                </a:lnTo>
                <a:lnTo>
                  <a:pt x="5506413" y="3558858"/>
                </a:lnTo>
                <a:lnTo>
                  <a:pt x="5503347" y="3576465"/>
                </a:lnTo>
                <a:lnTo>
                  <a:pt x="5483739" y="3576465"/>
                </a:lnTo>
                <a:lnTo>
                  <a:pt x="5483739" y="3576466"/>
                </a:lnTo>
                <a:lnTo>
                  <a:pt x="5503347" y="3576466"/>
                </a:lnTo>
                <a:lnTo>
                  <a:pt x="5494890" y="3601785"/>
                </a:lnTo>
                <a:lnTo>
                  <a:pt x="5489870" y="3629700"/>
                </a:lnTo>
                <a:lnTo>
                  <a:pt x="5482188" y="3645163"/>
                </a:lnTo>
                <a:lnTo>
                  <a:pt x="5463354" y="3662318"/>
                </a:lnTo>
                <a:lnTo>
                  <a:pt x="5457593" y="3667059"/>
                </a:lnTo>
                <a:lnTo>
                  <a:pt x="5445666" y="3684628"/>
                </a:lnTo>
                <a:lnTo>
                  <a:pt x="5436805" y="3701821"/>
                </a:lnTo>
                <a:lnTo>
                  <a:pt x="5420667" y="3726727"/>
                </a:lnTo>
                <a:lnTo>
                  <a:pt x="5388390" y="3761489"/>
                </a:lnTo>
                <a:lnTo>
                  <a:pt x="5368781" y="3782106"/>
                </a:lnTo>
                <a:lnTo>
                  <a:pt x="5347993" y="3797569"/>
                </a:lnTo>
                <a:lnTo>
                  <a:pt x="5319928" y="3810887"/>
                </a:lnTo>
                <a:lnTo>
                  <a:pt x="5307260" y="3812580"/>
                </a:lnTo>
                <a:lnTo>
                  <a:pt x="5303385" y="3822023"/>
                </a:lnTo>
                <a:lnTo>
                  <a:pt x="5288022" y="3816869"/>
                </a:lnTo>
                <a:lnTo>
                  <a:pt x="5274949" y="3823340"/>
                </a:lnTo>
                <a:lnTo>
                  <a:pt x="5247659" y="3816869"/>
                </a:lnTo>
                <a:lnTo>
                  <a:pt x="5231487" y="3821195"/>
                </a:lnTo>
                <a:lnTo>
                  <a:pt x="5221109" y="3819464"/>
                </a:lnTo>
                <a:lnTo>
                  <a:pt x="5194190" y="3832783"/>
                </a:lnTo>
                <a:lnTo>
                  <a:pt x="5171885" y="3838351"/>
                </a:lnTo>
                <a:lnTo>
                  <a:pt x="5155376" y="3851217"/>
                </a:lnTo>
                <a:lnTo>
                  <a:pt x="5143820" y="3852083"/>
                </a:lnTo>
                <a:lnTo>
                  <a:pt x="5133443" y="3840081"/>
                </a:lnTo>
                <a:lnTo>
                  <a:pt x="5124986" y="3839216"/>
                </a:lnTo>
                <a:lnTo>
                  <a:pt x="5114980" y="3823753"/>
                </a:lnTo>
                <a:lnTo>
                  <a:pt x="5113464" y="3828494"/>
                </a:lnTo>
                <a:lnTo>
                  <a:pt x="5110768" y="3819464"/>
                </a:lnTo>
                <a:lnTo>
                  <a:pt x="5111543" y="3799262"/>
                </a:lnTo>
                <a:lnTo>
                  <a:pt x="5104603" y="3776538"/>
                </a:lnTo>
                <a:lnTo>
                  <a:pt x="5113059" y="3770067"/>
                </a:lnTo>
                <a:lnTo>
                  <a:pt x="5113834" y="3744334"/>
                </a:lnTo>
                <a:lnTo>
                  <a:pt x="5098471" y="3712130"/>
                </a:lnTo>
                <a:lnTo>
                  <a:pt x="5086544" y="3683801"/>
                </a:lnTo>
                <a:lnTo>
                  <a:pt x="5086544" y="3683349"/>
                </a:lnTo>
                <a:lnTo>
                  <a:pt x="5069630" y="3639144"/>
                </a:lnTo>
                <a:lnTo>
                  <a:pt x="5069631" y="3639143"/>
                </a:lnTo>
                <a:lnTo>
                  <a:pt x="5050797" y="3613372"/>
                </a:lnTo>
                <a:lnTo>
                  <a:pt x="5041936" y="3588053"/>
                </a:lnTo>
                <a:lnTo>
                  <a:pt x="5036949" y="3554983"/>
                </a:lnTo>
                <a:lnTo>
                  <a:pt x="5031188" y="3530078"/>
                </a:lnTo>
                <a:lnTo>
                  <a:pt x="5023473" y="3477708"/>
                </a:lnTo>
                <a:lnTo>
                  <a:pt x="5023473" y="3436926"/>
                </a:lnTo>
                <a:lnTo>
                  <a:pt x="5020777" y="3418002"/>
                </a:lnTo>
                <a:lnTo>
                  <a:pt x="5010804" y="3404270"/>
                </a:lnTo>
                <a:lnTo>
                  <a:pt x="4997732" y="3376355"/>
                </a:lnTo>
                <a:lnTo>
                  <a:pt x="4984255" y="3334745"/>
                </a:lnTo>
                <a:lnTo>
                  <a:pt x="4978898" y="3313263"/>
                </a:lnTo>
                <a:lnTo>
                  <a:pt x="4957740" y="3280194"/>
                </a:lnTo>
                <a:lnTo>
                  <a:pt x="4956965" y="3254009"/>
                </a:lnTo>
                <a:lnTo>
                  <a:pt x="4969667" y="3247576"/>
                </a:lnTo>
                <a:lnTo>
                  <a:pt x="4985779" y="3241979"/>
                </a:lnTo>
                <a:lnTo>
                  <a:pt x="4985434" y="3241970"/>
                </a:lnTo>
                <a:lnTo>
                  <a:pt x="4969666" y="3247576"/>
                </a:lnTo>
                <a:lnTo>
                  <a:pt x="4956593" y="3254009"/>
                </a:lnTo>
                <a:lnTo>
                  <a:pt x="4954269" y="3232527"/>
                </a:lnTo>
                <a:lnTo>
                  <a:pt x="4958514" y="3202919"/>
                </a:lnTo>
                <a:lnTo>
                  <a:pt x="4968116" y="3171128"/>
                </a:lnTo>
                <a:lnTo>
                  <a:pt x="4969666" y="3156531"/>
                </a:lnTo>
                <a:lnTo>
                  <a:pt x="4978898" y="3126058"/>
                </a:lnTo>
                <a:lnTo>
                  <a:pt x="4985030" y="3112326"/>
                </a:lnTo>
                <a:lnTo>
                  <a:pt x="5000797" y="3089564"/>
                </a:lnTo>
                <a:lnTo>
                  <a:pt x="5009658" y="3074553"/>
                </a:lnTo>
                <a:lnTo>
                  <a:pt x="5013095" y="3048782"/>
                </a:lnTo>
                <a:lnTo>
                  <a:pt x="5011579" y="3029445"/>
                </a:lnTo>
                <a:lnTo>
                  <a:pt x="5003863" y="3017444"/>
                </a:lnTo>
                <a:lnTo>
                  <a:pt x="4996586" y="2996827"/>
                </a:lnTo>
                <a:lnTo>
                  <a:pt x="4990420" y="2976210"/>
                </a:lnTo>
                <a:lnTo>
                  <a:pt x="4991970" y="2969363"/>
                </a:lnTo>
                <a:lnTo>
                  <a:pt x="5000022" y="2955631"/>
                </a:lnTo>
                <a:lnTo>
                  <a:pt x="4992341" y="2922561"/>
                </a:lnTo>
                <a:lnTo>
                  <a:pt x="4986950" y="2899800"/>
                </a:lnTo>
                <a:lnTo>
                  <a:pt x="4973507" y="2878318"/>
                </a:lnTo>
                <a:lnTo>
                  <a:pt x="4976202" y="2871885"/>
                </a:lnTo>
                <a:lnTo>
                  <a:pt x="4972361" y="2861163"/>
                </a:lnTo>
                <a:lnTo>
                  <a:pt x="4979268" y="2857288"/>
                </a:lnTo>
                <a:lnTo>
                  <a:pt x="4980414" y="2842691"/>
                </a:lnTo>
                <a:lnTo>
                  <a:pt x="4984659" y="2833699"/>
                </a:lnTo>
                <a:lnTo>
                  <a:pt x="4994261" y="2826814"/>
                </a:lnTo>
                <a:lnTo>
                  <a:pt x="5001572" y="2829824"/>
                </a:lnTo>
                <a:lnTo>
                  <a:pt x="5010795" y="2816932"/>
                </a:lnTo>
                <a:lnTo>
                  <a:pt x="5010400" y="2816920"/>
                </a:lnTo>
                <a:lnTo>
                  <a:pt x="5001572" y="2829824"/>
                </a:lnTo>
                <a:lnTo>
                  <a:pt x="4994261" y="2826363"/>
                </a:lnTo>
                <a:lnTo>
                  <a:pt x="4984659" y="2814775"/>
                </a:lnTo>
                <a:lnTo>
                  <a:pt x="4975798" y="2820795"/>
                </a:lnTo>
                <a:lnTo>
                  <a:pt x="4965421" y="2834978"/>
                </a:lnTo>
                <a:lnTo>
                  <a:pt x="4943117" y="2799350"/>
                </a:lnTo>
                <a:lnTo>
                  <a:pt x="4943349" y="2799139"/>
                </a:lnTo>
                <a:lnTo>
                  <a:pt x="4915455" y="2765002"/>
                </a:lnTo>
                <a:lnTo>
                  <a:pt x="4897767" y="2736635"/>
                </a:lnTo>
                <a:lnTo>
                  <a:pt x="4881224" y="2701007"/>
                </a:lnTo>
                <a:lnTo>
                  <a:pt x="4882370" y="2689833"/>
                </a:lnTo>
                <a:lnTo>
                  <a:pt x="4888536" y="2679111"/>
                </a:lnTo>
                <a:lnTo>
                  <a:pt x="4894668" y="2654206"/>
                </a:lnTo>
                <a:lnTo>
                  <a:pt x="4900058" y="2628435"/>
                </a:lnTo>
                <a:lnTo>
                  <a:pt x="4895072" y="2623733"/>
                </a:lnTo>
                <a:lnTo>
                  <a:pt x="4904304" y="2585095"/>
                </a:lnTo>
                <a:lnTo>
                  <a:pt x="4904304" y="2585095"/>
                </a:lnTo>
                <a:lnTo>
                  <a:pt x="4908145" y="2558458"/>
                </a:lnTo>
                <a:lnTo>
                  <a:pt x="4897768" y="2535697"/>
                </a:lnTo>
                <a:lnTo>
                  <a:pt x="4885066" y="2529715"/>
                </a:lnTo>
                <a:lnTo>
                  <a:pt x="4880079" y="2514667"/>
                </a:lnTo>
                <a:lnTo>
                  <a:pt x="4873139" y="2509964"/>
                </a:lnTo>
                <a:lnTo>
                  <a:pt x="4873139" y="2500521"/>
                </a:lnTo>
                <a:lnTo>
                  <a:pt x="4880079" y="2476029"/>
                </a:lnTo>
                <a:lnTo>
                  <a:pt x="4885366" y="2462417"/>
                </a:lnTo>
                <a:lnTo>
                  <a:pt x="4880079" y="2476029"/>
                </a:lnTo>
                <a:lnTo>
                  <a:pt x="4873139" y="2500520"/>
                </a:lnTo>
                <a:lnTo>
                  <a:pt x="4845478" y="2512522"/>
                </a:lnTo>
                <a:lnTo>
                  <a:pt x="4835067" y="2511243"/>
                </a:lnTo>
                <a:lnTo>
                  <a:pt x="4824690" y="2518541"/>
                </a:lnTo>
                <a:lnTo>
                  <a:pt x="4803161" y="2517676"/>
                </a:lnTo>
                <a:lnTo>
                  <a:pt x="4788572" y="2496645"/>
                </a:lnTo>
                <a:lnTo>
                  <a:pt x="4779340" y="2471740"/>
                </a:lnTo>
                <a:lnTo>
                  <a:pt x="4760877" y="2449430"/>
                </a:lnTo>
                <a:lnTo>
                  <a:pt x="4740123" y="2449430"/>
                </a:lnTo>
                <a:lnTo>
                  <a:pt x="4716640" y="2449430"/>
                </a:lnTo>
                <a:lnTo>
                  <a:pt x="4694369" y="2453719"/>
                </a:lnTo>
                <a:lnTo>
                  <a:pt x="4687833" y="2430093"/>
                </a:lnTo>
                <a:lnTo>
                  <a:pt x="4688574" y="2351538"/>
                </a:lnTo>
                <a:lnTo>
                  <a:pt x="4683217" y="2344654"/>
                </a:lnTo>
                <a:lnTo>
                  <a:pt x="4682442" y="2327912"/>
                </a:lnTo>
                <a:lnTo>
                  <a:pt x="4672806" y="2315873"/>
                </a:lnTo>
                <a:lnTo>
                  <a:pt x="4672800" y="2315865"/>
                </a:lnTo>
                <a:lnTo>
                  <a:pt x="4672806" y="2315873"/>
                </a:lnTo>
                <a:lnTo>
                  <a:pt x="4682442" y="2327912"/>
                </a:lnTo>
                <a:lnTo>
                  <a:pt x="4683217" y="2344654"/>
                </a:lnTo>
                <a:lnTo>
                  <a:pt x="4688574" y="2351538"/>
                </a:lnTo>
                <a:lnTo>
                  <a:pt x="4687833" y="2430093"/>
                </a:lnTo>
                <a:lnTo>
                  <a:pt x="4694369" y="2453719"/>
                </a:lnTo>
                <a:lnTo>
                  <a:pt x="4672435" y="2460567"/>
                </a:lnTo>
                <a:lnTo>
                  <a:pt x="4666674" y="2448979"/>
                </a:lnTo>
                <a:lnTo>
                  <a:pt x="4659383" y="2427595"/>
                </a:lnTo>
                <a:lnTo>
                  <a:pt x="4666271" y="2448979"/>
                </a:lnTo>
                <a:lnTo>
                  <a:pt x="4672066" y="2460566"/>
                </a:lnTo>
                <a:lnTo>
                  <a:pt x="4630523" y="2481183"/>
                </a:lnTo>
                <a:lnTo>
                  <a:pt x="4615160" y="2492357"/>
                </a:lnTo>
                <a:lnTo>
                  <a:pt x="4590935" y="2502665"/>
                </a:lnTo>
                <a:lnTo>
                  <a:pt x="4567081" y="2492771"/>
                </a:lnTo>
                <a:lnTo>
                  <a:pt x="4567081" y="2492771"/>
                </a:lnTo>
                <a:lnTo>
                  <a:pt x="4554379" y="2493222"/>
                </a:lnTo>
                <a:lnTo>
                  <a:pt x="4535950" y="2486337"/>
                </a:lnTo>
                <a:lnTo>
                  <a:pt x="4518632" y="2486751"/>
                </a:lnTo>
                <a:lnTo>
                  <a:pt x="4486726" y="2492771"/>
                </a:lnTo>
                <a:lnTo>
                  <a:pt x="4467892" y="2502214"/>
                </a:lnTo>
                <a:lnTo>
                  <a:pt x="4440972" y="2515118"/>
                </a:lnTo>
                <a:lnTo>
                  <a:pt x="4435985" y="2514253"/>
                </a:lnTo>
                <a:lnTo>
                  <a:pt x="4435985" y="2514253"/>
                </a:lnTo>
                <a:lnTo>
                  <a:pt x="4428675" y="2514667"/>
                </a:lnTo>
                <a:lnTo>
                  <a:pt x="4401351" y="2498376"/>
                </a:lnTo>
                <a:lnTo>
                  <a:pt x="4376755" y="2472605"/>
                </a:lnTo>
                <a:lnTo>
                  <a:pt x="4353676" y="2453719"/>
                </a:lnTo>
                <a:lnTo>
                  <a:pt x="4335617" y="2431823"/>
                </a:lnTo>
                <a:lnTo>
                  <a:pt x="4335692" y="2431701"/>
                </a:lnTo>
                <a:lnTo>
                  <a:pt x="4328710" y="2428813"/>
                </a:lnTo>
                <a:lnTo>
                  <a:pt x="4309068" y="2415495"/>
                </a:lnTo>
                <a:lnTo>
                  <a:pt x="4294850" y="2396609"/>
                </a:lnTo>
                <a:lnTo>
                  <a:pt x="4290638" y="2384570"/>
                </a:lnTo>
                <a:lnTo>
                  <a:pt x="4287168" y="2359251"/>
                </a:lnTo>
                <a:lnTo>
                  <a:pt x="4275645" y="2339086"/>
                </a:lnTo>
                <a:lnTo>
                  <a:pt x="4265638" y="2325768"/>
                </a:lnTo>
                <a:lnTo>
                  <a:pt x="4258327" y="2321028"/>
                </a:lnTo>
                <a:lnTo>
                  <a:pt x="4252162" y="2314594"/>
                </a:lnTo>
                <a:lnTo>
                  <a:pt x="4248725" y="2299583"/>
                </a:lnTo>
                <a:lnTo>
                  <a:pt x="4244884" y="2292285"/>
                </a:lnTo>
                <a:lnTo>
                  <a:pt x="4237169" y="2286265"/>
                </a:lnTo>
                <a:lnTo>
                  <a:pt x="4223355" y="2272082"/>
                </a:lnTo>
                <a:lnTo>
                  <a:pt x="4211799" y="2269523"/>
                </a:lnTo>
                <a:lnTo>
                  <a:pt x="4206038" y="2260080"/>
                </a:lnTo>
                <a:lnTo>
                  <a:pt x="4206038" y="2254926"/>
                </a:lnTo>
                <a:lnTo>
                  <a:pt x="4197952" y="2247628"/>
                </a:lnTo>
                <a:lnTo>
                  <a:pt x="4196435" y="2240743"/>
                </a:lnTo>
                <a:lnTo>
                  <a:pt x="4210957" y="2234789"/>
                </a:lnTo>
                <a:lnTo>
                  <a:pt x="4210654" y="2234760"/>
                </a:lnTo>
                <a:lnTo>
                  <a:pt x="4196436" y="2240329"/>
                </a:lnTo>
                <a:lnTo>
                  <a:pt x="4192595" y="2214144"/>
                </a:lnTo>
                <a:lnTo>
                  <a:pt x="4192594" y="2214144"/>
                </a:lnTo>
                <a:lnTo>
                  <a:pt x="4196031" y="2199095"/>
                </a:lnTo>
                <a:lnTo>
                  <a:pt x="4196032" y="2199095"/>
                </a:lnTo>
                <a:lnTo>
                  <a:pt x="4185284" y="2172496"/>
                </a:lnTo>
                <a:lnTo>
                  <a:pt x="4172211" y="2160044"/>
                </a:lnTo>
                <a:lnTo>
                  <a:pt x="4184509" y="2153610"/>
                </a:lnTo>
                <a:lnTo>
                  <a:pt x="4197952" y="2129984"/>
                </a:lnTo>
                <a:lnTo>
                  <a:pt x="4204118" y="2112377"/>
                </a:lnTo>
                <a:lnTo>
                  <a:pt x="4202197" y="2093905"/>
                </a:lnTo>
                <a:lnTo>
                  <a:pt x="4210283" y="2076750"/>
                </a:lnTo>
                <a:lnTo>
                  <a:pt x="4214124" y="2044959"/>
                </a:lnTo>
                <a:lnTo>
                  <a:pt x="4211799" y="2011476"/>
                </a:lnTo>
                <a:lnTo>
                  <a:pt x="4208733" y="1994320"/>
                </a:lnTo>
                <a:lnTo>
                  <a:pt x="4212204" y="1977127"/>
                </a:lnTo>
                <a:lnTo>
                  <a:pt x="4205668" y="1960837"/>
                </a:lnTo>
                <a:lnTo>
                  <a:pt x="4192191" y="1946654"/>
                </a:lnTo>
                <a:lnTo>
                  <a:pt x="4197952" y="1934615"/>
                </a:lnTo>
                <a:lnTo>
                  <a:pt x="4301791" y="1935066"/>
                </a:lnTo>
                <a:lnTo>
                  <a:pt x="4301791" y="1935066"/>
                </a:lnTo>
                <a:lnTo>
                  <a:pt x="4197952" y="1934614"/>
                </a:lnTo>
                <a:lnTo>
                  <a:pt x="4192191" y="1946653"/>
                </a:lnTo>
                <a:lnTo>
                  <a:pt x="4193741" y="1932056"/>
                </a:lnTo>
                <a:lnTo>
                  <a:pt x="4193336" y="1932056"/>
                </a:lnTo>
                <a:lnTo>
                  <a:pt x="4194886" y="1915728"/>
                </a:lnTo>
                <a:lnTo>
                  <a:pt x="4205667" y="1906737"/>
                </a:lnTo>
                <a:lnTo>
                  <a:pt x="4214494" y="1889130"/>
                </a:lnTo>
                <a:lnTo>
                  <a:pt x="4213349" y="1877091"/>
                </a:lnTo>
                <a:lnTo>
                  <a:pt x="4222951" y="1853050"/>
                </a:lnTo>
                <a:lnTo>
                  <a:pt x="4237944" y="1831568"/>
                </a:lnTo>
                <a:lnTo>
                  <a:pt x="4246805" y="1826000"/>
                </a:lnTo>
                <a:lnTo>
                  <a:pt x="4254487" y="1805835"/>
                </a:lnTo>
                <a:lnTo>
                  <a:pt x="4255632" y="1788228"/>
                </a:lnTo>
                <a:lnTo>
                  <a:pt x="4265639" y="1766756"/>
                </a:lnTo>
                <a:lnTo>
                  <a:pt x="4283327" y="1754303"/>
                </a:lnTo>
                <a:lnTo>
                  <a:pt x="4300611" y="1719541"/>
                </a:lnTo>
                <a:lnTo>
                  <a:pt x="4301386" y="1718676"/>
                </a:lnTo>
                <a:lnTo>
                  <a:pt x="4314863" y="1705809"/>
                </a:lnTo>
                <a:lnTo>
                  <a:pt x="4339087" y="1702347"/>
                </a:lnTo>
                <a:lnTo>
                  <a:pt x="4360212" y="1678759"/>
                </a:lnTo>
                <a:lnTo>
                  <a:pt x="4373284" y="1669316"/>
                </a:lnTo>
                <a:lnTo>
                  <a:pt x="4395993" y="1640949"/>
                </a:lnTo>
                <a:lnTo>
                  <a:pt x="4390602" y="1598474"/>
                </a:lnTo>
                <a:lnTo>
                  <a:pt x="4400609" y="1569692"/>
                </a:lnTo>
                <a:lnTo>
                  <a:pt x="4405224" y="1551221"/>
                </a:lnTo>
                <a:lnTo>
                  <a:pt x="4421733" y="1528458"/>
                </a:lnTo>
                <a:lnTo>
                  <a:pt x="4447878" y="1512583"/>
                </a:lnTo>
                <a:lnTo>
                  <a:pt x="4467116" y="1498852"/>
                </a:lnTo>
                <a:lnTo>
                  <a:pt x="4484805" y="1462772"/>
                </a:lnTo>
                <a:lnTo>
                  <a:pt x="4493632" y="1442193"/>
                </a:lnTo>
                <a:lnTo>
                  <a:pt x="4512095" y="1442193"/>
                </a:lnTo>
                <a:lnTo>
                  <a:pt x="4527088" y="1456339"/>
                </a:lnTo>
                <a:lnTo>
                  <a:pt x="4551313" y="1454195"/>
                </a:lnTo>
                <a:lnTo>
                  <a:pt x="4577457" y="1461945"/>
                </a:lnTo>
                <a:lnTo>
                  <a:pt x="4588610" y="1462359"/>
                </a:lnTo>
                <a:lnTo>
                  <a:pt x="4588611" y="1462362"/>
                </a:lnTo>
                <a:lnTo>
                  <a:pt x="4613239" y="1443476"/>
                </a:lnTo>
                <a:lnTo>
                  <a:pt x="4640529" y="1437042"/>
                </a:lnTo>
                <a:lnTo>
                  <a:pt x="4656668" y="1423310"/>
                </a:lnTo>
                <a:lnTo>
                  <a:pt x="4680892" y="1412550"/>
                </a:lnTo>
                <a:lnTo>
                  <a:pt x="4723580" y="1406117"/>
                </a:lnTo>
                <a:lnTo>
                  <a:pt x="4765493" y="1403559"/>
                </a:lnTo>
                <a:lnTo>
                  <a:pt x="4778565" y="1408676"/>
                </a:lnTo>
                <a:lnTo>
                  <a:pt x="4802015" y="1394529"/>
                </a:lnTo>
                <a:lnTo>
                  <a:pt x="4828935" y="1394529"/>
                </a:lnTo>
                <a:lnTo>
                  <a:pt x="4839682" y="1402693"/>
                </a:lnTo>
                <a:lnTo>
                  <a:pt x="4856581" y="1400600"/>
                </a:lnTo>
                <a:lnTo>
                  <a:pt x="4856596" y="1400541"/>
                </a:lnTo>
                <a:close/>
                <a:moveTo>
                  <a:pt x="5722513" y="1385078"/>
                </a:moveTo>
                <a:lnTo>
                  <a:pt x="5712506" y="1390232"/>
                </a:lnTo>
                <a:lnTo>
                  <a:pt x="5684070" y="1396251"/>
                </a:lnTo>
                <a:lnTo>
                  <a:pt x="5670594" y="1395386"/>
                </a:lnTo>
                <a:lnTo>
                  <a:pt x="5642899" y="1408667"/>
                </a:lnTo>
                <a:lnTo>
                  <a:pt x="5622549" y="1408667"/>
                </a:lnTo>
                <a:lnTo>
                  <a:pt x="5622550" y="1408667"/>
                </a:lnTo>
                <a:lnTo>
                  <a:pt x="5642900" y="1408667"/>
                </a:lnTo>
                <a:lnTo>
                  <a:pt x="5670594" y="1395386"/>
                </a:lnTo>
                <a:lnTo>
                  <a:pt x="5684071" y="1396252"/>
                </a:lnTo>
                <a:lnTo>
                  <a:pt x="5712507" y="1390233"/>
                </a:lnTo>
                <a:lnTo>
                  <a:pt x="5702130" y="1412542"/>
                </a:lnTo>
                <a:lnTo>
                  <a:pt x="5689428" y="1421120"/>
                </a:lnTo>
                <a:lnTo>
                  <a:pt x="5689429" y="1421125"/>
                </a:lnTo>
                <a:lnTo>
                  <a:pt x="5702130" y="1412549"/>
                </a:lnTo>
                <a:lnTo>
                  <a:pt x="5712507" y="1390652"/>
                </a:lnTo>
                <a:lnTo>
                  <a:pt x="5722513" y="1385084"/>
                </a:lnTo>
                <a:lnTo>
                  <a:pt x="5752095" y="1389787"/>
                </a:lnTo>
                <a:lnTo>
                  <a:pt x="5752285" y="1389944"/>
                </a:lnTo>
                <a:lnTo>
                  <a:pt x="5752095" y="1389781"/>
                </a:lnTo>
                <a:close/>
                <a:moveTo>
                  <a:pt x="6134884" y="1384306"/>
                </a:moveTo>
                <a:lnTo>
                  <a:pt x="6136622" y="1384633"/>
                </a:lnTo>
                <a:lnTo>
                  <a:pt x="6137194" y="1385126"/>
                </a:lnTo>
                <a:lnTo>
                  <a:pt x="6136621" y="1384627"/>
                </a:lnTo>
                <a:close/>
                <a:moveTo>
                  <a:pt x="7819570" y="1369619"/>
                </a:moveTo>
                <a:lnTo>
                  <a:pt x="7819562" y="1369651"/>
                </a:lnTo>
                <a:lnTo>
                  <a:pt x="7830721" y="1370486"/>
                </a:lnTo>
                <a:lnTo>
                  <a:pt x="7830728" y="1370457"/>
                </a:lnTo>
                <a:close/>
                <a:moveTo>
                  <a:pt x="6435369" y="1365741"/>
                </a:moveTo>
                <a:lnTo>
                  <a:pt x="6435369" y="1365751"/>
                </a:lnTo>
                <a:lnTo>
                  <a:pt x="6443051" y="1367481"/>
                </a:lnTo>
                <a:lnTo>
                  <a:pt x="6447666" y="1396262"/>
                </a:lnTo>
                <a:lnTo>
                  <a:pt x="6460368" y="1407849"/>
                </a:lnTo>
                <a:lnTo>
                  <a:pt x="6467275" y="1400551"/>
                </a:lnTo>
                <a:lnTo>
                  <a:pt x="6477652" y="1397089"/>
                </a:lnTo>
                <a:lnTo>
                  <a:pt x="6489579" y="1381213"/>
                </a:lnTo>
                <a:lnTo>
                  <a:pt x="6507638" y="1384224"/>
                </a:lnTo>
                <a:lnTo>
                  <a:pt x="6533782" y="1384224"/>
                </a:lnTo>
                <a:lnTo>
                  <a:pt x="6533782" y="1384222"/>
                </a:lnTo>
                <a:lnTo>
                  <a:pt x="6533778" y="1384213"/>
                </a:lnTo>
                <a:lnTo>
                  <a:pt x="6507638" y="1384213"/>
                </a:lnTo>
                <a:lnTo>
                  <a:pt x="6489579" y="1381203"/>
                </a:lnTo>
                <a:lnTo>
                  <a:pt x="6477282" y="1397079"/>
                </a:lnTo>
                <a:lnTo>
                  <a:pt x="6467275" y="1400541"/>
                </a:lnTo>
                <a:lnTo>
                  <a:pt x="6460368" y="1407839"/>
                </a:lnTo>
                <a:lnTo>
                  <a:pt x="6447667" y="1396252"/>
                </a:lnTo>
                <a:lnTo>
                  <a:pt x="6443051" y="1367471"/>
                </a:lnTo>
                <a:close/>
                <a:moveTo>
                  <a:pt x="6066643" y="1359758"/>
                </a:moveTo>
                <a:lnTo>
                  <a:pt x="6056284" y="1366181"/>
                </a:lnTo>
                <a:lnTo>
                  <a:pt x="6056637" y="1366199"/>
                </a:lnTo>
                <a:lnTo>
                  <a:pt x="6066643" y="1359764"/>
                </a:lnTo>
                <a:lnTo>
                  <a:pt x="6084702" y="1363189"/>
                </a:lnTo>
                <a:lnTo>
                  <a:pt x="6085635" y="1363710"/>
                </a:lnTo>
                <a:lnTo>
                  <a:pt x="6084702" y="1363182"/>
                </a:lnTo>
                <a:close/>
                <a:moveTo>
                  <a:pt x="5033849" y="1356303"/>
                </a:moveTo>
                <a:lnTo>
                  <a:pt x="5026168" y="1383354"/>
                </a:lnTo>
                <a:lnTo>
                  <a:pt x="5030413" y="1394075"/>
                </a:lnTo>
                <a:lnTo>
                  <a:pt x="5026168" y="1411683"/>
                </a:lnTo>
                <a:lnTo>
                  <a:pt x="5005784" y="1399230"/>
                </a:lnTo>
                <a:lnTo>
                  <a:pt x="4992711" y="1395392"/>
                </a:lnTo>
                <a:lnTo>
                  <a:pt x="4956964" y="1377786"/>
                </a:lnTo>
                <a:lnTo>
                  <a:pt x="4959660" y="1359312"/>
                </a:lnTo>
                <a:lnTo>
                  <a:pt x="4989275" y="1362736"/>
                </a:lnTo>
                <a:lnTo>
                  <a:pt x="5014645" y="1358899"/>
                </a:lnTo>
                <a:close/>
                <a:moveTo>
                  <a:pt x="5758964" y="1353957"/>
                </a:moveTo>
                <a:lnTo>
                  <a:pt x="5755565" y="1364461"/>
                </a:lnTo>
                <a:lnTo>
                  <a:pt x="5755655" y="1364604"/>
                </a:lnTo>
                <a:lnTo>
                  <a:pt x="5759035" y="1354159"/>
                </a:lnTo>
                <a:close/>
                <a:moveTo>
                  <a:pt x="7861077" y="1351146"/>
                </a:moveTo>
                <a:lnTo>
                  <a:pt x="7851105" y="1353290"/>
                </a:lnTo>
                <a:lnTo>
                  <a:pt x="7834192" y="1355021"/>
                </a:lnTo>
                <a:lnTo>
                  <a:pt x="7834191" y="1355023"/>
                </a:lnTo>
                <a:lnTo>
                  <a:pt x="7851105" y="1353293"/>
                </a:lnTo>
                <a:lnTo>
                  <a:pt x="7861077" y="1351148"/>
                </a:lnTo>
                <a:close/>
                <a:moveTo>
                  <a:pt x="4459032" y="1351142"/>
                </a:moveTo>
                <a:lnTo>
                  <a:pt x="4459030" y="1351146"/>
                </a:lnTo>
                <a:lnTo>
                  <a:pt x="4467486" y="1361454"/>
                </a:lnTo>
                <a:lnTo>
                  <a:pt x="4467488" y="1361450"/>
                </a:lnTo>
                <a:close/>
                <a:moveTo>
                  <a:pt x="6419972" y="1346854"/>
                </a:moveTo>
                <a:lnTo>
                  <a:pt x="6411515" y="1359307"/>
                </a:lnTo>
                <a:lnTo>
                  <a:pt x="6411516" y="1359316"/>
                </a:lnTo>
                <a:lnTo>
                  <a:pt x="6419972" y="1346865"/>
                </a:lnTo>
                <a:lnTo>
                  <a:pt x="6435369" y="1355028"/>
                </a:lnTo>
                <a:lnTo>
                  <a:pt x="6435369" y="1355018"/>
                </a:lnTo>
                <a:close/>
                <a:moveTo>
                  <a:pt x="4680118" y="1337409"/>
                </a:moveTo>
                <a:lnTo>
                  <a:pt x="4681297" y="1339554"/>
                </a:lnTo>
                <a:lnTo>
                  <a:pt x="4683959" y="1339554"/>
                </a:lnTo>
                <a:lnTo>
                  <a:pt x="4683959" y="1340419"/>
                </a:lnTo>
                <a:lnTo>
                  <a:pt x="4683217" y="1341284"/>
                </a:lnTo>
                <a:lnTo>
                  <a:pt x="4681297" y="1340419"/>
                </a:lnTo>
                <a:lnTo>
                  <a:pt x="4678972" y="1340419"/>
                </a:lnTo>
                <a:lnTo>
                  <a:pt x="4678972" y="1339554"/>
                </a:lnTo>
                <a:lnTo>
                  <a:pt x="4679343" y="1338275"/>
                </a:lnTo>
                <a:close/>
                <a:moveTo>
                  <a:pt x="5846372" y="1335927"/>
                </a:moveTo>
                <a:lnTo>
                  <a:pt x="5846297" y="1336139"/>
                </a:lnTo>
                <a:lnTo>
                  <a:pt x="5846299" y="1336140"/>
                </a:lnTo>
                <a:close/>
                <a:moveTo>
                  <a:pt x="4682813" y="1325408"/>
                </a:moveTo>
                <a:lnTo>
                  <a:pt x="4684363" y="1326687"/>
                </a:lnTo>
                <a:lnTo>
                  <a:pt x="4684363" y="1327966"/>
                </a:lnTo>
                <a:lnTo>
                  <a:pt x="4681297" y="1331841"/>
                </a:lnTo>
                <a:lnTo>
                  <a:pt x="4680118" y="1331841"/>
                </a:lnTo>
                <a:lnTo>
                  <a:pt x="4678972" y="1333986"/>
                </a:lnTo>
                <a:lnTo>
                  <a:pt x="4675131" y="1333534"/>
                </a:lnTo>
                <a:lnTo>
                  <a:pt x="4674727" y="1332706"/>
                </a:lnTo>
                <a:lnTo>
                  <a:pt x="4675131" y="1330525"/>
                </a:lnTo>
                <a:lnTo>
                  <a:pt x="4676681" y="1329697"/>
                </a:lnTo>
                <a:lnTo>
                  <a:pt x="4676681" y="1327966"/>
                </a:lnTo>
                <a:lnTo>
                  <a:pt x="4677422" y="1326687"/>
                </a:lnTo>
                <a:close/>
                <a:moveTo>
                  <a:pt x="5786325" y="1318533"/>
                </a:moveTo>
                <a:lnTo>
                  <a:pt x="5786326" y="1318534"/>
                </a:lnTo>
                <a:lnTo>
                  <a:pt x="5799799" y="1338283"/>
                </a:lnTo>
                <a:lnTo>
                  <a:pt x="5799800" y="1338283"/>
                </a:lnTo>
                <a:lnTo>
                  <a:pt x="5786326" y="1318534"/>
                </a:lnTo>
                <a:close/>
                <a:moveTo>
                  <a:pt x="5843309" y="1309591"/>
                </a:moveTo>
                <a:lnTo>
                  <a:pt x="5851992" y="1319693"/>
                </a:lnTo>
                <a:lnTo>
                  <a:pt x="5852093" y="1319401"/>
                </a:lnTo>
                <a:close/>
                <a:moveTo>
                  <a:pt x="4457112" y="1307804"/>
                </a:moveTo>
                <a:lnTo>
                  <a:pt x="4457110" y="1307805"/>
                </a:lnTo>
                <a:lnTo>
                  <a:pt x="4466712" y="1327969"/>
                </a:lnTo>
                <a:lnTo>
                  <a:pt x="4466713" y="1327966"/>
                </a:lnTo>
                <a:close/>
                <a:moveTo>
                  <a:pt x="6488028" y="1306944"/>
                </a:moveTo>
                <a:lnTo>
                  <a:pt x="6488003" y="1306986"/>
                </a:lnTo>
                <a:lnTo>
                  <a:pt x="6488029" y="1306946"/>
                </a:lnTo>
                <a:close/>
                <a:moveTo>
                  <a:pt x="5760949" y="1305210"/>
                </a:moveTo>
                <a:lnTo>
                  <a:pt x="5744817" y="1314650"/>
                </a:lnTo>
                <a:lnTo>
                  <a:pt x="5754969" y="1342560"/>
                </a:lnTo>
                <a:lnTo>
                  <a:pt x="5745188" y="1314656"/>
                </a:lnTo>
                <a:lnTo>
                  <a:pt x="5760954" y="1305214"/>
                </a:lnTo>
                <a:close/>
                <a:moveTo>
                  <a:pt x="5765572" y="1303936"/>
                </a:moveTo>
                <a:lnTo>
                  <a:pt x="5760957" y="1305215"/>
                </a:lnTo>
                <a:lnTo>
                  <a:pt x="5760957" y="1305216"/>
                </a:lnTo>
                <a:lnTo>
                  <a:pt x="5765572" y="1303937"/>
                </a:lnTo>
                <a:lnTo>
                  <a:pt x="5765593" y="1303959"/>
                </a:lnTo>
                <a:close/>
                <a:moveTo>
                  <a:pt x="4722805" y="1295761"/>
                </a:moveTo>
                <a:lnTo>
                  <a:pt x="4723580" y="1296627"/>
                </a:lnTo>
                <a:lnTo>
                  <a:pt x="4722805" y="1297492"/>
                </a:lnTo>
                <a:lnTo>
                  <a:pt x="4722805" y="1298358"/>
                </a:lnTo>
                <a:lnTo>
                  <a:pt x="4723580" y="1299186"/>
                </a:lnTo>
                <a:lnTo>
                  <a:pt x="4723176" y="1299637"/>
                </a:lnTo>
                <a:lnTo>
                  <a:pt x="4722805" y="1300915"/>
                </a:lnTo>
                <a:lnTo>
                  <a:pt x="4722435" y="1302646"/>
                </a:lnTo>
                <a:lnTo>
                  <a:pt x="4724726" y="1303512"/>
                </a:lnTo>
                <a:lnTo>
                  <a:pt x="4727051" y="1302195"/>
                </a:lnTo>
                <a:lnTo>
                  <a:pt x="4728567" y="1303060"/>
                </a:lnTo>
                <a:lnTo>
                  <a:pt x="4729712" y="1303512"/>
                </a:lnTo>
                <a:lnTo>
                  <a:pt x="4730487" y="1305656"/>
                </a:lnTo>
                <a:lnTo>
                  <a:pt x="4728971" y="1307801"/>
                </a:lnTo>
                <a:lnTo>
                  <a:pt x="4727421" y="1310359"/>
                </a:lnTo>
                <a:lnTo>
                  <a:pt x="4726276" y="1312955"/>
                </a:lnTo>
                <a:lnTo>
                  <a:pt x="4725096" y="1316378"/>
                </a:lnTo>
                <a:lnTo>
                  <a:pt x="4722805" y="1318109"/>
                </a:lnTo>
                <a:lnTo>
                  <a:pt x="4720885" y="1318937"/>
                </a:lnTo>
                <a:lnTo>
                  <a:pt x="4716640" y="1316792"/>
                </a:lnTo>
                <a:lnTo>
                  <a:pt x="4713574" y="1316378"/>
                </a:lnTo>
                <a:lnTo>
                  <a:pt x="4713203" y="1315099"/>
                </a:lnTo>
                <a:lnTo>
                  <a:pt x="4712428" y="1312090"/>
                </a:lnTo>
                <a:lnTo>
                  <a:pt x="4711283" y="1310810"/>
                </a:lnTo>
                <a:lnTo>
                  <a:pt x="4709733" y="1310359"/>
                </a:lnTo>
                <a:lnTo>
                  <a:pt x="4708183" y="1310810"/>
                </a:lnTo>
                <a:lnTo>
                  <a:pt x="4706263" y="1312955"/>
                </a:lnTo>
                <a:lnTo>
                  <a:pt x="4705488" y="1310810"/>
                </a:lnTo>
                <a:lnTo>
                  <a:pt x="4703567" y="1310810"/>
                </a:lnTo>
                <a:lnTo>
                  <a:pt x="4703197" y="1309945"/>
                </a:lnTo>
                <a:lnTo>
                  <a:pt x="4703197" y="1308214"/>
                </a:lnTo>
                <a:lnTo>
                  <a:pt x="4713203" y="1300050"/>
                </a:lnTo>
                <a:lnTo>
                  <a:pt x="4716640" y="1297906"/>
                </a:lnTo>
                <a:close/>
                <a:moveTo>
                  <a:pt x="4744739" y="1292752"/>
                </a:moveTo>
                <a:lnTo>
                  <a:pt x="4749321" y="1294482"/>
                </a:lnTo>
                <a:lnTo>
                  <a:pt x="4751646" y="1298358"/>
                </a:lnTo>
                <a:lnTo>
                  <a:pt x="4751646" y="1298772"/>
                </a:lnTo>
                <a:lnTo>
                  <a:pt x="4751275" y="1300915"/>
                </a:lnTo>
                <a:lnTo>
                  <a:pt x="4750500" y="1300915"/>
                </a:lnTo>
                <a:lnTo>
                  <a:pt x="4742785" y="1297041"/>
                </a:lnTo>
                <a:lnTo>
                  <a:pt x="4740123" y="1296627"/>
                </a:lnTo>
                <a:lnTo>
                  <a:pt x="4739719" y="1296213"/>
                </a:lnTo>
                <a:lnTo>
                  <a:pt x="4739719" y="1294031"/>
                </a:lnTo>
                <a:lnTo>
                  <a:pt x="4740123" y="1293203"/>
                </a:lnTo>
                <a:close/>
                <a:moveTo>
                  <a:pt x="4469037" y="1288918"/>
                </a:moveTo>
                <a:lnTo>
                  <a:pt x="4467487" y="1305205"/>
                </a:lnTo>
                <a:lnTo>
                  <a:pt x="4467488" y="1305205"/>
                </a:lnTo>
                <a:lnTo>
                  <a:pt x="4469037" y="1288918"/>
                </a:lnTo>
                <a:close/>
                <a:moveTo>
                  <a:pt x="5784809" y="1288060"/>
                </a:moveTo>
                <a:lnTo>
                  <a:pt x="5780194" y="1298782"/>
                </a:lnTo>
                <a:lnTo>
                  <a:pt x="5780194" y="1298782"/>
                </a:lnTo>
                <a:lnTo>
                  <a:pt x="5784810" y="1288060"/>
                </a:lnTo>
                <a:close/>
                <a:moveTo>
                  <a:pt x="6409594" y="1286734"/>
                </a:moveTo>
                <a:lnTo>
                  <a:pt x="6399621" y="1288051"/>
                </a:lnTo>
                <a:lnTo>
                  <a:pt x="6399622" y="1288051"/>
                </a:lnTo>
                <a:lnTo>
                  <a:pt x="6409595" y="1286734"/>
                </a:lnTo>
                <a:lnTo>
                  <a:pt x="6403058" y="1297494"/>
                </a:lnTo>
                <a:lnTo>
                  <a:pt x="6374622" y="1291888"/>
                </a:lnTo>
                <a:lnTo>
                  <a:pt x="6374623" y="1291893"/>
                </a:lnTo>
                <a:lnTo>
                  <a:pt x="6403058" y="1297498"/>
                </a:lnTo>
                <a:lnTo>
                  <a:pt x="6409594" y="1286739"/>
                </a:lnTo>
                <a:lnTo>
                  <a:pt x="6411188" y="1287015"/>
                </a:lnTo>
                <a:lnTo>
                  <a:pt x="6409595" y="1286734"/>
                </a:lnTo>
                <a:close/>
                <a:moveTo>
                  <a:pt x="5157295" y="1280384"/>
                </a:moveTo>
                <a:lnTo>
                  <a:pt x="5156893" y="1291484"/>
                </a:lnTo>
                <a:lnTo>
                  <a:pt x="5146594" y="1307690"/>
                </a:lnTo>
                <a:lnTo>
                  <a:pt x="5156893" y="1291894"/>
                </a:lnTo>
                <a:close/>
                <a:moveTo>
                  <a:pt x="6517274" y="1276020"/>
                </a:moveTo>
                <a:lnTo>
                  <a:pt x="6501876" y="1282453"/>
                </a:lnTo>
                <a:lnTo>
                  <a:pt x="6482672" y="1298778"/>
                </a:lnTo>
                <a:lnTo>
                  <a:pt x="6482673" y="1298781"/>
                </a:lnTo>
                <a:lnTo>
                  <a:pt x="6501876" y="1282457"/>
                </a:lnTo>
                <a:lnTo>
                  <a:pt x="6517273" y="1276024"/>
                </a:lnTo>
                <a:lnTo>
                  <a:pt x="6544564" y="1281178"/>
                </a:lnTo>
                <a:lnTo>
                  <a:pt x="6544574" y="1281106"/>
                </a:lnTo>
                <a:close/>
                <a:moveTo>
                  <a:pt x="6454299" y="1265999"/>
                </a:moveTo>
                <a:lnTo>
                  <a:pt x="6429258" y="1290140"/>
                </a:lnTo>
                <a:lnTo>
                  <a:pt x="6429607" y="1290201"/>
                </a:lnTo>
                <a:lnTo>
                  <a:pt x="6454606" y="1266162"/>
                </a:lnTo>
                <a:close/>
                <a:moveTo>
                  <a:pt x="6394230" y="1262694"/>
                </a:moveTo>
                <a:lnTo>
                  <a:pt x="6363469" y="1270858"/>
                </a:lnTo>
                <a:lnTo>
                  <a:pt x="6361145" y="1292339"/>
                </a:lnTo>
                <a:lnTo>
                  <a:pt x="6353867" y="1310811"/>
                </a:lnTo>
                <a:lnTo>
                  <a:pt x="6332709" y="1309494"/>
                </a:lnTo>
                <a:lnTo>
                  <a:pt x="6330013" y="1324544"/>
                </a:lnTo>
                <a:lnTo>
                  <a:pt x="6330014" y="1324544"/>
                </a:lnTo>
                <a:lnTo>
                  <a:pt x="6332709" y="1309496"/>
                </a:lnTo>
                <a:lnTo>
                  <a:pt x="6353868" y="1311226"/>
                </a:lnTo>
                <a:lnTo>
                  <a:pt x="6361145" y="1292339"/>
                </a:lnTo>
                <a:lnTo>
                  <a:pt x="6363470" y="1270858"/>
                </a:lnTo>
                <a:lnTo>
                  <a:pt x="6394230" y="1262695"/>
                </a:lnTo>
                <a:close/>
                <a:moveTo>
                  <a:pt x="5762891" y="1262299"/>
                </a:moveTo>
                <a:lnTo>
                  <a:pt x="5773114" y="1268230"/>
                </a:lnTo>
                <a:lnTo>
                  <a:pt x="5773253" y="1267860"/>
                </a:lnTo>
                <a:close/>
                <a:moveTo>
                  <a:pt x="5296445" y="1258498"/>
                </a:moveTo>
                <a:lnTo>
                  <a:pt x="5294929" y="1263567"/>
                </a:lnTo>
                <a:lnTo>
                  <a:pt x="5290030" y="1267374"/>
                </a:lnTo>
                <a:lnTo>
                  <a:pt x="5294928" y="1264011"/>
                </a:lnTo>
                <a:close/>
                <a:moveTo>
                  <a:pt x="5153755" y="1258173"/>
                </a:moveTo>
                <a:lnTo>
                  <a:pt x="5153827" y="1258416"/>
                </a:lnTo>
                <a:lnTo>
                  <a:pt x="5164979" y="1266994"/>
                </a:lnTo>
                <a:lnTo>
                  <a:pt x="5164979" y="1266991"/>
                </a:lnTo>
                <a:lnTo>
                  <a:pt x="5165101" y="1266965"/>
                </a:lnTo>
                <a:lnTo>
                  <a:pt x="5164979" y="1266988"/>
                </a:lnTo>
                <a:lnTo>
                  <a:pt x="5153827" y="1258409"/>
                </a:lnTo>
                <a:close/>
                <a:moveTo>
                  <a:pt x="4474428" y="1257994"/>
                </a:moveTo>
                <a:lnTo>
                  <a:pt x="4474427" y="1257995"/>
                </a:lnTo>
                <a:lnTo>
                  <a:pt x="4473282" y="1284175"/>
                </a:lnTo>
                <a:lnTo>
                  <a:pt x="4473283" y="1284175"/>
                </a:lnTo>
                <a:close/>
                <a:moveTo>
                  <a:pt x="6578408" y="1255359"/>
                </a:moveTo>
                <a:lnTo>
                  <a:pt x="6578391" y="1255402"/>
                </a:lnTo>
                <a:lnTo>
                  <a:pt x="6547630" y="1259691"/>
                </a:lnTo>
                <a:lnTo>
                  <a:pt x="6547626" y="1259725"/>
                </a:lnTo>
                <a:lnTo>
                  <a:pt x="6547630" y="1259694"/>
                </a:lnTo>
                <a:lnTo>
                  <a:pt x="6578391" y="1255405"/>
                </a:lnTo>
                <a:close/>
                <a:moveTo>
                  <a:pt x="4871622" y="1254574"/>
                </a:moveTo>
                <a:lnTo>
                  <a:pt x="4887761" y="1278165"/>
                </a:lnTo>
                <a:lnTo>
                  <a:pt x="4885840" y="1323233"/>
                </a:lnTo>
                <a:lnTo>
                  <a:pt x="4873913" y="1321089"/>
                </a:lnTo>
                <a:lnTo>
                  <a:pt x="4864311" y="1332715"/>
                </a:lnTo>
                <a:lnTo>
                  <a:pt x="4854305" y="1323233"/>
                </a:lnTo>
                <a:lnTo>
                  <a:pt x="4852384" y="1282453"/>
                </a:lnTo>
                <a:lnTo>
                  <a:pt x="4846219" y="1263153"/>
                </a:lnTo>
                <a:lnTo>
                  <a:pt x="4859695" y="1264845"/>
                </a:lnTo>
                <a:close/>
                <a:moveTo>
                  <a:pt x="6166203" y="1252385"/>
                </a:moveTo>
                <a:lnTo>
                  <a:pt x="6165864" y="1252408"/>
                </a:lnTo>
                <a:lnTo>
                  <a:pt x="6175434" y="1258857"/>
                </a:lnTo>
                <a:lnTo>
                  <a:pt x="6196222" y="1293204"/>
                </a:lnTo>
                <a:lnTo>
                  <a:pt x="6230049" y="1316794"/>
                </a:lnTo>
                <a:lnTo>
                  <a:pt x="6250028" y="1333122"/>
                </a:lnTo>
                <a:lnTo>
                  <a:pt x="6280014" y="1350278"/>
                </a:lnTo>
                <a:lnTo>
                  <a:pt x="6316940" y="1364875"/>
                </a:lnTo>
                <a:lnTo>
                  <a:pt x="6320781" y="1386357"/>
                </a:lnTo>
                <a:lnTo>
                  <a:pt x="6313100" y="1385078"/>
                </a:lnTo>
                <a:lnTo>
                  <a:pt x="6299252" y="1376049"/>
                </a:lnTo>
                <a:lnTo>
                  <a:pt x="6297702" y="1388502"/>
                </a:lnTo>
                <a:lnTo>
                  <a:pt x="6278094" y="1394935"/>
                </a:lnTo>
                <a:lnTo>
                  <a:pt x="6278498" y="1422850"/>
                </a:lnTo>
                <a:lnTo>
                  <a:pt x="6266571" y="1433573"/>
                </a:lnTo>
                <a:lnTo>
                  <a:pt x="6247333" y="1438313"/>
                </a:lnTo>
                <a:lnTo>
                  <a:pt x="6245412" y="1454189"/>
                </a:lnTo>
                <a:lnTo>
                  <a:pt x="6226579" y="1458478"/>
                </a:lnTo>
                <a:lnTo>
                  <a:pt x="6198143" y="1445612"/>
                </a:lnTo>
                <a:lnTo>
                  <a:pt x="6190427" y="1416417"/>
                </a:lnTo>
                <a:lnTo>
                  <a:pt x="6185686" y="1416095"/>
                </a:lnTo>
                <a:lnTo>
                  <a:pt x="6190428" y="1416424"/>
                </a:lnTo>
                <a:lnTo>
                  <a:pt x="6198143" y="1445619"/>
                </a:lnTo>
                <a:lnTo>
                  <a:pt x="6195818" y="1488546"/>
                </a:lnTo>
                <a:lnTo>
                  <a:pt x="6193527" y="1513864"/>
                </a:lnTo>
                <a:lnTo>
                  <a:pt x="6193528" y="1513864"/>
                </a:lnTo>
                <a:lnTo>
                  <a:pt x="6195819" y="1488550"/>
                </a:lnTo>
                <a:lnTo>
                  <a:pt x="6198143" y="1445622"/>
                </a:lnTo>
                <a:lnTo>
                  <a:pt x="6226580" y="1458490"/>
                </a:lnTo>
                <a:lnTo>
                  <a:pt x="6245413" y="1454200"/>
                </a:lnTo>
                <a:lnTo>
                  <a:pt x="6247334" y="1438323"/>
                </a:lnTo>
                <a:lnTo>
                  <a:pt x="6266572" y="1433583"/>
                </a:lnTo>
                <a:lnTo>
                  <a:pt x="6278499" y="1422860"/>
                </a:lnTo>
                <a:lnTo>
                  <a:pt x="6278095" y="1394944"/>
                </a:lnTo>
                <a:lnTo>
                  <a:pt x="6297703" y="1388512"/>
                </a:lnTo>
                <a:lnTo>
                  <a:pt x="6299253" y="1376058"/>
                </a:lnTo>
                <a:lnTo>
                  <a:pt x="6313101" y="1385088"/>
                </a:lnTo>
                <a:lnTo>
                  <a:pt x="6320782" y="1386367"/>
                </a:lnTo>
                <a:lnTo>
                  <a:pt x="6334630" y="1386367"/>
                </a:lnTo>
                <a:lnTo>
                  <a:pt x="6355384" y="1393666"/>
                </a:lnTo>
                <a:lnTo>
                  <a:pt x="6364245" y="1397954"/>
                </a:lnTo>
                <a:lnTo>
                  <a:pt x="6380013" y="1386781"/>
                </a:lnTo>
                <a:lnTo>
                  <a:pt x="6389986" y="1393666"/>
                </a:lnTo>
                <a:lnTo>
                  <a:pt x="6394231" y="1377790"/>
                </a:lnTo>
                <a:lnTo>
                  <a:pt x="6409594" y="1378204"/>
                </a:lnTo>
                <a:lnTo>
                  <a:pt x="6412694" y="1373501"/>
                </a:lnTo>
                <a:lnTo>
                  <a:pt x="6412693" y="1373492"/>
                </a:lnTo>
                <a:lnTo>
                  <a:pt x="6409595" y="1378193"/>
                </a:lnTo>
                <a:lnTo>
                  <a:pt x="6394231" y="1377780"/>
                </a:lnTo>
                <a:lnTo>
                  <a:pt x="6389986" y="1393656"/>
                </a:lnTo>
                <a:lnTo>
                  <a:pt x="6380013" y="1386771"/>
                </a:lnTo>
                <a:lnTo>
                  <a:pt x="6364245" y="1397945"/>
                </a:lnTo>
                <a:lnTo>
                  <a:pt x="6355384" y="1393656"/>
                </a:lnTo>
                <a:lnTo>
                  <a:pt x="6361550" y="1358442"/>
                </a:lnTo>
                <a:lnTo>
                  <a:pt x="6361497" y="1358326"/>
                </a:lnTo>
                <a:lnTo>
                  <a:pt x="6355383" y="1393655"/>
                </a:lnTo>
                <a:lnTo>
                  <a:pt x="6334629" y="1385943"/>
                </a:lnTo>
                <a:lnTo>
                  <a:pt x="6320782" y="1385943"/>
                </a:lnTo>
                <a:lnTo>
                  <a:pt x="6316941" y="1364460"/>
                </a:lnTo>
                <a:lnTo>
                  <a:pt x="6280014" y="1350278"/>
                </a:lnTo>
                <a:lnTo>
                  <a:pt x="6250029" y="1333121"/>
                </a:lnTo>
                <a:lnTo>
                  <a:pt x="6230049" y="1316793"/>
                </a:lnTo>
                <a:lnTo>
                  <a:pt x="6196223" y="1293204"/>
                </a:lnTo>
                <a:lnTo>
                  <a:pt x="6175839" y="1258856"/>
                </a:lnTo>
                <a:close/>
                <a:moveTo>
                  <a:pt x="6055491" y="1251106"/>
                </a:moveTo>
                <a:lnTo>
                  <a:pt x="6053512" y="1251138"/>
                </a:lnTo>
                <a:lnTo>
                  <a:pt x="6055491" y="1251107"/>
                </a:lnTo>
                <a:close/>
                <a:moveTo>
                  <a:pt x="5211506" y="1250246"/>
                </a:moveTo>
                <a:lnTo>
                  <a:pt x="5206892" y="1251562"/>
                </a:lnTo>
                <a:lnTo>
                  <a:pt x="5203422" y="1257544"/>
                </a:lnTo>
                <a:lnTo>
                  <a:pt x="5189979" y="1256716"/>
                </a:lnTo>
                <a:lnTo>
                  <a:pt x="5189912" y="1256768"/>
                </a:lnTo>
                <a:lnTo>
                  <a:pt x="5189978" y="1256719"/>
                </a:lnTo>
                <a:lnTo>
                  <a:pt x="5203421" y="1257547"/>
                </a:lnTo>
                <a:lnTo>
                  <a:pt x="5206892" y="1251566"/>
                </a:lnTo>
                <a:lnTo>
                  <a:pt x="5211507" y="1250249"/>
                </a:lnTo>
                <a:close/>
                <a:moveTo>
                  <a:pt x="8137925" y="1248968"/>
                </a:moveTo>
                <a:lnTo>
                  <a:pt x="8177142" y="1295354"/>
                </a:lnTo>
                <a:lnTo>
                  <a:pt x="8190619" y="1323232"/>
                </a:lnTo>
                <a:lnTo>
                  <a:pt x="8184082" y="1357581"/>
                </a:lnTo>
                <a:lnTo>
                  <a:pt x="8201366" y="1393662"/>
                </a:lnTo>
                <a:lnTo>
                  <a:pt x="8204432" y="1421577"/>
                </a:lnTo>
                <a:lnTo>
                  <a:pt x="8216359" y="1438733"/>
                </a:lnTo>
                <a:lnTo>
                  <a:pt x="8213664" y="1463225"/>
                </a:lnTo>
                <a:lnTo>
                  <a:pt x="8187519" y="1479553"/>
                </a:lnTo>
                <a:lnTo>
                  <a:pt x="8143686" y="1481698"/>
                </a:lnTo>
                <a:lnTo>
                  <a:pt x="8122561" y="1520747"/>
                </a:lnTo>
                <a:lnTo>
                  <a:pt x="8100628" y="1507882"/>
                </a:lnTo>
                <a:lnTo>
                  <a:pt x="8089105" y="1482112"/>
                </a:lnTo>
                <a:lnTo>
                  <a:pt x="8047563" y="1489824"/>
                </a:lnTo>
                <a:lnTo>
                  <a:pt x="8023743" y="1505737"/>
                </a:lnTo>
                <a:lnTo>
                  <a:pt x="7994498" y="1506151"/>
                </a:lnTo>
                <a:lnTo>
                  <a:pt x="8029504" y="1531469"/>
                </a:lnTo>
                <a:lnTo>
                  <a:pt x="8033345" y="1589444"/>
                </a:lnTo>
                <a:lnTo>
                  <a:pt x="8021418" y="1604043"/>
                </a:lnTo>
                <a:lnTo>
                  <a:pt x="8004505" y="1590724"/>
                </a:lnTo>
                <a:lnTo>
                  <a:pt x="8000293" y="1559836"/>
                </a:lnTo>
                <a:lnTo>
                  <a:pt x="7980280" y="1549942"/>
                </a:lnTo>
                <a:lnTo>
                  <a:pt x="7961076" y="1526766"/>
                </a:lnTo>
                <a:lnTo>
                  <a:pt x="7981830" y="1516045"/>
                </a:lnTo>
                <a:lnTo>
                  <a:pt x="7987221" y="1494564"/>
                </a:lnTo>
                <a:lnTo>
                  <a:pt x="8006054" y="1476958"/>
                </a:lnTo>
                <a:lnTo>
                  <a:pt x="8014882" y="1453331"/>
                </a:lnTo>
                <a:lnTo>
                  <a:pt x="8061040" y="1443022"/>
                </a:lnTo>
                <a:lnTo>
                  <a:pt x="8091396" y="1449907"/>
                </a:lnTo>
                <a:lnTo>
                  <a:pt x="8091396" y="1388507"/>
                </a:lnTo>
                <a:lnTo>
                  <a:pt x="8115620" y="1404835"/>
                </a:lnTo>
                <a:lnTo>
                  <a:pt x="8137150" y="1370035"/>
                </a:lnTo>
                <a:lnTo>
                  <a:pt x="8145236" y="1356754"/>
                </a:lnTo>
                <a:lnTo>
                  <a:pt x="8140620" y="1314242"/>
                </a:lnTo>
                <a:lnTo>
                  <a:pt x="8116025" y="1276020"/>
                </a:lnTo>
                <a:lnTo>
                  <a:pt x="8114846" y="1255402"/>
                </a:lnTo>
                <a:close/>
                <a:moveTo>
                  <a:pt x="5761327" y="1247692"/>
                </a:moveTo>
                <a:lnTo>
                  <a:pt x="5755970" y="1252846"/>
                </a:lnTo>
                <a:lnTo>
                  <a:pt x="5722888" y="1258414"/>
                </a:lnTo>
                <a:lnTo>
                  <a:pt x="5722889" y="1258415"/>
                </a:lnTo>
                <a:lnTo>
                  <a:pt x="5755969" y="1253262"/>
                </a:lnTo>
                <a:lnTo>
                  <a:pt x="5762866" y="1262278"/>
                </a:lnTo>
                <a:lnTo>
                  <a:pt x="5755969" y="1252848"/>
                </a:lnTo>
                <a:lnTo>
                  <a:pt x="5761326" y="1247694"/>
                </a:lnTo>
                <a:lnTo>
                  <a:pt x="5781710" y="1257137"/>
                </a:lnTo>
                <a:lnTo>
                  <a:pt x="5795187" y="1259283"/>
                </a:lnTo>
                <a:lnTo>
                  <a:pt x="5797882" y="1255858"/>
                </a:lnTo>
                <a:lnTo>
                  <a:pt x="5797882" y="1255857"/>
                </a:lnTo>
                <a:lnTo>
                  <a:pt x="5795187" y="1259279"/>
                </a:lnTo>
                <a:lnTo>
                  <a:pt x="5781711" y="1257135"/>
                </a:lnTo>
                <a:close/>
                <a:moveTo>
                  <a:pt x="5288022" y="1234376"/>
                </a:moveTo>
                <a:lnTo>
                  <a:pt x="5289167" y="1250252"/>
                </a:lnTo>
                <a:lnTo>
                  <a:pt x="5268330" y="1253546"/>
                </a:lnTo>
                <a:lnTo>
                  <a:pt x="5289572" y="1250249"/>
                </a:lnTo>
                <a:lnTo>
                  <a:pt x="5288022" y="1234376"/>
                </a:lnTo>
                <a:close/>
                <a:moveTo>
                  <a:pt x="5288031" y="1234372"/>
                </a:moveTo>
                <a:lnTo>
                  <a:pt x="5288025" y="1234374"/>
                </a:lnTo>
                <a:lnTo>
                  <a:pt x="5288396" y="1234618"/>
                </a:lnTo>
                <a:close/>
                <a:moveTo>
                  <a:pt x="6047827" y="1234331"/>
                </a:moveTo>
                <a:lnTo>
                  <a:pt x="6047776" y="1234365"/>
                </a:lnTo>
                <a:lnTo>
                  <a:pt x="6047776" y="1234365"/>
                </a:lnTo>
                <a:close/>
                <a:moveTo>
                  <a:pt x="5151505" y="1233275"/>
                </a:moveTo>
                <a:lnTo>
                  <a:pt x="5149615" y="1244270"/>
                </a:lnTo>
                <a:lnTo>
                  <a:pt x="5149659" y="1244416"/>
                </a:lnTo>
                <a:close/>
                <a:moveTo>
                  <a:pt x="6282436" y="1229010"/>
                </a:moveTo>
                <a:lnTo>
                  <a:pt x="6294637" y="1255847"/>
                </a:lnTo>
                <a:lnTo>
                  <a:pt x="6306343" y="1256164"/>
                </a:lnTo>
                <a:lnTo>
                  <a:pt x="6295007" y="1255853"/>
                </a:lnTo>
                <a:close/>
                <a:moveTo>
                  <a:pt x="5992356" y="1227001"/>
                </a:moveTo>
                <a:lnTo>
                  <a:pt x="6015499" y="1253252"/>
                </a:lnTo>
                <a:lnTo>
                  <a:pt x="6026278" y="1251721"/>
                </a:lnTo>
                <a:lnTo>
                  <a:pt x="6015499" y="1252843"/>
                </a:lnTo>
                <a:close/>
                <a:moveTo>
                  <a:pt x="6376533" y="1226128"/>
                </a:moveTo>
                <a:lnTo>
                  <a:pt x="6351172" y="1248554"/>
                </a:lnTo>
                <a:lnTo>
                  <a:pt x="6350433" y="1252811"/>
                </a:lnTo>
                <a:lnTo>
                  <a:pt x="6351172" y="1248962"/>
                </a:lnTo>
                <a:close/>
                <a:moveTo>
                  <a:pt x="6397697" y="1222368"/>
                </a:moveTo>
                <a:lnTo>
                  <a:pt x="6382674" y="1244259"/>
                </a:lnTo>
                <a:lnTo>
                  <a:pt x="6382880" y="1244374"/>
                </a:lnTo>
                <a:lnTo>
                  <a:pt x="6397701" y="1222370"/>
                </a:lnTo>
                <a:close/>
                <a:moveTo>
                  <a:pt x="5973956" y="1217629"/>
                </a:moveTo>
                <a:lnTo>
                  <a:pt x="5973721" y="1217690"/>
                </a:lnTo>
                <a:lnTo>
                  <a:pt x="5991507" y="1226388"/>
                </a:lnTo>
                <a:close/>
                <a:moveTo>
                  <a:pt x="6616867" y="1216767"/>
                </a:moveTo>
                <a:lnTo>
                  <a:pt x="6616866" y="1216775"/>
                </a:lnTo>
                <a:lnTo>
                  <a:pt x="6616867" y="1216768"/>
                </a:lnTo>
                <a:close/>
                <a:moveTo>
                  <a:pt x="7827247" y="1215143"/>
                </a:moveTo>
                <a:lnTo>
                  <a:pt x="7798040" y="1228355"/>
                </a:lnTo>
                <a:lnTo>
                  <a:pt x="7811108" y="1245955"/>
                </a:lnTo>
                <a:lnTo>
                  <a:pt x="7811113" y="1245955"/>
                </a:lnTo>
                <a:lnTo>
                  <a:pt x="7798411" y="1228349"/>
                </a:lnTo>
                <a:close/>
                <a:moveTo>
                  <a:pt x="6599929" y="1211612"/>
                </a:moveTo>
                <a:lnTo>
                  <a:pt x="6616865" y="1216763"/>
                </a:lnTo>
                <a:lnTo>
                  <a:pt x="6616664" y="1216293"/>
                </a:lnTo>
                <a:close/>
                <a:moveTo>
                  <a:pt x="6082007" y="1203026"/>
                </a:moveTo>
                <a:lnTo>
                  <a:pt x="6081976" y="1203063"/>
                </a:lnTo>
                <a:lnTo>
                  <a:pt x="6082007" y="1203027"/>
                </a:lnTo>
                <a:lnTo>
                  <a:pt x="6119304" y="1221047"/>
                </a:lnTo>
                <a:lnTo>
                  <a:pt x="6128535" y="1247269"/>
                </a:lnTo>
                <a:lnTo>
                  <a:pt x="6139687" y="1254117"/>
                </a:lnTo>
                <a:lnTo>
                  <a:pt x="6140627" y="1254055"/>
                </a:lnTo>
                <a:lnTo>
                  <a:pt x="6139687" y="1254116"/>
                </a:lnTo>
                <a:lnTo>
                  <a:pt x="6128535" y="1247269"/>
                </a:lnTo>
                <a:lnTo>
                  <a:pt x="6119304" y="1220632"/>
                </a:lnTo>
                <a:close/>
                <a:moveTo>
                  <a:pt x="6398634" y="1202404"/>
                </a:moveTo>
                <a:lnTo>
                  <a:pt x="6390389" y="1204762"/>
                </a:lnTo>
                <a:lnTo>
                  <a:pt x="6389211" y="1219353"/>
                </a:lnTo>
                <a:lnTo>
                  <a:pt x="6390390" y="1204762"/>
                </a:lnTo>
                <a:close/>
                <a:moveTo>
                  <a:pt x="4874284" y="1195313"/>
                </a:moveTo>
                <a:lnTo>
                  <a:pt x="4879304" y="1223190"/>
                </a:lnTo>
                <a:lnTo>
                  <a:pt x="4872363" y="1248961"/>
                </a:lnTo>
                <a:lnTo>
                  <a:pt x="4860841" y="1242528"/>
                </a:lnTo>
                <a:lnTo>
                  <a:pt x="4853934" y="1219767"/>
                </a:lnTo>
                <a:lnTo>
                  <a:pt x="4858920" y="1207314"/>
                </a:lnTo>
                <a:close/>
                <a:moveTo>
                  <a:pt x="5132511" y="1191786"/>
                </a:moveTo>
                <a:lnTo>
                  <a:pt x="5132668" y="1191857"/>
                </a:lnTo>
                <a:lnTo>
                  <a:pt x="5142303" y="1198327"/>
                </a:lnTo>
                <a:lnTo>
                  <a:pt x="5142304" y="1198324"/>
                </a:lnTo>
                <a:lnTo>
                  <a:pt x="5132668" y="1191853"/>
                </a:lnTo>
                <a:close/>
                <a:moveTo>
                  <a:pt x="6622626" y="1189301"/>
                </a:moveTo>
                <a:lnTo>
                  <a:pt x="6608780" y="1197878"/>
                </a:lnTo>
                <a:lnTo>
                  <a:pt x="6608782" y="1197881"/>
                </a:lnTo>
                <a:lnTo>
                  <a:pt x="6622628" y="1189303"/>
                </a:lnTo>
                <a:close/>
                <a:moveTo>
                  <a:pt x="5206113" y="1188021"/>
                </a:moveTo>
                <a:lnTo>
                  <a:pt x="5198030" y="1198324"/>
                </a:lnTo>
                <a:lnTo>
                  <a:pt x="5194593" y="1209046"/>
                </a:lnTo>
                <a:lnTo>
                  <a:pt x="5194596" y="1209050"/>
                </a:lnTo>
                <a:lnTo>
                  <a:pt x="5198030" y="1198333"/>
                </a:lnTo>
                <a:lnTo>
                  <a:pt x="5206117" y="1188025"/>
                </a:lnTo>
                <a:close/>
                <a:moveTo>
                  <a:pt x="5152681" y="1185871"/>
                </a:moveTo>
                <a:lnTo>
                  <a:pt x="5148436" y="1188016"/>
                </a:lnTo>
                <a:lnTo>
                  <a:pt x="5146145" y="1198738"/>
                </a:lnTo>
                <a:lnTo>
                  <a:pt x="5140386" y="1201747"/>
                </a:lnTo>
                <a:lnTo>
                  <a:pt x="5140383" y="1201750"/>
                </a:lnTo>
                <a:lnTo>
                  <a:pt x="5136542" y="1209049"/>
                </a:lnTo>
                <a:lnTo>
                  <a:pt x="5130377" y="1211608"/>
                </a:lnTo>
                <a:lnTo>
                  <a:pt x="5128456" y="1205174"/>
                </a:lnTo>
                <a:lnTo>
                  <a:pt x="5118854" y="1221916"/>
                </a:lnTo>
                <a:lnTo>
                  <a:pt x="5118855" y="1221921"/>
                </a:lnTo>
                <a:lnTo>
                  <a:pt x="5128457" y="1205181"/>
                </a:lnTo>
                <a:lnTo>
                  <a:pt x="5130377" y="1211615"/>
                </a:lnTo>
                <a:lnTo>
                  <a:pt x="5136543" y="1209056"/>
                </a:lnTo>
                <a:lnTo>
                  <a:pt x="5142675" y="1217634"/>
                </a:lnTo>
                <a:lnTo>
                  <a:pt x="5149211" y="1220643"/>
                </a:lnTo>
                <a:lnTo>
                  <a:pt x="5151535" y="1233093"/>
                </a:lnTo>
                <a:lnTo>
                  <a:pt x="5151536" y="1233090"/>
                </a:lnTo>
                <a:lnTo>
                  <a:pt x="5154972" y="1233090"/>
                </a:lnTo>
                <a:lnTo>
                  <a:pt x="5155377" y="1226656"/>
                </a:lnTo>
                <a:lnTo>
                  <a:pt x="5169224" y="1221502"/>
                </a:lnTo>
                <a:lnTo>
                  <a:pt x="5174581" y="1220223"/>
                </a:lnTo>
                <a:lnTo>
                  <a:pt x="5182667" y="1218041"/>
                </a:lnTo>
                <a:lnTo>
                  <a:pt x="5194190" y="1217627"/>
                </a:lnTo>
                <a:lnTo>
                  <a:pt x="5194193" y="1217630"/>
                </a:lnTo>
                <a:lnTo>
                  <a:pt x="5197660" y="1212931"/>
                </a:lnTo>
                <a:lnTo>
                  <a:pt x="5197656" y="1212926"/>
                </a:lnTo>
                <a:lnTo>
                  <a:pt x="5194189" y="1217624"/>
                </a:lnTo>
                <a:lnTo>
                  <a:pt x="5182667" y="1218038"/>
                </a:lnTo>
                <a:lnTo>
                  <a:pt x="5174580" y="1220220"/>
                </a:lnTo>
                <a:lnTo>
                  <a:pt x="5173435" y="1217624"/>
                </a:lnTo>
                <a:lnTo>
                  <a:pt x="5175760" y="1213749"/>
                </a:lnTo>
                <a:lnTo>
                  <a:pt x="5178421" y="1206037"/>
                </a:lnTo>
                <a:lnTo>
                  <a:pt x="5174580" y="1206037"/>
                </a:lnTo>
                <a:lnTo>
                  <a:pt x="5169223" y="1200018"/>
                </a:lnTo>
                <a:lnTo>
                  <a:pt x="5165349" y="1198324"/>
                </a:lnTo>
                <a:lnTo>
                  <a:pt x="5161508" y="1193170"/>
                </a:lnTo>
                <a:lnTo>
                  <a:pt x="5156522" y="1191025"/>
                </a:lnTo>
                <a:close/>
                <a:moveTo>
                  <a:pt x="6458835" y="1185430"/>
                </a:moveTo>
                <a:lnTo>
                  <a:pt x="6497665" y="1199608"/>
                </a:lnTo>
                <a:lnTo>
                  <a:pt x="6505347" y="1195733"/>
                </a:lnTo>
                <a:lnTo>
                  <a:pt x="6505346" y="1195733"/>
                </a:lnTo>
                <a:lnTo>
                  <a:pt x="6497664" y="1199157"/>
                </a:lnTo>
                <a:close/>
                <a:moveTo>
                  <a:pt x="6458817" y="1185425"/>
                </a:moveTo>
                <a:lnTo>
                  <a:pt x="6446890" y="1192309"/>
                </a:lnTo>
                <a:lnTo>
                  <a:pt x="6449215" y="1211609"/>
                </a:lnTo>
                <a:lnTo>
                  <a:pt x="6449216" y="1211609"/>
                </a:lnTo>
                <a:lnTo>
                  <a:pt x="6446891" y="1192309"/>
                </a:lnTo>
                <a:lnTo>
                  <a:pt x="6458818" y="1185425"/>
                </a:lnTo>
                <a:close/>
                <a:moveTo>
                  <a:pt x="4597496" y="1181163"/>
                </a:moveTo>
                <a:lnTo>
                  <a:pt x="4606703" y="1193995"/>
                </a:lnTo>
                <a:lnTo>
                  <a:pt x="4651715" y="1208932"/>
                </a:lnTo>
                <a:lnTo>
                  <a:pt x="4607073" y="1193996"/>
                </a:lnTo>
                <a:close/>
                <a:moveTo>
                  <a:pt x="5118718" y="1176469"/>
                </a:moveTo>
                <a:lnTo>
                  <a:pt x="5113066" y="1177716"/>
                </a:lnTo>
                <a:lnTo>
                  <a:pt x="5113428" y="1178014"/>
                </a:lnTo>
                <a:close/>
                <a:moveTo>
                  <a:pt x="6227434" y="1171127"/>
                </a:moveTo>
                <a:lnTo>
                  <a:pt x="6263101" y="1195313"/>
                </a:lnTo>
                <a:lnTo>
                  <a:pt x="6270312" y="1227894"/>
                </a:lnTo>
                <a:lnTo>
                  <a:pt x="6263101" y="1194867"/>
                </a:lnTo>
                <a:close/>
                <a:moveTo>
                  <a:pt x="6226423" y="1170862"/>
                </a:moveTo>
                <a:lnTo>
                  <a:pt x="6185811" y="1173423"/>
                </a:lnTo>
                <a:lnTo>
                  <a:pt x="6158910" y="1178504"/>
                </a:lnTo>
                <a:lnTo>
                  <a:pt x="6185812" y="1173831"/>
                </a:lnTo>
                <a:close/>
                <a:moveTo>
                  <a:pt x="7371631" y="1170827"/>
                </a:moveTo>
                <a:lnTo>
                  <a:pt x="7359303" y="1181547"/>
                </a:lnTo>
                <a:lnTo>
                  <a:pt x="7350476" y="1199155"/>
                </a:lnTo>
                <a:lnTo>
                  <a:pt x="7326622" y="1211194"/>
                </a:lnTo>
                <a:lnTo>
                  <a:pt x="7290875" y="1212059"/>
                </a:lnTo>
                <a:lnTo>
                  <a:pt x="7263804" y="1221448"/>
                </a:lnTo>
                <a:lnTo>
                  <a:pt x="7290875" y="1212478"/>
                </a:lnTo>
                <a:lnTo>
                  <a:pt x="7326622" y="1211200"/>
                </a:lnTo>
                <a:lnTo>
                  <a:pt x="7350476" y="1199610"/>
                </a:lnTo>
                <a:lnTo>
                  <a:pt x="7359303" y="1181554"/>
                </a:lnTo>
                <a:lnTo>
                  <a:pt x="7371634" y="1170831"/>
                </a:lnTo>
                <a:close/>
                <a:moveTo>
                  <a:pt x="2781474" y="1155369"/>
                </a:moveTo>
                <a:lnTo>
                  <a:pt x="2772242" y="1159657"/>
                </a:lnTo>
                <a:lnTo>
                  <a:pt x="2763381" y="1166957"/>
                </a:lnTo>
                <a:lnTo>
                  <a:pt x="2754554" y="1160975"/>
                </a:lnTo>
                <a:lnTo>
                  <a:pt x="2732620" y="1165678"/>
                </a:lnTo>
                <a:lnTo>
                  <a:pt x="2713786" y="1170418"/>
                </a:lnTo>
                <a:lnTo>
                  <a:pt x="2704555" y="1174256"/>
                </a:lnTo>
                <a:lnTo>
                  <a:pt x="2693403" y="1185429"/>
                </a:lnTo>
                <a:lnTo>
                  <a:pt x="2702264" y="1188439"/>
                </a:lnTo>
                <a:lnTo>
                  <a:pt x="2710350" y="1187160"/>
                </a:lnTo>
                <a:lnTo>
                  <a:pt x="2711865" y="1186295"/>
                </a:lnTo>
                <a:lnTo>
                  <a:pt x="2711867" y="1186284"/>
                </a:lnTo>
                <a:lnTo>
                  <a:pt x="2724164" y="1182860"/>
                </a:lnTo>
                <a:lnTo>
                  <a:pt x="2743402" y="1183725"/>
                </a:lnTo>
                <a:lnTo>
                  <a:pt x="2762236" y="1186284"/>
                </a:lnTo>
                <a:lnTo>
                  <a:pt x="2784170" y="1175561"/>
                </a:lnTo>
                <a:lnTo>
                  <a:pt x="2787236" y="1162657"/>
                </a:lnTo>
                <a:lnTo>
                  <a:pt x="2786092" y="1157963"/>
                </a:lnTo>
                <a:lnTo>
                  <a:pt x="2786089" y="1157965"/>
                </a:lnTo>
                <a:lnTo>
                  <a:pt x="2785685" y="1157514"/>
                </a:lnTo>
                <a:close/>
                <a:moveTo>
                  <a:pt x="5194593" y="1154495"/>
                </a:moveTo>
                <a:lnTo>
                  <a:pt x="5189203" y="1161794"/>
                </a:lnTo>
                <a:lnTo>
                  <a:pt x="5192653" y="1174172"/>
                </a:lnTo>
                <a:lnTo>
                  <a:pt x="5189574" y="1161803"/>
                </a:lnTo>
                <a:lnTo>
                  <a:pt x="5194594" y="1154504"/>
                </a:lnTo>
                <a:lnTo>
                  <a:pt x="5203421" y="1168273"/>
                </a:lnTo>
                <a:lnTo>
                  <a:pt x="5212653" y="1165677"/>
                </a:lnTo>
                <a:lnTo>
                  <a:pt x="5231891" y="1170832"/>
                </a:lnTo>
                <a:lnTo>
                  <a:pt x="5267638" y="1172562"/>
                </a:lnTo>
                <a:lnTo>
                  <a:pt x="5278790" y="1163985"/>
                </a:lnTo>
                <a:lnTo>
                  <a:pt x="5281011" y="1163400"/>
                </a:lnTo>
                <a:lnTo>
                  <a:pt x="5278790" y="1163977"/>
                </a:lnTo>
                <a:lnTo>
                  <a:pt x="5267638" y="1172554"/>
                </a:lnTo>
                <a:lnTo>
                  <a:pt x="5231891" y="1170824"/>
                </a:lnTo>
                <a:lnTo>
                  <a:pt x="5212653" y="1165670"/>
                </a:lnTo>
                <a:lnTo>
                  <a:pt x="5203422" y="1168266"/>
                </a:lnTo>
                <a:lnTo>
                  <a:pt x="5194594" y="1154497"/>
                </a:lnTo>
                <a:close/>
                <a:moveTo>
                  <a:pt x="5108075" y="1148515"/>
                </a:moveTo>
                <a:lnTo>
                  <a:pt x="5108073" y="1148523"/>
                </a:lnTo>
                <a:lnTo>
                  <a:pt x="5121144" y="1160974"/>
                </a:lnTo>
                <a:lnTo>
                  <a:pt x="5121145" y="1160966"/>
                </a:lnTo>
                <a:close/>
                <a:moveTo>
                  <a:pt x="5188453" y="1139497"/>
                </a:moveTo>
                <a:lnTo>
                  <a:pt x="5194964" y="1142908"/>
                </a:lnTo>
                <a:lnTo>
                  <a:pt x="5189978" y="1148927"/>
                </a:lnTo>
                <a:lnTo>
                  <a:pt x="5189979" y="1148928"/>
                </a:lnTo>
                <a:lnTo>
                  <a:pt x="5195369" y="1142909"/>
                </a:lnTo>
                <a:close/>
                <a:moveTo>
                  <a:pt x="7816507" y="1130046"/>
                </a:moveTo>
                <a:lnTo>
                  <a:pt x="7816503" y="1130050"/>
                </a:lnTo>
                <a:lnTo>
                  <a:pt x="7839178" y="1158829"/>
                </a:lnTo>
                <a:lnTo>
                  <a:pt x="7857234" y="1197875"/>
                </a:lnTo>
                <a:lnTo>
                  <a:pt x="7857237" y="1197874"/>
                </a:lnTo>
                <a:lnTo>
                  <a:pt x="7839178" y="1158371"/>
                </a:lnTo>
                <a:close/>
                <a:moveTo>
                  <a:pt x="5997812" y="1129180"/>
                </a:moveTo>
                <a:lnTo>
                  <a:pt x="5997810" y="1129181"/>
                </a:lnTo>
                <a:lnTo>
                  <a:pt x="6027793" y="1251553"/>
                </a:lnTo>
                <a:lnTo>
                  <a:pt x="6027796" y="1251552"/>
                </a:lnTo>
                <a:close/>
                <a:moveTo>
                  <a:pt x="5092709" y="1126172"/>
                </a:moveTo>
                <a:lnTo>
                  <a:pt x="5076089" y="1127020"/>
                </a:lnTo>
                <a:lnTo>
                  <a:pt x="5076166" y="1127041"/>
                </a:lnTo>
                <a:lnTo>
                  <a:pt x="5092709" y="1126626"/>
                </a:lnTo>
                <a:lnTo>
                  <a:pt x="5104232" y="1133926"/>
                </a:lnTo>
                <a:lnTo>
                  <a:pt x="5113056" y="1133926"/>
                </a:lnTo>
                <a:lnTo>
                  <a:pt x="5113059" y="1133916"/>
                </a:lnTo>
                <a:lnTo>
                  <a:pt x="5104237" y="1133916"/>
                </a:lnTo>
                <a:lnTo>
                  <a:pt x="5104232" y="1133924"/>
                </a:lnTo>
                <a:close/>
                <a:moveTo>
                  <a:pt x="5163429" y="1123157"/>
                </a:moveTo>
                <a:lnTo>
                  <a:pt x="5166899" y="1136475"/>
                </a:lnTo>
                <a:lnTo>
                  <a:pt x="5166899" y="1136475"/>
                </a:lnTo>
                <a:lnTo>
                  <a:pt x="5163429" y="1123157"/>
                </a:lnTo>
                <a:close/>
                <a:moveTo>
                  <a:pt x="5054638" y="1121469"/>
                </a:moveTo>
                <a:lnTo>
                  <a:pt x="5043856" y="1122334"/>
                </a:lnTo>
                <a:lnTo>
                  <a:pt x="5038870" y="1129182"/>
                </a:lnTo>
                <a:lnTo>
                  <a:pt x="5038765" y="1129094"/>
                </a:lnTo>
                <a:lnTo>
                  <a:pt x="5038870" y="1129185"/>
                </a:lnTo>
                <a:lnTo>
                  <a:pt x="5043856" y="1122338"/>
                </a:lnTo>
                <a:lnTo>
                  <a:pt x="5054732" y="1121494"/>
                </a:lnTo>
                <a:close/>
                <a:moveTo>
                  <a:pt x="5029638" y="1121469"/>
                </a:moveTo>
                <a:lnTo>
                  <a:pt x="5025393" y="1135202"/>
                </a:lnTo>
                <a:lnTo>
                  <a:pt x="5025394" y="1135202"/>
                </a:lnTo>
                <a:lnTo>
                  <a:pt x="5029929" y="1121711"/>
                </a:lnTo>
                <a:close/>
                <a:moveTo>
                  <a:pt x="4815455" y="1118454"/>
                </a:moveTo>
                <a:lnTo>
                  <a:pt x="4807405" y="1127894"/>
                </a:lnTo>
                <a:lnTo>
                  <a:pt x="4807407" y="1127900"/>
                </a:lnTo>
                <a:lnTo>
                  <a:pt x="4815458" y="1118459"/>
                </a:lnTo>
                <a:close/>
                <a:moveTo>
                  <a:pt x="5104189" y="1111943"/>
                </a:moveTo>
                <a:lnTo>
                  <a:pt x="5104232" y="1112025"/>
                </a:lnTo>
                <a:lnTo>
                  <a:pt x="5104326" y="1112130"/>
                </a:lnTo>
                <a:lnTo>
                  <a:pt x="5104232" y="1112020"/>
                </a:lnTo>
                <a:close/>
                <a:moveTo>
                  <a:pt x="6633747" y="1111186"/>
                </a:moveTo>
                <a:lnTo>
                  <a:pt x="6624144" y="1118872"/>
                </a:lnTo>
                <a:lnTo>
                  <a:pt x="6580715" y="1131777"/>
                </a:lnTo>
                <a:lnTo>
                  <a:pt x="6580717" y="1131780"/>
                </a:lnTo>
                <a:lnTo>
                  <a:pt x="6624144" y="1118875"/>
                </a:lnTo>
                <a:lnTo>
                  <a:pt x="6633780" y="1111576"/>
                </a:lnTo>
                <a:close/>
                <a:moveTo>
                  <a:pt x="8069496" y="1110708"/>
                </a:moveTo>
                <a:lnTo>
                  <a:pt x="8119461" y="1145057"/>
                </a:lnTo>
                <a:lnTo>
                  <a:pt x="8144865" y="1156230"/>
                </a:lnTo>
                <a:lnTo>
                  <a:pt x="8166394" y="1163529"/>
                </a:lnTo>
                <a:lnTo>
                  <a:pt x="8174447" y="1149383"/>
                </a:lnTo>
                <a:lnTo>
                  <a:pt x="8203287" y="1186290"/>
                </a:lnTo>
                <a:lnTo>
                  <a:pt x="8172526" y="1195733"/>
                </a:lnTo>
                <a:lnTo>
                  <a:pt x="8170606" y="1228351"/>
                </a:lnTo>
                <a:lnTo>
                  <a:pt x="8118720" y="1205628"/>
                </a:lnTo>
                <a:lnTo>
                  <a:pt x="8126402" y="1242120"/>
                </a:lnTo>
                <a:lnTo>
                  <a:pt x="8099111" y="1242120"/>
                </a:lnTo>
                <a:lnTo>
                  <a:pt x="8077178" y="1209465"/>
                </a:lnTo>
                <a:lnTo>
                  <a:pt x="8074112" y="1184145"/>
                </a:lnTo>
                <a:lnTo>
                  <a:pt x="8099111" y="1182415"/>
                </a:lnTo>
                <a:lnTo>
                  <a:pt x="8078324" y="1136479"/>
                </a:lnTo>
                <a:close/>
                <a:moveTo>
                  <a:pt x="5144591" y="1106080"/>
                </a:moveTo>
                <a:lnTo>
                  <a:pt x="5148065" y="1115030"/>
                </a:lnTo>
                <a:lnTo>
                  <a:pt x="5148066" y="1115030"/>
                </a:lnTo>
                <a:close/>
                <a:moveTo>
                  <a:pt x="5013128" y="1105121"/>
                </a:moveTo>
                <a:lnTo>
                  <a:pt x="5013095" y="1105134"/>
                </a:lnTo>
                <a:lnTo>
                  <a:pt x="5013858" y="1114024"/>
                </a:lnTo>
                <a:close/>
                <a:moveTo>
                  <a:pt x="5319158" y="1097752"/>
                </a:moveTo>
                <a:lnTo>
                  <a:pt x="5319153" y="1097838"/>
                </a:lnTo>
                <a:lnTo>
                  <a:pt x="5319153" y="1097838"/>
                </a:lnTo>
                <a:close/>
                <a:moveTo>
                  <a:pt x="4808920" y="1096564"/>
                </a:moveTo>
                <a:lnTo>
                  <a:pt x="4807776" y="1105585"/>
                </a:lnTo>
                <a:lnTo>
                  <a:pt x="4807777" y="1105587"/>
                </a:lnTo>
                <a:lnTo>
                  <a:pt x="4808921" y="1096566"/>
                </a:lnTo>
                <a:close/>
                <a:moveTo>
                  <a:pt x="4973508" y="1095279"/>
                </a:moveTo>
                <a:lnTo>
                  <a:pt x="4973507" y="1095283"/>
                </a:lnTo>
                <a:lnTo>
                  <a:pt x="4980412" y="1109876"/>
                </a:lnTo>
                <a:lnTo>
                  <a:pt x="4980414" y="1109875"/>
                </a:lnTo>
                <a:close/>
                <a:moveTo>
                  <a:pt x="5023025" y="1088252"/>
                </a:moveTo>
                <a:lnTo>
                  <a:pt x="5022731" y="1088393"/>
                </a:lnTo>
                <a:lnTo>
                  <a:pt x="5021181" y="1101711"/>
                </a:lnTo>
                <a:lnTo>
                  <a:pt x="5021059" y="1101763"/>
                </a:lnTo>
                <a:lnTo>
                  <a:pt x="5021182" y="1101717"/>
                </a:lnTo>
                <a:lnTo>
                  <a:pt x="5022731" y="1088399"/>
                </a:lnTo>
                <a:close/>
                <a:moveTo>
                  <a:pt x="5338733" y="1087043"/>
                </a:moveTo>
                <a:lnTo>
                  <a:pt x="5338761" y="1087116"/>
                </a:lnTo>
                <a:lnTo>
                  <a:pt x="5338762" y="1087113"/>
                </a:lnTo>
                <a:close/>
                <a:moveTo>
                  <a:pt x="5341488" y="1078594"/>
                </a:moveTo>
                <a:lnTo>
                  <a:pt x="5344153" y="1083652"/>
                </a:lnTo>
                <a:lnTo>
                  <a:pt x="5357436" y="1084438"/>
                </a:lnTo>
                <a:lnTo>
                  <a:pt x="5344153" y="1083243"/>
                </a:lnTo>
                <a:close/>
                <a:moveTo>
                  <a:pt x="5341400" y="1078570"/>
                </a:moveTo>
                <a:lnTo>
                  <a:pt x="5336471" y="1081099"/>
                </a:lnTo>
                <a:lnTo>
                  <a:pt x="5336598" y="1081432"/>
                </a:lnTo>
                <a:close/>
                <a:moveTo>
                  <a:pt x="5359551" y="1078536"/>
                </a:moveTo>
                <a:lnTo>
                  <a:pt x="5359550" y="1078541"/>
                </a:lnTo>
                <a:lnTo>
                  <a:pt x="5364166" y="1081964"/>
                </a:lnTo>
                <a:lnTo>
                  <a:pt x="5358428" y="1084497"/>
                </a:lnTo>
                <a:lnTo>
                  <a:pt x="5358775" y="1084517"/>
                </a:lnTo>
                <a:lnTo>
                  <a:pt x="5364536" y="1081959"/>
                </a:lnTo>
                <a:close/>
                <a:moveTo>
                  <a:pt x="2625749" y="1077681"/>
                </a:moveTo>
                <a:lnTo>
                  <a:pt x="2619588" y="1082380"/>
                </a:lnTo>
                <a:lnTo>
                  <a:pt x="2626525" y="1095690"/>
                </a:lnTo>
                <a:lnTo>
                  <a:pt x="2604221" y="1098249"/>
                </a:lnTo>
                <a:lnTo>
                  <a:pt x="2603446" y="1098249"/>
                </a:lnTo>
                <a:lnTo>
                  <a:pt x="2585757" y="1094825"/>
                </a:lnTo>
                <a:lnTo>
                  <a:pt x="2564599" y="1101710"/>
                </a:lnTo>
                <a:lnTo>
                  <a:pt x="2546911" y="1104268"/>
                </a:lnTo>
                <a:lnTo>
                  <a:pt x="2524236" y="1125750"/>
                </a:lnTo>
                <a:lnTo>
                  <a:pt x="2510388" y="1138204"/>
                </a:lnTo>
                <a:lnTo>
                  <a:pt x="2512309" y="1142078"/>
                </a:lnTo>
                <a:lnTo>
                  <a:pt x="2538083" y="1120596"/>
                </a:lnTo>
                <a:lnTo>
                  <a:pt x="2541554" y="1120596"/>
                </a:lnTo>
                <a:lnTo>
                  <a:pt x="2519620" y="1145502"/>
                </a:lnTo>
                <a:lnTo>
                  <a:pt x="2505402" y="1168676"/>
                </a:lnTo>
                <a:lnTo>
                  <a:pt x="2493475" y="1187563"/>
                </a:lnTo>
                <a:lnTo>
                  <a:pt x="2490780" y="1203439"/>
                </a:lnTo>
                <a:lnTo>
                  <a:pt x="2487343" y="1211603"/>
                </a:lnTo>
                <a:lnTo>
                  <a:pt x="2483873" y="1220218"/>
                </a:lnTo>
                <a:lnTo>
                  <a:pt x="2484243" y="1237788"/>
                </a:lnTo>
                <a:lnTo>
                  <a:pt x="2485793" y="1239970"/>
                </a:lnTo>
                <a:lnTo>
                  <a:pt x="2494621" y="1239970"/>
                </a:lnTo>
                <a:lnTo>
                  <a:pt x="2502336" y="1236508"/>
                </a:lnTo>
                <a:lnTo>
                  <a:pt x="2508872" y="1231355"/>
                </a:lnTo>
                <a:lnTo>
                  <a:pt x="2524607" y="1215478"/>
                </a:lnTo>
                <a:lnTo>
                  <a:pt x="2533468" y="1193996"/>
                </a:lnTo>
                <a:lnTo>
                  <a:pt x="2533097" y="1173417"/>
                </a:lnTo>
                <a:lnTo>
                  <a:pt x="2539229" y="1159647"/>
                </a:lnTo>
                <a:lnTo>
                  <a:pt x="2551526" y="1142906"/>
                </a:lnTo>
                <a:lnTo>
                  <a:pt x="2561904" y="1132183"/>
                </a:lnTo>
                <a:lnTo>
                  <a:pt x="2574235" y="1124019"/>
                </a:lnTo>
                <a:lnTo>
                  <a:pt x="2572314" y="1135607"/>
                </a:lnTo>
                <a:lnTo>
                  <a:pt x="2583062" y="1118865"/>
                </a:lnTo>
                <a:lnTo>
                  <a:pt x="2589598" y="1115442"/>
                </a:lnTo>
                <a:lnTo>
                  <a:pt x="2597684" y="1102575"/>
                </a:lnTo>
                <a:lnTo>
                  <a:pt x="2615743" y="1109874"/>
                </a:lnTo>
                <a:lnTo>
                  <a:pt x="2628445" y="1122740"/>
                </a:lnTo>
                <a:lnTo>
                  <a:pt x="2625346" y="1137752"/>
                </a:lnTo>
                <a:lnTo>
                  <a:pt x="2617664" y="1152800"/>
                </a:lnTo>
                <a:lnTo>
                  <a:pt x="2599201" y="1166118"/>
                </a:lnTo>
                <a:lnTo>
                  <a:pt x="2597684" y="1174244"/>
                </a:lnTo>
                <a:lnTo>
                  <a:pt x="2602300" y="1174697"/>
                </a:lnTo>
                <a:lnTo>
                  <a:pt x="2622684" y="1159647"/>
                </a:lnTo>
                <a:lnTo>
                  <a:pt x="2630366" y="1163522"/>
                </a:lnTo>
                <a:lnTo>
                  <a:pt x="2628041" y="1181995"/>
                </a:lnTo>
                <a:lnTo>
                  <a:pt x="2624604" y="1195727"/>
                </a:lnTo>
                <a:lnTo>
                  <a:pt x="2606916" y="1213747"/>
                </a:lnTo>
                <a:lnTo>
                  <a:pt x="2597280" y="1225786"/>
                </a:lnTo>
                <a:lnTo>
                  <a:pt x="2584208" y="1238653"/>
                </a:lnTo>
                <a:lnTo>
                  <a:pt x="2597280" y="1245538"/>
                </a:lnTo>
                <a:lnTo>
                  <a:pt x="2609207" y="1247268"/>
                </a:lnTo>
                <a:lnTo>
                  <a:pt x="2628445" y="1242114"/>
                </a:lnTo>
                <a:lnTo>
                  <a:pt x="2646504" y="1233085"/>
                </a:lnTo>
                <a:lnTo>
                  <a:pt x="2660352" y="1228796"/>
                </a:lnTo>
                <a:lnTo>
                  <a:pt x="2681881" y="1219353"/>
                </a:lnTo>
                <a:lnTo>
                  <a:pt x="2709946" y="1199150"/>
                </a:lnTo>
                <a:lnTo>
                  <a:pt x="2710349" y="1196152"/>
                </a:lnTo>
                <a:lnTo>
                  <a:pt x="2687641" y="1200477"/>
                </a:lnTo>
                <a:lnTo>
                  <a:pt x="2674198" y="1204767"/>
                </a:lnTo>
                <a:lnTo>
                  <a:pt x="2666112" y="1209470"/>
                </a:lnTo>
                <a:lnTo>
                  <a:pt x="2653815" y="1206460"/>
                </a:lnTo>
                <a:lnTo>
                  <a:pt x="2646133" y="1207776"/>
                </a:lnTo>
                <a:lnTo>
                  <a:pt x="2631881" y="1217220"/>
                </a:lnTo>
                <a:lnTo>
                  <a:pt x="2610352" y="1227941"/>
                </a:lnTo>
                <a:lnTo>
                  <a:pt x="2597280" y="1225797"/>
                </a:lnTo>
                <a:lnTo>
                  <a:pt x="2606915" y="1213759"/>
                </a:lnTo>
                <a:lnTo>
                  <a:pt x="2624974" y="1195737"/>
                </a:lnTo>
                <a:lnTo>
                  <a:pt x="2644583" y="1185015"/>
                </a:lnTo>
                <a:lnTo>
                  <a:pt x="2649974" y="1175986"/>
                </a:lnTo>
                <a:lnTo>
                  <a:pt x="2653815" y="1160109"/>
                </a:lnTo>
                <a:lnTo>
                  <a:pt x="2671874" y="1142089"/>
                </a:lnTo>
                <a:lnTo>
                  <a:pt x="2676119" y="1121021"/>
                </a:lnTo>
                <a:lnTo>
                  <a:pt x="2681105" y="1141637"/>
                </a:lnTo>
                <a:lnTo>
                  <a:pt x="2699198" y="1145927"/>
                </a:lnTo>
                <a:lnTo>
                  <a:pt x="2710720" y="1135204"/>
                </a:lnTo>
                <a:lnTo>
                  <a:pt x="2704184" y="1109884"/>
                </a:lnTo>
                <a:lnTo>
                  <a:pt x="2700343" y="1099125"/>
                </a:lnTo>
                <a:lnTo>
                  <a:pt x="2681105" y="1092691"/>
                </a:lnTo>
                <a:lnTo>
                  <a:pt x="2662642" y="1089268"/>
                </a:lnTo>
                <a:lnTo>
                  <a:pt x="2644583" y="1088816"/>
                </a:lnTo>
                <a:lnTo>
                  <a:pt x="2628040" y="1084979"/>
                </a:lnTo>
                <a:close/>
                <a:moveTo>
                  <a:pt x="5006961" y="1073797"/>
                </a:moveTo>
                <a:lnTo>
                  <a:pt x="5006559" y="1073805"/>
                </a:lnTo>
                <a:lnTo>
                  <a:pt x="5000036" y="1078171"/>
                </a:lnTo>
                <a:close/>
                <a:moveTo>
                  <a:pt x="5317249" y="1069146"/>
                </a:moveTo>
                <a:lnTo>
                  <a:pt x="5319911" y="1083563"/>
                </a:lnTo>
                <a:lnTo>
                  <a:pt x="5319928" y="1083243"/>
                </a:lnTo>
                <a:close/>
                <a:moveTo>
                  <a:pt x="7490062" y="1069059"/>
                </a:moveTo>
                <a:lnTo>
                  <a:pt x="7457381" y="1073385"/>
                </a:lnTo>
                <a:lnTo>
                  <a:pt x="7445824" y="1082828"/>
                </a:lnTo>
                <a:lnTo>
                  <a:pt x="7439288" y="1104724"/>
                </a:lnTo>
                <a:lnTo>
                  <a:pt x="7408932" y="1117590"/>
                </a:lnTo>
                <a:lnTo>
                  <a:pt x="7393939" y="1135613"/>
                </a:lnTo>
                <a:lnTo>
                  <a:pt x="7365839" y="1128312"/>
                </a:lnTo>
                <a:lnTo>
                  <a:pt x="7350476" y="1125754"/>
                </a:lnTo>
                <a:lnTo>
                  <a:pt x="7348556" y="1147199"/>
                </a:lnTo>
                <a:lnTo>
                  <a:pt x="7348556" y="1147199"/>
                </a:lnTo>
                <a:lnTo>
                  <a:pt x="7350476" y="1125760"/>
                </a:lnTo>
                <a:lnTo>
                  <a:pt x="7365840" y="1128771"/>
                </a:lnTo>
                <a:lnTo>
                  <a:pt x="7393939" y="1135620"/>
                </a:lnTo>
                <a:lnTo>
                  <a:pt x="7408932" y="1118010"/>
                </a:lnTo>
                <a:lnTo>
                  <a:pt x="7439288" y="1105143"/>
                </a:lnTo>
                <a:lnTo>
                  <a:pt x="7445824" y="1082834"/>
                </a:lnTo>
                <a:lnTo>
                  <a:pt x="7457381" y="1073391"/>
                </a:lnTo>
                <a:lnTo>
                  <a:pt x="7490062" y="1069065"/>
                </a:lnTo>
                <a:lnTo>
                  <a:pt x="7510816" y="1072939"/>
                </a:lnTo>
                <a:lnTo>
                  <a:pt x="7510689" y="1072499"/>
                </a:lnTo>
                <a:close/>
                <a:moveTo>
                  <a:pt x="4893892" y="1066507"/>
                </a:moveTo>
                <a:lnTo>
                  <a:pt x="4892376" y="1079822"/>
                </a:lnTo>
                <a:lnTo>
                  <a:pt x="4892377" y="1079821"/>
                </a:lnTo>
                <a:close/>
                <a:moveTo>
                  <a:pt x="5351037" y="1065073"/>
                </a:moveTo>
                <a:lnTo>
                  <a:pt x="5351093" y="1065222"/>
                </a:lnTo>
                <a:lnTo>
                  <a:pt x="5360694" y="1073385"/>
                </a:lnTo>
                <a:lnTo>
                  <a:pt x="5360695" y="1073381"/>
                </a:lnTo>
                <a:lnTo>
                  <a:pt x="5351093" y="1065218"/>
                </a:lnTo>
                <a:close/>
                <a:moveTo>
                  <a:pt x="4911204" y="1064791"/>
                </a:moveTo>
                <a:lnTo>
                  <a:pt x="4908564" y="1071131"/>
                </a:lnTo>
                <a:lnTo>
                  <a:pt x="4908919" y="1071243"/>
                </a:lnTo>
                <a:close/>
                <a:moveTo>
                  <a:pt x="3113676" y="1061353"/>
                </a:moveTo>
                <a:lnTo>
                  <a:pt x="3117147" y="1077681"/>
                </a:lnTo>
                <a:lnTo>
                  <a:pt x="3133285" y="1081969"/>
                </a:lnTo>
                <a:lnTo>
                  <a:pt x="3155960" y="1081518"/>
                </a:lnTo>
                <a:lnTo>
                  <a:pt x="3140192" y="1094836"/>
                </a:lnTo>
                <a:lnTo>
                  <a:pt x="3130994" y="1096980"/>
                </a:lnTo>
                <a:lnTo>
                  <a:pt x="3104074" y="1082835"/>
                </a:lnTo>
                <a:lnTo>
                  <a:pt x="3101749" y="1071661"/>
                </a:lnTo>
                <a:close/>
                <a:moveTo>
                  <a:pt x="4873139" y="1060713"/>
                </a:moveTo>
                <a:lnTo>
                  <a:pt x="4873139" y="1060713"/>
                </a:lnTo>
                <a:lnTo>
                  <a:pt x="4881224" y="1065227"/>
                </a:lnTo>
                <a:lnTo>
                  <a:pt x="4881225" y="1065227"/>
                </a:lnTo>
                <a:close/>
                <a:moveTo>
                  <a:pt x="3023313" y="1060484"/>
                </a:moveTo>
                <a:lnTo>
                  <a:pt x="3009872" y="1105999"/>
                </a:lnTo>
                <a:lnTo>
                  <a:pt x="3009874" y="1106002"/>
                </a:lnTo>
                <a:lnTo>
                  <a:pt x="3023315" y="1060487"/>
                </a:lnTo>
                <a:close/>
                <a:moveTo>
                  <a:pt x="4870445" y="1059200"/>
                </a:moveTo>
                <a:lnTo>
                  <a:pt x="4870443" y="1059208"/>
                </a:lnTo>
                <a:lnTo>
                  <a:pt x="4870449" y="1059211"/>
                </a:lnTo>
                <a:lnTo>
                  <a:pt x="4870449" y="1059210"/>
                </a:lnTo>
                <a:lnTo>
                  <a:pt x="4870444" y="1059208"/>
                </a:lnTo>
                <a:lnTo>
                  <a:pt x="4870446" y="1059202"/>
                </a:lnTo>
                <a:close/>
                <a:moveTo>
                  <a:pt x="7846910" y="1055460"/>
                </a:moveTo>
                <a:lnTo>
                  <a:pt x="7846860" y="1055784"/>
                </a:lnTo>
                <a:lnTo>
                  <a:pt x="7860337" y="1092277"/>
                </a:lnTo>
                <a:lnTo>
                  <a:pt x="7862960" y="1124016"/>
                </a:lnTo>
                <a:lnTo>
                  <a:pt x="7862998" y="1124022"/>
                </a:lnTo>
                <a:lnTo>
                  <a:pt x="7860337" y="1091818"/>
                </a:lnTo>
                <a:close/>
                <a:moveTo>
                  <a:pt x="4805484" y="1052765"/>
                </a:moveTo>
                <a:lnTo>
                  <a:pt x="4788571" y="1071650"/>
                </a:lnTo>
                <a:lnTo>
                  <a:pt x="4788571" y="1071660"/>
                </a:lnTo>
                <a:lnTo>
                  <a:pt x="4805485" y="1052775"/>
                </a:lnTo>
                <a:close/>
                <a:moveTo>
                  <a:pt x="6687990" y="1047617"/>
                </a:moveTo>
                <a:lnTo>
                  <a:pt x="6680308" y="1062627"/>
                </a:lnTo>
                <a:lnTo>
                  <a:pt x="6628760" y="1051906"/>
                </a:lnTo>
                <a:lnTo>
                  <a:pt x="6628760" y="1051909"/>
                </a:lnTo>
                <a:lnTo>
                  <a:pt x="6680309" y="1062631"/>
                </a:lnTo>
                <a:lnTo>
                  <a:pt x="6687991" y="1047620"/>
                </a:lnTo>
                <a:close/>
                <a:moveTo>
                  <a:pt x="5038073" y="1045962"/>
                </a:moveTo>
                <a:lnTo>
                  <a:pt x="5031559" y="1067371"/>
                </a:lnTo>
                <a:lnTo>
                  <a:pt x="5027397" y="1073273"/>
                </a:lnTo>
                <a:lnTo>
                  <a:pt x="5031929" y="1067363"/>
                </a:lnTo>
                <a:lnTo>
                  <a:pt x="5031931" y="1067363"/>
                </a:lnTo>
                <a:close/>
                <a:moveTo>
                  <a:pt x="5336471" y="1045466"/>
                </a:moveTo>
                <a:lnTo>
                  <a:pt x="5336471" y="1045471"/>
                </a:lnTo>
                <a:lnTo>
                  <a:pt x="5336573" y="1045533"/>
                </a:lnTo>
                <a:close/>
                <a:moveTo>
                  <a:pt x="5032704" y="1039043"/>
                </a:moveTo>
                <a:lnTo>
                  <a:pt x="5038094" y="1045889"/>
                </a:lnTo>
                <a:lnTo>
                  <a:pt x="5038094" y="1045887"/>
                </a:lnTo>
                <a:lnTo>
                  <a:pt x="5032706" y="1039043"/>
                </a:lnTo>
                <a:close/>
                <a:moveTo>
                  <a:pt x="5291913" y="1035242"/>
                </a:moveTo>
                <a:lnTo>
                  <a:pt x="5300724" y="1049344"/>
                </a:lnTo>
                <a:lnTo>
                  <a:pt x="5317141" y="1068948"/>
                </a:lnTo>
                <a:lnTo>
                  <a:pt x="5300724" y="1048895"/>
                </a:lnTo>
                <a:close/>
                <a:moveTo>
                  <a:pt x="4846623" y="1034715"/>
                </a:moveTo>
                <a:lnTo>
                  <a:pt x="4846623" y="1034716"/>
                </a:lnTo>
                <a:lnTo>
                  <a:pt x="4872767" y="1045024"/>
                </a:lnTo>
                <a:lnTo>
                  <a:pt x="4873542" y="1050630"/>
                </a:lnTo>
                <a:lnTo>
                  <a:pt x="4871886" y="1055214"/>
                </a:lnTo>
                <a:lnTo>
                  <a:pt x="4871887" y="1055214"/>
                </a:lnTo>
                <a:lnTo>
                  <a:pt x="4873543" y="1050630"/>
                </a:lnTo>
                <a:lnTo>
                  <a:pt x="4872768" y="1045025"/>
                </a:lnTo>
                <a:lnTo>
                  <a:pt x="4880080" y="1043331"/>
                </a:lnTo>
                <a:lnTo>
                  <a:pt x="4892377" y="1052323"/>
                </a:lnTo>
                <a:lnTo>
                  <a:pt x="4895073" y="1043745"/>
                </a:lnTo>
                <a:lnTo>
                  <a:pt x="4916197" y="1045476"/>
                </a:lnTo>
                <a:lnTo>
                  <a:pt x="4932740" y="1039043"/>
                </a:lnTo>
                <a:lnTo>
                  <a:pt x="4944263" y="1039871"/>
                </a:lnTo>
                <a:lnTo>
                  <a:pt x="4952349" y="1047169"/>
                </a:lnTo>
                <a:lnTo>
                  <a:pt x="4954265" y="1041200"/>
                </a:lnTo>
                <a:lnTo>
                  <a:pt x="4952349" y="1046754"/>
                </a:lnTo>
                <a:lnTo>
                  <a:pt x="4944263" y="1039870"/>
                </a:lnTo>
                <a:lnTo>
                  <a:pt x="4932740" y="1039042"/>
                </a:lnTo>
                <a:lnTo>
                  <a:pt x="4916198" y="1045475"/>
                </a:lnTo>
                <a:lnTo>
                  <a:pt x="4895073" y="1043744"/>
                </a:lnTo>
                <a:lnTo>
                  <a:pt x="4892377" y="1052322"/>
                </a:lnTo>
                <a:lnTo>
                  <a:pt x="4880080" y="1043331"/>
                </a:lnTo>
                <a:lnTo>
                  <a:pt x="4872768" y="1044610"/>
                </a:lnTo>
                <a:close/>
                <a:moveTo>
                  <a:pt x="5588698" y="1032497"/>
                </a:moveTo>
                <a:lnTo>
                  <a:pt x="5588689" y="1032562"/>
                </a:lnTo>
                <a:lnTo>
                  <a:pt x="5566385" y="1035158"/>
                </a:lnTo>
                <a:lnTo>
                  <a:pt x="5555637" y="1044187"/>
                </a:lnTo>
                <a:lnTo>
                  <a:pt x="5555638" y="1044189"/>
                </a:lnTo>
                <a:lnTo>
                  <a:pt x="5566385" y="1035160"/>
                </a:lnTo>
                <a:lnTo>
                  <a:pt x="5588689" y="1032564"/>
                </a:lnTo>
                <a:close/>
                <a:moveTo>
                  <a:pt x="4824603" y="1017375"/>
                </a:moveTo>
                <a:lnTo>
                  <a:pt x="4824319" y="1017964"/>
                </a:lnTo>
                <a:lnTo>
                  <a:pt x="4821623" y="1042042"/>
                </a:lnTo>
                <a:lnTo>
                  <a:pt x="4815458" y="1047610"/>
                </a:lnTo>
                <a:lnTo>
                  <a:pt x="4804306" y="1044186"/>
                </a:lnTo>
                <a:lnTo>
                  <a:pt x="4804307" y="1044197"/>
                </a:lnTo>
                <a:lnTo>
                  <a:pt x="4815458" y="1047620"/>
                </a:lnTo>
                <a:lnTo>
                  <a:pt x="4821623" y="1042052"/>
                </a:lnTo>
                <a:lnTo>
                  <a:pt x="4821624" y="1042052"/>
                </a:lnTo>
                <a:lnTo>
                  <a:pt x="4824319" y="1017974"/>
                </a:lnTo>
                <a:close/>
                <a:moveTo>
                  <a:pt x="5167304" y="1015407"/>
                </a:moveTo>
                <a:lnTo>
                  <a:pt x="5167303" y="1015407"/>
                </a:lnTo>
                <a:lnTo>
                  <a:pt x="5162432" y="1018328"/>
                </a:lnTo>
                <a:lnTo>
                  <a:pt x="5162688" y="1018424"/>
                </a:lnTo>
                <a:lnTo>
                  <a:pt x="5167303" y="1015414"/>
                </a:lnTo>
                <a:lnTo>
                  <a:pt x="5181117" y="1024443"/>
                </a:lnTo>
                <a:lnTo>
                  <a:pt x="5184215" y="1033017"/>
                </a:lnTo>
                <a:lnTo>
                  <a:pt x="5184217" y="1033016"/>
                </a:lnTo>
                <a:lnTo>
                  <a:pt x="5193449" y="1026131"/>
                </a:lnTo>
                <a:lnTo>
                  <a:pt x="5208812" y="1030006"/>
                </a:lnTo>
                <a:lnTo>
                  <a:pt x="5224209" y="1030006"/>
                </a:lnTo>
                <a:lnTo>
                  <a:pt x="5235732" y="1037719"/>
                </a:lnTo>
                <a:lnTo>
                  <a:pt x="5243414" y="1033016"/>
                </a:lnTo>
                <a:lnTo>
                  <a:pt x="5260732" y="1030006"/>
                </a:lnTo>
                <a:lnTo>
                  <a:pt x="5265347" y="1021842"/>
                </a:lnTo>
                <a:lnTo>
                  <a:pt x="5275320" y="1021842"/>
                </a:lnTo>
                <a:lnTo>
                  <a:pt x="5275322" y="1021843"/>
                </a:lnTo>
                <a:lnTo>
                  <a:pt x="5275378" y="1021789"/>
                </a:lnTo>
                <a:lnTo>
                  <a:pt x="5275320" y="1021840"/>
                </a:lnTo>
                <a:lnTo>
                  <a:pt x="5265347" y="1021840"/>
                </a:lnTo>
                <a:lnTo>
                  <a:pt x="5260731" y="1030004"/>
                </a:lnTo>
                <a:lnTo>
                  <a:pt x="5243414" y="1033013"/>
                </a:lnTo>
                <a:lnTo>
                  <a:pt x="5235732" y="1037716"/>
                </a:lnTo>
                <a:lnTo>
                  <a:pt x="5224209" y="1030004"/>
                </a:lnTo>
                <a:lnTo>
                  <a:pt x="5208812" y="1030004"/>
                </a:lnTo>
                <a:lnTo>
                  <a:pt x="5193448" y="1026129"/>
                </a:lnTo>
                <a:lnTo>
                  <a:pt x="5184217" y="1033013"/>
                </a:lnTo>
                <a:lnTo>
                  <a:pt x="5181117" y="1024436"/>
                </a:lnTo>
                <a:close/>
                <a:moveTo>
                  <a:pt x="5296108" y="1013676"/>
                </a:moveTo>
                <a:lnTo>
                  <a:pt x="5295932" y="1013715"/>
                </a:lnTo>
                <a:lnTo>
                  <a:pt x="5296108" y="1013681"/>
                </a:lnTo>
                <a:lnTo>
                  <a:pt x="5314942" y="1023989"/>
                </a:lnTo>
                <a:lnTo>
                  <a:pt x="5315046" y="1024003"/>
                </a:lnTo>
                <a:lnTo>
                  <a:pt x="5314942" y="1023984"/>
                </a:lnTo>
                <a:close/>
                <a:moveTo>
                  <a:pt x="7842649" y="1013264"/>
                </a:moveTo>
                <a:lnTo>
                  <a:pt x="7842266" y="1013373"/>
                </a:lnTo>
                <a:lnTo>
                  <a:pt x="7848779" y="1043328"/>
                </a:lnTo>
                <a:lnTo>
                  <a:pt x="7848780" y="1043324"/>
                </a:lnTo>
                <a:close/>
                <a:moveTo>
                  <a:pt x="2430384" y="1009594"/>
                </a:moveTo>
                <a:lnTo>
                  <a:pt x="2449642" y="1014126"/>
                </a:lnTo>
                <a:lnTo>
                  <a:pt x="2467194" y="1023926"/>
                </a:lnTo>
                <a:lnTo>
                  <a:pt x="2450046" y="1014138"/>
                </a:lnTo>
                <a:close/>
                <a:moveTo>
                  <a:pt x="5136138" y="1008523"/>
                </a:moveTo>
                <a:lnTo>
                  <a:pt x="5128456" y="1010667"/>
                </a:lnTo>
                <a:lnTo>
                  <a:pt x="5123470" y="1018417"/>
                </a:lnTo>
                <a:lnTo>
                  <a:pt x="5113059" y="1022292"/>
                </a:lnTo>
                <a:lnTo>
                  <a:pt x="5109993" y="1020110"/>
                </a:lnTo>
                <a:lnTo>
                  <a:pt x="5099245" y="1025716"/>
                </a:lnTo>
                <a:lnTo>
                  <a:pt x="5090014" y="1026581"/>
                </a:lnTo>
                <a:lnTo>
                  <a:pt x="5088464" y="1033014"/>
                </a:lnTo>
                <a:lnTo>
                  <a:pt x="5068855" y="1037303"/>
                </a:lnTo>
                <a:lnTo>
                  <a:pt x="5059624" y="1033428"/>
                </a:lnTo>
                <a:lnTo>
                  <a:pt x="5047326" y="1024851"/>
                </a:lnTo>
                <a:lnTo>
                  <a:pt x="5043858" y="1013682"/>
                </a:lnTo>
                <a:lnTo>
                  <a:pt x="5043856" y="1013686"/>
                </a:lnTo>
                <a:lnTo>
                  <a:pt x="5046956" y="1024860"/>
                </a:lnTo>
                <a:lnTo>
                  <a:pt x="5046182" y="1039018"/>
                </a:lnTo>
                <a:lnTo>
                  <a:pt x="5047326" y="1024857"/>
                </a:lnTo>
                <a:lnTo>
                  <a:pt x="5059624" y="1033435"/>
                </a:lnTo>
                <a:lnTo>
                  <a:pt x="5068855" y="1037310"/>
                </a:lnTo>
                <a:lnTo>
                  <a:pt x="5088464" y="1033021"/>
                </a:lnTo>
                <a:lnTo>
                  <a:pt x="5090014" y="1026588"/>
                </a:lnTo>
                <a:lnTo>
                  <a:pt x="5099245" y="1025722"/>
                </a:lnTo>
                <a:lnTo>
                  <a:pt x="5109993" y="1020117"/>
                </a:lnTo>
                <a:lnTo>
                  <a:pt x="5113059" y="1022299"/>
                </a:lnTo>
                <a:lnTo>
                  <a:pt x="5123470" y="1018424"/>
                </a:lnTo>
                <a:lnTo>
                  <a:pt x="5128456" y="1010673"/>
                </a:lnTo>
                <a:lnTo>
                  <a:pt x="5136138" y="1008529"/>
                </a:lnTo>
                <a:lnTo>
                  <a:pt x="5137301" y="1008963"/>
                </a:lnTo>
                <a:close/>
                <a:moveTo>
                  <a:pt x="5581827" y="1003051"/>
                </a:moveTo>
                <a:lnTo>
                  <a:pt x="5590192" y="1021324"/>
                </a:lnTo>
                <a:lnTo>
                  <a:pt x="5590239" y="1020977"/>
                </a:lnTo>
                <a:close/>
                <a:moveTo>
                  <a:pt x="5048072" y="1002168"/>
                </a:moveTo>
                <a:lnTo>
                  <a:pt x="5045081" y="1009210"/>
                </a:lnTo>
                <a:lnTo>
                  <a:pt x="5045403" y="1009396"/>
                </a:lnTo>
                <a:lnTo>
                  <a:pt x="5045406" y="1009388"/>
                </a:lnTo>
                <a:close/>
                <a:moveTo>
                  <a:pt x="4964920" y="999825"/>
                </a:moveTo>
                <a:lnTo>
                  <a:pt x="4957740" y="1015416"/>
                </a:lnTo>
                <a:lnTo>
                  <a:pt x="4949654" y="1019704"/>
                </a:lnTo>
                <a:lnTo>
                  <a:pt x="4949654" y="1019705"/>
                </a:lnTo>
                <a:lnTo>
                  <a:pt x="4957740" y="1015417"/>
                </a:lnTo>
                <a:lnTo>
                  <a:pt x="4965051" y="999954"/>
                </a:lnTo>
                <a:lnTo>
                  <a:pt x="4965050" y="999954"/>
                </a:lnTo>
                <a:close/>
                <a:moveTo>
                  <a:pt x="5065757" y="999270"/>
                </a:moveTo>
                <a:lnTo>
                  <a:pt x="5058528" y="1002527"/>
                </a:lnTo>
                <a:lnTo>
                  <a:pt x="5058849" y="1002541"/>
                </a:lnTo>
                <a:close/>
                <a:moveTo>
                  <a:pt x="2561532" y="998224"/>
                </a:moveTo>
                <a:lnTo>
                  <a:pt x="2554221" y="1002551"/>
                </a:lnTo>
                <a:lnTo>
                  <a:pt x="2545394" y="1010677"/>
                </a:lnTo>
                <a:lnTo>
                  <a:pt x="2529997" y="1015831"/>
                </a:lnTo>
                <a:lnTo>
                  <a:pt x="2514633" y="1028735"/>
                </a:lnTo>
                <a:lnTo>
                  <a:pt x="2514618" y="1028730"/>
                </a:lnTo>
                <a:lnTo>
                  <a:pt x="2486164" y="1039860"/>
                </a:lnTo>
                <a:lnTo>
                  <a:pt x="2463860" y="1053178"/>
                </a:lnTo>
                <a:lnTo>
                  <a:pt x="2441556" y="1067361"/>
                </a:lnTo>
                <a:lnTo>
                  <a:pt x="2439635" y="1072064"/>
                </a:lnTo>
                <a:lnTo>
                  <a:pt x="2466185" y="1065217"/>
                </a:lnTo>
                <a:lnTo>
                  <a:pt x="2476191" y="1076353"/>
                </a:lnTo>
                <a:lnTo>
                  <a:pt x="2498462" y="1068227"/>
                </a:lnTo>
                <a:lnTo>
                  <a:pt x="2521945" y="1057053"/>
                </a:lnTo>
                <a:lnTo>
                  <a:pt x="2547315" y="1046330"/>
                </a:lnTo>
                <a:lnTo>
                  <a:pt x="2532322" y="1063938"/>
                </a:lnTo>
                <a:lnTo>
                  <a:pt x="2544620" y="1068227"/>
                </a:lnTo>
                <a:lnTo>
                  <a:pt x="2556547" y="1080679"/>
                </a:lnTo>
                <a:lnTo>
                  <a:pt x="2580367" y="1073380"/>
                </a:lnTo>
                <a:lnTo>
                  <a:pt x="2604996" y="1070371"/>
                </a:lnTo>
                <a:lnTo>
                  <a:pt x="2606916" y="1079814"/>
                </a:lnTo>
                <a:lnTo>
                  <a:pt x="2613823" y="1081093"/>
                </a:lnTo>
                <a:lnTo>
                  <a:pt x="2614110" y="1081157"/>
                </a:lnTo>
                <a:lnTo>
                  <a:pt x="2623054" y="1069930"/>
                </a:lnTo>
                <a:lnTo>
                  <a:pt x="2614227" y="1065641"/>
                </a:lnTo>
                <a:lnTo>
                  <a:pt x="2623425" y="1053641"/>
                </a:lnTo>
                <a:lnTo>
                  <a:pt x="2617663" y="1043332"/>
                </a:lnTo>
                <a:lnTo>
                  <a:pt x="2625749" y="1034303"/>
                </a:lnTo>
                <a:lnTo>
                  <a:pt x="2600750" y="1028735"/>
                </a:lnTo>
                <a:lnTo>
                  <a:pt x="2600379" y="1009849"/>
                </a:lnTo>
                <a:lnTo>
                  <a:pt x="2596538" y="1005522"/>
                </a:lnTo>
                <a:lnTo>
                  <a:pt x="2580770" y="1004695"/>
                </a:lnTo>
                <a:close/>
                <a:moveTo>
                  <a:pt x="5005454" y="995239"/>
                </a:moveTo>
                <a:lnTo>
                  <a:pt x="5023102" y="1004694"/>
                </a:lnTo>
                <a:lnTo>
                  <a:pt x="5034254" y="1002964"/>
                </a:lnTo>
                <a:lnTo>
                  <a:pt x="5034288" y="1002984"/>
                </a:lnTo>
                <a:lnTo>
                  <a:pt x="5034254" y="1002964"/>
                </a:lnTo>
                <a:lnTo>
                  <a:pt x="5023102" y="1004694"/>
                </a:lnTo>
                <a:close/>
                <a:moveTo>
                  <a:pt x="5003863" y="994386"/>
                </a:moveTo>
                <a:lnTo>
                  <a:pt x="4995811" y="996944"/>
                </a:lnTo>
                <a:lnTo>
                  <a:pt x="4983109" y="1010676"/>
                </a:lnTo>
                <a:lnTo>
                  <a:pt x="4970596" y="1003246"/>
                </a:lnTo>
                <a:lnTo>
                  <a:pt x="4983110" y="1010677"/>
                </a:lnTo>
                <a:lnTo>
                  <a:pt x="4995811" y="996944"/>
                </a:lnTo>
                <a:lnTo>
                  <a:pt x="5003864" y="994386"/>
                </a:lnTo>
                <a:close/>
                <a:moveTo>
                  <a:pt x="5753273" y="990507"/>
                </a:moveTo>
                <a:lnTo>
                  <a:pt x="5745188" y="1015823"/>
                </a:lnTo>
                <a:lnTo>
                  <a:pt x="5745189" y="1015823"/>
                </a:lnTo>
                <a:lnTo>
                  <a:pt x="5753274" y="990507"/>
                </a:lnTo>
                <a:close/>
                <a:moveTo>
                  <a:pt x="4801712" y="989379"/>
                </a:moveTo>
                <a:lnTo>
                  <a:pt x="4834892" y="995621"/>
                </a:lnTo>
                <a:lnTo>
                  <a:pt x="4835067" y="995251"/>
                </a:lnTo>
                <a:close/>
                <a:moveTo>
                  <a:pt x="5587914" y="985798"/>
                </a:moveTo>
                <a:lnTo>
                  <a:pt x="5581782" y="1002954"/>
                </a:lnTo>
                <a:lnTo>
                  <a:pt x="5581783" y="1002955"/>
                </a:lnTo>
                <a:lnTo>
                  <a:pt x="5587914" y="985801"/>
                </a:lnTo>
                <a:close/>
                <a:moveTo>
                  <a:pt x="5076966" y="985468"/>
                </a:moveTo>
                <a:lnTo>
                  <a:pt x="5071921" y="987087"/>
                </a:lnTo>
                <a:lnTo>
                  <a:pt x="5071151" y="994349"/>
                </a:lnTo>
                <a:lnTo>
                  <a:pt x="5072326" y="987078"/>
                </a:lnTo>
                <a:close/>
                <a:moveTo>
                  <a:pt x="2411567" y="983213"/>
                </a:moveTo>
                <a:lnTo>
                  <a:pt x="2407358" y="1001222"/>
                </a:lnTo>
                <a:lnTo>
                  <a:pt x="2412206" y="1006672"/>
                </a:lnTo>
                <a:lnTo>
                  <a:pt x="2407729" y="1001234"/>
                </a:lnTo>
                <a:lnTo>
                  <a:pt x="2411569" y="983213"/>
                </a:lnTo>
                <a:close/>
                <a:moveTo>
                  <a:pt x="4789724" y="980523"/>
                </a:moveTo>
                <a:lnTo>
                  <a:pt x="4789717" y="980649"/>
                </a:lnTo>
                <a:lnTo>
                  <a:pt x="4789351" y="980671"/>
                </a:lnTo>
                <a:lnTo>
                  <a:pt x="4800622" y="989038"/>
                </a:lnTo>
                <a:close/>
                <a:moveTo>
                  <a:pt x="5173436" y="979781"/>
                </a:moveTo>
                <a:lnTo>
                  <a:pt x="5173435" y="979782"/>
                </a:lnTo>
                <a:lnTo>
                  <a:pt x="5181115" y="994789"/>
                </a:lnTo>
                <a:lnTo>
                  <a:pt x="5181117" y="994790"/>
                </a:lnTo>
                <a:close/>
                <a:moveTo>
                  <a:pt x="4790492" y="966055"/>
                </a:moveTo>
                <a:lnTo>
                  <a:pt x="4790490" y="966094"/>
                </a:lnTo>
                <a:lnTo>
                  <a:pt x="4790493" y="966057"/>
                </a:lnTo>
                <a:close/>
                <a:moveTo>
                  <a:pt x="3139046" y="963876"/>
                </a:moveTo>
                <a:lnTo>
                  <a:pt x="3167516" y="972491"/>
                </a:lnTo>
                <a:lnTo>
                  <a:pt x="3187125" y="986223"/>
                </a:lnTo>
                <a:lnTo>
                  <a:pt x="3186350" y="992242"/>
                </a:lnTo>
                <a:lnTo>
                  <a:pt x="3174052" y="992656"/>
                </a:lnTo>
                <a:lnTo>
                  <a:pt x="3146728" y="982348"/>
                </a:lnTo>
                <a:lnTo>
                  <a:pt x="3129815" y="966885"/>
                </a:lnTo>
                <a:close/>
                <a:moveTo>
                  <a:pt x="4756261" y="963048"/>
                </a:moveTo>
                <a:lnTo>
                  <a:pt x="4744656" y="965537"/>
                </a:lnTo>
                <a:lnTo>
                  <a:pt x="4756261" y="963450"/>
                </a:lnTo>
                <a:lnTo>
                  <a:pt x="4776877" y="978077"/>
                </a:lnTo>
                <a:close/>
                <a:moveTo>
                  <a:pt x="4785879" y="958282"/>
                </a:moveTo>
                <a:lnTo>
                  <a:pt x="4785877" y="958303"/>
                </a:lnTo>
                <a:lnTo>
                  <a:pt x="4785877" y="958304"/>
                </a:lnTo>
                <a:close/>
                <a:moveTo>
                  <a:pt x="5518456" y="949826"/>
                </a:moveTo>
                <a:lnTo>
                  <a:pt x="5535624" y="965595"/>
                </a:lnTo>
                <a:lnTo>
                  <a:pt x="5549391" y="964735"/>
                </a:lnTo>
                <a:lnTo>
                  <a:pt x="5535624" y="965184"/>
                </a:lnTo>
                <a:close/>
                <a:moveTo>
                  <a:pt x="5202969" y="948883"/>
                </a:moveTo>
                <a:lnTo>
                  <a:pt x="5191898" y="952281"/>
                </a:lnTo>
                <a:lnTo>
                  <a:pt x="5173579" y="979568"/>
                </a:lnTo>
                <a:lnTo>
                  <a:pt x="5191899" y="952729"/>
                </a:lnTo>
                <a:close/>
                <a:moveTo>
                  <a:pt x="5755195" y="947577"/>
                </a:moveTo>
                <a:lnTo>
                  <a:pt x="5745188" y="984070"/>
                </a:lnTo>
                <a:lnTo>
                  <a:pt x="5745189" y="984070"/>
                </a:lnTo>
                <a:lnTo>
                  <a:pt x="5755194" y="947581"/>
                </a:lnTo>
                <a:lnTo>
                  <a:pt x="5784035" y="966881"/>
                </a:lnTo>
                <a:lnTo>
                  <a:pt x="5784034" y="966876"/>
                </a:lnTo>
                <a:close/>
                <a:moveTo>
                  <a:pt x="5022730" y="939856"/>
                </a:moveTo>
                <a:lnTo>
                  <a:pt x="5021956" y="948864"/>
                </a:lnTo>
                <a:lnTo>
                  <a:pt x="5035029" y="955297"/>
                </a:lnTo>
                <a:lnTo>
                  <a:pt x="5038095" y="947133"/>
                </a:lnTo>
                <a:lnTo>
                  <a:pt x="5054233" y="950143"/>
                </a:lnTo>
                <a:lnTo>
                  <a:pt x="5057703" y="960903"/>
                </a:lnTo>
                <a:lnTo>
                  <a:pt x="5075021" y="962596"/>
                </a:lnTo>
                <a:lnTo>
                  <a:pt x="5087312" y="979328"/>
                </a:lnTo>
                <a:lnTo>
                  <a:pt x="5087319" y="979328"/>
                </a:lnTo>
                <a:lnTo>
                  <a:pt x="5088830" y="981465"/>
                </a:lnTo>
                <a:lnTo>
                  <a:pt x="5087689" y="979331"/>
                </a:lnTo>
                <a:lnTo>
                  <a:pt x="5075021" y="962589"/>
                </a:lnTo>
                <a:lnTo>
                  <a:pt x="5057703" y="960896"/>
                </a:lnTo>
                <a:lnTo>
                  <a:pt x="5054233" y="950136"/>
                </a:lnTo>
                <a:lnTo>
                  <a:pt x="5038094" y="947127"/>
                </a:lnTo>
                <a:lnTo>
                  <a:pt x="5035028" y="955291"/>
                </a:lnTo>
                <a:lnTo>
                  <a:pt x="5022327" y="948857"/>
                </a:lnTo>
                <a:close/>
                <a:moveTo>
                  <a:pt x="1651043" y="936864"/>
                </a:moveTo>
                <a:lnTo>
                  <a:pt x="1670649" y="944576"/>
                </a:lnTo>
                <a:lnTo>
                  <a:pt x="1682172" y="949279"/>
                </a:lnTo>
                <a:lnTo>
                  <a:pt x="1702185" y="953154"/>
                </a:lnTo>
                <a:lnTo>
                  <a:pt x="1702556" y="964328"/>
                </a:lnTo>
                <a:lnTo>
                  <a:pt x="1704476" y="979790"/>
                </a:lnTo>
                <a:lnTo>
                  <a:pt x="1719873" y="993936"/>
                </a:lnTo>
                <a:lnTo>
                  <a:pt x="1718728" y="1011993"/>
                </a:lnTo>
                <a:lnTo>
                  <a:pt x="1704476" y="1017148"/>
                </a:lnTo>
                <a:lnTo>
                  <a:pt x="1674120" y="1002099"/>
                </a:lnTo>
                <a:lnTo>
                  <a:pt x="1674120" y="990098"/>
                </a:lnTo>
                <a:lnTo>
                  <a:pt x="1660273" y="978473"/>
                </a:lnTo>
                <a:lnTo>
                  <a:pt x="1662194" y="968616"/>
                </a:lnTo>
                <a:lnTo>
                  <a:pt x="1641441" y="962597"/>
                </a:lnTo>
                <a:lnTo>
                  <a:pt x="1644507" y="944990"/>
                </a:lnTo>
                <a:close/>
                <a:moveTo>
                  <a:pt x="4976574" y="925689"/>
                </a:moveTo>
                <a:lnTo>
                  <a:pt x="4976573" y="925689"/>
                </a:lnTo>
                <a:lnTo>
                  <a:pt x="4983109" y="929564"/>
                </a:lnTo>
                <a:lnTo>
                  <a:pt x="4993486" y="926103"/>
                </a:lnTo>
                <a:lnTo>
                  <a:pt x="5004638" y="936411"/>
                </a:lnTo>
                <a:lnTo>
                  <a:pt x="5022731" y="939835"/>
                </a:lnTo>
                <a:lnTo>
                  <a:pt x="5022731" y="939828"/>
                </a:lnTo>
                <a:lnTo>
                  <a:pt x="5005043" y="936404"/>
                </a:lnTo>
                <a:lnTo>
                  <a:pt x="4993486" y="926096"/>
                </a:lnTo>
                <a:lnTo>
                  <a:pt x="4993372" y="925884"/>
                </a:lnTo>
                <a:lnTo>
                  <a:pt x="4993487" y="926102"/>
                </a:lnTo>
                <a:lnTo>
                  <a:pt x="4983110" y="929564"/>
                </a:lnTo>
                <a:close/>
                <a:moveTo>
                  <a:pt x="6514174" y="916653"/>
                </a:moveTo>
                <a:lnTo>
                  <a:pt x="6514173" y="916656"/>
                </a:lnTo>
                <a:lnTo>
                  <a:pt x="6553795" y="935994"/>
                </a:lnTo>
                <a:lnTo>
                  <a:pt x="6583781" y="927378"/>
                </a:lnTo>
                <a:lnTo>
                  <a:pt x="6599178" y="932984"/>
                </a:lnTo>
                <a:lnTo>
                  <a:pt x="6618787" y="952284"/>
                </a:lnTo>
                <a:lnTo>
                  <a:pt x="6637621" y="958754"/>
                </a:lnTo>
                <a:lnTo>
                  <a:pt x="6653388" y="972900"/>
                </a:lnTo>
                <a:lnTo>
                  <a:pt x="6682229" y="968197"/>
                </a:lnTo>
                <a:lnTo>
                  <a:pt x="6702983" y="988362"/>
                </a:lnTo>
                <a:lnTo>
                  <a:pt x="6694122" y="1011123"/>
                </a:lnTo>
                <a:lnTo>
                  <a:pt x="6676063" y="1014133"/>
                </a:lnTo>
                <a:lnTo>
                  <a:pt x="6676064" y="1014137"/>
                </a:lnTo>
                <a:lnTo>
                  <a:pt x="6694123" y="1011127"/>
                </a:lnTo>
                <a:lnTo>
                  <a:pt x="6702984" y="988367"/>
                </a:lnTo>
                <a:lnTo>
                  <a:pt x="6711036" y="985808"/>
                </a:lnTo>
                <a:lnTo>
                  <a:pt x="6726804" y="1009397"/>
                </a:lnTo>
                <a:lnTo>
                  <a:pt x="6754128" y="1027004"/>
                </a:lnTo>
                <a:lnTo>
                  <a:pt x="6793345" y="1039456"/>
                </a:lnTo>
                <a:lnTo>
                  <a:pt x="6821007" y="1066506"/>
                </a:lnTo>
                <a:lnTo>
                  <a:pt x="6827172" y="1105594"/>
                </a:lnTo>
                <a:lnTo>
                  <a:pt x="6841794" y="1120192"/>
                </a:lnTo>
                <a:lnTo>
                  <a:pt x="6872555" y="1125308"/>
                </a:lnTo>
                <a:lnTo>
                  <a:pt x="6907157" y="1130050"/>
                </a:lnTo>
                <a:lnTo>
                  <a:pt x="6945229" y="1150665"/>
                </a:lnTo>
                <a:lnTo>
                  <a:pt x="6961367" y="1154503"/>
                </a:lnTo>
                <a:lnTo>
                  <a:pt x="6984817" y="1185014"/>
                </a:lnTo>
                <a:lnTo>
                  <a:pt x="7007492" y="1204314"/>
                </a:lnTo>
                <a:lnTo>
                  <a:pt x="7034041" y="1203901"/>
                </a:lnTo>
                <a:lnTo>
                  <a:pt x="7087847" y="1210748"/>
                </a:lnTo>
                <a:lnTo>
                  <a:pt x="7118608" y="1206460"/>
                </a:lnTo>
                <a:lnTo>
                  <a:pt x="7145157" y="1211200"/>
                </a:lnTo>
                <a:lnTo>
                  <a:pt x="7189765" y="1231816"/>
                </a:lnTo>
                <a:lnTo>
                  <a:pt x="7219347" y="1230951"/>
                </a:lnTo>
                <a:lnTo>
                  <a:pt x="7234744" y="1241673"/>
                </a:lnTo>
                <a:lnTo>
                  <a:pt x="7234917" y="1241530"/>
                </a:lnTo>
                <a:lnTo>
                  <a:pt x="7219751" y="1230945"/>
                </a:lnTo>
                <a:lnTo>
                  <a:pt x="7189765" y="1231359"/>
                </a:lnTo>
                <a:lnTo>
                  <a:pt x="7145157" y="1211194"/>
                </a:lnTo>
                <a:lnTo>
                  <a:pt x="7118608" y="1206453"/>
                </a:lnTo>
                <a:lnTo>
                  <a:pt x="7087847" y="1210742"/>
                </a:lnTo>
                <a:lnTo>
                  <a:pt x="7034041" y="1203895"/>
                </a:lnTo>
                <a:lnTo>
                  <a:pt x="7007492" y="1204309"/>
                </a:lnTo>
                <a:lnTo>
                  <a:pt x="6985188" y="1185009"/>
                </a:lnTo>
                <a:lnTo>
                  <a:pt x="6961367" y="1154498"/>
                </a:lnTo>
                <a:lnTo>
                  <a:pt x="6945229" y="1150660"/>
                </a:lnTo>
                <a:lnTo>
                  <a:pt x="6907157" y="1130044"/>
                </a:lnTo>
                <a:lnTo>
                  <a:pt x="6872555" y="1125303"/>
                </a:lnTo>
                <a:lnTo>
                  <a:pt x="6841795" y="1120186"/>
                </a:lnTo>
                <a:lnTo>
                  <a:pt x="6827172" y="1105589"/>
                </a:lnTo>
                <a:lnTo>
                  <a:pt x="6821007" y="1066501"/>
                </a:lnTo>
                <a:lnTo>
                  <a:pt x="6793345" y="1039451"/>
                </a:lnTo>
                <a:lnTo>
                  <a:pt x="6754499" y="1026998"/>
                </a:lnTo>
                <a:lnTo>
                  <a:pt x="6726804" y="1009391"/>
                </a:lnTo>
                <a:lnTo>
                  <a:pt x="6711036" y="985802"/>
                </a:lnTo>
                <a:lnTo>
                  <a:pt x="6733744" y="980648"/>
                </a:lnTo>
                <a:lnTo>
                  <a:pt x="6765280" y="951454"/>
                </a:lnTo>
                <a:lnTo>
                  <a:pt x="6793716" y="935992"/>
                </a:lnTo>
                <a:lnTo>
                  <a:pt x="6819086" y="946300"/>
                </a:lnTo>
                <a:lnTo>
                  <a:pt x="6843715" y="946713"/>
                </a:lnTo>
                <a:lnTo>
                  <a:pt x="6866390" y="962176"/>
                </a:lnTo>
                <a:lnTo>
                  <a:pt x="6890244" y="963455"/>
                </a:lnTo>
                <a:lnTo>
                  <a:pt x="6928282" y="972033"/>
                </a:lnTo>
                <a:lnTo>
                  <a:pt x="6939838" y="948858"/>
                </a:lnTo>
                <a:lnTo>
                  <a:pt x="6939837" y="948858"/>
                </a:lnTo>
                <a:lnTo>
                  <a:pt x="6928282" y="971618"/>
                </a:lnTo>
                <a:lnTo>
                  <a:pt x="6890244" y="963040"/>
                </a:lnTo>
                <a:lnTo>
                  <a:pt x="6866390" y="962174"/>
                </a:lnTo>
                <a:lnTo>
                  <a:pt x="6843715" y="946712"/>
                </a:lnTo>
                <a:lnTo>
                  <a:pt x="6819086" y="945847"/>
                </a:lnTo>
                <a:lnTo>
                  <a:pt x="6793716" y="935990"/>
                </a:lnTo>
                <a:lnTo>
                  <a:pt x="6765280" y="951452"/>
                </a:lnTo>
                <a:lnTo>
                  <a:pt x="6733745" y="980195"/>
                </a:lnTo>
                <a:lnTo>
                  <a:pt x="6711036" y="985801"/>
                </a:lnTo>
                <a:lnTo>
                  <a:pt x="6702984" y="988359"/>
                </a:lnTo>
                <a:lnTo>
                  <a:pt x="6682230" y="968194"/>
                </a:lnTo>
                <a:lnTo>
                  <a:pt x="6653389" y="972897"/>
                </a:lnTo>
                <a:lnTo>
                  <a:pt x="6637622" y="958751"/>
                </a:lnTo>
                <a:lnTo>
                  <a:pt x="6618788" y="952280"/>
                </a:lnTo>
                <a:lnTo>
                  <a:pt x="6599179" y="932980"/>
                </a:lnTo>
                <a:lnTo>
                  <a:pt x="6583782" y="927375"/>
                </a:lnTo>
                <a:lnTo>
                  <a:pt x="6553796" y="935990"/>
                </a:lnTo>
                <a:close/>
                <a:moveTo>
                  <a:pt x="5189579" y="910640"/>
                </a:moveTo>
                <a:lnTo>
                  <a:pt x="5189577" y="910641"/>
                </a:lnTo>
                <a:lnTo>
                  <a:pt x="5204196" y="939000"/>
                </a:lnTo>
                <a:lnTo>
                  <a:pt x="5204196" y="938997"/>
                </a:lnTo>
                <a:close/>
                <a:moveTo>
                  <a:pt x="3349756" y="908498"/>
                </a:moveTo>
                <a:lnTo>
                  <a:pt x="3359763" y="910228"/>
                </a:lnTo>
                <a:lnTo>
                  <a:pt x="3352822" y="919257"/>
                </a:lnTo>
                <a:lnTo>
                  <a:pt x="3334392" y="939836"/>
                </a:lnTo>
                <a:lnTo>
                  <a:pt x="3310539" y="968616"/>
                </a:lnTo>
                <a:lnTo>
                  <a:pt x="3329002" y="957894"/>
                </a:lnTo>
                <a:lnTo>
                  <a:pt x="3342849" y="964741"/>
                </a:lnTo>
                <a:lnTo>
                  <a:pt x="3331293" y="976329"/>
                </a:lnTo>
                <a:lnTo>
                  <a:pt x="3350127" y="985358"/>
                </a:lnTo>
                <a:lnTo>
                  <a:pt x="3363199" y="977194"/>
                </a:lnTo>
                <a:lnTo>
                  <a:pt x="3383583" y="987502"/>
                </a:lnTo>
                <a:lnTo>
                  <a:pt x="3370140" y="1011993"/>
                </a:lnTo>
                <a:lnTo>
                  <a:pt x="3388199" y="1005975"/>
                </a:lnTo>
                <a:lnTo>
                  <a:pt x="3386682" y="1023995"/>
                </a:lnTo>
                <a:lnTo>
                  <a:pt x="3388973" y="1044611"/>
                </a:lnTo>
                <a:lnTo>
                  <a:pt x="3372060" y="1074219"/>
                </a:lnTo>
                <a:lnTo>
                  <a:pt x="3361279" y="1075536"/>
                </a:lnTo>
                <a:lnTo>
                  <a:pt x="3346690" y="1069065"/>
                </a:lnTo>
                <a:lnTo>
                  <a:pt x="3358617" y="1041602"/>
                </a:lnTo>
                <a:lnTo>
                  <a:pt x="3352822" y="1037313"/>
                </a:lnTo>
                <a:lnTo>
                  <a:pt x="3317850" y="1066093"/>
                </a:lnTo>
                <a:lnTo>
                  <a:pt x="3304002" y="1065228"/>
                </a:lnTo>
                <a:lnTo>
                  <a:pt x="3325161" y="1049766"/>
                </a:lnTo>
                <a:lnTo>
                  <a:pt x="3304002" y="1041602"/>
                </a:lnTo>
                <a:lnTo>
                  <a:pt x="3277857" y="1043332"/>
                </a:lnTo>
                <a:lnTo>
                  <a:pt x="3231733" y="1042467"/>
                </a:lnTo>
                <a:lnTo>
                  <a:pt x="3230958" y="1032572"/>
                </a:lnTo>
                <a:lnTo>
                  <a:pt x="3249017" y="1020571"/>
                </a:lnTo>
                <a:lnTo>
                  <a:pt x="3241335" y="1011542"/>
                </a:lnTo>
                <a:lnTo>
                  <a:pt x="3267076" y="991791"/>
                </a:lnTo>
                <a:lnTo>
                  <a:pt x="3305923" y="939008"/>
                </a:lnTo>
                <a:lnTo>
                  <a:pt x="3325936" y="920085"/>
                </a:lnTo>
                <a:close/>
                <a:moveTo>
                  <a:pt x="5855529" y="905930"/>
                </a:moveTo>
                <a:lnTo>
                  <a:pt x="5819412" y="906795"/>
                </a:lnTo>
                <a:lnTo>
                  <a:pt x="5780565" y="942423"/>
                </a:lnTo>
                <a:lnTo>
                  <a:pt x="5780565" y="942426"/>
                </a:lnTo>
                <a:lnTo>
                  <a:pt x="5819411" y="906799"/>
                </a:lnTo>
                <a:lnTo>
                  <a:pt x="5855529" y="905934"/>
                </a:lnTo>
                <a:lnTo>
                  <a:pt x="5912839" y="928695"/>
                </a:lnTo>
                <a:lnTo>
                  <a:pt x="5944375" y="941561"/>
                </a:lnTo>
                <a:lnTo>
                  <a:pt x="5965129" y="928243"/>
                </a:lnTo>
                <a:lnTo>
                  <a:pt x="6001651" y="927378"/>
                </a:lnTo>
                <a:lnTo>
                  <a:pt x="6036623" y="944571"/>
                </a:lnTo>
                <a:lnTo>
                  <a:pt x="6040498" y="934677"/>
                </a:lnTo>
                <a:lnTo>
                  <a:pt x="6073920" y="936407"/>
                </a:lnTo>
                <a:lnTo>
                  <a:pt x="6073920" y="936404"/>
                </a:lnTo>
                <a:lnTo>
                  <a:pt x="6040499" y="934673"/>
                </a:lnTo>
                <a:lnTo>
                  <a:pt x="6036624" y="944568"/>
                </a:lnTo>
                <a:lnTo>
                  <a:pt x="6001652" y="927375"/>
                </a:lnTo>
                <a:lnTo>
                  <a:pt x="5965130" y="928240"/>
                </a:lnTo>
                <a:lnTo>
                  <a:pt x="5944375" y="941558"/>
                </a:lnTo>
                <a:lnTo>
                  <a:pt x="5912840" y="928691"/>
                </a:lnTo>
                <a:close/>
                <a:moveTo>
                  <a:pt x="5439904" y="904198"/>
                </a:moveTo>
                <a:lnTo>
                  <a:pt x="5435660" y="911082"/>
                </a:lnTo>
                <a:lnTo>
                  <a:pt x="5435661" y="911084"/>
                </a:lnTo>
                <a:lnTo>
                  <a:pt x="5439905" y="904200"/>
                </a:lnTo>
                <a:close/>
                <a:moveTo>
                  <a:pt x="5352240" y="902513"/>
                </a:moveTo>
                <a:lnTo>
                  <a:pt x="5352238" y="902515"/>
                </a:lnTo>
                <a:lnTo>
                  <a:pt x="5353383" y="919245"/>
                </a:lnTo>
                <a:lnTo>
                  <a:pt x="5353384" y="919246"/>
                </a:lnTo>
                <a:close/>
                <a:moveTo>
                  <a:pt x="7433895" y="897772"/>
                </a:moveTo>
                <a:lnTo>
                  <a:pt x="7428136" y="908488"/>
                </a:lnTo>
                <a:lnTo>
                  <a:pt x="7428136" y="908496"/>
                </a:lnTo>
                <a:lnTo>
                  <a:pt x="7433897" y="897775"/>
                </a:lnTo>
                <a:close/>
                <a:moveTo>
                  <a:pt x="6029894" y="897608"/>
                </a:moveTo>
                <a:lnTo>
                  <a:pt x="6029717" y="897766"/>
                </a:lnTo>
                <a:lnTo>
                  <a:pt x="6029720" y="897768"/>
                </a:lnTo>
                <a:close/>
                <a:moveTo>
                  <a:pt x="6926766" y="895208"/>
                </a:moveTo>
                <a:lnTo>
                  <a:pt x="6920600" y="929557"/>
                </a:lnTo>
                <a:lnTo>
                  <a:pt x="6920600" y="929557"/>
                </a:lnTo>
                <a:lnTo>
                  <a:pt x="6926766" y="895210"/>
                </a:lnTo>
                <a:lnTo>
                  <a:pt x="6960222" y="908490"/>
                </a:lnTo>
                <a:lnTo>
                  <a:pt x="6983267" y="912779"/>
                </a:lnTo>
                <a:lnTo>
                  <a:pt x="7014803" y="920943"/>
                </a:lnTo>
                <a:lnTo>
                  <a:pt x="7032491" y="945434"/>
                </a:lnTo>
                <a:lnTo>
                  <a:pt x="7072854" y="959580"/>
                </a:lnTo>
                <a:lnTo>
                  <a:pt x="7091722" y="953598"/>
                </a:lnTo>
                <a:lnTo>
                  <a:pt x="7119012" y="949272"/>
                </a:lnTo>
                <a:lnTo>
                  <a:pt x="7145157" y="953598"/>
                </a:lnTo>
                <a:lnTo>
                  <a:pt x="7176288" y="969475"/>
                </a:lnTo>
                <a:lnTo>
                  <a:pt x="7199738" y="986216"/>
                </a:lnTo>
                <a:lnTo>
                  <a:pt x="7221672" y="986216"/>
                </a:lnTo>
                <a:lnTo>
                  <a:pt x="7253578" y="991784"/>
                </a:lnTo>
                <a:lnTo>
                  <a:pt x="7270896" y="983206"/>
                </a:lnTo>
                <a:lnTo>
                  <a:pt x="7298961" y="977638"/>
                </a:lnTo>
                <a:lnTo>
                  <a:pt x="7320490" y="954012"/>
                </a:lnTo>
                <a:lnTo>
                  <a:pt x="7336258" y="957887"/>
                </a:lnTo>
                <a:lnTo>
                  <a:pt x="7355092" y="969023"/>
                </a:lnTo>
                <a:lnTo>
                  <a:pt x="7381607" y="966465"/>
                </a:lnTo>
                <a:lnTo>
                  <a:pt x="7381608" y="966472"/>
                </a:lnTo>
                <a:lnTo>
                  <a:pt x="7416613" y="978924"/>
                </a:lnTo>
                <a:lnTo>
                  <a:pt x="7437772" y="957893"/>
                </a:lnTo>
                <a:lnTo>
                  <a:pt x="7437769" y="957889"/>
                </a:lnTo>
                <a:lnTo>
                  <a:pt x="7416614" y="978916"/>
                </a:lnTo>
                <a:lnTo>
                  <a:pt x="7381608" y="966463"/>
                </a:lnTo>
                <a:lnTo>
                  <a:pt x="7355092" y="969022"/>
                </a:lnTo>
                <a:lnTo>
                  <a:pt x="7336258" y="957886"/>
                </a:lnTo>
                <a:lnTo>
                  <a:pt x="7320490" y="954010"/>
                </a:lnTo>
                <a:lnTo>
                  <a:pt x="7298961" y="977637"/>
                </a:lnTo>
                <a:lnTo>
                  <a:pt x="7270896" y="983205"/>
                </a:lnTo>
                <a:lnTo>
                  <a:pt x="7253578" y="991783"/>
                </a:lnTo>
                <a:lnTo>
                  <a:pt x="7221672" y="986214"/>
                </a:lnTo>
                <a:lnTo>
                  <a:pt x="7199738" y="986214"/>
                </a:lnTo>
                <a:lnTo>
                  <a:pt x="7176289" y="969473"/>
                </a:lnTo>
                <a:lnTo>
                  <a:pt x="7145157" y="953597"/>
                </a:lnTo>
                <a:lnTo>
                  <a:pt x="7119012" y="949270"/>
                </a:lnTo>
                <a:lnTo>
                  <a:pt x="7091722" y="953597"/>
                </a:lnTo>
                <a:lnTo>
                  <a:pt x="7072854" y="959579"/>
                </a:lnTo>
                <a:lnTo>
                  <a:pt x="7032491" y="945433"/>
                </a:lnTo>
                <a:lnTo>
                  <a:pt x="7014803" y="920941"/>
                </a:lnTo>
                <a:lnTo>
                  <a:pt x="6983268" y="912777"/>
                </a:lnTo>
                <a:lnTo>
                  <a:pt x="6960222" y="908488"/>
                </a:lnTo>
                <a:close/>
                <a:moveTo>
                  <a:pt x="4982708" y="894777"/>
                </a:moveTo>
                <a:lnTo>
                  <a:pt x="4982335" y="905072"/>
                </a:lnTo>
                <a:lnTo>
                  <a:pt x="4982348" y="905096"/>
                </a:lnTo>
                <a:close/>
                <a:moveTo>
                  <a:pt x="5391420" y="887097"/>
                </a:moveTo>
                <a:lnTo>
                  <a:pt x="5386436" y="894343"/>
                </a:lnTo>
                <a:lnTo>
                  <a:pt x="5378039" y="893484"/>
                </a:lnTo>
                <a:lnTo>
                  <a:pt x="5386436" y="894754"/>
                </a:lnTo>
                <a:close/>
                <a:moveTo>
                  <a:pt x="5421442" y="885728"/>
                </a:moveTo>
                <a:lnTo>
                  <a:pt x="5398522" y="888717"/>
                </a:lnTo>
                <a:lnTo>
                  <a:pt x="5421442" y="886176"/>
                </a:lnTo>
                <a:lnTo>
                  <a:pt x="5439792" y="904086"/>
                </a:lnTo>
                <a:close/>
                <a:moveTo>
                  <a:pt x="4976070" y="876126"/>
                </a:moveTo>
                <a:lnTo>
                  <a:pt x="4976203" y="876292"/>
                </a:lnTo>
                <a:lnTo>
                  <a:pt x="4982738" y="893896"/>
                </a:lnTo>
                <a:lnTo>
                  <a:pt x="4982738" y="893892"/>
                </a:lnTo>
                <a:lnTo>
                  <a:pt x="4976202" y="876285"/>
                </a:lnTo>
                <a:close/>
                <a:moveTo>
                  <a:pt x="5190752" y="874141"/>
                </a:moveTo>
                <a:lnTo>
                  <a:pt x="5178051" y="880611"/>
                </a:lnTo>
                <a:lnTo>
                  <a:pt x="5178055" y="880618"/>
                </a:lnTo>
                <a:lnTo>
                  <a:pt x="5190753" y="874149"/>
                </a:lnTo>
                <a:close/>
                <a:moveTo>
                  <a:pt x="6058554" y="864285"/>
                </a:moveTo>
                <a:lnTo>
                  <a:pt x="6039724" y="872861"/>
                </a:lnTo>
                <a:lnTo>
                  <a:pt x="6039726" y="872864"/>
                </a:lnTo>
                <a:lnTo>
                  <a:pt x="6058557" y="864287"/>
                </a:lnTo>
                <a:close/>
                <a:moveTo>
                  <a:pt x="5361070" y="861693"/>
                </a:moveTo>
                <a:lnTo>
                  <a:pt x="5361066" y="861696"/>
                </a:lnTo>
                <a:lnTo>
                  <a:pt x="5368377" y="872456"/>
                </a:lnTo>
                <a:lnTo>
                  <a:pt x="5377974" y="893475"/>
                </a:lnTo>
                <a:lnTo>
                  <a:pt x="5377978" y="893475"/>
                </a:lnTo>
                <a:lnTo>
                  <a:pt x="5368377" y="872447"/>
                </a:lnTo>
                <a:close/>
                <a:moveTo>
                  <a:pt x="4806226" y="859134"/>
                </a:moveTo>
                <a:lnTo>
                  <a:pt x="4801644" y="889189"/>
                </a:lnTo>
                <a:lnTo>
                  <a:pt x="4796253" y="901642"/>
                </a:lnTo>
                <a:lnTo>
                  <a:pt x="4782406" y="901642"/>
                </a:lnTo>
                <a:lnTo>
                  <a:pt x="4782407" y="901649"/>
                </a:lnTo>
                <a:lnTo>
                  <a:pt x="4796254" y="901649"/>
                </a:lnTo>
                <a:lnTo>
                  <a:pt x="4801645" y="889196"/>
                </a:lnTo>
                <a:lnTo>
                  <a:pt x="4806227" y="859136"/>
                </a:lnTo>
                <a:close/>
                <a:moveTo>
                  <a:pt x="4972257" y="855869"/>
                </a:moveTo>
                <a:lnTo>
                  <a:pt x="4966567" y="864291"/>
                </a:lnTo>
                <a:lnTo>
                  <a:pt x="4966716" y="864476"/>
                </a:lnTo>
                <a:lnTo>
                  <a:pt x="4972361" y="856120"/>
                </a:lnTo>
                <a:close/>
                <a:moveTo>
                  <a:pt x="6421475" y="850684"/>
                </a:moveTo>
                <a:lnTo>
                  <a:pt x="6421925" y="850969"/>
                </a:lnTo>
                <a:lnTo>
                  <a:pt x="6508816" y="934263"/>
                </a:lnTo>
                <a:lnTo>
                  <a:pt x="6508817" y="934260"/>
                </a:lnTo>
                <a:lnTo>
                  <a:pt x="6421926" y="850965"/>
                </a:lnTo>
                <a:close/>
                <a:moveTo>
                  <a:pt x="7466579" y="848821"/>
                </a:moveTo>
                <a:lnTo>
                  <a:pt x="7436997" y="850100"/>
                </a:lnTo>
                <a:lnTo>
                  <a:pt x="7412368" y="855706"/>
                </a:lnTo>
                <a:lnTo>
                  <a:pt x="7404316" y="871996"/>
                </a:lnTo>
                <a:lnTo>
                  <a:pt x="7404319" y="871997"/>
                </a:lnTo>
                <a:lnTo>
                  <a:pt x="7412368" y="856128"/>
                </a:lnTo>
                <a:lnTo>
                  <a:pt x="7436997" y="850108"/>
                </a:lnTo>
                <a:lnTo>
                  <a:pt x="7466578" y="848829"/>
                </a:lnTo>
                <a:lnTo>
                  <a:pt x="7507346" y="858724"/>
                </a:lnTo>
                <a:lnTo>
                  <a:pt x="7535816" y="871139"/>
                </a:lnTo>
                <a:lnTo>
                  <a:pt x="7572708" y="903794"/>
                </a:lnTo>
                <a:lnTo>
                  <a:pt x="7591171" y="918391"/>
                </a:lnTo>
                <a:lnTo>
                  <a:pt x="7612330" y="938142"/>
                </a:lnTo>
                <a:lnTo>
                  <a:pt x="7641541" y="970760"/>
                </a:lnTo>
                <a:lnTo>
                  <a:pt x="7689215" y="981068"/>
                </a:lnTo>
                <a:lnTo>
                  <a:pt x="7731903" y="1005108"/>
                </a:lnTo>
                <a:lnTo>
                  <a:pt x="7760743" y="1036446"/>
                </a:lnTo>
                <a:lnTo>
                  <a:pt x="7796895" y="1036446"/>
                </a:lnTo>
                <a:lnTo>
                  <a:pt x="7809192" y="1022715"/>
                </a:lnTo>
                <a:lnTo>
                  <a:pt x="7811290" y="1022115"/>
                </a:lnTo>
                <a:lnTo>
                  <a:pt x="7809192" y="1022708"/>
                </a:lnTo>
                <a:lnTo>
                  <a:pt x="7796895" y="1036026"/>
                </a:lnTo>
                <a:lnTo>
                  <a:pt x="7760744" y="1036026"/>
                </a:lnTo>
                <a:lnTo>
                  <a:pt x="7731903" y="1005101"/>
                </a:lnTo>
                <a:lnTo>
                  <a:pt x="7689216" y="981061"/>
                </a:lnTo>
                <a:lnTo>
                  <a:pt x="7641541" y="970752"/>
                </a:lnTo>
                <a:lnTo>
                  <a:pt x="7612330" y="938134"/>
                </a:lnTo>
                <a:lnTo>
                  <a:pt x="7591172" y="917932"/>
                </a:lnTo>
                <a:lnTo>
                  <a:pt x="7572708" y="903786"/>
                </a:lnTo>
                <a:lnTo>
                  <a:pt x="7535816" y="870716"/>
                </a:lnTo>
                <a:lnTo>
                  <a:pt x="7507346" y="858715"/>
                </a:lnTo>
                <a:close/>
                <a:moveTo>
                  <a:pt x="5366827" y="838099"/>
                </a:moveTo>
                <a:lnTo>
                  <a:pt x="5366827" y="838107"/>
                </a:lnTo>
                <a:lnTo>
                  <a:pt x="5382999" y="844089"/>
                </a:lnTo>
                <a:lnTo>
                  <a:pt x="5391452" y="852700"/>
                </a:lnTo>
                <a:lnTo>
                  <a:pt x="5391456" y="852696"/>
                </a:lnTo>
                <a:lnTo>
                  <a:pt x="5382999" y="844080"/>
                </a:lnTo>
                <a:close/>
                <a:moveTo>
                  <a:pt x="1619507" y="826069"/>
                </a:moveTo>
                <a:lnTo>
                  <a:pt x="1627188" y="830358"/>
                </a:lnTo>
                <a:lnTo>
                  <a:pt x="1650673" y="827348"/>
                </a:lnTo>
                <a:lnTo>
                  <a:pt x="1616441" y="864706"/>
                </a:lnTo>
                <a:lnTo>
                  <a:pt x="1617586" y="890890"/>
                </a:lnTo>
                <a:lnTo>
                  <a:pt x="1608354" y="890890"/>
                </a:lnTo>
                <a:lnTo>
                  <a:pt x="1604919" y="875880"/>
                </a:lnTo>
                <a:lnTo>
                  <a:pt x="1607983" y="860869"/>
                </a:lnTo>
                <a:lnTo>
                  <a:pt x="1603369" y="850561"/>
                </a:lnTo>
                <a:lnTo>
                  <a:pt x="1610274" y="836791"/>
                </a:lnTo>
                <a:close/>
                <a:moveTo>
                  <a:pt x="5223435" y="822640"/>
                </a:moveTo>
                <a:lnTo>
                  <a:pt x="5200355" y="834227"/>
                </a:lnTo>
                <a:lnTo>
                  <a:pt x="5178422" y="834227"/>
                </a:lnTo>
                <a:lnTo>
                  <a:pt x="5178500" y="834646"/>
                </a:lnTo>
                <a:lnTo>
                  <a:pt x="5200355" y="834646"/>
                </a:lnTo>
                <a:lnTo>
                  <a:pt x="5223434" y="822645"/>
                </a:lnTo>
                <a:close/>
                <a:moveTo>
                  <a:pt x="5159587" y="820906"/>
                </a:moveTo>
                <a:lnTo>
                  <a:pt x="5159527" y="820907"/>
                </a:lnTo>
                <a:lnTo>
                  <a:pt x="5159587" y="820906"/>
                </a:lnTo>
                <a:close/>
                <a:moveTo>
                  <a:pt x="7878396" y="820040"/>
                </a:moveTo>
                <a:lnTo>
                  <a:pt x="7902216" y="841522"/>
                </a:lnTo>
                <a:lnTo>
                  <a:pt x="7934931" y="872447"/>
                </a:lnTo>
                <a:lnTo>
                  <a:pt x="7959122" y="904651"/>
                </a:lnTo>
                <a:lnTo>
                  <a:pt x="7993757" y="938134"/>
                </a:lnTo>
                <a:lnTo>
                  <a:pt x="8059120" y="996523"/>
                </a:lnTo>
                <a:lnTo>
                  <a:pt x="8016432" y="985801"/>
                </a:lnTo>
                <a:lnTo>
                  <a:pt x="8034120" y="1034295"/>
                </a:lnTo>
                <a:lnTo>
                  <a:pt x="8079874" y="1067778"/>
                </a:lnTo>
                <a:lnTo>
                  <a:pt x="8094496" y="1091405"/>
                </a:lnTo>
                <a:lnTo>
                  <a:pt x="8062960" y="1071239"/>
                </a:lnTo>
                <a:lnTo>
                  <a:pt x="8063736" y="1096972"/>
                </a:lnTo>
                <a:lnTo>
                  <a:pt x="8041431" y="1069057"/>
                </a:lnTo>
                <a:lnTo>
                  <a:pt x="8023339" y="1036891"/>
                </a:lnTo>
                <a:lnTo>
                  <a:pt x="7996823" y="1000398"/>
                </a:lnTo>
                <a:lnTo>
                  <a:pt x="7985300" y="975493"/>
                </a:lnTo>
                <a:lnTo>
                  <a:pt x="7954540" y="931250"/>
                </a:lnTo>
                <a:lnTo>
                  <a:pt x="7916838" y="899046"/>
                </a:lnTo>
                <a:lnTo>
                  <a:pt x="7884157" y="854389"/>
                </a:lnTo>
                <a:lnTo>
                  <a:pt x="7893389" y="839378"/>
                </a:lnTo>
                <a:lnTo>
                  <a:pt x="7872230" y="824367"/>
                </a:lnTo>
                <a:close/>
                <a:moveTo>
                  <a:pt x="6385758" y="815794"/>
                </a:moveTo>
                <a:lnTo>
                  <a:pt x="6381932" y="825650"/>
                </a:lnTo>
                <a:lnTo>
                  <a:pt x="6382056" y="825729"/>
                </a:lnTo>
                <a:close/>
                <a:moveTo>
                  <a:pt x="4477123" y="812334"/>
                </a:moveTo>
                <a:lnTo>
                  <a:pt x="4471960" y="828766"/>
                </a:lnTo>
                <a:lnTo>
                  <a:pt x="4477123" y="812335"/>
                </a:lnTo>
                <a:close/>
                <a:moveTo>
                  <a:pt x="5338764" y="805446"/>
                </a:moveTo>
                <a:lnTo>
                  <a:pt x="5338762" y="805452"/>
                </a:lnTo>
                <a:lnTo>
                  <a:pt x="5356450" y="826520"/>
                </a:lnTo>
                <a:lnTo>
                  <a:pt x="5367231" y="832088"/>
                </a:lnTo>
                <a:lnTo>
                  <a:pt x="5367232" y="832079"/>
                </a:lnTo>
                <a:lnTo>
                  <a:pt x="5356855" y="826511"/>
                </a:lnTo>
                <a:close/>
                <a:moveTo>
                  <a:pt x="5157668" y="803753"/>
                </a:moveTo>
                <a:lnTo>
                  <a:pt x="5157667" y="803759"/>
                </a:lnTo>
                <a:lnTo>
                  <a:pt x="5157668" y="803754"/>
                </a:lnTo>
                <a:close/>
                <a:moveTo>
                  <a:pt x="4492116" y="793863"/>
                </a:moveTo>
                <a:lnTo>
                  <a:pt x="4515566" y="813614"/>
                </a:lnTo>
                <a:lnTo>
                  <a:pt x="4502494" y="835961"/>
                </a:lnTo>
                <a:lnTo>
                  <a:pt x="4505964" y="859134"/>
                </a:lnTo>
                <a:lnTo>
                  <a:pt x="4487096" y="888329"/>
                </a:lnTo>
                <a:lnTo>
                  <a:pt x="4445587" y="907628"/>
                </a:lnTo>
                <a:lnTo>
                  <a:pt x="4413277" y="902512"/>
                </a:lnTo>
                <a:lnTo>
                  <a:pt x="4433290" y="868164"/>
                </a:lnTo>
                <a:lnTo>
                  <a:pt x="4423283" y="835508"/>
                </a:lnTo>
                <a:lnTo>
                  <a:pt x="4455594" y="810189"/>
                </a:lnTo>
                <a:lnTo>
                  <a:pt x="4473282" y="795178"/>
                </a:lnTo>
                <a:lnTo>
                  <a:pt x="4473283" y="795179"/>
                </a:lnTo>
                <a:close/>
                <a:moveTo>
                  <a:pt x="5242533" y="793513"/>
                </a:moveTo>
                <a:lnTo>
                  <a:pt x="5225726" y="804167"/>
                </a:lnTo>
                <a:lnTo>
                  <a:pt x="5223436" y="822631"/>
                </a:lnTo>
                <a:lnTo>
                  <a:pt x="5226129" y="804624"/>
                </a:lnTo>
                <a:lnTo>
                  <a:pt x="5242638" y="793865"/>
                </a:lnTo>
                <a:close/>
                <a:moveTo>
                  <a:pt x="6196964" y="786557"/>
                </a:moveTo>
                <a:lnTo>
                  <a:pt x="6181971" y="799875"/>
                </a:lnTo>
                <a:lnTo>
                  <a:pt x="6130086" y="811914"/>
                </a:lnTo>
                <a:lnTo>
                  <a:pt x="6122000" y="820040"/>
                </a:lnTo>
                <a:lnTo>
                  <a:pt x="6041240" y="831214"/>
                </a:lnTo>
                <a:lnTo>
                  <a:pt x="6034333" y="842387"/>
                </a:lnTo>
                <a:lnTo>
                  <a:pt x="6034334" y="842388"/>
                </a:lnTo>
                <a:lnTo>
                  <a:pt x="6041239" y="831218"/>
                </a:lnTo>
                <a:lnTo>
                  <a:pt x="6121999" y="820045"/>
                </a:lnTo>
                <a:lnTo>
                  <a:pt x="6130085" y="811918"/>
                </a:lnTo>
                <a:lnTo>
                  <a:pt x="6181971" y="800293"/>
                </a:lnTo>
                <a:lnTo>
                  <a:pt x="6196963" y="786561"/>
                </a:lnTo>
                <a:lnTo>
                  <a:pt x="6240056" y="793860"/>
                </a:lnTo>
                <a:lnTo>
                  <a:pt x="6260810" y="827343"/>
                </a:lnTo>
                <a:lnTo>
                  <a:pt x="6281564" y="819217"/>
                </a:lnTo>
                <a:lnTo>
                  <a:pt x="6315020" y="830804"/>
                </a:lnTo>
                <a:lnTo>
                  <a:pt x="6320781" y="848411"/>
                </a:lnTo>
                <a:lnTo>
                  <a:pt x="6341940" y="846267"/>
                </a:lnTo>
                <a:lnTo>
                  <a:pt x="6385772" y="815756"/>
                </a:lnTo>
                <a:lnTo>
                  <a:pt x="6385774" y="815751"/>
                </a:lnTo>
                <a:lnTo>
                  <a:pt x="6341941" y="846263"/>
                </a:lnTo>
                <a:lnTo>
                  <a:pt x="6320782" y="848407"/>
                </a:lnTo>
                <a:lnTo>
                  <a:pt x="6315021" y="830800"/>
                </a:lnTo>
                <a:lnTo>
                  <a:pt x="6281565" y="819213"/>
                </a:lnTo>
                <a:lnTo>
                  <a:pt x="6260810" y="827339"/>
                </a:lnTo>
                <a:lnTo>
                  <a:pt x="6240056" y="793442"/>
                </a:lnTo>
                <a:close/>
                <a:moveTo>
                  <a:pt x="5313796" y="773691"/>
                </a:moveTo>
                <a:lnTo>
                  <a:pt x="5313076" y="773950"/>
                </a:lnTo>
                <a:lnTo>
                  <a:pt x="5313796" y="773699"/>
                </a:lnTo>
                <a:lnTo>
                  <a:pt x="5336841" y="781412"/>
                </a:lnTo>
                <a:lnTo>
                  <a:pt x="5341860" y="796871"/>
                </a:lnTo>
                <a:lnTo>
                  <a:pt x="5341862" y="796865"/>
                </a:lnTo>
                <a:lnTo>
                  <a:pt x="5336841" y="781403"/>
                </a:lnTo>
                <a:close/>
                <a:moveTo>
                  <a:pt x="4920443" y="763804"/>
                </a:moveTo>
                <a:lnTo>
                  <a:pt x="4928529" y="779718"/>
                </a:lnTo>
                <a:lnTo>
                  <a:pt x="4916972" y="805903"/>
                </a:lnTo>
                <a:lnTo>
                  <a:pt x="4892377" y="787844"/>
                </a:lnTo>
                <a:lnTo>
                  <a:pt x="4888132" y="774564"/>
                </a:lnTo>
                <a:close/>
                <a:moveTo>
                  <a:pt x="5246482" y="720004"/>
                </a:moveTo>
                <a:lnTo>
                  <a:pt x="5246481" y="720005"/>
                </a:lnTo>
                <a:lnTo>
                  <a:pt x="5258036" y="727754"/>
                </a:lnTo>
                <a:lnTo>
                  <a:pt x="5263022" y="742769"/>
                </a:lnTo>
                <a:lnTo>
                  <a:pt x="5273029" y="762106"/>
                </a:lnTo>
                <a:lnTo>
                  <a:pt x="5251095" y="774559"/>
                </a:lnTo>
                <a:lnTo>
                  <a:pt x="5238427" y="779713"/>
                </a:lnTo>
                <a:lnTo>
                  <a:pt x="5214573" y="764251"/>
                </a:lnTo>
                <a:lnTo>
                  <a:pt x="5202276" y="762106"/>
                </a:lnTo>
                <a:lnTo>
                  <a:pt x="5202274" y="762104"/>
                </a:lnTo>
                <a:lnTo>
                  <a:pt x="5202276" y="762106"/>
                </a:lnTo>
                <a:lnTo>
                  <a:pt x="5214574" y="764251"/>
                </a:lnTo>
                <a:lnTo>
                  <a:pt x="5238428" y="779714"/>
                </a:lnTo>
                <a:lnTo>
                  <a:pt x="5238429" y="779718"/>
                </a:lnTo>
                <a:lnTo>
                  <a:pt x="5251095" y="774565"/>
                </a:lnTo>
                <a:lnTo>
                  <a:pt x="5273028" y="762112"/>
                </a:lnTo>
                <a:lnTo>
                  <a:pt x="5298028" y="770276"/>
                </a:lnTo>
                <a:lnTo>
                  <a:pt x="5302644" y="777575"/>
                </a:lnTo>
                <a:lnTo>
                  <a:pt x="5302952" y="777468"/>
                </a:lnTo>
                <a:lnTo>
                  <a:pt x="5298028" y="769816"/>
                </a:lnTo>
                <a:lnTo>
                  <a:pt x="5273029" y="762103"/>
                </a:lnTo>
                <a:lnTo>
                  <a:pt x="5263022" y="742766"/>
                </a:lnTo>
                <a:lnTo>
                  <a:pt x="5258036" y="727752"/>
                </a:lnTo>
                <a:close/>
                <a:moveTo>
                  <a:pt x="1275780" y="704574"/>
                </a:moveTo>
                <a:lnTo>
                  <a:pt x="1288079" y="706719"/>
                </a:lnTo>
                <a:lnTo>
                  <a:pt x="1288079" y="716576"/>
                </a:lnTo>
                <a:lnTo>
                  <a:pt x="1254994" y="731626"/>
                </a:lnTo>
                <a:lnTo>
                  <a:pt x="1221571" y="743627"/>
                </a:lnTo>
                <a:lnTo>
                  <a:pt x="1218101" y="735050"/>
                </a:lnTo>
                <a:lnTo>
                  <a:pt x="1228478" y="720864"/>
                </a:lnTo>
                <a:lnTo>
                  <a:pt x="1259239" y="709277"/>
                </a:lnTo>
                <a:close/>
                <a:moveTo>
                  <a:pt x="1724488" y="690812"/>
                </a:moveTo>
                <a:lnTo>
                  <a:pt x="1719469" y="713152"/>
                </a:lnTo>
                <a:lnTo>
                  <a:pt x="1712192" y="749647"/>
                </a:lnTo>
                <a:lnTo>
                  <a:pt x="1712194" y="749649"/>
                </a:lnTo>
                <a:lnTo>
                  <a:pt x="1719469" y="713162"/>
                </a:lnTo>
                <a:lnTo>
                  <a:pt x="1724489" y="690815"/>
                </a:lnTo>
                <a:close/>
                <a:moveTo>
                  <a:pt x="4578233" y="683101"/>
                </a:moveTo>
                <a:lnTo>
                  <a:pt x="4554008" y="717449"/>
                </a:lnTo>
                <a:lnTo>
                  <a:pt x="4576683" y="713160"/>
                </a:lnTo>
                <a:lnTo>
                  <a:pt x="4600537" y="713160"/>
                </a:lnTo>
                <a:lnTo>
                  <a:pt x="4594371" y="739349"/>
                </a:lnTo>
                <a:lnTo>
                  <a:pt x="4574392" y="767678"/>
                </a:lnTo>
                <a:lnTo>
                  <a:pt x="4597471" y="769823"/>
                </a:lnTo>
                <a:lnTo>
                  <a:pt x="4599391" y="773246"/>
                </a:lnTo>
                <a:lnTo>
                  <a:pt x="4619000" y="811469"/>
                </a:lnTo>
                <a:lnTo>
                  <a:pt x="4634363" y="816624"/>
                </a:lnTo>
                <a:lnTo>
                  <a:pt x="4648211" y="853568"/>
                </a:lnTo>
                <a:lnTo>
                  <a:pt x="4654376" y="866021"/>
                </a:lnTo>
                <a:lnTo>
                  <a:pt x="4682442" y="872453"/>
                </a:lnTo>
                <a:lnTo>
                  <a:pt x="4680117" y="893484"/>
                </a:lnTo>
                <a:lnTo>
                  <a:pt x="4668594" y="902927"/>
                </a:lnTo>
                <a:lnTo>
                  <a:pt x="4677422" y="919668"/>
                </a:lnTo>
                <a:lnTo>
                  <a:pt x="4657072" y="937275"/>
                </a:lnTo>
                <a:lnTo>
                  <a:pt x="4625536" y="936861"/>
                </a:lnTo>
                <a:lnTo>
                  <a:pt x="4585914" y="945853"/>
                </a:lnTo>
                <a:lnTo>
                  <a:pt x="4575167" y="939420"/>
                </a:lnTo>
                <a:lnTo>
                  <a:pt x="4559399" y="955296"/>
                </a:lnTo>
                <a:lnTo>
                  <a:pt x="4537870" y="951458"/>
                </a:lnTo>
                <a:lnTo>
                  <a:pt x="4520956" y="963873"/>
                </a:lnTo>
                <a:lnTo>
                  <a:pt x="4509029" y="957440"/>
                </a:lnTo>
                <a:lnTo>
                  <a:pt x="4544002" y="922678"/>
                </a:lnTo>
                <a:lnTo>
                  <a:pt x="4564790" y="915379"/>
                </a:lnTo>
                <a:lnTo>
                  <a:pt x="4528638" y="910225"/>
                </a:lnTo>
                <a:lnTo>
                  <a:pt x="4522472" y="897359"/>
                </a:lnTo>
                <a:lnTo>
                  <a:pt x="4546697" y="887051"/>
                </a:lnTo>
                <a:lnTo>
                  <a:pt x="4534399" y="869444"/>
                </a:lnTo>
                <a:lnTo>
                  <a:pt x="4539015" y="847962"/>
                </a:lnTo>
                <a:lnTo>
                  <a:pt x="4573246" y="850972"/>
                </a:lnTo>
                <a:lnTo>
                  <a:pt x="4577087" y="832086"/>
                </a:lnTo>
                <a:lnTo>
                  <a:pt x="4562094" y="811921"/>
                </a:lnTo>
                <a:lnTo>
                  <a:pt x="4561690" y="811921"/>
                </a:lnTo>
                <a:lnTo>
                  <a:pt x="4534399" y="805902"/>
                </a:lnTo>
                <a:lnTo>
                  <a:pt x="4529413" y="797324"/>
                </a:lnTo>
                <a:lnTo>
                  <a:pt x="4537870" y="783141"/>
                </a:lnTo>
                <a:lnTo>
                  <a:pt x="4530929" y="774563"/>
                </a:lnTo>
                <a:lnTo>
                  <a:pt x="4518632" y="789574"/>
                </a:lnTo>
                <a:lnTo>
                  <a:pt x="4517857" y="758235"/>
                </a:lnTo>
                <a:lnTo>
                  <a:pt x="4507480" y="742359"/>
                </a:lnTo>
                <a:lnTo>
                  <a:pt x="4516711" y="709285"/>
                </a:lnTo>
                <a:lnTo>
                  <a:pt x="4534399" y="683515"/>
                </a:lnTo>
                <a:lnTo>
                  <a:pt x="4551717" y="685659"/>
                </a:lnTo>
                <a:close/>
                <a:moveTo>
                  <a:pt x="5242270" y="680502"/>
                </a:moveTo>
                <a:lnTo>
                  <a:pt x="5242268" y="680505"/>
                </a:lnTo>
                <a:lnTo>
                  <a:pt x="5254193" y="709696"/>
                </a:lnTo>
                <a:lnTo>
                  <a:pt x="5254195" y="709694"/>
                </a:lnTo>
                <a:close/>
                <a:moveTo>
                  <a:pt x="1647202" y="654320"/>
                </a:moveTo>
                <a:lnTo>
                  <a:pt x="1647202" y="654321"/>
                </a:lnTo>
                <a:lnTo>
                  <a:pt x="1647549" y="660576"/>
                </a:lnTo>
                <a:close/>
                <a:moveTo>
                  <a:pt x="1715628" y="647023"/>
                </a:moveTo>
                <a:lnTo>
                  <a:pt x="1715627" y="647023"/>
                </a:lnTo>
                <a:lnTo>
                  <a:pt x="1712933" y="663341"/>
                </a:lnTo>
                <a:lnTo>
                  <a:pt x="1712934" y="663344"/>
                </a:lnTo>
                <a:close/>
                <a:moveTo>
                  <a:pt x="1066216" y="628578"/>
                </a:moveTo>
                <a:lnTo>
                  <a:pt x="1080064" y="631137"/>
                </a:lnTo>
                <a:lnTo>
                  <a:pt x="1068912" y="643589"/>
                </a:lnTo>
                <a:lnTo>
                  <a:pt x="1050448" y="648330"/>
                </a:lnTo>
                <a:lnTo>
                  <a:pt x="1042767" y="642310"/>
                </a:lnTo>
                <a:lnTo>
                  <a:pt x="1038926" y="633733"/>
                </a:lnTo>
                <a:close/>
                <a:moveTo>
                  <a:pt x="4496731" y="589901"/>
                </a:moveTo>
                <a:lnTo>
                  <a:pt x="4497473" y="589901"/>
                </a:lnTo>
                <a:lnTo>
                  <a:pt x="4497877" y="590767"/>
                </a:lnTo>
                <a:lnTo>
                  <a:pt x="4500168" y="591218"/>
                </a:lnTo>
                <a:lnTo>
                  <a:pt x="4500572" y="591218"/>
                </a:lnTo>
                <a:lnTo>
                  <a:pt x="4500572" y="592497"/>
                </a:lnTo>
                <a:lnTo>
                  <a:pt x="4501347" y="594228"/>
                </a:lnTo>
                <a:lnTo>
                  <a:pt x="4501347" y="595507"/>
                </a:lnTo>
                <a:lnTo>
                  <a:pt x="4501718" y="596372"/>
                </a:lnTo>
                <a:lnTo>
                  <a:pt x="4500943" y="596372"/>
                </a:lnTo>
                <a:lnTo>
                  <a:pt x="4499797" y="595056"/>
                </a:lnTo>
                <a:lnTo>
                  <a:pt x="4497473" y="592911"/>
                </a:lnTo>
                <a:lnTo>
                  <a:pt x="4496731" y="590767"/>
                </a:lnTo>
                <a:close/>
                <a:moveTo>
                  <a:pt x="4898138" y="584337"/>
                </a:moveTo>
                <a:lnTo>
                  <a:pt x="4898139" y="584340"/>
                </a:lnTo>
                <a:lnTo>
                  <a:pt x="4913131" y="599802"/>
                </a:lnTo>
                <a:lnTo>
                  <a:pt x="4913131" y="599800"/>
                </a:lnTo>
                <a:close/>
                <a:moveTo>
                  <a:pt x="4499022" y="581324"/>
                </a:moveTo>
                <a:lnTo>
                  <a:pt x="4500168" y="581775"/>
                </a:lnTo>
                <a:lnTo>
                  <a:pt x="4502493" y="582603"/>
                </a:lnTo>
                <a:lnTo>
                  <a:pt x="4503638" y="583920"/>
                </a:lnTo>
                <a:lnTo>
                  <a:pt x="4503638" y="584333"/>
                </a:lnTo>
                <a:lnTo>
                  <a:pt x="4502863" y="585613"/>
                </a:lnTo>
                <a:lnTo>
                  <a:pt x="4502493" y="585613"/>
                </a:lnTo>
                <a:lnTo>
                  <a:pt x="4500572" y="583920"/>
                </a:lnTo>
                <a:lnTo>
                  <a:pt x="4498652" y="583468"/>
                </a:lnTo>
                <a:lnTo>
                  <a:pt x="4498248" y="582603"/>
                </a:lnTo>
                <a:lnTo>
                  <a:pt x="4498248" y="581775"/>
                </a:lnTo>
                <a:close/>
                <a:moveTo>
                  <a:pt x="4490937" y="573611"/>
                </a:moveTo>
                <a:lnTo>
                  <a:pt x="4492116" y="574025"/>
                </a:lnTo>
                <a:lnTo>
                  <a:pt x="4494036" y="575304"/>
                </a:lnTo>
                <a:lnTo>
                  <a:pt x="4494407" y="576170"/>
                </a:lnTo>
                <a:lnTo>
                  <a:pt x="4493632" y="577035"/>
                </a:lnTo>
                <a:lnTo>
                  <a:pt x="4492116" y="577035"/>
                </a:lnTo>
                <a:lnTo>
                  <a:pt x="4490566" y="577035"/>
                </a:lnTo>
                <a:lnTo>
                  <a:pt x="4487871" y="575756"/>
                </a:lnTo>
                <a:lnTo>
                  <a:pt x="4487096" y="574025"/>
                </a:lnTo>
                <a:lnTo>
                  <a:pt x="4488646" y="574025"/>
                </a:lnTo>
                <a:close/>
                <a:moveTo>
                  <a:pt x="4497473" y="568871"/>
                </a:moveTo>
                <a:lnTo>
                  <a:pt x="4500168" y="570602"/>
                </a:lnTo>
                <a:lnTo>
                  <a:pt x="4504009" y="571467"/>
                </a:lnTo>
                <a:lnTo>
                  <a:pt x="4503268" y="575304"/>
                </a:lnTo>
                <a:lnTo>
                  <a:pt x="4502088" y="575304"/>
                </a:lnTo>
                <a:lnTo>
                  <a:pt x="4500572" y="574025"/>
                </a:lnTo>
                <a:lnTo>
                  <a:pt x="4499797" y="574025"/>
                </a:lnTo>
                <a:lnTo>
                  <a:pt x="4499427" y="574891"/>
                </a:lnTo>
                <a:lnTo>
                  <a:pt x="4499427" y="575304"/>
                </a:lnTo>
                <a:lnTo>
                  <a:pt x="4499797" y="575756"/>
                </a:lnTo>
                <a:lnTo>
                  <a:pt x="4501718" y="578314"/>
                </a:lnTo>
                <a:lnTo>
                  <a:pt x="4501718" y="579631"/>
                </a:lnTo>
                <a:lnTo>
                  <a:pt x="4501718" y="580045"/>
                </a:lnTo>
                <a:lnTo>
                  <a:pt x="4499797" y="579179"/>
                </a:lnTo>
                <a:lnTo>
                  <a:pt x="4495957" y="575304"/>
                </a:lnTo>
                <a:lnTo>
                  <a:pt x="4492486" y="569323"/>
                </a:lnTo>
                <a:close/>
                <a:moveTo>
                  <a:pt x="4505559" y="567178"/>
                </a:moveTo>
                <a:lnTo>
                  <a:pt x="4507479" y="569323"/>
                </a:lnTo>
                <a:lnTo>
                  <a:pt x="4509029" y="570602"/>
                </a:lnTo>
                <a:lnTo>
                  <a:pt x="4507479" y="572746"/>
                </a:lnTo>
                <a:lnTo>
                  <a:pt x="4505963" y="571881"/>
                </a:lnTo>
                <a:lnTo>
                  <a:pt x="4505559" y="571881"/>
                </a:lnTo>
                <a:lnTo>
                  <a:pt x="4505559" y="571467"/>
                </a:lnTo>
                <a:lnTo>
                  <a:pt x="4505559" y="569736"/>
                </a:lnTo>
                <a:close/>
                <a:moveTo>
                  <a:pt x="2959098" y="566739"/>
                </a:moveTo>
                <a:lnTo>
                  <a:pt x="2967554" y="567191"/>
                </a:lnTo>
                <a:lnTo>
                  <a:pt x="2969475" y="573623"/>
                </a:lnTo>
                <a:lnTo>
                  <a:pt x="2952561" y="589913"/>
                </a:lnTo>
                <a:lnTo>
                  <a:pt x="2944509" y="586941"/>
                </a:lnTo>
                <a:lnTo>
                  <a:pt x="2944105" y="577912"/>
                </a:lnTo>
                <a:lnTo>
                  <a:pt x="2946025" y="575768"/>
                </a:lnTo>
                <a:close/>
                <a:moveTo>
                  <a:pt x="2898351" y="549999"/>
                </a:moveTo>
                <a:lnTo>
                  <a:pt x="2927191" y="550449"/>
                </a:lnTo>
                <a:lnTo>
                  <a:pt x="2923350" y="556432"/>
                </a:lnTo>
                <a:lnTo>
                  <a:pt x="2889119" y="573623"/>
                </a:lnTo>
                <a:lnTo>
                  <a:pt x="2874531" y="572758"/>
                </a:lnTo>
                <a:lnTo>
                  <a:pt x="2874531" y="564595"/>
                </a:lnTo>
                <a:close/>
                <a:moveTo>
                  <a:pt x="5269560" y="530690"/>
                </a:moveTo>
                <a:lnTo>
                  <a:pt x="5269558" y="530696"/>
                </a:lnTo>
                <a:lnTo>
                  <a:pt x="5304934" y="551726"/>
                </a:lnTo>
                <a:lnTo>
                  <a:pt x="5304935" y="551721"/>
                </a:lnTo>
                <a:close/>
                <a:moveTo>
                  <a:pt x="1074673" y="523802"/>
                </a:moveTo>
                <a:lnTo>
                  <a:pt x="1081209" y="529822"/>
                </a:lnTo>
                <a:lnTo>
                  <a:pt x="1097348" y="526360"/>
                </a:lnTo>
                <a:lnTo>
                  <a:pt x="1105063" y="534524"/>
                </a:lnTo>
                <a:lnTo>
                  <a:pt x="1120831" y="538813"/>
                </a:lnTo>
                <a:lnTo>
                  <a:pt x="1115036" y="541823"/>
                </a:lnTo>
                <a:lnTo>
                  <a:pt x="1091587" y="548294"/>
                </a:lnTo>
                <a:lnTo>
                  <a:pt x="1083536" y="541823"/>
                </a:lnTo>
                <a:lnTo>
                  <a:pt x="1081984" y="536255"/>
                </a:lnTo>
                <a:lnTo>
                  <a:pt x="1061972" y="538399"/>
                </a:lnTo>
                <a:lnTo>
                  <a:pt x="1060052" y="535389"/>
                </a:lnTo>
                <a:close/>
                <a:moveTo>
                  <a:pt x="4922735" y="493745"/>
                </a:moveTo>
                <a:lnTo>
                  <a:pt x="4922734" y="493747"/>
                </a:lnTo>
                <a:lnTo>
                  <a:pt x="4931190" y="504054"/>
                </a:lnTo>
                <a:lnTo>
                  <a:pt x="4931190" y="504053"/>
                </a:lnTo>
                <a:close/>
                <a:moveTo>
                  <a:pt x="5250356" y="488593"/>
                </a:moveTo>
                <a:lnTo>
                  <a:pt x="5250354" y="488598"/>
                </a:lnTo>
                <a:lnTo>
                  <a:pt x="5274173" y="510945"/>
                </a:lnTo>
                <a:lnTo>
                  <a:pt x="5274174" y="510939"/>
                </a:lnTo>
                <a:close/>
                <a:moveTo>
                  <a:pt x="2895285" y="464562"/>
                </a:moveTo>
                <a:lnTo>
                  <a:pt x="2908358" y="467572"/>
                </a:lnTo>
                <a:lnTo>
                  <a:pt x="2904112" y="480888"/>
                </a:lnTo>
                <a:lnTo>
                  <a:pt x="2917589" y="476148"/>
                </a:lnTo>
                <a:lnTo>
                  <a:pt x="2924496" y="483898"/>
                </a:lnTo>
                <a:lnTo>
                  <a:pt x="2941039" y="494207"/>
                </a:lnTo>
                <a:lnTo>
                  <a:pt x="2958727" y="503198"/>
                </a:lnTo>
                <a:lnTo>
                  <a:pt x="2952561" y="517793"/>
                </a:lnTo>
                <a:lnTo>
                  <a:pt x="2968734" y="515650"/>
                </a:lnTo>
                <a:lnTo>
                  <a:pt x="2977931" y="525544"/>
                </a:lnTo>
                <a:lnTo>
                  <a:pt x="2954482" y="534986"/>
                </a:lnTo>
                <a:lnTo>
                  <a:pt x="2926046" y="528102"/>
                </a:lnTo>
                <a:lnTo>
                  <a:pt x="2922205" y="513957"/>
                </a:lnTo>
                <a:lnTo>
                  <a:pt x="2892590" y="530246"/>
                </a:lnTo>
                <a:lnTo>
                  <a:pt x="2853002" y="546123"/>
                </a:lnTo>
                <a:lnTo>
                  <a:pt x="2856842" y="528102"/>
                </a:lnTo>
                <a:lnTo>
                  <a:pt x="2826452" y="531111"/>
                </a:lnTo>
                <a:lnTo>
                  <a:pt x="2854147" y="516101"/>
                </a:lnTo>
                <a:lnTo>
                  <a:pt x="2871431" y="492474"/>
                </a:lnTo>
                <a:close/>
                <a:moveTo>
                  <a:pt x="4317559" y="441385"/>
                </a:moveTo>
                <a:lnTo>
                  <a:pt x="4350610" y="443942"/>
                </a:lnTo>
                <a:lnTo>
                  <a:pt x="4344074" y="462828"/>
                </a:lnTo>
                <a:lnTo>
                  <a:pt x="4365233" y="483442"/>
                </a:lnTo>
                <a:lnTo>
                  <a:pt x="4335988" y="506203"/>
                </a:lnTo>
                <a:lnTo>
                  <a:pt x="4273725" y="526818"/>
                </a:lnTo>
                <a:lnTo>
                  <a:pt x="4255262" y="532386"/>
                </a:lnTo>
                <a:lnTo>
                  <a:pt x="4228342" y="528098"/>
                </a:lnTo>
                <a:lnTo>
                  <a:pt x="4171807" y="518241"/>
                </a:lnTo>
                <a:lnTo>
                  <a:pt x="4194111" y="504924"/>
                </a:lnTo>
                <a:lnTo>
                  <a:pt x="4151827" y="490326"/>
                </a:lnTo>
                <a:lnTo>
                  <a:pt x="4189124" y="484759"/>
                </a:lnTo>
                <a:lnTo>
                  <a:pt x="4189899" y="476143"/>
                </a:lnTo>
                <a:lnTo>
                  <a:pt x="4147986" y="468846"/>
                </a:lnTo>
                <a:lnTo>
                  <a:pt x="4165270" y="449096"/>
                </a:lnTo>
                <a:lnTo>
                  <a:pt x="4196436" y="444809"/>
                </a:lnTo>
                <a:lnTo>
                  <a:pt x="4224872" y="465423"/>
                </a:lnTo>
                <a:lnTo>
                  <a:pt x="4257957" y="449096"/>
                </a:lnTo>
                <a:lnTo>
                  <a:pt x="4282552" y="457259"/>
                </a:lnTo>
                <a:close/>
                <a:moveTo>
                  <a:pt x="5228053" y="429343"/>
                </a:moveTo>
                <a:lnTo>
                  <a:pt x="5228050" y="429348"/>
                </a:lnTo>
                <a:lnTo>
                  <a:pt x="5258809" y="462828"/>
                </a:lnTo>
                <a:lnTo>
                  <a:pt x="5258811" y="462823"/>
                </a:lnTo>
                <a:close/>
                <a:moveTo>
                  <a:pt x="3140967" y="390298"/>
                </a:moveTo>
                <a:lnTo>
                  <a:pt x="3152119" y="398010"/>
                </a:lnTo>
                <a:lnTo>
                  <a:pt x="3145212" y="410463"/>
                </a:lnTo>
                <a:lnTo>
                  <a:pt x="3140596" y="414337"/>
                </a:lnTo>
                <a:lnTo>
                  <a:pt x="3122908" y="423368"/>
                </a:lnTo>
                <a:lnTo>
                  <a:pt x="3099054" y="424646"/>
                </a:lnTo>
                <a:lnTo>
                  <a:pt x="3102524" y="410463"/>
                </a:lnTo>
                <a:lnTo>
                  <a:pt x="3120988" y="393721"/>
                </a:lnTo>
                <a:close/>
                <a:moveTo>
                  <a:pt x="4999248" y="381260"/>
                </a:moveTo>
                <a:lnTo>
                  <a:pt x="4999160" y="381743"/>
                </a:lnTo>
                <a:lnTo>
                  <a:pt x="5036631" y="386370"/>
                </a:lnTo>
                <a:close/>
                <a:moveTo>
                  <a:pt x="5204972" y="367529"/>
                </a:moveTo>
                <a:lnTo>
                  <a:pt x="5204971" y="367534"/>
                </a:lnTo>
                <a:lnTo>
                  <a:pt x="5206891" y="387286"/>
                </a:lnTo>
                <a:lnTo>
                  <a:pt x="5241490" y="407035"/>
                </a:lnTo>
                <a:lnTo>
                  <a:pt x="5241493" y="407030"/>
                </a:lnTo>
                <a:lnTo>
                  <a:pt x="5206892" y="387277"/>
                </a:lnTo>
                <a:close/>
                <a:moveTo>
                  <a:pt x="2740706" y="336611"/>
                </a:moveTo>
                <a:lnTo>
                  <a:pt x="2754924" y="344362"/>
                </a:lnTo>
                <a:lnTo>
                  <a:pt x="2762640" y="349930"/>
                </a:lnTo>
                <a:lnTo>
                  <a:pt x="2764156" y="355085"/>
                </a:lnTo>
                <a:lnTo>
                  <a:pt x="2767997" y="365806"/>
                </a:lnTo>
                <a:lnTo>
                  <a:pt x="2748017" y="376113"/>
                </a:lnTo>
                <a:lnTo>
                  <a:pt x="2728038" y="367537"/>
                </a:lnTo>
                <a:lnTo>
                  <a:pt x="2709946" y="370961"/>
                </a:lnTo>
                <a:lnTo>
                  <a:pt x="2693032" y="358095"/>
                </a:lnTo>
                <a:lnTo>
                  <a:pt x="2717257" y="348649"/>
                </a:lnTo>
                <a:close/>
                <a:moveTo>
                  <a:pt x="5181118" y="335737"/>
                </a:moveTo>
                <a:lnTo>
                  <a:pt x="5153457" y="345632"/>
                </a:lnTo>
                <a:lnTo>
                  <a:pt x="5148066" y="366249"/>
                </a:lnTo>
                <a:lnTo>
                  <a:pt x="5131927" y="379116"/>
                </a:lnTo>
                <a:lnTo>
                  <a:pt x="5109219" y="372268"/>
                </a:lnTo>
                <a:lnTo>
                  <a:pt x="5083849" y="373962"/>
                </a:lnTo>
                <a:lnTo>
                  <a:pt x="5059254" y="358499"/>
                </a:lnTo>
                <a:lnTo>
                  <a:pt x="5049247" y="365797"/>
                </a:lnTo>
                <a:lnTo>
                  <a:pt x="5048962" y="365838"/>
                </a:lnTo>
                <a:lnTo>
                  <a:pt x="5075820" y="379625"/>
                </a:lnTo>
                <a:lnTo>
                  <a:pt x="5049246" y="365803"/>
                </a:lnTo>
                <a:lnTo>
                  <a:pt x="5059253" y="358506"/>
                </a:lnTo>
                <a:lnTo>
                  <a:pt x="5083848" y="373969"/>
                </a:lnTo>
                <a:lnTo>
                  <a:pt x="5109218" y="372276"/>
                </a:lnTo>
                <a:lnTo>
                  <a:pt x="5131927" y="379573"/>
                </a:lnTo>
                <a:lnTo>
                  <a:pt x="5148065" y="366670"/>
                </a:lnTo>
                <a:lnTo>
                  <a:pt x="5153456" y="345638"/>
                </a:lnTo>
                <a:lnTo>
                  <a:pt x="5181117" y="335745"/>
                </a:lnTo>
                <a:lnTo>
                  <a:pt x="5208734" y="347336"/>
                </a:lnTo>
                <a:lnTo>
                  <a:pt x="5208813" y="346911"/>
                </a:lnTo>
                <a:close/>
                <a:moveTo>
                  <a:pt x="8074112" y="297963"/>
                </a:moveTo>
                <a:lnTo>
                  <a:pt x="8102953" y="317301"/>
                </a:lnTo>
                <a:lnTo>
                  <a:pt x="8084085" y="318166"/>
                </a:lnTo>
                <a:lnTo>
                  <a:pt x="8067172" y="309551"/>
                </a:lnTo>
                <a:close/>
                <a:moveTo>
                  <a:pt x="2838750" y="286386"/>
                </a:moveTo>
                <a:lnTo>
                  <a:pt x="2860279" y="290675"/>
                </a:lnTo>
                <a:lnTo>
                  <a:pt x="2869511" y="303127"/>
                </a:lnTo>
                <a:lnTo>
                  <a:pt x="2871431" y="335333"/>
                </a:lnTo>
                <a:lnTo>
                  <a:pt x="2843770" y="349515"/>
                </a:lnTo>
                <a:lnTo>
                  <a:pt x="2875676" y="354671"/>
                </a:lnTo>
                <a:lnTo>
                  <a:pt x="2854922" y="384277"/>
                </a:lnTo>
                <a:lnTo>
                  <a:pt x="2896801" y="361518"/>
                </a:lnTo>
                <a:lnTo>
                  <a:pt x="2907583" y="380403"/>
                </a:lnTo>
                <a:lnTo>
                  <a:pt x="2887199" y="401887"/>
                </a:lnTo>
                <a:lnTo>
                  <a:pt x="2893365" y="421637"/>
                </a:lnTo>
                <a:lnTo>
                  <a:pt x="2927966" y="400156"/>
                </a:lnTo>
                <a:lnTo>
                  <a:pt x="2959502" y="375701"/>
                </a:lnTo>
                <a:lnTo>
                  <a:pt x="2981402" y="343909"/>
                </a:lnTo>
                <a:lnTo>
                  <a:pt x="3007951" y="346053"/>
                </a:lnTo>
                <a:lnTo>
                  <a:pt x="3033692" y="350343"/>
                </a:lnTo>
                <a:lnTo>
                  <a:pt x="3050605" y="364113"/>
                </a:lnTo>
                <a:lnTo>
                  <a:pt x="3042553" y="378710"/>
                </a:lnTo>
                <a:lnTo>
                  <a:pt x="3018328" y="394172"/>
                </a:lnTo>
                <a:lnTo>
                  <a:pt x="3022169" y="410051"/>
                </a:lnTo>
                <a:lnTo>
                  <a:pt x="3011388" y="424195"/>
                </a:lnTo>
                <a:lnTo>
                  <a:pt x="2959502" y="444814"/>
                </a:lnTo>
                <a:lnTo>
                  <a:pt x="2927966" y="449553"/>
                </a:lnTo>
                <a:lnTo>
                  <a:pt x="2912569" y="440525"/>
                </a:lnTo>
                <a:lnTo>
                  <a:pt x="2897205" y="455533"/>
                </a:lnTo>
                <a:lnTo>
                  <a:pt x="2861829" y="480888"/>
                </a:lnTo>
                <a:lnTo>
                  <a:pt x="2847982" y="493753"/>
                </a:lnTo>
                <a:lnTo>
                  <a:pt x="2810685" y="513957"/>
                </a:lnTo>
                <a:lnTo>
                  <a:pt x="2779924" y="516101"/>
                </a:lnTo>
                <a:lnTo>
                  <a:pt x="2755699" y="528967"/>
                </a:lnTo>
                <a:lnTo>
                  <a:pt x="2741481" y="548719"/>
                </a:lnTo>
                <a:lnTo>
                  <a:pt x="2714561" y="552594"/>
                </a:lnTo>
                <a:lnTo>
                  <a:pt x="2673423" y="577498"/>
                </a:lnTo>
                <a:lnTo>
                  <a:pt x="2628040" y="612261"/>
                </a:lnTo>
                <a:lnTo>
                  <a:pt x="2604591" y="636715"/>
                </a:lnTo>
                <a:lnTo>
                  <a:pt x="2581141" y="673208"/>
                </a:lnTo>
                <a:lnTo>
                  <a:pt x="2609981" y="678813"/>
                </a:lnTo>
                <a:lnTo>
                  <a:pt x="2602670" y="708422"/>
                </a:lnTo>
                <a:lnTo>
                  <a:pt x="2599200" y="732468"/>
                </a:lnTo>
                <a:lnTo>
                  <a:pt x="2633431" y="726028"/>
                </a:lnTo>
                <a:lnTo>
                  <a:pt x="2667258" y="739766"/>
                </a:lnTo>
                <a:lnTo>
                  <a:pt x="2683026" y="751805"/>
                </a:lnTo>
                <a:lnTo>
                  <a:pt x="2691112" y="767267"/>
                </a:lnTo>
                <a:lnTo>
                  <a:pt x="2714191" y="775845"/>
                </a:lnTo>
                <a:lnTo>
                  <a:pt x="2731475" y="789163"/>
                </a:lnTo>
                <a:lnTo>
                  <a:pt x="2767626" y="791307"/>
                </a:lnTo>
                <a:lnTo>
                  <a:pt x="2790705" y="794731"/>
                </a:lnTo>
                <a:lnTo>
                  <a:pt x="2773387" y="822646"/>
                </a:lnTo>
                <a:lnTo>
                  <a:pt x="2765335" y="854849"/>
                </a:lnTo>
                <a:lnTo>
                  <a:pt x="2765706" y="891342"/>
                </a:lnTo>
                <a:lnTo>
                  <a:pt x="2786864" y="922267"/>
                </a:lnTo>
                <a:lnTo>
                  <a:pt x="2808764" y="912372"/>
                </a:lnTo>
                <a:lnTo>
                  <a:pt x="2835684" y="878438"/>
                </a:lnTo>
                <a:lnTo>
                  <a:pt x="2846432" y="826934"/>
                </a:lnTo>
                <a:lnTo>
                  <a:pt x="2838379" y="809779"/>
                </a:lnTo>
                <a:lnTo>
                  <a:pt x="2881438" y="794731"/>
                </a:lnTo>
                <a:lnTo>
                  <a:pt x="2917589" y="771970"/>
                </a:lnTo>
                <a:lnTo>
                  <a:pt x="2940264" y="750074"/>
                </a:lnTo>
                <a:lnTo>
                  <a:pt x="2948350" y="728630"/>
                </a:lnTo>
                <a:lnTo>
                  <a:pt x="2946025" y="701989"/>
                </a:lnTo>
                <a:lnTo>
                  <a:pt x="2931032" y="677533"/>
                </a:lnTo>
                <a:lnTo>
                  <a:pt x="2973349" y="644878"/>
                </a:lnTo>
                <a:lnTo>
                  <a:pt x="2977931" y="616550"/>
                </a:lnTo>
                <a:lnTo>
                  <a:pt x="2996395" y="568018"/>
                </a:lnTo>
                <a:lnTo>
                  <a:pt x="3015228" y="561172"/>
                </a:lnTo>
                <a:lnTo>
                  <a:pt x="3046764" y="569749"/>
                </a:lnTo>
                <a:lnTo>
                  <a:pt x="3067148" y="572344"/>
                </a:lnTo>
                <a:lnTo>
                  <a:pt x="3088677" y="564595"/>
                </a:lnTo>
                <a:lnTo>
                  <a:pt x="3102895" y="575317"/>
                </a:lnTo>
                <a:lnTo>
                  <a:pt x="3120213" y="592923"/>
                </a:lnTo>
                <a:lnTo>
                  <a:pt x="3120988" y="604511"/>
                </a:lnTo>
                <a:lnTo>
                  <a:pt x="3157880" y="607521"/>
                </a:lnTo>
                <a:lnTo>
                  <a:pt x="3145212" y="633743"/>
                </a:lnTo>
                <a:lnTo>
                  <a:pt x="3134835" y="672795"/>
                </a:lnTo>
                <a:lnTo>
                  <a:pt x="3152523" y="678362"/>
                </a:lnTo>
                <a:lnTo>
                  <a:pt x="3160205" y="696421"/>
                </a:lnTo>
                <a:lnTo>
                  <a:pt x="3199018" y="679227"/>
                </a:lnTo>
                <a:lnTo>
                  <a:pt x="3234799" y="644464"/>
                </a:lnTo>
                <a:lnTo>
                  <a:pt x="3255553" y="629868"/>
                </a:lnTo>
                <a:lnTo>
                  <a:pt x="3260169" y="657783"/>
                </a:lnTo>
                <a:lnTo>
                  <a:pt x="3272871" y="698114"/>
                </a:lnTo>
                <a:lnTo>
                  <a:pt x="3282473" y="736343"/>
                </a:lnTo>
                <a:lnTo>
                  <a:pt x="3265930" y="756093"/>
                </a:lnTo>
                <a:lnTo>
                  <a:pt x="3289009" y="774114"/>
                </a:lnTo>
                <a:lnTo>
                  <a:pt x="3302452" y="792586"/>
                </a:lnTo>
                <a:lnTo>
                  <a:pt x="3335538" y="801164"/>
                </a:lnTo>
                <a:lnTo>
                  <a:pt x="3346690" y="811472"/>
                </a:lnTo>
                <a:lnTo>
                  <a:pt x="3346690" y="838522"/>
                </a:lnTo>
                <a:lnTo>
                  <a:pt x="3363199" y="842811"/>
                </a:lnTo>
                <a:lnTo>
                  <a:pt x="3368219" y="855263"/>
                </a:lnTo>
                <a:lnTo>
                  <a:pt x="3358617" y="891756"/>
                </a:lnTo>
                <a:lnTo>
                  <a:pt x="3338604" y="904209"/>
                </a:lnTo>
                <a:lnTo>
                  <a:pt x="3318220" y="915382"/>
                </a:lnTo>
                <a:lnTo>
                  <a:pt x="3276712" y="927383"/>
                </a:lnTo>
                <a:lnTo>
                  <a:pt x="3239010" y="954433"/>
                </a:lnTo>
                <a:lnTo>
                  <a:pt x="3197873" y="960039"/>
                </a:lnTo>
                <a:lnTo>
                  <a:pt x="3149828" y="953154"/>
                </a:lnTo>
                <a:lnTo>
                  <a:pt x="3114451" y="952288"/>
                </a:lnTo>
                <a:lnTo>
                  <a:pt x="3089452" y="955298"/>
                </a:lnTo>
                <a:lnTo>
                  <a:pt x="3062161" y="978924"/>
                </a:lnTo>
                <a:lnTo>
                  <a:pt x="3027560" y="993108"/>
                </a:lnTo>
                <a:lnTo>
                  <a:pt x="2979111" y="1037726"/>
                </a:lnTo>
                <a:lnTo>
                  <a:pt x="2941409" y="1068237"/>
                </a:lnTo>
                <a:lnTo>
                  <a:pt x="2963713" y="1063084"/>
                </a:lnTo>
                <a:lnTo>
                  <a:pt x="3016003" y="1018841"/>
                </a:lnTo>
                <a:lnTo>
                  <a:pt x="3074088" y="990926"/>
                </a:lnTo>
                <a:lnTo>
                  <a:pt x="3110610" y="987953"/>
                </a:lnTo>
                <a:lnTo>
                  <a:pt x="3126749" y="1004695"/>
                </a:lnTo>
                <a:lnTo>
                  <a:pt x="3097134" y="1026591"/>
                </a:lnTo>
                <a:lnTo>
                  <a:pt x="3094438" y="1063084"/>
                </a:lnTo>
                <a:lnTo>
                  <a:pt x="3094843" y="1087988"/>
                </a:lnTo>
                <a:lnTo>
                  <a:pt x="3121358" y="1104279"/>
                </a:lnTo>
                <a:lnTo>
                  <a:pt x="3162496" y="1099990"/>
                </a:lnTo>
                <a:lnTo>
                  <a:pt x="3196727" y="1062632"/>
                </a:lnTo>
                <a:lnTo>
                  <a:pt x="3192111" y="1086672"/>
                </a:lnTo>
                <a:lnTo>
                  <a:pt x="3204409" y="1098711"/>
                </a:lnTo>
                <a:lnTo>
                  <a:pt x="3168291" y="1120606"/>
                </a:lnTo>
                <a:lnTo>
                  <a:pt x="3109835" y="1140359"/>
                </a:lnTo>
                <a:lnTo>
                  <a:pt x="3081770" y="1153225"/>
                </a:lnTo>
                <a:lnTo>
                  <a:pt x="3047910" y="1177265"/>
                </a:lnTo>
                <a:lnTo>
                  <a:pt x="3029851" y="1174707"/>
                </a:lnTo>
                <a:lnTo>
                  <a:pt x="3037162" y="1146792"/>
                </a:lnTo>
                <a:lnTo>
                  <a:pt x="3087161" y="1119327"/>
                </a:lnTo>
                <a:lnTo>
                  <a:pt x="3048314" y="1120606"/>
                </a:lnTo>
                <a:lnTo>
                  <a:pt x="3019846" y="1124895"/>
                </a:lnTo>
                <a:lnTo>
                  <a:pt x="3020620" y="1135607"/>
                </a:lnTo>
                <a:lnTo>
                  <a:pt x="2990634" y="1151521"/>
                </a:lnTo>
                <a:lnTo>
                  <a:pt x="2961794" y="1162657"/>
                </a:lnTo>
                <a:lnTo>
                  <a:pt x="2933358" y="1172552"/>
                </a:lnTo>
                <a:lnTo>
                  <a:pt x="2914490" y="1192303"/>
                </a:lnTo>
                <a:lnTo>
                  <a:pt x="2907954" y="1199150"/>
                </a:lnTo>
                <a:lnTo>
                  <a:pt x="2902597" y="1217208"/>
                </a:lnTo>
                <a:lnTo>
                  <a:pt x="2905292" y="1234816"/>
                </a:lnTo>
                <a:lnTo>
                  <a:pt x="2915669" y="1235230"/>
                </a:lnTo>
                <a:lnTo>
                  <a:pt x="2916444" y="1223642"/>
                </a:lnTo>
                <a:lnTo>
                  <a:pt x="2921801" y="1230941"/>
                </a:lnTo>
                <a:lnTo>
                  <a:pt x="2916815" y="1239970"/>
                </a:lnTo>
                <a:lnTo>
                  <a:pt x="2898756" y="1245538"/>
                </a:lnTo>
                <a:lnTo>
                  <a:pt x="2887200" y="1245086"/>
                </a:lnTo>
                <a:lnTo>
                  <a:pt x="2867591" y="1250692"/>
                </a:lnTo>
                <a:lnTo>
                  <a:pt x="2856068" y="1252385"/>
                </a:lnTo>
                <a:lnTo>
                  <a:pt x="2841075" y="1254116"/>
                </a:lnTo>
                <a:lnTo>
                  <a:pt x="2817996" y="1263559"/>
                </a:lnTo>
                <a:lnTo>
                  <a:pt x="2856068" y="1257125"/>
                </a:lnTo>
                <a:lnTo>
                  <a:pt x="2861055" y="1263559"/>
                </a:lnTo>
                <a:lnTo>
                  <a:pt x="2823758" y="1273868"/>
                </a:lnTo>
                <a:lnTo>
                  <a:pt x="2807990" y="1273868"/>
                </a:lnTo>
                <a:lnTo>
                  <a:pt x="2809910" y="1269579"/>
                </a:lnTo>
                <a:lnTo>
                  <a:pt x="2799533" y="1279436"/>
                </a:lnTo>
                <a:lnTo>
                  <a:pt x="2806474" y="1280753"/>
                </a:lnTo>
                <a:lnTo>
                  <a:pt x="2794547" y="1305205"/>
                </a:lnTo>
                <a:lnTo>
                  <a:pt x="2769547" y="1331391"/>
                </a:lnTo>
                <a:lnTo>
                  <a:pt x="2769918" y="1322813"/>
                </a:lnTo>
                <a:lnTo>
                  <a:pt x="2764561" y="1320668"/>
                </a:lnTo>
                <a:lnTo>
                  <a:pt x="2758799" y="1312091"/>
                </a:lnTo>
                <a:lnTo>
                  <a:pt x="2759170" y="1330977"/>
                </a:lnTo>
                <a:lnTo>
                  <a:pt x="2763786" y="1336545"/>
                </a:lnTo>
                <a:lnTo>
                  <a:pt x="2760720" y="1350277"/>
                </a:lnTo>
                <a:lnTo>
                  <a:pt x="2749164" y="1363595"/>
                </a:lnTo>
                <a:lnTo>
                  <a:pt x="2728039" y="1391096"/>
                </a:lnTo>
                <a:lnTo>
                  <a:pt x="2726085" y="1389780"/>
                </a:lnTo>
                <a:lnTo>
                  <a:pt x="2739932" y="1366191"/>
                </a:lnTo>
                <a:lnTo>
                  <a:pt x="2730330" y="1352872"/>
                </a:lnTo>
                <a:lnTo>
                  <a:pt x="2735316" y="1324544"/>
                </a:lnTo>
                <a:lnTo>
                  <a:pt x="2726085" y="1338689"/>
                </a:lnTo>
                <a:lnTo>
                  <a:pt x="2726085" y="1361036"/>
                </a:lnTo>
                <a:lnTo>
                  <a:pt x="2710721" y="1355431"/>
                </a:lnTo>
                <a:lnTo>
                  <a:pt x="2725343" y="1367056"/>
                </a:lnTo>
                <a:lnTo>
                  <a:pt x="2718032" y="1400088"/>
                </a:lnTo>
                <a:lnTo>
                  <a:pt x="2724568" y="1402233"/>
                </a:lnTo>
                <a:lnTo>
                  <a:pt x="2724164" y="1413820"/>
                </a:lnTo>
                <a:lnTo>
                  <a:pt x="2719953" y="1449035"/>
                </a:lnTo>
                <a:lnTo>
                  <a:pt x="2697649" y="1474805"/>
                </a:lnTo>
                <a:lnTo>
                  <a:pt x="2668808" y="1484663"/>
                </a:lnTo>
                <a:lnTo>
                  <a:pt x="2647650" y="1505279"/>
                </a:lnTo>
                <a:lnTo>
                  <a:pt x="2634207" y="1507423"/>
                </a:lnTo>
                <a:lnTo>
                  <a:pt x="2618439" y="1519876"/>
                </a:lnTo>
                <a:lnTo>
                  <a:pt x="2612273" y="1531463"/>
                </a:lnTo>
                <a:lnTo>
                  <a:pt x="2579221" y="1553359"/>
                </a:lnTo>
                <a:lnTo>
                  <a:pt x="2561162" y="1569687"/>
                </a:lnTo>
                <a:lnTo>
                  <a:pt x="2544620" y="1589852"/>
                </a:lnTo>
                <a:lnTo>
                  <a:pt x="2535759" y="1614344"/>
                </a:lnTo>
                <a:lnTo>
                  <a:pt x="2535388" y="1637971"/>
                </a:lnTo>
                <a:lnTo>
                  <a:pt x="2538858" y="1666714"/>
                </a:lnTo>
                <a:lnTo>
                  <a:pt x="2545765" y="1690754"/>
                </a:lnTo>
                <a:lnTo>
                  <a:pt x="2543474" y="1705350"/>
                </a:lnTo>
                <a:lnTo>
                  <a:pt x="2549235" y="1745306"/>
                </a:lnTo>
                <a:lnTo>
                  <a:pt x="2544990" y="1768029"/>
                </a:lnTo>
                <a:lnTo>
                  <a:pt x="2541554" y="1781794"/>
                </a:lnTo>
                <a:lnTo>
                  <a:pt x="2531918" y="1802373"/>
                </a:lnTo>
                <a:lnTo>
                  <a:pt x="2523865" y="1806700"/>
                </a:lnTo>
                <a:lnTo>
                  <a:pt x="2511163" y="1802373"/>
                </a:lnTo>
                <a:lnTo>
                  <a:pt x="2509243" y="1787362"/>
                </a:lnTo>
                <a:lnTo>
                  <a:pt x="2500786" y="1780063"/>
                </a:lnTo>
                <a:lnTo>
                  <a:pt x="2491184" y="1750460"/>
                </a:lnTo>
                <a:lnTo>
                  <a:pt x="2483469" y="1724237"/>
                </a:lnTo>
                <a:lnTo>
                  <a:pt x="2481548" y="1710957"/>
                </a:lnTo>
                <a:lnTo>
                  <a:pt x="2491184" y="1688196"/>
                </a:lnTo>
                <a:lnTo>
                  <a:pt x="2487343" y="1669310"/>
                </a:lnTo>
                <a:lnTo>
                  <a:pt x="2472721" y="1640943"/>
                </a:lnTo>
                <a:lnTo>
                  <a:pt x="2463860" y="1635826"/>
                </a:lnTo>
                <a:lnTo>
                  <a:pt x="2434278" y="1651251"/>
                </a:lnTo>
                <a:lnTo>
                  <a:pt x="2430033" y="1649558"/>
                </a:lnTo>
                <a:lnTo>
                  <a:pt x="2420431" y="1633644"/>
                </a:lnTo>
                <a:lnTo>
                  <a:pt x="2406213" y="1625518"/>
                </a:lnTo>
                <a:lnTo>
                  <a:pt x="2376193" y="1629807"/>
                </a:lnTo>
                <a:lnTo>
                  <a:pt x="2353889" y="1625932"/>
                </a:lnTo>
                <a:lnTo>
                  <a:pt x="2333539" y="1628076"/>
                </a:lnTo>
                <a:lnTo>
                  <a:pt x="2321983" y="1633644"/>
                </a:lnTo>
                <a:lnTo>
                  <a:pt x="2324308" y="1642674"/>
                </a:lnTo>
                <a:lnTo>
                  <a:pt x="2321208" y="1655992"/>
                </a:lnTo>
                <a:lnTo>
                  <a:pt x="2325453" y="1662876"/>
                </a:lnTo>
                <a:lnTo>
                  <a:pt x="2319288" y="1667165"/>
                </a:lnTo>
                <a:lnTo>
                  <a:pt x="2310831" y="1662424"/>
                </a:lnTo>
                <a:lnTo>
                  <a:pt x="2299308" y="1668858"/>
                </a:lnTo>
                <a:lnTo>
                  <a:pt x="2281249" y="1667993"/>
                </a:lnTo>
                <a:lnTo>
                  <a:pt x="2265481" y="1649558"/>
                </a:lnTo>
                <a:lnTo>
                  <a:pt x="2241628" y="1653847"/>
                </a:lnTo>
                <a:lnTo>
                  <a:pt x="2225085" y="1646549"/>
                </a:lnTo>
                <a:lnTo>
                  <a:pt x="2208171" y="1648693"/>
                </a:lnTo>
                <a:lnTo>
                  <a:pt x="2184722" y="1656405"/>
                </a:lnTo>
                <a:lnTo>
                  <a:pt x="2155107" y="1681762"/>
                </a:lnTo>
                <a:lnTo>
                  <a:pt x="2126266" y="1696360"/>
                </a:lnTo>
                <a:lnTo>
                  <a:pt x="2108578" y="1713101"/>
                </a:lnTo>
                <a:lnTo>
                  <a:pt x="2099380" y="1728113"/>
                </a:lnTo>
                <a:lnTo>
                  <a:pt x="2094764" y="1751739"/>
                </a:lnTo>
                <a:lnTo>
                  <a:pt x="2092844" y="1768029"/>
                </a:lnTo>
                <a:lnTo>
                  <a:pt x="2095505" y="1780063"/>
                </a:lnTo>
                <a:lnTo>
                  <a:pt x="2085533" y="1780929"/>
                </a:lnTo>
                <a:lnTo>
                  <a:pt x="2068215" y="1773635"/>
                </a:lnTo>
                <a:lnTo>
                  <a:pt x="2049381" y="1762913"/>
                </a:lnTo>
                <a:lnTo>
                  <a:pt x="2045540" y="1746585"/>
                </a:lnTo>
                <a:lnTo>
                  <a:pt x="2044765" y="1722545"/>
                </a:lnTo>
                <a:lnTo>
                  <a:pt x="2033243" y="1703207"/>
                </a:lnTo>
                <a:lnTo>
                  <a:pt x="2028223" y="1683455"/>
                </a:lnTo>
                <a:lnTo>
                  <a:pt x="2020541" y="1659866"/>
                </a:lnTo>
                <a:lnTo>
                  <a:pt x="2005919" y="1646549"/>
                </a:lnTo>
                <a:lnTo>
                  <a:pt x="2005550" y="1646555"/>
                </a:lnTo>
                <a:lnTo>
                  <a:pt x="2020541" y="1659872"/>
                </a:lnTo>
                <a:lnTo>
                  <a:pt x="2028223" y="1683461"/>
                </a:lnTo>
                <a:lnTo>
                  <a:pt x="2033243" y="1703212"/>
                </a:lnTo>
                <a:lnTo>
                  <a:pt x="2044765" y="1722550"/>
                </a:lnTo>
                <a:lnTo>
                  <a:pt x="2045540" y="1747004"/>
                </a:lnTo>
                <a:lnTo>
                  <a:pt x="2049381" y="1762918"/>
                </a:lnTo>
                <a:lnTo>
                  <a:pt x="2068215" y="1773640"/>
                </a:lnTo>
                <a:lnTo>
                  <a:pt x="2085533" y="1781343"/>
                </a:lnTo>
                <a:lnTo>
                  <a:pt x="2095505" y="1780064"/>
                </a:lnTo>
                <a:lnTo>
                  <a:pt x="2080513" y="1810123"/>
                </a:lnTo>
                <a:lnTo>
                  <a:pt x="2072056" y="1834164"/>
                </a:lnTo>
                <a:lnTo>
                  <a:pt x="2063229" y="1880514"/>
                </a:lnTo>
                <a:lnTo>
                  <a:pt x="2058208" y="1897293"/>
                </a:lnTo>
                <a:lnTo>
                  <a:pt x="2060533" y="1915314"/>
                </a:lnTo>
                <a:lnTo>
                  <a:pt x="2066294" y="1932055"/>
                </a:lnTo>
                <a:lnTo>
                  <a:pt x="2068215" y="1958654"/>
                </a:lnTo>
                <a:lnTo>
                  <a:pt x="2082433" y="1984011"/>
                </a:lnTo>
                <a:lnTo>
                  <a:pt x="2085903" y="2003311"/>
                </a:lnTo>
                <a:lnTo>
                  <a:pt x="2094764" y="2020504"/>
                </a:lnTo>
                <a:lnTo>
                  <a:pt x="2121684" y="2029533"/>
                </a:lnTo>
                <a:lnTo>
                  <a:pt x="2130511" y="2043679"/>
                </a:lnTo>
                <a:lnTo>
                  <a:pt x="2155107" y="2033822"/>
                </a:lnTo>
                <a:lnTo>
                  <a:pt x="2175894" y="2030813"/>
                </a:lnTo>
                <a:lnTo>
                  <a:pt x="2196649" y="2024793"/>
                </a:lnTo>
                <a:lnTo>
                  <a:pt x="2213933" y="2018774"/>
                </a:lnTo>
                <a:lnTo>
                  <a:pt x="2232396" y="2005042"/>
                </a:lnTo>
                <a:lnTo>
                  <a:pt x="2241257" y="1985290"/>
                </a:lnTo>
                <a:lnTo>
                  <a:pt x="2247018" y="1956096"/>
                </a:lnTo>
                <a:lnTo>
                  <a:pt x="2252780" y="1946653"/>
                </a:lnTo>
                <a:lnTo>
                  <a:pt x="2272018" y="1937210"/>
                </a:lnTo>
                <a:lnTo>
                  <a:pt x="2300858" y="1929460"/>
                </a:lnTo>
                <a:lnTo>
                  <a:pt x="2323903" y="1930325"/>
                </a:lnTo>
                <a:lnTo>
                  <a:pt x="2340075" y="1927767"/>
                </a:lnTo>
                <a:lnTo>
                  <a:pt x="2345837" y="1934614"/>
                </a:lnTo>
                <a:lnTo>
                  <a:pt x="2343141" y="1951355"/>
                </a:lnTo>
                <a:lnTo>
                  <a:pt x="2326228" y="1971558"/>
                </a:lnTo>
                <a:lnTo>
                  <a:pt x="2317771" y="1992589"/>
                </a:lnTo>
                <a:lnTo>
                  <a:pt x="2321983" y="1998608"/>
                </a:lnTo>
                <a:lnTo>
                  <a:pt x="2316222" y="2013206"/>
                </a:lnTo>
                <a:lnTo>
                  <a:pt x="2306619" y="2039804"/>
                </a:lnTo>
                <a:lnTo>
                  <a:pt x="2300858" y="2031226"/>
                </a:lnTo>
                <a:lnTo>
                  <a:pt x="2295063" y="2031678"/>
                </a:lnTo>
                <a:lnTo>
                  <a:pt x="2290077" y="2031678"/>
                </a:lnTo>
                <a:lnTo>
                  <a:pt x="2278150" y="2052708"/>
                </a:lnTo>
                <a:lnTo>
                  <a:pt x="2290447" y="2031679"/>
                </a:lnTo>
                <a:lnTo>
                  <a:pt x="2295063" y="2031679"/>
                </a:lnTo>
                <a:lnTo>
                  <a:pt x="2294692" y="2036833"/>
                </a:lnTo>
                <a:lnTo>
                  <a:pt x="2300083" y="2036833"/>
                </a:lnTo>
                <a:lnTo>
                  <a:pt x="2298533" y="2046276"/>
                </a:lnTo>
                <a:lnTo>
                  <a:pt x="2292401" y="2060873"/>
                </a:lnTo>
                <a:lnTo>
                  <a:pt x="2293917" y="2066028"/>
                </a:lnTo>
                <a:lnTo>
                  <a:pt x="2289706" y="2078443"/>
                </a:lnTo>
                <a:lnTo>
                  <a:pt x="2291222" y="2081904"/>
                </a:lnTo>
                <a:lnTo>
                  <a:pt x="2286606" y="2099060"/>
                </a:lnTo>
                <a:lnTo>
                  <a:pt x="2280070" y="2108089"/>
                </a:lnTo>
                <a:lnTo>
                  <a:pt x="2275454" y="2108954"/>
                </a:lnTo>
                <a:lnTo>
                  <a:pt x="2268547" y="2120955"/>
                </a:lnTo>
                <a:lnTo>
                  <a:pt x="2268548" y="2120955"/>
                </a:lnTo>
                <a:lnTo>
                  <a:pt x="2277004" y="2126975"/>
                </a:lnTo>
                <a:lnTo>
                  <a:pt x="2279700" y="2121821"/>
                </a:lnTo>
                <a:lnTo>
                  <a:pt x="2287011" y="2126109"/>
                </a:lnTo>
                <a:lnTo>
                  <a:pt x="2287011" y="2126109"/>
                </a:lnTo>
                <a:lnTo>
                  <a:pt x="2289706" y="2127388"/>
                </a:lnTo>
                <a:lnTo>
                  <a:pt x="2296242" y="2121406"/>
                </a:lnTo>
                <a:lnTo>
                  <a:pt x="2303924" y="2120955"/>
                </a:lnTo>
                <a:lnTo>
                  <a:pt x="2306215" y="2123965"/>
                </a:lnTo>
                <a:lnTo>
                  <a:pt x="2310460" y="2121820"/>
                </a:lnTo>
                <a:lnTo>
                  <a:pt x="2322387" y="2125244"/>
                </a:lnTo>
                <a:lnTo>
                  <a:pt x="2335055" y="2123965"/>
                </a:lnTo>
                <a:lnTo>
                  <a:pt x="2343512" y="2120541"/>
                </a:lnTo>
                <a:lnTo>
                  <a:pt x="2347353" y="2116666"/>
                </a:lnTo>
                <a:lnTo>
                  <a:pt x="2355843" y="2118811"/>
                </a:lnTo>
                <a:lnTo>
                  <a:pt x="2361975" y="2120955"/>
                </a:lnTo>
                <a:lnTo>
                  <a:pt x="2369286" y="2119676"/>
                </a:lnTo>
                <a:lnTo>
                  <a:pt x="2374273" y="2117118"/>
                </a:lnTo>
                <a:lnTo>
                  <a:pt x="2386604" y="2121820"/>
                </a:lnTo>
                <a:lnTo>
                  <a:pt x="2390445" y="2122686"/>
                </a:lnTo>
                <a:lnTo>
                  <a:pt x="2398127" y="2129119"/>
                </a:lnTo>
                <a:lnTo>
                  <a:pt x="2405034" y="2136417"/>
                </a:lnTo>
                <a:lnTo>
                  <a:pt x="2414265" y="2141985"/>
                </a:lnTo>
                <a:lnTo>
                  <a:pt x="2420431" y="2151466"/>
                </a:lnTo>
                <a:lnTo>
                  <a:pt x="2417735" y="2154890"/>
                </a:lnTo>
                <a:lnTo>
                  <a:pt x="2415815" y="2162188"/>
                </a:lnTo>
                <a:lnTo>
                  <a:pt x="2416960" y="2174641"/>
                </a:lnTo>
                <a:lnTo>
                  <a:pt x="2410424" y="2186229"/>
                </a:lnTo>
                <a:lnTo>
                  <a:pt x="2406213" y="2199547"/>
                </a:lnTo>
                <a:lnTo>
                  <a:pt x="2404259" y="2215009"/>
                </a:lnTo>
                <a:lnTo>
                  <a:pt x="2405034" y="2224001"/>
                </a:lnTo>
                <a:lnTo>
                  <a:pt x="2404663" y="2239050"/>
                </a:lnTo>
                <a:lnTo>
                  <a:pt x="2400418" y="2242473"/>
                </a:lnTo>
                <a:lnTo>
                  <a:pt x="2396981" y="2257071"/>
                </a:lnTo>
                <a:lnTo>
                  <a:pt x="2397722" y="2266100"/>
                </a:lnTo>
                <a:lnTo>
                  <a:pt x="2391961" y="2274678"/>
                </a:lnTo>
                <a:lnTo>
                  <a:pt x="2392736" y="2284121"/>
                </a:lnTo>
                <a:lnTo>
                  <a:pt x="2396577" y="2290140"/>
                </a:lnTo>
                <a:lnTo>
                  <a:pt x="2396577" y="2290141"/>
                </a:lnTo>
                <a:lnTo>
                  <a:pt x="2402338" y="2308161"/>
                </a:lnTo>
                <a:lnTo>
                  <a:pt x="2411973" y="2321892"/>
                </a:lnTo>
                <a:lnTo>
                  <a:pt x="2423496" y="2336490"/>
                </a:lnTo>
                <a:lnTo>
                  <a:pt x="2412748" y="2339951"/>
                </a:lnTo>
                <a:lnTo>
                  <a:pt x="2412344" y="2353231"/>
                </a:lnTo>
                <a:lnTo>
                  <a:pt x="2412348" y="2353235"/>
                </a:lnTo>
                <a:lnTo>
                  <a:pt x="2412345" y="2353232"/>
                </a:lnTo>
                <a:lnTo>
                  <a:pt x="2412749" y="2339951"/>
                </a:lnTo>
                <a:lnTo>
                  <a:pt x="2423497" y="2336490"/>
                </a:lnTo>
                <a:lnTo>
                  <a:pt x="2432358" y="2348943"/>
                </a:lnTo>
                <a:lnTo>
                  <a:pt x="2431583" y="2355827"/>
                </a:lnTo>
                <a:lnTo>
                  <a:pt x="2442735" y="2357520"/>
                </a:lnTo>
                <a:lnTo>
                  <a:pt x="2445026" y="2354962"/>
                </a:lnTo>
                <a:lnTo>
                  <a:pt x="2452337" y="2363540"/>
                </a:lnTo>
                <a:lnTo>
                  <a:pt x="2465039" y="2360530"/>
                </a:lnTo>
                <a:lnTo>
                  <a:pt x="2477337" y="2351952"/>
                </a:lnTo>
                <a:lnTo>
                  <a:pt x="2493879" y="2345068"/>
                </a:lnTo>
                <a:lnTo>
                  <a:pt x="2503482" y="2335211"/>
                </a:lnTo>
                <a:lnTo>
                  <a:pt x="2518475" y="2337355"/>
                </a:lnTo>
                <a:lnTo>
                  <a:pt x="2516925" y="2340365"/>
                </a:lnTo>
                <a:lnTo>
                  <a:pt x="2531918" y="2341644"/>
                </a:lnTo>
                <a:lnTo>
                  <a:pt x="2543845" y="2347250"/>
                </a:lnTo>
                <a:lnTo>
                  <a:pt x="2552301" y="2357520"/>
                </a:lnTo>
                <a:lnTo>
                  <a:pt x="2561904" y="2367415"/>
                </a:lnTo>
                <a:lnTo>
                  <a:pt x="2561904" y="2367415"/>
                </a:lnTo>
                <a:lnTo>
                  <a:pt x="2575750" y="2368280"/>
                </a:lnTo>
                <a:lnTo>
                  <a:pt x="2596909" y="2344654"/>
                </a:lnTo>
                <a:lnTo>
                  <a:pt x="2608431" y="2340779"/>
                </a:lnTo>
                <a:lnTo>
                  <a:pt x="2608836" y="2329643"/>
                </a:lnTo>
                <a:lnTo>
                  <a:pt x="2615743" y="2300862"/>
                </a:lnTo>
                <a:lnTo>
                  <a:pt x="2631510" y="2284534"/>
                </a:lnTo>
                <a:lnTo>
                  <a:pt x="2648828" y="2284120"/>
                </a:lnTo>
                <a:lnTo>
                  <a:pt x="2651119" y="2277236"/>
                </a:lnTo>
                <a:lnTo>
                  <a:pt x="2671873" y="2279832"/>
                </a:lnTo>
                <a:lnTo>
                  <a:pt x="2694177" y="2262638"/>
                </a:lnTo>
                <a:lnTo>
                  <a:pt x="2704959" y="2254926"/>
                </a:lnTo>
                <a:lnTo>
                  <a:pt x="2719177" y="2238598"/>
                </a:lnTo>
                <a:lnTo>
                  <a:pt x="2728779" y="2240743"/>
                </a:lnTo>
                <a:lnTo>
                  <a:pt x="2734945" y="2249772"/>
                </a:lnTo>
                <a:lnTo>
                  <a:pt x="2729183" y="2260945"/>
                </a:lnTo>
                <a:lnTo>
                  <a:pt x="2729142" y="2260959"/>
                </a:lnTo>
                <a:lnTo>
                  <a:pt x="2729184" y="2260945"/>
                </a:lnTo>
                <a:lnTo>
                  <a:pt x="2727634" y="2269072"/>
                </a:lnTo>
                <a:lnTo>
                  <a:pt x="2711866" y="2273398"/>
                </a:lnTo>
                <a:lnTo>
                  <a:pt x="2719952" y="2288823"/>
                </a:lnTo>
                <a:lnTo>
                  <a:pt x="2718403" y="2306430"/>
                </a:lnTo>
                <a:lnTo>
                  <a:pt x="2705330" y="2326633"/>
                </a:lnTo>
                <a:lnTo>
                  <a:pt x="2714562" y="2353232"/>
                </a:lnTo>
                <a:lnTo>
                  <a:pt x="2726084" y="2351087"/>
                </a:lnTo>
                <a:lnTo>
                  <a:pt x="2733396" y="2326633"/>
                </a:lnTo>
                <a:lnTo>
                  <a:pt x="2725714" y="2314594"/>
                </a:lnTo>
                <a:lnTo>
                  <a:pt x="2725714" y="2288823"/>
                </a:lnTo>
                <a:lnTo>
                  <a:pt x="2759945" y="2275091"/>
                </a:lnTo>
                <a:lnTo>
                  <a:pt x="2756845" y="2258801"/>
                </a:lnTo>
                <a:lnTo>
                  <a:pt x="2766852" y="2248041"/>
                </a:lnTo>
                <a:lnTo>
                  <a:pt x="2775308" y="2272081"/>
                </a:lnTo>
                <a:lnTo>
                  <a:pt x="2793772" y="2272947"/>
                </a:lnTo>
                <a:lnTo>
                  <a:pt x="2810685" y="2291419"/>
                </a:lnTo>
                <a:lnTo>
                  <a:pt x="2811089" y="2303007"/>
                </a:lnTo>
                <a:lnTo>
                  <a:pt x="2835314" y="2303420"/>
                </a:lnTo>
                <a:lnTo>
                  <a:pt x="2864120" y="2299583"/>
                </a:lnTo>
                <a:lnTo>
                  <a:pt x="2879147" y="2315046"/>
                </a:lnTo>
                <a:lnTo>
                  <a:pt x="2899126" y="2318883"/>
                </a:lnTo>
                <a:lnTo>
                  <a:pt x="2914490" y="2308575"/>
                </a:lnTo>
                <a:lnTo>
                  <a:pt x="2915669" y="2299997"/>
                </a:lnTo>
                <a:lnTo>
                  <a:pt x="2948721" y="2297852"/>
                </a:lnTo>
                <a:lnTo>
                  <a:pt x="2981031" y="2297439"/>
                </a:lnTo>
                <a:lnTo>
                  <a:pt x="2957952" y="2307747"/>
                </a:lnTo>
                <a:lnTo>
                  <a:pt x="2966409" y="2323623"/>
                </a:lnTo>
                <a:lnTo>
                  <a:pt x="2987568" y="2325768"/>
                </a:lnTo>
                <a:lnTo>
                  <a:pt x="3007176" y="2342923"/>
                </a:lnTo>
                <a:lnTo>
                  <a:pt x="3010647" y="2370425"/>
                </a:lnTo>
                <a:lnTo>
                  <a:pt x="3024460" y="2369560"/>
                </a:lnTo>
                <a:lnTo>
                  <a:pt x="3035242" y="2377272"/>
                </a:lnTo>
                <a:lnTo>
                  <a:pt x="3035242" y="2377272"/>
                </a:lnTo>
                <a:lnTo>
                  <a:pt x="3052525" y="2390176"/>
                </a:lnTo>
                <a:lnTo>
                  <a:pt x="3068293" y="2412486"/>
                </a:lnTo>
                <a:lnTo>
                  <a:pt x="3069068" y="2430093"/>
                </a:lnTo>
                <a:lnTo>
                  <a:pt x="3079075" y="2430507"/>
                </a:lnTo>
                <a:lnTo>
                  <a:pt x="3092922" y="2447286"/>
                </a:lnTo>
                <a:lnTo>
                  <a:pt x="3102843" y="2459636"/>
                </a:lnTo>
                <a:lnTo>
                  <a:pt x="3102895" y="2459288"/>
                </a:lnTo>
                <a:lnTo>
                  <a:pt x="3135205" y="2466172"/>
                </a:lnTo>
                <a:lnTo>
                  <a:pt x="3138271" y="2460153"/>
                </a:lnTo>
                <a:lnTo>
                  <a:pt x="3160205" y="2457143"/>
                </a:lnTo>
                <a:lnTo>
                  <a:pt x="3189045" y="2466586"/>
                </a:lnTo>
                <a:lnTo>
                  <a:pt x="3174052" y="2496232"/>
                </a:lnTo>
                <a:lnTo>
                  <a:pt x="3175972" y="2519821"/>
                </a:lnTo>
                <a:lnTo>
                  <a:pt x="3185945" y="2539572"/>
                </a:lnTo>
                <a:lnTo>
                  <a:pt x="3182624" y="2550481"/>
                </a:lnTo>
                <a:lnTo>
                  <a:pt x="3186350" y="2539572"/>
                </a:lnTo>
                <a:lnTo>
                  <a:pt x="3175973" y="2519821"/>
                </a:lnTo>
                <a:lnTo>
                  <a:pt x="3174053" y="2496232"/>
                </a:lnTo>
                <a:lnTo>
                  <a:pt x="3189046" y="2466586"/>
                </a:lnTo>
                <a:lnTo>
                  <a:pt x="3198277" y="2470461"/>
                </a:lnTo>
                <a:lnTo>
                  <a:pt x="3217886" y="2478174"/>
                </a:lnTo>
                <a:lnTo>
                  <a:pt x="3245952" y="2507368"/>
                </a:lnTo>
                <a:lnTo>
                  <a:pt x="3250163" y="2521100"/>
                </a:lnTo>
                <a:lnTo>
                  <a:pt x="3233250" y="2552476"/>
                </a:lnTo>
                <a:lnTo>
                  <a:pt x="3233238" y="2552513"/>
                </a:lnTo>
                <a:lnTo>
                  <a:pt x="3233250" y="2552476"/>
                </a:lnTo>
                <a:lnTo>
                  <a:pt x="3250164" y="2521100"/>
                </a:lnTo>
                <a:lnTo>
                  <a:pt x="3259025" y="2519821"/>
                </a:lnTo>
                <a:lnTo>
                  <a:pt x="3265561" y="2538293"/>
                </a:lnTo>
                <a:lnTo>
                  <a:pt x="3279779" y="2598412"/>
                </a:lnTo>
                <a:lnTo>
                  <a:pt x="3294401" y="2603980"/>
                </a:lnTo>
                <a:lnTo>
                  <a:pt x="3294772" y="2627607"/>
                </a:lnTo>
                <a:lnTo>
                  <a:pt x="3274388" y="2655485"/>
                </a:lnTo>
                <a:lnTo>
                  <a:pt x="3282845" y="2666245"/>
                </a:lnTo>
                <a:lnTo>
                  <a:pt x="3330148" y="2671399"/>
                </a:lnTo>
                <a:lnTo>
                  <a:pt x="3331698" y="2705296"/>
                </a:lnTo>
                <a:lnTo>
                  <a:pt x="3352082" y="2683400"/>
                </a:lnTo>
                <a:lnTo>
                  <a:pt x="3385909" y="2695853"/>
                </a:lnTo>
                <a:lnTo>
                  <a:pt x="3431258" y="2716056"/>
                </a:lnTo>
                <a:lnTo>
                  <a:pt x="3444331" y="2736635"/>
                </a:lnTo>
                <a:lnTo>
                  <a:pt x="3440490" y="2755107"/>
                </a:lnTo>
                <a:lnTo>
                  <a:pt x="3471655" y="2744385"/>
                </a:lnTo>
                <a:lnTo>
                  <a:pt x="3523945" y="2762820"/>
                </a:lnTo>
                <a:lnTo>
                  <a:pt x="3564308" y="2761127"/>
                </a:lnTo>
                <a:lnTo>
                  <a:pt x="3604671" y="2789456"/>
                </a:lnTo>
                <a:lnTo>
                  <a:pt x="3639677" y="2827680"/>
                </a:lnTo>
                <a:lnTo>
                  <a:pt x="3660431" y="2837988"/>
                </a:lnTo>
                <a:lnTo>
                  <a:pt x="3683510" y="2838816"/>
                </a:lnTo>
                <a:lnTo>
                  <a:pt x="3693516" y="2849575"/>
                </a:lnTo>
                <a:lnTo>
                  <a:pt x="3703119" y="2893367"/>
                </a:lnTo>
                <a:lnTo>
                  <a:pt x="3708105" y="2913984"/>
                </a:lnTo>
                <a:lnTo>
                  <a:pt x="3698503" y="2970642"/>
                </a:lnTo>
                <a:lnTo>
                  <a:pt x="3685430" y="2992952"/>
                </a:lnTo>
                <a:lnTo>
                  <a:pt x="3648504" y="3040205"/>
                </a:lnTo>
                <a:lnTo>
                  <a:pt x="3632736" y="3078843"/>
                </a:lnTo>
                <a:lnTo>
                  <a:pt x="3613902" y="3108451"/>
                </a:lnTo>
                <a:lnTo>
                  <a:pt x="3606995" y="3108902"/>
                </a:lnTo>
                <a:lnTo>
                  <a:pt x="3600459" y="3134222"/>
                </a:lnTo>
                <a:lnTo>
                  <a:pt x="3605075" y="3198179"/>
                </a:lnTo>
                <a:lnTo>
                  <a:pt x="3600055" y="3251000"/>
                </a:lnTo>
                <a:lnTo>
                  <a:pt x="3598539" y="3273347"/>
                </a:lnTo>
                <a:lnTo>
                  <a:pt x="3590857" y="3287079"/>
                </a:lnTo>
                <a:lnTo>
                  <a:pt x="3588532" y="3332564"/>
                </a:lnTo>
                <a:lnTo>
                  <a:pt x="3563937" y="3377221"/>
                </a:lnTo>
                <a:lnTo>
                  <a:pt x="3560837" y="3412021"/>
                </a:lnTo>
                <a:lnTo>
                  <a:pt x="3540858" y="3427032"/>
                </a:lnTo>
                <a:lnTo>
                  <a:pt x="3535467" y="3447649"/>
                </a:lnTo>
                <a:lnTo>
                  <a:pt x="3507031" y="3447649"/>
                </a:lnTo>
                <a:lnTo>
                  <a:pt x="3466264" y="3460516"/>
                </a:lnTo>
                <a:lnTo>
                  <a:pt x="3448946" y="3475978"/>
                </a:lnTo>
                <a:lnTo>
                  <a:pt x="3420106" y="3485873"/>
                </a:lnTo>
                <a:lnTo>
                  <a:pt x="3391299" y="3512923"/>
                </a:lnTo>
                <a:lnTo>
                  <a:pt x="3371691" y="3546820"/>
                </a:lnTo>
                <a:lnTo>
                  <a:pt x="3370141" y="3572591"/>
                </a:lnTo>
                <a:lnTo>
                  <a:pt x="3376306" y="3591477"/>
                </a:lnTo>
                <a:lnTo>
                  <a:pt x="3375127" y="3625826"/>
                </a:lnTo>
                <a:lnTo>
                  <a:pt x="3371286" y="3642567"/>
                </a:lnTo>
                <a:lnTo>
                  <a:pt x="3354744" y="3661040"/>
                </a:lnTo>
                <a:lnTo>
                  <a:pt x="3333214" y="3721122"/>
                </a:lnTo>
                <a:lnTo>
                  <a:pt x="3314381" y="3748172"/>
                </a:lnTo>
                <a:lnTo>
                  <a:pt x="3299017" y="3764086"/>
                </a:lnTo>
                <a:lnTo>
                  <a:pt x="3291706" y="3796290"/>
                </a:lnTo>
                <a:lnTo>
                  <a:pt x="3277858" y="3816455"/>
                </a:lnTo>
                <a:lnTo>
                  <a:pt x="3267852" y="3796290"/>
                </a:lnTo>
                <a:lnTo>
                  <a:pt x="3277084" y="3780376"/>
                </a:lnTo>
                <a:lnTo>
                  <a:pt x="3263730" y="3763615"/>
                </a:lnTo>
                <a:lnTo>
                  <a:pt x="3258620" y="3757201"/>
                </a:lnTo>
                <a:lnTo>
                  <a:pt x="3258620" y="3757201"/>
                </a:lnTo>
                <a:lnTo>
                  <a:pt x="3263730" y="3763615"/>
                </a:lnTo>
                <a:lnTo>
                  <a:pt x="3277083" y="3780375"/>
                </a:lnTo>
                <a:lnTo>
                  <a:pt x="3267851" y="3796289"/>
                </a:lnTo>
                <a:lnTo>
                  <a:pt x="3277858" y="3816455"/>
                </a:lnTo>
                <a:lnTo>
                  <a:pt x="3270176" y="3837937"/>
                </a:lnTo>
                <a:lnTo>
                  <a:pt x="3244806" y="3856372"/>
                </a:lnTo>
                <a:lnTo>
                  <a:pt x="3224793" y="3849938"/>
                </a:lnTo>
                <a:lnTo>
                  <a:pt x="3211720" y="3853362"/>
                </a:lnTo>
                <a:lnTo>
                  <a:pt x="3185576" y="3838764"/>
                </a:lnTo>
                <a:lnTo>
                  <a:pt x="3168292" y="3840081"/>
                </a:lnTo>
                <a:lnTo>
                  <a:pt x="3149828" y="3821195"/>
                </a:lnTo>
                <a:lnTo>
                  <a:pt x="3147908" y="3798434"/>
                </a:lnTo>
                <a:lnTo>
                  <a:pt x="3152119" y="3791135"/>
                </a:lnTo>
                <a:lnTo>
                  <a:pt x="3147503" y="3798434"/>
                </a:lnTo>
                <a:lnTo>
                  <a:pt x="3149424" y="3821195"/>
                </a:lnTo>
                <a:lnTo>
                  <a:pt x="3150974" y="3838764"/>
                </a:lnTo>
                <a:lnTo>
                  <a:pt x="3188641" y="3868410"/>
                </a:lnTo>
                <a:lnTo>
                  <a:pt x="3189046" y="3892451"/>
                </a:lnTo>
                <a:lnTo>
                  <a:pt x="3207880" y="3907462"/>
                </a:lnTo>
                <a:lnTo>
                  <a:pt x="3209025" y="3924655"/>
                </a:lnTo>
                <a:lnTo>
                  <a:pt x="3193257" y="3969312"/>
                </a:lnTo>
                <a:lnTo>
                  <a:pt x="3160205" y="3987333"/>
                </a:lnTo>
                <a:lnTo>
                  <a:pt x="3110981" y="3994631"/>
                </a:lnTo>
                <a:lnTo>
                  <a:pt x="3083286" y="3991208"/>
                </a:lnTo>
                <a:lnTo>
                  <a:pt x="3092922" y="4011824"/>
                </a:lnTo>
                <a:lnTo>
                  <a:pt x="3093293" y="4037558"/>
                </a:lnTo>
                <a:lnTo>
                  <a:pt x="3102154" y="4053886"/>
                </a:lnTo>
                <a:lnTo>
                  <a:pt x="3089823" y="4065887"/>
                </a:lnTo>
                <a:lnTo>
                  <a:pt x="3066002" y="4070627"/>
                </a:lnTo>
                <a:lnTo>
                  <a:pt x="3039083" y="4058174"/>
                </a:lnTo>
                <a:lnTo>
                  <a:pt x="3031771" y="4066752"/>
                </a:lnTo>
                <a:lnTo>
                  <a:pt x="3043698" y="4100236"/>
                </a:lnTo>
                <a:lnTo>
                  <a:pt x="3062937" y="4110544"/>
                </a:lnTo>
                <a:lnTo>
                  <a:pt x="3073684" y="4099822"/>
                </a:lnTo>
                <a:lnTo>
                  <a:pt x="3085611" y="4116977"/>
                </a:lnTo>
                <a:lnTo>
                  <a:pt x="3066002" y="4126872"/>
                </a:lnTo>
                <a:lnTo>
                  <a:pt x="3052155" y="4147902"/>
                </a:lnTo>
                <a:lnTo>
                  <a:pt x="3057916" y="4180520"/>
                </a:lnTo>
                <a:lnTo>
                  <a:pt x="3056771" y="4198579"/>
                </a:lnTo>
                <a:lnTo>
                  <a:pt x="3034096" y="4198993"/>
                </a:lnTo>
                <a:lnTo>
                  <a:pt x="3020249" y="4215734"/>
                </a:lnTo>
                <a:lnTo>
                  <a:pt x="3020619" y="4240640"/>
                </a:lnTo>
                <a:lnTo>
                  <a:pt x="3051380" y="4265132"/>
                </a:lnTo>
                <a:lnTo>
                  <a:pt x="3076380" y="4271979"/>
                </a:lnTo>
                <a:lnTo>
                  <a:pt x="3077525" y="4302039"/>
                </a:lnTo>
                <a:lnTo>
                  <a:pt x="3054850" y="4320925"/>
                </a:lnTo>
                <a:lnTo>
                  <a:pt x="3052526" y="4359562"/>
                </a:lnTo>
                <a:lnTo>
                  <a:pt x="3035612" y="4372880"/>
                </a:lnTo>
                <a:lnTo>
                  <a:pt x="3031401" y="4388343"/>
                </a:lnTo>
                <a:lnTo>
                  <a:pt x="3051010" y="4422278"/>
                </a:lnTo>
                <a:lnTo>
                  <a:pt x="3073684" y="4441578"/>
                </a:lnTo>
                <a:lnTo>
                  <a:pt x="3062937" y="4439433"/>
                </a:lnTo>
                <a:lnTo>
                  <a:pt x="3062915" y="4439429"/>
                </a:lnTo>
                <a:lnTo>
                  <a:pt x="3062937" y="4439434"/>
                </a:lnTo>
                <a:lnTo>
                  <a:pt x="3042924" y="4439434"/>
                </a:lnTo>
                <a:lnTo>
                  <a:pt x="3034838" y="4447146"/>
                </a:lnTo>
                <a:lnTo>
                  <a:pt x="3018329" y="4459185"/>
                </a:lnTo>
                <a:lnTo>
                  <a:pt x="3027156" y="4489659"/>
                </a:lnTo>
                <a:lnTo>
                  <a:pt x="3017554" y="4490110"/>
                </a:lnTo>
                <a:lnTo>
                  <a:pt x="2987568" y="4479350"/>
                </a:lnTo>
                <a:lnTo>
                  <a:pt x="2952192" y="4457041"/>
                </a:lnTo>
                <a:lnTo>
                  <a:pt x="2916040" y="4438155"/>
                </a:lnTo>
                <a:lnTo>
                  <a:pt x="2900272" y="4417952"/>
                </a:lnTo>
                <a:lnTo>
                  <a:pt x="2899127" y="4398652"/>
                </a:lnTo>
                <a:lnTo>
                  <a:pt x="2879147" y="4376304"/>
                </a:lnTo>
                <a:lnTo>
                  <a:pt x="2854923" y="4319646"/>
                </a:lnTo>
                <a:lnTo>
                  <a:pt x="2854148" y="4287442"/>
                </a:lnTo>
                <a:lnTo>
                  <a:pt x="2870286" y="4261671"/>
                </a:lnTo>
                <a:lnTo>
                  <a:pt x="2831069" y="4251814"/>
                </a:lnTo>
                <a:lnTo>
                  <a:pt x="2843771" y="4222619"/>
                </a:lnTo>
                <a:lnTo>
                  <a:pt x="2834135" y="4167654"/>
                </a:lnTo>
                <a:lnTo>
                  <a:pt x="2864896" y="4178828"/>
                </a:lnTo>
                <a:lnTo>
                  <a:pt x="2856439" y="4110996"/>
                </a:lnTo>
                <a:lnTo>
                  <a:pt x="2837235" y="4102380"/>
                </a:lnTo>
                <a:lnTo>
                  <a:pt x="2842592" y="4143614"/>
                </a:lnTo>
                <a:lnTo>
                  <a:pt x="2825678" y="4138911"/>
                </a:lnTo>
                <a:lnTo>
                  <a:pt x="2818367" y="4091658"/>
                </a:lnTo>
                <a:lnTo>
                  <a:pt x="2809169" y="4029394"/>
                </a:lnTo>
                <a:lnTo>
                  <a:pt x="2814526" y="4006219"/>
                </a:lnTo>
                <a:lnTo>
                  <a:pt x="2798758" y="3972322"/>
                </a:lnTo>
                <a:lnTo>
                  <a:pt x="2787236" y="3933233"/>
                </a:lnTo>
                <a:lnTo>
                  <a:pt x="2797242" y="3931954"/>
                </a:lnTo>
                <a:lnTo>
                  <a:pt x="2800308" y="3875709"/>
                </a:lnTo>
                <a:lnTo>
                  <a:pt x="2806069" y="3821195"/>
                </a:lnTo>
                <a:lnTo>
                  <a:pt x="2806474" y="3770067"/>
                </a:lnTo>
                <a:lnTo>
                  <a:pt x="2791077" y="3718977"/>
                </a:lnTo>
                <a:lnTo>
                  <a:pt x="2793401" y="3690647"/>
                </a:lnTo>
                <a:lnTo>
                  <a:pt x="2783395" y="3649000"/>
                </a:lnTo>
                <a:lnTo>
                  <a:pt x="2792626" y="3606939"/>
                </a:lnTo>
                <a:lnTo>
                  <a:pt x="2788011" y="3540800"/>
                </a:lnTo>
                <a:lnTo>
                  <a:pt x="2788011" y="3469958"/>
                </a:lnTo>
                <a:lnTo>
                  <a:pt x="2788785" y="3393962"/>
                </a:lnTo>
                <a:lnTo>
                  <a:pt x="2781474" y="3338169"/>
                </a:lnTo>
                <a:lnTo>
                  <a:pt x="2771468" y="3289637"/>
                </a:lnTo>
                <a:lnTo>
                  <a:pt x="2771467" y="3289638"/>
                </a:lnTo>
                <a:lnTo>
                  <a:pt x="2743031" y="3269886"/>
                </a:lnTo>
                <a:lnTo>
                  <a:pt x="2739561" y="3255740"/>
                </a:lnTo>
                <a:lnTo>
                  <a:pt x="2683800" y="3221805"/>
                </a:lnTo>
                <a:lnTo>
                  <a:pt x="2632285" y="3184447"/>
                </a:lnTo>
                <a:lnTo>
                  <a:pt x="2610352" y="3163830"/>
                </a:lnTo>
                <a:lnTo>
                  <a:pt x="2596909" y="3135087"/>
                </a:lnTo>
                <a:lnTo>
                  <a:pt x="2600750" y="3125644"/>
                </a:lnTo>
                <a:lnTo>
                  <a:pt x="2574605" y="3080573"/>
                </a:lnTo>
                <a:lnTo>
                  <a:pt x="2544990" y="3017858"/>
                </a:lnTo>
                <a:lnTo>
                  <a:pt x="2516149" y="2949612"/>
                </a:lnTo>
                <a:lnTo>
                  <a:pt x="2504627" y="2934149"/>
                </a:lnTo>
                <a:lnTo>
                  <a:pt x="2495025" y="2908830"/>
                </a:lnTo>
                <a:lnTo>
                  <a:pt x="2473495" y="2886483"/>
                </a:lnTo>
                <a:lnTo>
                  <a:pt x="2453482" y="2872751"/>
                </a:lnTo>
                <a:lnTo>
                  <a:pt x="2461939" y="2857740"/>
                </a:lnTo>
                <a:lnTo>
                  <a:pt x="2447350" y="2825084"/>
                </a:lnTo>
                <a:lnTo>
                  <a:pt x="2455032" y="2800630"/>
                </a:lnTo>
                <a:lnTo>
                  <a:pt x="2476191" y="2779148"/>
                </a:lnTo>
                <a:lnTo>
                  <a:pt x="2479627" y="2793745"/>
                </a:lnTo>
                <a:lnTo>
                  <a:pt x="2472316" y="2801909"/>
                </a:lnTo>
                <a:lnTo>
                  <a:pt x="2473495" y="2814362"/>
                </a:lnTo>
                <a:lnTo>
                  <a:pt x="2473506" y="2814359"/>
                </a:lnTo>
                <a:lnTo>
                  <a:pt x="2473496" y="2814362"/>
                </a:lnTo>
                <a:lnTo>
                  <a:pt x="2472317" y="2801909"/>
                </a:lnTo>
                <a:lnTo>
                  <a:pt x="2479628" y="2793745"/>
                </a:lnTo>
                <a:lnTo>
                  <a:pt x="2476191" y="2779148"/>
                </a:lnTo>
                <a:lnTo>
                  <a:pt x="2490005" y="2754242"/>
                </a:lnTo>
                <a:lnTo>
                  <a:pt x="2483873" y="2739231"/>
                </a:lnTo>
                <a:lnTo>
                  <a:pt x="2473866" y="2754694"/>
                </a:lnTo>
                <a:lnTo>
                  <a:pt x="2457324" y="2740096"/>
                </a:lnTo>
                <a:lnTo>
                  <a:pt x="2462714" y="2730653"/>
                </a:lnTo>
                <a:lnTo>
                  <a:pt x="2458099" y="2699277"/>
                </a:lnTo>
                <a:lnTo>
                  <a:pt x="2466960" y="2694160"/>
                </a:lnTo>
                <a:lnTo>
                  <a:pt x="2471946" y="2673092"/>
                </a:lnTo>
                <a:lnTo>
                  <a:pt x="2482727" y="2651196"/>
                </a:lnTo>
                <a:lnTo>
                  <a:pt x="2480773" y="2637050"/>
                </a:lnTo>
                <a:lnTo>
                  <a:pt x="2495396" y="2629752"/>
                </a:lnTo>
                <a:lnTo>
                  <a:pt x="2514229" y="2616434"/>
                </a:lnTo>
                <a:lnTo>
                  <a:pt x="2541149" y="2635734"/>
                </a:lnTo>
                <a:lnTo>
                  <a:pt x="2546169" y="2634906"/>
                </a:lnTo>
                <a:lnTo>
                  <a:pt x="2541149" y="2635320"/>
                </a:lnTo>
                <a:lnTo>
                  <a:pt x="2514229" y="2616020"/>
                </a:lnTo>
                <a:lnTo>
                  <a:pt x="2510388" y="2605260"/>
                </a:lnTo>
                <a:lnTo>
                  <a:pt x="2520394" y="2602702"/>
                </a:lnTo>
                <a:lnTo>
                  <a:pt x="2519619" y="2585509"/>
                </a:lnTo>
                <a:lnTo>
                  <a:pt x="2526156" y="2573056"/>
                </a:lnTo>
                <a:lnTo>
                  <a:pt x="2539632" y="2570911"/>
                </a:lnTo>
                <a:lnTo>
                  <a:pt x="2551930" y="2549467"/>
                </a:lnTo>
                <a:lnTo>
                  <a:pt x="2562307" y="2531860"/>
                </a:lnTo>
                <a:lnTo>
                  <a:pt x="2552705" y="2523696"/>
                </a:lnTo>
                <a:lnTo>
                  <a:pt x="2558466" y="2503945"/>
                </a:lnTo>
                <a:lnTo>
                  <a:pt x="2553075" y="2472154"/>
                </a:lnTo>
                <a:lnTo>
                  <a:pt x="2558837" y="2463576"/>
                </a:lnTo>
                <a:lnTo>
                  <a:pt x="2556141" y="2434833"/>
                </a:lnTo>
                <a:lnTo>
                  <a:pt x="2545467" y="2416487"/>
                </a:lnTo>
                <a:lnTo>
                  <a:pt x="2545395" y="2416775"/>
                </a:lnTo>
                <a:lnTo>
                  <a:pt x="2536938" y="2406918"/>
                </a:lnTo>
                <a:lnTo>
                  <a:pt x="2531918" y="2388032"/>
                </a:lnTo>
                <a:lnTo>
                  <a:pt x="2539229" y="2379002"/>
                </a:lnTo>
                <a:lnTo>
                  <a:pt x="2532322" y="2376858"/>
                </a:lnTo>
                <a:lnTo>
                  <a:pt x="2527706" y="2365684"/>
                </a:lnTo>
                <a:lnTo>
                  <a:pt x="2514634" y="2355827"/>
                </a:lnTo>
                <a:lnTo>
                  <a:pt x="2502707" y="2357972"/>
                </a:lnTo>
                <a:lnTo>
                  <a:pt x="2496945" y="2369973"/>
                </a:lnTo>
                <a:lnTo>
                  <a:pt x="2485793" y="2378589"/>
                </a:lnTo>
                <a:lnTo>
                  <a:pt x="2479628" y="2380281"/>
                </a:lnTo>
                <a:lnTo>
                  <a:pt x="2476562" y="2387166"/>
                </a:lnTo>
                <a:lnTo>
                  <a:pt x="2488859" y="2405187"/>
                </a:lnTo>
                <a:lnTo>
                  <a:pt x="2481548" y="2410341"/>
                </a:lnTo>
                <a:lnTo>
                  <a:pt x="2477337" y="2415082"/>
                </a:lnTo>
                <a:lnTo>
                  <a:pt x="2464635" y="2416775"/>
                </a:lnTo>
                <a:lnTo>
                  <a:pt x="2460794" y="2396158"/>
                </a:lnTo>
                <a:lnTo>
                  <a:pt x="2456953" y="2402177"/>
                </a:lnTo>
                <a:lnTo>
                  <a:pt x="2448496" y="2400033"/>
                </a:lnTo>
                <a:lnTo>
                  <a:pt x="2443510" y="2386715"/>
                </a:lnTo>
                <a:lnTo>
                  <a:pt x="2432358" y="2383743"/>
                </a:lnTo>
                <a:lnTo>
                  <a:pt x="2425821" y="2380281"/>
                </a:lnTo>
                <a:lnTo>
                  <a:pt x="2414265" y="2380281"/>
                </a:lnTo>
                <a:lnTo>
                  <a:pt x="2412749" y="2387580"/>
                </a:lnTo>
                <a:lnTo>
                  <a:pt x="2410053" y="2382426"/>
                </a:lnTo>
                <a:lnTo>
                  <a:pt x="2411974" y="2375993"/>
                </a:lnTo>
                <a:lnTo>
                  <a:pt x="2414265" y="2368694"/>
                </a:lnTo>
                <a:lnTo>
                  <a:pt x="2413894" y="2362261"/>
                </a:lnTo>
                <a:lnTo>
                  <a:pt x="2417735" y="2358837"/>
                </a:lnTo>
                <a:lnTo>
                  <a:pt x="2417515" y="2358608"/>
                </a:lnTo>
                <a:lnTo>
                  <a:pt x="2413894" y="2362261"/>
                </a:lnTo>
                <a:lnTo>
                  <a:pt x="2414264" y="2368694"/>
                </a:lnTo>
                <a:lnTo>
                  <a:pt x="2411973" y="2375579"/>
                </a:lnTo>
                <a:lnTo>
                  <a:pt x="2410053" y="2382012"/>
                </a:lnTo>
                <a:lnTo>
                  <a:pt x="2396206" y="2374713"/>
                </a:lnTo>
                <a:lnTo>
                  <a:pt x="2390815" y="2367829"/>
                </a:lnTo>
                <a:lnTo>
                  <a:pt x="2394285" y="2361847"/>
                </a:lnTo>
                <a:lnTo>
                  <a:pt x="2393510" y="2354548"/>
                </a:lnTo>
                <a:lnTo>
                  <a:pt x="2386603" y="2346384"/>
                </a:lnTo>
                <a:lnTo>
                  <a:pt x="2376193" y="2339499"/>
                </a:lnTo>
                <a:lnTo>
                  <a:pt x="2367365" y="2335211"/>
                </a:lnTo>
                <a:lnTo>
                  <a:pt x="2365815" y="2324902"/>
                </a:lnTo>
                <a:lnTo>
                  <a:pt x="2358909" y="2318883"/>
                </a:lnTo>
                <a:lnTo>
                  <a:pt x="2360425" y="2328777"/>
                </a:lnTo>
                <a:lnTo>
                  <a:pt x="2354663" y="2337355"/>
                </a:lnTo>
                <a:lnTo>
                  <a:pt x="2348902" y="2327498"/>
                </a:lnTo>
                <a:lnTo>
                  <a:pt x="2340816" y="2324488"/>
                </a:lnTo>
                <a:lnTo>
                  <a:pt x="2337379" y="2317190"/>
                </a:lnTo>
                <a:lnTo>
                  <a:pt x="2337750" y="2306430"/>
                </a:lnTo>
                <a:lnTo>
                  <a:pt x="2342366" y="2295708"/>
                </a:lnTo>
                <a:lnTo>
                  <a:pt x="2335055" y="2291005"/>
                </a:lnTo>
                <a:lnTo>
                  <a:pt x="2341591" y="2284534"/>
                </a:lnTo>
                <a:lnTo>
                  <a:pt x="2341591" y="2284534"/>
                </a:lnTo>
                <a:lnTo>
                  <a:pt x="2333135" y="2273812"/>
                </a:lnTo>
                <a:lnTo>
                  <a:pt x="2321208" y="2260080"/>
                </a:lnTo>
                <a:lnTo>
                  <a:pt x="2316222" y="2248493"/>
                </a:lnTo>
                <a:lnTo>
                  <a:pt x="2305845" y="2237733"/>
                </a:lnTo>
                <a:lnTo>
                  <a:pt x="2293143" y="2222308"/>
                </a:lnTo>
                <a:lnTo>
                  <a:pt x="2296613" y="2217154"/>
                </a:lnTo>
                <a:lnTo>
                  <a:pt x="2300858" y="2222308"/>
                </a:lnTo>
                <a:lnTo>
                  <a:pt x="2302779" y="2220164"/>
                </a:lnTo>
                <a:lnTo>
                  <a:pt x="2311606" y="2218433"/>
                </a:lnTo>
                <a:lnTo>
                  <a:pt x="2315447" y="2210683"/>
                </a:lnTo>
                <a:lnTo>
                  <a:pt x="2319288" y="2210683"/>
                </a:lnTo>
                <a:lnTo>
                  <a:pt x="2320063" y="2193941"/>
                </a:lnTo>
                <a:lnTo>
                  <a:pt x="2326228" y="2192662"/>
                </a:lnTo>
                <a:lnTo>
                  <a:pt x="2331990" y="2192662"/>
                </a:lnTo>
                <a:lnTo>
                  <a:pt x="2338896" y="2183633"/>
                </a:lnTo>
                <a:lnTo>
                  <a:pt x="2346207" y="2190518"/>
                </a:lnTo>
                <a:lnTo>
                  <a:pt x="2348903" y="2186229"/>
                </a:lnTo>
                <a:lnTo>
                  <a:pt x="2354294" y="2182805"/>
                </a:lnTo>
                <a:lnTo>
                  <a:pt x="2364300" y="2172911"/>
                </a:lnTo>
                <a:lnTo>
                  <a:pt x="2365816" y="2166063"/>
                </a:lnTo>
                <a:lnTo>
                  <a:pt x="2364300" y="2172910"/>
                </a:lnTo>
                <a:lnTo>
                  <a:pt x="2354294" y="2182805"/>
                </a:lnTo>
                <a:lnTo>
                  <a:pt x="2348903" y="2186228"/>
                </a:lnTo>
                <a:lnTo>
                  <a:pt x="2346207" y="2190517"/>
                </a:lnTo>
                <a:lnTo>
                  <a:pt x="2338896" y="2183633"/>
                </a:lnTo>
                <a:lnTo>
                  <a:pt x="2331989" y="2192662"/>
                </a:lnTo>
                <a:lnTo>
                  <a:pt x="2326228" y="2192662"/>
                </a:lnTo>
                <a:lnTo>
                  <a:pt x="2320063" y="2193941"/>
                </a:lnTo>
                <a:lnTo>
                  <a:pt x="2319288" y="2210682"/>
                </a:lnTo>
                <a:lnTo>
                  <a:pt x="2315447" y="2210682"/>
                </a:lnTo>
                <a:lnTo>
                  <a:pt x="2311606" y="2218433"/>
                </a:lnTo>
                <a:lnTo>
                  <a:pt x="2302779" y="2220163"/>
                </a:lnTo>
                <a:lnTo>
                  <a:pt x="2299308" y="2209403"/>
                </a:lnTo>
                <a:lnTo>
                  <a:pt x="2291222" y="2206394"/>
                </a:lnTo>
                <a:lnTo>
                  <a:pt x="2291222" y="2206394"/>
                </a:lnTo>
                <a:lnTo>
                  <a:pt x="2287786" y="2214144"/>
                </a:lnTo>
                <a:lnTo>
                  <a:pt x="2272018" y="2213693"/>
                </a:lnTo>
                <a:lnTo>
                  <a:pt x="2262786" y="2210683"/>
                </a:lnTo>
                <a:lnTo>
                  <a:pt x="2252409" y="2203384"/>
                </a:lnTo>
                <a:lnTo>
                  <a:pt x="2237416" y="2201240"/>
                </a:lnTo>
                <a:lnTo>
                  <a:pt x="2230476" y="2194393"/>
                </a:lnTo>
                <a:lnTo>
                  <a:pt x="2230511" y="2194233"/>
                </a:lnTo>
                <a:lnTo>
                  <a:pt x="2217032" y="2188374"/>
                </a:lnTo>
                <a:lnTo>
                  <a:pt x="2200860" y="2187960"/>
                </a:lnTo>
                <a:lnTo>
                  <a:pt x="2188967" y="2181075"/>
                </a:lnTo>
                <a:lnTo>
                  <a:pt x="2175894" y="2166892"/>
                </a:lnTo>
                <a:lnTo>
                  <a:pt x="2175899" y="2166866"/>
                </a:lnTo>
                <a:lnTo>
                  <a:pt x="2175894" y="2166891"/>
                </a:lnTo>
                <a:lnTo>
                  <a:pt x="2149345" y="2129984"/>
                </a:lnTo>
                <a:lnTo>
                  <a:pt x="2137048" y="2118810"/>
                </a:lnTo>
                <a:lnTo>
                  <a:pt x="2115889" y="2110232"/>
                </a:lnTo>
                <a:lnTo>
                  <a:pt x="2100896" y="2112377"/>
                </a:lnTo>
                <a:lnTo>
                  <a:pt x="2077851" y="2125243"/>
                </a:lnTo>
                <a:lnTo>
                  <a:pt x="2064003" y="2129118"/>
                </a:lnTo>
                <a:lnTo>
                  <a:pt x="2045911" y="2119675"/>
                </a:lnTo>
                <a:lnTo>
                  <a:pt x="2026706" y="2113242"/>
                </a:lnTo>
                <a:lnTo>
                  <a:pt x="2003627" y="2097779"/>
                </a:lnTo>
                <a:lnTo>
                  <a:pt x="1984389" y="2093077"/>
                </a:lnTo>
                <a:lnTo>
                  <a:pt x="1956324" y="2076749"/>
                </a:lnTo>
                <a:lnTo>
                  <a:pt x="1935940" y="2060872"/>
                </a:lnTo>
                <a:lnTo>
                  <a:pt x="1930179" y="2051843"/>
                </a:lnTo>
                <a:lnTo>
                  <a:pt x="1915961" y="2049699"/>
                </a:lnTo>
                <a:lnTo>
                  <a:pt x="1889816" y="2038977"/>
                </a:lnTo>
                <a:lnTo>
                  <a:pt x="1880584" y="2023063"/>
                </a:lnTo>
                <a:lnTo>
                  <a:pt x="1855214" y="2003763"/>
                </a:lnTo>
                <a:lnTo>
                  <a:pt x="1844837" y="1982281"/>
                </a:lnTo>
                <a:lnTo>
                  <a:pt x="1840996" y="1965953"/>
                </a:lnTo>
                <a:lnTo>
                  <a:pt x="1849824" y="1962115"/>
                </a:lnTo>
                <a:lnTo>
                  <a:pt x="1848678" y="1952221"/>
                </a:lnTo>
                <a:lnTo>
                  <a:pt x="1856360" y="1943643"/>
                </a:lnTo>
                <a:lnTo>
                  <a:pt x="1857505" y="1932055"/>
                </a:lnTo>
                <a:lnTo>
                  <a:pt x="1850969" y="1916593"/>
                </a:lnTo>
                <a:lnTo>
                  <a:pt x="1850969" y="1902861"/>
                </a:lnTo>
                <a:lnTo>
                  <a:pt x="1844837" y="1885668"/>
                </a:lnTo>
                <a:lnTo>
                  <a:pt x="1826374" y="1851319"/>
                </a:lnTo>
                <a:lnTo>
                  <a:pt x="1804845" y="1825134"/>
                </a:lnTo>
                <a:lnTo>
                  <a:pt x="1795613" y="1803690"/>
                </a:lnTo>
                <a:lnTo>
                  <a:pt x="1776004" y="1789958"/>
                </a:lnTo>
                <a:lnTo>
                  <a:pt x="1772534" y="1781794"/>
                </a:lnTo>
                <a:lnTo>
                  <a:pt x="1781395" y="1760322"/>
                </a:lnTo>
                <a:lnTo>
                  <a:pt x="1769098" y="1752158"/>
                </a:lnTo>
                <a:lnTo>
                  <a:pt x="1757541" y="1735416"/>
                </a:lnTo>
                <a:lnTo>
                  <a:pt x="1756396" y="1711790"/>
                </a:lnTo>
                <a:lnTo>
                  <a:pt x="1743323" y="1709232"/>
                </a:lnTo>
                <a:lnTo>
                  <a:pt x="1732171" y="1691211"/>
                </a:lnTo>
                <a:lnTo>
                  <a:pt x="1724085" y="1674469"/>
                </a:lnTo>
                <a:lnTo>
                  <a:pt x="1726006" y="1663709"/>
                </a:lnTo>
                <a:lnTo>
                  <a:pt x="1718728" y="1638390"/>
                </a:lnTo>
                <a:lnTo>
                  <a:pt x="1716774" y="1612204"/>
                </a:lnTo>
                <a:lnTo>
                  <a:pt x="1721019" y="1599339"/>
                </a:lnTo>
                <a:lnTo>
                  <a:pt x="1706397" y="1586020"/>
                </a:lnTo>
                <a:lnTo>
                  <a:pt x="1697165" y="1586885"/>
                </a:lnTo>
                <a:lnTo>
                  <a:pt x="1685643" y="1577855"/>
                </a:lnTo>
                <a:lnTo>
                  <a:pt x="1676815" y="1591587"/>
                </a:lnTo>
                <a:lnTo>
                  <a:pt x="1676411" y="1607915"/>
                </a:lnTo>
                <a:lnTo>
                  <a:pt x="1671795" y="1633650"/>
                </a:lnTo>
                <a:lnTo>
                  <a:pt x="1676815" y="1647419"/>
                </a:lnTo>
                <a:lnTo>
                  <a:pt x="1689888" y="1671008"/>
                </a:lnTo>
                <a:lnTo>
                  <a:pt x="1691808" y="1678758"/>
                </a:lnTo>
                <a:lnTo>
                  <a:pt x="1695245" y="1681316"/>
                </a:lnTo>
                <a:lnTo>
                  <a:pt x="1695649" y="1693355"/>
                </a:lnTo>
                <a:lnTo>
                  <a:pt x="1700636" y="1692490"/>
                </a:lnTo>
                <a:lnTo>
                  <a:pt x="1700636" y="1714800"/>
                </a:lnTo>
                <a:lnTo>
                  <a:pt x="1706397" y="1723415"/>
                </a:lnTo>
                <a:lnTo>
                  <a:pt x="1709092" y="1735416"/>
                </a:lnTo>
                <a:lnTo>
                  <a:pt x="1721794" y="1752610"/>
                </a:lnTo>
                <a:lnTo>
                  <a:pt x="1724085" y="1784352"/>
                </a:lnTo>
                <a:lnTo>
                  <a:pt x="1728701" y="1799401"/>
                </a:lnTo>
                <a:lnTo>
                  <a:pt x="1733317" y="1815691"/>
                </a:lnTo>
                <a:lnTo>
                  <a:pt x="1731396" y="1833750"/>
                </a:lnTo>
                <a:lnTo>
                  <a:pt x="1743694" y="1835029"/>
                </a:lnTo>
                <a:lnTo>
                  <a:pt x="1751409" y="1850491"/>
                </a:lnTo>
                <a:lnTo>
                  <a:pt x="1758687" y="1865503"/>
                </a:lnTo>
                <a:lnTo>
                  <a:pt x="1756766" y="1871936"/>
                </a:lnTo>
                <a:lnTo>
                  <a:pt x="1743694" y="1884389"/>
                </a:lnTo>
                <a:lnTo>
                  <a:pt x="1739078" y="1884389"/>
                </a:lnTo>
                <a:lnTo>
                  <a:pt x="1735641" y="1863358"/>
                </a:lnTo>
                <a:lnTo>
                  <a:pt x="1721794" y="1844021"/>
                </a:lnTo>
                <a:lnTo>
                  <a:pt x="1705656" y="1827279"/>
                </a:lnTo>
                <a:lnTo>
                  <a:pt x="1693729" y="1818701"/>
                </a:lnTo>
                <a:lnTo>
                  <a:pt x="1699490" y="1793382"/>
                </a:lnTo>
                <a:lnTo>
                  <a:pt x="1699086" y="1775333"/>
                </a:lnTo>
                <a:lnTo>
                  <a:pt x="1689113" y="1764611"/>
                </a:lnTo>
                <a:lnTo>
                  <a:pt x="1674120" y="1749148"/>
                </a:lnTo>
                <a:lnTo>
                  <a:pt x="1669875" y="1753889"/>
                </a:lnTo>
                <a:lnTo>
                  <a:pt x="1664889" y="1744859"/>
                </a:lnTo>
                <a:lnTo>
                  <a:pt x="1651043" y="1736696"/>
                </a:lnTo>
                <a:lnTo>
                  <a:pt x="1639892" y="1716944"/>
                </a:lnTo>
                <a:lnTo>
                  <a:pt x="1642956" y="1713972"/>
                </a:lnTo>
                <a:lnTo>
                  <a:pt x="1652963" y="1715665"/>
                </a:lnTo>
                <a:lnTo>
                  <a:pt x="1666035" y="1703212"/>
                </a:lnTo>
                <a:lnTo>
                  <a:pt x="1670650" y="1687749"/>
                </a:lnTo>
                <a:lnTo>
                  <a:pt x="1656804" y="1663709"/>
                </a:lnTo>
                <a:lnTo>
                  <a:pt x="1644135" y="1653852"/>
                </a:lnTo>
                <a:lnTo>
                  <a:pt x="1640260" y="1632371"/>
                </a:lnTo>
                <a:lnTo>
                  <a:pt x="1637194" y="1610473"/>
                </a:lnTo>
                <a:lnTo>
                  <a:pt x="1633725" y="1583010"/>
                </a:lnTo>
                <a:lnTo>
                  <a:pt x="1632580" y="1552536"/>
                </a:lnTo>
                <a:lnTo>
                  <a:pt x="1632985" y="1552502"/>
                </a:lnTo>
                <a:lnTo>
                  <a:pt x="1634129" y="1535338"/>
                </a:lnTo>
                <a:lnTo>
                  <a:pt x="1624122" y="1515587"/>
                </a:lnTo>
                <a:lnTo>
                  <a:pt x="1613744" y="1511712"/>
                </a:lnTo>
                <a:lnTo>
                  <a:pt x="1614116" y="1501442"/>
                </a:lnTo>
                <a:lnTo>
                  <a:pt x="1600672" y="1500125"/>
                </a:lnTo>
                <a:lnTo>
                  <a:pt x="1594507" y="1490682"/>
                </a:lnTo>
                <a:lnTo>
                  <a:pt x="1572203" y="1487258"/>
                </a:lnTo>
                <a:lnTo>
                  <a:pt x="1567621" y="1481691"/>
                </a:lnTo>
                <a:lnTo>
                  <a:pt x="1571461" y="1462766"/>
                </a:lnTo>
                <a:lnTo>
                  <a:pt x="1559131" y="1428004"/>
                </a:lnTo>
                <a:lnTo>
                  <a:pt x="1557210" y="1379923"/>
                </a:lnTo>
                <a:lnTo>
                  <a:pt x="1561085" y="1371759"/>
                </a:lnTo>
                <a:lnTo>
                  <a:pt x="1554919" y="1359757"/>
                </a:lnTo>
                <a:lnTo>
                  <a:pt x="1547607" y="1330977"/>
                </a:lnTo>
                <a:lnTo>
                  <a:pt x="1556840" y="1303061"/>
                </a:lnTo>
                <a:lnTo>
                  <a:pt x="1552224" y="1284589"/>
                </a:lnTo>
                <a:lnTo>
                  <a:pt x="1570686" y="1256711"/>
                </a:lnTo>
                <a:lnTo>
                  <a:pt x="1584130" y="1228344"/>
                </a:lnTo>
                <a:lnTo>
                  <a:pt x="1589520" y="1203025"/>
                </a:lnTo>
                <a:lnTo>
                  <a:pt x="1615665" y="1172100"/>
                </a:lnTo>
                <a:lnTo>
                  <a:pt x="1634903" y="1142078"/>
                </a:lnTo>
                <a:lnTo>
                  <a:pt x="1654109" y="1112018"/>
                </a:lnTo>
                <a:lnTo>
                  <a:pt x="1674120" y="1067361"/>
                </a:lnTo>
                <a:lnTo>
                  <a:pt x="1682947" y="1038581"/>
                </a:lnTo>
                <a:lnTo>
                  <a:pt x="1684868" y="1022704"/>
                </a:lnTo>
                <a:lnTo>
                  <a:pt x="1691404" y="1016271"/>
                </a:lnTo>
                <a:lnTo>
                  <a:pt x="1719469" y="1027858"/>
                </a:lnTo>
                <a:lnTo>
                  <a:pt x="1714112" y="1059197"/>
                </a:lnTo>
                <a:lnTo>
                  <a:pt x="1725264" y="1050620"/>
                </a:lnTo>
                <a:lnTo>
                  <a:pt x="1736383" y="1023570"/>
                </a:lnTo>
                <a:lnTo>
                  <a:pt x="1744465" y="996079"/>
                </a:lnTo>
                <a:lnTo>
                  <a:pt x="1740998" y="996079"/>
                </a:lnTo>
                <a:lnTo>
                  <a:pt x="1714853" y="963462"/>
                </a:lnTo>
                <a:lnTo>
                  <a:pt x="1707171" y="948865"/>
                </a:lnTo>
                <a:lnTo>
                  <a:pt x="1674120" y="935547"/>
                </a:lnTo>
                <a:lnTo>
                  <a:pt x="1680252" y="905939"/>
                </a:lnTo>
                <a:lnTo>
                  <a:pt x="1697569" y="886188"/>
                </a:lnTo>
                <a:lnTo>
                  <a:pt x="1677960" y="872005"/>
                </a:lnTo>
                <a:lnTo>
                  <a:pt x="1692953" y="845820"/>
                </a:lnTo>
                <a:lnTo>
                  <a:pt x="1682947" y="822194"/>
                </a:lnTo>
                <a:lnTo>
                  <a:pt x="1694874" y="805453"/>
                </a:lnTo>
                <a:lnTo>
                  <a:pt x="1719469" y="790028"/>
                </a:lnTo>
                <a:lnTo>
                  <a:pt x="1734091" y="770277"/>
                </a:lnTo>
                <a:lnTo>
                  <a:pt x="1734086" y="770272"/>
                </a:lnTo>
                <a:lnTo>
                  <a:pt x="1719469" y="790015"/>
                </a:lnTo>
                <a:lnTo>
                  <a:pt x="1694874" y="805440"/>
                </a:lnTo>
                <a:lnTo>
                  <a:pt x="1691808" y="793852"/>
                </a:lnTo>
                <a:lnTo>
                  <a:pt x="1679881" y="783544"/>
                </a:lnTo>
                <a:lnTo>
                  <a:pt x="1695649" y="755666"/>
                </a:lnTo>
                <a:lnTo>
                  <a:pt x="1687967" y="729444"/>
                </a:lnTo>
                <a:lnTo>
                  <a:pt x="1701040" y="699834"/>
                </a:lnTo>
                <a:lnTo>
                  <a:pt x="1681431" y="697689"/>
                </a:lnTo>
                <a:lnTo>
                  <a:pt x="1647202" y="696410"/>
                </a:lnTo>
                <a:lnTo>
                  <a:pt x="1629512" y="687381"/>
                </a:lnTo>
                <a:lnTo>
                  <a:pt x="1613375" y="654763"/>
                </a:lnTo>
                <a:lnTo>
                  <a:pt x="1597977" y="648744"/>
                </a:lnTo>
                <a:lnTo>
                  <a:pt x="1570686" y="638021"/>
                </a:lnTo>
                <a:lnTo>
                  <a:pt x="1538780" y="640580"/>
                </a:lnTo>
                <a:lnTo>
                  <a:pt x="1509535" y="626434"/>
                </a:lnTo>
                <a:lnTo>
                  <a:pt x="1497238" y="612665"/>
                </a:lnTo>
                <a:lnTo>
                  <a:pt x="1466881" y="619135"/>
                </a:lnTo>
                <a:lnTo>
                  <a:pt x="1449935" y="641445"/>
                </a:lnTo>
                <a:lnTo>
                  <a:pt x="1436120" y="642724"/>
                </a:lnTo>
                <a:lnTo>
                  <a:pt x="1404956" y="650023"/>
                </a:lnTo>
                <a:lnTo>
                  <a:pt x="1375744" y="659917"/>
                </a:lnTo>
                <a:lnTo>
                  <a:pt x="1344984" y="667216"/>
                </a:lnTo>
                <a:lnTo>
                  <a:pt x="1360348" y="648330"/>
                </a:lnTo>
                <a:lnTo>
                  <a:pt x="1399969" y="617819"/>
                </a:lnTo>
                <a:lnTo>
                  <a:pt x="1432246" y="607962"/>
                </a:lnTo>
                <a:lnTo>
                  <a:pt x="1434167" y="600663"/>
                </a:lnTo>
                <a:lnTo>
                  <a:pt x="1389964" y="617819"/>
                </a:lnTo>
                <a:lnTo>
                  <a:pt x="1354587" y="638435"/>
                </a:lnTo>
                <a:lnTo>
                  <a:pt x="1301150" y="660745"/>
                </a:lnTo>
                <a:lnTo>
                  <a:pt x="1301926" y="676208"/>
                </a:lnTo>
                <a:lnTo>
                  <a:pt x="1259239" y="698555"/>
                </a:lnTo>
                <a:lnTo>
                  <a:pt x="1222716" y="712287"/>
                </a:lnTo>
                <a:lnTo>
                  <a:pt x="1191181" y="721730"/>
                </a:lnTo>
                <a:lnTo>
                  <a:pt x="1172347" y="735915"/>
                </a:lnTo>
                <a:lnTo>
                  <a:pt x="1121978" y="752205"/>
                </a:lnTo>
                <a:lnTo>
                  <a:pt x="1100044" y="767254"/>
                </a:lnTo>
                <a:lnTo>
                  <a:pt x="1061230" y="781399"/>
                </a:lnTo>
                <a:lnTo>
                  <a:pt x="1047753" y="778841"/>
                </a:lnTo>
                <a:lnTo>
                  <a:pt x="1018542" y="787833"/>
                </a:lnTo>
                <a:lnTo>
                  <a:pt x="985456" y="798592"/>
                </a:lnTo>
                <a:lnTo>
                  <a:pt x="956650" y="809314"/>
                </a:lnTo>
                <a:lnTo>
                  <a:pt x="908571" y="818344"/>
                </a:lnTo>
                <a:lnTo>
                  <a:pt x="910492" y="813190"/>
                </a:lnTo>
                <a:lnTo>
                  <a:pt x="949339" y="798141"/>
                </a:lnTo>
                <a:lnTo>
                  <a:pt x="980874" y="788284"/>
                </a:lnTo>
                <a:lnTo>
                  <a:pt x="1022014" y="770677"/>
                </a:lnTo>
                <a:lnTo>
                  <a:pt x="1053144" y="766802"/>
                </a:lnTo>
                <a:lnTo>
                  <a:pt x="1076593" y="753936"/>
                </a:lnTo>
                <a:lnTo>
                  <a:pt x="1126188" y="734598"/>
                </a:lnTo>
                <a:lnTo>
                  <a:pt x="1137341" y="728163"/>
                </a:lnTo>
                <a:lnTo>
                  <a:pt x="1164665" y="716989"/>
                </a:lnTo>
                <a:lnTo>
                  <a:pt x="1191955" y="692949"/>
                </a:lnTo>
                <a:lnTo>
                  <a:pt x="1221942" y="674515"/>
                </a:lnTo>
                <a:lnTo>
                  <a:pt x="1187340" y="684372"/>
                </a:lnTo>
                <a:lnTo>
                  <a:pt x="1185420" y="678352"/>
                </a:lnTo>
                <a:lnTo>
                  <a:pt x="1162340" y="689977"/>
                </a:lnTo>
                <a:lnTo>
                  <a:pt x="1164261" y="674063"/>
                </a:lnTo>
                <a:lnTo>
                  <a:pt x="1146976" y="685237"/>
                </a:lnTo>
                <a:lnTo>
                  <a:pt x="1154659" y="669774"/>
                </a:lnTo>
                <a:lnTo>
                  <a:pt x="1120057" y="682227"/>
                </a:lnTo>
                <a:lnTo>
                  <a:pt x="1106580" y="682227"/>
                </a:lnTo>
                <a:lnTo>
                  <a:pt x="1123898" y="663341"/>
                </a:lnTo>
                <a:lnTo>
                  <a:pt x="1139665" y="652167"/>
                </a:lnTo>
                <a:lnTo>
                  <a:pt x="1137745" y="640580"/>
                </a:lnTo>
                <a:lnTo>
                  <a:pt x="1103143" y="646599"/>
                </a:lnTo>
                <a:lnTo>
                  <a:pt x="1100818" y="632002"/>
                </a:lnTo>
                <a:lnTo>
                  <a:pt x="1093912" y="624703"/>
                </a:lnTo>
                <a:lnTo>
                  <a:pt x="1113116" y="607097"/>
                </a:lnTo>
                <a:lnTo>
                  <a:pt x="1111599" y="594230"/>
                </a:lnTo>
                <a:lnTo>
                  <a:pt x="1139665" y="575758"/>
                </a:lnTo>
                <a:lnTo>
                  <a:pt x="1176187" y="559016"/>
                </a:lnTo>
                <a:lnTo>
                  <a:pt x="1201557" y="543140"/>
                </a:lnTo>
                <a:lnTo>
                  <a:pt x="1221167" y="540958"/>
                </a:lnTo>
                <a:lnTo>
                  <a:pt x="1230027" y="545698"/>
                </a:lnTo>
                <a:lnTo>
                  <a:pt x="1263449" y="531100"/>
                </a:lnTo>
                <a:lnTo>
                  <a:pt x="1275780" y="534110"/>
                </a:lnTo>
                <a:lnTo>
                  <a:pt x="1301926" y="524216"/>
                </a:lnTo>
                <a:lnTo>
                  <a:pt x="1314223" y="510484"/>
                </a:lnTo>
                <a:lnTo>
                  <a:pt x="1308832" y="504917"/>
                </a:lnTo>
                <a:lnTo>
                  <a:pt x="1337302" y="493742"/>
                </a:lnTo>
                <a:lnTo>
                  <a:pt x="1324230" y="493742"/>
                </a:lnTo>
                <a:lnTo>
                  <a:pt x="1294986" y="500176"/>
                </a:lnTo>
                <a:lnTo>
                  <a:pt x="1280766" y="507061"/>
                </a:lnTo>
                <a:lnTo>
                  <a:pt x="1272311" y="500176"/>
                </a:lnTo>
                <a:lnTo>
                  <a:pt x="1239259" y="504051"/>
                </a:lnTo>
                <a:lnTo>
                  <a:pt x="1217325" y="496339"/>
                </a:lnTo>
                <a:lnTo>
                  <a:pt x="1223087" y="484751"/>
                </a:lnTo>
                <a:lnTo>
                  <a:pt x="1218470" y="466694"/>
                </a:lnTo>
                <a:lnTo>
                  <a:pt x="1262304" y="454692"/>
                </a:lnTo>
                <a:lnTo>
                  <a:pt x="1325376" y="440095"/>
                </a:lnTo>
                <a:lnTo>
                  <a:pt x="1341514" y="440095"/>
                </a:lnTo>
                <a:lnTo>
                  <a:pt x="1320761" y="455106"/>
                </a:lnTo>
                <a:lnTo>
                  <a:pt x="1364963" y="453827"/>
                </a:lnTo>
                <a:lnTo>
                  <a:pt x="1370725" y="435355"/>
                </a:lnTo>
                <a:lnTo>
                  <a:pt x="1359607" y="423768"/>
                </a:lnTo>
                <a:lnTo>
                  <a:pt x="1363447" y="409585"/>
                </a:lnTo>
                <a:lnTo>
                  <a:pt x="1360348" y="397131"/>
                </a:lnTo>
                <a:lnTo>
                  <a:pt x="1344984" y="388139"/>
                </a:lnTo>
                <a:lnTo>
                  <a:pt x="1374970" y="372264"/>
                </a:lnTo>
                <a:lnTo>
                  <a:pt x="1411896" y="371812"/>
                </a:lnTo>
                <a:lnTo>
                  <a:pt x="1453035" y="358494"/>
                </a:lnTo>
                <a:lnTo>
                  <a:pt x="1476079" y="344347"/>
                </a:lnTo>
                <a:lnTo>
                  <a:pt x="1513780" y="331029"/>
                </a:lnTo>
                <a:lnTo>
                  <a:pt x="1536860" y="328020"/>
                </a:lnTo>
                <a:lnTo>
                  <a:pt x="1589520" y="315567"/>
                </a:lnTo>
                <a:lnTo>
                  <a:pt x="1604917" y="317298"/>
                </a:lnTo>
                <a:lnTo>
                  <a:pt x="1654109" y="302248"/>
                </a:lnTo>
                <a:lnTo>
                  <a:pt x="1675265" y="307854"/>
                </a:lnTo>
                <a:lnTo>
                  <a:pt x="1672570" y="320721"/>
                </a:lnTo>
                <a:lnTo>
                  <a:pt x="1688709" y="315567"/>
                </a:lnTo>
                <a:lnTo>
                  <a:pt x="1718728" y="317298"/>
                </a:lnTo>
                <a:lnTo>
                  <a:pt x="1709092" y="323731"/>
                </a:lnTo>
                <a:lnTo>
                  <a:pt x="1732946" y="328434"/>
                </a:lnTo>
                <a:lnTo>
                  <a:pt x="1756025" y="325875"/>
                </a:lnTo>
                <a:lnTo>
                  <a:pt x="1785607" y="334453"/>
                </a:lnTo>
                <a:lnTo>
                  <a:pt x="1819838" y="337049"/>
                </a:lnTo>
                <a:lnTo>
                  <a:pt x="1830215" y="340885"/>
                </a:lnTo>
                <a:lnTo>
                  <a:pt x="1861751" y="336598"/>
                </a:lnTo>
                <a:lnTo>
                  <a:pt x="1881359" y="345212"/>
                </a:lnTo>
                <a:lnTo>
                  <a:pt x="1898273" y="348637"/>
                </a:lnTo>
                <a:lnTo>
                  <a:pt x="1781395" y="457251"/>
                </a:lnTo>
                <a:lnTo>
                  <a:pt x="1611049" y="631137"/>
                </a:lnTo>
                <a:lnTo>
                  <a:pt x="1611061" y="631137"/>
                </a:lnTo>
                <a:lnTo>
                  <a:pt x="1781395" y="457264"/>
                </a:lnTo>
                <a:lnTo>
                  <a:pt x="1898272" y="348649"/>
                </a:lnTo>
                <a:lnTo>
                  <a:pt x="1926338" y="355949"/>
                </a:lnTo>
                <a:lnTo>
                  <a:pt x="1942476" y="369680"/>
                </a:lnTo>
                <a:lnTo>
                  <a:pt x="1960164" y="372276"/>
                </a:lnTo>
                <a:lnTo>
                  <a:pt x="1989780" y="360237"/>
                </a:lnTo>
                <a:lnTo>
                  <a:pt x="2023606" y="351660"/>
                </a:lnTo>
                <a:lnTo>
                  <a:pt x="2048606" y="354671"/>
                </a:lnTo>
                <a:lnTo>
                  <a:pt x="2090923" y="342216"/>
                </a:lnTo>
                <a:lnTo>
                  <a:pt x="2130140" y="334919"/>
                </a:lnTo>
                <a:lnTo>
                  <a:pt x="2131286" y="346505"/>
                </a:lnTo>
                <a:lnTo>
                  <a:pt x="2152815" y="340073"/>
                </a:lnTo>
                <a:lnTo>
                  <a:pt x="2171278" y="326754"/>
                </a:lnTo>
                <a:lnTo>
                  <a:pt x="2181251" y="330178"/>
                </a:lnTo>
                <a:lnTo>
                  <a:pt x="2187787" y="355085"/>
                </a:lnTo>
                <a:lnTo>
                  <a:pt x="2233170" y="335746"/>
                </a:lnTo>
                <a:lnTo>
                  <a:pt x="2214337" y="358095"/>
                </a:lnTo>
                <a:lnTo>
                  <a:pt x="2242773" y="352939"/>
                </a:lnTo>
                <a:lnTo>
                  <a:pt x="2258540" y="344362"/>
                </a:lnTo>
                <a:lnTo>
                  <a:pt x="2280070" y="346053"/>
                </a:lnTo>
                <a:lnTo>
                  <a:pt x="2298533" y="358507"/>
                </a:lnTo>
                <a:lnTo>
                  <a:pt x="2334684" y="368817"/>
                </a:lnTo>
                <a:lnTo>
                  <a:pt x="2356988" y="373970"/>
                </a:lnTo>
                <a:lnTo>
                  <a:pt x="2378113" y="371825"/>
                </a:lnTo>
                <a:lnTo>
                  <a:pt x="2391590" y="386875"/>
                </a:lnTo>
                <a:lnTo>
                  <a:pt x="2350823" y="401020"/>
                </a:lnTo>
                <a:lnTo>
                  <a:pt x="2381584" y="407455"/>
                </a:lnTo>
                <a:lnTo>
                  <a:pt x="2438489" y="404031"/>
                </a:lnTo>
                <a:lnTo>
                  <a:pt x="2459648" y="398876"/>
                </a:lnTo>
                <a:lnTo>
                  <a:pt x="2466184" y="416483"/>
                </a:lnTo>
                <a:lnTo>
                  <a:pt x="2500011" y="401471"/>
                </a:lnTo>
                <a:lnTo>
                  <a:pt x="2490409" y="389018"/>
                </a:lnTo>
                <a:lnTo>
                  <a:pt x="2511533" y="379575"/>
                </a:lnTo>
                <a:lnTo>
                  <a:pt x="2536533" y="377846"/>
                </a:lnTo>
                <a:lnTo>
                  <a:pt x="2554626" y="375248"/>
                </a:lnTo>
                <a:lnTo>
                  <a:pt x="2564598" y="382134"/>
                </a:lnTo>
                <a:lnTo>
                  <a:pt x="2571909" y="397597"/>
                </a:lnTo>
                <a:lnTo>
                  <a:pt x="2596134" y="395451"/>
                </a:lnTo>
                <a:lnTo>
                  <a:pt x="2620359" y="408319"/>
                </a:lnTo>
                <a:lnTo>
                  <a:pt x="2654960" y="404031"/>
                </a:lnTo>
                <a:lnTo>
                  <a:pt x="2683430" y="404442"/>
                </a:lnTo>
                <a:lnTo>
                  <a:pt x="2694953" y="386424"/>
                </a:lnTo>
                <a:lnTo>
                  <a:pt x="2716482" y="381721"/>
                </a:lnTo>
                <a:lnTo>
                  <a:pt x="2739561" y="391164"/>
                </a:lnTo>
                <a:lnTo>
                  <a:pt x="2719548" y="419042"/>
                </a:lnTo>
                <a:lnTo>
                  <a:pt x="2749163" y="395451"/>
                </a:lnTo>
                <a:lnTo>
                  <a:pt x="2764560" y="396732"/>
                </a:lnTo>
                <a:lnTo>
                  <a:pt x="2794917" y="367124"/>
                </a:lnTo>
                <a:lnTo>
                  <a:pt x="2787235" y="349515"/>
                </a:lnTo>
                <a:lnTo>
                  <a:pt x="2773387" y="337927"/>
                </a:lnTo>
                <a:lnTo>
                  <a:pt x="2799937" y="307002"/>
                </a:lnTo>
                <a:close/>
                <a:moveTo>
                  <a:pt x="2499236" y="247747"/>
                </a:moveTo>
                <a:lnTo>
                  <a:pt x="2512713" y="253315"/>
                </a:lnTo>
                <a:lnTo>
                  <a:pt x="2490409" y="266219"/>
                </a:lnTo>
                <a:lnTo>
                  <a:pt x="2540374" y="258056"/>
                </a:lnTo>
                <a:lnTo>
                  <a:pt x="2552705" y="272201"/>
                </a:lnTo>
                <a:lnTo>
                  <a:pt x="2587677" y="257604"/>
                </a:lnTo>
                <a:lnTo>
                  <a:pt x="2596134" y="266633"/>
                </a:lnTo>
                <a:lnTo>
                  <a:pt x="2585386" y="294098"/>
                </a:lnTo>
                <a:lnTo>
                  <a:pt x="2606141" y="282962"/>
                </a:lnTo>
                <a:lnTo>
                  <a:pt x="2619584" y="254180"/>
                </a:lnTo>
                <a:lnTo>
                  <a:pt x="2639597" y="249892"/>
                </a:lnTo>
                <a:lnTo>
                  <a:pt x="2654185" y="255045"/>
                </a:lnTo>
                <a:lnTo>
                  <a:pt x="2664596" y="265768"/>
                </a:lnTo>
                <a:lnTo>
                  <a:pt x="2651524" y="292819"/>
                </a:lnTo>
                <a:lnTo>
                  <a:pt x="2639967" y="312157"/>
                </a:lnTo>
                <a:lnTo>
                  <a:pt x="2660351" y="326303"/>
                </a:lnTo>
                <a:lnTo>
                  <a:pt x="2684575" y="339620"/>
                </a:lnTo>
                <a:lnTo>
                  <a:pt x="2671874" y="352526"/>
                </a:lnTo>
                <a:lnTo>
                  <a:pt x="2638417" y="354671"/>
                </a:lnTo>
                <a:lnTo>
                  <a:pt x="2641517" y="365806"/>
                </a:lnTo>
                <a:lnTo>
                  <a:pt x="2626895" y="376113"/>
                </a:lnTo>
                <a:lnTo>
                  <a:pt x="2594618" y="371825"/>
                </a:lnTo>
                <a:lnTo>
                  <a:pt x="2566923" y="363662"/>
                </a:lnTo>
                <a:lnTo>
                  <a:pt x="2543069" y="365806"/>
                </a:lnTo>
                <a:lnTo>
                  <a:pt x="2497720" y="375701"/>
                </a:lnTo>
                <a:lnTo>
                  <a:pt x="2443880" y="379991"/>
                </a:lnTo>
                <a:lnTo>
                  <a:pt x="2406583" y="382548"/>
                </a:lnTo>
                <a:lnTo>
                  <a:pt x="2408133" y="369268"/>
                </a:lnTo>
                <a:lnTo>
                  <a:pt x="2388120" y="361104"/>
                </a:lnTo>
                <a:lnTo>
                  <a:pt x="2368140" y="364528"/>
                </a:lnTo>
                <a:lnTo>
                  <a:pt x="2365041" y="341766"/>
                </a:lnTo>
                <a:lnTo>
                  <a:pt x="2381213" y="338756"/>
                </a:lnTo>
                <a:lnTo>
                  <a:pt x="2415040" y="333603"/>
                </a:lnTo>
                <a:lnTo>
                  <a:pt x="2441555" y="335333"/>
                </a:lnTo>
                <a:lnTo>
                  <a:pt x="2471575" y="330178"/>
                </a:lnTo>
                <a:lnTo>
                  <a:pt x="2440039" y="323744"/>
                </a:lnTo>
                <a:lnTo>
                  <a:pt x="2396981" y="325889"/>
                </a:lnTo>
                <a:lnTo>
                  <a:pt x="2370061" y="325024"/>
                </a:lnTo>
                <a:lnTo>
                  <a:pt x="2370061" y="315167"/>
                </a:lnTo>
                <a:lnTo>
                  <a:pt x="2425417" y="303579"/>
                </a:lnTo>
                <a:lnTo>
                  <a:pt x="2395431" y="304407"/>
                </a:lnTo>
                <a:lnTo>
                  <a:pt x="2369657" y="296694"/>
                </a:lnTo>
                <a:lnTo>
                  <a:pt x="2406954" y="275663"/>
                </a:lnTo>
                <a:lnTo>
                  <a:pt x="2431582" y="264902"/>
                </a:lnTo>
                <a:close/>
                <a:moveTo>
                  <a:pt x="2692662" y="239169"/>
                </a:moveTo>
                <a:lnTo>
                  <a:pt x="2700714" y="245188"/>
                </a:lnTo>
                <a:lnTo>
                  <a:pt x="2667258" y="263624"/>
                </a:lnTo>
                <a:lnTo>
                  <a:pt x="2656510" y="244324"/>
                </a:lnTo>
                <a:lnTo>
                  <a:pt x="2666517" y="240448"/>
                </a:lnTo>
                <a:close/>
                <a:moveTo>
                  <a:pt x="3156735" y="236159"/>
                </a:moveTo>
                <a:lnTo>
                  <a:pt x="3197098" y="238717"/>
                </a:lnTo>
                <a:lnTo>
                  <a:pt x="3218256" y="253767"/>
                </a:lnTo>
                <a:lnTo>
                  <a:pt x="3215190" y="261479"/>
                </a:lnTo>
                <a:lnTo>
                  <a:pt x="3195177" y="260613"/>
                </a:lnTo>
                <a:lnTo>
                  <a:pt x="3175569" y="260200"/>
                </a:lnTo>
                <a:lnTo>
                  <a:pt x="3152523" y="264075"/>
                </a:lnTo>
                <a:lnTo>
                  <a:pt x="3148278" y="262344"/>
                </a:lnTo>
                <a:lnTo>
                  <a:pt x="3138676" y="247333"/>
                </a:lnTo>
                <a:lnTo>
                  <a:pt x="3146728" y="237852"/>
                </a:lnTo>
                <a:close/>
                <a:moveTo>
                  <a:pt x="3056400" y="234879"/>
                </a:moveTo>
                <a:lnTo>
                  <a:pt x="3029076" y="252036"/>
                </a:lnTo>
                <a:lnTo>
                  <a:pt x="3030255" y="269229"/>
                </a:lnTo>
                <a:lnTo>
                  <a:pt x="3064452" y="247333"/>
                </a:lnTo>
                <a:lnTo>
                  <a:pt x="3120213" y="236159"/>
                </a:lnTo>
                <a:lnTo>
                  <a:pt x="3131365" y="264489"/>
                </a:lnTo>
                <a:lnTo>
                  <a:pt x="3115597" y="282962"/>
                </a:lnTo>
                <a:lnTo>
                  <a:pt x="3158655" y="274797"/>
                </a:lnTo>
                <a:lnTo>
                  <a:pt x="3183655" y="263624"/>
                </a:lnTo>
                <a:lnTo>
                  <a:pt x="3216336" y="277356"/>
                </a:lnTo>
                <a:lnTo>
                  <a:pt x="3233653" y="290675"/>
                </a:lnTo>
                <a:lnTo>
                  <a:pt x="3228633" y="303127"/>
                </a:lnTo>
                <a:lnTo>
                  <a:pt x="3267851" y="296694"/>
                </a:lnTo>
                <a:lnTo>
                  <a:pt x="3277082" y="314302"/>
                </a:lnTo>
                <a:lnTo>
                  <a:pt x="3316704" y="325889"/>
                </a:lnTo>
                <a:lnTo>
                  <a:pt x="3327452" y="337064"/>
                </a:lnTo>
                <a:lnTo>
                  <a:pt x="3331293" y="363662"/>
                </a:lnTo>
                <a:lnTo>
                  <a:pt x="3287864" y="377393"/>
                </a:lnTo>
                <a:lnTo>
                  <a:pt x="3325161" y="395867"/>
                </a:lnTo>
                <a:lnTo>
                  <a:pt x="3353597" y="402299"/>
                </a:lnTo>
                <a:lnTo>
                  <a:pt x="3368994" y="429803"/>
                </a:lnTo>
                <a:lnTo>
                  <a:pt x="3399755" y="431496"/>
                </a:lnTo>
                <a:lnTo>
                  <a:pt x="3383583" y="452562"/>
                </a:lnTo>
                <a:lnTo>
                  <a:pt x="3332472" y="487321"/>
                </a:lnTo>
                <a:lnTo>
                  <a:pt x="3313234" y="474455"/>
                </a:lnTo>
                <a:lnTo>
                  <a:pt x="3294771" y="445264"/>
                </a:lnTo>
                <a:lnTo>
                  <a:pt x="3267076" y="449100"/>
                </a:lnTo>
                <a:lnTo>
                  <a:pt x="3255924" y="466293"/>
                </a:lnTo>
                <a:lnTo>
                  <a:pt x="3269030" y="483898"/>
                </a:lnTo>
                <a:lnTo>
                  <a:pt x="3290155" y="497630"/>
                </a:lnTo>
                <a:lnTo>
                  <a:pt x="3294771" y="505342"/>
                </a:lnTo>
                <a:lnTo>
                  <a:pt x="3294771" y="535400"/>
                </a:lnTo>
                <a:lnTo>
                  <a:pt x="3277487" y="557748"/>
                </a:lnTo>
                <a:lnTo>
                  <a:pt x="3254778" y="549584"/>
                </a:lnTo>
                <a:lnTo>
                  <a:pt x="3214045" y="524678"/>
                </a:lnTo>
                <a:lnTo>
                  <a:pt x="3230958" y="551277"/>
                </a:lnTo>
                <a:lnTo>
                  <a:pt x="3244401" y="569749"/>
                </a:lnTo>
                <a:lnTo>
                  <a:pt x="3242851" y="580470"/>
                </a:lnTo>
                <a:lnTo>
                  <a:pt x="3191336" y="568470"/>
                </a:lnTo>
                <a:lnTo>
                  <a:pt x="3154814" y="550449"/>
                </a:lnTo>
                <a:lnTo>
                  <a:pt x="3136755" y="535400"/>
                </a:lnTo>
                <a:lnTo>
                  <a:pt x="3148278" y="526822"/>
                </a:lnTo>
                <a:lnTo>
                  <a:pt x="3125603" y="511361"/>
                </a:lnTo>
                <a:lnTo>
                  <a:pt x="3102895" y="496764"/>
                </a:lnTo>
                <a:lnTo>
                  <a:pt x="3098683" y="505342"/>
                </a:lnTo>
                <a:lnTo>
                  <a:pt x="3036016" y="510495"/>
                </a:lnTo>
                <a:lnTo>
                  <a:pt x="3024460" y="500188"/>
                </a:lnTo>
                <a:lnTo>
                  <a:pt x="3050605" y="477427"/>
                </a:lnTo>
                <a:lnTo>
                  <a:pt x="3089081" y="477013"/>
                </a:lnTo>
                <a:lnTo>
                  <a:pt x="3133285" y="473139"/>
                </a:lnTo>
                <a:lnTo>
                  <a:pt x="3132510" y="462419"/>
                </a:lnTo>
                <a:lnTo>
                  <a:pt x="3147907" y="448236"/>
                </a:lnTo>
                <a:lnTo>
                  <a:pt x="3189045" y="419042"/>
                </a:lnTo>
                <a:lnTo>
                  <a:pt x="3190966" y="406174"/>
                </a:lnTo>
                <a:lnTo>
                  <a:pt x="3188641" y="395867"/>
                </a:lnTo>
                <a:lnTo>
                  <a:pt x="3166337" y="382134"/>
                </a:lnTo>
                <a:lnTo>
                  <a:pt x="3132510" y="372276"/>
                </a:lnTo>
                <a:lnTo>
                  <a:pt x="3149053" y="364978"/>
                </a:lnTo>
                <a:lnTo>
                  <a:pt x="3139451" y="347372"/>
                </a:lnTo>
                <a:lnTo>
                  <a:pt x="3123683" y="345641"/>
                </a:lnTo>
                <a:lnTo>
                  <a:pt x="3114047" y="335746"/>
                </a:lnTo>
                <a:lnTo>
                  <a:pt x="3098683" y="344362"/>
                </a:lnTo>
                <a:lnTo>
                  <a:pt x="3060612" y="347784"/>
                </a:lnTo>
                <a:lnTo>
                  <a:pt x="2994474" y="341352"/>
                </a:lnTo>
                <a:lnTo>
                  <a:pt x="2959502" y="333187"/>
                </a:lnTo>
                <a:lnTo>
                  <a:pt x="2931032" y="328899"/>
                </a:lnTo>
                <a:lnTo>
                  <a:pt x="2922205" y="318590"/>
                </a:lnTo>
                <a:lnTo>
                  <a:pt x="2951786" y="306551"/>
                </a:lnTo>
                <a:lnTo>
                  <a:pt x="2924900" y="305723"/>
                </a:lnTo>
                <a:lnTo>
                  <a:pt x="2940634" y="277807"/>
                </a:lnTo>
                <a:lnTo>
                  <a:pt x="2974865" y="253315"/>
                </a:lnTo>
                <a:lnTo>
                  <a:pt x="3002560" y="242178"/>
                </a:lnTo>
                <a:close/>
                <a:moveTo>
                  <a:pt x="2788785" y="234014"/>
                </a:moveTo>
                <a:lnTo>
                  <a:pt x="2805294" y="239169"/>
                </a:lnTo>
                <a:lnTo>
                  <a:pt x="2841445" y="236159"/>
                </a:lnTo>
                <a:lnTo>
                  <a:pt x="2839154" y="244324"/>
                </a:lnTo>
                <a:lnTo>
                  <a:pt x="2810314" y="257190"/>
                </a:lnTo>
                <a:lnTo>
                  <a:pt x="2828373" y="268778"/>
                </a:lnTo>
                <a:lnTo>
                  <a:pt x="2804148" y="294098"/>
                </a:lnTo>
                <a:lnTo>
                  <a:pt x="2763785" y="304857"/>
                </a:lnTo>
                <a:lnTo>
                  <a:pt x="2747243" y="302262"/>
                </a:lnTo>
                <a:lnTo>
                  <a:pt x="2743031" y="291539"/>
                </a:lnTo>
                <a:lnTo>
                  <a:pt x="2715336" y="270508"/>
                </a:lnTo>
                <a:lnTo>
                  <a:pt x="2723422" y="261479"/>
                </a:lnTo>
                <a:lnTo>
                  <a:pt x="2758799" y="264902"/>
                </a:lnTo>
                <a:lnTo>
                  <a:pt x="2754554" y="246881"/>
                </a:lnTo>
                <a:close/>
                <a:moveTo>
                  <a:pt x="7269717" y="233140"/>
                </a:moveTo>
                <a:lnTo>
                  <a:pt x="7309338" y="243449"/>
                </a:lnTo>
                <a:lnTo>
                  <a:pt x="7321636" y="251162"/>
                </a:lnTo>
                <a:lnTo>
                  <a:pt x="7293570" y="251162"/>
                </a:lnTo>
                <a:lnTo>
                  <a:pt x="7251287" y="247737"/>
                </a:lnTo>
                <a:lnTo>
                  <a:pt x="7245896" y="246872"/>
                </a:lnTo>
                <a:lnTo>
                  <a:pt x="7249737" y="236150"/>
                </a:lnTo>
                <a:close/>
                <a:moveTo>
                  <a:pt x="2904112" y="225850"/>
                </a:moveTo>
                <a:lnTo>
                  <a:pt x="2941409" y="227129"/>
                </a:lnTo>
                <a:lnTo>
                  <a:pt x="2971025" y="233563"/>
                </a:lnTo>
                <a:lnTo>
                  <a:pt x="2922980" y="257604"/>
                </a:lnTo>
                <a:lnTo>
                  <a:pt x="2896060" y="262758"/>
                </a:lnTo>
                <a:lnTo>
                  <a:pt x="2858763" y="283827"/>
                </a:lnTo>
                <a:lnTo>
                  <a:pt x="2838379" y="282962"/>
                </a:lnTo>
                <a:lnTo>
                  <a:pt x="2846836" y="258469"/>
                </a:lnTo>
                <a:lnTo>
                  <a:pt x="2858763" y="244737"/>
                </a:lnTo>
                <a:lnTo>
                  <a:pt x="2879147" y="233563"/>
                </a:lnTo>
                <a:close/>
                <a:moveTo>
                  <a:pt x="2416185" y="217272"/>
                </a:moveTo>
                <a:lnTo>
                  <a:pt x="2435794" y="223254"/>
                </a:lnTo>
                <a:lnTo>
                  <a:pt x="2481177" y="224119"/>
                </a:lnTo>
                <a:lnTo>
                  <a:pt x="2490409" y="232284"/>
                </a:lnTo>
                <a:lnTo>
                  <a:pt x="2498090" y="243458"/>
                </a:lnTo>
                <a:lnTo>
                  <a:pt x="2467330" y="250756"/>
                </a:lnTo>
                <a:lnTo>
                  <a:pt x="2400822" y="270057"/>
                </a:lnTo>
                <a:lnTo>
                  <a:pt x="2356988" y="289394"/>
                </a:lnTo>
                <a:lnTo>
                  <a:pt x="2344691" y="301434"/>
                </a:lnTo>
                <a:lnTo>
                  <a:pt x="2280070" y="315167"/>
                </a:lnTo>
                <a:lnTo>
                  <a:pt x="2283169" y="302714"/>
                </a:lnTo>
                <a:lnTo>
                  <a:pt x="2254700" y="288116"/>
                </a:lnTo>
                <a:lnTo>
                  <a:pt x="2275454" y="276528"/>
                </a:lnTo>
                <a:lnTo>
                  <a:pt x="2310830" y="255911"/>
                </a:lnTo>
                <a:lnTo>
                  <a:pt x="2347353" y="238304"/>
                </a:lnTo>
                <a:lnTo>
                  <a:pt x="2348902" y="221561"/>
                </a:lnTo>
                <a:close/>
                <a:moveTo>
                  <a:pt x="7285889" y="189346"/>
                </a:moveTo>
                <a:lnTo>
                  <a:pt x="7325477" y="193221"/>
                </a:lnTo>
                <a:lnTo>
                  <a:pt x="7381608" y="200068"/>
                </a:lnTo>
                <a:lnTo>
                  <a:pt x="7376251" y="210830"/>
                </a:lnTo>
                <a:lnTo>
                  <a:pt x="7343570" y="208648"/>
                </a:lnTo>
                <a:lnTo>
                  <a:pt x="7293941" y="197924"/>
                </a:lnTo>
                <a:close/>
                <a:moveTo>
                  <a:pt x="2935648" y="185477"/>
                </a:moveTo>
                <a:lnTo>
                  <a:pt x="2942589" y="194920"/>
                </a:lnTo>
                <a:lnTo>
                  <a:pt x="2941039" y="203535"/>
                </a:lnTo>
                <a:lnTo>
                  <a:pt x="2921430" y="213396"/>
                </a:lnTo>
                <a:lnTo>
                  <a:pt x="2896801" y="211252"/>
                </a:lnTo>
                <a:lnTo>
                  <a:pt x="2881438" y="204368"/>
                </a:lnTo>
                <a:lnTo>
                  <a:pt x="2902596" y="192776"/>
                </a:lnTo>
                <a:close/>
                <a:moveTo>
                  <a:pt x="7125144" y="172604"/>
                </a:moveTo>
                <a:lnTo>
                  <a:pt x="7174368" y="173884"/>
                </a:lnTo>
                <a:lnTo>
                  <a:pt x="7260519" y="187615"/>
                </a:lnTo>
                <a:lnTo>
                  <a:pt x="7274737" y="207820"/>
                </a:lnTo>
                <a:lnTo>
                  <a:pt x="7206679" y="206504"/>
                </a:lnTo>
                <a:lnTo>
                  <a:pt x="7185150" y="212975"/>
                </a:lnTo>
                <a:lnTo>
                  <a:pt x="7125144" y="195779"/>
                </a:lnTo>
                <a:lnTo>
                  <a:pt x="7109006" y="177759"/>
                </a:lnTo>
                <a:close/>
                <a:moveTo>
                  <a:pt x="2899126" y="157148"/>
                </a:moveTo>
                <a:lnTo>
                  <a:pt x="2900271" y="169601"/>
                </a:lnTo>
                <a:lnTo>
                  <a:pt x="2886828" y="182919"/>
                </a:lnTo>
                <a:lnTo>
                  <a:pt x="2858763" y="202670"/>
                </a:lnTo>
                <a:lnTo>
                  <a:pt x="2826082" y="205684"/>
                </a:lnTo>
                <a:lnTo>
                  <a:pt x="2810685" y="201353"/>
                </a:lnTo>
                <a:lnTo>
                  <a:pt x="2827227" y="185477"/>
                </a:lnTo>
                <a:lnTo>
                  <a:pt x="2795321" y="187621"/>
                </a:lnTo>
                <a:lnTo>
                  <a:pt x="2816075" y="167456"/>
                </a:lnTo>
                <a:lnTo>
                  <a:pt x="2834134" y="167870"/>
                </a:lnTo>
                <a:lnTo>
                  <a:pt x="2870656" y="159292"/>
                </a:lnTo>
                <a:lnTo>
                  <a:pt x="2893735" y="161023"/>
                </a:lnTo>
                <a:close/>
                <a:moveTo>
                  <a:pt x="2704959" y="155417"/>
                </a:moveTo>
                <a:lnTo>
                  <a:pt x="2719952" y="158427"/>
                </a:lnTo>
                <a:lnTo>
                  <a:pt x="2711091" y="170466"/>
                </a:lnTo>
                <a:lnTo>
                  <a:pt x="2708025" y="180323"/>
                </a:lnTo>
                <a:lnTo>
                  <a:pt x="2728409" y="176034"/>
                </a:lnTo>
                <a:lnTo>
                  <a:pt x="2746468" y="176899"/>
                </a:lnTo>
                <a:lnTo>
                  <a:pt x="2735316" y="189766"/>
                </a:lnTo>
                <a:lnTo>
                  <a:pt x="2710720" y="202219"/>
                </a:lnTo>
                <a:lnTo>
                  <a:pt x="2644583" y="206512"/>
                </a:lnTo>
                <a:lnTo>
                  <a:pt x="2585757" y="218551"/>
                </a:lnTo>
                <a:lnTo>
                  <a:pt x="2557321" y="218966"/>
                </a:lnTo>
                <a:lnTo>
                  <a:pt x="2564598" y="210387"/>
                </a:lnTo>
                <a:lnTo>
                  <a:pt x="2615743" y="198381"/>
                </a:lnTo>
                <a:lnTo>
                  <a:pt x="2529997" y="201353"/>
                </a:lnTo>
                <a:lnTo>
                  <a:pt x="2510388" y="197064"/>
                </a:lnTo>
                <a:lnTo>
                  <a:pt x="2566148" y="171331"/>
                </a:lnTo>
                <a:lnTo>
                  <a:pt x="2591923" y="163581"/>
                </a:lnTo>
                <a:lnTo>
                  <a:pt x="2631511" y="172159"/>
                </a:lnTo>
                <a:lnTo>
                  <a:pt x="2644987" y="187621"/>
                </a:lnTo>
                <a:lnTo>
                  <a:pt x="2674198" y="189766"/>
                </a:lnTo>
                <a:lnTo>
                  <a:pt x="2677669" y="164860"/>
                </a:lnTo>
                <a:close/>
                <a:moveTo>
                  <a:pt x="5846702" y="151574"/>
                </a:moveTo>
                <a:lnTo>
                  <a:pt x="5867086" y="161882"/>
                </a:lnTo>
                <a:lnTo>
                  <a:pt x="5860920" y="170008"/>
                </a:lnTo>
                <a:lnTo>
                  <a:pt x="5806339" y="182913"/>
                </a:lnTo>
                <a:lnTo>
                  <a:pt x="5759406" y="195779"/>
                </a:lnTo>
                <a:lnTo>
                  <a:pt x="5717898" y="221101"/>
                </a:lnTo>
                <a:lnTo>
                  <a:pt x="5704421" y="247737"/>
                </a:lnTo>
                <a:lnTo>
                  <a:pt x="5688653" y="273923"/>
                </a:lnTo>
                <a:lnTo>
                  <a:pt x="5703680" y="297098"/>
                </a:lnTo>
                <a:lnTo>
                  <a:pt x="5751354" y="320311"/>
                </a:lnTo>
                <a:lnTo>
                  <a:pt x="5740572" y="322455"/>
                </a:lnTo>
                <a:lnTo>
                  <a:pt x="5676356" y="318581"/>
                </a:lnTo>
                <a:lnTo>
                  <a:pt x="5665608" y="306127"/>
                </a:lnTo>
                <a:lnTo>
                  <a:pt x="5627536" y="298828"/>
                </a:lnTo>
                <a:lnTo>
                  <a:pt x="5618675" y="283818"/>
                </a:lnTo>
                <a:lnTo>
                  <a:pt x="5634847" y="277797"/>
                </a:lnTo>
                <a:lnTo>
                  <a:pt x="5627165" y="262749"/>
                </a:lnTo>
                <a:lnTo>
                  <a:pt x="5653310" y="239573"/>
                </a:lnTo>
                <a:lnTo>
                  <a:pt x="5634443" y="236150"/>
                </a:lnTo>
                <a:lnTo>
                  <a:pt x="5665978" y="212523"/>
                </a:lnTo>
                <a:lnTo>
                  <a:pt x="5654051" y="200520"/>
                </a:lnTo>
                <a:lnTo>
                  <a:pt x="5686733" y="185922"/>
                </a:lnTo>
                <a:lnTo>
                  <a:pt x="5735182" y="169595"/>
                </a:lnTo>
                <a:lnTo>
                  <a:pt x="5791717" y="164440"/>
                </a:lnTo>
                <a:lnTo>
                  <a:pt x="5815166" y="154997"/>
                </a:lnTo>
                <a:close/>
                <a:moveTo>
                  <a:pt x="2942589" y="145974"/>
                </a:moveTo>
                <a:lnTo>
                  <a:pt x="2976415" y="147705"/>
                </a:lnTo>
                <a:lnTo>
                  <a:pt x="2987567" y="156283"/>
                </a:lnTo>
                <a:lnTo>
                  <a:pt x="3022944" y="155417"/>
                </a:lnTo>
                <a:lnTo>
                  <a:pt x="3029480" y="164033"/>
                </a:lnTo>
                <a:lnTo>
                  <a:pt x="3016003" y="174303"/>
                </a:lnTo>
                <a:lnTo>
                  <a:pt x="3030996" y="180323"/>
                </a:lnTo>
                <a:lnTo>
                  <a:pt x="3036791" y="186342"/>
                </a:lnTo>
                <a:lnTo>
                  <a:pt x="3059837" y="187621"/>
                </a:lnTo>
                <a:lnTo>
                  <a:pt x="3084465" y="189766"/>
                </a:lnTo>
                <a:lnTo>
                  <a:pt x="3117922" y="184198"/>
                </a:lnTo>
                <a:lnTo>
                  <a:pt x="3156364" y="182053"/>
                </a:lnTo>
                <a:lnTo>
                  <a:pt x="3184430" y="183333"/>
                </a:lnTo>
                <a:lnTo>
                  <a:pt x="3195177" y="193641"/>
                </a:lnTo>
                <a:lnTo>
                  <a:pt x="3190561" y="204368"/>
                </a:lnTo>
                <a:lnTo>
                  <a:pt x="3173648" y="212117"/>
                </a:lnTo>
                <a:lnTo>
                  <a:pt x="3141371" y="217272"/>
                </a:lnTo>
                <a:lnTo>
                  <a:pt x="3120988" y="214262"/>
                </a:lnTo>
                <a:lnTo>
                  <a:pt x="3064857" y="218551"/>
                </a:lnTo>
                <a:lnTo>
                  <a:pt x="3026380" y="218966"/>
                </a:lnTo>
                <a:lnTo>
                  <a:pt x="3000236" y="215541"/>
                </a:lnTo>
                <a:lnTo>
                  <a:pt x="2959098" y="206964"/>
                </a:lnTo>
                <a:lnTo>
                  <a:pt x="2966409" y="191910"/>
                </a:lnTo>
                <a:lnTo>
                  <a:pt x="2977190" y="179044"/>
                </a:lnTo>
                <a:lnTo>
                  <a:pt x="2970250" y="167870"/>
                </a:lnTo>
                <a:lnTo>
                  <a:pt x="2936794" y="164860"/>
                </a:lnTo>
                <a:lnTo>
                  <a:pt x="2924125" y="156734"/>
                </a:lnTo>
                <a:close/>
                <a:moveTo>
                  <a:pt x="2616147" y="133521"/>
                </a:moveTo>
                <a:lnTo>
                  <a:pt x="2588048" y="153273"/>
                </a:lnTo>
                <a:lnTo>
                  <a:pt x="2563082" y="161888"/>
                </a:lnTo>
                <a:lnTo>
                  <a:pt x="2544990" y="163581"/>
                </a:lnTo>
                <a:lnTo>
                  <a:pt x="2497720" y="174755"/>
                </a:lnTo>
                <a:lnTo>
                  <a:pt x="2464264" y="178630"/>
                </a:lnTo>
                <a:lnTo>
                  <a:pt x="2446946" y="173476"/>
                </a:lnTo>
                <a:lnTo>
                  <a:pt x="2502706" y="153273"/>
                </a:lnTo>
                <a:lnTo>
                  <a:pt x="2560757" y="136983"/>
                </a:lnTo>
                <a:lnTo>
                  <a:pt x="2587307" y="137396"/>
                </a:lnTo>
                <a:close/>
                <a:moveTo>
                  <a:pt x="6463434" y="132688"/>
                </a:moveTo>
                <a:lnTo>
                  <a:pt x="6503022" y="140400"/>
                </a:lnTo>
                <a:lnTo>
                  <a:pt x="6486513" y="146833"/>
                </a:lnTo>
                <a:lnTo>
                  <a:pt x="6530717" y="150708"/>
                </a:lnTo>
                <a:lnTo>
                  <a:pt x="6550730" y="163575"/>
                </a:lnTo>
                <a:lnTo>
                  <a:pt x="6559557" y="157142"/>
                </a:lnTo>
                <a:lnTo>
                  <a:pt x="6611476" y="157556"/>
                </a:lnTo>
                <a:lnTo>
                  <a:pt x="6666832" y="170008"/>
                </a:lnTo>
                <a:lnTo>
                  <a:pt x="6693382" y="180317"/>
                </a:lnTo>
                <a:lnTo>
                  <a:pt x="6704904" y="193635"/>
                </a:lnTo>
                <a:lnTo>
                  <a:pt x="6693752" y="201799"/>
                </a:lnTo>
                <a:lnTo>
                  <a:pt x="6662217" y="216812"/>
                </a:lnTo>
                <a:lnTo>
                  <a:pt x="6656826" y="224976"/>
                </a:lnTo>
                <a:lnTo>
                  <a:pt x="6683746" y="228400"/>
                </a:lnTo>
                <a:lnTo>
                  <a:pt x="6718348" y="234871"/>
                </a:lnTo>
                <a:lnTo>
                  <a:pt x="6729500" y="230131"/>
                </a:lnTo>
                <a:lnTo>
                  <a:pt x="6757194" y="247324"/>
                </a:lnTo>
                <a:lnTo>
                  <a:pt x="6757565" y="240438"/>
                </a:lnTo>
                <a:lnTo>
                  <a:pt x="6783339" y="236150"/>
                </a:lnTo>
                <a:lnTo>
                  <a:pt x="6847152" y="240853"/>
                </a:lnTo>
                <a:lnTo>
                  <a:pt x="6866019" y="253305"/>
                </a:lnTo>
                <a:lnTo>
                  <a:pt x="6948666" y="257595"/>
                </a:lnTo>
                <a:lnTo>
                  <a:pt x="6925991" y="236564"/>
                </a:lnTo>
                <a:lnTo>
                  <a:pt x="6970599" y="241304"/>
                </a:lnTo>
                <a:lnTo>
                  <a:pt x="6999810" y="241304"/>
                </a:lnTo>
                <a:lnTo>
                  <a:pt x="7047114" y="255450"/>
                </a:lnTo>
                <a:lnTo>
                  <a:pt x="7075954" y="273058"/>
                </a:lnTo>
                <a:lnTo>
                  <a:pt x="7077874" y="285096"/>
                </a:lnTo>
                <a:lnTo>
                  <a:pt x="7125919" y="306992"/>
                </a:lnTo>
                <a:lnTo>
                  <a:pt x="7168607" y="318166"/>
                </a:lnTo>
                <a:lnTo>
                  <a:pt x="7154389" y="288520"/>
                </a:lnTo>
                <a:lnTo>
                  <a:pt x="7198997" y="301424"/>
                </a:lnTo>
                <a:lnTo>
                  <a:pt x="7222818" y="294088"/>
                </a:lnTo>
                <a:lnTo>
                  <a:pt x="7269717" y="302704"/>
                </a:lnTo>
                <a:lnTo>
                  <a:pt x="7274332" y="294540"/>
                </a:lnTo>
                <a:lnTo>
                  <a:pt x="7310484" y="298415"/>
                </a:lnTo>
                <a:lnTo>
                  <a:pt x="7265876" y="272643"/>
                </a:lnTo>
                <a:lnTo>
                  <a:pt x="7275882" y="260604"/>
                </a:lnTo>
                <a:lnTo>
                  <a:pt x="7468533" y="279077"/>
                </a:lnTo>
                <a:lnTo>
                  <a:pt x="7506200" y="294954"/>
                </a:lnTo>
                <a:lnTo>
                  <a:pt x="7583490" y="316436"/>
                </a:lnTo>
                <a:lnTo>
                  <a:pt x="7654243" y="311282"/>
                </a:lnTo>
                <a:lnTo>
                  <a:pt x="7698447" y="316022"/>
                </a:lnTo>
                <a:lnTo>
                  <a:pt x="7729578" y="327610"/>
                </a:lnTo>
                <a:lnTo>
                  <a:pt x="7754207" y="348188"/>
                </a:lnTo>
                <a:lnTo>
                  <a:pt x="7788809" y="356804"/>
                </a:lnTo>
                <a:lnTo>
                  <a:pt x="7807272" y="350785"/>
                </a:lnTo>
                <a:lnTo>
                  <a:pt x="7841099" y="349920"/>
                </a:lnTo>
                <a:lnTo>
                  <a:pt x="7885303" y="355487"/>
                </a:lnTo>
                <a:lnTo>
                  <a:pt x="7917984" y="352515"/>
                </a:lnTo>
                <a:lnTo>
                  <a:pt x="7986042" y="378248"/>
                </a:lnTo>
                <a:lnTo>
                  <a:pt x="7998373" y="368806"/>
                </a:lnTo>
                <a:lnTo>
                  <a:pt x="7957202" y="350334"/>
                </a:lnTo>
                <a:lnTo>
                  <a:pt x="7948745" y="337918"/>
                </a:lnTo>
                <a:lnTo>
                  <a:pt x="8021822" y="345630"/>
                </a:lnTo>
                <a:lnTo>
                  <a:pt x="8059861" y="343900"/>
                </a:lnTo>
                <a:lnTo>
                  <a:pt x="8135230" y="357633"/>
                </a:lnTo>
                <a:lnTo>
                  <a:pt x="8180208" y="370085"/>
                </a:lnTo>
                <a:lnTo>
                  <a:pt x="8338628" y="487726"/>
                </a:lnTo>
                <a:lnTo>
                  <a:pt x="8329026" y="501045"/>
                </a:lnTo>
                <a:lnTo>
                  <a:pt x="8299411" y="498900"/>
                </a:lnTo>
                <a:lnTo>
                  <a:pt x="8338628" y="515227"/>
                </a:lnTo>
                <a:lnTo>
                  <a:pt x="8382091" y="539681"/>
                </a:lnTo>
                <a:lnTo>
                  <a:pt x="8402070" y="548297"/>
                </a:lnTo>
                <a:lnTo>
                  <a:pt x="8420163" y="560712"/>
                </a:lnTo>
                <a:lnTo>
                  <a:pt x="8424374" y="568876"/>
                </a:lnTo>
                <a:lnTo>
                  <a:pt x="8377475" y="562443"/>
                </a:lnTo>
                <a:lnTo>
                  <a:pt x="8346344" y="585617"/>
                </a:lnTo>
                <a:lnTo>
                  <a:pt x="8331317" y="589078"/>
                </a:lnTo>
                <a:lnTo>
                  <a:pt x="8324040" y="610523"/>
                </a:lnTo>
                <a:lnTo>
                  <a:pt x="8314404" y="629861"/>
                </a:lnTo>
                <a:lnTo>
                  <a:pt x="8322490" y="644006"/>
                </a:lnTo>
                <a:lnTo>
                  <a:pt x="8267875" y="622562"/>
                </a:lnTo>
                <a:lnTo>
                  <a:pt x="8238664" y="647016"/>
                </a:lnTo>
                <a:lnTo>
                  <a:pt x="8215990" y="635428"/>
                </a:lnTo>
                <a:lnTo>
                  <a:pt x="8209824" y="648746"/>
                </a:lnTo>
                <a:lnTo>
                  <a:pt x="8175997" y="644457"/>
                </a:lnTo>
                <a:lnTo>
                  <a:pt x="8190990" y="665488"/>
                </a:lnTo>
                <a:lnTo>
                  <a:pt x="8196381" y="695548"/>
                </a:lnTo>
                <a:lnTo>
                  <a:pt x="8210228" y="708415"/>
                </a:lnTo>
                <a:lnTo>
                  <a:pt x="8242505" y="715713"/>
                </a:lnTo>
                <a:lnTo>
                  <a:pt x="8285563" y="762103"/>
                </a:lnTo>
                <a:lnTo>
                  <a:pt x="8265955" y="762968"/>
                </a:lnTo>
                <a:lnTo>
                  <a:pt x="8282127" y="790018"/>
                </a:lnTo>
                <a:lnTo>
                  <a:pt x="8304802" y="803750"/>
                </a:lnTo>
                <a:lnTo>
                  <a:pt x="8280948" y="820492"/>
                </a:lnTo>
                <a:lnTo>
                  <a:pt x="8306722" y="857398"/>
                </a:lnTo>
                <a:lnTo>
                  <a:pt x="8279432" y="865562"/>
                </a:lnTo>
                <a:lnTo>
                  <a:pt x="8300960" y="898632"/>
                </a:lnTo>
                <a:lnTo>
                  <a:pt x="8293279" y="929557"/>
                </a:lnTo>
                <a:lnTo>
                  <a:pt x="8265955" y="906344"/>
                </a:lnTo>
                <a:lnTo>
                  <a:pt x="8215585" y="859129"/>
                </a:lnTo>
                <a:lnTo>
                  <a:pt x="8138700" y="787009"/>
                </a:lnTo>
                <a:lnTo>
                  <a:pt x="8107939" y="742766"/>
                </a:lnTo>
                <a:lnTo>
                  <a:pt x="8108310" y="723463"/>
                </a:lnTo>
                <a:lnTo>
                  <a:pt x="8094867" y="708866"/>
                </a:lnTo>
                <a:lnTo>
                  <a:pt x="8122157" y="701981"/>
                </a:lnTo>
                <a:lnTo>
                  <a:pt x="8120641" y="661613"/>
                </a:lnTo>
                <a:lnTo>
                  <a:pt x="8124482" y="629409"/>
                </a:lnTo>
                <a:lnTo>
                  <a:pt x="8136005" y="604504"/>
                </a:lnTo>
                <a:lnTo>
                  <a:pt x="8104873" y="561164"/>
                </a:lnTo>
                <a:lnTo>
                  <a:pt x="8082165" y="563722"/>
                </a:lnTo>
                <a:lnTo>
                  <a:pt x="8097562" y="589078"/>
                </a:lnTo>
                <a:lnTo>
                  <a:pt x="8080244" y="623427"/>
                </a:lnTo>
                <a:lnTo>
                  <a:pt x="8022193" y="585203"/>
                </a:lnTo>
                <a:lnTo>
                  <a:pt x="7978360" y="595512"/>
                </a:lnTo>
                <a:lnTo>
                  <a:pt x="7978360" y="648332"/>
                </a:lnTo>
                <a:lnTo>
                  <a:pt x="8015657" y="666767"/>
                </a:lnTo>
                <a:lnTo>
                  <a:pt x="7975294" y="675383"/>
                </a:lnTo>
                <a:lnTo>
                  <a:pt x="7944533" y="678807"/>
                </a:lnTo>
                <a:lnTo>
                  <a:pt x="7923779" y="655631"/>
                </a:lnTo>
                <a:lnTo>
                  <a:pt x="7885707" y="651305"/>
                </a:lnTo>
                <a:lnTo>
                  <a:pt x="7873780" y="666354"/>
                </a:lnTo>
                <a:lnTo>
                  <a:pt x="7802252" y="661199"/>
                </a:lnTo>
                <a:lnTo>
                  <a:pt x="7739214" y="670642"/>
                </a:lnTo>
                <a:lnTo>
                  <a:pt x="7722301" y="732457"/>
                </a:lnTo>
                <a:lnTo>
                  <a:pt x="7698818" y="808039"/>
                </a:lnTo>
                <a:lnTo>
                  <a:pt x="7737294" y="811914"/>
                </a:lnTo>
                <a:lnTo>
                  <a:pt x="7764584" y="832079"/>
                </a:lnTo>
                <a:lnTo>
                  <a:pt x="7792650" y="839378"/>
                </a:lnTo>
                <a:lnTo>
                  <a:pt x="7793795" y="823050"/>
                </a:lnTo>
                <a:lnTo>
                  <a:pt x="7820715" y="825195"/>
                </a:lnTo>
                <a:lnTo>
                  <a:pt x="7881866" y="861274"/>
                </a:lnTo>
                <a:lnTo>
                  <a:pt x="7904541" y="888737"/>
                </a:lnTo>
                <a:lnTo>
                  <a:pt x="7910706" y="921807"/>
                </a:lnTo>
                <a:lnTo>
                  <a:pt x="7937222" y="960895"/>
                </a:lnTo>
                <a:lnTo>
                  <a:pt x="7962222" y="1014130"/>
                </a:lnTo>
                <a:lnTo>
                  <a:pt x="7957202" y="1062624"/>
                </a:lnTo>
                <a:lnTo>
                  <a:pt x="7963738" y="1085385"/>
                </a:lnTo>
                <a:lnTo>
                  <a:pt x="7954540" y="1124022"/>
                </a:lnTo>
                <a:lnTo>
                  <a:pt x="7944533" y="1162246"/>
                </a:lnTo>
                <a:lnTo>
                  <a:pt x="7939513" y="1181998"/>
                </a:lnTo>
                <a:lnTo>
                  <a:pt x="7918388" y="1201298"/>
                </a:lnTo>
                <a:lnTo>
                  <a:pt x="7902991" y="1202163"/>
                </a:lnTo>
                <a:lnTo>
                  <a:pt x="7878396" y="1185873"/>
                </a:lnTo>
                <a:lnTo>
                  <a:pt x="7859158" y="1209913"/>
                </a:lnTo>
                <a:lnTo>
                  <a:pt x="7861078" y="1220635"/>
                </a:lnTo>
                <a:lnTo>
                  <a:pt x="7854542" y="1215068"/>
                </a:lnTo>
                <a:lnTo>
                  <a:pt x="7845313" y="1198331"/>
                </a:lnTo>
                <a:lnTo>
                  <a:pt x="7845310" y="1198331"/>
                </a:lnTo>
                <a:lnTo>
                  <a:pt x="7854536" y="1215063"/>
                </a:lnTo>
                <a:lnTo>
                  <a:pt x="7854542" y="1215068"/>
                </a:lnTo>
                <a:lnTo>
                  <a:pt x="7861078" y="1220636"/>
                </a:lnTo>
                <a:lnTo>
                  <a:pt x="7850701" y="1219357"/>
                </a:lnTo>
                <a:lnTo>
                  <a:pt x="7846490" y="1230079"/>
                </a:lnTo>
                <a:lnTo>
                  <a:pt x="7844940" y="1241252"/>
                </a:lnTo>
                <a:lnTo>
                  <a:pt x="7858383" y="1265293"/>
                </a:lnTo>
                <a:lnTo>
                  <a:pt x="7849185" y="1273005"/>
                </a:lnTo>
                <a:lnTo>
                  <a:pt x="7847635" y="1278612"/>
                </a:lnTo>
                <a:lnTo>
                  <a:pt x="7843019" y="1288918"/>
                </a:lnTo>
                <a:lnTo>
                  <a:pt x="7829172" y="1294486"/>
                </a:lnTo>
                <a:lnTo>
                  <a:pt x="7822636" y="1303516"/>
                </a:lnTo>
                <a:lnTo>
                  <a:pt x="7828397" y="1318527"/>
                </a:lnTo>
                <a:lnTo>
                  <a:pt x="7827656" y="1322402"/>
                </a:lnTo>
                <a:lnTo>
                  <a:pt x="7839953" y="1327557"/>
                </a:lnTo>
                <a:lnTo>
                  <a:pt x="7860708" y="1342568"/>
                </a:lnTo>
                <a:lnTo>
                  <a:pt x="7860708" y="1342572"/>
                </a:lnTo>
                <a:lnTo>
                  <a:pt x="7899924" y="1383353"/>
                </a:lnTo>
                <a:lnTo>
                  <a:pt x="7916063" y="1406114"/>
                </a:lnTo>
                <a:lnTo>
                  <a:pt x="7932235" y="1446483"/>
                </a:lnTo>
                <a:lnTo>
                  <a:pt x="7929910" y="1465783"/>
                </a:lnTo>
                <a:lnTo>
                  <a:pt x="7909527" y="1472217"/>
                </a:lnTo>
                <a:lnTo>
                  <a:pt x="7894163" y="1486400"/>
                </a:lnTo>
                <a:lnTo>
                  <a:pt x="7872634" y="1489410"/>
                </a:lnTo>
                <a:lnTo>
                  <a:pt x="7862627" y="1470524"/>
                </a:lnTo>
                <a:lnTo>
                  <a:pt x="7857237" y="1444752"/>
                </a:lnTo>
                <a:lnTo>
                  <a:pt x="7832237" y="1408259"/>
                </a:lnTo>
                <a:lnTo>
                  <a:pt x="7848780" y="1402239"/>
                </a:lnTo>
                <a:lnTo>
                  <a:pt x="7818794" y="1372630"/>
                </a:lnTo>
                <a:lnTo>
                  <a:pt x="7818794" y="1372627"/>
                </a:lnTo>
                <a:lnTo>
                  <a:pt x="7804172" y="1365743"/>
                </a:lnTo>
                <a:lnTo>
                  <a:pt x="7804172" y="1372627"/>
                </a:lnTo>
                <a:lnTo>
                  <a:pt x="7797636" y="1375186"/>
                </a:lnTo>
                <a:lnTo>
                  <a:pt x="7793795" y="1368753"/>
                </a:lnTo>
                <a:lnTo>
                  <a:pt x="7786114" y="1365743"/>
                </a:lnTo>
                <a:lnTo>
                  <a:pt x="7777286" y="1360175"/>
                </a:lnTo>
                <a:lnTo>
                  <a:pt x="7777657" y="1344713"/>
                </a:lnTo>
                <a:lnTo>
                  <a:pt x="7781868" y="1340837"/>
                </a:lnTo>
                <a:lnTo>
                  <a:pt x="7776511" y="1334404"/>
                </a:lnTo>
                <a:lnTo>
                  <a:pt x="7774591" y="1315931"/>
                </a:lnTo>
                <a:lnTo>
                  <a:pt x="7770750" y="1310363"/>
                </a:lnTo>
                <a:lnTo>
                  <a:pt x="7754578" y="1306488"/>
                </a:lnTo>
                <a:lnTo>
                  <a:pt x="7738810" y="1297496"/>
                </a:lnTo>
                <a:lnTo>
                  <a:pt x="7748756" y="1276146"/>
                </a:lnTo>
                <a:lnTo>
                  <a:pt x="7738439" y="1297501"/>
                </a:lnTo>
                <a:lnTo>
                  <a:pt x="7708453" y="1307811"/>
                </a:lnTo>
                <a:lnTo>
                  <a:pt x="7696897" y="1323237"/>
                </a:lnTo>
                <a:lnTo>
                  <a:pt x="7673852" y="1333131"/>
                </a:lnTo>
                <a:lnTo>
                  <a:pt x="7680388" y="1316803"/>
                </a:lnTo>
                <a:lnTo>
                  <a:pt x="7669236" y="1303522"/>
                </a:lnTo>
                <a:lnTo>
                  <a:pt x="7678467" y="1281178"/>
                </a:lnTo>
                <a:lnTo>
                  <a:pt x="7657309" y="1263157"/>
                </a:lnTo>
                <a:lnTo>
                  <a:pt x="7641170" y="1275157"/>
                </a:lnTo>
                <a:lnTo>
                  <a:pt x="7623853" y="1298781"/>
                </a:lnTo>
                <a:lnTo>
                  <a:pt x="7618091" y="1320678"/>
                </a:lnTo>
                <a:lnTo>
                  <a:pt x="7593867" y="1322409"/>
                </a:lnTo>
                <a:lnTo>
                  <a:pt x="7588106" y="1338286"/>
                </a:lnTo>
                <a:lnTo>
                  <a:pt x="7610780" y="1361912"/>
                </a:lnTo>
                <a:lnTo>
                  <a:pt x="7633455" y="1367481"/>
                </a:lnTo>
                <a:lnTo>
                  <a:pt x="7640395" y="1382943"/>
                </a:lnTo>
                <a:lnTo>
                  <a:pt x="7664216" y="1393251"/>
                </a:lnTo>
                <a:lnTo>
                  <a:pt x="7682679" y="1368346"/>
                </a:lnTo>
                <a:lnTo>
                  <a:pt x="7710744" y="1382078"/>
                </a:lnTo>
                <a:lnTo>
                  <a:pt x="7726916" y="1382943"/>
                </a:lnTo>
                <a:lnTo>
                  <a:pt x="7738439" y="1401377"/>
                </a:lnTo>
                <a:lnTo>
                  <a:pt x="7706533" y="1410859"/>
                </a:lnTo>
                <a:lnTo>
                  <a:pt x="7701513" y="1429745"/>
                </a:lnTo>
                <a:lnTo>
                  <a:pt x="7683454" y="1446901"/>
                </a:lnTo>
                <a:lnTo>
                  <a:pt x="7678838" y="1471393"/>
                </a:lnTo>
                <a:lnTo>
                  <a:pt x="7713069" y="1490279"/>
                </a:lnTo>
                <a:lnTo>
                  <a:pt x="7735373" y="1524173"/>
                </a:lnTo>
                <a:lnTo>
                  <a:pt x="7761114" y="1555101"/>
                </a:lnTo>
                <a:lnTo>
                  <a:pt x="7787259" y="1581734"/>
                </a:lnTo>
                <a:lnTo>
                  <a:pt x="7794940" y="1606642"/>
                </a:lnTo>
                <a:lnTo>
                  <a:pt x="7781497" y="1616085"/>
                </a:lnTo>
                <a:lnTo>
                  <a:pt x="7793424" y="1634107"/>
                </a:lnTo>
                <a:lnTo>
                  <a:pt x="7811483" y="1644829"/>
                </a:lnTo>
                <a:lnTo>
                  <a:pt x="7815324" y="1672330"/>
                </a:lnTo>
                <a:lnTo>
                  <a:pt x="7816099" y="1699794"/>
                </a:lnTo>
                <a:lnTo>
                  <a:pt x="7802656" y="1702352"/>
                </a:lnTo>
                <a:lnTo>
                  <a:pt x="7792279" y="1739297"/>
                </a:lnTo>
                <a:lnTo>
                  <a:pt x="7781497" y="1784352"/>
                </a:lnTo>
                <a:lnTo>
                  <a:pt x="7765359" y="1825134"/>
                </a:lnTo>
                <a:lnTo>
                  <a:pt x="7735373" y="1856925"/>
                </a:lnTo>
                <a:lnTo>
                  <a:pt x="7703433" y="1885254"/>
                </a:lnTo>
                <a:lnTo>
                  <a:pt x="7674222" y="1889129"/>
                </a:lnTo>
                <a:lnTo>
                  <a:pt x="7663845" y="1901065"/>
                </a:lnTo>
                <a:lnTo>
                  <a:pt x="7663845" y="1901996"/>
                </a:lnTo>
                <a:lnTo>
                  <a:pt x="7663263" y="1901734"/>
                </a:lnTo>
                <a:lnTo>
                  <a:pt x="7662505" y="1902607"/>
                </a:lnTo>
                <a:lnTo>
                  <a:pt x="7663070" y="1902861"/>
                </a:lnTo>
                <a:lnTo>
                  <a:pt x="7663070" y="1904141"/>
                </a:lnTo>
                <a:lnTo>
                  <a:pt x="7663070" y="1905006"/>
                </a:lnTo>
                <a:lnTo>
                  <a:pt x="7662295" y="1905871"/>
                </a:lnTo>
                <a:lnTo>
                  <a:pt x="7661183" y="1904127"/>
                </a:lnTo>
                <a:lnTo>
                  <a:pt x="7660779" y="1904592"/>
                </a:lnTo>
                <a:lnTo>
                  <a:pt x="7657184" y="1900990"/>
                </a:lnTo>
                <a:lnTo>
                  <a:pt x="7656534" y="1902410"/>
                </a:lnTo>
                <a:lnTo>
                  <a:pt x="7656904" y="1905006"/>
                </a:lnTo>
                <a:lnTo>
                  <a:pt x="7653468" y="1905006"/>
                </a:lnTo>
                <a:lnTo>
                  <a:pt x="7652693" y="1904592"/>
                </a:lnTo>
                <a:lnTo>
                  <a:pt x="7652693" y="1904141"/>
                </a:lnTo>
                <a:lnTo>
                  <a:pt x="7653063" y="1902410"/>
                </a:lnTo>
                <a:lnTo>
                  <a:pt x="7657025" y="1900830"/>
                </a:lnTo>
                <a:lnTo>
                  <a:pt x="7655655" y="1899458"/>
                </a:lnTo>
                <a:lnTo>
                  <a:pt x="7654613" y="1899852"/>
                </a:lnTo>
                <a:lnTo>
                  <a:pt x="7653063" y="1898573"/>
                </a:lnTo>
                <a:lnTo>
                  <a:pt x="7653063" y="1897707"/>
                </a:lnTo>
                <a:lnTo>
                  <a:pt x="7653503" y="1897302"/>
                </a:lnTo>
                <a:lnTo>
                  <a:pt x="7649627" y="1893418"/>
                </a:lnTo>
                <a:lnTo>
                  <a:pt x="7637700" y="1910573"/>
                </a:lnTo>
                <a:lnTo>
                  <a:pt x="7603098" y="1927767"/>
                </a:lnTo>
                <a:lnTo>
                  <a:pt x="7576178" y="1932469"/>
                </a:lnTo>
                <a:lnTo>
                  <a:pt x="7572338" y="1968549"/>
                </a:lnTo>
                <a:lnTo>
                  <a:pt x="7557715" y="1970693"/>
                </a:lnTo>
                <a:lnTo>
                  <a:pt x="7547338" y="1945787"/>
                </a:lnTo>
                <a:lnTo>
                  <a:pt x="7551583" y="1932469"/>
                </a:lnTo>
                <a:lnTo>
                  <a:pt x="7514657" y="1921747"/>
                </a:lnTo>
                <a:lnTo>
                  <a:pt x="7503134" y="1927315"/>
                </a:lnTo>
                <a:lnTo>
                  <a:pt x="7474665" y="1918737"/>
                </a:lnTo>
                <a:lnTo>
                  <a:pt x="7460447" y="1904592"/>
                </a:lnTo>
                <a:lnTo>
                  <a:pt x="7460447" y="1904592"/>
                </a:lnTo>
                <a:lnTo>
                  <a:pt x="7474665" y="1918738"/>
                </a:lnTo>
                <a:lnTo>
                  <a:pt x="7503134" y="1927316"/>
                </a:lnTo>
                <a:lnTo>
                  <a:pt x="7471969" y="1956510"/>
                </a:lnTo>
                <a:lnTo>
                  <a:pt x="7453910" y="1988715"/>
                </a:lnTo>
                <a:lnTo>
                  <a:pt x="7451586" y="2012341"/>
                </a:lnTo>
                <a:lnTo>
                  <a:pt x="7476989" y="2048420"/>
                </a:lnTo>
                <a:lnTo>
                  <a:pt x="7507750" y="2093077"/>
                </a:lnTo>
                <a:lnTo>
                  <a:pt x="7534636" y="2114522"/>
                </a:lnTo>
                <a:lnTo>
                  <a:pt x="7554649" y="2141572"/>
                </a:lnTo>
                <a:lnTo>
                  <a:pt x="7573854" y="2204701"/>
                </a:lnTo>
                <a:lnTo>
                  <a:pt x="7575808" y="2264783"/>
                </a:lnTo>
                <a:lnTo>
                  <a:pt x="7555020" y="2287131"/>
                </a:lnTo>
                <a:lnTo>
                  <a:pt x="7525809" y="2309027"/>
                </a:lnTo>
                <a:lnTo>
                  <a:pt x="7505830" y="2337770"/>
                </a:lnTo>
                <a:lnTo>
                  <a:pt x="7474294" y="2369146"/>
                </a:lnTo>
                <a:lnTo>
                  <a:pt x="7463142" y="2347664"/>
                </a:lnTo>
                <a:lnTo>
                  <a:pt x="7469274" y="2324903"/>
                </a:lnTo>
                <a:lnTo>
                  <a:pt x="7448013" y="2304988"/>
                </a:lnTo>
                <a:lnTo>
                  <a:pt x="7447744" y="2305151"/>
                </a:lnTo>
                <a:lnTo>
                  <a:pt x="7425440" y="2299996"/>
                </a:lnTo>
                <a:lnTo>
                  <a:pt x="7412772" y="2282389"/>
                </a:lnTo>
                <a:lnTo>
                  <a:pt x="7396600" y="2247175"/>
                </a:lnTo>
                <a:lnTo>
                  <a:pt x="7386223" y="2205529"/>
                </a:lnTo>
                <a:lnTo>
                  <a:pt x="7396600" y="2247176"/>
                </a:lnTo>
                <a:lnTo>
                  <a:pt x="7370860" y="2231300"/>
                </a:lnTo>
                <a:lnTo>
                  <a:pt x="7348556" y="2232165"/>
                </a:lnTo>
                <a:lnTo>
                  <a:pt x="7349701" y="2205115"/>
                </a:lnTo>
                <a:lnTo>
                  <a:pt x="7326251" y="2205529"/>
                </a:lnTo>
                <a:lnTo>
                  <a:pt x="7327397" y="2243339"/>
                </a:lnTo>
                <a:lnTo>
                  <a:pt x="7316649" y="2293150"/>
                </a:lnTo>
                <a:lnTo>
                  <a:pt x="7310113" y="2323172"/>
                </a:lnTo>
                <a:lnTo>
                  <a:pt x="7313179" y="2348078"/>
                </a:lnTo>
                <a:lnTo>
                  <a:pt x="7331238" y="2348943"/>
                </a:lnTo>
                <a:lnTo>
                  <a:pt x="7343569" y="2380282"/>
                </a:lnTo>
                <a:lnTo>
                  <a:pt x="7350476" y="2409476"/>
                </a:lnTo>
                <a:lnTo>
                  <a:pt x="7366244" y="2428814"/>
                </a:lnTo>
                <a:lnTo>
                  <a:pt x="7382382" y="2433103"/>
                </a:lnTo>
                <a:lnTo>
                  <a:pt x="7397375" y="2451123"/>
                </a:lnTo>
                <a:lnTo>
                  <a:pt x="7397375" y="2451123"/>
                </a:lnTo>
                <a:lnTo>
                  <a:pt x="7403541" y="2454133"/>
                </a:lnTo>
                <a:lnTo>
                  <a:pt x="7420454" y="2474749"/>
                </a:lnTo>
                <a:lnTo>
                  <a:pt x="7433156" y="2497511"/>
                </a:lnTo>
                <a:lnTo>
                  <a:pt x="7435447" y="2520686"/>
                </a:lnTo>
                <a:lnTo>
                  <a:pt x="7433156" y="2536148"/>
                </a:lnTo>
                <a:lnTo>
                  <a:pt x="7435818" y="2547736"/>
                </a:lnTo>
                <a:lnTo>
                  <a:pt x="7438142" y="2567901"/>
                </a:lnTo>
                <a:lnTo>
                  <a:pt x="7448149" y="2577796"/>
                </a:lnTo>
                <a:lnTo>
                  <a:pt x="7459301" y="2607855"/>
                </a:lnTo>
                <a:lnTo>
                  <a:pt x="7458897" y="2618991"/>
                </a:lnTo>
                <a:lnTo>
                  <a:pt x="7439692" y="2621587"/>
                </a:lnTo>
                <a:lnTo>
                  <a:pt x="7413547" y="2595816"/>
                </a:lnTo>
                <a:lnTo>
                  <a:pt x="7381607" y="2569218"/>
                </a:lnTo>
                <a:lnTo>
                  <a:pt x="7377766" y="2552025"/>
                </a:lnTo>
                <a:lnTo>
                  <a:pt x="7361257" y="2528850"/>
                </a:lnTo>
                <a:lnTo>
                  <a:pt x="7356642" y="2500520"/>
                </a:lnTo>
                <a:lnTo>
                  <a:pt x="7346231" y="2482048"/>
                </a:lnTo>
                <a:lnTo>
                  <a:pt x="7348556" y="2456729"/>
                </a:lnTo>
                <a:lnTo>
                  <a:pt x="7341615" y="2442546"/>
                </a:lnTo>
                <a:lnTo>
                  <a:pt x="7341615" y="2442546"/>
                </a:lnTo>
                <a:lnTo>
                  <a:pt x="7330092" y="2429679"/>
                </a:lnTo>
                <a:lnTo>
                  <a:pt x="7324702" y="2412486"/>
                </a:lnTo>
                <a:lnTo>
                  <a:pt x="7309338" y="2393600"/>
                </a:lnTo>
                <a:lnTo>
                  <a:pt x="7295491" y="2376858"/>
                </a:lnTo>
                <a:lnTo>
                  <a:pt x="7292020" y="2397475"/>
                </a:lnTo>
                <a:lnTo>
                  <a:pt x="7286259" y="2378137"/>
                </a:lnTo>
                <a:lnTo>
                  <a:pt x="7287809" y="2357107"/>
                </a:lnTo>
                <a:lnTo>
                  <a:pt x="7293941" y="2324489"/>
                </a:lnTo>
                <a:lnTo>
                  <a:pt x="7304717" y="2288839"/>
                </a:lnTo>
                <a:lnTo>
                  <a:pt x="7293941" y="2324038"/>
                </a:lnTo>
                <a:lnTo>
                  <a:pt x="7289729" y="2298304"/>
                </a:lnTo>
                <a:lnTo>
                  <a:pt x="7295861" y="2272533"/>
                </a:lnTo>
                <a:lnTo>
                  <a:pt x="7285484" y="2252330"/>
                </a:lnTo>
                <a:lnTo>
                  <a:pt x="7284339" y="2215423"/>
                </a:lnTo>
                <a:lnTo>
                  <a:pt x="7272041" y="2197403"/>
                </a:lnTo>
                <a:lnTo>
                  <a:pt x="7259339" y="2156621"/>
                </a:lnTo>
                <a:lnTo>
                  <a:pt x="7249737" y="2113243"/>
                </a:lnTo>
                <a:lnTo>
                  <a:pt x="7235115" y="2085327"/>
                </a:lnTo>
                <a:lnTo>
                  <a:pt x="7219751" y="2102069"/>
                </a:lnTo>
                <a:lnTo>
                  <a:pt x="7191686" y="2126561"/>
                </a:lnTo>
                <a:lnTo>
                  <a:pt x="7176288" y="2123551"/>
                </a:lnTo>
                <a:lnTo>
                  <a:pt x="7159004" y="2115387"/>
                </a:lnTo>
                <a:lnTo>
                  <a:pt x="7163216" y="2072874"/>
                </a:lnTo>
                <a:lnTo>
                  <a:pt x="7154389" y="2041536"/>
                </a:lnTo>
                <a:lnTo>
                  <a:pt x="7128244" y="2001619"/>
                </a:lnTo>
                <a:lnTo>
                  <a:pt x="7130164" y="1990031"/>
                </a:lnTo>
                <a:lnTo>
                  <a:pt x="7113992" y="1985291"/>
                </a:lnTo>
                <a:lnTo>
                  <a:pt x="7091721" y="1957376"/>
                </a:lnTo>
                <a:lnTo>
                  <a:pt x="7091721" y="1957374"/>
                </a:lnTo>
                <a:lnTo>
                  <a:pt x="7082085" y="1939354"/>
                </a:lnTo>
                <a:lnTo>
                  <a:pt x="7078244" y="1922161"/>
                </a:lnTo>
                <a:lnTo>
                  <a:pt x="7070933" y="1905870"/>
                </a:lnTo>
                <a:lnTo>
                  <a:pt x="7057490" y="1885668"/>
                </a:lnTo>
                <a:lnTo>
                  <a:pt x="7032895" y="1884840"/>
                </a:lnTo>
                <a:lnTo>
                  <a:pt x="7037477" y="1898572"/>
                </a:lnTo>
                <a:lnTo>
                  <a:pt x="7030941" y="1917458"/>
                </a:lnTo>
                <a:lnTo>
                  <a:pt x="7019048" y="1910573"/>
                </a:lnTo>
                <a:lnTo>
                  <a:pt x="7016352" y="1917044"/>
                </a:lnTo>
                <a:lnTo>
                  <a:pt x="7007896" y="1913169"/>
                </a:lnTo>
                <a:lnTo>
                  <a:pt x="6997519" y="1910159"/>
                </a:lnTo>
                <a:lnTo>
                  <a:pt x="6996396" y="1906096"/>
                </a:lnTo>
                <a:lnTo>
                  <a:pt x="6997519" y="1910160"/>
                </a:lnTo>
                <a:lnTo>
                  <a:pt x="6995194" y="1923026"/>
                </a:lnTo>
                <a:lnTo>
                  <a:pt x="6977136" y="1922161"/>
                </a:lnTo>
                <a:lnTo>
                  <a:pt x="6945600" y="1929460"/>
                </a:lnTo>
                <a:lnTo>
                  <a:pt x="6949811" y="1955231"/>
                </a:lnTo>
                <a:lnTo>
                  <a:pt x="6938289" y="1975434"/>
                </a:lnTo>
                <a:lnTo>
                  <a:pt x="6902912" y="1998157"/>
                </a:lnTo>
                <a:lnTo>
                  <a:pt x="6877171" y="2038111"/>
                </a:lnTo>
                <a:lnTo>
                  <a:pt x="6859483" y="2059556"/>
                </a:lnTo>
                <a:lnTo>
                  <a:pt x="6835629" y="2082317"/>
                </a:lnTo>
                <a:lnTo>
                  <a:pt x="6836775" y="2097780"/>
                </a:lnTo>
                <a:lnTo>
                  <a:pt x="6824477" y="2106357"/>
                </a:lnTo>
                <a:lnTo>
                  <a:pt x="6801398" y="2118810"/>
                </a:lnTo>
                <a:lnTo>
                  <a:pt x="6789505" y="2120541"/>
                </a:lnTo>
                <a:lnTo>
                  <a:pt x="6783710" y="2146726"/>
                </a:lnTo>
                <a:lnTo>
                  <a:pt x="6792571" y="2190517"/>
                </a:lnTo>
                <a:lnTo>
                  <a:pt x="6796041" y="2219298"/>
                </a:lnTo>
                <a:lnTo>
                  <a:pt x="6786810" y="2251916"/>
                </a:lnTo>
                <a:lnTo>
                  <a:pt x="6790246" y="2309891"/>
                </a:lnTo>
                <a:lnTo>
                  <a:pt x="6776432" y="2311584"/>
                </a:lnTo>
                <a:lnTo>
                  <a:pt x="6765651" y="2337355"/>
                </a:lnTo>
                <a:lnTo>
                  <a:pt x="6774512" y="2348529"/>
                </a:lnTo>
                <a:lnTo>
                  <a:pt x="6750287" y="2357972"/>
                </a:lnTo>
                <a:lnTo>
                  <a:pt x="6742201" y="2381561"/>
                </a:lnTo>
                <a:lnTo>
                  <a:pt x="6731824" y="2391455"/>
                </a:lnTo>
                <a:lnTo>
                  <a:pt x="6705275" y="2359251"/>
                </a:lnTo>
                <a:lnTo>
                  <a:pt x="6690282" y="2311584"/>
                </a:lnTo>
                <a:lnTo>
                  <a:pt x="6678355" y="2277235"/>
                </a:lnTo>
                <a:lnTo>
                  <a:pt x="6667607" y="2260945"/>
                </a:lnTo>
                <a:lnTo>
                  <a:pt x="6651469" y="2228290"/>
                </a:lnTo>
                <a:lnTo>
                  <a:pt x="6641833" y="2185363"/>
                </a:lnTo>
                <a:lnTo>
                  <a:pt x="6635701" y="2164333"/>
                </a:lnTo>
                <a:lnTo>
                  <a:pt x="6607636" y="2117117"/>
                </a:lnTo>
                <a:lnTo>
                  <a:pt x="6590318" y="2050978"/>
                </a:lnTo>
                <a:lnTo>
                  <a:pt x="6578391" y="2007600"/>
                </a:lnTo>
                <a:lnTo>
                  <a:pt x="6574550" y="1965539"/>
                </a:lnTo>
                <a:lnTo>
                  <a:pt x="6566498" y="1934200"/>
                </a:lnTo>
                <a:lnTo>
                  <a:pt x="6529942" y="1954365"/>
                </a:lnTo>
                <a:lnTo>
                  <a:pt x="6510738" y="1950076"/>
                </a:lnTo>
                <a:lnTo>
                  <a:pt x="6472295" y="1908881"/>
                </a:lnTo>
                <a:lnTo>
                  <a:pt x="6483818" y="1896428"/>
                </a:lnTo>
                <a:lnTo>
                  <a:pt x="6474586" y="1883110"/>
                </a:lnTo>
                <a:lnTo>
                  <a:pt x="6440355" y="1854329"/>
                </a:lnTo>
                <a:lnTo>
                  <a:pt x="6455752" y="1831568"/>
                </a:lnTo>
                <a:lnTo>
                  <a:pt x="6513433" y="1831568"/>
                </a:lnTo>
                <a:lnTo>
                  <a:pt x="6513433" y="1831567"/>
                </a:lnTo>
                <a:lnTo>
                  <a:pt x="6455752" y="1831567"/>
                </a:lnTo>
                <a:lnTo>
                  <a:pt x="6440355" y="1854329"/>
                </a:lnTo>
                <a:lnTo>
                  <a:pt x="6420376" y="1845337"/>
                </a:lnTo>
                <a:lnTo>
                  <a:pt x="6410369" y="1820845"/>
                </a:lnTo>
                <a:lnTo>
                  <a:pt x="6386549" y="1795074"/>
                </a:lnTo>
                <a:lnTo>
                  <a:pt x="6339245" y="1801545"/>
                </a:lnTo>
                <a:lnTo>
                  <a:pt x="6296187" y="1801959"/>
                </a:lnTo>
                <a:lnTo>
                  <a:pt x="6259726" y="1806692"/>
                </a:lnTo>
                <a:lnTo>
                  <a:pt x="6259665" y="1807114"/>
                </a:lnTo>
                <a:lnTo>
                  <a:pt x="6209295" y="1796806"/>
                </a:lnTo>
                <a:lnTo>
                  <a:pt x="6180051" y="1788642"/>
                </a:lnTo>
                <a:lnTo>
                  <a:pt x="6149694" y="1784353"/>
                </a:lnTo>
                <a:lnTo>
                  <a:pt x="6134297" y="1742718"/>
                </a:lnTo>
                <a:lnTo>
                  <a:pt x="6120854" y="1736698"/>
                </a:lnTo>
                <a:lnTo>
                  <a:pt x="6101616" y="1742718"/>
                </a:lnTo>
                <a:lnTo>
                  <a:pt x="6077020" y="1759046"/>
                </a:lnTo>
                <a:lnTo>
                  <a:pt x="6043935" y="1747872"/>
                </a:lnTo>
                <a:lnTo>
                  <a:pt x="6014724" y="1721687"/>
                </a:lnTo>
                <a:lnTo>
                  <a:pt x="5988208" y="1711793"/>
                </a:lnTo>
                <a:lnTo>
                  <a:pt x="5967420" y="1679174"/>
                </a:lnTo>
                <a:lnTo>
                  <a:pt x="5943196" y="1634104"/>
                </a:lnTo>
                <a:lnTo>
                  <a:pt x="5929753" y="1639672"/>
                </a:lnTo>
                <a:lnTo>
                  <a:pt x="5911694" y="1628084"/>
                </a:lnTo>
                <a:lnTo>
                  <a:pt x="5903608" y="1641816"/>
                </a:lnTo>
                <a:lnTo>
                  <a:pt x="5903206" y="1641357"/>
                </a:lnTo>
                <a:lnTo>
                  <a:pt x="5888211" y="1639672"/>
                </a:lnTo>
                <a:lnTo>
                  <a:pt x="5894747" y="1654719"/>
                </a:lnTo>
                <a:lnTo>
                  <a:pt x="5893602" y="1662432"/>
                </a:lnTo>
                <a:lnTo>
                  <a:pt x="5905156" y="1688198"/>
                </a:lnTo>
                <a:lnTo>
                  <a:pt x="5905158" y="1688198"/>
                </a:lnTo>
                <a:lnTo>
                  <a:pt x="5917826" y="1717806"/>
                </a:lnTo>
                <a:lnTo>
                  <a:pt x="5932044" y="1725556"/>
                </a:lnTo>
                <a:lnTo>
                  <a:pt x="5937839" y="1737558"/>
                </a:lnTo>
                <a:lnTo>
                  <a:pt x="5957043" y="1751741"/>
                </a:lnTo>
                <a:lnTo>
                  <a:pt x="5959739" y="1766338"/>
                </a:lnTo>
                <a:lnTo>
                  <a:pt x="5957818" y="1777505"/>
                </a:lnTo>
                <a:lnTo>
                  <a:pt x="5962805" y="1788641"/>
                </a:lnTo>
                <a:lnTo>
                  <a:pt x="5970891" y="1798536"/>
                </a:lnTo>
                <a:lnTo>
                  <a:pt x="5975136" y="1809672"/>
                </a:lnTo>
                <a:lnTo>
                  <a:pt x="5980122" y="1818287"/>
                </a:lnTo>
                <a:lnTo>
                  <a:pt x="5988579" y="1824720"/>
                </a:lnTo>
                <a:lnTo>
                  <a:pt x="5995890" y="1822576"/>
                </a:lnTo>
                <a:lnTo>
                  <a:pt x="6001651" y="1835443"/>
                </a:lnTo>
                <a:lnTo>
                  <a:pt x="6003252" y="1842247"/>
                </a:lnTo>
                <a:lnTo>
                  <a:pt x="6001652" y="1835443"/>
                </a:lnTo>
                <a:lnTo>
                  <a:pt x="6006638" y="1833750"/>
                </a:lnTo>
                <a:lnTo>
                  <a:pt x="6007817" y="1842742"/>
                </a:lnTo>
                <a:lnTo>
                  <a:pt x="6028167" y="1837588"/>
                </a:lnTo>
                <a:lnTo>
                  <a:pt x="6050101" y="1838453"/>
                </a:lnTo>
                <a:lnTo>
                  <a:pt x="6066239" y="1839732"/>
                </a:lnTo>
                <a:lnTo>
                  <a:pt x="6082007" y="1816557"/>
                </a:lnTo>
                <a:lnTo>
                  <a:pt x="6099695" y="1794661"/>
                </a:lnTo>
                <a:lnTo>
                  <a:pt x="6114317" y="1773646"/>
                </a:lnTo>
                <a:lnTo>
                  <a:pt x="6120449" y="1785632"/>
                </a:lnTo>
                <a:lnTo>
                  <a:pt x="6126615" y="1812268"/>
                </a:lnTo>
                <a:lnTo>
                  <a:pt x="6140462" y="1835443"/>
                </a:lnTo>
                <a:lnTo>
                  <a:pt x="6156601" y="1847896"/>
                </a:lnTo>
                <a:lnTo>
                  <a:pt x="6176209" y="1852636"/>
                </a:lnTo>
                <a:lnTo>
                  <a:pt x="6191977" y="1858618"/>
                </a:lnTo>
                <a:lnTo>
                  <a:pt x="6205825" y="1878369"/>
                </a:lnTo>
                <a:lnTo>
                  <a:pt x="6213507" y="1889543"/>
                </a:lnTo>
                <a:lnTo>
                  <a:pt x="6223513" y="1893832"/>
                </a:lnTo>
                <a:lnTo>
                  <a:pt x="6224288" y="1901582"/>
                </a:lnTo>
                <a:lnTo>
                  <a:pt x="6216573" y="1921747"/>
                </a:lnTo>
                <a:lnTo>
                  <a:pt x="6212732" y="1931642"/>
                </a:lnTo>
                <a:lnTo>
                  <a:pt x="6202759" y="1942364"/>
                </a:lnTo>
                <a:lnTo>
                  <a:pt x="6194268" y="1965953"/>
                </a:lnTo>
                <a:lnTo>
                  <a:pt x="6182375" y="1964260"/>
                </a:lnTo>
                <a:lnTo>
                  <a:pt x="6177355" y="1972424"/>
                </a:lnTo>
                <a:lnTo>
                  <a:pt x="6174660" y="1989579"/>
                </a:lnTo>
                <a:lnTo>
                  <a:pt x="6179275" y="2011926"/>
                </a:lnTo>
                <a:lnTo>
                  <a:pt x="6177355" y="2016215"/>
                </a:lnTo>
                <a:lnTo>
                  <a:pt x="6165057" y="2016215"/>
                </a:lnTo>
                <a:lnTo>
                  <a:pt x="6149290" y="2029082"/>
                </a:lnTo>
                <a:lnTo>
                  <a:pt x="6148144" y="2045824"/>
                </a:lnTo>
                <a:lnTo>
                  <a:pt x="6142383" y="2052708"/>
                </a:lnTo>
                <a:lnTo>
                  <a:pt x="6126244" y="2052708"/>
                </a:lnTo>
                <a:lnTo>
                  <a:pt x="6115833" y="2061286"/>
                </a:lnTo>
                <a:lnTo>
                  <a:pt x="6117013" y="2074604"/>
                </a:lnTo>
                <a:lnTo>
                  <a:pt x="6105086" y="2084461"/>
                </a:lnTo>
                <a:lnTo>
                  <a:pt x="6090093" y="2081038"/>
                </a:lnTo>
                <a:lnTo>
                  <a:pt x="6072775" y="2093077"/>
                </a:lnTo>
                <a:lnTo>
                  <a:pt x="6060848" y="2094770"/>
                </a:lnTo>
                <a:lnTo>
                  <a:pt x="6059637" y="2091901"/>
                </a:lnTo>
                <a:lnTo>
                  <a:pt x="6060848" y="2094770"/>
                </a:lnTo>
                <a:lnTo>
                  <a:pt x="6042014" y="2103799"/>
                </a:lnTo>
                <a:lnTo>
                  <a:pt x="6037803" y="2119262"/>
                </a:lnTo>
                <a:lnTo>
                  <a:pt x="6037803" y="2130398"/>
                </a:lnTo>
                <a:lnTo>
                  <a:pt x="6012433" y="2144995"/>
                </a:lnTo>
                <a:lnTo>
                  <a:pt x="5970116" y="2161323"/>
                </a:lnTo>
                <a:lnTo>
                  <a:pt x="5947441" y="2185363"/>
                </a:lnTo>
                <a:lnTo>
                  <a:pt x="5935919" y="2187094"/>
                </a:lnTo>
                <a:lnTo>
                  <a:pt x="5927832" y="2184949"/>
                </a:lnTo>
                <a:lnTo>
                  <a:pt x="5912840" y="2199095"/>
                </a:lnTo>
                <a:lnTo>
                  <a:pt x="5895926" y="2205528"/>
                </a:lnTo>
                <a:lnTo>
                  <a:pt x="5873218" y="2207259"/>
                </a:lnTo>
                <a:lnTo>
                  <a:pt x="5866682" y="2209403"/>
                </a:lnTo>
                <a:lnTo>
                  <a:pt x="5861324" y="2218432"/>
                </a:lnTo>
                <a:lnTo>
                  <a:pt x="5854013" y="2220577"/>
                </a:lnTo>
                <a:lnTo>
                  <a:pt x="5850172" y="2230020"/>
                </a:lnTo>
                <a:lnTo>
                  <a:pt x="5837470" y="2228741"/>
                </a:lnTo>
                <a:lnTo>
                  <a:pt x="5828609" y="2233444"/>
                </a:lnTo>
                <a:lnTo>
                  <a:pt x="5809776" y="2231751"/>
                </a:lnTo>
                <a:lnTo>
                  <a:pt x="5802094" y="2211548"/>
                </a:lnTo>
                <a:lnTo>
                  <a:pt x="5802094" y="2193527"/>
                </a:lnTo>
                <a:lnTo>
                  <a:pt x="5797478" y="2183219"/>
                </a:lnTo>
                <a:lnTo>
                  <a:pt x="5791346" y="2157899"/>
                </a:lnTo>
                <a:lnTo>
                  <a:pt x="5782856" y="2144167"/>
                </a:lnTo>
                <a:lnTo>
                  <a:pt x="5788246" y="2142437"/>
                </a:lnTo>
                <a:lnTo>
                  <a:pt x="5784810" y="2126974"/>
                </a:lnTo>
                <a:lnTo>
                  <a:pt x="5787876" y="2119675"/>
                </a:lnTo>
                <a:lnTo>
                  <a:pt x="5785955" y="2105492"/>
                </a:lnTo>
                <a:lnTo>
                  <a:pt x="5796703" y="2093905"/>
                </a:lnTo>
                <a:lnTo>
                  <a:pt x="5793637" y="2079759"/>
                </a:lnTo>
                <a:lnTo>
                  <a:pt x="5799399" y="2063017"/>
                </a:lnTo>
                <a:lnTo>
                  <a:pt x="5810955" y="2072009"/>
                </a:lnTo>
                <a:lnTo>
                  <a:pt x="5818232" y="2068585"/>
                </a:lnTo>
                <a:lnTo>
                  <a:pt x="5848993" y="2067720"/>
                </a:lnTo>
                <a:lnTo>
                  <a:pt x="5853609" y="2071595"/>
                </a:lnTo>
                <a:lnTo>
                  <a:pt x="5879754" y="2074605"/>
                </a:lnTo>
                <a:lnTo>
                  <a:pt x="5889761" y="2072874"/>
                </a:lnTo>
                <a:lnTo>
                  <a:pt x="5889760" y="2072873"/>
                </a:lnTo>
                <a:lnTo>
                  <a:pt x="5879754" y="2074604"/>
                </a:lnTo>
                <a:lnTo>
                  <a:pt x="5853609" y="2071594"/>
                </a:lnTo>
                <a:lnTo>
                  <a:pt x="5848993" y="2067719"/>
                </a:lnTo>
                <a:lnTo>
                  <a:pt x="5818232" y="2068585"/>
                </a:lnTo>
                <a:lnTo>
                  <a:pt x="5810955" y="2072008"/>
                </a:lnTo>
                <a:lnTo>
                  <a:pt x="5799398" y="2063017"/>
                </a:lnTo>
                <a:lnTo>
                  <a:pt x="5793637" y="2079758"/>
                </a:lnTo>
                <a:lnTo>
                  <a:pt x="5796703" y="2093904"/>
                </a:lnTo>
                <a:lnTo>
                  <a:pt x="5785955" y="2105492"/>
                </a:lnTo>
                <a:lnTo>
                  <a:pt x="5781339" y="2090480"/>
                </a:lnTo>
                <a:lnTo>
                  <a:pt x="5772883" y="2080172"/>
                </a:lnTo>
                <a:lnTo>
                  <a:pt x="5770187" y="2066854"/>
                </a:lnTo>
                <a:lnTo>
                  <a:pt x="5755565" y="2054401"/>
                </a:lnTo>
                <a:lnTo>
                  <a:pt x="5740201" y="2026072"/>
                </a:lnTo>
                <a:lnTo>
                  <a:pt x="5730970" y="1998157"/>
                </a:lnTo>
                <a:lnTo>
                  <a:pt x="5711361" y="1974568"/>
                </a:lnTo>
                <a:lnTo>
                  <a:pt x="5699434" y="1968962"/>
                </a:lnTo>
                <a:lnTo>
                  <a:pt x="5680196" y="1936344"/>
                </a:lnTo>
                <a:lnTo>
                  <a:pt x="5675580" y="1912718"/>
                </a:lnTo>
                <a:lnTo>
                  <a:pt x="5675580" y="1892139"/>
                </a:lnTo>
                <a:lnTo>
                  <a:pt x="5658667" y="1854780"/>
                </a:lnTo>
                <a:lnTo>
                  <a:pt x="5645224" y="1841462"/>
                </a:lnTo>
                <a:lnTo>
                  <a:pt x="5630601" y="1834164"/>
                </a:lnTo>
                <a:lnTo>
                  <a:pt x="5620629" y="1814412"/>
                </a:lnTo>
                <a:lnTo>
                  <a:pt x="5621370" y="1807113"/>
                </a:lnTo>
                <a:lnTo>
                  <a:pt x="5613317" y="1789093"/>
                </a:lnTo>
                <a:lnTo>
                  <a:pt x="5605231" y="1781343"/>
                </a:lnTo>
                <a:lnTo>
                  <a:pt x="5593304" y="1756030"/>
                </a:lnTo>
                <a:lnTo>
                  <a:pt x="5575245" y="1728566"/>
                </a:lnTo>
                <a:lnTo>
                  <a:pt x="5559848" y="1704940"/>
                </a:lnTo>
                <a:lnTo>
                  <a:pt x="5546776" y="1704940"/>
                </a:lnTo>
                <a:lnTo>
                  <a:pt x="5549875" y="1686054"/>
                </a:lnTo>
                <a:lnTo>
                  <a:pt x="5549875" y="1674466"/>
                </a:lnTo>
                <a:lnTo>
                  <a:pt x="5552166" y="1661148"/>
                </a:lnTo>
                <a:lnTo>
                  <a:pt x="5581377" y="1666302"/>
                </a:lnTo>
                <a:lnTo>
                  <a:pt x="5581435" y="1666242"/>
                </a:lnTo>
                <a:lnTo>
                  <a:pt x="5552167" y="1660702"/>
                </a:lnTo>
                <a:lnTo>
                  <a:pt x="5551021" y="1655999"/>
                </a:lnTo>
                <a:lnTo>
                  <a:pt x="5551021" y="1655998"/>
                </a:lnTo>
                <a:lnTo>
                  <a:pt x="5547551" y="1646969"/>
                </a:lnTo>
                <a:lnTo>
                  <a:pt x="5528717" y="1597609"/>
                </a:lnTo>
                <a:lnTo>
                  <a:pt x="5535624" y="1586435"/>
                </a:lnTo>
                <a:lnTo>
                  <a:pt x="5533704" y="1584290"/>
                </a:lnTo>
                <a:lnTo>
                  <a:pt x="5538724" y="1568828"/>
                </a:lnTo>
                <a:lnTo>
                  <a:pt x="5541790" y="1543093"/>
                </a:lnTo>
                <a:lnTo>
                  <a:pt x="5544485" y="1534479"/>
                </a:lnTo>
                <a:lnTo>
                  <a:pt x="5544856" y="1533613"/>
                </a:lnTo>
                <a:lnTo>
                  <a:pt x="5545259" y="1533613"/>
                </a:lnTo>
                <a:lnTo>
                  <a:pt x="5551391" y="1505737"/>
                </a:lnTo>
                <a:lnTo>
                  <a:pt x="5561398" y="1481698"/>
                </a:lnTo>
                <a:lnTo>
                  <a:pt x="5561768" y="1480832"/>
                </a:lnTo>
                <a:lnTo>
                  <a:pt x="5573324" y="1482112"/>
                </a:lnTo>
                <a:lnTo>
                  <a:pt x="5579084" y="1495840"/>
                </a:lnTo>
                <a:lnTo>
                  <a:pt x="5579087" y="1495837"/>
                </a:lnTo>
                <a:lnTo>
                  <a:pt x="5573326" y="1482105"/>
                </a:lnTo>
                <a:lnTo>
                  <a:pt x="5561769" y="1480826"/>
                </a:lnTo>
                <a:lnTo>
                  <a:pt x="5556412" y="1453776"/>
                </a:lnTo>
                <a:lnTo>
                  <a:pt x="5561399" y="1440044"/>
                </a:lnTo>
                <a:lnTo>
                  <a:pt x="5567160" y="1432294"/>
                </a:lnTo>
                <a:lnTo>
                  <a:pt x="5572921" y="1424130"/>
                </a:lnTo>
                <a:lnTo>
                  <a:pt x="5572551" y="1404830"/>
                </a:lnTo>
                <a:lnTo>
                  <a:pt x="5581782" y="1412129"/>
                </a:lnTo>
                <a:lnTo>
                  <a:pt x="5607927" y="1402234"/>
                </a:lnTo>
                <a:lnTo>
                  <a:pt x="5622076" y="1408459"/>
                </a:lnTo>
                <a:lnTo>
                  <a:pt x="5607927" y="1402233"/>
                </a:lnTo>
                <a:lnTo>
                  <a:pt x="5581782" y="1411676"/>
                </a:lnTo>
                <a:lnTo>
                  <a:pt x="5572550" y="1404829"/>
                </a:lnTo>
                <a:lnTo>
                  <a:pt x="5572921" y="1424129"/>
                </a:lnTo>
                <a:lnTo>
                  <a:pt x="5567159" y="1432293"/>
                </a:lnTo>
                <a:lnTo>
                  <a:pt x="5561398" y="1439592"/>
                </a:lnTo>
                <a:lnTo>
                  <a:pt x="5550246" y="1423715"/>
                </a:lnTo>
                <a:lnTo>
                  <a:pt x="5558332" y="1410849"/>
                </a:lnTo>
                <a:lnTo>
                  <a:pt x="5542935" y="1414272"/>
                </a:lnTo>
                <a:lnTo>
                  <a:pt x="5521035" y="1406108"/>
                </a:lnTo>
                <a:lnTo>
                  <a:pt x="5506042" y="1425860"/>
                </a:lnTo>
                <a:lnTo>
                  <a:pt x="5467566" y="1429735"/>
                </a:lnTo>
                <a:lnTo>
                  <a:pt x="5445666" y="1410849"/>
                </a:lnTo>
                <a:lnTo>
                  <a:pt x="5418376" y="1409983"/>
                </a:lnTo>
                <a:lnTo>
                  <a:pt x="5413760" y="1424129"/>
                </a:lnTo>
                <a:lnTo>
                  <a:pt x="5396442" y="1428418"/>
                </a:lnTo>
                <a:lnTo>
                  <a:pt x="5370702" y="1409983"/>
                </a:lnTo>
                <a:lnTo>
                  <a:pt x="5342602" y="1410397"/>
                </a:lnTo>
                <a:lnTo>
                  <a:pt x="5324948" y="1376049"/>
                </a:lnTo>
                <a:lnTo>
                  <a:pt x="5304564" y="1356748"/>
                </a:lnTo>
                <a:lnTo>
                  <a:pt x="5314166" y="1329698"/>
                </a:lnTo>
                <a:lnTo>
                  <a:pt x="5296849" y="1313784"/>
                </a:lnTo>
                <a:lnTo>
                  <a:pt x="5321478" y="1280753"/>
                </a:lnTo>
                <a:lnTo>
                  <a:pt x="5359549" y="1279887"/>
                </a:lnTo>
                <a:lnTo>
                  <a:pt x="5367231" y="1254117"/>
                </a:lnTo>
                <a:lnTo>
                  <a:pt x="5414905" y="1258405"/>
                </a:lnTo>
                <a:lnTo>
                  <a:pt x="5441825" y="1236961"/>
                </a:lnTo>
                <a:lnTo>
                  <a:pt x="5469116" y="1227932"/>
                </a:lnTo>
                <a:lnTo>
                  <a:pt x="5509883" y="1226653"/>
                </a:lnTo>
                <a:lnTo>
                  <a:pt x="5556412" y="1250241"/>
                </a:lnTo>
                <a:lnTo>
                  <a:pt x="5594079" y="1263146"/>
                </a:lnTo>
                <a:lnTo>
                  <a:pt x="5621774" y="1257991"/>
                </a:lnTo>
                <a:lnTo>
                  <a:pt x="5643674" y="1261001"/>
                </a:lnTo>
                <a:lnTo>
                  <a:pt x="5669819" y="1243808"/>
                </a:lnTo>
                <a:lnTo>
                  <a:pt x="5670227" y="1243781"/>
                </a:lnTo>
                <a:lnTo>
                  <a:pt x="5671369" y="1229219"/>
                </a:lnTo>
                <a:lnTo>
                  <a:pt x="5661363" y="1206910"/>
                </a:lnTo>
                <a:lnTo>
                  <a:pt x="5645224" y="1194456"/>
                </a:lnTo>
                <a:lnTo>
                  <a:pt x="5630602" y="1190581"/>
                </a:lnTo>
                <a:lnTo>
                  <a:pt x="5620225" y="1180724"/>
                </a:lnTo>
                <a:lnTo>
                  <a:pt x="5622549" y="1176849"/>
                </a:lnTo>
                <a:lnTo>
                  <a:pt x="5644079" y="1182869"/>
                </a:lnTo>
                <a:lnTo>
                  <a:pt x="5680971" y="1188023"/>
                </a:lnTo>
                <a:lnTo>
                  <a:pt x="5717123" y="1203900"/>
                </a:lnTo>
                <a:lnTo>
                  <a:pt x="5722514" y="1209919"/>
                </a:lnTo>
                <a:lnTo>
                  <a:pt x="5736361" y="1204765"/>
                </a:lnTo>
                <a:lnTo>
                  <a:pt x="5760956" y="1211612"/>
                </a:lnTo>
                <a:lnTo>
                  <a:pt x="5770963" y="1225344"/>
                </a:lnTo>
                <a:lnTo>
                  <a:pt x="5787876" y="1232681"/>
                </a:lnTo>
                <a:lnTo>
                  <a:pt x="5782486" y="1237383"/>
                </a:lnTo>
                <a:lnTo>
                  <a:pt x="5782487" y="1237384"/>
                </a:lnTo>
                <a:lnTo>
                  <a:pt x="5787876" y="1232682"/>
                </a:lnTo>
                <a:lnTo>
                  <a:pt x="5795187" y="1233510"/>
                </a:lnTo>
                <a:lnTo>
                  <a:pt x="5815537" y="1254127"/>
                </a:lnTo>
                <a:lnTo>
                  <a:pt x="5827093" y="1256272"/>
                </a:lnTo>
                <a:lnTo>
                  <a:pt x="5829789" y="1248108"/>
                </a:lnTo>
                <a:lnTo>
                  <a:pt x="5842086" y="1234827"/>
                </a:lnTo>
                <a:lnTo>
                  <a:pt x="5858629" y="1251983"/>
                </a:lnTo>
                <a:lnTo>
                  <a:pt x="5875138" y="1276025"/>
                </a:lnTo>
                <a:lnTo>
                  <a:pt x="5887470" y="1277304"/>
                </a:lnTo>
                <a:lnTo>
                  <a:pt x="5897072" y="1286331"/>
                </a:lnTo>
                <a:lnTo>
                  <a:pt x="5876688" y="1288925"/>
                </a:lnTo>
                <a:lnTo>
                  <a:pt x="5877059" y="1315939"/>
                </a:lnTo>
                <a:lnTo>
                  <a:pt x="5875138" y="1327564"/>
                </a:lnTo>
                <a:lnTo>
                  <a:pt x="5867086" y="1335692"/>
                </a:lnTo>
                <a:lnTo>
                  <a:pt x="5870926" y="1352880"/>
                </a:lnTo>
                <a:lnTo>
                  <a:pt x="5870927" y="1352880"/>
                </a:lnTo>
                <a:lnTo>
                  <a:pt x="5882854" y="1378652"/>
                </a:lnTo>
                <a:lnTo>
                  <a:pt x="5907819" y="1385499"/>
                </a:lnTo>
                <a:lnTo>
                  <a:pt x="5928607" y="1403557"/>
                </a:lnTo>
                <a:lnTo>
                  <a:pt x="5965129" y="1409125"/>
                </a:lnTo>
                <a:lnTo>
                  <a:pt x="6003201" y="1400095"/>
                </a:lnTo>
                <a:lnTo>
                  <a:pt x="6003943" y="1391518"/>
                </a:lnTo>
                <a:lnTo>
                  <a:pt x="6025101" y="1385084"/>
                </a:lnTo>
                <a:lnTo>
                  <a:pt x="6039723" y="1365334"/>
                </a:lnTo>
                <a:lnTo>
                  <a:pt x="6045847" y="1365646"/>
                </a:lnTo>
                <a:lnTo>
                  <a:pt x="6039723" y="1365326"/>
                </a:lnTo>
                <a:lnTo>
                  <a:pt x="6025101" y="1385078"/>
                </a:lnTo>
                <a:lnTo>
                  <a:pt x="6003942" y="1391511"/>
                </a:lnTo>
                <a:lnTo>
                  <a:pt x="5995486" y="1367471"/>
                </a:lnTo>
                <a:lnTo>
                  <a:pt x="5992049" y="1330978"/>
                </a:lnTo>
                <a:lnTo>
                  <a:pt x="5970520" y="1319804"/>
                </a:lnTo>
                <a:lnTo>
                  <a:pt x="5972440" y="1296215"/>
                </a:lnTo>
                <a:lnTo>
                  <a:pt x="5955527" y="1294032"/>
                </a:lnTo>
                <a:lnTo>
                  <a:pt x="5955123" y="1266156"/>
                </a:lnTo>
                <a:lnTo>
                  <a:pt x="5980493" y="1273868"/>
                </a:lnTo>
                <a:lnTo>
                  <a:pt x="5999731" y="1263146"/>
                </a:lnTo>
                <a:lnTo>
                  <a:pt x="5977797" y="1243395"/>
                </a:lnTo>
                <a:lnTo>
                  <a:pt x="5966275" y="1224057"/>
                </a:lnTo>
                <a:lnTo>
                  <a:pt x="5948216" y="1232672"/>
                </a:lnTo>
                <a:lnTo>
                  <a:pt x="5950507" y="1256713"/>
                </a:lnTo>
                <a:lnTo>
                  <a:pt x="5938582" y="1235234"/>
                </a:lnTo>
                <a:lnTo>
                  <a:pt x="5938580" y="1235236"/>
                </a:lnTo>
                <a:lnTo>
                  <a:pt x="5935514" y="1227072"/>
                </a:lnTo>
                <a:lnTo>
                  <a:pt x="5938580" y="1213340"/>
                </a:lnTo>
                <a:lnTo>
                  <a:pt x="5931673" y="1202167"/>
                </a:lnTo>
                <a:lnTo>
                  <a:pt x="5900912" y="1190579"/>
                </a:lnTo>
                <a:lnTo>
                  <a:pt x="5882853" y="1161384"/>
                </a:lnTo>
                <a:lnTo>
                  <a:pt x="5867456" y="1152806"/>
                </a:lnTo>
                <a:lnTo>
                  <a:pt x="5864761" y="1142084"/>
                </a:lnTo>
                <a:lnTo>
                  <a:pt x="5888615" y="1145057"/>
                </a:lnTo>
                <a:lnTo>
                  <a:pt x="5884369" y="1121016"/>
                </a:lnTo>
                <a:lnTo>
                  <a:pt x="5903608" y="1115448"/>
                </a:lnTo>
                <a:lnTo>
                  <a:pt x="5925912" y="1120602"/>
                </a:lnTo>
                <a:lnTo>
                  <a:pt x="5922812" y="1088398"/>
                </a:lnTo>
                <a:lnTo>
                  <a:pt x="5913614" y="1067368"/>
                </a:lnTo>
                <a:lnTo>
                  <a:pt x="5890131" y="1069060"/>
                </a:lnTo>
                <a:lnTo>
                  <a:pt x="5867456" y="1060934"/>
                </a:lnTo>
                <a:lnTo>
                  <a:pt x="5843636" y="1075532"/>
                </a:lnTo>
                <a:lnTo>
                  <a:pt x="5822477" y="1082378"/>
                </a:lnTo>
                <a:lnTo>
                  <a:pt x="5822477" y="1082378"/>
                </a:lnTo>
                <a:lnTo>
                  <a:pt x="5815537" y="1102127"/>
                </a:lnTo>
                <a:lnTo>
                  <a:pt x="5793637" y="1108146"/>
                </a:lnTo>
                <a:lnTo>
                  <a:pt x="5776724" y="1142081"/>
                </a:lnTo>
                <a:lnTo>
                  <a:pt x="5805160" y="1173420"/>
                </a:lnTo>
                <a:lnTo>
                  <a:pt x="5807080" y="1195730"/>
                </a:lnTo>
                <a:lnTo>
                  <a:pt x="5842086" y="1234819"/>
                </a:lnTo>
                <a:lnTo>
                  <a:pt x="5829789" y="1248099"/>
                </a:lnTo>
                <a:lnTo>
                  <a:pt x="5827093" y="1256264"/>
                </a:lnTo>
                <a:lnTo>
                  <a:pt x="5815537" y="1254119"/>
                </a:lnTo>
                <a:lnTo>
                  <a:pt x="5795187" y="1233502"/>
                </a:lnTo>
                <a:lnTo>
                  <a:pt x="5787876" y="1232674"/>
                </a:lnTo>
                <a:lnTo>
                  <a:pt x="5770963" y="1224924"/>
                </a:lnTo>
                <a:lnTo>
                  <a:pt x="5760956" y="1211606"/>
                </a:lnTo>
                <a:lnTo>
                  <a:pt x="5736361" y="1204759"/>
                </a:lnTo>
                <a:lnTo>
                  <a:pt x="5722514" y="1209913"/>
                </a:lnTo>
                <a:lnTo>
                  <a:pt x="5717123" y="1203442"/>
                </a:lnTo>
                <a:lnTo>
                  <a:pt x="5680971" y="1188017"/>
                </a:lnTo>
                <a:lnTo>
                  <a:pt x="5644079" y="1182863"/>
                </a:lnTo>
                <a:lnTo>
                  <a:pt x="5622549" y="1176844"/>
                </a:lnTo>
                <a:lnTo>
                  <a:pt x="5620225" y="1180719"/>
                </a:lnTo>
                <a:lnTo>
                  <a:pt x="5584477" y="1153217"/>
                </a:lnTo>
                <a:lnTo>
                  <a:pt x="5554862" y="1140350"/>
                </a:lnTo>
                <a:lnTo>
                  <a:pt x="5530638" y="1121013"/>
                </a:lnTo>
                <a:lnTo>
                  <a:pt x="5547180" y="1115445"/>
                </a:lnTo>
                <a:lnTo>
                  <a:pt x="5562544" y="1087530"/>
                </a:lnTo>
                <a:lnTo>
                  <a:pt x="5547180" y="1074663"/>
                </a:lnTo>
                <a:lnTo>
                  <a:pt x="5579862" y="1060931"/>
                </a:lnTo>
                <a:lnTo>
                  <a:pt x="5577941" y="1054046"/>
                </a:lnTo>
                <a:lnTo>
                  <a:pt x="5557558" y="1059200"/>
                </a:lnTo>
                <a:lnTo>
                  <a:pt x="5557557" y="1059198"/>
                </a:lnTo>
                <a:lnTo>
                  <a:pt x="5538724" y="1062208"/>
                </a:lnTo>
                <a:lnTo>
                  <a:pt x="5524472" y="1072930"/>
                </a:lnTo>
                <a:lnTo>
                  <a:pt x="5502202" y="1074209"/>
                </a:lnTo>
                <a:lnTo>
                  <a:pt x="5483738" y="1086662"/>
                </a:lnTo>
                <a:lnTo>
                  <a:pt x="5488354" y="1107730"/>
                </a:lnTo>
                <a:lnTo>
                  <a:pt x="5501427" y="1115856"/>
                </a:lnTo>
                <a:lnTo>
                  <a:pt x="5526022" y="1113712"/>
                </a:lnTo>
                <a:lnTo>
                  <a:pt x="5522956" y="1125300"/>
                </a:lnTo>
                <a:lnTo>
                  <a:pt x="5497586" y="1131320"/>
                </a:lnTo>
                <a:lnTo>
                  <a:pt x="5467196" y="1150657"/>
                </a:lnTo>
                <a:lnTo>
                  <a:pt x="5452978" y="1143772"/>
                </a:lnTo>
                <a:lnTo>
                  <a:pt x="5455673" y="1127896"/>
                </a:lnTo>
                <a:lnTo>
                  <a:pt x="5427978" y="1118452"/>
                </a:lnTo>
                <a:lnTo>
                  <a:pt x="5431044" y="1112019"/>
                </a:lnTo>
                <a:lnTo>
                  <a:pt x="5452978" y="1100845"/>
                </a:lnTo>
                <a:lnTo>
                  <a:pt x="5444521" y="1093133"/>
                </a:lnTo>
                <a:lnTo>
                  <a:pt x="5406045" y="1084969"/>
                </a:lnTo>
                <a:lnTo>
                  <a:pt x="5402979" y="1072065"/>
                </a:lnTo>
                <a:lnTo>
                  <a:pt x="5381079" y="1076353"/>
                </a:lnTo>
                <a:lnTo>
                  <a:pt x="5374913" y="1094826"/>
                </a:lnTo>
                <a:lnTo>
                  <a:pt x="5359146" y="1119318"/>
                </a:lnTo>
                <a:lnTo>
                  <a:pt x="5347623" y="1113712"/>
                </a:lnTo>
                <a:lnTo>
                  <a:pt x="5336841" y="1118866"/>
                </a:lnTo>
                <a:lnTo>
                  <a:pt x="5325323" y="1112887"/>
                </a:lnTo>
                <a:lnTo>
                  <a:pt x="5325321" y="1112888"/>
                </a:lnTo>
                <a:lnTo>
                  <a:pt x="5336842" y="1118868"/>
                </a:lnTo>
                <a:lnTo>
                  <a:pt x="5347623" y="1113714"/>
                </a:lnTo>
                <a:lnTo>
                  <a:pt x="5359146" y="1119320"/>
                </a:lnTo>
                <a:lnTo>
                  <a:pt x="5361066" y="1127898"/>
                </a:lnTo>
                <a:lnTo>
                  <a:pt x="5349914" y="1135198"/>
                </a:lnTo>
                <a:lnTo>
                  <a:pt x="5342232" y="1132187"/>
                </a:lnTo>
                <a:lnTo>
                  <a:pt x="5340312" y="1172103"/>
                </a:lnTo>
                <a:lnTo>
                  <a:pt x="5326094" y="1168266"/>
                </a:lnTo>
                <a:lnTo>
                  <a:pt x="5306856" y="1156678"/>
                </a:lnTo>
                <a:lnTo>
                  <a:pt x="5306588" y="1156748"/>
                </a:lnTo>
                <a:lnTo>
                  <a:pt x="5325689" y="1168273"/>
                </a:lnTo>
                <a:lnTo>
                  <a:pt x="5340312" y="1172110"/>
                </a:lnTo>
                <a:lnTo>
                  <a:pt x="5329530" y="1185429"/>
                </a:lnTo>
                <a:lnTo>
                  <a:pt x="5323398" y="1209056"/>
                </a:lnTo>
                <a:lnTo>
                  <a:pt x="5333399" y="1227930"/>
                </a:lnTo>
                <a:lnTo>
                  <a:pt x="5333405" y="1227932"/>
                </a:lnTo>
                <a:lnTo>
                  <a:pt x="5338020" y="1240799"/>
                </a:lnTo>
                <a:lnTo>
                  <a:pt x="5360695" y="1251558"/>
                </a:lnTo>
                <a:lnTo>
                  <a:pt x="5357225" y="1259684"/>
                </a:lnTo>
                <a:lnTo>
                  <a:pt x="5328014" y="1261866"/>
                </a:lnTo>
                <a:lnTo>
                  <a:pt x="5318412" y="1271724"/>
                </a:lnTo>
                <a:lnTo>
                  <a:pt x="5299544" y="1290196"/>
                </a:lnTo>
                <a:lnTo>
                  <a:pt x="5290312" y="1274734"/>
                </a:lnTo>
                <a:lnTo>
                  <a:pt x="5289942" y="1267443"/>
                </a:lnTo>
                <a:lnTo>
                  <a:pt x="5274579" y="1266578"/>
                </a:lnTo>
                <a:lnTo>
                  <a:pt x="5261506" y="1263154"/>
                </a:lnTo>
                <a:lnTo>
                  <a:pt x="5232262" y="1271732"/>
                </a:lnTo>
                <a:lnTo>
                  <a:pt x="5251096" y="1291067"/>
                </a:lnTo>
                <a:lnTo>
                  <a:pt x="5238798" y="1296635"/>
                </a:lnTo>
                <a:lnTo>
                  <a:pt x="5224951" y="1296635"/>
                </a:lnTo>
                <a:lnTo>
                  <a:pt x="5210362" y="1279445"/>
                </a:lnTo>
                <a:lnTo>
                  <a:pt x="5206117" y="1286327"/>
                </a:lnTo>
                <a:lnTo>
                  <a:pt x="5213799" y="1306944"/>
                </a:lnTo>
                <a:lnTo>
                  <a:pt x="5227275" y="1322820"/>
                </a:lnTo>
                <a:lnTo>
                  <a:pt x="5218819" y="1330533"/>
                </a:lnTo>
                <a:lnTo>
                  <a:pt x="5234182" y="1346448"/>
                </a:lnTo>
                <a:lnTo>
                  <a:pt x="5246884" y="1356304"/>
                </a:lnTo>
                <a:lnTo>
                  <a:pt x="5248805" y="1376056"/>
                </a:lnTo>
                <a:lnTo>
                  <a:pt x="5224951" y="1367064"/>
                </a:lnTo>
                <a:lnTo>
                  <a:pt x="5234182" y="1384633"/>
                </a:lnTo>
                <a:lnTo>
                  <a:pt x="5218414" y="1388509"/>
                </a:lnTo>
                <a:lnTo>
                  <a:pt x="5229971" y="1418982"/>
                </a:lnTo>
                <a:lnTo>
                  <a:pt x="5213428" y="1419434"/>
                </a:lnTo>
                <a:lnTo>
                  <a:pt x="5191495" y="1403971"/>
                </a:lnTo>
                <a:lnTo>
                  <a:pt x="5180376" y="1376507"/>
                </a:lnTo>
                <a:lnTo>
                  <a:pt x="5174211" y="1353295"/>
                </a:lnTo>
                <a:lnTo>
                  <a:pt x="5163058" y="1337418"/>
                </a:lnTo>
                <a:lnTo>
                  <a:pt x="5149211" y="1318118"/>
                </a:lnTo>
                <a:lnTo>
                  <a:pt x="5146516" y="1307811"/>
                </a:lnTo>
                <a:lnTo>
                  <a:pt x="5146516" y="1307812"/>
                </a:lnTo>
                <a:lnTo>
                  <a:pt x="5141900" y="1305668"/>
                </a:lnTo>
                <a:lnTo>
                  <a:pt x="5140754" y="1298369"/>
                </a:lnTo>
                <a:lnTo>
                  <a:pt x="5126536" y="1286745"/>
                </a:lnTo>
                <a:lnTo>
                  <a:pt x="5123066" y="1270871"/>
                </a:lnTo>
                <a:lnTo>
                  <a:pt x="5123470" y="1247694"/>
                </a:lnTo>
                <a:lnTo>
                  <a:pt x="5126132" y="1237386"/>
                </a:lnTo>
                <a:lnTo>
                  <a:pt x="5121146" y="1232231"/>
                </a:lnTo>
                <a:lnTo>
                  <a:pt x="5121144" y="1232224"/>
                </a:lnTo>
                <a:lnTo>
                  <a:pt x="5115755" y="1230080"/>
                </a:lnTo>
                <a:lnTo>
                  <a:pt x="5108073" y="1218492"/>
                </a:lnTo>
                <a:lnTo>
                  <a:pt x="5097325" y="1212059"/>
                </a:lnTo>
                <a:lnTo>
                  <a:pt x="5099608" y="1206923"/>
                </a:lnTo>
                <a:lnTo>
                  <a:pt x="5096921" y="1212062"/>
                </a:lnTo>
                <a:lnTo>
                  <a:pt x="5073101" y="1200024"/>
                </a:lnTo>
                <a:lnTo>
                  <a:pt x="5058074" y="1188021"/>
                </a:lnTo>
                <a:lnTo>
                  <a:pt x="5035029" y="1178579"/>
                </a:lnTo>
                <a:lnTo>
                  <a:pt x="5013096" y="1154087"/>
                </a:lnTo>
                <a:lnTo>
                  <a:pt x="5017711" y="1151528"/>
                </a:lnTo>
                <a:lnTo>
                  <a:pt x="5005784" y="1137762"/>
                </a:lnTo>
                <a:lnTo>
                  <a:pt x="5004268" y="1127037"/>
                </a:lnTo>
                <a:lnTo>
                  <a:pt x="4988500" y="1121469"/>
                </a:lnTo>
                <a:lnTo>
                  <a:pt x="4982335" y="1135616"/>
                </a:lnTo>
                <a:lnTo>
                  <a:pt x="4974282" y="1124892"/>
                </a:lnTo>
                <a:lnTo>
                  <a:pt x="4974282" y="1112891"/>
                </a:lnTo>
                <a:lnTo>
                  <a:pt x="4975024" y="1112439"/>
                </a:lnTo>
                <a:lnTo>
                  <a:pt x="4991971" y="1113304"/>
                </a:lnTo>
                <a:lnTo>
                  <a:pt x="4995812" y="1108151"/>
                </a:lnTo>
                <a:lnTo>
                  <a:pt x="5004268" y="1113304"/>
                </a:lnTo>
                <a:lnTo>
                  <a:pt x="5013870" y="1114170"/>
                </a:lnTo>
                <a:lnTo>
                  <a:pt x="5013870" y="1114164"/>
                </a:lnTo>
                <a:lnTo>
                  <a:pt x="5004268" y="1113299"/>
                </a:lnTo>
                <a:lnTo>
                  <a:pt x="4995811" y="1108144"/>
                </a:lnTo>
                <a:lnTo>
                  <a:pt x="4991971" y="1113299"/>
                </a:lnTo>
                <a:lnTo>
                  <a:pt x="4975024" y="1112433"/>
                </a:lnTo>
                <a:lnTo>
                  <a:pt x="4980406" y="1109879"/>
                </a:lnTo>
                <a:lnTo>
                  <a:pt x="4960435" y="1105140"/>
                </a:lnTo>
                <a:lnTo>
                  <a:pt x="4941971" y="1116728"/>
                </a:lnTo>
                <a:lnTo>
                  <a:pt x="4943892" y="1133056"/>
                </a:lnTo>
                <a:lnTo>
                  <a:pt x="4941196" y="1142499"/>
                </a:lnTo>
                <a:lnTo>
                  <a:pt x="4950428" y="1159240"/>
                </a:lnTo>
                <a:lnTo>
                  <a:pt x="4974282" y="1175982"/>
                </a:lnTo>
                <a:lnTo>
                  <a:pt x="4988096" y="1203033"/>
                </a:lnTo>
                <a:lnTo>
                  <a:pt x="5016936" y="1230082"/>
                </a:lnTo>
                <a:lnTo>
                  <a:pt x="5036174" y="1229669"/>
                </a:lnTo>
                <a:lnTo>
                  <a:pt x="5042710" y="1236967"/>
                </a:lnTo>
                <a:lnTo>
                  <a:pt x="5036174" y="1243400"/>
                </a:lnTo>
                <a:lnTo>
                  <a:pt x="5059253" y="1255854"/>
                </a:lnTo>
                <a:lnTo>
                  <a:pt x="5078087" y="1266162"/>
                </a:lnTo>
                <a:lnTo>
                  <a:pt x="5100391" y="1283319"/>
                </a:lnTo>
                <a:lnTo>
                  <a:pt x="5103457" y="1289750"/>
                </a:lnTo>
                <a:lnTo>
                  <a:pt x="5099616" y="1301788"/>
                </a:lnTo>
                <a:lnTo>
                  <a:pt x="5084623" y="1285913"/>
                </a:lnTo>
                <a:lnTo>
                  <a:pt x="5063094" y="1280308"/>
                </a:lnTo>
                <a:lnTo>
                  <a:pt x="5053862" y="1302654"/>
                </a:lnTo>
                <a:lnTo>
                  <a:pt x="5072696" y="1314656"/>
                </a:lnTo>
                <a:lnTo>
                  <a:pt x="5070776" y="1332715"/>
                </a:lnTo>
                <a:lnTo>
                  <a:pt x="5060769" y="1334859"/>
                </a:lnTo>
                <a:lnTo>
                  <a:pt x="5048472" y="1364882"/>
                </a:lnTo>
                <a:lnTo>
                  <a:pt x="5038465" y="1367477"/>
                </a:lnTo>
                <a:lnTo>
                  <a:pt x="5038095" y="1356754"/>
                </a:lnTo>
                <a:lnTo>
                  <a:pt x="5041935" y="1337831"/>
                </a:lnTo>
                <a:lnTo>
                  <a:pt x="5047326" y="1330984"/>
                </a:lnTo>
                <a:lnTo>
                  <a:pt x="5036174" y="1311232"/>
                </a:lnTo>
                <a:lnTo>
                  <a:pt x="5027313" y="1294038"/>
                </a:lnTo>
                <a:lnTo>
                  <a:pt x="5016936" y="1289750"/>
                </a:lnTo>
                <a:lnTo>
                  <a:pt x="5008884" y="1275155"/>
                </a:lnTo>
                <a:lnTo>
                  <a:pt x="4992341" y="1268721"/>
                </a:lnTo>
                <a:lnTo>
                  <a:pt x="4981189" y="1255403"/>
                </a:lnTo>
                <a:lnTo>
                  <a:pt x="4962726" y="1253258"/>
                </a:lnTo>
                <a:lnTo>
                  <a:pt x="4942342" y="1238246"/>
                </a:lnTo>
                <a:lnTo>
                  <a:pt x="4918892" y="1216765"/>
                </a:lnTo>
                <a:lnTo>
                  <a:pt x="4901608" y="1197464"/>
                </a:lnTo>
                <a:lnTo>
                  <a:pt x="4892377" y="1165260"/>
                </a:lnTo>
                <a:lnTo>
                  <a:pt x="4880079" y="1161385"/>
                </a:lnTo>
                <a:lnTo>
                  <a:pt x="4859695" y="1150211"/>
                </a:lnTo>
                <a:lnTo>
                  <a:pt x="4848543" y="1154952"/>
                </a:lnTo>
                <a:lnTo>
                  <a:pt x="4835067" y="1169962"/>
                </a:lnTo>
                <a:lnTo>
                  <a:pt x="4825094" y="1172558"/>
                </a:lnTo>
                <a:lnTo>
                  <a:pt x="4827385" y="1157961"/>
                </a:lnTo>
                <a:lnTo>
                  <a:pt x="4827384" y="1157961"/>
                </a:lnTo>
                <a:lnTo>
                  <a:pt x="4825093" y="1172552"/>
                </a:lnTo>
                <a:lnTo>
                  <a:pt x="4803564" y="1191023"/>
                </a:lnTo>
                <a:lnTo>
                  <a:pt x="4755486" y="1182408"/>
                </a:lnTo>
                <a:lnTo>
                  <a:pt x="4719739" y="1193168"/>
                </a:lnTo>
                <a:lnTo>
                  <a:pt x="4717414" y="1212919"/>
                </a:lnTo>
                <a:lnTo>
                  <a:pt x="4717415" y="1212919"/>
                </a:lnTo>
                <a:lnTo>
                  <a:pt x="4718965" y="1231353"/>
                </a:lnTo>
                <a:lnTo>
                  <a:pt x="4695886" y="1254115"/>
                </a:lnTo>
                <a:lnTo>
                  <a:pt x="4663979" y="1261000"/>
                </a:lnTo>
                <a:lnTo>
                  <a:pt x="4661654" y="1272587"/>
                </a:lnTo>
                <a:lnTo>
                  <a:pt x="4646662" y="1291059"/>
                </a:lnTo>
                <a:lnTo>
                  <a:pt x="4637059" y="1318523"/>
                </a:lnTo>
                <a:lnTo>
                  <a:pt x="4646662" y="1338275"/>
                </a:lnTo>
                <a:lnTo>
                  <a:pt x="4632444" y="1354151"/>
                </a:lnTo>
                <a:lnTo>
                  <a:pt x="4626682" y="1376498"/>
                </a:lnTo>
                <a:lnTo>
                  <a:pt x="4607848" y="1383346"/>
                </a:lnTo>
                <a:lnTo>
                  <a:pt x="4589385" y="1410396"/>
                </a:lnTo>
                <a:lnTo>
                  <a:pt x="4557479" y="1410396"/>
                </a:lnTo>
                <a:lnTo>
                  <a:pt x="4533254" y="1409982"/>
                </a:lnTo>
                <a:lnTo>
                  <a:pt x="4517486" y="1421983"/>
                </a:lnTo>
                <a:lnTo>
                  <a:pt x="4507480" y="1435715"/>
                </a:lnTo>
                <a:lnTo>
                  <a:pt x="4495182" y="1432292"/>
                </a:lnTo>
                <a:lnTo>
                  <a:pt x="4485580" y="1420704"/>
                </a:lnTo>
                <a:lnTo>
                  <a:pt x="4479044" y="1400539"/>
                </a:lnTo>
                <a:lnTo>
                  <a:pt x="4455965" y="1395385"/>
                </a:lnTo>
                <a:lnTo>
                  <a:pt x="4454045" y="1383800"/>
                </a:lnTo>
                <a:lnTo>
                  <a:pt x="4454044" y="1383801"/>
                </a:lnTo>
                <a:lnTo>
                  <a:pt x="4455964" y="1395389"/>
                </a:lnTo>
                <a:lnTo>
                  <a:pt x="4445587" y="1404381"/>
                </a:lnTo>
                <a:lnTo>
                  <a:pt x="4432515" y="1399678"/>
                </a:lnTo>
                <a:lnTo>
                  <a:pt x="4419038" y="1403553"/>
                </a:lnTo>
                <a:lnTo>
                  <a:pt x="4423654" y="1376051"/>
                </a:lnTo>
                <a:lnTo>
                  <a:pt x="4421733" y="1354607"/>
                </a:lnTo>
                <a:lnTo>
                  <a:pt x="4410986" y="1351146"/>
                </a:lnTo>
                <a:lnTo>
                  <a:pt x="4405224" y="1338279"/>
                </a:lnTo>
                <a:lnTo>
                  <a:pt x="4407886" y="1315932"/>
                </a:lnTo>
                <a:lnTo>
                  <a:pt x="4418667" y="1303516"/>
                </a:lnTo>
                <a:lnTo>
                  <a:pt x="4420588" y="1290198"/>
                </a:lnTo>
                <a:lnTo>
                  <a:pt x="4426754" y="1269582"/>
                </a:lnTo>
                <a:lnTo>
                  <a:pt x="4426349" y="1255399"/>
                </a:lnTo>
                <a:lnTo>
                  <a:pt x="4421733" y="1243397"/>
                </a:lnTo>
                <a:lnTo>
                  <a:pt x="4421363" y="1232223"/>
                </a:lnTo>
                <a:lnTo>
                  <a:pt x="4430594" y="1223646"/>
                </a:lnTo>
                <a:lnTo>
                  <a:pt x="4440567" y="1218905"/>
                </a:lnTo>
                <a:lnTo>
                  <a:pt x="4446362" y="1235233"/>
                </a:lnTo>
                <a:lnTo>
                  <a:pt x="4460951" y="1235233"/>
                </a:lnTo>
                <a:lnTo>
                  <a:pt x="4465196" y="1230944"/>
                </a:lnTo>
                <a:lnTo>
                  <a:pt x="4479414" y="1232223"/>
                </a:lnTo>
                <a:lnTo>
                  <a:pt x="4485949" y="1248962"/>
                </a:lnTo>
                <a:lnTo>
                  <a:pt x="4485951" y="1248961"/>
                </a:lnTo>
                <a:lnTo>
                  <a:pt x="4479415" y="1232219"/>
                </a:lnTo>
                <a:lnTo>
                  <a:pt x="4465196" y="1230940"/>
                </a:lnTo>
                <a:lnTo>
                  <a:pt x="4460951" y="1235229"/>
                </a:lnTo>
                <a:lnTo>
                  <a:pt x="4446363" y="1235229"/>
                </a:lnTo>
                <a:lnTo>
                  <a:pt x="4440568" y="1218901"/>
                </a:lnTo>
                <a:lnTo>
                  <a:pt x="4430595" y="1223641"/>
                </a:lnTo>
                <a:lnTo>
                  <a:pt x="4421363" y="1232219"/>
                </a:lnTo>
                <a:lnTo>
                  <a:pt x="4423284" y="1208593"/>
                </a:lnTo>
                <a:lnTo>
                  <a:pt x="4413681" y="1194446"/>
                </a:lnTo>
                <a:lnTo>
                  <a:pt x="4449429" y="1170406"/>
                </a:lnTo>
                <a:lnTo>
                  <a:pt x="4479044" y="1176426"/>
                </a:lnTo>
                <a:lnTo>
                  <a:pt x="4511725" y="1176426"/>
                </a:lnTo>
                <a:lnTo>
                  <a:pt x="4537466" y="1181542"/>
                </a:lnTo>
                <a:lnTo>
                  <a:pt x="4557849" y="1180263"/>
                </a:lnTo>
                <a:lnTo>
                  <a:pt x="4597471" y="1181129"/>
                </a:lnTo>
                <a:lnTo>
                  <a:pt x="4610139" y="1161377"/>
                </a:lnTo>
                <a:lnTo>
                  <a:pt x="4615159" y="1095276"/>
                </a:lnTo>
                <a:lnTo>
                  <a:pt x="4590530" y="1060476"/>
                </a:lnTo>
                <a:lnTo>
                  <a:pt x="4573246" y="1043735"/>
                </a:lnTo>
                <a:lnTo>
                  <a:pt x="4537095" y="1030868"/>
                </a:lnTo>
                <a:lnTo>
                  <a:pt x="4535174" y="1005962"/>
                </a:lnTo>
                <a:lnTo>
                  <a:pt x="4565935" y="999078"/>
                </a:lnTo>
                <a:lnTo>
                  <a:pt x="4605523" y="1007693"/>
                </a:lnTo>
                <a:lnTo>
                  <a:pt x="4598616" y="970335"/>
                </a:lnTo>
                <a:lnTo>
                  <a:pt x="4620920" y="984067"/>
                </a:lnTo>
                <a:lnTo>
                  <a:pt x="4675131" y="958296"/>
                </a:lnTo>
                <a:lnTo>
                  <a:pt x="4682038" y="931246"/>
                </a:lnTo>
                <a:lnTo>
                  <a:pt x="4702421" y="924813"/>
                </a:lnTo>
                <a:lnTo>
                  <a:pt x="4702425" y="924823"/>
                </a:lnTo>
                <a:lnTo>
                  <a:pt x="4720885" y="918391"/>
                </a:lnTo>
                <a:lnTo>
                  <a:pt x="4738202" y="920950"/>
                </a:lnTo>
                <a:lnTo>
                  <a:pt x="4759327" y="914102"/>
                </a:lnTo>
                <a:lnTo>
                  <a:pt x="4774320" y="928248"/>
                </a:lnTo>
                <a:lnTo>
                  <a:pt x="4787356" y="935745"/>
                </a:lnTo>
                <a:lnTo>
                  <a:pt x="4787355" y="935736"/>
                </a:lnTo>
                <a:lnTo>
                  <a:pt x="4774320" y="928240"/>
                </a:lnTo>
                <a:lnTo>
                  <a:pt x="4759327" y="914095"/>
                </a:lnTo>
                <a:lnTo>
                  <a:pt x="4738202" y="920942"/>
                </a:lnTo>
                <a:lnTo>
                  <a:pt x="4720884" y="918384"/>
                </a:lnTo>
                <a:lnTo>
                  <a:pt x="4732811" y="908940"/>
                </a:lnTo>
                <a:lnTo>
                  <a:pt x="4751645" y="861274"/>
                </a:lnTo>
                <a:lnTo>
                  <a:pt x="4782776" y="847542"/>
                </a:lnTo>
                <a:lnTo>
                  <a:pt x="4801644" y="848408"/>
                </a:lnTo>
                <a:lnTo>
                  <a:pt x="4801646" y="848413"/>
                </a:lnTo>
                <a:lnTo>
                  <a:pt x="4805856" y="841530"/>
                </a:lnTo>
                <a:lnTo>
                  <a:pt x="4824690" y="839799"/>
                </a:lnTo>
                <a:lnTo>
                  <a:pt x="4829306" y="846684"/>
                </a:lnTo>
                <a:lnTo>
                  <a:pt x="4843928" y="830808"/>
                </a:lnTo>
                <a:lnTo>
                  <a:pt x="4838167" y="818769"/>
                </a:lnTo>
                <a:lnTo>
                  <a:pt x="4836246" y="800749"/>
                </a:lnTo>
                <a:lnTo>
                  <a:pt x="4826240" y="782276"/>
                </a:lnTo>
                <a:lnTo>
                  <a:pt x="4824319" y="749659"/>
                </a:lnTo>
                <a:lnTo>
                  <a:pt x="4827385" y="741081"/>
                </a:lnTo>
                <a:lnTo>
                  <a:pt x="4833147" y="732052"/>
                </a:lnTo>
                <a:lnTo>
                  <a:pt x="4852385" y="729907"/>
                </a:lnTo>
                <a:lnTo>
                  <a:pt x="4859696" y="720873"/>
                </a:lnTo>
                <a:lnTo>
                  <a:pt x="4876980" y="712295"/>
                </a:lnTo>
                <a:lnTo>
                  <a:pt x="4877384" y="728171"/>
                </a:lnTo>
                <a:lnTo>
                  <a:pt x="4871219" y="738937"/>
                </a:lnTo>
                <a:lnTo>
                  <a:pt x="4874689" y="747514"/>
                </a:lnTo>
                <a:lnTo>
                  <a:pt x="4886987" y="752217"/>
                </a:lnTo>
                <a:lnTo>
                  <a:pt x="4882371" y="764670"/>
                </a:lnTo>
                <a:lnTo>
                  <a:pt x="4875464" y="760832"/>
                </a:lnTo>
                <a:lnTo>
                  <a:pt x="4860842" y="784007"/>
                </a:lnTo>
                <a:lnTo>
                  <a:pt x="4867748" y="799883"/>
                </a:lnTo>
                <a:lnTo>
                  <a:pt x="4868928" y="812336"/>
                </a:lnTo>
                <a:lnTo>
                  <a:pt x="4892377" y="820048"/>
                </a:lnTo>
                <a:lnTo>
                  <a:pt x="4892748" y="831222"/>
                </a:lnTo>
                <a:lnTo>
                  <a:pt x="4915456" y="825202"/>
                </a:lnTo>
                <a:lnTo>
                  <a:pt x="4927350" y="816211"/>
                </a:lnTo>
                <a:lnTo>
                  <a:pt x="4953899" y="829077"/>
                </a:lnTo>
                <a:lnTo>
                  <a:pt x="4965422" y="839385"/>
                </a:lnTo>
                <a:lnTo>
                  <a:pt x="4965501" y="839571"/>
                </a:lnTo>
                <a:lnTo>
                  <a:pt x="4965421" y="839378"/>
                </a:lnTo>
                <a:lnTo>
                  <a:pt x="4980414" y="830349"/>
                </a:lnTo>
                <a:lnTo>
                  <a:pt x="5014645" y="815338"/>
                </a:lnTo>
                <a:lnTo>
                  <a:pt x="5041935" y="803751"/>
                </a:lnTo>
                <a:lnTo>
                  <a:pt x="5065014" y="809770"/>
                </a:lnTo>
                <a:lnTo>
                  <a:pt x="5067305" y="817483"/>
                </a:lnTo>
                <a:lnTo>
                  <a:pt x="5089610" y="817897"/>
                </a:lnTo>
                <a:lnTo>
                  <a:pt x="5089670" y="817904"/>
                </a:lnTo>
                <a:lnTo>
                  <a:pt x="5089610" y="817896"/>
                </a:lnTo>
                <a:lnTo>
                  <a:pt x="5092709" y="803750"/>
                </a:lnTo>
                <a:lnTo>
                  <a:pt x="5123065" y="792991"/>
                </a:lnTo>
                <a:lnTo>
                  <a:pt x="5114980" y="766396"/>
                </a:lnTo>
                <a:lnTo>
                  <a:pt x="5138834" y="756087"/>
                </a:lnTo>
                <a:lnTo>
                  <a:pt x="5176906" y="758232"/>
                </a:lnTo>
                <a:lnTo>
                  <a:pt x="5176934" y="758227"/>
                </a:lnTo>
                <a:lnTo>
                  <a:pt x="5176906" y="758231"/>
                </a:lnTo>
                <a:lnTo>
                  <a:pt x="5138834" y="756087"/>
                </a:lnTo>
                <a:lnTo>
                  <a:pt x="5114980" y="766395"/>
                </a:lnTo>
                <a:lnTo>
                  <a:pt x="5112318" y="742355"/>
                </a:lnTo>
                <a:lnTo>
                  <a:pt x="5120775" y="722149"/>
                </a:lnTo>
                <a:lnTo>
                  <a:pt x="5139979" y="711013"/>
                </a:lnTo>
                <a:lnTo>
                  <a:pt x="5161138" y="735057"/>
                </a:lnTo>
                <a:lnTo>
                  <a:pt x="5178422" y="734605"/>
                </a:lnTo>
                <a:lnTo>
                  <a:pt x="5179197" y="710150"/>
                </a:lnTo>
                <a:lnTo>
                  <a:pt x="5179196" y="710150"/>
                </a:lnTo>
                <a:lnTo>
                  <a:pt x="5178826" y="691265"/>
                </a:lnTo>
                <a:lnTo>
                  <a:pt x="5171515" y="695554"/>
                </a:lnTo>
                <a:lnTo>
                  <a:pt x="5155747" y="684380"/>
                </a:lnTo>
                <a:lnTo>
                  <a:pt x="5151535" y="665908"/>
                </a:lnTo>
                <a:lnTo>
                  <a:pt x="5177276" y="657329"/>
                </a:lnTo>
                <a:lnTo>
                  <a:pt x="5203825" y="652626"/>
                </a:lnTo>
                <a:lnTo>
                  <a:pt x="5228420" y="657781"/>
                </a:lnTo>
                <a:lnTo>
                  <a:pt x="5250354" y="656915"/>
                </a:lnTo>
                <a:lnTo>
                  <a:pt x="5254565" y="662070"/>
                </a:lnTo>
                <a:lnTo>
                  <a:pt x="5242365" y="680359"/>
                </a:lnTo>
                <a:lnTo>
                  <a:pt x="5254970" y="662065"/>
                </a:lnTo>
                <a:lnTo>
                  <a:pt x="5250354" y="656910"/>
                </a:lnTo>
                <a:lnTo>
                  <a:pt x="5272254" y="639717"/>
                </a:lnTo>
                <a:lnTo>
                  <a:pt x="5246483" y="624709"/>
                </a:lnTo>
                <a:lnTo>
                  <a:pt x="5246479" y="624713"/>
                </a:lnTo>
                <a:lnTo>
                  <a:pt x="5208037" y="627271"/>
                </a:lnTo>
                <a:lnTo>
                  <a:pt x="5172290" y="638444"/>
                </a:lnTo>
                <a:lnTo>
                  <a:pt x="5138059" y="644877"/>
                </a:lnTo>
                <a:lnTo>
                  <a:pt x="5123066" y="628136"/>
                </a:lnTo>
                <a:lnTo>
                  <a:pt x="5100391" y="618279"/>
                </a:lnTo>
                <a:lnTo>
                  <a:pt x="5101166" y="587354"/>
                </a:lnTo>
                <a:lnTo>
                  <a:pt x="5086914" y="559891"/>
                </a:lnTo>
                <a:lnTo>
                  <a:pt x="5094225" y="541833"/>
                </a:lnTo>
                <a:lnTo>
                  <a:pt x="5109993" y="522532"/>
                </a:lnTo>
                <a:lnTo>
                  <a:pt x="5151906" y="489877"/>
                </a:lnTo>
                <a:lnTo>
                  <a:pt x="5164608" y="483445"/>
                </a:lnTo>
                <a:lnTo>
                  <a:pt x="5159992" y="470992"/>
                </a:lnTo>
                <a:lnTo>
                  <a:pt x="5129231" y="457262"/>
                </a:lnTo>
                <a:lnTo>
                  <a:pt x="5129225" y="457254"/>
                </a:lnTo>
                <a:lnTo>
                  <a:pt x="5095776" y="465416"/>
                </a:lnTo>
                <a:lnTo>
                  <a:pt x="5079233" y="486031"/>
                </a:lnTo>
                <a:lnTo>
                  <a:pt x="5084994" y="504918"/>
                </a:lnTo>
                <a:lnTo>
                  <a:pt x="5055783" y="528957"/>
                </a:lnTo>
                <a:lnTo>
                  <a:pt x="5018857" y="555594"/>
                </a:lnTo>
                <a:lnTo>
                  <a:pt x="5008480" y="598934"/>
                </a:lnTo>
                <a:lnTo>
                  <a:pt x="5025797" y="620416"/>
                </a:lnTo>
                <a:lnTo>
                  <a:pt x="5048876" y="638023"/>
                </a:lnTo>
                <a:lnTo>
                  <a:pt x="5033108" y="673651"/>
                </a:lnTo>
                <a:lnTo>
                  <a:pt x="5011175" y="680498"/>
                </a:lnTo>
                <a:lnTo>
                  <a:pt x="5008109" y="734186"/>
                </a:lnTo>
                <a:lnTo>
                  <a:pt x="4998507" y="763794"/>
                </a:lnTo>
                <a:lnTo>
                  <a:pt x="4971182" y="760822"/>
                </a:lnTo>
                <a:lnTo>
                  <a:pt x="4960435" y="786142"/>
                </a:lnTo>
                <a:lnTo>
                  <a:pt x="4935065" y="787835"/>
                </a:lnTo>
                <a:lnTo>
                  <a:pt x="4925429" y="757361"/>
                </a:lnTo>
                <a:lnTo>
                  <a:pt x="4904304" y="721317"/>
                </a:lnTo>
                <a:lnTo>
                  <a:pt x="4884292" y="676211"/>
                </a:lnTo>
                <a:lnTo>
                  <a:pt x="4884291" y="676212"/>
                </a:lnTo>
                <a:lnTo>
                  <a:pt x="4868153" y="656912"/>
                </a:lnTo>
                <a:lnTo>
                  <a:pt x="4827386" y="693405"/>
                </a:lnTo>
                <a:lnTo>
                  <a:pt x="4798545" y="700704"/>
                </a:lnTo>
                <a:lnTo>
                  <a:pt x="4767784" y="684827"/>
                </a:lnTo>
                <a:lnTo>
                  <a:pt x="4758553" y="650892"/>
                </a:lnTo>
                <a:lnTo>
                  <a:pt x="4749725" y="579185"/>
                </a:lnTo>
                <a:lnTo>
                  <a:pt x="4768189" y="559886"/>
                </a:lnTo>
                <a:lnTo>
                  <a:pt x="4822399" y="534115"/>
                </a:lnTo>
                <a:lnTo>
                  <a:pt x="4861212" y="502777"/>
                </a:lnTo>
                <a:lnTo>
                  <a:pt x="4895443" y="460680"/>
                </a:lnTo>
                <a:lnTo>
                  <a:pt x="4937727" y="403607"/>
                </a:lnTo>
                <a:lnTo>
                  <a:pt x="4968488" y="382126"/>
                </a:lnTo>
                <a:lnTo>
                  <a:pt x="5016937" y="345632"/>
                </a:lnTo>
                <a:lnTo>
                  <a:pt x="5057704" y="333179"/>
                </a:lnTo>
                <a:lnTo>
                  <a:pt x="5090015" y="334910"/>
                </a:lnTo>
                <a:lnTo>
                  <a:pt x="5114239" y="311283"/>
                </a:lnTo>
                <a:lnTo>
                  <a:pt x="5149616" y="312563"/>
                </a:lnTo>
                <a:lnTo>
                  <a:pt x="5182668" y="306995"/>
                </a:lnTo>
                <a:lnTo>
                  <a:pt x="5248030" y="327610"/>
                </a:lnTo>
                <a:lnTo>
                  <a:pt x="5224951" y="335323"/>
                </a:lnTo>
                <a:lnTo>
                  <a:pt x="5251095" y="352928"/>
                </a:lnTo>
                <a:lnTo>
                  <a:pt x="5251095" y="352928"/>
                </a:lnTo>
                <a:lnTo>
                  <a:pt x="5268413" y="343485"/>
                </a:lnTo>
                <a:lnTo>
                  <a:pt x="5304935" y="360642"/>
                </a:lnTo>
                <a:lnTo>
                  <a:pt x="5360695" y="367526"/>
                </a:lnTo>
                <a:lnTo>
                  <a:pt x="5445296" y="400144"/>
                </a:lnTo>
                <a:lnTo>
                  <a:pt x="5464500" y="414328"/>
                </a:lnTo>
                <a:lnTo>
                  <a:pt x="5472182" y="433629"/>
                </a:lnTo>
                <a:lnTo>
                  <a:pt x="5454123" y="449091"/>
                </a:lnTo>
                <a:lnTo>
                  <a:pt x="5423362" y="457255"/>
                </a:lnTo>
                <a:lnTo>
                  <a:pt x="5326869" y="434493"/>
                </a:lnTo>
                <a:lnTo>
                  <a:pt x="5313021" y="438369"/>
                </a:lnTo>
                <a:lnTo>
                  <a:pt x="5351464" y="459851"/>
                </a:lnTo>
                <a:lnTo>
                  <a:pt x="5356080" y="473581"/>
                </a:lnTo>
                <a:lnTo>
                  <a:pt x="5365311" y="504920"/>
                </a:lnTo>
                <a:lnTo>
                  <a:pt x="5394152" y="513949"/>
                </a:lnTo>
                <a:lnTo>
                  <a:pt x="5412615" y="521661"/>
                </a:lnTo>
                <a:lnTo>
                  <a:pt x="5411436" y="507064"/>
                </a:lnTo>
                <a:lnTo>
                  <a:pt x="5395668" y="494197"/>
                </a:lnTo>
                <a:lnTo>
                  <a:pt x="5405674" y="483024"/>
                </a:lnTo>
                <a:lnTo>
                  <a:pt x="5460659" y="501496"/>
                </a:lnTo>
                <a:lnTo>
                  <a:pt x="5476057" y="494197"/>
                </a:lnTo>
                <a:lnTo>
                  <a:pt x="5455673" y="472302"/>
                </a:lnTo>
                <a:lnTo>
                  <a:pt x="5494116" y="443109"/>
                </a:lnTo>
                <a:lnTo>
                  <a:pt x="5513320" y="444802"/>
                </a:lnTo>
                <a:lnTo>
                  <a:pt x="5535624" y="455109"/>
                </a:lnTo>
                <a:lnTo>
                  <a:pt x="5540644" y="434493"/>
                </a:lnTo>
                <a:lnTo>
                  <a:pt x="5518340" y="416886"/>
                </a:lnTo>
                <a:lnTo>
                  <a:pt x="5522181" y="399731"/>
                </a:lnTo>
                <a:lnTo>
                  <a:pt x="5501427" y="381259"/>
                </a:lnTo>
                <a:lnTo>
                  <a:pt x="5559849" y="391153"/>
                </a:lnTo>
                <a:lnTo>
                  <a:pt x="5577166" y="407030"/>
                </a:lnTo>
                <a:lnTo>
                  <a:pt x="5553312" y="410904"/>
                </a:lnTo>
                <a:lnTo>
                  <a:pt x="5559107" y="427195"/>
                </a:lnTo>
                <a:lnTo>
                  <a:pt x="5578312" y="437090"/>
                </a:lnTo>
                <a:lnTo>
                  <a:pt x="5607152" y="430657"/>
                </a:lnTo>
                <a:lnTo>
                  <a:pt x="5605232" y="412185"/>
                </a:lnTo>
                <a:lnTo>
                  <a:pt x="5641754" y="398001"/>
                </a:lnTo>
                <a:lnTo>
                  <a:pt x="5700984" y="373546"/>
                </a:lnTo>
                <a:lnTo>
                  <a:pt x="5716348" y="374411"/>
                </a:lnTo>
                <a:lnTo>
                  <a:pt x="5704050" y="391980"/>
                </a:lnTo>
                <a:lnTo>
                  <a:pt x="5729825" y="395442"/>
                </a:lnTo>
                <a:lnTo>
                  <a:pt x="5739798" y="385134"/>
                </a:lnTo>
                <a:lnTo>
                  <a:pt x="5776320" y="384681"/>
                </a:lnTo>
                <a:lnTo>
                  <a:pt x="5800174" y="372680"/>
                </a:lnTo>
                <a:lnTo>
                  <a:pt x="5830934" y="389837"/>
                </a:lnTo>
                <a:lnTo>
                  <a:pt x="5844007" y="370535"/>
                </a:lnTo>
                <a:lnTo>
                  <a:pt x="5815537" y="354209"/>
                </a:lnTo>
                <a:lnTo>
                  <a:pt x="5821332" y="344766"/>
                </a:lnTo>
                <a:lnTo>
                  <a:pt x="5882854" y="353343"/>
                </a:lnTo>
                <a:lnTo>
                  <a:pt x="5914760" y="362785"/>
                </a:lnTo>
                <a:lnTo>
                  <a:pt x="6003572" y="395442"/>
                </a:lnTo>
                <a:lnTo>
                  <a:pt x="6008559" y="380393"/>
                </a:lnTo>
                <a:lnTo>
                  <a:pt x="5980493" y="364969"/>
                </a:lnTo>
                <a:lnTo>
                  <a:pt x="5976652" y="358949"/>
                </a:lnTo>
                <a:lnTo>
                  <a:pt x="5951282" y="356352"/>
                </a:lnTo>
                <a:lnTo>
                  <a:pt x="5950912" y="342208"/>
                </a:lnTo>
                <a:lnTo>
                  <a:pt x="5928203" y="320311"/>
                </a:lnTo>
                <a:lnTo>
                  <a:pt x="5922442" y="311282"/>
                </a:lnTo>
                <a:lnTo>
                  <a:pt x="5943196" y="285961"/>
                </a:lnTo>
                <a:lnTo>
                  <a:pt x="5940501" y="260604"/>
                </a:lnTo>
                <a:lnTo>
                  <a:pt x="5950912" y="255450"/>
                </a:lnTo>
                <a:lnTo>
                  <a:pt x="6005122" y="262749"/>
                </a:lnTo>
                <a:lnTo>
                  <a:pt x="6018969" y="278212"/>
                </a:lnTo>
                <a:lnTo>
                  <a:pt x="6015095" y="300973"/>
                </a:lnTo>
                <a:lnTo>
                  <a:pt x="6032413" y="309551"/>
                </a:lnTo>
                <a:lnTo>
                  <a:pt x="6050101" y="329303"/>
                </a:lnTo>
                <a:lnTo>
                  <a:pt x="6068564" y="368392"/>
                </a:lnTo>
                <a:lnTo>
                  <a:pt x="6100841" y="386412"/>
                </a:lnTo>
                <a:lnTo>
                  <a:pt x="6103166" y="405751"/>
                </a:lnTo>
                <a:lnTo>
                  <a:pt x="6086252" y="447398"/>
                </a:lnTo>
                <a:lnTo>
                  <a:pt x="6111622" y="451687"/>
                </a:lnTo>
                <a:lnTo>
                  <a:pt x="6114318" y="440927"/>
                </a:lnTo>
                <a:lnTo>
                  <a:pt x="6132006" y="433629"/>
                </a:lnTo>
                <a:lnTo>
                  <a:pt x="6129681" y="419032"/>
                </a:lnTo>
                <a:lnTo>
                  <a:pt x="6138542" y="405299"/>
                </a:lnTo>
                <a:lnTo>
                  <a:pt x="6117384" y="388557"/>
                </a:lnTo>
                <a:lnTo>
                  <a:pt x="6115463" y="369672"/>
                </a:lnTo>
                <a:lnTo>
                  <a:pt x="6093159" y="367112"/>
                </a:lnTo>
                <a:lnTo>
                  <a:pt x="6078941" y="351650"/>
                </a:lnTo>
                <a:lnTo>
                  <a:pt x="6077021" y="322455"/>
                </a:lnTo>
                <a:lnTo>
                  <a:pt x="6038174" y="300108"/>
                </a:lnTo>
                <a:lnTo>
                  <a:pt x="6060107" y="281222"/>
                </a:lnTo>
                <a:lnTo>
                  <a:pt x="6043194" y="261469"/>
                </a:lnTo>
                <a:lnTo>
                  <a:pt x="6051651" y="260604"/>
                </a:lnTo>
                <a:lnTo>
                  <a:pt x="6072001" y="275654"/>
                </a:lnTo>
                <a:lnTo>
                  <a:pt x="6082007" y="302704"/>
                </a:lnTo>
                <a:lnTo>
                  <a:pt x="6105457" y="307858"/>
                </a:lnTo>
                <a:lnTo>
                  <a:pt x="6083928" y="287655"/>
                </a:lnTo>
                <a:lnTo>
                  <a:pt x="6108152" y="276932"/>
                </a:lnTo>
                <a:lnTo>
                  <a:pt x="6146224" y="275202"/>
                </a:lnTo>
                <a:lnTo>
                  <a:pt x="6192348" y="291530"/>
                </a:lnTo>
                <a:lnTo>
                  <a:pt x="6159296" y="268355"/>
                </a:lnTo>
                <a:lnTo>
                  <a:pt x="6136218" y="239160"/>
                </a:lnTo>
                <a:lnTo>
                  <a:pt x="6163912" y="233554"/>
                </a:lnTo>
                <a:lnTo>
                  <a:pt x="6209666" y="234871"/>
                </a:lnTo>
                <a:lnTo>
                  <a:pt x="6246592" y="231409"/>
                </a:lnTo>
                <a:lnTo>
                  <a:pt x="6220448" y="217264"/>
                </a:lnTo>
                <a:lnTo>
                  <a:pt x="6226209" y="199654"/>
                </a:lnTo>
                <a:lnTo>
                  <a:pt x="6246188" y="198375"/>
                </a:lnTo>
                <a:lnTo>
                  <a:pt x="6270042" y="185471"/>
                </a:lnTo>
                <a:lnTo>
                  <a:pt x="6314246" y="182047"/>
                </a:lnTo>
                <a:lnTo>
                  <a:pt x="6312696" y="174749"/>
                </a:lnTo>
                <a:lnTo>
                  <a:pt x="6357304" y="172153"/>
                </a:lnTo>
                <a:lnTo>
                  <a:pt x="6378092" y="178172"/>
                </a:lnTo>
                <a:lnTo>
                  <a:pt x="6403462" y="164027"/>
                </a:lnTo>
                <a:lnTo>
                  <a:pt x="6436514" y="164854"/>
                </a:lnTo>
                <a:lnTo>
                  <a:pt x="6429607" y="153267"/>
                </a:lnTo>
                <a:lnTo>
                  <a:pt x="6434223" y="142545"/>
                </a:lnTo>
                <a:close/>
                <a:moveTo>
                  <a:pt x="2966038" y="128819"/>
                </a:moveTo>
                <a:lnTo>
                  <a:pt x="3000640" y="129233"/>
                </a:lnTo>
                <a:lnTo>
                  <a:pt x="3007951" y="133973"/>
                </a:lnTo>
                <a:lnTo>
                  <a:pt x="3002931" y="136983"/>
                </a:lnTo>
                <a:lnTo>
                  <a:pt x="2993699" y="137396"/>
                </a:lnTo>
                <a:lnTo>
                  <a:pt x="2962939" y="135666"/>
                </a:lnTo>
                <a:close/>
                <a:moveTo>
                  <a:pt x="2718032" y="120655"/>
                </a:moveTo>
                <a:lnTo>
                  <a:pt x="2737640" y="124944"/>
                </a:lnTo>
                <a:lnTo>
                  <a:pt x="2722243" y="132694"/>
                </a:lnTo>
                <a:lnTo>
                  <a:pt x="2681105" y="139541"/>
                </a:lnTo>
                <a:lnTo>
                  <a:pt x="2665337" y="131377"/>
                </a:lnTo>
                <a:lnTo>
                  <a:pt x="2689562" y="123213"/>
                </a:lnTo>
                <a:close/>
                <a:moveTo>
                  <a:pt x="5038095" y="113765"/>
                </a:moveTo>
                <a:lnTo>
                  <a:pt x="5047327" y="122794"/>
                </a:lnTo>
                <a:lnTo>
                  <a:pt x="5074247" y="128362"/>
                </a:lnTo>
                <a:lnTo>
                  <a:pt x="5037320" y="139122"/>
                </a:lnTo>
                <a:lnTo>
                  <a:pt x="5005414" y="133103"/>
                </a:lnTo>
                <a:lnTo>
                  <a:pt x="5015791" y="126669"/>
                </a:lnTo>
                <a:lnTo>
                  <a:pt x="5003494" y="118505"/>
                </a:lnTo>
                <a:close/>
                <a:moveTo>
                  <a:pt x="2736090" y="103913"/>
                </a:moveTo>
                <a:lnTo>
                  <a:pt x="2744177" y="105192"/>
                </a:lnTo>
                <a:lnTo>
                  <a:pt x="2759944" y="109933"/>
                </a:lnTo>
                <a:lnTo>
                  <a:pt x="2733025" y="114635"/>
                </a:lnTo>
                <a:lnTo>
                  <a:pt x="2704184" y="114635"/>
                </a:lnTo>
                <a:lnTo>
                  <a:pt x="2708800" y="111212"/>
                </a:lnTo>
                <a:close/>
                <a:moveTo>
                  <a:pt x="2956807" y="103462"/>
                </a:moveTo>
                <a:lnTo>
                  <a:pt x="2977931" y="103913"/>
                </a:lnTo>
                <a:lnTo>
                  <a:pt x="2986018" y="105644"/>
                </a:lnTo>
                <a:lnTo>
                  <a:pt x="2997170" y="114222"/>
                </a:lnTo>
                <a:lnTo>
                  <a:pt x="2982952" y="123213"/>
                </a:lnTo>
                <a:lnTo>
                  <a:pt x="2951045" y="128819"/>
                </a:lnTo>
                <a:lnTo>
                  <a:pt x="2943330" y="122799"/>
                </a:lnTo>
                <a:lnTo>
                  <a:pt x="2946800" y="113356"/>
                </a:lnTo>
                <a:close/>
                <a:moveTo>
                  <a:pt x="2852597" y="92740"/>
                </a:moveTo>
                <a:lnTo>
                  <a:pt x="2881808" y="96163"/>
                </a:lnTo>
                <a:lnTo>
                  <a:pt x="2917589" y="105192"/>
                </a:lnTo>
                <a:lnTo>
                  <a:pt x="2916814" y="116780"/>
                </a:lnTo>
                <a:lnTo>
                  <a:pt x="2911828" y="127088"/>
                </a:lnTo>
                <a:lnTo>
                  <a:pt x="2886828" y="124530"/>
                </a:lnTo>
                <a:lnTo>
                  <a:pt x="2867590" y="116366"/>
                </a:lnTo>
                <a:lnTo>
                  <a:pt x="2830293" y="115501"/>
                </a:lnTo>
                <a:lnTo>
                  <a:pt x="2856068" y="107788"/>
                </a:lnTo>
                <a:lnTo>
                  <a:pt x="2842591" y="101769"/>
                </a:lnTo>
                <a:close/>
                <a:moveTo>
                  <a:pt x="6376138" y="91868"/>
                </a:moveTo>
                <a:lnTo>
                  <a:pt x="6390390" y="93185"/>
                </a:lnTo>
                <a:lnTo>
                  <a:pt x="6450732" y="107331"/>
                </a:lnTo>
                <a:lnTo>
                  <a:pt x="6457673" y="116774"/>
                </a:lnTo>
                <a:lnTo>
                  <a:pt x="6371152" y="126668"/>
                </a:lnTo>
                <a:lnTo>
                  <a:pt x="6365390" y="94464"/>
                </a:lnTo>
                <a:close/>
                <a:moveTo>
                  <a:pt x="4928899" y="75128"/>
                </a:moveTo>
                <a:lnTo>
                  <a:pt x="4951979" y="83743"/>
                </a:lnTo>
                <a:lnTo>
                  <a:pt x="5011950" y="101312"/>
                </a:lnTo>
                <a:lnTo>
                  <a:pt x="4971183" y="111207"/>
                </a:lnTo>
                <a:lnTo>
                  <a:pt x="4965422" y="129228"/>
                </a:lnTo>
                <a:lnTo>
                  <a:pt x="4951204" y="133968"/>
                </a:lnTo>
                <a:lnTo>
                  <a:pt x="4946588" y="154998"/>
                </a:lnTo>
                <a:lnTo>
                  <a:pt x="4925429" y="156278"/>
                </a:lnTo>
                <a:lnTo>
                  <a:pt x="4885066" y="140401"/>
                </a:lnTo>
                <a:lnTo>
                  <a:pt x="4899689" y="131372"/>
                </a:lnTo>
                <a:lnTo>
                  <a:pt x="4872364" y="124073"/>
                </a:lnTo>
                <a:lnTo>
                  <a:pt x="4835842" y="103457"/>
                </a:lnTo>
                <a:lnTo>
                  <a:pt x="4820479" y="84571"/>
                </a:lnTo>
                <a:lnTo>
                  <a:pt x="4865087" y="75993"/>
                </a:lnTo>
                <a:lnTo>
                  <a:pt x="4875464" y="84157"/>
                </a:lnTo>
                <a:lnTo>
                  <a:pt x="4899689" y="84157"/>
                </a:lnTo>
                <a:lnTo>
                  <a:pt x="4904304" y="75993"/>
                </a:lnTo>
                <a:close/>
                <a:moveTo>
                  <a:pt x="5024652" y="61847"/>
                </a:moveTo>
                <a:lnTo>
                  <a:pt x="5068485" y="66964"/>
                </a:lnTo>
                <a:lnTo>
                  <a:pt x="5103458" y="75128"/>
                </a:lnTo>
                <a:lnTo>
                  <a:pt x="5082703" y="88032"/>
                </a:lnTo>
                <a:lnTo>
                  <a:pt x="5034254" y="90590"/>
                </a:lnTo>
                <a:lnTo>
                  <a:pt x="4983110" y="86715"/>
                </a:lnTo>
                <a:lnTo>
                  <a:pt x="4978898" y="79868"/>
                </a:lnTo>
                <a:lnTo>
                  <a:pt x="4954270" y="79868"/>
                </a:lnTo>
                <a:lnTo>
                  <a:pt x="4933886" y="69146"/>
                </a:lnTo>
                <a:lnTo>
                  <a:pt x="4983885" y="62675"/>
                </a:lnTo>
                <a:lnTo>
                  <a:pt x="5009255" y="68280"/>
                </a:lnTo>
                <a:close/>
                <a:moveTo>
                  <a:pt x="5471037" y="55826"/>
                </a:moveTo>
                <a:lnTo>
                  <a:pt x="5498327" y="60529"/>
                </a:lnTo>
                <a:lnTo>
                  <a:pt x="5494116" y="63990"/>
                </a:lnTo>
                <a:lnTo>
                  <a:pt x="5474103" y="66963"/>
                </a:lnTo>
                <a:lnTo>
                  <a:pt x="5459885" y="68693"/>
                </a:lnTo>
                <a:lnTo>
                  <a:pt x="5459514" y="72117"/>
                </a:lnTo>
                <a:lnTo>
                  <a:pt x="5442196" y="75992"/>
                </a:lnTo>
                <a:lnTo>
                  <a:pt x="5421071" y="70838"/>
                </a:lnTo>
                <a:lnTo>
                  <a:pt x="5426428" y="63539"/>
                </a:lnTo>
                <a:lnTo>
                  <a:pt x="5389536" y="63125"/>
                </a:lnTo>
                <a:lnTo>
                  <a:pt x="5419151" y="58836"/>
                </a:lnTo>
                <a:lnTo>
                  <a:pt x="5444117" y="58385"/>
                </a:lnTo>
                <a:lnTo>
                  <a:pt x="5451428" y="64818"/>
                </a:lnTo>
                <a:lnTo>
                  <a:pt x="5457594" y="59664"/>
                </a:lnTo>
                <a:close/>
                <a:moveTo>
                  <a:pt x="3125199" y="48083"/>
                </a:moveTo>
                <a:lnTo>
                  <a:pt x="3132914" y="60122"/>
                </a:lnTo>
                <a:lnTo>
                  <a:pt x="3155185" y="64824"/>
                </a:lnTo>
                <a:lnTo>
                  <a:pt x="3177893" y="69151"/>
                </a:lnTo>
                <a:lnTo>
                  <a:pt x="3175198" y="84162"/>
                </a:lnTo>
                <a:lnTo>
                  <a:pt x="3187495" y="92326"/>
                </a:lnTo>
                <a:lnTo>
                  <a:pt x="3156735" y="99173"/>
                </a:lnTo>
                <a:lnTo>
                  <a:pt x="3106365" y="117645"/>
                </a:lnTo>
                <a:lnTo>
                  <a:pt x="3073684" y="119790"/>
                </a:lnTo>
                <a:lnTo>
                  <a:pt x="3041373" y="116366"/>
                </a:lnTo>
                <a:lnTo>
                  <a:pt x="3033692" y="106058"/>
                </a:lnTo>
                <a:lnTo>
                  <a:pt x="3043698" y="97480"/>
                </a:lnTo>
                <a:lnTo>
                  <a:pt x="3064452" y="91047"/>
                </a:lnTo>
                <a:lnTo>
                  <a:pt x="3033321" y="91047"/>
                </a:lnTo>
                <a:lnTo>
                  <a:pt x="3023719" y="83297"/>
                </a:lnTo>
                <a:lnTo>
                  <a:pt x="3025235" y="72988"/>
                </a:lnTo>
                <a:lnTo>
                  <a:pt x="3048685" y="62680"/>
                </a:lnTo>
                <a:lnTo>
                  <a:pt x="3068293" y="55833"/>
                </a:lnTo>
                <a:lnTo>
                  <a:pt x="3087161" y="54102"/>
                </a:lnTo>
                <a:lnTo>
                  <a:pt x="3085611" y="49399"/>
                </a:lnTo>
                <a:close/>
                <a:moveTo>
                  <a:pt x="6220818" y="48076"/>
                </a:moveTo>
                <a:lnTo>
                  <a:pt x="6266201" y="59664"/>
                </a:lnTo>
                <a:lnTo>
                  <a:pt x="6331564" y="81560"/>
                </a:lnTo>
                <a:lnTo>
                  <a:pt x="6353093" y="103042"/>
                </a:lnTo>
                <a:lnTo>
                  <a:pt x="6318862" y="106051"/>
                </a:lnTo>
                <a:lnTo>
                  <a:pt x="6263506" y="99167"/>
                </a:lnTo>
                <a:lnTo>
                  <a:pt x="6225030" y="90175"/>
                </a:lnTo>
                <a:lnTo>
                  <a:pt x="6193528" y="72982"/>
                </a:lnTo>
                <a:lnTo>
                  <a:pt x="6165462" y="68693"/>
                </a:lnTo>
                <a:lnTo>
                  <a:pt x="6190832" y="53231"/>
                </a:lnTo>
                <a:close/>
                <a:moveTo>
                  <a:pt x="3485501" y="7301"/>
                </a:moveTo>
                <a:lnTo>
                  <a:pt x="3518553" y="9031"/>
                </a:lnTo>
                <a:lnTo>
                  <a:pt x="3552379" y="10311"/>
                </a:lnTo>
                <a:lnTo>
                  <a:pt x="3593147" y="11590"/>
                </a:lnTo>
                <a:lnTo>
                  <a:pt x="3625457" y="13734"/>
                </a:lnTo>
                <a:lnTo>
                  <a:pt x="3650423" y="19340"/>
                </a:lnTo>
                <a:lnTo>
                  <a:pt x="3645066" y="25322"/>
                </a:lnTo>
                <a:lnTo>
                  <a:pt x="3598537" y="33937"/>
                </a:lnTo>
                <a:lnTo>
                  <a:pt x="3555479" y="38226"/>
                </a:lnTo>
                <a:lnTo>
                  <a:pt x="3536612" y="42929"/>
                </a:lnTo>
                <a:lnTo>
                  <a:pt x="3571988" y="42929"/>
                </a:lnTo>
                <a:lnTo>
                  <a:pt x="3522798" y="56247"/>
                </a:lnTo>
                <a:lnTo>
                  <a:pt x="3490117" y="62266"/>
                </a:lnTo>
                <a:lnTo>
                  <a:pt x="3445104" y="81152"/>
                </a:lnTo>
                <a:lnTo>
                  <a:pt x="3407437" y="85441"/>
                </a:lnTo>
                <a:lnTo>
                  <a:pt x="3392039" y="90181"/>
                </a:lnTo>
                <a:lnTo>
                  <a:pt x="3338604" y="92326"/>
                </a:lnTo>
                <a:lnTo>
                  <a:pt x="3359358" y="95335"/>
                </a:lnTo>
                <a:lnTo>
                  <a:pt x="3343220" y="99624"/>
                </a:lnTo>
                <a:lnTo>
                  <a:pt x="3347061" y="111626"/>
                </a:lnTo>
                <a:lnTo>
                  <a:pt x="3323240" y="120241"/>
                </a:lnTo>
                <a:lnTo>
                  <a:pt x="3290559" y="127088"/>
                </a:lnTo>
                <a:lnTo>
                  <a:pt x="3273242" y="137396"/>
                </a:lnTo>
                <a:lnTo>
                  <a:pt x="3242110" y="144695"/>
                </a:lnTo>
                <a:lnTo>
                  <a:pt x="3239415" y="150715"/>
                </a:lnTo>
                <a:lnTo>
                  <a:pt x="3270176" y="149849"/>
                </a:lnTo>
                <a:lnTo>
                  <a:pt x="3265560" y="155417"/>
                </a:lnTo>
                <a:lnTo>
                  <a:pt x="3204813" y="171745"/>
                </a:lnTo>
                <a:lnTo>
                  <a:pt x="3164416" y="164033"/>
                </a:lnTo>
                <a:lnTo>
                  <a:pt x="3108286" y="168322"/>
                </a:lnTo>
                <a:lnTo>
                  <a:pt x="3084836" y="165312"/>
                </a:lnTo>
                <a:lnTo>
                  <a:pt x="3052525" y="163581"/>
                </a:lnTo>
                <a:lnTo>
                  <a:pt x="3062161" y="151128"/>
                </a:lnTo>
                <a:lnTo>
                  <a:pt x="3100604" y="145560"/>
                </a:lnTo>
                <a:lnTo>
                  <a:pt x="3110206" y="127088"/>
                </a:lnTo>
                <a:lnTo>
                  <a:pt x="3122133" y="125395"/>
                </a:lnTo>
                <a:lnTo>
                  <a:pt x="3158285" y="136117"/>
                </a:lnTo>
                <a:lnTo>
                  <a:pt x="3150198" y="120241"/>
                </a:lnTo>
                <a:lnTo>
                  <a:pt x="3127119" y="115501"/>
                </a:lnTo>
                <a:lnTo>
                  <a:pt x="3150603" y="106058"/>
                </a:lnTo>
                <a:lnTo>
                  <a:pt x="3186721" y="100490"/>
                </a:lnTo>
                <a:lnTo>
                  <a:pt x="3200197" y="91874"/>
                </a:lnTo>
                <a:lnTo>
                  <a:pt x="3185575" y="82431"/>
                </a:lnTo>
                <a:lnTo>
                  <a:pt x="3190966" y="70844"/>
                </a:lnTo>
                <a:lnTo>
                  <a:pt x="3235574" y="71709"/>
                </a:lnTo>
                <a:lnTo>
                  <a:pt x="3246322" y="73854"/>
                </a:lnTo>
                <a:lnTo>
                  <a:pt x="3280923" y="66141"/>
                </a:lnTo>
                <a:lnTo>
                  <a:pt x="3246322" y="63131"/>
                </a:lnTo>
                <a:lnTo>
                  <a:pt x="3186721" y="64824"/>
                </a:lnTo>
                <a:lnTo>
                  <a:pt x="3165596" y="56698"/>
                </a:lnTo>
                <a:lnTo>
                  <a:pt x="3161721" y="48083"/>
                </a:lnTo>
                <a:lnTo>
                  <a:pt x="3149828" y="41649"/>
                </a:lnTo>
                <a:lnTo>
                  <a:pt x="3154814" y="34802"/>
                </a:lnTo>
                <a:lnTo>
                  <a:pt x="3183655" y="30476"/>
                </a:lnTo>
                <a:lnTo>
                  <a:pt x="3203634" y="30062"/>
                </a:lnTo>
                <a:lnTo>
                  <a:pt x="3239010" y="26638"/>
                </a:lnTo>
                <a:lnTo>
                  <a:pt x="3271321" y="19340"/>
                </a:lnTo>
                <a:lnTo>
                  <a:pt x="3290155" y="20205"/>
                </a:lnTo>
                <a:lnTo>
                  <a:pt x="3300936" y="25773"/>
                </a:lnTo>
                <a:lnTo>
                  <a:pt x="3325161" y="15051"/>
                </a:lnTo>
                <a:lnTo>
                  <a:pt x="3349756" y="11590"/>
                </a:lnTo>
                <a:lnTo>
                  <a:pt x="3380517" y="9445"/>
                </a:lnTo>
                <a:lnTo>
                  <a:pt x="3429741" y="8580"/>
                </a:lnTo>
                <a:lnTo>
                  <a:pt x="3436648" y="10724"/>
                </a:lnTo>
                <a:close/>
                <a:moveTo>
                  <a:pt x="4089935" y="0"/>
                </a:moveTo>
                <a:lnTo>
                  <a:pt x="4214898" y="2144"/>
                </a:lnTo>
                <a:lnTo>
                  <a:pt x="4309472" y="17607"/>
                </a:lnTo>
                <a:lnTo>
                  <a:pt x="4277565" y="24905"/>
                </a:lnTo>
                <a:lnTo>
                  <a:pt x="4215640" y="26184"/>
                </a:lnTo>
                <a:lnTo>
                  <a:pt x="4127602" y="28329"/>
                </a:lnTo>
                <a:lnTo>
                  <a:pt x="4134509" y="32204"/>
                </a:lnTo>
                <a:lnTo>
                  <a:pt x="4192594" y="29194"/>
                </a:lnTo>
                <a:lnTo>
                  <a:pt x="4239089" y="36944"/>
                </a:lnTo>
                <a:lnTo>
                  <a:pt x="4272950" y="30473"/>
                </a:lnTo>
                <a:lnTo>
                  <a:pt x="4284102" y="37772"/>
                </a:lnTo>
                <a:lnTo>
                  <a:pt x="4262168" y="50225"/>
                </a:lnTo>
                <a:lnTo>
                  <a:pt x="4306406" y="42098"/>
                </a:lnTo>
                <a:lnTo>
                  <a:pt x="4387907" y="34348"/>
                </a:lnTo>
                <a:lnTo>
                  <a:pt x="4435985" y="38637"/>
                </a:lnTo>
                <a:lnTo>
                  <a:pt x="4443667" y="47666"/>
                </a:lnTo>
                <a:lnTo>
                  <a:pt x="4373284" y="63129"/>
                </a:lnTo>
                <a:lnTo>
                  <a:pt x="4362907" y="68697"/>
                </a:lnTo>
                <a:lnTo>
                  <a:pt x="4308326" y="72121"/>
                </a:lnTo>
                <a:lnTo>
                  <a:pt x="4346769" y="73437"/>
                </a:lnTo>
                <a:lnTo>
                  <a:pt x="4323319" y="90593"/>
                </a:lnTo>
                <a:lnTo>
                  <a:pt x="4306001" y="106055"/>
                </a:lnTo>
                <a:lnTo>
                  <a:pt x="4300611" y="133519"/>
                </a:lnTo>
                <a:lnTo>
                  <a:pt x="4317928" y="150712"/>
                </a:lnTo>
                <a:lnTo>
                  <a:pt x="4290234" y="151126"/>
                </a:lnTo>
                <a:lnTo>
                  <a:pt x="4259473" y="159704"/>
                </a:lnTo>
                <a:lnTo>
                  <a:pt x="4289088" y="173022"/>
                </a:lnTo>
                <a:lnTo>
                  <a:pt x="4288717" y="195783"/>
                </a:lnTo>
                <a:lnTo>
                  <a:pt x="4269109" y="198379"/>
                </a:lnTo>
                <a:lnTo>
                  <a:pt x="4288313" y="221558"/>
                </a:lnTo>
                <a:lnTo>
                  <a:pt x="4246805" y="223251"/>
                </a:lnTo>
                <a:lnTo>
                  <a:pt x="4266009" y="234425"/>
                </a:lnTo>
                <a:lnTo>
                  <a:pt x="4257957" y="243868"/>
                </a:lnTo>
                <a:lnTo>
                  <a:pt x="4231037" y="248157"/>
                </a:lnTo>
                <a:lnTo>
                  <a:pt x="4205262" y="248157"/>
                </a:lnTo>
                <a:lnTo>
                  <a:pt x="4224871" y="266630"/>
                </a:lnTo>
                <a:lnTo>
                  <a:pt x="4222580" y="279083"/>
                </a:lnTo>
                <a:lnTo>
                  <a:pt x="4187978" y="267495"/>
                </a:lnTo>
                <a:lnTo>
                  <a:pt x="4176422" y="275208"/>
                </a:lnTo>
                <a:lnTo>
                  <a:pt x="4200276" y="282093"/>
                </a:lnTo>
                <a:lnTo>
                  <a:pt x="4221805" y="298835"/>
                </a:lnTo>
                <a:lnTo>
                  <a:pt x="4224871" y="322011"/>
                </a:lnTo>
                <a:lnTo>
                  <a:pt x="4189899" y="327165"/>
                </a:lnTo>
                <a:lnTo>
                  <a:pt x="4176826" y="316029"/>
                </a:lnTo>
                <a:lnTo>
                  <a:pt x="4156443" y="299701"/>
                </a:lnTo>
                <a:lnTo>
                  <a:pt x="4159138" y="319001"/>
                </a:lnTo>
                <a:lnTo>
                  <a:pt x="4133364" y="334050"/>
                </a:lnTo>
                <a:lnTo>
                  <a:pt x="4184508" y="335329"/>
                </a:lnTo>
                <a:lnTo>
                  <a:pt x="4211024" y="337060"/>
                </a:lnTo>
                <a:lnTo>
                  <a:pt x="4153747" y="361514"/>
                </a:lnTo>
                <a:lnTo>
                  <a:pt x="4095696" y="384688"/>
                </a:lnTo>
                <a:lnTo>
                  <a:pt x="4035320" y="394170"/>
                </a:lnTo>
                <a:lnTo>
                  <a:pt x="4013420" y="394998"/>
                </a:lnTo>
                <a:lnTo>
                  <a:pt x="3990341" y="406171"/>
                </a:lnTo>
                <a:lnTo>
                  <a:pt x="3954561" y="436646"/>
                </a:lnTo>
                <a:lnTo>
                  <a:pt x="3905741" y="457712"/>
                </a:lnTo>
                <a:lnTo>
                  <a:pt x="3891119" y="458540"/>
                </a:lnTo>
                <a:lnTo>
                  <a:pt x="3861908" y="466290"/>
                </a:lnTo>
                <a:lnTo>
                  <a:pt x="3830776" y="473135"/>
                </a:lnTo>
                <a:lnTo>
                  <a:pt x="3808068" y="492058"/>
                </a:lnTo>
                <a:lnTo>
                  <a:pt x="3801532" y="513089"/>
                </a:lnTo>
                <a:lnTo>
                  <a:pt x="3785393" y="532839"/>
                </a:lnTo>
                <a:lnTo>
                  <a:pt x="3744255" y="557294"/>
                </a:lnTo>
                <a:lnTo>
                  <a:pt x="3745805" y="580919"/>
                </a:lnTo>
                <a:lnTo>
                  <a:pt x="3728858" y="606691"/>
                </a:lnTo>
                <a:lnTo>
                  <a:pt x="3709249" y="637578"/>
                </a:lnTo>
                <a:lnTo>
                  <a:pt x="3677747" y="638857"/>
                </a:lnTo>
                <a:lnTo>
                  <a:pt x="3653893" y="613989"/>
                </a:lnTo>
                <a:lnTo>
                  <a:pt x="3611206" y="613989"/>
                </a:lnTo>
                <a:lnTo>
                  <a:pt x="3596213" y="596796"/>
                </a:lnTo>
                <a:lnTo>
                  <a:pt x="3592372" y="566737"/>
                </a:lnTo>
                <a:lnTo>
                  <a:pt x="3569293" y="528550"/>
                </a:lnTo>
                <a:lnTo>
                  <a:pt x="3565856" y="508800"/>
                </a:lnTo>
                <a:lnTo>
                  <a:pt x="3573168" y="481750"/>
                </a:lnTo>
                <a:lnTo>
                  <a:pt x="3555479" y="453838"/>
                </a:lnTo>
                <a:lnTo>
                  <a:pt x="3571618" y="432357"/>
                </a:lnTo>
                <a:lnTo>
                  <a:pt x="3562016" y="421634"/>
                </a:lnTo>
                <a:lnTo>
                  <a:pt x="3595842" y="387698"/>
                </a:lnTo>
                <a:lnTo>
                  <a:pt x="3629669" y="376976"/>
                </a:lnTo>
                <a:lnTo>
                  <a:pt x="3642371" y="364974"/>
                </a:lnTo>
                <a:lnTo>
                  <a:pt x="3655814" y="342214"/>
                </a:lnTo>
                <a:lnTo>
                  <a:pt x="3629298" y="352522"/>
                </a:lnTo>
                <a:lnTo>
                  <a:pt x="3617001" y="356810"/>
                </a:lnTo>
                <a:lnTo>
                  <a:pt x="3597763" y="361101"/>
                </a:lnTo>
                <a:lnTo>
                  <a:pt x="3577379" y="351657"/>
                </a:lnTo>
                <a:lnTo>
                  <a:pt x="3584690" y="332319"/>
                </a:lnTo>
                <a:lnTo>
                  <a:pt x="3598908" y="317308"/>
                </a:lnTo>
                <a:lnTo>
                  <a:pt x="3617371" y="317308"/>
                </a:lnTo>
                <a:lnTo>
                  <a:pt x="3653119" y="324606"/>
                </a:lnTo>
                <a:lnTo>
                  <a:pt x="3627749" y="306548"/>
                </a:lnTo>
                <a:lnTo>
                  <a:pt x="3615451" y="296691"/>
                </a:lnTo>
                <a:lnTo>
                  <a:pt x="3594292" y="300979"/>
                </a:lnTo>
                <a:lnTo>
                  <a:pt x="3581624" y="294095"/>
                </a:lnTo>
                <a:lnTo>
                  <a:pt x="3615451" y="268361"/>
                </a:lnTo>
                <a:lnTo>
                  <a:pt x="3608510" y="258053"/>
                </a:lnTo>
                <a:lnTo>
                  <a:pt x="3603928" y="238714"/>
                </a:lnTo>
                <a:lnTo>
                  <a:pt x="3596988" y="210384"/>
                </a:lnTo>
                <a:lnTo>
                  <a:pt x="3579704" y="200072"/>
                </a:lnTo>
                <a:lnTo>
                  <a:pt x="3586611" y="188936"/>
                </a:lnTo>
                <a:lnTo>
                  <a:pt x="3548168" y="173022"/>
                </a:lnTo>
                <a:lnTo>
                  <a:pt x="3511646" y="171743"/>
                </a:lnTo>
                <a:lnTo>
                  <a:pt x="3462793" y="172608"/>
                </a:lnTo>
                <a:lnTo>
                  <a:pt x="3417814" y="174301"/>
                </a:lnTo>
                <a:lnTo>
                  <a:pt x="3403192" y="166175"/>
                </a:lnTo>
                <a:lnTo>
                  <a:pt x="3385133" y="149433"/>
                </a:lnTo>
                <a:lnTo>
                  <a:pt x="3437423" y="141683"/>
                </a:lnTo>
                <a:lnTo>
                  <a:pt x="3473574" y="140404"/>
                </a:lnTo>
                <a:lnTo>
                  <a:pt x="3403967" y="133971"/>
                </a:lnTo>
                <a:lnTo>
                  <a:pt x="3373206" y="123211"/>
                </a:lnTo>
                <a:lnTo>
                  <a:pt x="3383583" y="114219"/>
                </a:lnTo>
                <a:lnTo>
                  <a:pt x="3458177" y="102180"/>
                </a:lnTo>
                <a:lnTo>
                  <a:pt x="3529705" y="90593"/>
                </a:lnTo>
                <a:lnTo>
                  <a:pt x="3543148" y="82015"/>
                </a:lnTo>
                <a:lnTo>
                  <a:pt x="3504335" y="73851"/>
                </a:lnTo>
                <a:lnTo>
                  <a:pt x="3526639" y="64822"/>
                </a:lnTo>
                <a:lnTo>
                  <a:pt x="3596617" y="49397"/>
                </a:lnTo>
                <a:lnTo>
                  <a:pt x="3621987" y="46387"/>
                </a:lnTo>
                <a:lnTo>
                  <a:pt x="3623133" y="36944"/>
                </a:lnTo>
                <a:lnTo>
                  <a:pt x="3665820" y="31339"/>
                </a:lnTo>
                <a:lnTo>
                  <a:pt x="3718110" y="28329"/>
                </a:lnTo>
                <a:lnTo>
                  <a:pt x="3768109" y="28329"/>
                </a:lnTo>
                <a:lnTo>
                  <a:pt x="3781182" y="34800"/>
                </a:lnTo>
                <a:lnTo>
                  <a:pt x="3832292" y="23626"/>
                </a:lnTo>
                <a:lnTo>
                  <a:pt x="3865749" y="30925"/>
                </a:lnTo>
                <a:lnTo>
                  <a:pt x="3887278" y="32618"/>
                </a:lnTo>
                <a:lnTo>
                  <a:pt x="3917264" y="39502"/>
                </a:lnTo>
                <a:lnTo>
                  <a:pt x="3884987" y="28329"/>
                </a:lnTo>
                <a:lnTo>
                  <a:pt x="3892668" y="19337"/>
                </a:lnTo>
                <a:lnTo>
                  <a:pt x="3953819" y="7750"/>
                </a:lnTo>
                <a:lnTo>
                  <a:pt x="4009175" y="8577"/>
                </a:lnTo>
                <a:lnTo>
                  <a:pt x="4033029" y="1279"/>
                </a:lnTo>
                <a:close/>
              </a:path>
            </a:pathLst>
          </a:custGeom>
          <a:gradFill>
            <a:gsLst>
              <a:gs pos="0">
                <a:schemeClr val="accent1"/>
              </a:gs>
              <a:gs pos="37000">
                <a:schemeClr val="accent2"/>
              </a:gs>
              <a:gs pos="78000">
                <a:schemeClr val="accent3"/>
              </a:gs>
              <a:gs pos="100000">
                <a:schemeClr val="accent4"/>
              </a:gs>
            </a:gsLst>
            <a:path path="circle">
              <a:fillToRect t="100000" r="100000"/>
            </a:path>
            <a:tileRect l="-100000" b="-10000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
  <p:cSld name="2_Diapositiva de título">
    <p:bg>
      <p:bgPr>
        <a:solidFill>
          <a:srgbClr val="F2F2F2"/>
        </a:solidFill>
        <a:effectLst/>
      </p:bgPr>
    </p:bg>
    <p:spTree>
      <p:nvGrpSpPr>
        <p:cNvPr id="1" name="Shape 32"/>
        <p:cNvGrpSpPr/>
        <p:nvPr/>
      </p:nvGrpSpPr>
      <p:grpSpPr>
        <a:xfrm>
          <a:off x="0" y="0"/>
          <a:ext cx="0" cy="0"/>
          <a:chOff x="0" y="0"/>
          <a:chExt cx="0" cy="0"/>
        </a:xfrm>
      </p:grpSpPr>
      <p:sp>
        <p:nvSpPr>
          <p:cNvPr id="33" name="Google Shape;33;p7"/>
          <p:cNvSpPr/>
          <p:nvPr/>
        </p:nvSpPr>
        <p:spPr>
          <a:xfrm>
            <a:off x="6269969" y="221839"/>
            <a:ext cx="5322263" cy="2560690"/>
          </a:xfrm>
          <a:custGeom>
            <a:avLst/>
            <a:gdLst/>
            <a:ahLst/>
            <a:cxnLst/>
            <a:rect l="l" t="t" r="r" b="b"/>
            <a:pathLst>
              <a:path w="9450227" h="4546769" extrusionOk="0">
                <a:moveTo>
                  <a:pt x="3048315" y="4446732"/>
                </a:moveTo>
                <a:lnTo>
                  <a:pt x="3066003" y="4450607"/>
                </a:lnTo>
                <a:lnTo>
                  <a:pt x="3066004" y="4450609"/>
                </a:lnTo>
                <a:lnTo>
                  <a:pt x="3080625" y="4465618"/>
                </a:lnTo>
                <a:lnTo>
                  <a:pt x="3100975" y="4490524"/>
                </a:lnTo>
                <a:lnTo>
                  <a:pt x="3138272" y="4509861"/>
                </a:lnTo>
                <a:lnTo>
                  <a:pt x="3173278" y="4517574"/>
                </a:lnTo>
                <a:lnTo>
                  <a:pt x="3169033" y="4533902"/>
                </a:lnTo>
                <a:lnTo>
                  <a:pt x="3148278" y="4535595"/>
                </a:lnTo>
                <a:lnTo>
                  <a:pt x="3132511" y="4524007"/>
                </a:lnTo>
                <a:lnTo>
                  <a:pt x="3118292" y="4523142"/>
                </a:lnTo>
                <a:lnTo>
                  <a:pt x="3094439" y="4523142"/>
                </a:lnTo>
                <a:lnTo>
                  <a:pt x="3094439" y="4523142"/>
                </a:lnTo>
                <a:lnTo>
                  <a:pt x="3118293" y="4523142"/>
                </a:lnTo>
                <a:lnTo>
                  <a:pt x="3132141" y="4524007"/>
                </a:lnTo>
                <a:lnTo>
                  <a:pt x="3129816" y="4536912"/>
                </a:lnTo>
                <a:lnTo>
                  <a:pt x="3114452" y="4546769"/>
                </a:lnTo>
                <a:lnTo>
                  <a:pt x="3103300" y="4545903"/>
                </a:lnTo>
                <a:lnTo>
                  <a:pt x="3089082" y="4543345"/>
                </a:lnTo>
                <a:lnTo>
                  <a:pt x="3068294" y="4533902"/>
                </a:lnTo>
                <a:lnTo>
                  <a:pt x="3042924" y="4529162"/>
                </a:lnTo>
                <a:lnTo>
                  <a:pt x="3006773" y="4510689"/>
                </a:lnTo>
                <a:lnTo>
                  <a:pt x="2976416" y="4493534"/>
                </a:lnTo>
                <a:lnTo>
                  <a:pt x="2929888" y="4457041"/>
                </a:lnTo>
                <a:lnTo>
                  <a:pt x="2951417" y="4463925"/>
                </a:lnTo>
                <a:lnTo>
                  <a:pt x="2992959" y="4485370"/>
                </a:lnTo>
                <a:lnTo>
                  <a:pt x="3027561" y="4497409"/>
                </a:lnTo>
                <a:lnTo>
                  <a:pt x="3033322" y="4482360"/>
                </a:lnTo>
                <a:lnTo>
                  <a:pt x="3032547" y="4460464"/>
                </a:lnTo>
                <a:close/>
                <a:moveTo>
                  <a:pt x="3264010" y="4433865"/>
                </a:moveTo>
                <a:lnTo>
                  <a:pt x="3265156" y="4434730"/>
                </a:lnTo>
                <a:lnTo>
                  <a:pt x="3267076" y="4435558"/>
                </a:lnTo>
                <a:lnTo>
                  <a:pt x="3267481" y="4437288"/>
                </a:lnTo>
                <a:lnTo>
                  <a:pt x="3266335" y="4438154"/>
                </a:lnTo>
                <a:lnTo>
                  <a:pt x="3265560" y="4437702"/>
                </a:lnTo>
                <a:lnTo>
                  <a:pt x="3265156" y="4436875"/>
                </a:lnTo>
                <a:lnTo>
                  <a:pt x="3264415" y="4435144"/>
                </a:lnTo>
                <a:close/>
                <a:moveTo>
                  <a:pt x="3292480" y="4429576"/>
                </a:moveTo>
                <a:lnTo>
                  <a:pt x="3293221" y="4429576"/>
                </a:lnTo>
                <a:lnTo>
                  <a:pt x="3293996" y="4430404"/>
                </a:lnTo>
                <a:lnTo>
                  <a:pt x="3294771" y="4433000"/>
                </a:lnTo>
                <a:lnTo>
                  <a:pt x="3292851" y="4432548"/>
                </a:lnTo>
                <a:lnTo>
                  <a:pt x="3291705" y="4430855"/>
                </a:lnTo>
                <a:close/>
                <a:moveTo>
                  <a:pt x="3231733" y="4422691"/>
                </a:moveTo>
                <a:lnTo>
                  <a:pt x="3233654" y="4423105"/>
                </a:lnTo>
                <a:lnTo>
                  <a:pt x="3235170" y="4423105"/>
                </a:lnTo>
                <a:lnTo>
                  <a:pt x="3235574" y="4426566"/>
                </a:lnTo>
                <a:lnTo>
                  <a:pt x="3235170" y="4428259"/>
                </a:lnTo>
                <a:lnTo>
                  <a:pt x="3233250" y="4428259"/>
                </a:lnTo>
                <a:lnTo>
                  <a:pt x="3230554" y="4426115"/>
                </a:lnTo>
                <a:lnTo>
                  <a:pt x="3229409" y="4424422"/>
                </a:lnTo>
                <a:lnTo>
                  <a:pt x="3231329" y="4423970"/>
                </a:lnTo>
                <a:close/>
                <a:moveTo>
                  <a:pt x="3237495" y="4408960"/>
                </a:moveTo>
                <a:lnTo>
                  <a:pt x="3239011" y="4408960"/>
                </a:lnTo>
                <a:lnTo>
                  <a:pt x="3240931" y="4410239"/>
                </a:lnTo>
                <a:lnTo>
                  <a:pt x="3245177" y="4411969"/>
                </a:lnTo>
                <a:lnTo>
                  <a:pt x="3249017" y="4413248"/>
                </a:lnTo>
                <a:lnTo>
                  <a:pt x="3251713" y="4410239"/>
                </a:lnTo>
                <a:lnTo>
                  <a:pt x="3253633" y="4409825"/>
                </a:lnTo>
                <a:lnTo>
                  <a:pt x="3255554" y="4410239"/>
                </a:lnTo>
                <a:lnTo>
                  <a:pt x="3256699" y="4411518"/>
                </a:lnTo>
                <a:lnTo>
                  <a:pt x="3258620" y="4411518"/>
                </a:lnTo>
                <a:lnTo>
                  <a:pt x="3263236" y="4409825"/>
                </a:lnTo>
                <a:lnTo>
                  <a:pt x="3264010" y="4410239"/>
                </a:lnTo>
                <a:lnTo>
                  <a:pt x="3265560" y="4408960"/>
                </a:lnTo>
                <a:lnTo>
                  <a:pt x="3267076" y="4409825"/>
                </a:lnTo>
                <a:lnTo>
                  <a:pt x="3269031" y="4411104"/>
                </a:lnTo>
                <a:lnTo>
                  <a:pt x="3269031" y="4412383"/>
                </a:lnTo>
                <a:lnTo>
                  <a:pt x="3267481" y="4413662"/>
                </a:lnTo>
                <a:lnTo>
                  <a:pt x="3267076" y="4415393"/>
                </a:lnTo>
                <a:lnTo>
                  <a:pt x="3266335" y="4416258"/>
                </a:lnTo>
                <a:lnTo>
                  <a:pt x="3265156" y="4417537"/>
                </a:lnTo>
                <a:lnTo>
                  <a:pt x="3264010" y="4419682"/>
                </a:lnTo>
                <a:lnTo>
                  <a:pt x="3262090" y="4423970"/>
                </a:lnTo>
                <a:lnTo>
                  <a:pt x="3259395" y="4428711"/>
                </a:lnTo>
                <a:lnTo>
                  <a:pt x="3257878" y="4429125"/>
                </a:lnTo>
                <a:lnTo>
                  <a:pt x="3254408" y="4429576"/>
                </a:lnTo>
                <a:lnTo>
                  <a:pt x="3252858" y="4429125"/>
                </a:lnTo>
                <a:lnTo>
                  <a:pt x="3252083" y="4429125"/>
                </a:lnTo>
                <a:lnTo>
                  <a:pt x="3252083" y="4432548"/>
                </a:lnTo>
                <a:lnTo>
                  <a:pt x="3250938" y="4434730"/>
                </a:lnTo>
                <a:lnTo>
                  <a:pt x="3250567" y="4435144"/>
                </a:lnTo>
                <a:lnTo>
                  <a:pt x="3249017" y="4435144"/>
                </a:lnTo>
                <a:lnTo>
                  <a:pt x="3248243" y="4435558"/>
                </a:lnTo>
                <a:lnTo>
                  <a:pt x="3248243" y="4436009"/>
                </a:lnTo>
                <a:lnTo>
                  <a:pt x="3244031" y="4436009"/>
                </a:lnTo>
                <a:lnTo>
                  <a:pt x="3240561" y="4434730"/>
                </a:lnTo>
                <a:lnTo>
                  <a:pt x="3236316" y="4431720"/>
                </a:lnTo>
                <a:lnTo>
                  <a:pt x="3239415" y="4428259"/>
                </a:lnTo>
                <a:lnTo>
                  <a:pt x="3243256" y="4428259"/>
                </a:lnTo>
                <a:lnTo>
                  <a:pt x="3246322" y="4426115"/>
                </a:lnTo>
                <a:lnTo>
                  <a:pt x="3248243" y="4424422"/>
                </a:lnTo>
                <a:lnTo>
                  <a:pt x="3249017" y="4423105"/>
                </a:lnTo>
                <a:lnTo>
                  <a:pt x="3249792" y="4422277"/>
                </a:lnTo>
                <a:lnTo>
                  <a:pt x="3249792" y="4420961"/>
                </a:lnTo>
                <a:lnTo>
                  <a:pt x="3248243" y="4420547"/>
                </a:lnTo>
                <a:lnTo>
                  <a:pt x="3247097" y="4420547"/>
                </a:lnTo>
                <a:lnTo>
                  <a:pt x="3246322" y="4420961"/>
                </a:lnTo>
                <a:lnTo>
                  <a:pt x="3243256" y="4421826"/>
                </a:lnTo>
                <a:lnTo>
                  <a:pt x="3241336" y="4420547"/>
                </a:lnTo>
                <a:lnTo>
                  <a:pt x="3242481" y="4420095"/>
                </a:lnTo>
                <a:lnTo>
                  <a:pt x="3244031" y="4420095"/>
                </a:lnTo>
                <a:lnTo>
                  <a:pt x="3247872" y="4418403"/>
                </a:lnTo>
                <a:lnTo>
                  <a:pt x="3248243" y="4417951"/>
                </a:lnTo>
                <a:lnTo>
                  <a:pt x="3246322" y="4416258"/>
                </a:lnTo>
                <a:lnTo>
                  <a:pt x="3243256" y="4414528"/>
                </a:lnTo>
                <a:lnTo>
                  <a:pt x="3240561" y="4413248"/>
                </a:lnTo>
                <a:lnTo>
                  <a:pt x="3240190" y="4411969"/>
                </a:lnTo>
                <a:lnTo>
                  <a:pt x="3239415" y="4411104"/>
                </a:lnTo>
                <a:close/>
                <a:moveTo>
                  <a:pt x="3275162" y="4405950"/>
                </a:moveTo>
                <a:lnTo>
                  <a:pt x="3277083" y="4405950"/>
                </a:lnTo>
                <a:lnTo>
                  <a:pt x="3280924" y="4407680"/>
                </a:lnTo>
                <a:lnTo>
                  <a:pt x="3285169" y="4407229"/>
                </a:lnTo>
                <a:lnTo>
                  <a:pt x="3287089" y="4407680"/>
                </a:lnTo>
                <a:lnTo>
                  <a:pt x="3289010" y="4409373"/>
                </a:lnTo>
                <a:lnTo>
                  <a:pt x="3288639" y="4411104"/>
                </a:lnTo>
                <a:lnTo>
                  <a:pt x="3287089" y="4410239"/>
                </a:lnTo>
                <a:lnTo>
                  <a:pt x="3286315" y="4411104"/>
                </a:lnTo>
                <a:lnTo>
                  <a:pt x="3287089" y="4413248"/>
                </a:lnTo>
                <a:lnTo>
                  <a:pt x="3288235" y="4413662"/>
                </a:lnTo>
                <a:lnTo>
                  <a:pt x="3293221" y="4415807"/>
                </a:lnTo>
                <a:lnTo>
                  <a:pt x="3294401" y="4416258"/>
                </a:lnTo>
                <a:lnTo>
                  <a:pt x="3293996" y="4415393"/>
                </a:lnTo>
                <a:lnTo>
                  <a:pt x="3292480" y="4413662"/>
                </a:lnTo>
                <a:lnTo>
                  <a:pt x="3292076" y="4411969"/>
                </a:lnTo>
                <a:lnTo>
                  <a:pt x="3292076" y="4411104"/>
                </a:lnTo>
                <a:lnTo>
                  <a:pt x="3293221" y="4410239"/>
                </a:lnTo>
                <a:lnTo>
                  <a:pt x="3298242" y="4409825"/>
                </a:lnTo>
                <a:lnTo>
                  <a:pt x="3299758" y="4410239"/>
                </a:lnTo>
                <a:lnTo>
                  <a:pt x="3303632" y="4414114"/>
                </a:lnTo>
                <a:lnTo>
                  <a:pt x="3300937" y="4414528"/>
                </a:lnTo>
                <a:lnTo>
                  <a:pt x="3300533" y="4416258"/>
                </a:lnTo>
                <a:lnTo>
                  <a:pt x="3302857" y="4416672"/>
                </a:lnTo>
                <a:lnTo>
                  <a:pt x="3304778" y="4417951"/>
                </a:lnTo>
                <a:lnTo>
                  <a:pt x="3304373" y="4419682"/>
                </a:lnTo>
                <a:lnTo>
                  <a:pt x="3304778" y="4420095"/>
                </a:lnTo>
                <a:lnTo>
                  <a:pt x="3300937" y="4421826"/>
                </a:lnTo>
                <a:lnTo>
                  <a:pt x="3298242" y="4422277"/>
                </a:lnTo>
                <a:lnTo>
                  <a:pt x="3297096" y="4423970"/>
                </a:lnTo>
                <a:lnTo>
                  <a:pt x="3294771" y="4425250"/>
                </a:lnTo>
                <a:lnTo>
                  <a:pt x="3287460" y="4427394"/>
                </a:lnTo>
                <a:lnTo>
                  <a:pt x="3289010" y="4429576"/>
                </a:lnTo>
                <a:lnTo>
                  <a:pt x="3289381" y="4430855"/>
                </a:lnTo>
                <a:lnTo>
                  <a:pt x="3290155" y="4433000"/>
                </a:lnTo>
                <a:lnTo>
                  <a:pt x="3277858" y="4430404"/>
                </a:lnTo>
                <a:lnTo>
                  <a:pt x="3276712" y="4430404"/>
                </a:lnTo>
                <a:lnTo>
                  <a:pt x="3280924" y="4435558"/>
                </a:lnTo>
                <a:lnTo>
                  <a:pt x="3279003" y="4436875"/>
                </a:lnTo>
                <a:lnTo>
                  <a:pt x="3277083" y="4435558"/>
                </a:lnTo>
                <a:lnTo>
                  <a:pt x="3275162" y="4436009"/>
                </a:lnTo>
                <a:lnTo>
                  <a:pt x="3275162" y="4439847"/>
                </a:lnTo>
                <a:lnTo>
                  <a:pt x="3271322" y="4437702"/>
                </a:lnTo>
                <a:lnTo>
                  <a:pt x="3267481" y="4433865"/>
                </a:lnTo>
                <a:lnTo>
                  <a:pt x="3266335" y="4432548"/>
                </a:lnTo>
                <a:lnTo>
                  <a:pt x="3267851" y="4428711"/>
                </a:lnTo>
                <a:lnTo>
                  <a:pt x="3267076" y="4427394"/>
                </a:lnTo>
                <a:lnTo>
                  <a:pt x="3271322" y="4422691"/>
                </a:lnTo>
                <a:lnTo>
                  <a:pt x="3272097" y="4420961"/>
                </a:lnTo>
                <a:lnTo>
                  <a:pt x="3273613" y="4420547"/>
                </a:lnTo>
                <a:lnTo>
                  <a:pt x="3275567" y="4420095"/>
                </a:lnTo>
                <a:lnTo>
                  <a:pt x="3275937" y="4419682"/>
                </a:lnTo>
                <a:lnTo>
                  <a:pt x="3275567" y="4418403"/>
                </a:lnTo>
                <a:lnTo>
                  <a:pt x="3274017" y="4416258"/>
                </a:lnTo>
                <a:lnTo>
                  <a:pt x="3273242" y="4413248"/>
                </a:lnTo>
                <a:lnTo>
                  <a:pt x="3277083" y="4408960"/>
                </a:lnTo>
                <a:close/>
                <a:moveTo>
                  <a:pt x="3244031" y="4405950"/>
                </a:moveTo>
                <a:lnTo>
                  <a:pt x="3246322" y="4405950"/>
                </a:lnTo>
                <a:lnTo>
                  <a:pt x="3248647" y="4407229"/>
                </a:lnTo>
                <a:lnTo>
                  <a:pt x="3249017" y="4408094"/>
                </a:lnTo>
                <a:lnTo>
                  <a:pt x="3248647" y="4409825"/>
                </a:lnTo>
                <a:lnTo>
                  <a:pt x="3245952" y="4409825"/>
                </a:lnTo>
                <a:lnTo>
                  <a:pt x="3244806" y="4408960"/>
                </a:lnTo>
                <a:close/>
                <a:moveTo>
                  <a:pt x="2927959" y="4305899"/>
                </a:moveTo>
                <a:lnTo>
                  <a:pt x="2927589" y="4325193"/>
                </a:lnTo>
                <a:lnTo>
                  <a:pt x="2927966" y="4305914"/>
                </a:lnTo>
                <a:close/>
                <a:moveTo>
                  <a:pt x="2919848" y="4285555"/>
                </a:moveTo>
                <a:lnTo>
                  <a:pt x="2919510" y="4288307"/>
                </a:lnTo>
                <a:lnTo>
                  <a:pt x="2919546" y="4288380"/>
                </a:lnTo>
                <a:close/>
                <a:moveTo>
                  <a:pt x="2917566" y="4190431"/>
                </a:moveTo>
                <a:lnTo>
                  <a:pt x="2908729" y="4195983"/>
                </a:lnTo>
                <a:lnTo>
                  <a:pt x="2908882" y="4196330"/>
                </a:lnTo>
                <a:close/>
                <a:moveTo>
                  <a:pt x="8234048" y="4055165"/>
                </a:moveTo>
                <a:lnTo>
                  <a:pt x="8248670" y="4057761"/>
                </a:lnTo>
                <a:lnTo>
                  <a:pt x="8265954" y="4069762"/>
                </a:lnTo>
                <a:lnTo>
                  <a:pt x="8282126" y="4064608"/>
                </a:lnTo>
                <a:lnTo>
                  <a:pt x="8305171" y="4058175"/>
                </a:lnTo>
                <a:lnTo>
                  <a:pt x="8318648" y="4061185"/>
                </a:lnTo>
                <a:lnTo>
                  <a:pt x="8297119" y="4100236"/>
                </a:lnTo>
                <a:lnTo>
                  <a:pt x="8281722" y="4111861"/>
                </a:lnTo>
                <a:lnTo>
                  <a:pt x="8262517" y="4138460"/>
                </a:lnTo>
                <a:lnTo>
                  <a:pt x="8259822" y="4129017"/>
                </a:lnTo>
                <a:lnTo>
                  <a:pt x="8227916" y="4152192"/>
                </a:lnTo>
                <a:lnTo>
                  <a:pt x="8224041" y="4150499"/>
                </a:lnTo>
                <a:lnTo>
                  <a:pt x="8209823" y="4149633"/>
                </a:lnTo>
                <a:lnTo>
                  <a:pt x="8212148" y="4121304"/>
                </a:lnTo>
                <a:lnTo>
                  <a:pt x="8222121" y="4099822"/>
                </a:lnTo>
                <a:lnTo>
                  <a:pt x="8225220" y="4070628"/>
                </a:lnTo>
                <a:close/>
                <a:moveTo>
                  <a:pt x="8935009" y="4048318"/>
                </a:moveTo>
                <a:lnTo>
                  <a:pt x="8930764" y="4062050"/>
                </a:lnTo>
                <a:lnTo>
                  <a:pt x="8926552" y="4076195"/>
                </a:lnTo>
                <a:lnTo>
                  <a:pt x="8953439" y="4062463"/>
                </a:lnTo>
                <a:lnTo>
                  <a:pt x="8951148" y="4076647"/>
                </a:lnTo>
                <a:lnTo>
                  <a:pt x="8941141" y="4090379"/>
                </a:lnTo>
                <a:lnTo>
                  <a:pt x="8920757" y="4106255"/>
                </a:lnTo>
                <a:lnTo>
                  <a:pt x="8887335" y="4130295"/>
                </a:lnTo>
                <a:lnTo>
                  <a:pt x="8865031" y="4143614"/>
                </a:lnTo>
                <a:lnTo>
                  <a:pt x="8862336" y="4159076"/>
                </a:lnTo>
                <a:lnTo>
                  <a:pt x="8843097" y="4159941"/>
                </a:lnTo>
                <a:lnTo>
                  <a:pt x="8813112" y="4171943"/>
                </a:lnTo>
                <a:lnTo>
                  <a:pt x="8790808" y="4194290"/>
                </a:lnTo>
                <a:lnTo>
                  <a:pt x="8751961" y="4227322"/>
                </a:lnTo>
                <a:lnTo>
                  <a:pt x="8721604" y="4242371"/>
                </a:lnTo>
                <a:lnTo>
                  <a:pt x="8702366" y="4252228"/>
                </a:lnTo>
                <a:lnTo>
                  <a:pt x="8680837" y="4251400"/>
                </a:lnTo>
                <a:lnTo>
                  <a:pt x="8673526" y="4240226"/>
                </a:lnTo>
                <a:lnTo>
                  <a:pt x="8648931" y="4238082"/>
                </a:lnTo>
                <a:lnTo>
                  <a:pt x="8654321" y="4225629"/>
                </a:lnTo>
                <a:lnTo>
                  <a:pt x="8685082" y="4201137"/>
                </a:lnTo>
                <a:lnTo>
                  <a:pt x="8739293" y="4168519"/>
                </a:lnTo>
                <a:lnTo>
                  <a:pt x="8760047" y="4162500"/>
                </a:lnTo>
                <a:lnTo>
                  <a:pt x="8786596" y="4149633"/>
                </a:lnTo>
                <a:lnTo>
                  <a:pt x="8820018" y="4132440"/>
                </a:lnTo>
                <a:lnTo>
                  <a:pt x="8846938" y="4115284"/>
                </a:lnTo>
                <a:lnTo>
                  <a:pt x="8875408" y="4090379"/>
                </a:lnTo>
                <a:lnTo>
                  <a:pt x="8890772" y="4081801"/>
                </a:lnTo>
                <a:lnTo>
                  <a:pt x="8906944" y="4063743"/>
                </a:lnTo>
                <a:close/>
                <a:moveTo>
                  <a:pt x="2868226" y="3981465"/>
                </a:moveTo>
                <a:lnTo>
                  <a:pt x="2856439" y="3994218"/>
                </a:lnTo>
                <a:lnTo>
                  <a:pt x="2856459" y="3994609"/>
                </a:lnTo>
                <a:lnTo>
                  <a:pt x="2868365" y="3981765"/>
                </a:lnTo>
                <a:close/>
                <a:moveTo>
                  <a:pt x="9059568" y="3839216"/>
                </a:moveTo>
                <a:lnTo>
                  <a:pt x="9063409" y="3858516"/>
                </a:lnTo>
                <a:lnTo>
                  <a:pt x="9078032" y="3867545"/>
                </a:lnTo>
                <a:lnTo>
                  <a:pt x="9069204" y="3898470"/>
                </a:lnTo>
                <a:lnTo>
                  <a:pt x="9066880" y="3934963"/>
                </a:lnTo>
                <a:lnTo>
                  <a:pt x="9081098" y="3911337"/>
                </a:lnTo>
                <a:lnTo>
                  <a:pt x="9086859" y="3920780"/>
                </a:lnTo>
                <a:lnTo>
                  <a:pt x="9075740" y="3947416"/>
                </a:lnTo>
                <a:lnTo>
                  <a:pt x="9089554" y="3958552"/>
                </a:lnTo>
                <a:lnTo>
                  <a:pt x="9104951" y="3961148"/>
                </a:lnTo>
                <a:lnTo>
                  <a:pt x="9127256" y="3947830"/>
                </a:lnTo>
                <a:lnTo>
                  <a:pt x="9137228" y="3952119"/>
                </a:lnTo>
                <a:lnTo>
                  <a:pt x="9112633" y="3982592"/>
                </a:lnTo>
                <a:lnTo>
                  <a:pt x="9092654" y="4003209"/>
                </a:lnTo>
                <a:lnTo>
                  <a:pt x="9074191" y="4001930"/>
                </a:lnTo>
                <a:lnTo>
                  <a:pt x="9060714" y="4012652"/>
                </a:lnTo>
                <a:lnTo>
                  <a:pt x="9053807" y="4027249"/>
                </a:lnTo>
                <a:lnTo>
                  <a:pt x="9046125" y="4033720"/>
                </a:lnTo>
                <a:lnTo>
                  <a:pt x="9024192" y="4051741"/>
                </a:lnTo>
                <a:lnTo>
                  <a:pt x="8996126" y="4074502"/>
                </a:lnTo>
                <a:lnTo>
                  <a:pt x="8967690" y="4087783"/>
                </a:lnTo>
                <a:lnTo>
                  <a:pt x="8969611" y="4079205"/>
                </a:lnTo>
                <a:lnTo>
                  <a:pt x="8962670" y="4074502"/>
                </a:lnTo>
                <a:lnTo>
                  <a:pt x="8996126" y="4047001"/>
                </a:lnTo>
                <a:lnTo>
                  <a:pt x="8999967" y="4028115"/>
                </a:lnTo>
                <a:lnTo>
                  <a:pt x="8981908" y="4014797"/>
                </a:lnTo>
                <a:lnTo>
                  <a:pt x="8990365" y="4001930"/>
                </a:lnTo>
                <a:lnTo>
                  <a:pt x="9015735" y="3990343"/>
                </a:lnTo>
                <a:lnTo>
                  <a:pt x="9035748" y="3963292"/>
                </a:lnTo>
                <a:lnTo>
                  <a:pt x="9047271" y="3941397"/>
                </a:lnTo>
                <a:lnTo>
                  <a:pt x="9050337" y="3917770"/>
                </a:lnTo>
                <a:lnTo>
                  <a:pt x="9054582" y="3911751"/>
                </a:lnTo>
                <a:lnTo>
                  <a:pt x="9050337" y="3897153"/>
                </a:lnTo>
                <a:lnTo>
                  <a:pt x="9046496" y="3866680"/>
                </a:lnTo>
                <a:lnTo>
                  <a:pt x="9048416" y="3841774"/>
                </a:lnTo>
                <a:close/>
                <a:moveTo>
                  <a:pt x="3166742" y="3691099"/>
                </a:moveTo>
                <a:lnTo>
                  <a:pt x="3150713" y="3694911"/>
                </a:lnTo>
                <a:lnTo>
                  <a:pt x="3166819" y="3691167"/>
                </a:lnTo>
                <a:close/>
                <a:moveTo>
                  <a:pt x="5389511" y="3691030"/>
                </a:moveTo>
                <a:lnTo>
                  <a:pt x="5376834" y="3695388"/>
                </a:lnTo>
                <a:lnTo>
                  <a:pt x="5376834" y="3695388"/>
                </a:lnTo>
                <a:close/>
                <a:moveTo>
                  <a:pt x="5374543" y="3648135"/>
                </a:moveTo>
                <a:lnTo>
                  <a:pt x="5374542" y="3648135"/>
                </a:lnTo>
                <a:lnTo>
                  <a:pt x="5359550" y="3661905"/>
                </a:lnTo>
                <a:lnTo>
                  <a:pt x="5344152" y="3683349"/>
                </a:lnTo>
                <a:lnTo>
                  <a:pt x="5361841" y="3709534"/>
                </a:lnTo>
                <a:lnTo>
                  <a:pt x="5361841" y="3709533"/>
                </a:lnTo>
                <a:lnTo>
                  <a:pt x="5344153" y="3683349"/>
                </a:lnTo>
                <a:lnTo>
                  <a:pt x="5359550" y="3661904"/>
                </a:lnTo>
                <a:close/>
                <a:moveTo>
                  <a:pt x="5082703" y="3621950"/>
                </a:moveTo>
                <a:lnTo>
                  <a:pt x="5082703" y="3621950"/>
                </a:lnTo>
                <a:lnTo>
                  <a:pt x="5092709" y="3631845"/>
                </a:lnTo>
                <a:lnTo>
                  <a:pt x="5096550" y="3645991"/>
                </a:lnTo>
                <a:lnTo>
                  <a:pt x="5108073" y="3649000"/>
                </a:lnTo>
                <a:lnTo>
                  <a:pt x="5123841" y="3655434"/>
                </a:lnTo>
                <a:lnTo>
                  <a:pt x="5138059" y="3652462"/>
                </a:lnTo>
                <a:lnTo>
                  <a:pt x="5161913" y="3635268"/>
                </a:lnTo>
                <a:lnTo>
                  <a:pt x="5161993" y="3633375"/>
                </a:lnTo>
                <a:lnTo>
                  <a:pt x="5161913" y="3635268"/>
                </a:lnTo>
                <a:lnTo>
                  <a:pt x="5138059" y="3652461"/>
                </a:lnTo>
                <a:lnTo>
                  <a:pt x="5123841" y="3655434"/>
                </a:lnTo>
                <a:lnTo>
                  <a:pt x="5108073" y="3649000"/>
                </a:lnTo>
                <a:lnTo>
                  <a:pt x="5096551" y="3645990"/>
                </a:lnTo>
                <a:lnTo>
                  <a:pt x="5092710" y="3631845"/>
                </a:lnTo>
                <a:close/>
                <a:moveTo>
                  <a:pt x="3188642" y="3598361"/>
                </a:moveTo>
                <a:lnTo>
                  <a:pt x="3172129" y="3603215"/>
                </a:lnTo>
                <a:lnTo>
                  <a:pt x="3188641" y="3598361"/>
                </a:lnTo>
                <a:close/>
                <a:moveTo>
                  <a:pt x="5188428" y="3546820"/>
                </a:moveTo>
                <a:lnTo>
                  <a:pt x="5184958" y="3567436"/>
                </a:lnTo>
                <a:lnTo>
                  <a:pt x="5186996" y="3571975"/>
                </a:lnTo>
                <a:lnTo>
                  <a:pt x="5184958" y="3567437"/>
                </a:lnTo>
                <a:lnTo>
                  <a:pt x="5188428" y="3546820"/>
                </a:lnTo>
                <a:close/>
                <a:moveTo>
                  <a:pt x="5466050" y="3539521"/>
                </a:moveTo>
                <a:lnTo>
                  <a:pt x="5458368" y="3542117"/>
                </a:lnTo>
                <a:lnTo>
                  <a:pt x="5455268" y="3551560"/>
                </a:lnTo>
                <a:lnTo>
                  <a:pt x="5447587" y="3564427"/>
                </a:lnTo>
                <a:lnTo>
                  <a:pt x="5446812" y="3576466"/>
                </a:lnTo>
                <a:lnTo>
                  <a:pt x="5461434" y="3595352"/>
                </a:lnTo>
                <a:lnTo>
                  <a:pt x="5461434" y="3595352"/>
                </a:lnTo>
                <a:lnTo>
                  <a:pt x="5447216" y="3576466"/>
                </a:lnTo>
                <a:lnTo>
                  <a:pt x="5447587" y="3564427"/>
                </a:lnTo>
                <a:lnTo>
                  <a:pt x="5455269" y="3551560"/>
                </a:lnTo>
                <a:lnTo>
                  <a:pt x="5458739" y="3542117"/>
                </a:lnTo>
                <a:lnTo>
                  <a:pt x="5466201" y="3539595"/>
                </a:lnTo>
                <a:close/>
                <a:moveTo>
                  <a:pt x="3223244" y="3535646"/>
                </a:moveTo>
                <a:lnTo>
                  <a:pt x="3237865" y="3555397"/>
                </a:lnTo>
                <a:lnTo>
                  <a:pt x="3240561" y="3582899"/>
                </a:lnTo>
                <a:lnTo>
                  <a:pt x="3220177" y="3601785"/>
                </a:lnTo>
                <a:lnTo>
                  <a:pt x="3204409" y="3615517"/>
                </a:lnTo>
                <a:lnTo>
                  <a:pt x="3179039" y="3649000"/>
                </a:lnTo>
                <a:lnTo>
                  <a:pt x="3150603" y="3694936"/>
                </a:lnTo>
                <a:lnTo>
                  <a:pt x="3148278" y="3722438"/>
                </a:lnTo>
                <a:lnTo>
                  <a:pt x="3146729" y="3757200"/>
                </a:lnTo>
                <a:lnTo>
                  <a:pt x="3148279" y="3722438"/>
                </a:lnTo>
                <a:lnTo>
                  <a:pt x="3150603" y="3694936"/>
                </a:lnTo>
                <a:lnTo>
                  <a:pt x="3150604" y="3694936"/>
                </a:lnTo>
                <a:lnTo>
                  <a:pt x="3179040" y="3649001"/>
                </a:lnTo>
                <a:lnTo>
                  <a:pt x="3204410" y="3615517"/>
                </a:lnTo>
                <a:lnTo>
                  <a:pt x="3220178" y="3601785"/>
                </a:lnTo>
                <a:lnTo>
                  <a:pt x="3240561" y="3582899"/>
                </a:lnTo>
                <a:lnTo>
                  <a:pt x="3237866" y="3555398"/>
                </a:lnTo>
                <a:close/>
                <a:moveTo>
                  <a:pt x="3214274" y="3519671"/>
                </a:moveTo>
                <a:lnTo>
                  <a:pt x="3214046" y="3522779"/>
                </a:lnTo>
                <a:lnTo>
                  <a:pt x="3210576" y="3542116"/>
                </a:lnTo>
                <a:lnTo>
                  <a:pt x="3210576" y="3542116"/>
                </a:lnTo>
                <a:lnTo>
                  <a:pt x="3210576" y="3542116"/>
                </a:lnTo>
                <a:lnTo>
                  <a:pt x="3214046" y="3522780"/>
                </a:lnTo>
                <a:close/>
                <a:moveTo>
                  <a:pt x="5482879" y="3502115"/>
                </a:moveTo>
                <a:lnTo>
                  <a:pt x="5477202" y="3533502"/>
                </a:lnTo>
                <a:lnTo>
                  <a:pt x="5479122" y="3545954"/>
                </a:lnTo>
                <a:lnTo>
                  <a:pt x="5479123" y="3545954"/>
                </a:lnTo>
                <a:lnTo>
                  <a:pt x="5482189" y="3561417"/>
                </a:lnTo>
                <a:lnTo>
                  <a:pt x="5482189" y="3561419"/>
                </a:lnTo>
                <a:lnTo>
                  <a:pt x="5482189" y="3561416"/>
                </a:lnTo>
                <a:lnTo>
                  <a:pt x="5479123" y="3545954"/>
                </a:lnTo>
                <a:lnTo>
                  <a:pt x="5477202" y="3533501"/>
                </a:lnTo>
                <a:close/>
                <a:moveTo>
                  <a:pt x="1266145" y="3493585"/>
                </a:moveTo>
                <a:lnTo>
                  <a:pt x="1266920" y="3493999"/>
                </a:lnTo>
                <a:lnTo>
                  <a:pt x="1267694" y="3495316"/>
                </a:lnTo>
                <a:lnTo>
                  <a:pt x="1267694" y="3496595"/>
                </a:lnTo>
                <a:lnTo>
                  <a:pt x="1267694" y="3497009"/>
                </a:lnTo>
                <a:lnTo>
                  <a:pt x="1266920" y="3496595"/>
                </a:lnTo>
                <a:lnTo>
                  <a:pt x="1266145" y="3495316"/>
                </a:lnTo>
                <a:lnTo>
                  <a:pt x="1265403" y="3493999"/>
                </a:lnTo>
                <a:close/>
                <a:moveTo>
                  <a:pt x="2870689" y="3483514"/>
                </a:moveTo>
                <a:lnTo>
                  <a:pt x="2844141" y="3500469"/>
                </a:lnTo>
                <a:lnTo>
                  <a:pt x="2844163" y="3500632"/>
                </a:lnTo>
                <a:lnTo>
                  <a:pt x="2870656" y="3483728"/>
                </a:lnTo>
                <a:close/>
                <a:moveTo>
                  <a:pt x="5478698" y="3471183"/>
                </a:moveTo>
                <a:lnTo>
                  <a:pt x="5478718" y="3471275"/>
                </a:lnTo>
                <a:lnTo>
                  <a:pt x="5484109" y="3495315"/>
                </a:lnTo>
                <a:lnTo>
                  <a:pt x="5484109" y="3495315"/>
                </a:lnTo>
                <a:lnTo>
                  <a:pt x="5478718" y="3471275"/>
                </a:lnTo>
                <a:close/>
                <a:moveTo>
                  <a:pt x="9066509" y="3433052"/>
                </a:moveTo>
                <a:lnTo>
                  <a:pt x="9068430" y="3434331"/>
                </a:lnTo>
                <a:lnTo>
                  <a:pt x="9068430" y="3435610"/>
                </a:lnTo>
                <a:lnTo>
                  <a:pt x="9067655" y="3436927"/>
                </a:lnTo>
                <a:lnTo>
                  <a:pt x="9066509" y="3436927"/>
                </a:lnTo>
                <a:lnTo>
                  <a:pt x="9065734" y="3436476"/>
                </a:lnTo>
                <a:lnTo>
                  <a:pt x="9065734" y="3435610"/>
                </a:lnTo>
                <a:close/>
                <a:moveTo>
                  <a:pt x="5432595" y="3418003"/>
                </a:moveTo>
                <a:lnTo>
                  <a:pt x="5444891" y="3424022"/>
                </a:lnTo>
                <a:lnTo>
                  <a:pt x="5445095" y="3423928"/>
                </a:lnTo>
                <a:close/>
                <a:moveTo>
                  <a:pt x="2952879" y="3414204"/>
                </a:moveTo>
                <a:lnTo>
                  <a:pt x="2982177" y="3415858"/>
                </a:lnTo>
                <a:lnTo>
                  <a:pt x="2987159" y="3422737"/>
                </a:lnTo>
                <a:lnTo>
                  <a:pt x="2982548" y="3415858"/>
                </a:lnTo>
                <a:close/>
                <a:moveTo>
                  <a:pt x="9090734" y="3391818"/>
                </a:moveTo>
                <a:lnTo>
                  <a:pt x="9090329" y="3392684"/>
                </a:lnTo>
                <a:lnTo>
                  <a:pt x="9090329" y="3394414"/>
                </a:lnTo>
                <a:lnTo>
                  <a:pt x="9090734" y="3394828"/>
                </a:lnTo>
                <a:lnTo>
                  <a:pt x="9091475" y="3395280"/>
                </a:lnTo>
                <a:lnTo>
                  <a:pt x="9093395" y="3395280"/>
                </a:lnTo>
                <a:lnTo>
                  <a:pt x="9091879" y="3401262"/>
                </a:lnTo>
                <a:lnTo>
                  <a:pt x="9088813" y="3402578"/>
                </a:lnTo>
                <a:lnTo>
                  <a:pt x="9087634" y="3402578"/>
                </a:lnTo>
                <a:lnTo>
                  <a:pt x="9087263" y="3400848"/>
                </a:lnTo>
                <a:lnTo>
                  <a:pt x="9085714" y="3400434"/>
                </a:lnTo>
                <a:lnTo>
                  <a:pt x="9086118" y="3398289"/>
                </a:lnTo>
                <a:lnTo>
                  <a:pt x="9085714" y="3393963"/>
                </a:lnTo>
                <a:lnTo>
                  <a:pt x="9088813" y="3392684"/>
                </a:lnTo>
                <a:close/>
                <a:moveTo>
                  <a:pt x="13443" y="3390539"/>
                </a:moveTo>
                <a:lnTo>
                  <a:pt x="14622" y="3395694"/>
                </a:lnTo>
                <a:lnTo>
                  <a:pt x="12702" y="3393549"/>
                </a:lnTo>
                <a:lnTo>
                  <a:pt x="12702" y="3392270"/>
                </a:lnTo>
                <a:close/>
                <a:moveTo>
                  <a:pt x="2993433" y="3387773"/>
                </a:moveTo>
                <a:lnTo>
                  <a:pt x="2987163" y="3422743"/>
                </a:lnTo>
                <a:lnTo>
                  <a:pt x="3041003" y="3478573"/>
                </a:lnTo>
                <a:lnTo>
                  <a:pt x="3062937" y="3484141"/>
                </a:lnTo>
                <a:lnTo>
                  <a:pt x="3097538" y="3509461"/>
                </a:lnTo>
                <a:lnTo>
                  <a:pt x="3125974" y="3522779"/>
                </a:lnTo>
                <a:lnTo>
                  <a:pt x="3131365" y="3537790"/>
                </a:lnTo>
                <a:lnTo>
                  <a:pt x="3110981" y="3589332"/>
                </a:lnTo>
                <a:lnTo>
                  <a:pt x="3138676" y="3598775"/>
                </a:lnTo>
                <a:lnTo>
                  <a:pt x="3168291" y="3604343"/>
                </a:lnTo>
                <a:lnTo>
                  <a:pt x="3168292" y="3604343"/>
                </a:lnTo>
                <a:lnTo>
                  <a:pt x="3138677" y="3598775"/>
                </a:lnTo>
                <a:lnTo>
                  <a:pt x="3111353" y="3589331"/>
                </a:lnTo>
                <a:lnTo>
                  <a:pt x="3131366" y="3537790"/>
                </a:lnTo>
                <a:lnTo>
                  <a:pt x="3125975" y="3522779"/>
                </a:lnTo>
                <a:lnTo>
                  <a:pt x="3097909" y="3509461"/>
                </a:lnTo>
                <a:lnTo>
                  <a:pt x="3063308" y="3484141"/>
                </a:lnTo>
                <a:lnTo>
                  <a:pt x="3041004" y="3478573"/>
                </a:lnTo>
                <a:lnTo>
                  <a:pt x="2987164" y="3422743"/>
                </a:lnTo>
                <a:close/>
                <a:moveTo>
                  <a:pt x="1146" y="3382827"/>
                </a:moveTo>
                <a:lnTo>
                  <a:pt x="1146" y="3383655"/>
                </a:lnTo>
                <a:lnTo>
                  <a:pt x="1921" y="3384106"/>
                </a:lnTo>
                <a:lnTo>
                  <a:pt x="3841" y="3384106"/>
                </a:lnTo>
                <a:lnTo>
                  <a:pt x="5762" y="3385385"/>
                </a:lnTo>
                <a:lnTo>
                  <a:pt x="4987" y="3385837"/>
                </a:lnTo>
                <a:lnTo>
                  <a:pt x="5762" y="3385837"/>
                </a:lnTo>
                <a:lnTo>
                  <a:pt x="6537" y="3385837"/>
                </a:lnTo>
                <a:lnTo>
                  <a:pt x="6537" y="3385385"/>
                </a:lnTo>
                <a:lnTo>
                  <a:pt x="7682" y="3384520"/>
                </a:lnTo>
                <a:lnTo>
                  <a:pt x="7682" y="3385837"/>
                </a:lnTo>
                <a:lnTo>
                  <a:pt x="6908" y="3388809"/>
                </a:lnTo>
                <a:lnTo>
                  <a:pt x="5391" y="3387981"/>
                </a:lnTo>
                <a:lnTo>
                  <a:pt x="1146" y="3385837"/>
                </a:lnTo>
                <a:lnTo>
                  <a:pt x="0" y="3384106"/>
                </a:lnTo>
                <a:close/>
                <a:moveTo>
                  <a:pt x="6112767" y="3375528"/>
                </a:moveTo>
                <a:lnTo>
                  <a:pt x="6116608" y="3376355"/>
                </a:lnTo>
                <a:lnTo>
                  <a:pt x="6118528" y="3377221"/>
                </a:lnTo>
                <a:lnTo>
                  <a:pt x="6120449" y="3381096"/>
                </a:lnTo>
                <a:lnTo>
                  <a:pt x="6122369" y="3385385"/>
                </a:lnTo>
                <a:lnTo>
                  <a:pt x="6121999" y="3389674"/>
                </a:lnTo>
                <a:lnTo>
                  <a:pt x="6120853" y="3391818"/>
                </a:lnTo>
                <a:lnTo>
                  <a:pt x="6117012" y="3392684"/>
                </a:lnTo>
                <a:lnTo>
                  <a:pt x="6114688" y="3392684"/>
                </a:lnTo>
                <a:lnTo>
                  <a:pt x="6109297" y="3389674"/>
                </a:lnTo>
                <a:lnTo>
                  <a:pt x="6108151" y="3387981"/>
                </a:lnTo>
                <a:lnTo>
                  <a:pt x="6106231" y="3381961"/>
                </a:lnTo>
                <a:lnTo>
                  <a:pt x="6107377" y="3380682"/>
                </a:lnTo>
                <a:lnTo>
                  <a:pt x="6109297" y="3377221"/>
                </a:lnTo>
                <a:close/>
                <a:moveTo>
                  <a:pt x="5378384" y="3375077"/>
                </a:moveTo>
                <a:lnTo>
                  <a:pt x="5378384" y="3375077"/>
                </a:lnTo>
                <a:lnTo>
                  <a:pt x="5385695" y="3396973"/>
                </a:lnTo>
                <a:lnTo>
                  <a:pt x="5405674" y="3402127"/>
                </a:lnTo>
                <a:lnTo>
                  <a:pt x="5422217" y="3417589"/>
                </a:lnTo>
                <a:lnTo>
                  <a:pt x="5422195" y="3417604"/>
                </a:lnTo>
                <a:lnTo>
                  <a:pt x="5432431" y="3417997"/>
                </a:lnTo>
                <a:lnTo>
                  <a:pt x="5422217" y="3417589"/>
                </a:lnTo>
                <a:lnTo>
                  <a:pt x="5405674" y="3402127"/>
                </a:lnTo>
                <a:lnTo>
                  <a:pt x="5385695" y="3396972"/>
                </a:lnTo>
                <a:close/>
                <a:moveTo>
                  <a:pt x="972788" y="3372518"/>
                </a:moveTo>
                <a:lnTo>
                  <a:pt x="973934" y="3374211"/>
                </a:lnTo>
                <a:lnTo>
                  <a:pt x="974338" y="3375528"/>
                </a:lnTo>
                <a:lnTo>
                  <a:pt x="973934" y="3376356"/>
                </a:lnTo>
                <a:lnTo>
                  <a:pt x="973934" y="3375076"/>
                </a:lnTo>
                <a:lnTo>
                  <a:pt x="972788" y="3373383"/>
                </a:lnTo>
                <a:lnTo>
                  <a:pt x="972384" y="3372932"/>
                </a:lnTo>
                <a:close/>
                <a:moveTo>
                  <a:pt x="9074561" y="3369057"/>
                </a:moveTo>
                <a:lnTo>
                  <a:pt x="9076482" y="3370374"/>
                </a:lnTo>
                <a:lnTo>
                  <a:pt x="9077257" y="3371239"/>
                </a:lnTo>
                <a:lnTo>
                  <a:pt x="9075741" y="3376807"/>
                </a:lnTo>
                <a:lnTo>
                  <a:pt x="9077257" y="3378087"/>
                </a:lnTo>
                <a:lnTo>
                  <a:pt x="9078032" y="3381962"/>
                </a:lnTo>
                <a:lnTo>
                  <a:pt x="9077661" y="3383241"/>
                </a:lnTo>
                <a:lnTo>
                  <a:pt x="9076111" y="3385837"/>
                </a:lnTo>
                <a:lnTo>
                  <a:pt x="9074561" y="3385837"/>
                </a:lnTo>
                <a:lnTo>
                  <a:pt x="9073416" y="3383655"/>
                </a:lnTo>
                <a:lnTo>
                  <a:pt x="9069946" y="3382827"/>
                </a:lnTo>
                <a:lnTo>
                  <a:pt x="9068800" y="3380682"/>
                </a:lnTo>
                <a:lnTo>
                  <a:pt x="9068430" y="3377673"/>
                </a:lnTo>
                <a:lnTo>
                  <a:pt x="9070721" y="3377221"/>
                </a:lnTo>
                <a:lnTo>
                  <a:pt x="9073416" y="3373384"/>
                </a:lnTo>
                <a:lnTo>
                  <a:pt x="9072270" y="3372518"/>
                </a:lnTo>
                <a:lnTo>
                  <a:pt x="9069946" y="3371653"/>
                </a:lnTo>
                <a:lnTo>
                  <a:pt x="9070350" y="3370788"/>
                </a:lnTo>
                <a:close/>
                <a:moveTo>
                  <a:pt x="5378742" y="3363485"/>
                </a:moveTo>
                <a:lnTo>
                  <a:pt x="5378384" y="3375069"/>
                </a:lnTo>
                <a:lnTo>
                  <a:pt x="5378755" y="3363489"/>
                </a:lnTo>
                <a:close/>
                <a:moveTo>
                  <a:pt x="9060343" y="3360066"/>
                </a:moveTo>
                <a:lnTo>
                  <a:pt x="9061118" y="3360479"/>
                </a:lnTo>
                <a:lnTo>
                  <a:pt x="9062264" y="3361759"/>
                </a:lnTo>
                <a:lnTo>
                  <a:pt x="9060714" y="3362210"/>
                </a:lnTo>
                <a:lnTo>
                  <a:pt x="9059973" y="3364355"/>
                </a:lnTo>
                <a:lnTo>
                  <a:pt x="9059973" y="3366085"/>
                </a:lnTo>
                <a:lnTo>
                  <a:pt x="9060343" y="3366499"/>
                </a:lnTo>
                <a:lnTo>
                  <a:pt x="9058794" y="3368643"/>
                </a:lnTo>
                <a:lnTo>
                  <a:pt x="9057277" y="3370374"/>
                </a:lnTo>
                <a:lnTo>
                  <a:pt x="9056098" y="3370374"/>
                </a:lnTo>
                <a:lnTo>
                  <a:pt x="9058423" y="3366913"/>
                </a:lnTo>
                <a:lnTo>
                  <a:pt x="9058794" y="3365634"/>
                </a:lnTo>
                <a:lnTo>
                  <a:pt x="9060343" y="3361759"/>
                </a:lnTo>
                <a:close/>
                <a:moveTo>
                  <a:pt x="8995352" y="3351036"/>
                </a:moveTo>
                <a:lnTo>
                  <a:pt x="8998451" y="3354911"/>
                </a:lnTo>
                <a:lnTo>
                  <a:pt x="9001147" y="3357056"/>
                </a:lnTo>
                <a:lnTo>
                  <a:pt x="9004583" y="3355777"/>
                </a:lnTo>
                <a:lnTo>
                  <a:pt x="9008053" y="3359200"/>
                </a:lnTo>
                <a:lnTo>
                  <a:pt x="9015735" y="3369057"/>
                </a:lnTo>
                <a:lnTo>
                  <a:pt x="9018835" y="3371239"/>
                </a:lnTo>
                <a:lnTo>
                  <a:pt x="9020755" y="3372518"/>
                </a:lnTo>
                <a:lnTo>
                  <a:pt x="9021901" y="3374211"/>
                </a:lnTo>
                <a:lnTo>
                  <a:pt x="9022676" y="3376807"/>
                </a:lnTo>
                <a:lnTo>
                  <a:pt x="9024596" y="3378538"/>
                </a:lnTo>
                <a:lnTo>
                  <a:pt x="9025371" y="3379817"/>
                </a:lnTo>
                <a:lnTo>
                  <a:pt x="9024596" y="3381510"/>
                </a:lnTo>
                <a:lnTo>
                  <a:pt x="9025371" y="3383241"/>
                </a:lnTo>
                <a:lnTo>
                  <a:pt x="9028033" y="3386250"/>
                </a:lnTo>
                <a:lnTo>
                  <a:pt x="9029583" y="3389674"/>
                </a:lnTo>
                <a:lnTo>
                  <a:pt x="9031907" y="3391405"/>
                </a:lnTo>
                <a:lnTo>
                  <a:pt x="9033053" y="3392684"/>
                </a:lnTo>
                <a:lnTo>
                  <a:pt x="9034198" y="3393549"/>
                </a:lnTo>
                <a:lnTo>
                  <a:pt x="9035748" y="3395280"/>
                </a:lnTo>
                <a:lnTo>
                  <a:pt x="9038039" y="3396559"/>
                </a:lnTo>
                <a:lnTo>
                  <a:pt x="9043430" y="3402127"/>
                </a:lnTo>
                <a:lnTo>
                  <a:pt x="9047271" y="3407281"/>
                </a:lnTo>
                <a:lnTo>
                  <a:pt x="9049191" y="3409877"/>
                </a:lnTo>
                <a:lnTo>
                  <a:pt x="9051112" y="3412887"/>
                </a:lnTo>
                <a:lnTo>
                  <a:pt x="9054582" y="3415031"/>
                </a:lnTo>
                <a:lnTo>
                  <a:pt x="9056873" y="3417589"/>
                </a:lnTo>
                <a:lnTo>
                  <a:pt x="9057277" y="3423609"/>
                </a:lnTo>
                <a:lnTo>
                  <a:pt x="9056098" y="3425753"/>
                </a:lnTo>
                <a:lnTo>
                  <a:pt x="9053437" y="3426619"/>
                </a:lnTo>
                <a:lnTo>
                  <a:pt x="9052257" y="3426619"/>
                </a:lnTo>
                <a:lnTo>
                  <a:pt x="9050337" y="3427033"/>
                </a:lnTo>
                <a:lnTo>
                  <a:pt x="9045721" y="3423609"/>
                </a:lnTo>
                <a:lnTo>
                  <a:pt x="9044576" y="3422744"/>
                </a:lnTo>
                <a:lnTo>
                  <a:pt x="9043026" y="3423609"/>
                </a:lnTo>
                <a:lnTo>
                  <a:pt x="9042655" y="3422330"/>
                </a:lnTo>
                <a:lnTo>
                  <a:pt x="9041880" y="3421013"/>
                </a:lnTo>
                <a:lnTo>
                  <a:pt x="9039185" y="3419734"/>
                </a:lnTo>
                <a:lnTo>
                  <a:pt x="9036894" y="3417589"/>
                </a:lnTo>
                <a:lnTo>
                  <a:pt x="9036489" y="3415859"/>
                </a:lnTo>
                <a:lnTo>
                  <a:pt x="9036489" y="3414166"/>
                </a:lnTo>
                <a:lnTo>
                  <a:pt x="9035748" y="3413301"/>
                </a:lnTo>
                <a:lnTo>
                  <a:pt x="9031907" y="3411156"/>
                </a:lnTo>
                <a:lnTo>
                  <a:pt x="9029212" y="3409426"/>
                </a:lnTo>
                <a:lnTo>
                  <a:pt x="9027662" y="3406867"/>
                </a:lnTo>
                <a:lnTo>
                  <a:pt x="9024967" y="3405137"/>
                </a:lnTo>
                <a:lnTo>
                  <a:pt x="9020351" y="3401262"/>
                </a:lnTo>
                <a:lnTo>
                  <a:pt x="9018431" y="3400434"/>
                </a:lnTo>
                <a:lnTo>
                  <a:pt x="9016510" y="3398289"/>
                </a:lnTo>
                <a:lnTo>
                  <a:pt x="9011894" y="3391818"/>
                </a:lnTo>
                <a:lnTo>
                  <a:pt x="9009974" y="3390126"/>
                </a:lnTo>
                <a:lnTo>
                  <a:pt x="9008828" y="3387530"/>
                </a:lnTo>
                <a:lnTo>
                  <a:pt x="9004987" y="3379817"/>
                </a:lnTo>
                <a:lnTo>
                  <a:pt x="9003067" y="3377221"/>
                </a:lnTo>
                <a:lnTo>
                  <a:pt x="9000742" y="3374663"/>
                </a:lnTo>
                <a:lnTo>
                  <a:pt x="8999192" y="3371239"/>
                </a:lnTo>
                <a:lnTo>
                  <a:pt x="8998822" y="3367778"/>
                </a:lnTo>
                <a:lnTo>
                  <a:pt x="8996126" y="3362624"/>
                </a:lnTo>
                <a:lnTo>
                  <a:pt x="8996126" y="3360479"/>
                </a:lnTo>
                <a:lnTo>
                  <a:pt x="8996531" y="3357921"/>
                </a:lnTo>
                <a:lnTo>
                  <a:pt x="8996126" y="3357056"/>
                </a:lnTo>
                <a:lnTo>
                  <a:pt x="8994610" y="3355777"/>
                </a:lnTo>
                <a:lnTo>
                  <a:pt x="8994610" y="3354046"/>
                </a:lnTo>
                <a:lnTo>
                  <a:pt x="8994981" y="3351902"/>
                </a:lnTo>
                <a:close/>
                <a:moveTo>
                  <a:pt x="6173514" y="3345468"/>
                </a:moveTo>
                <a:lnTo>
                  <a:pt x="6175435" y="3349343"/>
                </a:lnTo>
                <a:lnTo>
                  <a:pt x="6176614" y="3353632"/>
                </a:lnTo>
                <a:lnTo>
                  <a:pt x="6176210" y="3357469"/>
                </a:lnTo>
                <a:lnTo>
                  <a:pt x="6174660" y="3359200"/>
                </a:lnTo>
                <a:lnTo>
                  <a:pt x="6173919" y="3361344"/>
                </a:lnTo>
                <a:lnTo>
                  <a:pt x="6172369" y="3362623"/>
                </a:lnTo>
                <a:lnTo>
                  <a:pt x="6168899" y="3363940"/>
                </a:lnTo>
                <a:lnTo>
                  <a:pt x="6165058" y="3363489"/>
                </a:lnTo>
                <a:lnTo>
                  <a:pt x="6163542" y="3361758"/>
                </a:lnTo>
                <a:lnTo>
                  <a:pt x="6163542" y="3360479"/>
                </a:lnTo>
                <a:lnTo>
                  <a:pt x="6164687" y="3360065"/>
                </a:lnTo>
                <a:lnTo>
                  <a:pt x="6165058" y="3357921"/>
                </a:lnTo>
                <a:lnTo>
                  <a:pt x="6165833" y="3354046"/>
                </a:lnTo>
                <a:lnTo>
                  <a:pt x="6166608" y="3352766"/>
                </a:lnTo>
                <a:lnTo>
                  <a:pt x="6168899" y="3351036"/>
                </a:lnTo>
                <a:lnTo>
                  <a:pt x="6169674" y="3348478"/>
                </a:lnTo>
                <a:lnTo>
                  <a:pt x="6171223" y="3346333"/>
                </a:lnTo>
                <a:close/>
                <a:moveTo>
                  <a:pt x="3003706" y="3333881"/>
                </a:moveTo>
                <a:lnTo>
                  <a:pt x="2993329" y="3363940"/>
                </a:lnTo>
                <a:lnTo>
                  <a:pt x="2994475" y="3381961"/>
                </a:lnTo>
                <a:lnTo>
                  <a:pt x="2993329" y="3363940"/>
                </a:lnTo>
                <a:lnTo>
                  <a:pt x="3003707" y="3333881"/>
                </a:lnTo>
                <a:close/>
                <a:moveTo>
                  <a:pt x="3104824" y="3325697"/>
                </a:moveTo>
                <a:lnTo>
                  <a:pt x="3104816" y="3325717"/>
                </a:lnTo>
                <a:lnTo>
                  <a:pt x="3108690" y="3345017"/>
                </a:lnTo>
                <a:lnTo>
                  <a:pt x="3100975" y="3351901"/>
                </a:lnTo>
                <a:lnTo>
                  <a:pt x="3100976" y="3351901"/>
                </a:lnTo>
                <a:lnTo>
                  <a:pt x="3108691" y="3345017"/>
                </a:lnTo>
                <a:lnTo>
                  <a:pt x="3104816" y="3325717"/>
                </a:lnTo>
                <a:close/>
                <a:moveTo>
                  <a:pt x="3073715" y="3324006"/>
                </a:moveTo>
                <a:lnTo>
                  <a:pt x="3099830" y="3342044"/>
                </a:lnTo>
                <a:lnTo>
                  <a:pt x="3100963" y="3351797"/>
                </a:lnTo>
                <a:lnTo>
                  <a:pt x="3099829" y="3341593"/>
                </a:lnTo>
                <a:close/>
                <a:moveTo>
                  <a:pt x="8893871" y="3316274"/>
                </a:moveTo>
                <a:lnTo>
                  <a:pt x="8893467" y="3320563"/>
                </a:lnTo>
                <a:lnTo>
                  <a:pt x="8892692" y="3322707"/>
                </a:lnTo>
                <a:lnTo>
                  <a:pt x="8891917" y="3323572"/>
                </a:lnTo>
                <a:lnTo>
                  <a:pt x="8893096" y="3318418"/>
                </a:lnTo>
                <a:close/>
                <a:moveTo>
                  <a:pt x="16543" y="3297388"/>
                </a:moveTo>
                <a:lnTo>
                  <a:pt x="16913" y="3297388"/>
                </a:lnTo>
                <a:lnTo>
                  <a:pt x="18463" y="3297802"/>
                </a:lnTo>
                <a:lnTo>
                  <a:pt x="18463" y="3299081"/>
                </a:lnTo>
                <a:lnTo>
                  <a:pt x="18059" y="3299946"/>
                </a:lnTo>
                <a:lnTo>
                  <a:pt x="17318" y="3301677"/>
                </a:lnTo>
                <a:lnTo>
                  <a:pt x="16913" y="3301677"/>
                </a:lnTo>
                <a:lnTo>
                  <a:pt x="15363" y="3300397"/>
                </a:lnTo>
                <a:lnTo>
                  <a:pt x="14993" y="3299946"/>
                </a:lnTo>
                <a:close/>
                <a:moveTo>
                  <a:pt x="1014297" y="3293512"/>
                </a:moveTo>
                <a:lnTo>
                  <a:pt x="1015072" y="3293926"/>
                </a:lnTo>
                <a:lnTo>
                  <a:pt x="1016217" y="3294378"/>
                </a:lnTo>
                <a:lnTo>
                  <a:pt x="1018138" y="3295657"/>
                </a:lnTo>
                <a:lnTo>
                  <a:pt x="1018912" y="3296936"/>
                </a:lnTo>
                <a:lnTo>
                  <a:pt x="1018543" y="3297387"/>
                </a:lnTo>
                <a:lnTo>
                  <a:pt x="1018543" y="3296936"/>
                </a:lnTo>
                <a:lnTo>
                  <a:pt x="1017767" y="3296071"/>
                </a:lnTo>
                <a:lnTo>
                  <a:pt x="1016217" y="3295657"/>
                </a:lnTo>
                <a:lnTo>
                  <a:pt x="1014701" y="3294378"/>
                </a:lnTo>
                <a:lnTo>
                  <a:pt x="1014297" y="3294378"/>
                </a:lnTo>
                <a:lnTo>
                  <a:pt x="1013926" y="3293926"/>
                </a:lnTo>
                <a:close/>
                <a:moveTo>
                  <a:pt x="898566" y="3289223"/>
                </a:moveTo>
                <a:lnTo>
                  <a:pt x="901261" y="3290916"/>
                </a:lnTo>
                <a:lnTo>
                  <a:pt x="901665" y="3291782"/>
                </a:lnTo>
                <a:lnTo>
                  <a:pt x="900890" y="3291368"/>
                </a:lnTo>
                <a:lnTo>
                  <a:pt x="898970" y="3290503"/>
                </a:lnTo>
                <a:close/>
                <a:moveTo>
                  <a:pt x="996609" y="3287079"/>
                </a:moveTo>
                <a:lnTo>
                  <a:pt x="997789" y="3287079"/>
                </a:lnTo>
                <a:lnTo>
                  <a:pt x="999708" y="3289637"/>
                </a:lnTo>
                <a:lnTo>
                  <a:pt x="999708" y="3290089"/>
                </a:lnTo>
                <a:close/>
                <a:moveTo>
                  <a:pt x="2784184" y="3281017"/>
                </a:moveTo>
                <a:lnTo>
                  <a:pt x="2784169" y="3281060"/>
                </a:lnTo>
                <a:lnTo>
                  <a:pt x="2775589" y="3286854"/>
                </a:lnTo>
                <a:lnTo>
                  <a:pt x="2784170" y="3281059"/>
                </a:lnTo>
                <a:close/>
                <a:moveTo>
                  <a:pt x="891659" y="3280194"/>
                </a:moveTo>
                <a:lnTo>
                  <a:pt x="893209" y="3280646"/>
                </a:lnTo>
                <a:lnTo>
                  <a:pt x="893950" y="3282339"/>
                </a:lnTo>
                <a:lnTo>
                  <a:pt x="895871" y="3284483"/>
                </a:lnTo>
                <a:lnTo>
                  <a:pt x="896645" y="3285348"/>
                </a:lnTo>
                <a:lnTo>
                  <a:pt x="895500" y="3284935"/>
                </a:lnTo>
                <a:lnTo>
                  <a:pt x="893950" y="3282790"/>
                </a:lnTo>
                <a:lnTo>
                  <a:pt x="892030" y="3280646"/>
                </a:lnTo>
                <a:close/>
                <a:moveTo>
                  <a:pt x="5518760" y="3275812"/>
                </a:moveTo>
                <a:lnTo>
                  <a:pt x="5518711" y="3277185"/>
                </a:lnTo>
                <a:lnTo>
                  <a:pt x="5516865" y="3284297"/>
                </a:lnTo>
                <a:lnTo>
                  <a:pt x="5518711" y="3277636"/>
                </a:lnTo>
                <a:close/>
                <a:moveTo>
                  <a:pt x="897791" y="3266462"/>
                </a:moveTo>
                <a:lnTo>
                  <a:pt x="897791" y="3267328"/>
                </a:lnTo>
                <a:lnTo>
                  <a:pt x="895129" y="3269472"/>
                </a:lnTo>
                <a:lnTo>
                  <a:pt x="893950" y="3270751"/>
                </a:lnTo>
                <a:lnTo>
                  <a:pt x="893950" y="3272482"/>
                </a:lnTo>
                <a:lnTo>
                  <a:pt x="894725" y="3272896"/>
                </a:lnTo>
                <a:lnTo>
                  <a:pt x="895129" y="3273761"/>
                </a:lnTo>
                <a:lnTo>
                  <a:pt x="893950" y="3273761"/>
                </a:lnTo>
                <a:lnTo>
                  <a:pt x="893580" y="3273347"/>
                </a:lnTo>
                <a:lnTo>
                  <a:pt x="893209" y="3272030"/>
                </a:lnTo>
                <a:lnTo>
                  <a:pt x="893580" y="3270337"/>
                </a:lnTo>
                <a:lnTo>
                  <a:pt x="893950" y="3269472"/>
                </a:lnTo>
                <a:lnTo>
                  <a:pt x="895129" y="3268193"/>
                </a:lnTo>
                <a:lnTo>
                  <a:pt x="897049" y="3267328"/>
                </a:lnTo>
                <a:close/>
                <a:moveTo>
                  <a:pt x="5311876" y="3266048"/>
                </a:moveTo>
                <a:lnTo>
                  <a:pt x="5311876" y="3266048"/>
                </a:lnTo>
                <a:lnTo>
                  <a:pt x="5296479" y="3274174"/>
                </a:lnTo>
                <a:lnTo>
                  <a:pt x="5288797" y="3274174"/>
                </a:lnTo>
                <a:lnTo>
                  <a:pt x="5271109" y="3287492"/>
                </a:lnTo>
                <a:lnTo>
                  <a:pt x="5261506" y="3273761"/>
                </a:lnTo>
                <a:lnTo>
                  <a:pt x="5219964" y="3285348"/>
                </a:lnTo>
                <a:lnTo>
                  <a:pt x="5200355" y="3286627"/>
                </a:lnTo>
                <a:lnTo>
                  <a:pt x="5196110" y="3408559"/>
                </a:lnTo>
                <a:lnTo>
                  <a:pt x="5169965" y="3409425"/>
                </a:lnTo>
                <a:lnTo>
                  <a:pt x="5167307" y="3508489"/>
                </a:lnTo>
                <a:lnTo>
                  <a:pt x="5170369" y="3409426"/>
                </a:lnTo>
                <a:lnTo>
                  <a:pt x="5196110" y="3408560"/>
                </a:lnTo>
                <a:lnTo>
                  <a:pt x="5200355" y="3286628"/>
                </a:lnTo>
                <a:lnTo>
                  <a:pt x="5220335" y="3285349"/>
                </a:lnTo>
                <a:lnTo>
                  <a:pt x="5261506" y="3273761"/>
                </a:lnTo>
                <a:lnTo>
                  <a:pt x="5271108" y="3287493"/>
                </a:lnTo>
                <a:lnTo>
                  <a:pt x="5288797" y="3274175"/>
                </a:lnTo>
                <a:lnTo>
                  <a:pt x="5296478" y="3274175"/>
                </a:lnTo>
                <a:lnTo>
                  <a:pt x="5311876" y="3266049"/>
                </a:lnTo>
                <a:lnTo>
                  <a:pt x="5316862" y="3269021"/>
                </a:lnTo>
                <a:lnTo>
                  <a:pt x="5326094" y="3296071"/>
                </a:lnTo>
                <a:lnTo>
                  <a:pt x="5331080" y="3302090"/>
                </a:lnTo>
                <a:lnTo>
                  <a:pt x="5338762" y="3321842"/>
                </a:lnTo>
                <a:lnTo>
                  <a:pt x="5367602" y="3359614"/>
                </a:lnTo>
                <a:lnTo>
                  <a:pt x="5367607" y="3359616"/>
                </a:lnTo>
                <a:lnTo>
                  <a:pt x="5367603" y="3359614"/>
                </a:lnTo>
                <a:lnTo>
                  <a:pt x="5338762" y="3321842"/>
                </a:lnTo>
                <a:lnTo>
                  <a:pt x="5331080" y="3302090"/>
                </a:lnTo>
                <a:lnTo>
                  <a:pt x="5326094" y="3296071"/>
                </a:lnTo>
                <a:lnTo>
                  <a:pt x="5317007" y="3269037"/>
                </a:lnTo>
                <a:lnTo>
                  <a:pt x="5316862" y="3269020"/>
                </a:lnTo>
                <a:close/>
                <a:moveTo>
                  <a:pt x="660566" y="3260894"/>
                </a:moveTo>
                <a:lnTo>
                  <a:pt x="664406" y="3261308"/>
                </a:lnTo>
                <a:lnTo>
                  <a:pt x="665956" y="3263904"/>
                </a:lnTo>
                <a:lnTo>
                  <a:pt x="666731" y="3267328"/>
                </a:lnTo>
                <a:lnTo>
                  <a:pt x="670942" y="3269021"/>
                </a:lnTo>
                <a:lnTo>
                  <a:pt x="672122" y="3271616"/>
                </a:lnTo>
                <a:lnTo>
                  <a:pt x="671346" y="3273347"/>
                </a:lnTo>
                <a:lnTo>
                  <a:pt x="669427" y="3272482"/>
                </a:lnTo>
                <a:lnTo>
                  <a:pt x="668651" y="3272030"/>
                </a:lnTo>
                <a:lnTo>
                  <a:pt x="666731" y="3268607"/>
                </a:lnTo>
                <a:lnTo>
                  <a:pt x="662891" y="3269472"/>
                </a:lnTo>
                <a:lnTo>
                  <a:pt x="660566" y="3268607"/>
                </a:lnTo>
                <a:lnTo>
                  <a:pt x="657870" y="3265183"/>
                </a:lnTo>
                <a:lnTo>
                  <a:pt x="657500" y="3263039"/>
                </a:lnTo>
                <a:lnTo>
                  <a:pt x="657870" y="3261722"/>
                </a:lnTo>
                <a:close/>
                <a:moveTo>
                  <a:pt x="649817" y="3259578"/>
                </a:moveTo>
                <a:lnTo>
                  <a:pt x="652108" y="3259578"/>
                </a:lnTo>
                <a:lnTo>
                  <a:pt x="653253" y="3260029"/>
                </a:lnTo>
                <a:lnTo>
                  <a:pt x="652884" y="3262173"/>
                </a:lnTo>
                <a:lnTo>
                  <a:pt x="652108" y="3263453"/>
                </a:lnTo>
                <a:lnTo>
                  <a:pt x="650962" y="3262587"/>
                </a:lnTo>
                <a:lnTo>
                  <a:pt x="650188" y="3261722"/>
                </a:lnTo>
                <a:lnTo>
                  <a:pt x="649817" y="3260894"/>
                </a:lnTo>
                <a:close/>
                <a:moveTo>
                  <a:pt x="9397162" y="3255289"/>
                </a:moveTo>
                <a:lnTo>
                  <a:pt x="9404473" y="3265184"/>
                </a:lnTo>
                <a:lnTo>
                  <a:pt x="9396017" y="3282791"/>
                </a:lnTo>
                <a:lnTo>
                  <a:pt x="9378699" y="3287494"/>
                </a:lnTo>
                <a:lnTo>
                  <a:pt x="9364481" y="3283205"/>
                </a:lnTo>
                <a:lnTo>
                  <a:pt x="9365627" y="3268193"/>
                </a:lnTo>
                <a:lnTo>
                  <a:pt x="9378699" y="3256568"/>
                </a:lnTo>
                <a:lnTo>
                  <a:pt x="9389480" y="3260895"/>
                </a:lnTo>
                <a:close/>
                <a:moveTo>
                  <a:pt x="5130747" y="3254423"/>
                </a:moveTo>
                <a:lnTo>
                  <a:pt x="5022731" y="3256154"/>
                </a:lnTo>
                <a:lnTo>
                  <a:pt x="5018116" y="3258298"/>
                </a:lnTo>
                <a:lnTo>
                  <a:pt x="5018116" y="3258298"/>
                </a:lnTo>
                <a:lnTo>
                  <a:pt x="5022731" y="3256154"/>
                </a:lnTo>
                <a:close/>
                <a:moveTo>
                  <a:pt x="603660" y="3235123"/>
                </a:moveTo>
                <a:lnTo>
                  <a:pt x="605209" y="3235989"/>
                </a:lnTo>
                <a:lnTo>
                  <a:pt x="607129" y="3239412"/>
                </a:lnTo>
                <a:lnTo>
                  <a:pt x="606355" y="3239412"/>
                </a:lnTo>
                <a:lnTo>
                  <a:pt x="605209" y="3239826"/>
                </a:lnTo>
                <a:lnTo>
                  <a:pt x="603660" y="3239412"/>
                </a:lnTo>
                <a:lnTo>
                  <a:pt x="603660" y="3235537"/>
                </a:lnTo>
                <a:close/>
                <a:moveTo>
                  <a:pt x="814369" y="3230834"/>
                </a:moveTo>
                <a:lnTo>
                  <a:pt x="814739" y="3230834"/>
                </a:lnTo>
                <a:lnTo>
                  <a:pt x="816289" y="3230834"/>
                </a:lnTo>
                <a:lnTo>
                  <a:pt x="817064" y="3230834"/>
                </a:lnTo>
                <a:lnTo>
                  <a:pt x="818615" y="3232527"/>
                </a:lnTo>
                <a:lnTo>
                  <a:pt x="816693" y="3231248"/>
                </a:lnTo>
                <a:close/>
                <a:moveTo>
                  <a:pt x="809383" y="3229555"/>
                </a:moveTo>
                <a:lnTo>
                  <a:pt x="810898" y="3229555"/>
                </a:lnTo>
                <a:lnTo>
                  <a:pt x="812448" y="3230834"/>
                </a:lnTo>
                <a:lnTo>
                  <a:pt x="813998" y="3231248"/>
                </a:lnTo>
                <a:lnTo>
                  <a:pt x="812819" y="3231248"/>
                </a:lnTo>
                <a:close/>
                <a:moveTo>
                  <a:pt x="601369" y="3229104"/>
                </a:moveTo>
                <a:lnTo>
                  <a:pt x="603289" y="3229969"/>
                </a:lnTo>
                <a:lnTo>
                  <a:pt x="603660" y="3230834"/>
                </a:lnTo>
                <a:lnTo>
                  <a:pt x="603289" y="3231700"/>
                </a:lnTo>
                <a:lnTo>
                  <a:pt x="602884" y="3232114"/>
                </a:lnTo>
                <a:lnTo>
                  <a:pt x="601739" y="3231700"/>
                </a:lnTo>
                <a:lnTo>
                  <a:pt x="601739" y="3230834"/>
                </a:lnTo>
                <a:close/>
                <a:moveTo>
                  <a:pt x="5494115" y="3220526"/>
                </a:moveTo>
                <a:lnTo>
                  <a:pt x="5494116" y="3220526"/>
                </a:lnTo>
                <a:lnTo>
                  <a:pt x="5494187" y="3220541"/>
                </a:lnTo>
                <a:close/>
                <a:moveTo>
                  <a:pt x="3089373" y="3220072"/>
                </a:moveTo>
                <a:lnTo>
                  <a:pt x="3089452" y="3220075"/>
                </a:lnTo>
                <a:lnTo>
                  <a:pt x="3086757" y="3239412"/>
                </a:lnTo>
                <a:lnTo>
                  <a:pt x="3090598" y="3253144"/>
                </a:lnTo>
                <a:lnTo>
                  <a:pt x="3105995" y="3262587"/>
                </a:lnTo>
                <a:lnTo>
                  <a:pt x="3113677" y="3284069"/>
                </a:lnTo>
                <a:lnTo>
                  <a:pt x="3113674" y="3284104"/>
                </a:lnTo>
                <a:lnTo>
                  <a:pt x="3113677" y="3284069"/>
                </a:lnTo>
                <a:lnTo>
                  <a:pt x="3105996" y="3262587"/>
                </a:lnTo>
                <a:lnTo>
                  <a:pt x="3090598" y="3253144"/>
                </a:lnTo>
                <a:lnTo>
                  <a:pt x="3086757" y="3239412"/>
                </a:lnTo>
                <a:lnTo>
                  <a:pt x="3089453" y="3220075"/>
                </a:lnTo>
                <a:close/>
                <a:moveTo>
                  <a:pt x="755544" y="3212362"/>
                </a:moveTo>
                <a:lnTo>
                  <a:pt x="757464" y="3215372"/>
                </a:lnTo>
                <a:lnTo>
                  <a:pt x="758610" y="3217516"/>
                </a:lnTo>
                <a:lnTo>
                  <a:pt x="759384" y="3218795"/>
                </a:lnTo>
                <a:lnTo>
                  <a:pt x="760934" y="3220940"/>
                </a:lnTo>
                <a:lnTo>
                  <a:pt x="760934" y="3221805"/>
                </a:lnTo>
                <a:lnTo>
                  <a:pt x="760530" y="3221805"/>
                </a:lnTo>
                <a:lnTo>
                  <a:pt x="759014" y="3219661"/>
                </a:lnTo>
                <a:lnTo>
                  <a:pt x="758610" y="3218382"/>
                </a:lnTo>
                <a:lnTo>
                  <a:pt x="757464" y="3216237"/>
                </a:lnTo>
                <a:lnTo>
                  <a:pt x="756689" y="3215372"/>
                </a:lnTo>
                <a:lnTo>
                  <a:pt x="756319" y="3214093"/>
                </a:lnTo>
                <a:close/>
                <a:moveTo>
                  <a:pt x="9450227" y="3211949"/>
                </a:moveTo>
                <a:lnTo>
                  <a:pt x="9446757" y="3228690"/>
                </a:lnTo>
                <a:lnTo>
                  <a:pt x="9427923" y="3237268"/>
                </a:lnTo>
                <a:lnTo>
                  <a:pt x="9409460" y="3244153"/>
                </a:lnTo>
                <a:lnTo>
                  <a:pt x="9408314" y="3231249"/>
                </a:lnTo>
                <a:lnTo>
                  <a:pt x="9423307" y="3224402"/>
                </a:lnTo>
                <a:lnTo>
                  <a:pt x="9432539" y="3222671"/>
                </a:lnTo>
                <a:close/>
                <a:moveTo>
                  <a:pt x="838222" y="3210218"/>
                </a:moveTo>
                <a:lnTo>
                  <a:pt x="839368" y="3210218"/>
                </a:lnTo>
                <a:lnTo>
                  <a:pt x="838964" y="3212776"/>
                </a:lnTo>
                <a:lnTo>
                  <a:pt x="838222" y="3212776"/>
                </a:lnTo>
                <a:close/>
                <a:moveTo>
                  <a:pt x="5599449" y="3205942"/>
                </a:moveTo>
                <a:lnTo>
                  <a:pt x="5587544" y="3212776"/>
                </a:lnTo>
                <a:lnTo>
                  <a:pt x="5578348" y="3237173"/>
                </a:lnTo>
                <a:lnTo>
                  <a:pt x="5587543" y="3213227"/>
                </a:lnTo>
                <a:close/>
                <a:moveTo>
                  <a:pt x="9109938" y="3205929"/>
                </a:moveTo>
                <a:lnTo>
                  <a:pt x="9123010" y="3225229"/>
                </a:lnTo>
                <a:lnTo>
                  <a:pt x="9113408" y="3230384"/>
                </a:lnTo>
                <a:lnTo>
                  <a:pt x="9106872" y="3215372"/>
                </a:lnTo>
                <a:close/>
                <a:moveTo>
                  <a:pt x="766324" y="3201188"/>
                </a:moveTo>
                <a:lnTo>
                  <a:pt x="766695" y="3201188"/>
                </a:lnTo>
                <a:lnTo>
                  <a:pt x="769761" y="3204198"/>
                </a:lnTo>
                <a:lnTo>
                  <a:pt x="769761" y="3205929"/>
                </a:lnTo>
                <a:lnTo>
                  <a:pt x="768986" y="3205064"/>
                </a:lnTo>
                <a:lnTo>
                  <a:pt x="766695" y="3202054"/>
                </a:lnTo>
                <a:close/>
                <a:moveTo>
                  <a:pt x="5452978" y="3192610"/>
                </a:moveTo>
                <a:lnTo>
                  <a:pt x="5432594" y="3197351"/>
                </a:lnTo>
                <a:lnTo>
                  <a:pt x="5416826" y="3211082"/>
                </a:lnTo>
                <a:lnTo>
                  <a:pt x="5413356" y="3222670"/>
                </a:lnTo>
                <a:lnTo>
                  <a:pt x="5403754" y="3225228"/>
                </a:lnTo>
                <a:lnTo>
                  <a:pt x="5379159" y="3254009"/>
                </a:lnTo>
                <a:lnTo>
                  <a:pt x="5363761" y="3275905"/>
                </a:lnTo>
                <a:lnTo>
                  <a:pt x="5354934" y="3276319"/>
                </a:lnTo>
                <a:lnTo>
                  <a:pt x="5346477" y="3272481"/>
                </a:lnTo>
                <a:lnTo>
                  <a:pt x="5346408" y="3272473"/>
                </a:lnTo>
                <a:lnTo>
                  <a:pt x="5346478" y="3272482"/>
                </a:lnTo>
                <a:lnTo>
                  <a:pt x="5354934" y="3276320"/>
                </a:lnTo>
                <a:lnTo>
                  <a:pt x="5363762" y="3275906"/>
                </a:lnTo>
                <a:lnTo>
                  <a:pt x="5379159" y="3254010"/>
                </a:lnTo>
                <a:lnTo>
                  <a:pt x="5403754" y="3225229"/>
                </a:lnTo>
                <a:lnTo>
                  <a:pt x="5413356" y="3222671"/>
                </a:lnTo>
                <a:lnTo>
                  <a:pt x="5416826" y="3211083"/>
                </a:lnTo>
                <a:lnTo>
                  <a:pt x="5432594" y="3197351"/>
                </a:lnTo>
                <a:lnTo>
                  <a:pt x="5452978" y="3192611"/>
                </a:lnTo>
                <a:lnTo>
                  <a:pt x="5454123" y="3205478"/>
                </a:lnTo>
                <a:lnTo>
                  <a:pt x="5476428" y="3205064"/>
                </a:lnTo>
                <a:lnTo>
                  <a:pt x="5488725" y="3211948"/>
                </a:lnTo>
                <a:lnTo>
                  <a:pt x="5488725" y="3211948"/>
                </a:lnTo>
                <a:lnTo>
                  <a:pt x="5476427" y="3205063"/>
                </a:lnTo>
                <a:lnTo>
                  <a:pt x="5454123" y="3205477"/>
                </a:lnTo>
                <a:lnTo>
                  <a:pt x="5452978" y="3192611"/>
                </a:lnTo>
                <a:close/>
                <a:moveTo>
                  <a:pt x="5561040" y="3191714"/>
                </a:moveTo>
                <a:lnTo>
                  <a:pt x="5561028" y="3191745"/>
                </a:lnTo>
                <a:lnTo>
                  <a:pt x="5561769" y="3215786"/>
                </a:lnTo>
                <a:lnTo>
                  <a:pt x="5561769" y="3215786"/>
                </a:lnTo>
                <a:close/>
                <a:moveTo>
                  <a:pt x="9102256" y="3162551"/>
                </a:moveTo>
                <a:lnTo>
                  <a:pt x="9113408" y="3173311"/>
                </a:lnTo>
                <a:lnTo>
                  <a:pt x="9112263" y="3200775"/>
                </a:lnTo>
                <a:lnTo>
                  <a:pt x="9106097" y="3196486"/>
                </a:lnTo>
                <a:lnTo>
                  <a:pt x="9100336" y="3198631"/>
                </a:lnTo>
                <a:lnTo>
                  <a:pt x="9098011" y="3188736"/>
                </a:lnTo>
                <a:close/>
                <a:moveTo>
                  <a:pt x="5565643" y="3162137"/>
                </a:moveTo>
                <a:lnTo>
                  <a:pt x="5567160" y="3175869"/>
                </a:lnTo>
                <a:lnTo>
                  <a:pt x="5567131" y="3175944"/>
                </a:lnTo>
                <a:lnTo>
                  <a:pt x="5567160" y="3175869"/>
                </a:lnTo>
                <a:lnTo>
                  <a:pt x="5565644" y="3162137"/>
                </a:lnTo>
                <a:close/>
                <a:moveTo>
                  <a:pt x="5533703" y="3140655"/>
                </a:moveTo>
                <a:lnTo>
                  <a:pt x="5451428" y="3168570"/>
                </a:lnTo>
                <a:lnTo>
                  <a:pt x="5451428" y="3168570"/>
                </a:lnTo>
                <a:close/>
                <a:moveTo>
                  <a:pt x="3023309" y="3133804"/>
                </a:moveTo>
                <a:lnTo>
                  <a:pt x="3023315" y="3133808"/>
                </a:lnTo>
                <a:lnTo>
                  <a:pt x="3025640" y="3153559"/>
                </a:lnTo>
                <a:lnTo>
                  <a:pt x="3031401" y="3163002"/>
                </a:lnTo>
                <a:lnTo>
                  <a:pt x="3032917" y="3178014"/>
                </a:lnTo>
                <a:lnTo>
                  <a:pt x="3025235" y="3178879"/>
                </a:lnTo>
                <a:lnTo>
                  <a:pt x="3025255" y="3178940"/>
                </a:lnTo>
                <a:lnTo>
                  <a:pt x="3025236" y="3178879"/>
                </a:lnTo>
                <a:lnTo>
                  <a:pt x="3032918" y="3178014"/>
                </a:lnTo>
                <a:lnTo>
                  <a:pt x="3031402" y="3163003"/>
                </a:lnTo>
                <a:lnTo>
                  <a:pt x="3025640" y="3153559"/>
                </a:lnTo>
                <a:lnTo>
                  <a:pt x="3023315" y="3133808"/>
                </a:lnTo>
                <a:close/>
                <a:moveTo>
                  <a:pt x="5519595" y="3131285"/>
                </a:moveTo>
                <a:lnTo>
                  <a:pt x="5519486" y="3131663"/>
                </a:lnTo>
                <a:lnTo>
                  <a:pt x="5533684" y="3140642"/>
                </a:lnTo>
                <a:close/>
                <a:moveTo>
                  <a:pt x="2990619" y="3123900"/>
                </a:moveTo>
                <a:lnTo>
                  <a:pt x="2990634" y="3123913"/>
                </a:lnTo>
                <a:lnTo>
                  <a:pt x="2990634" y="3123913"/>
                </a:lnTo>
                <a:close/>
                <a:moveTo>
                  <a:pt x="3007177" y="3123500"/>
                </a:moveTo>
                <a:lnTo>
                  <a:pt x="2990656" y="3123913"/>
                </a:lnTo>
                <a:lnTo>
                  <a:pt x="3007190" y="3123508"/>
                </a:lnTo>
                <a:close/>
                <a:moveTo>
                  <a:pt x="5232261" y="3103748"/>
                </a:moveTo>
                <a:lnTo>
                  <a:pt x="5228420" y="3212362"/>
                </a:lnTo>
                <a:lnTo>
                  <a:pt x="5245738" y="3240277"/>
                </a:lnTo>
                <a:lnTo>
                  <a:pt x="5262247" y="3261722"/>
                </a:lnTo>
                <a:lnTo>
                  <a:pt x="5213057" y="3275491"/>
                </a:lnTo>
                <a:lnTo>
                  <a:pt x="5262652" y="3261722"/>
                </a:lnTo>
                <a:lnTo>
                  <a:pt x="5284552" y="3254009"/>
                </a:lnTo>
                <a:lnTo>
                  <a:pt x="5301869" y="3256154"/>
                </a:lnTo>
                <a:lnTo>
                  <a:pt x="5311876" y="3263452"/>
                </a:lnTo>
                <a:lnTo>
                  <a:pt x="5311876" y="3263452"/>
                </a:lnTo>
                <a:lnTo>
                  <a:pt x="5301869" y="3256153"/>
                </a:lnTo>
                <a:lnTo>
                  <a:pt x="5284552" y="3254009"/>
                </a:lnTo>
                <a:lnTo>
                  <a:pt x="5262652" y="3261721"/>
                </a:lnTo>
                <a:lnTo>
                  <a:pt x="5245738" y="3240277"/>
                </a:lnTo>
                <a:lnTo>
                  <a:pt x="5228421" y="3212362"/>
                </a:lnTo>
                <a:lnTo>
                  <a:pt x="5232262" y="3103748"/>
                </a:lnTo>
                <a:close/>
                <a:moveTo>
                  <a:pt x="5528730" y="3099856"/>
                </a:moveTo>
                <a:lnTo>
                  <a:pt x="5528717" y="3099873"/>
                </a:lnTo>
                <a:lnTo>
                  <a:pt x="5528702" y="3099925"/>
                </a:lnTo>
                <a:lnTo>
                  <a:pt x="5528717" y="3099873"/>
                </a:lnTo>
                <a:close/>
                <a:moveTo>
                  <a:pt x="5853239" y="3095584"/>
                </a:moveTo>
                <a:lnTo>
                  <a:pt x="5854013" y="3097314"/>
                </a:lnTo>
                <a:lnTo>
                  <a:pt x="5855159" y="3097314"/>
                </a:lnTo>
                <a:lnTo>
                  <a:pt x="5856709" y="3098593"/>
                </a:lnTo>
                <a:lnTo>
                  <a:pt x="5855934" y="3101603"/>
                </a:lnTo>
                <a:lnTo>
                  <a:pt x="5855934" y="3102017"/>
                </a:lnTo>
                <a:lnTo>
                  <a:pt x="5855159" y="3104613"/>
                </a:lnTo>
                <a:lnTo>
                  <a:pt x="5855159" y="3106306"/>
                </a:lnTo>
                <a:lnTo>
                  <a:pt x="5853609" y="3106757"/>
                </a:lnTo>
                <a:lnTo>
                  <a:pt x="5852834" y="3105892"/>
                </a:lnTo>
                <a:lnTo>
                  <a:pt x="5852093" y="3103747"/>
                </a:lnTo>
                <a:lnTo>
                  <a:pt x="5852834" y="3101603"/>
                </a:lnTo>
                <a:lnTo>
                  <a:pt x="5853239" y="3099873"/>
                </a:lnTo>
                <a:lnTo>
                  <a:pt x="5851689" y="3097314"/>
                </a:lnTo>
                <a:close/>
                <a:moveTo>
                  <a:pt x="5814795" y="3081401"/>
                </a:moveTo>
                <a:lnTo>
                  <a:pt x="5816715" y="3081401"/>
                </a:lnTo>
                <a:lnTo>
                  <a:pt x="5818636" y="3083545"/>
                </a:lnTo>
                <a:lnTo>
                  <a:pt x="5820556" y="3085690"/>
                </a:lnTo>
                <a:lnTo>
                  <a:pt x="5815166" y="3084862"/>
                </a:lnTo>
                <a:lnTo>
                  <a:pt x="5814795" y="3082717"/>
                </a:lnTo>
                <a:close/>
                <a:moveTo>
                  <a:pt x="5438355" y="3078842"/>
                </a:moveTo>
                <a:lnTo>
                  <a:pt x="5438355" y="3078843"/>
                </a:lnTo>
                <a:lnTo>
                  <a:pt x="5439905" y="3115749"/>
                </a:lnTo>
                <a:lnTo>
                  <a:pt x="5439905" y="3115749"/>
                </a:lnTo>
                <a:close/>
                <a:moveTo>
                  <a:pt x="5836695" y="3075833"/>
                </a:moveTo>
                <a:lnTo>
                  <a:pt x="5837470" y="3075833"/>
                </a:lnTo>
                <a:lnTo>
                  <a:pt x="5838615" y="3080573"/>
                </a:lnTo>
                <a:lnTo>
                  <a:pt x="5838244" y="3084410"/>
                </a:lnTo>
                <a:lnTo>
                  <a:pt x="5837840" y="3085276"/>
                </a:lnTo>
                <a:lnTo>
                  <a:pt x="5836695" y="3084410"/>
                </a:lnTo>
                <a:lnTo>
                  <a:pt x="5834404" y="3081401"/>
                </a:lnTo>
                <a:lnTo>
                  <a:pt x="5830563" y="3078842"/>
                </a:lnTo>
                <a:lnTo>
                  <a:pt x="5832483" y="3078842"/>
                </a:lnTo>
                <a:lnTo>
                  <a:pt x="5833629" y="3078842"/>
                </a:lnTo>
                <a:lnTo>
                  <a:pt x="5834774" y="3078842"/>
                </a:lnTo>
                <a:lnTo>
                  <a:pt x="5835549" y="3077112"/>
                </a:lnTo>
                <a:lnTo>
                  <a:pt x="5835920" y="3076247"/>
                </a:lnTo>
                <a:close/>
                <a:moveTo>
                  <a:pt x="5964354" y="3074554"/>
                </a:moveTo>
                <a:lnTo>
                  <a:pt x="5972811" y="3089151"/>
                </a:lnTo>
                <a:lnTo>
                  <a:pt x="5979718" y="3103297"/>
                </a:lnTo>
                <a:lnTo>
                  <a:pt x="5984738" y="3126058"/>
                </a:lnTo>
                <a:lnTo>
                  <a:pt x="5987029" y="3167291"/>
                </a:lnTo>
                <a:lnTo>
                  <a:pt x="5993565" y="3183168"/>
                </a:lnTo>
                <a:lnTo>
                  <a:pt x="5989724" y="3199496"/>
                </a:lnTo>
                <a:lnTo>
                  <a:pt x="5984334" y="3209804"/>
                </a:lnTo>
                <a:lnTo>
                  <a:pt x="5976652" y="3189601"/>
                </a:lnTo>
                <a:lnTo>
                  <a:pt x="5970891" y="3199496"/>
                </a:lnTo>
                <a:lnTo>
                  <a:pt x="5974731" y="3224815"/>
                </a:lnTo>
                <a:lnTo>
                  <a:pt x="5971261" y="3239412"/>
                </a:lnTo>
                <a:lnTo>
                  <a:pt x="5963579" y="3247576"/>
                </a:lnTo>
                <a:lnTo>
                  <a:pt x="5959739" y="3276319"/>
                </a:lnTo>
                <a:lnTo>
                  <a:pt x="5946666" y="3316274"/>
                </a:lnTo>
                <a:lnTo>
                  <a:pt x="5930898" y="3363489"/>
                </a:lnTo>
                <a:lnTo>
                  <a:pt x="5910144" y="3427897"/>
                </a:lnTo>
                <a:lnTo>
                  <a:pt x="5896667" y="3475564"/>
                </a:lnTo>
                <a:lnTo>
                  <a:pt x="5882078" y="3515067"/>
                </a:lnTo>
                <a:lnTo>
                  <a:pt x="5859774" y="3523193"/>
                </a:lnTo>
                <a:lnTo>
                  <a:pt x="5835920" y="3537791"/>
                </a:lnTo>
                <a:lnTo>
                  <a:pt x="5821332" y="3528799"/>
                </a:lnTo>
                <a:lnTo>
                  <a:pt x="5801318" y="3516346"/>
                </a:lnTo>
                <a:lnTo>
                  <a:pt x="5795557" y="3498739"/>
                </a:lnTo>
                <a:lnTo>
                  <a:pt x="5795928" y="3467814"/>
                </a:lnTo>
                <a:lnTo>
                  <a:pt x="5788246" y="3441215"/>
                </a:lnTo>
                <a:lnTo>
                  <a:pt x="5787100" y="3416310"/>
                </a:lnTo>
                <a:lnTo>
                  <a:pt x="5793637" y="3391818"/>
                </a:lnTo>
                <a:lnTo>
                  <a:pt x="5805934" y="3385836"/>
                </a:lnTo>
                <a:lnTo>
                  <a:pt x="5807080" y="3374663"/>
                </a:lnTo>
                <a:lnTo>
                  <a:pt x="5820927" y="3348892"/>
                </a:lnTo>
                <a:lnTo>
                  <a:pt x="5824768" y="3326996"/>
                </a:lnTo>
                <a:lnTo>
                  <a:pt x="5819411" y="3310668"/>
                </a:lnTo>
                <a:lnTo>
                  <a:pt x="5815536" y="3289224"/>
                </a:lnTo>
                <a:lnTo>
                  <a:pt x="5815166" y="3257433"/>
                </a:lnTo>
                <a:lnTo>
                  <a:pt x="5825947" y="3238998"/>
                </a:lnTo>
                <a:lnTo>
                  <a:pt x="5830563" y="3216651"/>
                </a:lnTo>
                <a:lnTo>
                  <a:pt x="5844006" y="3215786"/>
                </a:lnTo>
                <a:lnTo>
                  <a:pt x="5858999" y="3208939"/>
                </a:lnTo>
                <a:lnTo>
                  <a:pt x="5869377" y="3202054"/>
                </a:lnTo>
                <a:lnTo>
                  <a:pt x="5880933" y="3202054"/>
                </a:lnTo>
                <a:lnTo>
                  <a:pt x="5897442" y="3182302"/>
                </a:lnTo>
                <a:lnTo>
                  <a:pt x="5920521" y="3161272"/>
                </a:lnTo>
                <a:lnTo>
                  <a:pt x="5928978" y="3144116"/>
                </a:lnTo>
                <a:lnTo>
                  <a:pt x="5926282" y="3129933"/>
                </a:lnTo>
                <a:lnTo>
                  <a:pt x="5937434" y="3134222"/>
                </a:lnTo>
                <a:lnTo>
                  <a:pt x="5953202" y="3109768"/>
                </a:lnTo>
                <a:lnTo>
                  <a:pt x="5954752" y="3089565"/>
                </a:lnTo>
                <a:close/>
                <a:moveTo>
                  <a:pt x="5372997" y="3059517"/>
                </a:moveTo>
                <a:lnTo>
                  <a:pt x="5378754" y="3077977"/>
                </a:lnTo>
                <a:lnTo>
                  <a:pt x="5399509" y="3082266"/>
                </a:lnTo>
                <a:lnTo>
                  <a:pt x="5409144" y="3097314"/>
                </a:lnTo>
                <a:lnTo>
                  <a:pt x="5419134" y="3115718"/>
                </a:lnTo>
                <a:lnTo>
                  <a:pt x="5409144" y="3096863"/>
                </a:lnTo>
                <a:lnTo>
                  <a:pt x="5399508" y="3081852"/>
                </a:lnTo>
                <a:lnTo>
                  <a:pt x="5378754" y="3077563"/>
                </a:lnTo>
                <a:close/>
                <a:moveTo>
                  <a:pt x="9122235" y="3058226"/>
                </a:moveTo>
                <a:lnTo>
                  <a:pt x="9123785" y="3058226"/>
                </a:lnTo>
                <a:lnTo>
                  <a:pt x="9124156" y="3060370"/>
                </a:lnTo>
                <a:lnTo>
                  <a:pt x="9125335" y="3061649"/>
                </a:lnTo>
                <a:lnTo>
                  <a:pt x="9123010" y="3062101"/>
                </a:lnTo>
                <a:lnTo>
                  <a:pt x="9121865" y="3062101"/>
                </a:lnTo>
                <a:lnTo>
                  <a:pt x="9121090" y="3059091"/>
                </a:lnTo>
                <a:close/>
                <a:moveTo>
                  <a:pt x="8940366" y="3055216"/>
                </a:moveTo>
                <a:lnTo>
                  <a:pt x="8942287" y="3055668"/>
                </a:lnTo>
                <a:lnTo>
                  <a:pt x="8951148" y="3062515"/>
                </a:lnTo>
                <a:lnTo>
                  <a:pt x="8953843" y="3064659"/>
                </a:lnTo>
                <a:lnTo>
                  <a:pt x="8954214" y="3065938"/>
                </a:lnTo>
                <a:lnTo>
                  <a:pt x="8952293" y="3067255"/>
                </a:lnTo>
                <a:lnTo>
                  <a:pt x="8950777" y="3066390"/>
                </a:lnTo>
                <a:lnTo>
                  <a:pt x="8949227" y="3065938"/>
                </a:lnTo>
                <a:lnTo>
                  <a:pt x="8948823" y="3063380"/>
                </a:lnTo>
                <a:lnTo>
                  <a:pt x="8946903" y="3061649"/>
                </a:lnTo>
                <a:lnTo>
                  <a:pt x="8943466" y="3060822"/>
                </a:lnTo>
                <a:lnTo>
                  <a:pt x="8942287" y="3059505"/>
                </a:lnTo>
                <a:lnTo>
                  <a:pt x="8942287" y="3059091"/>
                </a:lnTo>
                <a:lnTo>
                  <a:pt x="8939625" y="3058226"/>
                </a:lnTo>
                <a:lnTo>
                  <a:pt x="8939221" y="3057361"/>
                </a:lnTo>
                <a:lnTo>
                  <a:pt x="8939625" y="3055668"/>
                </a:lnTo>
                <a:close/>
                <a:moveTo>
                  <a:pt x="5806338" y="3051341"/>
                </a:moveTo>
                <a:lnTo>
                  <a:pt x="5807855" y="3051341"/>
                </a:lnTo>
                <a:lnTo>
                  <a:pt x="5809000" y="3052658"/>
                </a:lnTo>
                <a:lnTo>
                  <a:pt x="5808630" y="3059956"/>
                </a:lnTo>
                <a:lnTo>
                  <a:pt x="5810550" y="3064245"/>
                </a:lnTo>
                <a:lnTo>
                  <a:pt x="5811325" y="3068120"/>
                </a:lnTo>
                <a:lnTo>
                  <a:pt x="5810550" y="3069813"/>
                </a:lnTo>
                <a:lnTo>
                  <a:pt x="5809775" y="3070265"/>
                </a:lnTo>
                <a:lnTo>
                  <a:pt x="5807484" y="3068120"/>
                </a:lnTo>
                <a:lnTo>
                  <a:pt x="5805934" y="3067669"/>
                </a:lnTo>
                <a:lnTo>
                  <a:pt x="5804014" y="3064245"/>
                </a:lnTo>
                <a:lnTo>
                  <a:pt x="5805564" y="3053523"/>
                </a:lnTo>
                <a:lnTo>
                  <a:pt x="5805934" y="3052206"/>
                </a:lnTo>
                <a:close/>
                <a:moveTo>
                  <a:pt x="2809892" y="3039341"/>
                </a:moveTo>
                <a:lnTo>
                  <a:pt x="2795954" y="3040189"/>
                </a:lnTo>
                <a:lnTo>
                  <a:pt x="2796062" y="3040205"/>
                </a:lnTo>
                <a:close/>
                <a:moveTo>
                  <a:pt x="2775694" y="3037202"/>
                </a:moveTo>
                <a:lnTo>
                  <a:pt x="2761244" y="3042705"/>
                </a:lnTo>
                <a:lnTo>
                  <a:pt x="2761460" y="3042764"/>
                </a:lnTo>
                <a:close/>
                <a:moveTo>
                  <a:pt x="2775712" y="3037195"/>
                </a:moveTo>
                <a:lnTo>
                  <a:pt x="2775712" y="3037196"/>
                </a:lnTo>
                <a:lnTo>
                  <a:pt x="2802228" y="3092161"/>
                </a:lnTo>
                <a:lnTo>
                  <a:pt x="2796837" y="3103748"/>
                </a:lnTo>
                <a:lnTo>
                  <a:pt x="2797241" y="3127789"/>
                </a:lnTo>
                <a:lnTo>
                  <a:pt x="2798757" y="3156532"/>
                </a:lnTo>
                <a:lnTo>
                  <a:pt x="2789526" y="3173725"/>
                </a:lnTo>
                <a:lnTo>
                  <a:pt x="2795321" y="3186592"/>
                </a:lnTo>
                <a:lnTo>
                  <a:pt x="2790301" y="3198179"/>
                </a:lnTo>
                <a:lnTo>
                  <a:pt x="2803373" y="3226546"/>
                </a:lnTo>
                <a:lnTo>
                  <a:pt x="2790301" y="3263453"/>
                </a:lnTo>
                <a:lnTo>
                  <a:pt x="2790172" y="3263824"/>
                </a:lnTo>
                <a:lnTo>
                  <a:pt x="2804895" y="3286582"/>
                </a:lnTo>
                <a:lnTo>
                  <a:pt x="2790301" y="3263453"/>
                </a:lnTo>
                <a:lnTo>
                  <a:pt x="2803778" y="3226546"/>
                </a:lnTo>
                <a:lnTo>
                  <a:pt x="2790301" y="3198179"/>
                </a:lnTo>
                <a:lnTo>
                  <a:pt x="2795321" y="3186591"/>
                </a:lnTo>
                <a:lnTo>
                  <a:pt x="2789526" y="3173725"/>
                </a:lnTo>
                <a:lnTo>
                  <a:pt x="2798758" y="3156532"/>
                </a:lnTo>
                <a:lnTo>
                  <a:pt x="2797242" y="3127788"/>
                </a:lnTo>
                <a:lnTo>
                  <a:pt x="2796837" y="3103748"/>
                </a:lnTo>
                <a:lnTo>
                  <a:pt x="2802228" y="3092161"/>
                </a:lnTo>
                <a:close/>
                <a:moveTo>
                  <a:pt x="2775713" y="3037195"/>
                </a:moveTo>
                <a:lnTo>
                  <a:pt x="2775713" y="3037195"/>
                </a:lnTo>
                <a:lnTo>
                  <a:pt x="2775871" y="3037219"/>
                </a:lnTo>
                <a:close/>
                <a:moveTo>
                  <a:pt x="5286477" y="3036330"/>
                </a:moveTo>
                <a:lnTo>
                  <a:pt x="5295704" y="3037195"/>
                </a:lnTo>
                <a:lnTo>
                  <a:pt x="5297253" y="3047917"/>
                </a:lnTo>
                <a:lnTo>
                  <a:pt x="5309537" y="3047053"/>
                </a:lnTo>
                <a:lnTo>
                  <a:pt x="5297253" y="3047504"/>
                </a:lnTo>
                <a:lnTo>
                  <a:pt x="5295703" y="3036744"/>
                </a:lnTo>
                <a:close/>
                <a:moveTo>
                  <a:pt x="5286471" y="3036330"/>
                </a:moveTo>
                <a:lnTo>
                  <a:pt x="5288796" y="3047052"/>
                </a:lnTo>
                <a:lnTo>
                  <a:pt x="5285326" y="3063380"/>
                </a:lnTo>
                <a:lnTo>
                  <a:pt x="5289942" y="3079256"/>
                </a:lnTo>
                <a:lnTo>
                  <a:pt x="5285326" y="3092160"/>
                </a:lnTo>
                <a:lnTo>
                  <a:pt x="5288021" y="3104162"/>
                </a:lnTo>
                <a:lnTo>
                  <a:pt x="5288022" y="3104162"/>
                </a:lnTo>
                <a:lnTo>
                  <a:pt x="5285697" y="3092160"/>
                </a:lnTo>
                <a:lnTo>
                  <a:pt x="5289942" y="3079256"/>
                </a:lnTo>
                <a:lnTo>
                  <a:pt x="5285697" y="3063380"/>
                </a:lnTo>
                <a:lnTo>
                  <a:pt x="5288797" y="3047052"/>
                </a:lnTo>
                <a:lnTo>
                  <a:pt x="5286472" y="3036330"/>
                </a:lnTo>
                <a:close/>
                <a:moveTo>
                  <a:pt x="5274174" y="3034186"/>
                </a:moveTo>
                <a:lnTo>
                  <a:pt x="5274049" y="3034227"/>
                </a:lnTo>
                <a:lnTo>
                  <a:pt x="5286449" y="3036326"/>
                </a:lnTo>
                <a:close/>
                <a:moveTo>
                  <a:pt x="5409298" y="3033561"/>
                </a:moveTo>
                <a:lnTo>
                  <a:pt x="5405674" y="3065938"/>
                </a:lnTo>
                <a:lnTo>
                  <a:pt x="5412614" y="3071958"/>
                </a:lnTo>
                <a:lnTo>
                  <a:pt x="5431044" y="3085276"/>
                </a:lnTo>
                <a:lnTo>
                  <a:pt x="5431044" y="3085275"/>
                </a:lnTo>
                <a:lnTo>
                  <a:pt x="5412615" y="3071957"/>
                </a:lnTo>
                <a:lnTo>
                  <a:pt x="5405674" y="3065938"/>
                </a:lnTo>
                <a:close/>
                <a:moveTo>
                  <a:pt x="8473597" y="3027301"/>
                </a:moveTo>
                <a:lnTo>
                  <a:pt x="8479359" y="3044494"/>
                </a:lnTo>
                <a:lnTo>
                  <a:pt x="8478988" y="3065525"/>
                </a:lnTo>
                <a:lnTo>
                  <a:pt x="8485120" y="3069814"/>
                </a:lnTo>
                <a:lnTo>
                  <a:pt x="8484750" y="3084411"/>
                </a:lnTo>
                <a:lnTo>
                  <a:pt x="8492431" y="3101604"/>
                </a:lnTo>
                <a:lnTo>
                  <a:pt x="8491656" y="3120904"/>
                </a:lnTo>
                <a:lnTo>
                  <a:pt x="8489365" y="3132943"/>
                </a:lnTo>
                <a:lnTo>
                  <a:pt x="8495127" y="3159993"/>
                </a:lnTo>
                <a:lnTo>
                  <a:pt x="8513960" y="3147089"/>
                </a:lnTo>
                <a:lnTo>
                  <a:pt x="8520497" y="3161272"/>
                </a:lnTo>
                <a:lnTo>
                  <a:pt x="8531649" y="3175004"/>
                </a:lnTo>
                <a:lnTo>
                  <a:pt x="8526258" y="3190053"/>
                </a:lnTo>
                <a:lnTo>
                  <a:pt x="8527437" y="3219247"/>
                </a:lnTo>
                <a:lnTo>
                  <a:pt x="8528212" y="3236403"/>
                </a:lnTo>
                <a:lnTo>
                  <a:pt x="8534748" y="3240278"/>
                </a:lnTo>
                <a:lnTo>
                  <a:pt x="8536669" y="3269886"/>
                </a:lnTo>
                <a:lnTo>
                  <a:pt x="8530133" y="3287493"/>
                </a:lnTo>
                <a:lnTo>
                  <a:pt x="8534748" y="3310668"/>
                </a:lnTo>
                <a:lnTo>
                  <a:pt x="8560118" y="3328275"/>
                </a:lnTo>
                <a:lnTo>
                  <a:pt x="8575482" y="3344603"/>
                </a:lnTo>
                <a:lnTo>
                  <a:pt x="8590475" y="3359614"/>
                </a:lnTo>
                <a:lnTo>
                  <a:pt x="8585488" y="3367364"/>
                </a:lnTo>
                <a:lnTo>
                  <a:pt x="8596270" y="3388809"/>
                </a:lnTo>
                <a:lnTo>
                  <a:pt x="8598932" y="3426167"/>
                </a:lnTo>
                <a:lnTo>
                  <a:pt x="8610859" y="3418454"/>
                </a:lnTo>
                <a:lnTo>
                  <a:pt x="8618540" y="3433466"/>
                </a:lnTo>
                <a:lnTo>
                  <a:pt x="8625852" y="3428311"/>
                </a:lnTo>
                <a:lnTo>
                  <a:pt x="8622415" y="3463977"/>
                </a:lnTo>
                <a:lnTo>
                  <a:pt x="8636633" y="3485007"/>
                </a:lnTo>
                <a:lnTo>
                  <a:pt x="8645460" y="3498325"/>
                </a:lnTo>
                <a:lnTo>
                  <a:pt x="8658937" y="3525789"/>
                </a:lnTo>
                <a:lnTo>
                  <a:pt x="8658937" y="3553253"/>
                </a:lnTo>
                <a:lnTo>
                  <a:pt x="8653917" y="3573005"/>
                </a:lnTo>
                <a:lnTo>
                  <a:pt x="8645460" y="3594035"/>
                </a:lnTo>
                <a:lnTo>
                  <a:pt x="8648930" y="3622816"/>
                </a:lnTo>
                <a:lnTo>
                  <a:pt x="8637004" y="3653741"/>
                </a:lnTo>
                <a:lnTo>
                  <a:pt x="8626997" y="3669203"/>
                </a:lnTo>
                <a:lnTo>
                  <a:pt x="8608568" y="3699677"/>
                </a:lnTo>
                <a:lnTo>
                  <a:pt x="8602031" y="3718977"/>
                </a:lnTo>
                <a:lnTo>
                  <a:pt x="8587038" y="3743017"/>
                </a:lnTo>
                <a:lnTo>
                  <a:pt x="8562814" y="3774394"/>
                </a:lnTo>
                <a:lnTo>
                  <a:pt x="8537039" y="3791136"/>
                </a:lnTo>
                <a:lnTo>
                  <a:pt x="8515881" y="3817734"/>
                </a:lnTo>
                <a:lnTo>
                  <a:pt x="8500113" y="3834476"/>
                </a:lnTo>
                <a:lnTo>
                  <a:pt x="8478988" y="3864536"/>
                </a:lnTo>
                <a:lnTo>
                  <a:pt x="8461670" y="3881729"/>
                </a:lnTo>
                <a:lnTo>
                  <a:pt x="8442837" y="3907462"/>
                </a:lnTo>
                <a:lnTo>
                  <a:pt x="8428214" y="3931502"/>
                </a:lnTo>
                <a:lnTo>
                  <a:pt x="8424003" y="3942262"/>
                </a:lnTo>
                <a:lnTo>
                  <a:pt x="8403990" y="3954715"/>
                </a:lnTo>
                <a:lnTo>
                  <a:pt x="8375150" y="3955580"/>
                </a:lnTo>
                <a:lnTo>
                  <a:pt x="8344793" y="3970178"/>
                </a:lnTo>
                <a:lnTo>
                  <a:pt x="8326330" y="3983458"/>
                </a:lnTo>
                <a:lnTo>
                  <a:pt x="8304026" y="3998055"/>
                </a:lnTo>
                <a:lnTo>
                  <a:pt x="8290953" y="3983044"/>
                </a:lnTo>
                <a:lnTo>
                  <a:pt x="8278285" y="3977025"/>
                </a:lnTo>
                <a:lnTo>
                  <a:pt x="8291358" y="3959004"/>
                </a:lnTo>
                <a:lnTo>
                  <a:pt x="8274410" y="3965437"/>
                </a:lnTo>
                <a:lnTo>
                  <a:pt x="8239809" y="3990757"/>
                </a:lnTo>
                <a:lnTo>
                  <a:pt x="8223300" y="3980900"/>
                </a:lnTo>
                <a:lnTo>
                  <a:pt x="8211743" y="3975746"/>
                </a:lnTo>
                <a:lnTo>
                  <a:pt x="8198300" y="3973601"/>
                </a:lnTo>
                <a:lnTo>
                  <a:pt x="8179062" y="3963293"/>
                </a:lnTo>
                <a:lnTo>
                  <a:pt x="8172155" y="3941811"/>
                </a:lnTo>
                <a:lnTo>
                  <a:pt x="8179466" y="3915626"/>
                </a:lnTo>
                <a:lnTo>
                  <a:pt x="8181387" y="3898019"/>
                </a:lnTo>
                <a:lnTo>
                  <a:pt x="8175221" y="3883873"/>
                </a:lnTo>
                <a:lnTo>
                  <a:pt x="8152547" y="3879584"/>
                </a:lnTo>
                <a:lnTo>
                  <a:pt x="8167910" y="3862805"/>
                </a:lnTo>
                <a:lnTo>
                  <a:pt x="8172155" y="3837072"/>
                </a:lnTo>
                <a:lnTo>
                  <a:pt x="8149481" y="3860661"/>
                </a:lnTo>
                <a:lnTo>
                  <a:pt x="8124481" y="3867132"/>
                </a:lnTo>
                <a:lnTo>
                  <a:pt x="8145606" y="3848659"/>
                </a:lnTo>
                <a:lnTo>
                  <a:pt x="8157937" y="3828494"/>
                </a:lnTo>
                <a:lnTo>
                  <a:pt x="8174076" y="3811301"/>
                </a:lnTo>
                <a:lnTo>
                  <a:pt x="8181758" y="3785981"/>
                </a:lnTo>
                <a:lnTo>
                  <a:pt x="8149481" y="3815590"/>
                </a:lnTo>
                <a:lnTo>
                  <a:pt x="8129097" y="3826763"/>
                </a:lnTo>
                <a:lnTo>
                  <a:pt x="8108309" y="3854227"/>
                </a:lnTo>
                <a:lnTo>
                  <a:pt x="8094495" y="3840495"/>
                </a:lnTo>
                <a:lnTo>
                  <a:pt x="8102177" y="3822023"/>
                </a:lnTo>
                <a:lnTo>
                  <a:pt x="8095641" y="3797569"/>
                </a:lnTo>
                <a:lnTo>
                  <a:pt x="8087184" y="3784665"/>
                </a:lnTo>
                <a:lnTo>
                  <a:pt x="8094866" y="3776538"/>
                </a:lnTo>
                <a:lnTo>
                  <a:pt x="8069496" y="3756335"/>
                </a:lnTo>
                <a:lnTo>
                  <a:pt x="8051403" y="3755056"/>
                </a:lnTo>
                <a:lnTo>
                  <a:pt x="8032199" y="3738315"/>
                </a:lnTo>
                <a:lnTo>
                  <a:pt x="7985300" y="3741738"/>
                </a:lnTo>
                <a:lnTo>
                  <a:pt x="7947598" y="3753777"/>
                </a:lnTo>
                <a:lnTo>
                  <a:pt x="7914547" y="3765365"/>
                </a:lnTo>
                <a:lnTo>
                  <a:pt x="7890693" y="3763220"/>
                </a:lnTo>
                <a:lnTo>
                  <a:pt x="7857236" y="3780376"/>
                </a:lnTo>
                <a:lnTo>
                  <a:pt x="7832237" y="3788540"/>
                </a:lnTo>
                <a:lnTo>
                  <a:pt x="7821489" y="3806147"/>
                </a:lnTo>
                <a:lnTo>
                  <a:pt x="7806867" y="3819879"/>
                </a:lnTo>
                <a:lnTo>
                  <a:pt x="7784967" y="3821195"/>
                </a:lnTo>
                <a:lnTo>
                  <a:pt x="7767650" y="3824167"/>
                </a:lnTo>
                <a:lnTo>
                  <a:pt x="7747266" y="3817734"/>
                </a:lnTo>
                <a:lnTo>
                  <a:pt x="7727657" y="3821609"/>
                </a:lnTo>
                <a:lnTo>
                  <a:pt x="7709228" y="3823340"/>
                </a:lnTo>
                <a:lnTo>
                  <a:pt x="7687665" y="3841361"/>
                </a:lnTo>
                <a:lnTo>
                  <a:pt x="7681129" y="3840081"/>
                </a:lnTo>
                <a:lnTo>
                  <a:pt x="7664619" y="3849525"/>
                </a:lnTo>
                <a:lnTo>
                  <a:pt x="7648852" y="3860661"/>
                </a:lnTo>
                <a:lnTo>
                  <a:pt x="7630388" y="3859381"/>
                </a:lnTo>
                <a:lnTo>
                  <a:pt x="7613104" y="3859381"/>
                </a:lnTo>
                <a:lnTo>
                  <a:pt x="7593866" y="3837072"/>
                </a:lnTo>
                <a:lnTo>
                  <a:pt x="7582344" y="3830638"/>
                </a:lnTo>
                <a:lnTo>
                  <a:pt x="7589621" y="3810887"/>
                </a:lnTo>
                <a:lnTo>
                  <a:pt x="7603469" y="3806561"/>
                </a:lnTo>
                <a:lnTo>
                  <a:pt x="7610780" y="3798434"/>
                </a:lnTo>
                <a:lnTo>
                  <a:pt x="7613846" y="3786395"/>
                </a:lnTo>
                <a:lnTo>
                  <a:pt x="7624223" y="3762769"/>
                </a:lnTo>
                <a:lnTo>
                  <a:pt x="7627693" y="3742604"/>
                </a:lnTo>
                <a:lnTo>
                  <a:pt x="7624223" y="3707841"/>
                </a:lnTo>
                <a:lnTo>
                  <a:pt x="7625773" y="3688503"/>
                </a:lnTo>
                <a:lnTo>
                  <a:pt x="7631938" y="3669203"/>
                </a:lnTo>
                <a:lnTo>
                  <a:pt x="7627693" y="3647308"/>
                </a:lnTo>
                <a:lnTo>
                  <a:pt x="7629614" y="3636999"/>
                </a:lnTo>
                <a:lnTo>
                  <a:pt x="7621561" y="3623681"/>
                </a:lnTo>
                <a:lnTo>
                  <a:pt x="7624223" y="3596631"/>
                </a:lnTo>
                <a:lnTo>
                  <a:pt x="7615766" y="3569995"/>
                </a:lnTo>
                <a:lnTo>
                  <a:pt x="7615025" y="3554984"/>
                </a:lnTo>
                <a:lnTo>
                  <a:pt x="7623482" y="3569995"/>
                </a:lnTo>
                <a:lnTo>
                  <a:pt x="7621561" y="3538242"/>
                </a:lnTo>
                <a:lnTo>
                  <a:pt x="7632309" y="3547685"/>
                </a:lnTo>
                <a:lnTo>
                  <a:pt x="7637295" y="3561417"/>
                </a:lnTo>
                <a:lnTo>
                  <a:pt x="7640766" y="3543810"/>
                </a:lnTo>
                <a:lnTo>
                  <a:pt x="7633084" y="3516760"/>
                </a:lnTo>
                <a:lnTo>
                  <a:pt x="7632309" y="3506038"/>
                </a:lnTo>
                <a:lnTo>
                  <a:pt x="7628097" y="3495730"/>
                </a:lnTo>
                <a:lnTo>
                  <a:pt x="7634229" y="3475978"/>
                </a:lnTo>
                <a:lnTo>
                  <a:pt x="7641540" y="3467814"/>
                </a:lnTo>
                <a:lnTo>
                  <a:pt x="7647706" y="3450659"/>
                </a:lnTo>
                <a:lnTo>
                  <a:pt x="7648447" y="3430907"/>
                </a:lnTo>
                <a:lnTo>
                  <a:pt x="7663070" y="3406002"/>
                </a:lnTo>
                <a:lnTo>
                  <a:pt x="7661149" y="3431773"/>
                </a:lnTo>
                <a:lnTo>
                  <a:pt x="7676142" y="3408146"/>
                </a:lnTo>
                <a:lnTo>
                  <a:pt x="7699221" y="3396972"/>
                </a:lnTo>
                <a:lnTo>
                  <a:pt x="7714585" y="3382375"/>
                </a:lnTo>
                <a:lnTo>
                  <a:pt x="7736518" y="3370374"/>
                </a:lnTo>
                <a:lnTo>
                  <a:pt x="7749186" y="3367364"/>
                </a:lnTo>
                <a:lnTo>
                  <a:pt x="7755723" y="3371653"/>
                </a:lnTo>
                <a:lnTo>
                  <a:pt x="7778431" y="3358786"/>
                </a:lnTo>
                <a:lnTo>
                  <a:pt x="7795344" y="3355325"/>
                </a:lnTo>
                <a:lnTo>
                  <a:pt x="7800735" y="3347613"/>
                </a:lnTo>
                <a:lnTo>
                  <a:pt x="7807642" y="3344603"/>
                </a:lnTo>
                <a:lnTo>
                  <a:pt x="7822635" y="3345468"/>
                </a:lnTo>
                <a:lnTo>
                  <a:pt x="7851846" y="3335160"/>
                </a:lnTo>
                <a:lnTo>
                  <a:pt x="7868793" y="3320111"/>
                </a:lnTo>
                <a:lnTo>
                  <a:pt x="7878395" y="3302090"/>
                </a:lnTo>
                <a:lnTo>
                  <a:pt x="7896858" y="3284483"/>
                </a:lnTo>
                <a:lnTo>
                  <a:pt x="7899924" y="3270751"/>
                </a:lnTo>
                <a:lnTo>
                  <a:pt x="7903765" y="3252279"/>
                </a:lnTo>
                <a:lnTo>
                  <a:pt x="7926844" y="3223085"/>
                </a:lnTo>
                <a:lnTo>
                  <a:pt x="7933751" y="3252731"/>
                </a:lnTo>
                <a:lnTo>
                  <a:pt x="7946049" y="3246297"/>
                </a:lnTo>
                <a:lnTo>
                  <a:pt x="7939142" y="3229970"/>
                </a:lnTo>
                <a:lnTo>
                  <a:pt x="7949519" y="3213642"/>
                </a:lnTo>
                <a:lnTo>
                  <a:pt x="7960671" y="3220526"/>
                </a:lnTo>
                <a:lnTo>
                  <a:pt x="7967207" y="3194756"/>
                </a:lnTo>
                <a:lnTo>
                  <a:pt x="7984120" y="3178014"/>
                </a:lnTo>
                <a:lnTo>
                  <a:pt x="7992207" y="3164696"/>
                </a:lnTo>
                <a:lnTo>
                  <a:pt x="8006829" y="3158714"/>
                </a:lnTo>
                <a:lnTo>
                  <a:pt x="8008345" y="3149233"/>
                </a:lnTo>
                <a:lnTo>
                  <a:pt x="8019901" y="3152694"/>
                </a:lnTo>
                <a:lnTo>
                  <a:pt x="8021047" y="3144117"/>
                </a:lnTo>
                <a:lnTo>
                  <a:pt x="8033715" y="3139376"/>
                </a:lnTo>
                <a:lnTo>
                  <a:pt x="8047192" y="3135087"/>
                </a:lnTo>
                <a:lnTo>
                  <a:pt x="8064880" y="3150550"/>
                </a:lnTo>
                <a:lnTo>
                  <a:pt x="8076807" y="3171129"/>
                </a:lnTo>
                <a:lnTo>
                  <a:pt x="8093720" y="3171129"/>
                </a:lnTo>
                <a:lnTo>
                  <a:pt x="8110230" y="3174139"/>
                </a:lnTo>
                <a:lnTo>
                  <a:pt x="8107164" y="3155704"/>
                </a:lnTo>
                <a:lnTo>
                  <a:pt x="8123706" y="3128203"/>
                </a:lnTo>
                <a:lnTo>
                  <a:pt x="8136408" y="3119211"/>
                </a:lnTo>
                <a:lnTo>
                  <a:pt x="8133713" y="3111047"/>
                </a:lnTo>
                <a:lnTo>
                  <a:pt x="8147527" y="3091296"/>
                </a:lnTo>
                <a:lnTo>
                  <a:pt x="8164844" y="3079257"/>
                </a:lnTo>
                <a:lnTo>
                  <a:pt x="8178287" y="3083132"/>
                </a:lnTo>
                <a:lnTo>
                  <a:pt x="8201366" y="3076698"/>
                </a:lnTo>
                <a:lnTo>
                  <a:pt x="8202916" y="3059505"/>
                </a:lnTo>
                <a:lnTo>
                  <a:pt x="8184082" y="3048369"/>
                </a:lnTo>
                <a:lnTo>
                  <a:pt x="8199075" y="3043215"/>
                </a:lnTo>
                <a:lnTo>
                  <a:pt x="8215989" y="3051341"/>
                </a:lnTo>
                <a:lnTo>
                  <a:pt x="8228657" y="3065939"/>
                </a:lnTo>
                <a:lnTo>
                  <a:pt x="8250590" y="3074554"/>
                </a:lnTo>
                <a:lnTo>
                  <a:pt x="8258676" y="3070679"/>
                </a:lnTo>
                <a:lnTo>
                  <a:pt x="8274040" y="3081401"/>
                </a:lnTo>
                <a:lnTo>
                  <a:pt x="8290953" y="3071958"/>
                </a:lnTo>
                <a:lnTo>
                  <a:pt x="8300589" y="3074554"/>
                </a:lnTo>
                <a:lnTo>
                  <a:pt x="8307496" y="3068121"/>
                </a:lnTo>
                <a:lnTo>
                  <a:pt x="8318244" y="3085276"/>
                </a:lnTo>
                <a:lnTo>
                  <a:pt x="8308642" y="3103297"/>
                </a:lnTo>
                <a:lnTo>
                  <a:pt x="8296715" y="3117067"/>
                </a:lnTo>
                <a:lnTo>
                  <a:pt x="8287483" y="3117894"/>
                </a:lnTo>
                <a:lnTo>
                  <a:pt x="8289033" y="3132078"/>
                </a:lnTo>
                <a:lnTo>
                  <a:pt x="8278656" y="3149233"/>
                </a:lnTo>
                <a:lnTo>
                  <a:pt x="8266729" y="3165561"/>
                </a:lnTo>
                <a:lnTo>
                  <a:pt x="8267133" y="3175456"/>
                </a:lnTo>
                <a:lnTo>
                  <a:pt x="8285967" y="3194342"/>
                </a:lnTo>
                <a:lnTo>
                  <a:pt x="8304801" y="3205064"/>
                </a:lnTo>
                <a:lnTo>
                  <a:pt x="8316728" y="3216651"/>
                </a:lnTo>
                <a:lnTo>
                  <a:pt x="8332496" y="3237268"/>
                </a:lnTo>
                <a:lnTo>
                  <a:pt x="8340177" y="3237268"/>
                </a:lnTo>
                <a:lnTo>
                  <a:pt x="8352475" y="3245846"/>
                </a:lnTo>
                <a:lnTo>
                  <a:pt x="8354800" y="3256568"/>
                </a:lnTo>
                <a:lnTo>
                  <a:pt x="8378249" y="3267742"/>
                </a:lnTo>
                <a:lnTo>
                  <a:pt x="8397858" y="3256568"/>
                </a:lnTo>
                <a:lnTo>
                  <a:pt x="8406315" y="3238133"/>
                </a:lnTo>
                <a:lnTo>
                  <a:pt x="8414401" y="3222671"/>
                </a:lnTo>
                <a:lnTo>
                  <a:pt x="8420533" y="3203785"/>
                </a:lnTo>
                <a:lnTo>
                  <a:pt x="8433234" y="3177149"/>
                </a:lnTo>
                <a:lnTo>
                  <a:pt x="8431685" y="3160407"/>
                </a:lnTo>
                <a:lnTo>
                  <a:pt x="8435155" y="3150550"/>
                </a:lnTo>
                <a:lnTo>
                  <a:pt x="8434380" y="3130799"/>
                </a:lnTo>
                <a:lnTo>
                  <a:pt x="8441691" y="3105028"/>
                </a:lnTo>
                <a:lnTo>
                  <a:pt x="8447452" y="3098143"/>
                </a:lnTo>
                <a:lnTo>
                  <a:pt x="8444757" y="3087007"/>
                </a:lnTo>
                <a:lnTo>
                  <a:pt x="8453214" y="3068535"/>
                </a:lnTo>
                <a:lnTo>
                  <a:pt x="8460525" y="3049648"/>
                </a:lnTo>
                <a:lnTo>
                  <a:pt x="8462445" y="3040205"/>
                </a:lnTo>
                <a:close/>
                <a:moveTo>
                  <a:pt x="9105726" y="3027301"/>
                </a:moveTo>
                <a:lnTo>
                  <a:pt x="9108017" y="3027752"/>
                </a:lnTo>
                <a:lnTo>
                  <a:pt x="9108792" y="3028166"/>
                </a:lnTo>
                <a:lnTo>
                  <a:pt x="9108017" y="3029897"/>
                </a:lnTo>
                <a:lnTo>
                  <a:pt x="9108017" y="3030311"/>
                </a:lnTo>
                <a:lnTo>
                  <a:pt x="9105322" y="3031176"/>
                </a:lnTo>
                <a:lnTo>
                  <a:pt x="9104951" y="3031176"/>
                </a:lnTo>
                <a:lnTo>
                  <a:pt x="9103806" y="3031176"/>
                </a:lnTo>
                <a:lnTo>
                  <a:pt x="9101110" y="3033772"/>
                </a:lnTo>
                <a:lnTo>
                  <a:pt x="9100336" y="3033320"/>
                </a:lnTo>
                <a:lnTo>
                  <a:pt x="9099190" y="3033772"/>
                </a:lnTo>
                <a:lnTo>
                  <a:pt x="9098786" y="3031627"/>
                </a:lnTo>
                <a:lnTo>
                  <a:pt x="9098786" y="3030311"/>
                </a:lnTo>
                <a:lnTo>
                  <a:pt x="9099931" y="3030311"/>
                </a:lnTo>
                <a:lnTo>
                  <a:pt x="9100706" y="3029031"/>
                </a:lnTo>
                <a:lnTo>
                  <a:pt x="9102256" y="3027752"/>
                </a:lnTo>
                <a:close/>
                <a:moveTo>
                  <a:pt x="5543710" y="3022598"/>
                </a:moveTo>
                <a:lnTo>
                  <a:pt x="5538724" y="3032041"/>
                </a:lnTo>
                <a:lnTo>
                  <a:pt x="5532962" y="3059505"/>
                </a:lnTo>
                <a:lnTo>
                  <a:pt x="5532968" y="3059537"/>
                </a:lnTo>
                <a:lnTo>
                  <a:pt x="5532963" y="3059505"/>
                </a:lnTo>
                <a:lnTo>
                  <a:pt x="5538724" y="3032041"/>
                </a:lnTo>
                <a:lnTo>
                  <a:pt x="5543710" y="3022598"/>
                </a:lnTo>
                <a:close/>
                <a:moveTo>
                  <a:pt x="916253" y="3019174"/>
                </a:moveTo>
                <a:lnTo>
                  <a:pt x="917805" y="3019588"/>
                </a:lnTo>
                <a:lnTo>
                  <a:pt x="918174" y="3020453"/>
                </a:lnTo>
                <a:lnTo>
                  <a:pt x="918174" y="3021319"/>
                </a:lnTo>
                <a:lnTo>
                  <a:pt x="917805" y="3022598"/>
                </a:lnTo>
                <a:lnTo>
                  <a:pt x="916658" y="3023012"/>
                </a:lnTo>
                <a:close/>
                <a:moveTo>
                  <a:pt x="8979988" y="3011876"/>
                </a:moveTo>
                <a:lnTo>
                  <a:pt x="8982683" y="3011876"/>
                </a:lnTo>
                <a:lnTo>
                  <a:pt x="8984974" y="3012704"/>
                </a:lnTo>
                <a:lnTo>
                  <a:pt x="8989220" y="3016579"/>
                </a:lnTo>
                <a:lnTo>
                  <a:pt x="8990365" y="3017030"/>
                </a:lnTo>
                <a:lnTo>
                  <a:pt x="8990736" y="3018309"/>
                </a:lnTo>
                <a:lnTo>
                  <a:pt x="8994206" y="3020002"/>
                </a:lnTo>
                <a:lnTo>
                  <a:pt x="8996126" y="3020002"/>
                </a:lnTo>
                <a:lnTo>
                  <a:pt x="8998451" y="3020868"/>
                </a:lnTo>
                <a:lnTo>
                  <a:pt x="9000742" y="3020454"/>
                </a:lnTo>
                <a:lnTo>
                  <a:pt x="9002292" y="3022147"/>
                </a:lnTo>
                <a:lnTo>
                  <a:pt x="9004583" y="3029031"/>
                </a:lnTo>
                <a:lnTo>
                  <a:pt x="9004583" y="3031176"/>
                </a:lnTo>
                <a:lnTo>
                  <a:pt x="9006504" y="3032455"/>
                </a:lnTo>
                <a:lnTo>
                  <a:pt x="9004583" y="3033320"/>
                </a:lnTo>
                <a:lnTo>
                  <a:pt x="9002292" y="3032041"/>
                </a:lnTo>
                <a:lnTo>
                  <a:pt x="8999967" y="3032455"/>
                </a:lnTo>
                <a:lnTo>
                  <a:pt x="8998047" y="3031627"/>
                </a:lnTo>
                <a:lnTo>
                  <a:pt x="8994610" y="3031176"/>
                </a:lnTo>
                <a:lnTo>
                  <a:pt x="8991140" y="3029031"/>
                </a:lnTo>
                <a:lnTo>
                  <a:pt x="8985379" y="3023877"/>
                </a:lnTo>
                <a:lnTo>
                  <a:pt x="8985379" y="3021319"/>
                </a:lnTo>
                <a:lnTo>
                  <a:pt x="8984604" y="3020454"/>
                </a:lnTo>
                <a:lnTo>
                  <a:pt x="8984604" y="3017030"/>
                </a:lnTo>
                <a:lnTo>
                  <a:pt x="8982683" y="3016165"/>
                </a:lnTo>
                <a:lnTo>
                  <a:pt x="8979584" y="3016165"/>
                </a:lnTo>
                <a:lnTo>
                  <a:pt x="8979584" y="3014434"/>
                </a:lnTo>
                <a:close/>
                <a:moveTo>
                  <a:pt x="2703018" y="3006236"/>
                </a:moveTo>
                <a:lnTo>
                  <a:pt x="2703039" y="3006270"/>
                </a:lnTo>
                <a:lnTo>
                  <a:pt x="2726488" y="3007550"/>
                </a:lnTo>
                <a:lnTo>
                  <a:pt x="2726489" y="3007549"/>
                </a:lnTo>
                <a:lnTo>
                  <a:pt x="2703039" y="3006270"/>
                </a:lnTo>
                <a:close/>
                <a:moveTo>
                  <a:pt x="903181" y="3001567"/>
                </a:moveTo>
                <a:lnTo>
                  <a:pt x="904326" y="3001567"/>
                </a:lnTo>
                <a:lnTo>
                  <a:pt x="904731" y="3002395"/>
                </a:lnTo>
                <a:lnTo>
                  <a:pt x="902811" y="3004577"/>
                </a:lnTo>
                <a:lnTo>
                  <a:pt x="902811" y="3001981"/>
                </a:lnTo>
                <a:close/>
                <a:moveTo>
                  <a:pt x="2886775" y="2996836"/>
                </a:moveTo>
                <a:lnTo>
                  <a:pt x="2851453" y="3002847"/>
                </a:lnTo>
                <a:lnTo>
                  <a:pt x="2837976" y="3014848"/>
                </a:lnTo>
                <a:lnTo>
                  <a:pt x="2814931" y="3029031"/>
                </a:lnTo>
                <a:lnTo>
                  <a:pt x="2809917" y="3039326"/>
                </a:lnTo>
                <a:lnTo>
                  <a:pt x="2815301" y="3029031"/>
                </a:lnTo>
                <a:lnTo>
                  <a:pt x="2838380" y="3014848"/>
                </a:lnTo>
                <a:lnTo>
                  <a:pt x="2851823" y="3002847"/>
                </a:lnTo>
                <a:close/>
                <a:moveTo>
                  <a:pt x="2886829" y="2996827"/>
                </a:moveTo>
                <a:lnTo>
                  <a:pt x="2884908" y="3022147"/>
                </a:lnTo>
                <a:lnTo>
                  <a:pt x="2889120" y="3035465"/>
                </a:lnTo>
                <a:lnTo>
                  <a:pt x="2887604" y="3058640"/>
                </a:lnTo>
                <a:lnTo>
                  <a:pt x="2918364" y="3089151"/>
                </a:lnTo>
                <a:lnTo>
                  <a:pt x="2948721" y="3094305"/>
                </a:lnTo>
                <a:lnTo>
                  <a:pt x="2960277" y="3107172"/>
                </a:lnTo>
                <a:lnTo>
                  <a:pt x="2960332" y="3107191"/>
                </a:lnTo>
                <a:lnTo>
                  <a:pt x="2960278" y="3107172"/>
                </a:lnTo>
                <a:lnTo>
                  <a:pt x="2948721" y="3094305"/>
                </a:lnTo>
                <a:lnTo>
                  <a:pt x="2918365" y="3089151"/>
                </a:lnTo>
                <a:lnTo>
                  <a:pt x="2887604" y="3058640"/>
                </a:lnTo>
                <a:lnTo>
                  <a:pt x="2889120" y="3035465"/>
                </a:lnTo>
                <a:lnTo>
                  <a:pt x="2884909" y="3022147"/>
                </a:lnTo>
                <a:lnTo>
                  <a:pt x="2886829" y="2996827"/>
                </a:lnTo>
                <a:close/>
                <a:moveTo>
                  <a:pt x="905102" y="2993817"/>
                </a:moveTo>
                <a:lnTo>
                  <a:pt x="908942" y="2995962"/>
                </a:lnTo>
                <a:lnTo>
                  <a:pt x="910492" y="2995548"/>
                </a:lnTo>
                <a:lnTo>
                  <a:pt x="908942" y="2997692"/>
                </a:lnTo>
                <a:lnTo>
                  <a:pt x="905102" y="2998106"/>
                </a:lnTo>
                <a:lnTo>
                  <a:pt x="904326" y="2999423"/>
                </a:lnTo>
                <a:lnTo>
                  <a:pt x="902406" y="2998971"/>
                </a:lnTo>
                <a:lnTo>
                  <a:pt x="901261" y="2996827"/>
                </a:lnTo>
                <a:close/>
                <a:moveTo>
                  <a:pt x="5537949" y="2993403"/>
                </a:moveTo>
                <a:lnTo>
                  <a:pt x="5542136" y="3014622"/>
                </a:lnTo>
                <a:lnTo>
                  <a:pt x="5537949" y="2993404"/>
                </a:lnTo>
                <a:close/>
                <a:moveTo>
                  <a:pt x="5232266" y="2988670"/>
                </a:moveTo>
                <a:lnTo>
                  <a:pt x="5241122" y="3001116"/>
                </a:lnTo>
                <a:lnTo>
                  <a:pt x="5238797" y="3041898"/>
                </a:lnTo>
                <a:lnTo>
                  <a:pt x="5241493" y="3001116"/>
                </a:lnTo>
                <a:close/>
                <a:moveTo>
                  <a:pt x="5558702" y="2987797"/>
                </a:moveTo>
                <a:lnTo>
                  <a:pt x="5556411" y="2994268"/>
                </a:lnTo>
                <a:lnTo>
                  <a:pt x="5556346" y="2994146"/>
                </a:lnTo>
                <a:lnTo>
                  <a:pt x="5555637" y="2997693"/>
                </a:lnTo>
                <a:lnTo>
                  <a:pt x="5564869" y="3020002"/>
                </a:lnTo>
                <a:lnTo>
                  <a:pt x="5565240" y="3061236"/>
                </a:lnTo>
                <a:lnTo>
                  <a:pt x="5557153" y="3080122"/>
                </a:lnTo>
                <a:lnTo>
                  <a:pt x="5564094" y="3105028"/>
                </a:lnTo>
                <a:lnTo>
                  <a:pt x="5563690" y="3120039"/>
                </a:lnTo>
                <a:lnTo>
                  <a:pt x="5569485" y="3130347"/>
                </a:lnTo>
                <a:lnTo>
                  <a:pt x="5569080" y="3142800"/>
                </a:lnTo>
                <a:lnTo>
                  <a:pt x="5572921" y="3150098"/>
                </a:lnTo>
                <a:lnTo>
                  <a:pt x="5577537" y="3141521"/>
                </a:lnTo>
                <a:lnTo>
                  <a:pt x="5586769" y="3154839"/>
                </a:lnTo>
                <a:lnTo>
                  <a:pt x="5587914" y="3150550"/>
                </a:lnTo>
                <a:lnTo>
                  <a:pt x="5582928" y="3132492"/>
                </a:lnTo>
                <a:lnTo>
                  <a:pt x="5577942" y="3130799"/>
                </a:lnTo>
                <a:lnTo>
                  <a:pt x="5577942" y="3126510"/>
                </a:lnTo>
                <a:lnTo>
                  <a:pt x="5579087" y="3126510"/>
                </a:lnTo>
                <a:lnTo>
                  <a:pt x="5579087" y="3126509"/>
                </a:lnTo>
                <a:lnTo>
                  <a:pt x="5577941" y="3126509"/>
                </a:lnTo>
                <a:lnTo>
                  <a:pt x="5574471" y="3087420"/>
                </a:lnTo>
                <a:lnTo>
                  <a:pt x="5582153" y="3055216"/>
                </a:lnTo>
                <a:lnTo>
                  <a:pt x="5592159" y="3053523"/>
                </a:lnTo>
                <a:lnTo>
                  <a:pt x="5624470" y="3063380"/>
                </a:lnTo>
                <a:lnTo>
                  <a:pt x="5631006" y="3059091"/>
                </a:lnTo>
                <a:lnTo>
                  <a:pt x="5649840" y="3058640"/>
                </a:lnTo>
                <a:lnTo>
                  <a:pt x="5659846" y="3048369"/>
                </a:lnTo>
                <a:lnTo>
                  <a:pt x="5660534" y="3048386"/>
                </a:lnTo>
                <a:lnTo>
                  <a:pt x="5659846" y="3048368"/>
                </a:lnTo>
                <a:lnTo>
                  <a:pt x="5649839" y="3058639"/>
                </a:lnTo>
                <a:lnTo>
                  <a:pt x="5631005" y="3059091"/>
                </a:lnTo>
                <a:lnTo>
                  <a:pt x="5624469" y="3063380"/>
                </a:lnTo>
                <a:lnTo>
                  <a:pt x="5592159" y="3053523"/>
                </a:lnTo>
                <a:lnTo>
                  <a:pt x="5582152" y="3055216"/>
                </a:lnTo>
                <a:lnTo>
                  <a:pt x="5582152" y="3054802"/>
                </a:lnTo>
                <a:lnTo>
                  <a:pt x="5573325" y="3041898"/>
                </a:lnTo>
                <a:lnTo>
                  <a:pt x="5572179" y="3005856"/>
                </a:lnTo>
                <a:close/>
                <a:moveTo>
                  <a:pt x="2747648" y="2986970"/>
                </a:moveTo>
                <a:lnTo>
                  <a:pt x="2747647" y="2986971"/>
                </a:lnTo>
                <a:lnTo>
                  <a:pt x="2748792" y="3039340"/>
                </a:lnTo>
                <a:lnTo>
                  <a:pt x="2748862" y="3039359"/>
                </a:lnTo>
                <a:lnTo>
                  <a:pt x="2748793" y="3039340"/>
                </a:lnTo>
                <a:close/>
                <a:moveTo>
                  <a:pt x="8984974" y="2982682"/>
                </a:moveTo>
                <a:lnTo>
                  <a:pt x="8985749" y="2983095"/>
                </a:lnTo>
                <a:lnTo>
                  <a:pt x="8988815" y="2992125"/>
                </a:lnTo>
                <a:lnTo>
                  <a:pt x="8988815" y="2995548"/>
                </a:lnTo>
                <a:lnTo>
                  <a:pt x="8988815" y="2996827"/>
                </a:lnTo>
                <a:lnTo>
                  <a:pt x="8986895" y="2993818"/>
                </a:lnTo>
                <a:lnTo>
                  <a:pt x="8985749" y="2995097"/>
                </a:lnTo>
                <a:lnTo>
                  <a:pt x="8984974" y="2993818"/>
                </a:lnTo>
                <a:lnTo>
                  <a:pt x="8985379" y="2990808"/>
                </a:lnTo>
                <a:lnTo>
                  <a:pt x="8985749" y="2988250"/>
                </a:lnTo>
                <a:lnTo>
                  <a:pt x="8985379" y="2986105"/>
                </a:lnTo>
                <a:close/>
                <a:moveTo>
                  <a:pt x="7869534" y="2982681"/>
                </a:moveTo>
                <a:lnTo>
                  <a:pt x="7883011" y="2993404"/>
                </a:lnTo>
                <a:lnTo>
                  <a:pt x="7891468" y="3003712"/>
                </a:lnTo>
                <a:lnTo>
                  <a:pt x="7889143" y="3012704"/>
                </a:lnTo>
                <a:lnTo>
                  <a:pt x="7877620" y="3013155"/>
                </a:lnTo>
                <a:lnTo>
                  <a:pt x="7843794" y="2989529"/>
                </a:lnTo>
                <a:close/>
                <a:moveTo>
                  <a:pt x="875891" y="2981816"/>
                </a:moveTo>
                <a:lnTo>
                  <a:pt x="876665" y="2982230"/>
                </a:lnTo>
                <a:lnTo>
                  <a:pt x="875891" y="2984826"/>
                </a:lnTo>
                <a:lnTo>
                  <a:pt x="875519" y="2986105"/>
                </a:lnTo>
                <a:lnTo>
                  <a:pt x="873970" y="2983960"/>
                </a:lnTo>
                <a:lnTo>
                  <a:pt x="873970" y="2982681"/>
                </a:lnTo>
                <a:close/>
                <a:moveTo>
                  <a:pt x="8940366" y="2979672"/>
                </a:moveTo>
                <a:lnTo>
                  <a:pt x="8941546" y="2980086"/>
                </a:lnTo>
                <a:lnTo>
                  <a:pt x="8946903" y="2985240"/>
                </a:lnTo>
                <a:lnTo>
                  <a:pt x="8950002" y="2984826"/>
                </a:lnTo>
                <a:lnTo>
                  <a:pt x="8957684" y="2984826"/>
                </a:lnTo>
                <a:lnTo>
                  <a:pt x="8961929" y="2988663"/>
                </a:lnTo>
                <a:lnTo>
                  <a:pt x="8964220" y="2990808"/>
                </a:lnTo>
                <a:lnTo>
                  <a:pt x="8965366" y="2993818"/>
                </a:lnTo>
                <a:lnTo>
                  <a:pt x="8967286" y="2995097"/>
                </a:lnTo>
                <a:lnTo>
                  <a:pt x="8968061" y="2996827"/>
                </a:lnTo>
                <a:lnTo>
                  <a:pt x="8968465" y="2999837"/>
                </a:lnTo>
                <a:lnTo>
                  <a:pt x="8968061" y="3000251"/>
                </a:lnTo>
                <a:lnTo>
                  <a:pt x="8965770" y="3001568"/>
                </a:lnTo>
                <a:lnTo>
                  <a:pt x="8963850" y="3001981"/>
                </a:lnTo>
                <a:lnTo>
                  <a:pt x="8959604" y="3001116"/>
                </a:lnTo>
                <a:lnTo>
                  <a:pt x="8954989" y="2998972"/>
                </a:lnTo>
                <a:lnTo>
                  <a:pt x="8946903" y="2998106"/>
                </a:lnTo>
                <a:lnTo>
                  <a:pt x="8942691" y="2997693"/>
                </a:lnTo>
                <a:lnTo>
                  <a:pt x="8941546" y="2996827"/>
                </a:lnTo>
                <a:lnTo>
                  <a:pt x="8940366" y="2995097"/>
                </a:lnTo>
                <a:lnTo>
                  <a:pt x="8938850" y="2992538"/>
                </a:lnTo>
                <a:lnTo>
                  <a:pt x="8937300" y="2988663"/>
                </a:lnTo>
                <a:lnTo>
                  <a:pt x="8937300" y="2986519"/>
                </a:lnTo>
                <a:lnTo>
                  <a:pt x="8937705" y="2982682"/>
                </a:lnTo>
                <a:lnTo>
                  <a:pt x="8938075" y="2980951"/>
                </a:lnTo>
                <a:close/>
                <a:moveTo>
                  <a:pt x="5525247" y="2978355"/>
                </a:moveTo>
                <a:lnTo>
                  <a:pt x="5525247" y="2978355"/>
                </a:lnTo>
                <a:lnTo>
                  <a:pt x="5551392" y="2984826"/>
                </a:lnTo>
                <a:lnTo>
                  <a:pt x="5551391" y="2984825"/>
                </a:lnTo>
                <a:close/>
                <a:moveTo>
                  <a:pt x="5409515" y="2976210"/>
                </a:moveTo>
                <a:lnTo>
                  <a:pt x="5409515" y="2976210"/>
                </a:lnTo>
                <a:lnTo>
                  <a:pt x="5415276" y="2991259"/>
                </a:lnTo>
                <a:lnTo>
                  <a:pt x="5409961" y="3028502"/>
                </a:lnTo>
                <a:lnTo>
                  <a:pt x="5415276" y="2991259"/>
                </a:lnTo>
                <a:close/>
                <a:moveTo>
                  <a:pt x="2679151" y="2971464"/>
                </a:moveTo>
                <a:lnTo>
                  <a:pt x="2679185" y="2971508"/>
                </a:lnTo>
                <a:lnTo>
                  <a:pt x="2674198" y="2986519"/>
                </a:lnTo>
                <a:lnTo>
                  <a:pt x="2674384" y="2986537"/>
                </a:lnTo>
                <a:lnTo>
                  <a:pt x="2674199" y="2986519"/>
                </a:lnTo>
                <a:lnTo>
                  <a:pt x="2679185" y="2971508"/>
                </a:lnTo>
                <a:close/>
                <a:moveTo>
                  <a:pt x="8954214" y="2970643"/>
                </a:moveTo>
                <a:lnTo>
                  <a:pt x="8955764" y="2971056"/>
                </a:lnTo>
                <a:lnTo>
                  <a:pt x="8956134" y="2971056"/>
                </a:lnTo>
                <a:lnTo>
                  <a:pt x="8958055" y="2972787"/>
                </a:lnTo>
                <a:lnTo>
                  <a:pt x="8959975" y="2975383"/>
                </a:lnTo>
                <a:lnTo>
                  <a:pt x="8958830" y="2977076"/>
                </a:lnTo>
                <a:lnTo>
                  <a:pt x="8956909" y="2975797"/>
                </a:lnTo>
                <a:lnTo>
                  <a:pt x="8956134" y="2976211"/>
                </a:lnTo>
                <a:lnTo>
                  <a:pt x="8955764" y="2974931"/>
                </a:lnTo>
                <a:lnTo>
                  <a:pt x="8953843" y="2973652"/>
                </a:lnTo>
                <a:lnTo>
                  <a:pt x="8951518" y="2973201"/>
                </a:lnTo>
                <a:lnTo>
                  <a:pt x="8951518" y="2971508"/>
                </a:lnTo>
                <a:close/>
                <a:moveTo>
                  <a:pt x="8925778" y="2970229"/>
                </a:moveTo>
                <a:lnTo>
                  <a:pt x="8926923" y="2970229"/>
                </a:lnTo>
                <a:lnTo>
                  <a:pt x="8927294" y="2971508"/>
                </a:lnTo>
                <a:lnTo>
                  <a:pt x="8928473" y="2971508"/>
                </a:lnTo>
                <a:lnTo>
                  <a:pt x="8928473" y="2973652"/>
                </a:lnTo>
                <a:lnTo>
                  <a:pt x="8927294" y="2974518"/>
                </a:lnTo>
                <a:lnTo>
                  <a:pt x="8926923" y="2974518"/>
                </a:lnTo>
                <a:lnTo>
                  <a:pt x="8925778" y="2974066"/>
                </a:lnTo>
                <a:lnTo>
                  <a:pt x="8923857" y="2974066"/>
                </a:lnTo>
                <a:lnTo>
                  <a:pt x="8923453" y="2973201"/>
                </a:lnTo>
                <a:lnTo>
                  <a:pt x="8924228" y="2971508"/>
                </a:lnTo>
                <a:close/>
                <a:moveTo>
                  <a:pt x="8006829" y="2966767"/>
                </a:moveTo>
                <a:lnTo>
                  <a:pt x="8009120" y="2973652"/>
                </a:lnTo>
                <a:lnTo>
                  <a:pt x="8008750" y="2983961"/>
                </a:lnTo>
                <a:lnTo>
                  <a:pt x="7989511" y="3009694"/>
                </a:lnTo>
                <a:lnTo>
                  <a:pt x="7965658" y="3017030"/>
                </a:lnTo>
                <a:lnTo>
                  <a:pt x="7962592" y="3012704"/>
                </a:lnTo>
                <a:lnTo>
                  <a:pt x="7966062" y="3001568"/>
                </a:lnTo>
                <a:lnTo>
                  <a:pt x="7979505" y="2980499"/>
                </a:lnTo>
                <a:close/>
                <a:moveTo>
                  <a:pt x="887413" y="2965488"/>
                </a:moveTo>
                <a:lnTo>
                  <a:pt x="888964" y="2965902"/>
                </a:lnTo>
                <a:lnTo>
                  <a:pt x="889739" y="2967219"/>
                </a:lnTo>
                <a:lnTo>
                  <a:pt x="889739" y="2967632"/>
                </a:lnTo>
                <a:lnTo>
                  <a:pt x="888189" y="2968084"/>
                </a:lnTo>
                <a:lnTo>
                  <a:pt x="887044" y="2968912"/>
                </a:lnTo>
                <a:lnTo>
                  <a:pt x="886267" y="2967219"/>
                </a:lnTo>
                <a:lnTo>
                  <a:pt x="887044" y="2965902"/>
                </a:lnTo>
                <a:close/>
                <a:moveTo>
                  <a:pt x="870129" y="2962930"/>
                </a:moveTo>
                <a:lnTo>
                  <a:pt x="874341" y="2963757"/>
                </a:lnTo>
                <a:lnTo>
                  <a:pt x="874745" y="2965074"/>
                </a:lnTo>
                <a:lnTo>
                  <a:pt x="874745" y="2965902"/>
                </a:lnTo>
                <a:lnTo>
                  <a:pt x="874341" y="2967632"/>
                </a:lnTo>
                <a:lnTo>
                  <a:pt x="872050" y="2968084"/>
                </a:lnTo>
                <a:lnTo>
                  <a:pt x="870500" y="2968084"/>
                </a:lnTo>
                <a:lnTo>
                  <a:pt x="869725" y="2965488"/>
                </a:lnTo>
                <a:lnTo>
                  <a:pt x="869725" y="2963344"/>
                </a:lnTo>
                <a:close/>
                <a:moveTo>
                  <a:pt x="8883865" y="2960334"/>
                </a:moveTo>
                <a:lnTo>
                  <a:pt x="8885011" y="2960334"/>
                </a:lnTo>
                <a:lnTo>
                  <a:pt x="8886560" y="2961200"/>
                </a:lnTo>
                <a:lnTo>
                  <a:pt x="8886931" y="2962479"/>
                </a:lnTo>
                <a:lnTo>
                  <a:pt x="8886156" y="2963344"/>
                </a:lnTo>
                <a:lnTo>
                  <a:pt x="8885011" y="2962930"/>
                </a:lnTo>
                <a:lnTo>
                  <a:pt x="8881945" y="2961200"/>
                </a:lnTo>
                <a:lnTo>
                  <a:pt x="8881540" y="2960786"/>
                </a:lnTo>
                <a:close/>
                <a:moveTo>
                  <a:pt x="8902328" y="2959469"/>
                </a:moveTo>
                <a:lnTo>
                  <a:pt x="8902699" y="2962479"/>
                </a:lnTo>
                <a:lnTo>
                  <a:pt x="8903069" y="2963344"/>
                </a:lnTo>
                <a:lnTo>
                  <a:pt x="8901553" y="2964623"/>
                </a:lnTo>
                <a:lnTo>
                  <a:pt x="8900778" y="2964623"/>
                </a:lnTo>
                <a:lnTo>
                  <a:pt x="8900408" y="2963344"/>
                </a:lnTo>
                <a:close/>
                <a:moveTo>
                  <a:pt x="5417197" y="2954314"/>
                </a:moveTo>
                <a:lnTo>
                  <a:pt x="5417196" y="2954314"/>
                </a:lnTo>
                <a:lnTo>
                  <a:pt x="5410814" y="2972506"/>
                </a:lnTo>
                <a:close/>
                <a:moveTo>
                  <a:pt x="8896937" y="2953901"/>
                </a:moveTo>
                <a:lnTo>
                  <a:pt x="8899633" y="2954766"/>
                </a:lnTo>
                <a:lnTo>
                  <a:pt x="8900408" y="2955180"/>
                </a:lnTo>
                <a:lnTo>
                  <a:pt x="8898454" y="2956911"/>
                </a:lnTo>
                <a:lnTo>
                  <a:pt x="8899229" y="2957325"/>
                </a:lnTo>
                <a:lnTo>
                  <a:pt x="8899229" y="2958604"/>
                </a:lnTo>
                <a:lnTo>
                  <a:pt x="8899229" y="2959920"/>
                </a:lnTo>
                <a:lnTo>
                  <a:pt x="8896533" y="2962479"/>
                </a:lnTo>
                <a:lnTo>
                  <a:pt x="8894613" y="2961200"/>
                </a:lnTo>
                <a:lnTo>
                  <a:pt x="8893467" y="2959055"/>
                </a:lnTo>
                <a:lnTo>
                  <a:pt x="8894242" y="2956459"/>
                </a:lnTo>
                <a:lnTo>
                  <a:pt x="8894613" y="2956045"/>
                </a:lnTo>
                <a:lnTo>
                  <a:pt x="8895017" y="2955180"/>
                </a:lnTo>
                <a:lnTo>
                  <a:pt x="8896163" y="2954766"/>
                </a:lnTo>
                <a:close/>
                <a:moveTo>
                  <a:pt x="8880395" y="2950477"/>
                </a:moveTo>
                <a:lnTo>
                  <a:pt x="8881170" y="2952622"/>
                </a:lnTo>
                <a:lnTo>
                  <a:pt x="8880024" y="2955632"/>
                </a:lnTo>
                <a:lnTo>
                  <a:pt x="8879249" y="2956045"/>
                </a:lnTo>
                <a:lnTo>
                  <a:pt x="8878474" y="2958604"/>
                </a:lnTo>
                <a:lnTo>
                  <a:pt x="8880024" y="2960786"/>
                </a:lnTo>
                <a:lnTo>
                  <a:pt x="8880024" y="2961200"/>
                </a:lnTo>
                <a:lnTo>
                  <a:pt x="8878474" y="2960334"/>
                </a:lnTo>
                <a:lnTo>
                  <a:pt x="8875779" y="2956045"/>
                </a:lnTo>
                <a:lnTo>
                  <a:pt x="8876183" y="2954315"/>
                </a:lnTo>
                <a:lnTo>
                  <a:pt x="8879620" y="2951305"/>
                </a:lnTo>
                <a:close/>
                <a:moveTo>
                  <a:pt x="8939996" y="2949612"/>
                </a:moveTo>
                <a:lnTo>
                  <a:pt x="8941546" y="2950477"/>
                </a:lnTo>
                <a:lnTo>
                  <a:pt x="8941546" y="2951757"/>
                </a:lnTo>
                <a:lnTo>
                  <a:pt x="8942691" y="2953901"/>
                </a:lnTo>
                <a:lnTo>
                  <a:pt x="8941141" y="2954315"/>
                </a:lnTo>
                <a:lnTo>
                  <a:pt x="8939221" y="2952622"/>
                </a:lnTo>
                <a:lnTo>
                  <a:pt x="8938850" y="2951757"/>
                </a:lnTo>
                <a:lnTo>
                  <a:pt x="8939221" y="2950026"/>
                </a:lnTo>
                <a:close/>
                <a:moveTo>
                  <a:pt x="8970386" y="2947468"/>
                </a:moveTo>
                <a:lnTo>
                  <a:pt x="8971531" y="2947468"/>
                </a:lnTo>
                <a:lnTo>
                  <a:pt x="8977663" y="2957776"/>
                </a:lnTo>
                <a:lnTo>
                  <a:pt x="8977293" y="2959055"/>
                </a:lnTo>
                <a:lnTo>
                  <a:pt x="8976147" y="2960334"/>
                </a:lnTo>
                <a:lnTo>
                  <a:pt x="8975372" y="2963344"/>
                </a:lnTo>
                <a:lnTo>
                  <a:pt x="8976147" y="2965075"/>
                </a:lnTo>
                <a:lnTo>
                  <a:pt x="8977663" y="2965488"/>
                </a:lnTo>
                <a:lnTo>
                  <a:pt x="8980359" y="2969363"/>
                </a:lnTo>
                <a:lnTo>
                  <a:pt x="8981538" y="2973652"/>
                </a:lnTo>
                <a:lnTo>
                  <a:pt x="8981538" y="2975383"/>
                </a:lnTo>
                <a:lnTo>
                  <a:pt x="8982279" y="2977076"/>
                </a:lnTo>
                <a:lnTo>
                  <a:pt x="8981908" y="2981365"/>
                </a:lnTo>
                <a:lnTo>
                  <a:pt x="8984200" y="2986970"/>
                </a:lnTo>
                <a:lnTo>
                  <a:pt x="8984200" y="2990394"/>
                </a:lnTo>
                <a:lnTo>
                  <a:pt x="8983829" y="2991259"/>
                </a:lnTo>
                <a:lnTo>
                  <a:pt x="8983054" y="2990808"/>
                </a:lnTo>
                <a:lnTo>
                  <a:pt x="8979988" y="2983961"/>
                </a:lnTo>
                <a:lnTo>
                  <a:pt x="8976147" y="2981365"/>
                </a:lnTo>
                <a:lnTo>
                  <a:pt x="8976147" y="2980086"/>
                </a:lnTo>
                <a:lnTo>
                  <a:pt x="8972306" y="2975797"/>
                </a:lnTo>
                <a:lnTo>
                  <a:pt x="8970386" y="2969363"/>
                </a:lnTo>
                <a:lnTo>
                  <a:pt x="8968465" y="2957776"/>
                </a:lnTo>
                <a:lnTo>
                  <a:pt x="8969982" y="2954766"/>
                </a:lnTo>
                <a:lnTo>
                  <a:pt x="8966916" y="2949161"/>
                </a:lnTo>
                <a:lnTo>
                  <a:pt x="8967691" y="2947881"/>
                </a:lnTo>
                <a:lnTo>
                  <a:pt x="8968836" y="2947881"/>
                </a:lnTo>
                <a:lnTo>
                  <a:pt x="8969982" y="2947881"/>
                </a:lnTo>
                <a:close/>
                <a:moveTo>
                  <a:pt x="8062186" y="2945737"/>
                </a:moveTo>
                <a:lnTo>
                  <a:pt x="8071788" y="2950026"/>
                </a:lnTo>
                <a:lnTo>
                  <a:pt x="8061040" y="2959055"/>
                </a:lnTo>
                <a:lnTo>
                  <a:pt x="8032200" y="2974067"/>
                </a:lnTo>
                <a:lnTo>
                  <a:pt x="8008750" y="2983961"/>
                </a:lnTo>
                <a:lnTo>
                  <a:pt x="8009121" y="2973653"/>
                </a:lnTo>
                <a:lnTo>
                  <a:pt x="8006830" y="2966768"/>
                </a:lnTo>
                <a:lnTo>
                  <a:pt x="8010671" y="2958604"/>
                </a:lnTo>
                <a:lnTo>
                  <a:pt x="8034120" y="2951305"/>
                </a:lnTo>
                <a:lnTo>
                  <a:pt x="8053325" y="2950026"/>
                </a:lnTo>
                <a:close/>
                <a:moveTo>
                  <a:pt x="5461030" y="2944458"/>
                </a:moveTo>
                <a:lnTo>
                  <a:pt x="5424930" y="2950474"/>
                </a:lnTo>
                <a:lnTo>
                  <a:pt x="5461030" y="2944871"/>
                </a:lnTo>
                <a:lnTo>
                  <a:pt x="5465640" y="2946149"/>
                </a:lnTo>
                <a:close/>
                <a:moveTo>
                  <a:pt x="7953360" y="2939717"/>
                </a:moveTo>
                <a:lnTo>
                  <a:pt x="7948374" y="2958604"/>
                </a:lnTo>
                <a:lnTo>
                  <a:pt x="7906831" y="2968084"/>
                </a:lnTo>
                <a:lnTo>
                  <a:pt x="7871488" y="2963758"/>
                </a:lnTo>
                <a:lnTo>
                  <a:pt x="7872230" y="2951756"/>
                </a:lnTo>
                <a:lnTo>
                  <a:pt x="7893759" y="2944458"/>
                </a:lnTo>
                <a:lnTo>
                  <a:pt x="7910302" y="2954766"/>
                </a:lnTo>
                <a:lnTo>
                  <a:pt x="7928394" y="2952170"/>
                </a:lnTo>
                <a:close/>
                <a:moveTo>
                  <a:pt x="7818424" y="2939717"/>
                </a:moveTo>
                <a:lnTo>
                  <a:pt x="7827655" y="2949160"/>
                </a:lnTo>
                <a:lnTo>
                  <a:pt x="7844569" y="2945737"/>
                </a:lnTo>
                <a:lnTo>
                  <a:pt x="7850330" y="2960786"/>
                </a:lnTo>
                <a:lnTo>
                  <a:pt x="7818424" y="2967219"/>
                </a:lnTo>
                <a:lnTo>
                  <a:pt x="7799556" y="2971922"/>
                </a:lnTo>
                <a:lnTo>
                  <a:pt x="7785338" y="2971508"/>
                </a:lnTo>
                <a:lnTo>
                  <a:pt x="7795715" y="2952170"/>
                </a:lnTo>
                <a:lnTo>
                  <a:pt x="7810708" y="2951756"/>
                </a:lnTo>
                <a:close/>
                <a:moveTo>
                  <a:pt x="5230451" y="2936953"/>
                </a:moveTo>
                <a:lnTo>
                  <a:pt x="5234956" y="2947016"/>
                </a:lnTo>
                <a:lnTo>
                  <a:pt x="5230745" y="2967218"/>
                </a:lnTo>
                <a:lnTo>
                  <a:pt x="5232207" y="2987890"/>
                </a:lnTo>
                <a:lnTo>
                  <a:pt x="5230745" y="2967219"/>
                </a:lnTo>
                <a:lnTo>
                  <a:pt x="5234957" y="2947016"/>
                </a:lnTo>
                <a:close/>
                <a:moveTo>
                  <a:pt x="8885011" y="2935015"/>
                </a:moveTo>
                <a:lnTo>
                  <a:pt x="8887706" y="2936708"/>
                </a:lnTo>
                <a:lnTo>
                  <a:pt x="8887706" y="2941862"/>
                </a:lnTo>
                <a:lnTo>
                  <a:pt x="8888851" y="2943593"/>
                </a:lnTo>
                <a:lnTo>
                  <a:pt x="8891547" y="2944872"/>
                </a:lnTo>
                <a:lnTo>
                  <a:pt x="8893097" y="2947468"/>
                </a:lnTo>
                <a:lnTo>
                  <a:pt x="8894613" y="2953901"/>
                </a:lnTo>
                <a:lnTo>
                  <a:pt x="8893467" y="2956045"/>
                </a:lnTo>
                <a:lnTo>
                  <a:pt x="8892692" y="2956045"/>
                </a:lnTo>
                <a:lnTo>
                  <a:pt x="8892322" y="2957776"/>
                </a:lnTo>
                <a:lnTo>
                  <a:pt x="8890401" y="2954315"/>
                </a:lnTo>
                <a:lnTo>
                  <a:pt x="8887706" y="2953487"/>
                </a:lnTo>
                <a:lnTo>
                  <a:pt x="8886560" y="2951757"/>
                </a:lnTo>
                <a:lnTo>
                  <a:pt x="8885785" y="2947881"/>
                </a:lnTo>
                <a:lnTo>
                  <a:pt x="8885785" y="2945737"/>
                </a:lnTo>
                <a:lnTo>
                  <a:pt x="8884640" y="2945323"/>
                </a:lnTo>
                <a:lnTo>
                  <a:pt x="8880024" y="2945737"/>
                </a:lnTo>
                <a:lnTo>
                  <a:pt x="8878845" y="2947881"/>
                </a:lnTo>
                <a:lnTo>
                  <a:pt x="8876924" y="2947468"/>
                </a:lnTo>
                <a:lnTo>
                  <a:pt x="8876924" y="2945323"/>
                </a:lnTo>
                <a:lnTo>
                  <a:pt x="8877329" y="2943593"/>
                </a:lnTo>
                <a:lnTo>
                  <a:pt x="8879620" y="2941862"/>
                </a:lnTo>
                <a:lnTo>
                  <a:pt x="8880799" y="2939718"/>
                </a:lnTo>
                <a:lnTo>
                  <a:pt x="8883461" y="2936294"/>
                </a:lnTo>
                <a:close/>
                <a:moveTo>
                  <a:pt x="8860415" y="2935015"/>
                </a:moveTo>
                <a:lnTo>
                  <a:pt x="8860786" y="2939718"/>
                </a:lnTo>
                <a:lnTo>
                  <a:pt x="8860415" y="2942727"/>
                </a:lnTo>
                <a:lnTo>
                  <a:pt x="8860011" y="2943179"/>
                </a:lnTo>
                <a:lnTo>
                  <a:pt x="8858866" y="2938852"/>
                </a:lnTo>
                <a:lnTo>
                  <a:pt x="8859236" y="2936708"/>
                </a:lnTo>
                <a:lnTo>
                  <a:pt x="8859236" y="2935429"/>
                </a:lnTo>
                <a:close/>
                <a:moveTo>
                  <a:pt x="8874633" y="2931140"/>
                </a:moveTo>
                <a:lnTo>
                  <a:pt x="8875779" y="2932419"/>
                </a:lnTo>
                <a:lnTo>
                  <a:pt x="8876924" y="2934563"/>
                </a:lnTo>
                <a:lnTo>
                  <a:pt x="8876924" y="2937159"/>
                </a:lnTo>
                <a:lnTo>
                  <a:pt x="8876924" y="2939304"/>
                </a:lnTo>
                <a:lnTo>
                  <a:pt x="8875779" y="2940583"/>
                </a:lnTo>
                <a:lnTo>
                  <a:pt x="8875408" y="2940583"/>
                </a:lnTo>
                <a:lnTo>
                  <a:pt x="8872309" y="2940583"/>
                </a:lnTo>
                <a:lnTo>
                  <a:pt x="8870388" y="2937159"/>
                </a:lnTo>
                <a:lnTo>
                  <a:pt x="8870388" y="2934563"/>
                </a:lnTo>
                <a:lnTo>
                  <a:pt x="8872309" y="2932005"/>
                </a:lnTo>
                <a:close/>
                <a:moveTo>
                  <a:pt x="5141529" y="2931139"/>
                </a:moveTo>
                <a:lnTo>
                  <a:pt x="5141373" y="2931227"/>
                </a:lnTo>
                <a:lnTo>
                  <a:pt x="5155720" y="2936284"/>
                </a:lnTo>
                <a:close/>
                <a:moveTo>
                  <a:pt x="8860786" y="2922111"/>
                </a:moveTo>
                <a:lnTo>
                  <a:pt x="8862706" y="2923427"/>
                </a:lnTo>
                <a:lnTo>
                  <a:pt x="8864627" y="2925986"/>
                </a:lnTo>
                <a:lnTo>
                  <a:pt x="8867322" y="2926851"/>
                </a:lnTo>
                <a:lnTo>
                  <a:pt x="8866547" y="2928582"/>
                </a:lnTo>
                <a:lnTo>
                  <a:pt x="8864256" y="2932419"/>
                </a:lnTo>
                <a:lnTo>
                  <a:pt x="8863481" y="2934150"/>
                </a:lnTo>
                <a:lnTo>
                  <a:pt x="8862706" y="2934563"/>
                </a:lnTo>
                <a:lnTo>
                  <a:pt x="8862336" y="2932419"/>
                </a:lnTo>
                <a:lnTo>
                  <a:pt x="8861190" y="2931554"/>
                </a:lnTo>
                <a:lnTo>
                  <a:pt x="8861932" y="2929409"/>
                </a:lnTo>
                <a:lnTo>
                  <a:pt x="8859236" y="2926437"/>
                </a:lnTo>
                <a:lnTo>
                  <a:pt x="8859236" y="2924255"/>
                </a:lnTo>
                <a:close/>
                <a:moveTo>
                  <a:pt x="8912301" y="2921283"/>
                </a:moveTo>
                <a:lnTo>
                  <a:pt x="8919612" y="2922562"/>
                </a:lnTo>
                <a:lnTo>
                  <a:pt x="8922307" y="2926851"/>
                </a:lnTo>
                <a:lnTo>
                  <a:pt x="8925373" y="2928995"/>
                </a:lnTo>
                <a:lnTo>
                  <a:pt x="8926148" y="2930726"/>
                </a:lnTo>
                <a:lnTo>
                  <a:pt x="8928844" y="2932870"/>
                </a:lnTo>
                <a:lnTo>
                  <a:pt x="8931168" y="2933284"/>
                </a:lnTo>
                <a:lnTo>
                  <a:pt x="8933460" y="2935429"/>
                </a:lnTo>
                <a:lnTo>
                  <a:pt x="8935380" y="2936294"/>
                </a:lnTo>
                <a:lnTo>
                  <a:pt x="8936930" y="2937159"/>
                </a:lnTo>
                <a:lnTo>
                  <a:pt x="8947307" y="2947468"/>
                </a:lnTo>
                <a:lnTo>
                  <a:pt x="8945386" y="2950026"/>
                </a:lnTo>
                <a:lnTo>
                  <a:pt x="8946903" y="2952170"/>
                </a:lnTo>
                <a:lnTo>
                  <a:pt x="8947307" y="2954766"/>
                </a:lnTo>
                <a:lnTo>
                  <a:pt x="8947307" y="2955632"/>
                </a:lnTo>
                <a:lnTo>
                  <a:pt x="8944241" y="2952622"/>
                </a:lnTo>
                <a:lnTo>
                  <a:pt x="8941546" y="2949161"/>
                </a:lnTo>
                <a:lnTo>
                  <a:pt x="8934605" y="2945323"/>
                </a:lnTo>
                <a:lnTo>
                  <a:pt x="8933089" y="2943593"/>
                </a:lnTo>
                <a:lnTo>
                  <a:pt x="8931539" y="2943179"/>
                </a:lnTo>
                <a:lnTo>
                  <a:pt x="8927698" y="2939718"/>
                </a:lnTo>
                <a:lnTo>
                  <a:pt x="8923857" y="2937573"/>
                </a:lnTo>
                <a:lnTo>
                  <a:pt x="8921937" y="2935015"/>
                </a:lnTo>
                <a:lnTo>
                  <a:pt x="8921162" y="2934150"/>
                </a:lnTo>
                <a:lnTo>
                  <a:pt x="8920016" y="2933284"/>
                </a:lnTo>
                <a:lnTo>
                  <a:pt x="8917692" y="2930275"/>
                </a:lnTo>
                <a:lnTo>
                  <a:pt x="8915401" y="2928130"/>
                </a:lnTo>
                <a:lnTo>
                  <a:pt x="8914626" y="2924255"/>
                </a:lnTo>
                <a:lnTo>
                  <a:pt x="8912705" y="2922111"/>
                </a:lnTo>
                <a:close/>
                <a:moveTo>
                  <a:pt x="2658059" y="2913943"/>
                </a:moveTo>
                <a:lnTo>
                  <a:pt x="2658060" y="2913984"/>
                </a:lnTo>
                <a:lnTo>
                  <a:pt x="2650749" y="2919966"/>
                </a:lnTo>
                <a:lnTo>
                  <a:pt x="2650772" y="2920025"/>
                </a:lnTo>
                <a:lnTo>
                  <a:pt x="2650749" y="2919966"/>
                </a:lnTo>
                <a:lnTo>
                  <a:pt x="2658061" y="2913984"/>
                </a:lnTo>
                <a:close/>
                <a:moveTo>
                  <a:pt x="8840402" y="2901080"/>
                </a:moveTo>
                <a:lnTo>
                  <a:pt x="8843502" y="2904090"/>
                </a:lnTo>
                <a:lnTo>
                  <a:pt x="8842727" y="2905369"/>
                </a:lnTo>
                <a:lnTo>
                  <a:pt x="8840402" y="2906686"/>
                </a:lnTo>
                <a:lnTo>
                  <a:pt x="8838482" y="2905369"/>
                </a:lnTo>
                <a:lnTo>
                  <a:pt x="8839257" y="2902811"/>
                </a:lnTo>
                <a:close/>
                <a:moveTo>
                  <a:pt x="5198805" y="2900214"/>
                </a:moveTo>
                <a:lnTo>
                  <a:pt x="5196514" y="2912667"/>
                </a:lnTo>
                <a:lnTo>
                  <a:pt x="5196514" y="2912667"/>
                </a:lnTo>
                <a:lnTo>
                  <a:pt x="5199209" y="2900214"/>
                </a:lnTo>
                <a:close/>
                <a:moveTo>
                  <a:pt x="8861190" y="2889079"/>
                </a:moveTo>
                <a:lnTo>
                  <a:pt x="8864627" y="2889906"/>
                </a:lnTo>
                <a:lnTo>
                  <a:pt x="8868468" y="2894233"/>
                </a:lnTo>
                <a:lnTo>
                  <a:pt x="8875408" y="2898522"/>
                </a:lnTo>
                <a:lnTo>
                  <a:pt x="8877329" y="2900666"/>
                </a:lnTo>
                <a:lnTo>
                  <a:pt x="8878104" y="2906234"/>
                </a:lnTo>
                <a:lnTo>
                  <a:pt x="8879249" y="2907513"/>
                </a:lnTo>
                <a:lnTo>
                  <a:pt x="8882719" y="2911840"/>
                </a:lnTo>
                <a:lnTo>
                  <a:pt x="8884640" y="2913119"/>
                </a:lnTo>
                <a:lnTo>
                  <a:pt x="8885785" y="2913119"/>
                </a:lnTo>
                <a:lnTo>
                  <a:pt x="8886560" y="2913533"/>
                </a:lnTo>
                <a:lnTo>
                  <a:pt x="8887335" y="2914812"/>
                </a:lnTo>
                <a:lnTo>
                  <a:pt x="8885011" y="2916956"/>
                </a:lnTo>
                <a:lnTo>
                  <a:pt x="8882315" y="2915677"/>
                </a:lnTo>
                <a:lnTo>
                  <a:pt x="8881945" y="2914812"/>
                </a:lnTo>
                <a:lnTo>
                  <a:pt x="8881945" y="2913984"/>
                </a:lnTo>
                <a:lnTo>
                  <a:pt x="8880024" y="2913984"/>
                </a:lnTo>
                <a:lnTo>
                  <a:pt x="8876183" y="2913533"/>
                </a:lnTo>
                <a:lnTo>
                  <a:pt x="8871567" y="2908379"/>
                </a:lnTo>
                <a:lnTo>
                  <a:pt x="8866177" y="2898936"/>
                </a:lnTo>
                <a:lnTo>
                  <a:pt x="8861190" y="2894233"/>
                </a:lnTo>
                <a:lnTo>
                  <a:pt x="8860415" y="2892502"/>
                </a:lnTo>
                <a:lnTo>
                  <a:pt x="8860415" y="2889906"/>
                </a:lnTo>
                <a:close/>
                <a:moveTo>
                  <a:pt x="7503134" y="2864587"/>
                </a:moveTo>
                <a:lnTo>
                  <a:pt x="7535815" y="2866731"/>
                </a:lnTo>
                <a:lnTo>
                  <a:pt x="7556940" y="2879635"/>
                </a:lnTo>
                <a:lnTo>
                  <a:pt x="7568092" y="2882608"/>
                </a:lnTo>
                <a:lnTo>
                  <a:pt x="7571563" y="2894647"/>
                </a:lnTo>
                <a:lnTo>
                  <a:pt x="7622707" y="2898070"/>
                </a:lnTo>
                <a:lnTo>
                  <a:pt x="7629243" y="2883924"/>
                </a:lnTo>
                <a:lnTo>
                  <a:pt x="7678467" y="2900666"/>
                </a:lnTo>
                <a:lnTo>
                  <a:pt x="7687294" y="2922562"/>
                </a:lnTo>
                <a:lnTo>
                  <a:pt x="7727287" y="2928581"/>
                </a:lnTo>
                <a:lnTo>
                  <a:pt x="7758823" y="2949160"/>
                </a:lnTo>
                <a:lnTo>
                  <a:pt x="7727287" y="2962065"/>
                </a:lnTo>
                <a:lnTo>
                  <a:pt x="7698817" y="2948333"/>
                </a:lnTo>
                <a:lnTo>
                  <a:pt x="7674222" y="2949612"/>
                </a:lnTo>
                <a:lnTo>
                  <a:pt x="7646527" y="2947016"/>
                </a:lnTo>
                <a:lnTo>
                  <a:pt x="7621561" y="2940583"/>
                </a:lnTo>
                <a:lnTo>
                  <a:pt x="7591171" y="2927716"/>
                </a:lnTo>
                <a:lnTo>
                  <a:pt x="7571563" y="2924255"/>
                </a:lnTo>
                <a:lnTo>
                  <a:pt x="7560040" y="2928581"/>
                </a:lnTo>
                <a:lnTo>
                  <a:pt x="7511961" y="2914812"/>
                </a:lnTo>
                <a:lnTo>
                  <a:pt x="7508121" y="2899801"/>
                </a:lnTo>
                <a:lnTo>
                  <a:pt x="7483525" y="2897656"/>
                </a:lnTo>
                <a:close/>
                <a:moveTo>
                  <a:pt x="8271345" y="2849124"/>
                </a:moveTo>
                <a:lnTo>
                  <a:pt x="8277106" y="2859433"/>
                </a:lnTo>
                <a:lnTo>
                  <a:pt x="8275961" y="2875309"/>
                </a:lnTo>
                <a:lnTo>
                  <a:pt x="8260597" y="2898522"/>
                </a:lnTo>
                <a:lnTo>
                  <a:pt x="8259047" y="2872751"/>
                </a:lnTo>
                <a:lnTo>
                  <a:pt x="8264808" y="2861163"/>
                </a:lnTo>
                <a:close/>
                <a:moveTo>
                  <a:pt x="8815402" y="2835392"/>
                </a:moveTo>
                <a:lnTo>
                  <a:pt x="8817727" y="2845287"/>
                </a:lnTo>
                <a:lnTo>
                  <a:pt x="8825409" y="2853413"/>
                </a:lnTo>
                <a:lnTo>
                  <a:pt x="8837336" y="2874895"/>
                </a:lnTo>
                <a:lnTo>
                  <a:pt x="8848858" y="2886934"/>
                </a:lnTo>
                <a:lnTo>
                  <a:pt x="8844647" y="2896377"/>
                </a:lnTo>
                <a:lnTo>
                  <a:pt x="8836965" y="2899801"/>
                </a:lnTo>
                <a:lnTo>
                  <a:pt x="8826184" y="2886069"/>
                </a:lnTo>
                <a:lnTo>
                  <a:pt x="8815806" y="2864587"/>
                </a:lnTo>
                <a:lnTo>
                  <a:pt x="8811561" y="2838816"/>
                </a:lnTo>
                <a:close/>
                <a:moveTo>
                  <a:pt x="6140058" y="2819064"/>
                </a:moveTo>
                <a:lnTo>
                  <a:pt x="6142383" y="2823391"/>
                </a:lnTo>
                <a:lnTo>
                  <a:pt x="6142383" y="2826814"/>
                </a:lnTo>
                <a:lnTo>
                  <a:pt x="6140833" y="2825535"/>
                </a:lnTo>
                <a:lnTo>
                  <a:pt x="6140463" y="2823391"/>
                </a:lnTo>
                <a:lnTo>
                  <a:pt x="6139317" y="2822074"/>
                </a:lnTo>
                <a:lnTo>
                  <a:pt x="6138138" y="2820795"/>
                </a:lnTo>
                <a:close/>
                <a:moveTo>
                  <a:pt x="4984659" y="2814775"/>
                </a:moveTo>
                <a:lnTo>
                  <a:pt x="4994261" y="2826814"/>
                </a:lnTo>
                <a:lnTo>
                  <a:pt x="4984659" y="2833699"/>
                </a:lnTo>
                <a:lnTo>
                  <a:pt x="4980414" y="2842690"/>
                </a:lnTo>
                <a:lnTo>
                  <a:pt x="4979268" y="2857288"/>
                </a:lnTo>
                <a:lnTo>
                  <a:pt x="4972361" y="2861163"/>
                </a:lnTo>
                <a:lnTo>
                  <a:pt x="4965421" y="2835392"/>
                </a:lnTo>
                <a:lnTo>
                  <a:pt x="4976202" y="2820795"/>
                </a:lnTo>
                <a:close/>
                <a:moveTo>
                  <a:pt x="2484648" y="2811352"/>
                </a:moveTo>
                <a:lnTo>
                  <a:pt x="2484420" y="2811413"/>
                </a:lnTo>
                <a:lnTo>
                  <a:pt x="2495395" y="2815227"/>
                </a:lnTo>
                <a:lnTo>
                  <a:pt x="2507322" y="2832383"/>
                </a:lnTo>
                <a:lnTo>
                  <a:pt x="2495396" y="2815227"/>
                </a:lnTo>
                <a:close/>
                <a:moveTo>
                  <a:pt x="2733395" y="2808342"/>
                </a:moveTo>
                <a:lnTo>
                  <a:pt x="2729958" y="2813948"/>
                </a:lnTo>
                <a:lnTo>
                  <a:pt x="2708025" y="2820381"/>
                </a:lnTo>
                <a:lnTo>
                  <a:pt x="2678039" y="2843142"/>
                </a:lnTo>
                <a:lnTo>
                  <a:pt x="2676119" y="2859433"/>
                </a:lnTo>
                <a:lnTo>
                  <a:pt x="2669953" y="2871020"/>
                </a:lnTo>
                <a:lnTo>
                  <a:pt x="2673423" y="2889492"/>
                </a:lnTo>
                <a:lnTo>
                  <a:pt x="2673392" y="2889513"/>
                </a:lnTo>
                <a:lnTo>
                  <a:pt x="2673424" y="2889492"/>
                </a:lnTo>
                <a:lnTo>
                  <a:pt x="2669954" y="2871020"/>
                </a:lnTo>
                <a:lnTo>
                  <a:pt x="2676120" y="2859432"/>
                </a:lnTo>
                <a:lnTo>
                  <a:pt x="2678040" y="2843142"/>
                </a:lnTo>
                <a:lnTo>
                  <a:pt x="2708026" y="2820381"/>
                </a:lnTo>
                <a:lnTo>
                  <a:pt x="2729959" y="2813948"/>
                </a:lnTo>
                <a:lnTo>
                  <a:pt x="2733395" y="2808342"/>
                </a:lnTo>
                <a:close/>
                <a:moveTo>
                  <a:pt x="8749299" y="2805332"/>
                </a:moveTo>
                <a:lnTo>
                  <a:pt x="8754656" y="2810486"/>
                </a:lnTo>
                <a:lnTo>
                  <a:pt x="8752735" y="2829373"/>
                </a:lnTo>
                <a:lnTo>
                  <a:pt x="8742762" y="2850441"/>
                </a:lnTo>
                <a:lnTo>
                  <a:pt x="8728140" y="2852999"/>
                </a:lnTo>
                <a:lnTo>
                  <a:pt x="8723524" y="2862442"/>
                </a:lnTo>
                <a:lnTo>
                  <a:pt x="8708127" y="2871020"/>
                </a:lnTo>
                <a:lnTo>
                  <a:pt x="8693538" y="2879184"/>
                </a:lnTo>
                <a:lnTo>
                  <a:pt x="8679691" y="2879184"/>
                </a:lnTo>
                <a:lnTo>
                  <a:pt x="8658162" y="2868875"/>
                </a:lnTo>
                <a:lnTo>
                  <a:pt x="8643169" y="2859432"/>
                </a:lnTo>
                <a:lnTo>
                  <a:pt x="8646235" y="2849124"/>
                </a:lnTo>
                <a:lnTo>
                  <a:pt x="8670089" y="2853864"/>
                </a:lnTo>
                <a:lnTo>
                  <a:pt x="8685082" y="2851268"/>
                </a:lnTo>
                <a:lnTo>
                  <a:pt x="8689698" y="2834527"/>
                </a:lnTo>
                <a:lnTo>
                  <a:pt x="8693538" y="2834113"/>
                </a:lnTo>
                <a:lnTo>
                  <a:pt x="8695459" y="2852585"/>
                </a:lnTo>
                <a:lnTo>
                  <a:pt x="8710822" y="2849575"/>
                </a:lnTo>
                <a:lnTo>
                  <a:pt x="8719279" y="2837988"/>
                </a:lnTo>
                <a:lnTo>
                  <a:pt x="8735047" y="2825535"/>
                </a:lnTo>
                <a:lnTo>
                  <a:pt x="8733126" y="2805784"/>
                </a:lnTo>
                <a:close/>
                <a:moveTo>
                  <a:pt x="5434143" y="2780878"/>
                </a:moveTo>
                <a:lnTo>
                  <a:pt x="5428753" y="2835843"/>
                </a:lnTo>
                <a:lnTo>
                  <a:pt x="5436064" y="2855143"/>
                </a:lnTo>
                <a:lnTo>
                  <a:pt x="5431044" y="2869327"/>
                </a:lnTo>
                <a:lnTo>
                  <a:pt x="5439905" y="2893781"/>
                </a:lnTo>
                <a:lnTo>
                  <a:pt x="5456043" y="2912253"/>
                </a:lnTo>
                <a:lnTo>
                  <a:pt x="5459514" y="2931139"/>
                </a:lnTo>
                <a:lnTo>
                  <a:pt x="5466825" y="2940169"/>
                </a:lnTo>
                <a:lnTo>
                  <a:pt x="5465645" y="2946150"/>
                </a:lnTo>
                <a:lnTo>
                  <a:pt x="5465646" y="2946150"/>
                </a:lnTo>
                <a:lnTo>
                  <a:pt x="5463725" y="2953487"/>
                </a:lnTo>
                <a:lnTo>
                  <a:pt x="5472957" y="2956045"/>
                </a:lnTo>
                <a:lnTo>
                  <a:pt x="5478718" y="2963343"/>
                </a:lnTo>
                <a:lnTo>
                  <a:pt x="5483738" y="2961199"/>
                </a:lnTo>
                <a:lnTo>
                  <a:pt x="5481043" y="2955631"/>
                </a:lnTo>
                <a:lnTo>
                  <a:pt x="5482591" y="2956458"/>
                </a:lnTo>
                <a:lnTo>
                  <a:pt x="5481043" y="2955179"/>
                </a:lnTo>
                <a:lnTo>
                  <a:pt x="5467970" y="2920417"/>
                </a:lnTo>
                <a:lnTo>
                  <a:pt x="5466825" y="2899386"/>
                </a:lnTo>
                <a:lnTo>
                  <a:pt x="5444891" y="2876625"/>
                </a:lnTo>
                <a:lnTo>
                  <a:pt x="5451427" y="2863721"/>
                </a:lnTo>
                <a:lnTo>
                  <a:pt x="5446441" y="2849575"/>
                </a:lnTo>
                <a:lnTo>
                  <a:pt x="5447586" y="2834978"/>
                </a:lnTo>
                <a:lnTo>
                  <a:pt x="5442196" y="2830238"/>
                </a:lnTo>
                <a:lnTo>
                  <a:pt x="5443746" y="2815640"/>
                </a:lnTo>
                <a:lnTo>
                  <a:pt x="5443846" y="2815625"/>
                </a:lnTo>
                <a:lnTo>
                  <a:pt x="5444116" y="2814362"/>
                </a:lnTo>
                <a:lnTo>
                  <a:pt x="5434514" y="2781743"/>
                </a:lnTo>
                <a:lnTo>
                  <a:pt x="5434484" y="2781258"/>
                </a:lnTo>
                <a:close/>
                <a:moveTo>
                  <a:pt x="4963871" y="2780426"/>
                </a:moveTo>
                <a:lnTo>
                  <a:pt x="4963856" y="2780440"/>
                </a:lnTo>
                <a:lnTo>
                  <a:pt x="4963871" y="2780427"/>
                </a:lnTo>
                <a:close/>
                <a:moveTo>
                  <a:pt x="8072192" y="2770118"/>
                </a:moveTo>
                <a:lnTo>
                  <a:pt x="8079098" y="2781292"/>
                </a:lnTo>
                <a:lnTo>
                  <a:pt x="8068351" y="2792880"/>
                </a:lnTo>
                <a:lnTo>
                  <a:pt x="8049483" y="2786446"/>
                </a:lnTo>
                <a:lnTo>
                  <a:pt x="8044867" y="2771849"/>
                </a:lnTo>
                <a:close/>
                <a:moveTo>
                  <a:pt x="5427203" y="2759847"/>
                </a:moveTo>
                <a:lnTo>
                  <a:pt x="5427397" y="2760291"/>
                </a:lnTo>
                <a:lnTo>
                  <a:pt x="5444116" y="2762820"/>
                </a:lnTo>
                <a:close/>
                <a:moveTo>
                  <a:pt x="8136779" y="2758982"/>
                </a:moveTo>
                <a:lnTo>
                  <a:pt x="8165990" y="2768426"/>
                </a:lnTo>
                <a:lnTo>
                  <a:pt x="8175222" y="2795024"/>
                </a:lnTo>
                <a:lnTo>
                  <a:pt x="8152547" y="2780878"/>
                </a:lnTo>
                <a:lnTo>
                  <a:pt x="8130243" y="2778282"/>
                </a:lnTo>
                <a:lnTo>
                  <a:pt x="8114846" y="2780427"/>
                </a:lnTo>
                <a:lnTo>
                  <a:pt x="8096416" y="2779148"/>
                </a:lnTo>
                <a:lnTo>
                  <a:pt x="8103323" y="2760675"/>
                </a:lnTo>
                <a:close/>
                <a:moveTo>
                  <a:pt x="5075053" y="2756763"/>
                </a:moveTo>
                <a:lnTo>
                  <a:pt x="5075762" y="2784302"/>
                </a:lnTo>
                <a:lnTo>
                  <a:pt x="5069226" y="2795024"/>
                </a:lnTo>
                <a:lnTo>
                  <a:pt x="5053491" y="2811352"/>
                </a:lnTo>
                <a:lnTo>
                  <a:pt x="5036949" y="2832834"/>
                </a:lnTo>
                <a:lnTo>
                  <a:pt x="5027320" y="2827233"/>
                </a:lnTo>
                <a:lnTo>
                  <a:pt x="5036949" y="2833248"/>
                </a:lnTo>
                <a:lnTo>
                  <a:pt x="5053492" y="2811765"/>
                </a:lnTo>
                <a:lnTo>
                  <a:pt x="5069226" y="2795024"/>
                </a:lnTo>
                <a:lnTo>
                  <a:pt x="5076166" y="2784302"/>
                </a:lnTo>
                <a:close/>
                <a:moveTo>
                  <a:pt x="2752633" y="2756387"/>
                </a:moveTo>
                <a:lnTo>
                  <a:pt x="2735720" y="2791187"/>
                </a:lnTo>
                <a:lnTo>
                  <a:pt x="2735720" y="2791187"/>
                </a:lnTo>
                <a:close/>
                <a:moveTo>
                  <a:pt x="4963130" y="2749088"/>
                </a:moveTo>
                <a:lnTo>
                  <a:pt x="4953898" y="2757703"/>
                </a:lnTo>
                <a:lnTo>
                  <a:pt x="4953898" y="2757703"/>
                </a:lnTo>
                <a:close/>
                <a:moveTo>
                  <a:pt x="8719683" y="2748674"/>
                </a:moveTo>
                <a:lnTo>
                  <a:pt x="8733531" y="2758531"/>
                </a:lnTo>
                <a:lnTo>
                  <a:pt x="8742762" y="2765829"/>
                </a:lnTo>
                <a:lnTo>
                  <a:pt x="8753914" y="2773993"/>
                </a:lnTo>
                <a:lnTo>
                  <a:pt x="8763887" y="2788177"/>
                </a:lnTo>
                <a:lnTo>
                  <a:pt x="8773523" y="2799350"/>
                </a:lnTo>
                <a:lnTo>
                  <a:pt x="8775814" y="2816920"/>
                </a:lnTo>
                <a:lnTo>
                  <a:pt x="8766583" y="2825949"/>
                </a:lnTo>
                <a:lnTo>
                  <a:pt x="8762742" y="2805784"/>
                </a:lnTo>
                <a:lnTo>
                  <a:pt x="8756980" y="2792879"/>
                </a:lnTo>
                <a:lnTo>
                  <a:pt x="8745424" y="2781743"/>
                </a:lnTo>
                <a:lnTo>
                  <a:pt x="8730835" y="2767146"/>
                </a:lnTo>
                <a:lnTo>
                  <a:pt x="8712002" y="2756838"/>
                </a:lnTo>
                <a:close/>
                <a:moveTo>
                  <a:pt x="5452202" y="2743520"/>
                </a:moveTo>
                <a:lnTo>
                  <a:pt x="5466825" y="2745664"/>
                </a:lnTo>
                <a:lnTo>
                  <a:pt x="5466825" y="2745664"/>
                </a:lnTo>
                <a:close/>
                <a:moveTo>
                  <a:pt x="4983884" y="2730201"/>
                </a:moveTo>
                <a:lnTo>
                  <a:pt x="4983878" y="2730232"/>
                </a:lnTo>
                <a:lnTo>
                  <a:pt x="4998102" y="2746078"/>
                </a:lnTo>
                <a:lnTo>
                  <a:pt x="5021552" y="2747809"/>
                </a:lnTo>
                <a:lnTo>
                  <a:pt x="5030008" y="2731481"/>
                </a:lnTo>
                <a:lnTo>
                  <a:pt x="5021551" y="2747808"/>
                </a:lnTo>
                <a:lnTo>
                  <a:pt x="4998102" y="2746078"/>
                </a:lnTo>
                <a:close/>
                <a:moveTo>
                  <a:pt x="5476393" y="2721565"/>
                </a:moveTo>
                <a:lnTo>
                  <a:pt x="5474508" y="2741362"/>
                </a:lnTo>
                <a:lnTo>
                  <a:pt x="5476427" y="2721624"/>
                </a:lnTo>
                <a:close/>
                <a:moveTo>
                  <a:pt x="2768403" y="2716435"/>
                </a:moveTo>
                <a:lnTo>
                  <a:pt x="2768401" y="2716470"/>
                </a:lnTo>
                <a:lnTo>
                  <a:pt x="2758024" y="2810073"/>
                </a:lnTo>
                <a:lnTo>
                  <a:pt x="2758025" y="2810073"/>
                </a:lnTo>
                <a:lnTo>
                  <a:pt x="2768402" y="2716470"/>
                </a:lnTo>
                <a:close/>
                <a:moveTo>
                  <a:pt x="2641537" y="2697146"/>
                </a:moveTo>
                <a:lnTo>
                  <a:pt x="2654590" y="2706575"/>
                </a:lnTo>
                <a:lnTo>
                  <a:pt x="2670728" y="2742241"/>
                </a:lnTo>
                <a:lnTo>
                  <a:pt x="2691019" y="2746510"/>
                </a:lnTo>
                <a:lnTo>
                  <a:pt x="2671132" y="2742241"/>
                </a:lnTo>
                <a:lnTo>
                  <a:pt x="2654589" y="2706162"/>
                </a:lnTo>
                <a:close/>
                <a:moveTo>
                  <a:pt x="5030783" y="2682121"/>
                </a:moveTo>
                <a:lnTo>
                  <a:pt x="5033819" y="2708491"/>
                </a:lnTo>
                <a:lnTo>
                  <a:pt x="5033849" y="2708306"/>
                </a:lnTo>
                <a:close/>
                <a:moveTo>
                  <a:pt x="9152626" y="2679977"/>
                </a:moveTo>
                <a:lnTo>
                  <a:pt x="9152997" y="2679977"/>
                </a:lnTo>
                <a:lnTo>
                  <a:pt x="9153772" y="2679977"/>
                </a:lnTo>
                <a:lnTo>
                  <a:pt x="9153772" y="2681256"/>
                </a:lnTo>
                <a:lnTo>
                  <a:pt x="9152997" y="2682121"/>
                </a:lnTo>
                <a:lnTo>
                  <a:pt x="9152626" y="2681707"/>
                </a:lnTo>
                <a:lnTo>
                  <a:pt x="9152256" y="2681256"/>
                </a:lnTo>
                <a:close/>
                <a:moveTo>
                  <a:pt x="8219830" y="2675688"/>
                </a:moveTo>
                <a:lnTo>
                  <a:pt x="8262888" y="2689834"/>
                </a:lnTo>
                <a:lnTo>
                  <a:pt x="8266729" y="2702738"/>
                </a:lnTo>
                <a:lnTo>
                  <a:pt x="8272895" y="2757703"/>
                </a:lnTo>
                <a:lnTo>
                  <a:pt x="8300589" y="2778282"/>
                </a:lnTo>
                <a:lnTo>
                  <a:pt x="8324039" y="2741789"/>
                </a:lnTo>
                <a:lnTo>
                  <a:pt x="8355541" y="2721210"/>
                </a:lnTo>
                <a:lnTo>
                  <a:pt x="8379766" y="2721210"/>
                </a:lnTo>
                <a:lnTo>
                  <a:pt x="8402474" y="2733212"/>
                </a:lnTo>
                <a:lnTo>
                  <a:pt x="8422083" y="2745664"/>
                </a:lnTo>
                <a:lnTo>
                  <a:pt x="8450923" y="2752098"/>
                </a:lnTo>
                <a:lnTo>
                  <a:pt x="8450923" y="2752097"/>
                </a:lnTo>
                <a:lnTo>
                  <a:pt x="8497047" y="2775724"/>
                </a:lnTo>
                <a:lnTo>
                  <a:pt x="8546271" y="2795024"/>
                </a:lnTo>
                <a:lnTo>
                  <a:pt x="8563959" y="2812631"/>
                </a:lnTo>
                <a:lnTo>
                  <a:pt x="8577807" y="2829824"/>
                </a:lnTo>
                <a:lnTo>
                  <a:pt x="8580873" y="2849575"/>
                </a:lnTo>
                <a:lnTo>
                  <a:pt x="8624335" y="2871020"/>
                </a:lnTo>
                <a:lnTo>
                  <a:pt x="8629692" y="2889078"/>
                </a:lnTo>
                <a:lnTo>
                  <a:pt x="8604726" y="2892502"/>
                </a:lnTo>
                <a:lnTo>
                  <a:pt x="8608938" y="2915677"/>
                </a:lnTo>
                <a:lnTo>
                  <a:pt x="8631613" y="2937573"/>
                </a:lnTo>
                <a:lnTo>
                  <a:pt x="8646235" y="2974066"/>
                </a:lnTo>
                <a:lnTo>
                  <a:pt x="8661632" y="2973201"/>
                </a:lnTo>
                <a:lnTo>
                  <a:pt x="8658937" y="2988250"/>
                </a:lnTo>
                <a:lnTo>
                  <a:pt x="8679320" y="2994269"/>
                </a:lnTo>
                <a:lnTo>
                  <a:pt x="8670459" y="3000702"/>
                </a:lnTo>
                <a:lnTo>
                  <a:pt x="8697379" y="3014848"/>
                </a:lnTo>
                <a:lnTo>
                  <a:pt x="8693538" y="3024743"/>
                </a:lnTo>
                <a:lnTo>
                  <a:pt x="8675446" y="3026887"/>
                </a:lnTo>
                <a:lnTo>
                  <a:pt x="8670089" y="3018309"/>
                </a:lnTo>
                <a:lnTo>
                  <a:pt x="8647010" y="3014434"/>
                </a:lnTo>
                <a:lnTo>
                  <a:pt x="8620461" y="3009280"/>
                </a:lnTo>
                <a:lnTo>
                  <a:pt x="8602031" y="2987798"/>
                </a:lnTo>
                <a:lnTo>
                  <a:pt x="8587779" y="2968912"/>
                </a:lnTo>
                <a:lnTo>
                  <a:pt x="8576257" y="2938852"/>
                </a:lnTo>
                <a:lnTo>
                  <a:pt x="8542801" y="2923841"/>
                </a:lnTo>
                <a:lnTo>
                  <a:pt x="8519351" y="2933284"/>
                </a:lnTo>
                <a:lnTo>
                  <a:pt x="8502067" y="2944872"/>
                </a:lnTo>
                <a:lnTo>
                  <a:pt x="8503213" y="2969777"/>
                </a:lnTo>
                <a:lnTo>
                  <a:pt x="8481279" y="2981816"/>
                </a:lnTo>
                <a:lnTo>
                  <a:pt x="8466286" y="2975797"/>
                </a:lnTo>
                <a:lnTo>
                  <a:pt x="8438996" y="2974931"/>
                </a:lnTo>
                <a:lnTo>
                  <a:pt x="8446307" y="2863307"/>
                </a:lnTo>
                <a:lnTo>
                  <a:pt x="8450923" y="2752101"/>
                </a:lnTo>
                <a:lnTo>
                  <a:pt x="8445903" y="2863308"/>
                </a:lnTo>
                <a:lnTo>
                  <a:pt x="8438996" y="2974518"/>
                </a:lnTo>
                <a:lnTo>
                  <a:pt x="8416692" y="2946602"/>
                </a:lnTo>
                <a:lnTo>
                  <a:pt x="8390176" y="2939717"/>
                </a:lnTo>
                <a:lnTo>
                  <a:pt x="8382461" y="2949612"/>
                </a:lnTo>
                <a:lnTo>
                  <a:pt x="8348634" y="2950477"/>
                </a:lnTo>
                <a:lnTo>
                  <a:pt x="8362077" y="2922562"/>
                </a:lnTo>
                <a:lnTo>
                  <a:pt x="8379766" y="2913119"/>
                </a:lnTo>
                <a:lnTo>
                  <a:pt x="8374779" y="2875760"/>
                </a:lnTo>
                <a:lnTo>
                  <a:pt x="8364031" y="2847431"/>
                </a:lnTo>
                <a:lnTo>
                  <a:pt x="8312887" y="2818651"/>
                </a:lnTo>
                <a:lnTo>
                  <a:pt x="8290954" y="2816092"/>
                </a:lnTo>
                <a:lnTo>
                  <a:pt x="8251365" y="2784302"/>
                </a:lnTo>
                <a:lnTo>
                  <a:pt x="8242909" y="2801044"/>
                </a:lnTo>
                <a:lnTo>
                  <a:pt x="8232902" y="2803639"/>
                </a:lnTo>
                <a:lnTo>
                  <a:pt x="8227141" y="2791187"/>
                </a:lnTo>
                <a:lnTo>
                  <a:pt x="8227512" y="2776138"/>
                </a:lnTo>
                <a:lnTo>
                  <a:pt x="8207128" y="2759396"/>
                </a:lnTo>
                <a:lnTo>
                  <a:pt x="8237147" y="2747395"/>
                </a:lnTo>
                <a:lnTo>
                  <a:pt x="8256352" y="2747809"/>
                </a:lnTo>
                <a:lnTo>
                  <a:pt x="8254431" y="2739231"/>
                </a:lnTo>
                <a:lnTo>
                  <a:pt x="8214439" y="2738780"/>
                </a:lnTo>
                <a:lnTo>
                  <a:pt x="8204433" y="2718614"/>
                </a:lnTo>
                <a:lnTo>
                  <a:pt x="8180208" y="2712181"/>
                </a:lnTo>
                <a:lnTo>
                  <a:pt x="8169460" y="2694988"/>
                </a:lnTo>
                <a:lnTo>
                  <a:pt x="8205982" y="2687275"/>
                </a:lnTo>
                <a:close/>
                <a:moveTo>
                  <a:pt x="2615372" y="2664966"/>
                </a:moveTo>
                <a:lnTo>
                  <a:pt x="2615106" y="2665090"/>
                </a:lnTo>
                <a:lnTo>
                  <a:pt x="2633047" y="2681244"/>
                </a:lnTo>
                <a:close/>
                <a:moveTo>
                  <a:pt x="5124719" y="2655180"/>
                </a:moveTo>
                <a:lnTo>
                  <a:pt x="5121145" y="2664965"/>
                </a:lnTo>
                <a:lnTo>
                  <a:pt x="5119999" y="2677832"/>
                </a:lnTo>
                <a:lnTo>
                  <a:pt x="5117304" y="2688554"/>
                </a:lnTo>
                <a:lnTo>
                  <a:pt x="5099616" y="2705296"/>
                </a:lnTo>
                <a:lnTo>
                  <a:pt x="5086914" y="2722489"/>
                </a:lnTo>
                <a:lnTo>
                  <a:pt x="5075021" y="2755521"/>
                </a:lnTo>
                <a:lnTo>
                  <a:pt x="5075032" y="2755942"/>
                </a:lnTo>
                <a:lnTo>
                  <a:pt x="5086914" y="2722489"/>
                </a:lnTo>
                <a:lnTo>
                  <a:pt x="5099616" y="2705296"/>
                </a:lnTo>
                <a:lnTo>
                  <a:pt x="5117304" y="2688554"/>
                </a:lnTo>
                <a:lnTo>
                  <a:pt x="5120370" y="2677832"/>
                </a:lnTo>
                <a:lnTo>
                  <a:pt x="5121145" y="2664965"/>
                </a:lnTo>
                <a:close/>
                <a:moveTo>
                  <a:pt x="5544081" y="2652061"/>
                </a:moveTo>
                <a:lnTo>
                  <a:pt x="5532558" y="2660225"/>
                </a:lnTo>
                <a:lnTo>
                  <a:pt x="5515645" y="2664966"/>
                </a:lnTo>
                <a:lnTo>
                  <a:pt x="5503347" y="2685131"/>
                </a:lnTo>
                <a:lnTo>
                  <a:pt x="5504863" y="2698449"/>
                </a:lnTo>
                <a:lnTo>
                  <a:pt x="5477708" y="2698040"/>
                </a:lnTo>
                <a:lnTo>
                  <a:pt x="5504492" y="2698449"/>
                </a:lnTo>
                <a:lnTo>
                  <a:pt x="5503717" y="2718614"/>
                </a:lnTo>
                <a:lnTo>
                  <a:pt x="5498327" y="2743106"/>
                </a:lnTo>
                <a:lnTo>
                  <a:pt x="5506042" y="2755972"/>
                </a:lnTo>
                <a:lnTo>
                  <a:pt x="5517935" y="2748222"/>
                </a:lnTo>
                <a:lnTo>
                  <a:pt x="5533332" y="2746078"/>
                </a:lnTo>
                <a:lnTo>
                  <a:pt x="5536803" y="2750404"/>
                </a:lnTo>
                <a:lnTo>
                  <a:pt x="5552166" y="2741789"/>
                </a:lnTo>
                <a:lnTo>
                  <a:pt x="5541789" y="2730201"/>
                </a:lnTo>
                <a:lnTo>
                  <a:pt x="5550616" y="2714325"/>
                </a:lnTo>
                <a:lnTo>
                  <a:pt x="5564093" y="2699276"/>
                </a:lnTo>
                <a:lnTo>
                  <a:pt x="5661189" y="2769166"/>
                </a:lnTo>
                <a:lnTo>
                  <a:pt x="5564464" y="2699277"/>
                </a:lnTo>
                <a:lnTo>
                  <a:pt x="5566384" y="2674409"/>
                </a:lnTo>
                <a:lnTo>
                  <a:pt x="5559477" y="2661505"/>
                </a:lnTo>
                <a:lnTo>
                  <a:pt x="5559477" y="2661504"/>
                </a:lnTo>
                <a:lnTo>
                  <a:pt x="5557928" y="2658495"/>
                </a:lnTo>
                <a:close/>
                <a:moveTo>
                  <a:pt x="4822770" y="2649503"/>
                </a:moveTo>
                <a:lnTo>
                  <a:pt x="4824690" y="2649503"/>
                </a:lnTo>
                <a:lnTo>
                  <a:pt x="4826240" y="2652062"/>
                </a:lnTo>
                <a:lnTo>
                  <a:pt x="4826240" y="2655071"/>
                </a:lnTo>
                <a:lnTo>
                  <a:pt x="4823545" y="2659360"/>
                </a:lnTo>
                <a:lnTo>
                  <a:pt x="4821253" y="2661956"/>
                </a:lnTo>
                <a:lnTo>
                  <a:pt x="4819704" y="2660639"/>
                </a:lnTo>
                <a:lnTo>
                  <a:pt x="4819299" y="2659360"/>
                </a:lnTo>
                <a:lnTo>
                  <a:pt x="4818929" y="2655485"/>
                </a:lnTo>
                <a:lnTo>
                  <a:pt x="4818929" y="2653792"/>
                </a:lnTo>
                <a:lnTo>
                  <a:pt x="4820479" y="2651648"/>
                </a:lnTo>
                <a:close/>
                <a:moveTo>
                  <a:pt x="2583061" y="2649052"/>
                </a:moveTo>
                <a:lnTo>
                  <a:pt x="2575380" y="2654206"/>
                </a:lnTo>
                <a:lnTo>
                  <a:pt x="2583062" y="2649052"/>
                </a:lnTo>
                <a:close/>
                <a:moveTo>
                  <a:pt x="2767996" y="2639195"/>
                </a:moveTo>
                <a:lnTo>
                  <a:pt x="2752633" y="2644763"/>
                </a:lnTo>
                <a:lnTo>
                  <a:pt x="2752633" y="2669255"/>
                </a:lnTo>
                <a:lnTo>
                  <a:pt x="2764560" y="2682121"/>
                </a:lnTo>
                <a:lnTo>
                  <a:pt x="2764573" y="2682177"/>
                </a:lnTo>
                <a:lnTo>
                  <a:pt x="2764561" y="2682121"/>
                </a:lnTo>
                <a:lnTo>
                  <a:pt x="2752634" y="2669254"/>
                </a:lnTo>
                <a:lnTo>
                  <a:pt x="2752634" y="2644763"/>
                </a:lnTo>
                <a:close/>
                <a:moveTo>
                  <a:pt x="2878373" y="2625877"/>
                </a:moveTo>
                <a:lnTo>
                  <a:pt x="2878372" y="2625877"/>
                </a:lnTo>
                <a:lnTo>
                  <a:pt x="2873352" y="2636185"/>
                </a:lnTo>
                <a:close/>
                <a:moveTo>
                  <a:pt x="3066002" y="2613010"/>
                </a:moveTo>
                <a:lnTo>
                  <a:pt x="3062532" y="2619857"/>
                </a:lnTo>
                <a:lnTo>
                  <a:pt x="3062533" y="2619857"/>
                </a:lnTo>
                <a:lnTo>
                  <a:pt x="3066003" y="2613010"/>
                </a:lnTo>
                <a:close/>
                <a:moveTo>
                  <a:pt x="8021822" y="2606990"/>
                </a:moveTo>
                <a:lnTo>
                  <a:pt x="8026438" y="2614703"/>
                </a:lnTo>
                <a:lnTo>
                  <a:pt x="8005279" y="2648638"/>
                </a:lnTo>
                <a:lnTo>
                  <a:pt x="7984525" y="2655485"/>
                </a:lnTo>
                <a:lnTo>
                  <a:pt x="7958751" y="2648638"/>
                </a:lnTo>
                <a:lnTo>
                  <a:pt x="7914142" y="2649917"/>
                </a:lnTo>
                <a:lnTo>
                  <a:pt x="7890322" y="2655485"/>
                </a:lnTo>
                <a:lnTo>
                  <a:pt x="7886077" y="2681256"/>
                </a:lnTo>
                <a:lnTo>
                  <a:pt x="7910302" y="2711316"/>
                </a:lnTo>
                <a:lnTo>
                  <a:pt x="7924924" y="2695853"/>
                </a:lnTo>
                <a:lnTo>
                  <a:pt x="7975664" y="2684266"/>
                </a:lnTo>
                <a:lnTo>
                  <a:pt x="7972969" y="2700142"/>
                </a:lnTo>
                <a:lnTo>
                  <a:pt x="7961446" y="2694988"/>
                </a:lnTo>
                <a:lnTo>
                  <a:pt x="7949148" y="2715191"/>
                </a:lnTo>
                <a:lnTo>
                  <a:pt x="7924924" y="2728509"/>
                </a:lnTo>
                <a:lnTo>
                  <a:pt x="7949519" y="2771849"/>
                </a:lnTo>
                <a:lnTo>
                  <a:pt x="7944128" y="2783888"/>
                </a:lnTo>
                <a:lnTo>
                  <a:pt x="7966837" y="2823391"/>
                </a:lnTo>
                <a:lnTo>
                  <a:pt x="7965287" y="2845287"/>
                </a:lnTo>
                <a:lnTo>
                  <a:pt x="7950665" y="2855595"/>
                </a:lnTo>
                <a:lnTo>
                  <a:pt x="7940288" y="2843970"/>
                </a:lnTo>
                <a:lnTo>
                  <a:pt x="7954910" y="2816092"/>
                </a:lnTo>
                <a:lnTo>
                  <a:pt x="7927990" y="2828959"/>
                </a:lnTo>
                <a:lnTo>
                  <a:pt x="7921824" y="2819516"/>
                </a:lnTo>
                <a:lnTo>
                  <a:pt x="7925699" y="2806198"/>
                </a:lnTo>
                <a:lnTo>
                  <a:pt x="7906831" y="2786446"/>
                </a:lnTo>
                <a:lnTo>
                  <a:pt x="7910302" y="2752963"/>
                </a:lnTo>
                <a:lnTo>
                  <a:pt x="7891838" y="2763271"/>
                </a:lnTo>
                <a:lnTo>
                  <a:pt x="7893018" y="2803188"/>
                </a:lnTo>
                <a:lnTo>
                  <a:pt x="7891468" y="2851720"/>
                </a:lnTo>
                <a:lnTo>
                  <a:pt x="7874150" y="2857288"/>
                </a:lnTo>
                <a:lnTo>
                  <a:pt x="7862998" y="2846980"/>
                </a:lnTo>
                <a:lnTo>
                  <a:pt x="7872230" y="2815227"/>
                </a:lnTo>
                <a:lnTo>
                  <a:pt x="7869164" y="2782571"/>
                </a:lnTo>
                <a:lnTo>
                  <a:pt x="7858382" y="2782157"/>
                </a:lnTo>
                <a:lnTo>
                  <a:pt x="7850701" y="2758982"/>
                </a:lnTo>
                <a:lnTo>
                  <a:pt x="7862257" y="2736635"/>
                </a:lnTo>
                <a:lnTo>
                  <a:pt x="7866468" y="2709585"/>
                </a:lnTo>
                <a:lnTo>
                  <a:pt x="7880316" y="2658081"/>
                </a:lnTo>
                <a:lnTo>
                  <a:pt x="7886077" y="2644349"/>
                </a:lnTo>
                <a:lnTo>
                  <a:pt x="7908752" y="2618578"/>
                </a:lnTo>
                <a:lnTo>
                  <a:pt x="7929910" y="2628435"/>
                </a:lnTo>
                <a:lnTo>
                  <a:pt x="7964141" y="2633589"/>
                </a:lnTo>
                <a:lnTo>
                  <a:pt x="7995273" y="2631896"/>
                </a:lnTo>
                <a:close/>
                <a:moveTo>
                  <a:pt x="3086742" y="2606132"/>
                </a:moveTo>
                <a:lnTo>
                  <a:pt x="3074088" y="2611694"/>
                </a:lnTo>
                <a:lnTo>
                  <a:pt x="3066014" y="2613008"/>
                </a:lnTo>
                <a:lnTo>
                  <a:pt x="3074089" y="2612144"/>
                </a:lnTo>
                <a:close/>
                <a:moveTo>
                  <a:pt x="4844299" y="2605260"/>
                </a:moveTo>
                <a:lnTo>
                  <a:pt x="4844703" y="2606125"/>
                </a:lnTo>
                <a:lnTo>
                  <a:pt x="4845478" y="2606539"/>
                </a:lnTo>
                <a:lnTo>
                  <a:pt x="4845478" y="2607405"/>
                </a:lnTo>
                <a:lnTo>
                  <a:pt x="4844299" y="2609549"/>
                </a:lnTo>
                <a:lnTo>
                  <a:pt x="4843524" y="2610866"/>
                </a:lnTo>
                <a:lnTo>
                  <a:pt x="4842378" y="2609549"/>
                </a:lnTo>
                <a:lnTo>
                  <a:pt x="4842008" y="2608721"/>
                </a:lnTo>
                <a:lnTo>
                  <a:pt x="4843524" y="2606125"/>
                </a:lnTo>
                <a:close/>
                <a:moveTo>
                  <a:pt x="2758394" y="2604846"/>
                </a:moveTo>
                <a:lnTo>
                  <a:pt x="2758394" y="2625877"/>
                </a:lnTo>
                <a:lnTo>
                  <a:pt x="2774162" y="2629752"/>
                </a:lnTo>
                <a:lnTo>
                  <a:pt x="2773387" y="2642618"/>
                </a:lnTo>
                <a:lnTo>
                  <a:pt x="2773388" y="2642618"/>
                </a:lnTo>
                <a:lnTo>
                  <a:pt x="2774163" y="2629751"/>
                </a:lnTo>
                <a:lnTo>
                  <a:pt x="2758395" y="2625876"/>
                </a:lnTo>
                <a:lnTo>
                  <a:pt x="2758395" y="2604846"/>
                </a:lnTo>
                <a:close/>
                <a:moveTo>
                  <a:pt x="3032988" y="2602319"/>
                </a:moveTo>
                <a:lnTo>
                  <a:pt x="3049460" y="2618578"/>
                </a:lnTo>
                <a:lnTo>
                  <a:pt x="3062505" y="2619854"/>
                </a:lnTo>
                <a:lnTo>
                  <a:pt x="3049459" y="2618165"/>
                </a:lnTo>
                <a:close/>
                <a:moveTo>
                  <a:pt x="4995410" y="2600566"/>
                </a:moveTo>
                <a:lnTo>
                  <a:pt x="5002347" y="2618578"/>
                </a:lnTo>
                <a:lnTo>
                  <a:pt x="5022731" y="2615568"/>
                </a:lnTo>
                <a:lnTo>
                  <a:pt x="5002347" y="2618164"/>
                </a:lnTo>
                <a:close/>
                <a:moveTo>
                  <a:pt x="2912974" y="2597961"/>
                </a:moveTo>
                <a:lnTo>
                  <a:pt x="2912974" y="2597961"/>
                </a:lnTo>
                <a:lnTo>
                  <a:pt x="2909908" y="2612558"/>
                </a:lnTo>
                <a:lnTo>
                  <a:pt x="2909908" y="2612558"/>
                </a:lnTo>
                <a:close/>
                <a:moveTo>
                  <a:pt x="3095213" y="2596682"/>
                </a:moveTo>
                <a:lnTo>
                  <a:pt x="3086762" y="2606120"/>
                </a:lnTo>
                <a:lnTo>
                  <a:pt x="3095214" y="2597096"/>
                </a:lnTo>
                <a:lnTo>
                  <a:pt x="3110181" y="2599687"/>
                </a:lnTo>
                <a:close/>
                <a:moveTo>
                  <a:pt x="2819916" y="2593673"/>
                </a:moveTo>
                <a:lnTo>
                  <a:pt x="2810685" y="2605711"/>
                </a:lnTo>
                <a:lnTo>
                  <a:pt x="2810685" y="2605711"/>
                </a:lnTo>
                <a:lnTo>
                  <a:pt x="2819916" y="2593673"/>
                </a:lnTo>
                <a:close/>
                <a:moveTo>
                  <a:pt x="8098707" y="2588970"/>
                </a:moveTo>
                <a:lnTo>
                  <a:pt x="8101032" y="2607404"/>
                </a:lnTo>
                <a:lnTo>
                  <a:pt x="8116766" y="2610866"/>
                </a:lnTo>
                <a:lnTo>
                  <a:pt x="8119866" y="2625011"/>
                </a:lnTo>
                <a:lnTo>
                  <a:pt x="8118720" y="2654206"/>
                </a:lnTo>
                <a:lnTo>
                  <a:pt x="8104873" y="2651196"/>
                </a:lnTo>
                <a:lnTo>
                  <a:pt x="8100628" y="2672264"/>
                </a:lnTo>
                <a:lnTo>
                  <a:pt x="8111780" y="2689834"/>
                </a:lnTo>
                <a:lnTo>
                  <a:pt x="8104098" y="2694160"/>
                </a:lnTo>
                <a:lnTo>
                  <a:pt x="8093316" y="2672678"/>
                </a:lnTo>
                <a:lnTo>
                  <a:pt x="8085264" y="2628435"/>
                </a:lnTo>
                <a:lnTo>
                  <a:pt x="8089880" y="2600971"/>
                </a:lnTo>
                <a:close/>
                <a:moveTo>
                  <a:pt x="2932880" y="2588141"/>
                </a:moveTo>
                <a:lnTo>
                  <a:pt x="2912975" y="2597961"/>
                </a:lnTo>
                <a:lnTo>
                  <a:pt x="2932954" y="2588518"/>
                </a:lnTo>
                <a:close/>
                <a:moveTo>
                  <a:pt x="5486029" y="2587653"/>
                </a:moveTo>
                <a:lnTo>
                  <a:pt x="5477202" y="2600105"/>
                </a:lnTo>
                <a:lnTo>
                  <a:pt x="5466825" y="2609135"/>
                </a:lnTo>
                <a:lnTo>
                  <a:pt x="5456414" y="2626742"/>
                </a:lnTo>
                <a:lnTo>
                  <a:pt x="5450653" y="2643032"/>
                </a:lnTo>
                <a:lnTo>
                  <a:pt x="5449507" y="2670533"/>
                </a:lnTo>
                <a:lnTo>
                  <a:pt x="5442971" y="2683400"/>
                </a:lnTo>
                <a:lnTo>
                  <a:pt x="5442600" y="2709171"/>
                </a:lnTo>
                <a:lnTo>
                  <a:pt x="5442600" y="2709171"/>
                </a:lnTo>
                <a:lnTo>
                  <a:pt x="5443342" y="2683400"/>
                </a:lnTo>
                <a:lnTo>
                  <a:pt x="5449507" y="2670534"/>
                </a:lnTo>
                <a:lnTo>
                  <a:pt x="5450653" y="2643032"/>
                </a:lnTo>
                <a:lnTo>
                  <a:pt x="5456818" y="2627156"/>
                </a:lnTo>
                <a:lnTo>
                  <a:pt x="5466825" y="2609135"/>
                </a:lnTo>
                <a:lnTo>
                  <a:pt x="5477202" y="2600106"/>
                </a:lnTo>
                <a:close/>
                <a:moveTo>
                  <a:pt x="2829501" y="2585931"/>
                </a:moveTo>
                <a:lnTo>
                  <a:pt x="2829518" y="2585960"/>
                </a:lnTo>
                <a:lnTo>
                  <a:pt x="2837604" y="2620309"/>
                </a:lnTo>
                <a:lnTo>
                  <a:pt x="2832618" y="2624598"/>
                </a:lnTo>
                <a:lnTo>
                  <a:pt x="2827609" y="2604438"/>
                </a:lnTo>
                <a:lnTo>
                  <a:pt x="2832214" y="2625011"/>
                </a:lnTo>
                <a:lnTo>
                  <a:pt x="2837605" y="2620722"/>
                </a:lnTo>
                <a:lnTo>
                  <a:pt x="2852193" y="2638700"/>
                </a:lnTo>
                <a:lnTo>
                  <a:pt x="2837605" y="2620309"/>
                </a:lnTo>
                <a:lnTo>
                  <a:pt x="2829519" y="2585960"/>
                </a:lnTo>
                <a:close/>
                <a:moveTo>
                  <a:pt x="3219248" y="2584449"/>
                </a:moveTo>
                <a:lnTo>
                  <a:pt x="3214416" y="2590248"/>
                </a:lnTo>
                <a:lnTo>
                  <a:pt x="3201344" y="2593258"/>
                </a:lnTo>
                <a:lnTo>
                  <a:pt x="3201344" y="2593258"/>
                </a:lnTo>
                <a:lnTo>
                  <a:pt x="3214416" y="2590662"/>
                </a:lnTo>
                <a:close/>
                <a:moveTo>
                  <a:pt x="4993891" y="2584229"/>
                </a:moveTo>
                <a:lnTo>
                  <a:pt x="4997327" y="2585508"/>
                </a:lnTo>
                <a:lnTo>
                  <a:pt x="4995407" y="2600557"/>
                </a:lnTo>
                <a:lnTo>
                  <a:pt x="4997327" y="2585508"/>
                </a:lnTo>
                <a:close/>
                <a:moveTo>
                  <a:pt x="3191756" y="2582088"/>
                </a:moveTo>
                <a:lnTo>
                  <a:pt x="3197503" y="2583364"/>
                </a:lnTo>
                <a:lnTo>
                  <a:pt x="3201339" y="2593247"/>
                </a:lnTo>
                <a:lnTo>
                  <a:pt x="3197873" y="2583364"/>
                </a:lnTo>
                <a:close/>
                <a:moveTo>
                  <a:pt x="3191741" y="2582085"/>
                </a:moveTo>
                <a:lnTo>
                  <a:pt x="3183285" y="2591527"/>
                </a:lnTo>
                <a:lnTo>
                  <a:pt x="3183285" y="2591528"/>
                </a:lnTo>
                <a:lnTo>
                  <a:pt x="3191742" y="2582085"/>
                </a:lnTo>
                <a:close/>
                <a:moveTo>
                  <a:pt x="3132139" y="2577796"/>
                </a:moveTo>
                <a:lnTo>
                  <a:pt x="3129814" y="2587239"/>
                </a:lnTo>
                <a:lnTo>
                  <a:pt x="3134060" y="2594124"/>
                </a:lnTo>
                <a:lnTo>
                  <a:pt x="3131735" y="2601422"/>
                </a:lnTo>
                <a:lnTo>
                  <a:pt x="3131736" y="2601422"/>
                </a:lnTo>
                <a:lnTo>
                  <a:pt x="3134061" y="2594124"/>
                </a:lnTo>
                <a:lnTo>
                  <a:pt x="3129816" y="2587239"/>
                </a:lnTo>
                <a:lnTo>
                  <a:pt x="3132141" y="2577796"/>
                </a:lnTo>
                <a:close/>
                <a:moveTo>
                  <a:pt x="3156364" y="2576930"/>
                </a:moveTo>
                <a:lnTo>
                  <a:pt x="3143292" y="2580805"/>
                </a:lnTo>
                <a:lnTo>
                  <a:pt x="3143293" y="2580805"/>
                </a:lnTo>
                <a:lnTo>
                  <a:pt x="3156364" y="2576931"/>
                </a:lnTo>
                <a:close/>
                <a:moveTo>
                  <a:pt x="5073471" y="2576064"/>
                </a:moveTo>
                <a:lnTo>
                  <a:pt x="5073471" y="2576065"/>
                </a:lnTo>
                <a:lnTo>
                  <a:pt x="5076537" y="2585508"/>
                </a:lnTo>
                <a:lnTo>
                  <a:pt x="5076537" y="2585507"/>
                </a:lnTo>
                <a:close/>
                <a:moveTo>
                  <a:pt x="3024514" y="2568908"/>
                </a:moveTo>
                <a:lnTo>
                  <a:pt x="3024461" y="2569218"/>
                </a:lnTo>
                <a:lnTo>
                  <a:pt x="3031329" y="2586639"/>
                </a:lnTo>
                <a:close/>
                <a:moveTo>
                  <a:pt x="3180774" y="2557555"/>
                </a:moveTo>
                <a:lnTo>
                  <a:pt x="3178263" y="2570046"/>
                </a:lnTo>
                <a:lnTo>
                  <a:pt x="3171728" y="2584642"/>
                </a:lnTo>
                <a:lnTo>
                  <a:pt x="3171728" y="2584642"/>
                </a:lnTo>
                <a:lnTo>
                  <a:pt x="3178668" y="2569632"/>
                </a:lnTo>
                <a:close/>
                <a:moveTo>
                  <a:pt x="6625694" y="2550746"/>
                </a:moveTo>
                <a:lnTo>
                  <a:pt x="6626065" y="2550746"/>
                </a:lnTo>
                <a:lnTo>
                  <a:pt x="6626469" y="2551160"/>
                </a:lnTo>
                <a:lnTo>
                  <a:pt x="6626469" y="2552476"/>
                </a:lnTo>
                <a:lnTo>
                  <a:pt x="6626065" y="2552890"/>
                </a:lnTo>
                <a:lnTo>
                  <a:pt x="6624919" y="2552890"/>
                </a:lnTo>
                <a:lnTo>
                  <a:pt x="6624919" y="2552476"/>
                </a:lnTo>
                <a:lnTo>
                  <a:pt x="6624919" y="2552025"/>
                </a:lnTo>
                <a:close/>
                <a:moveTo>
                  <a:pt x="5141777" y="2545489"/>
                </a:moveTo>
                <a:lnTo>
                  <a:pt x="5140383" y="2564064"/>
                </a:lnTo>
                <a:lnTo>
                  <a:pt x="5132667" y="2582499"/>
                </a:lnTo>
                <a:lnTo>
                  <a:pt x="5127310" y="2603981"/>
                </a:lnTo>
                <a:lnTo>
                  <a:pt x="5123840" y="2634040"/>
                </a:lnTo>
                <a:lnTo>
                  <a:pt x="5125390" y="2653340"/>
                </a:lnTo>
                <a:lnTo>
                  <a:pt x="5124211" y="2634040"/>
                </a:lnTo>
                <a:lnTo>
                  <a:pt x="5127311" y="2603980"/>
                </a:lnTo>
                <a:lnTo>
                  <a:pt x="5132668" y="2582498"/>
                </a:lnTo>
                <a:lnTo>
                  <a:pt x="5140383" y="2564064"/>
                </a:lnTo>
                <a:close/>
                <a:moveTo>
                  <a:pt x="5476410" y="2543431"/>
                </a:moveTo>
                <a:lnTo>
                  <a:pt x="5474877" y="2583364"/>
                </a:lnTo>
                <a:lnTo>
                  <a:pt x="5476427" y="2543447"/>
                </a:lnTo>
                <a:close/>
                <a:moveTo>
                  <a:pt x="2826064" y="2542142"/>
                </a:moveTo>
                <a:lnTo>
                  <a:pt x="2826081" y="2542168"/>
                </a:lnTo>
                <a:lnTo>
                  <a:pt x="2827227" y="2550295"/>
                </a:lnTo>
                <a:lnTo>
                  <a:pt x="2827192" y="2550336"/>
                </a:lnTo>
                <a:lnTo>
                  <a:pt x="2827228" y="2550295"/>
                </a:lnTo>
                <a:lnTo>
                  <a:pt x="2826082" y="2542168"/>
                </a:lnTo>
                <a:close/>
                <a:moveTo>
                  <a:pt x="5106152" y="2535696"/>
                </a:moveTo>
                <a:lnTo>
                  <a:pt x="5106147" y="2535703"/>
                </a:lnTo>
                <a:lnTo>
                  <a:pt x="5106152" y="2535697"/>
                </a:lnTo>
                <a:lnTo>
                  <a:pt x="5124615" y="2541717"/>
                </a:lnTo>
                <a:lnTo>
                  <a:pt x="5141899" y="2543861"/>
                </a:lnTo>
                <a:lnTo>
                  <a:pt x="5141899" y="2543861"/>
                </a:lnTo>
                <a:lnTo>
                  <a:pt x="5141899" y="2543860"/>
                </a:lnTo>
                <a:lnTo>
                  <a:pt x="5124616" y="2541716"/>
                </a:lnTo>
                <a:close/>
                <a:moveTo>
                  <a:pt x="5487175" y="2534004"/>
                </a:moveTo>
                <a:lnTo>
                  <a:pt x="5487175" y="2534004"/>
                </a:lnTo>
                <a:lnTo>
                  <a:pt x="5504122" y="2541717"/>
                </a:lnTo>
                <a:close/>
                <a:moveTo>
                  <a:pt x="5049616" y="2531853"/>
                </a:moveTo>
                <a:lnTo>
                  <a:pt x="5049617" y="2531860"/>
                </a:lnTo>
                <a:lnTo>
                  <a:pt x="5059624" y="2549015"/>
                </a:lnTo>
                <a:lnTo>
                  <a:pt x="5059655" y="2549044"/>
                </a:lnTo>
                <a:lnTo>
                  <a:pt x="5059624" y="2549014"/>
                </a:lnTo>
                <a:lnTo>
                  <a:pt x="5049617" y="2531859"/>
                </a:lnTo>
                <a:close/>
                <a:moveTo>
                  <a:pt x="3077525" y="2524561"/>
                </a:moveTo>
                <a:lnTo>
                  <a:pt x="3077525" y="2524561"/>
                </a:lnTo>
                <a:lnTo>
                  <a:pt x="3089081" y="2549016"/>
                </a:lnTo>
                <a:lnTo>
                  <a:pt x="3089091" y="2549016"/>
                </a:lnTo>
                <a:lnTo>
                  <a:pt x="3089081" y="2549015"/>
                </a:lnTo>
                <a:close/>
                <a:moveTo>
                  <a:pt x="2899497" y="2521552"/>
                </a:moveTo>
                <a:lnTo>
                  <a:pt x="2894881" y="2524975"/>
                </a:lnTo>
                <a:lnTo>
                  <a:pt x="2906437" y="2533553"/>
                </a:lnTo>
                <a:lnTo>
                  <a:pt x="2904888" y="2556766"/>
                </a:lnTo>
                <a:lnTo>
                  <a:pt x="2908358" y="2578210"/>
                </a:lnTo>
                <a:lnTo>
                  <a:pt x="2931437" y="2580806"/>
                </a:lnTo>
                <a:lnTo>
                  <a:pt x="2931449" y="2580863"/>
                </a:lnTo>
                <a:lnTo>
                  <a:pt x="2931437" y="2580805"/>
                </a:lnTo>
                <a:lnTo>
                  <a:pt x="2908358" y="2578210"/>
                </a:lnTo>
                <a:lnTo>
                  <a:pt x="2904888" y="2556765"/>
                </a:lnTo>
                <a:lnTo>
                  <a:pt x="2906438" y="2533553"/>
                </a:lnTo>
                <a:lnTo>
                  <a:pt x="2894882" y="2524975"/>
                </a:lnTo>
                <a:lnTo>
                  <a:pt x="2899497" y="2521965"/>
                </a:lnTo>
                <a:lnTo>
                  <a:pt x="2919881" y="2526254"/>
                </a:lnTo>
                <a:lnTo>
                  <a:pt x="2941040" y="2534869"/>
                </a:lnTo>
                <a:lnTo>
                  <a:pt x="2949124" y="2526707"/>
                </a:lnTo>
                <a:lnTo>
                  <a:pt x="2941039" y="2534418"/>
                </a:lnTo>
                <a:lnTo>
                  <a:pt x="2919881" y="2525841"/>
                </a:lnTo>
                <a:close/>
                <a:moveTo>
                  <a:pt x="5228203" y="2518922"/>
                </a:moveTo>
                <a:lnTo>
                  <a:pt x="5228420" y="2518955"/>
                </a:lnTo>
                <a:lnTo>
                  <a:pt x="5248400" y="2525426"/>
                </a:lnTo>
                <a:lnTo>
                  <a:pt x="5248400" y="2525426"/>
                </a:lnTo>
                <a:lnTo>
                  <a:pt x="5228421" y="2518955"/>
                </a:lnTo>
                <a:close/>
                <a:moveTo>
                  <a:pt x="6627985" y="2518128"/>
                </a:moveTo>
                <a:lnTo>
                  <a:pt x="6627985" y="2518542"/>
                </a:lnTo>
                <a:lnTo>
                  <a:pt x="6627985" y="2518955"/>
                </a:lnTo>
                <a:lnTo>
                  <a:pt x="6627985" y="2519821"/>
                </a:lnTo>
                <a:lnTo>
                  <a:pt x="6627985" y="2520272"/>
                </a:lnTo>
                <a:lnTo>
                  <a:pt x="6627615" y="2521100"/>
                </a:lnTo>
                <a:lnTo>
                  <a:pt x="6626840" y="2521100"/>
                </a:lnTo>
                <a:lnTo>
                  <a:pt x="6626469" y="2521100"/>
                </a:lnTo>
                <a:lnTo>
                  <a:pt x="6626469" y="2520686"/>
                </a:lnTo>
                <a:lnTo>
                  <a:pt x="6626840" y="2520272"/>
                </a:lnTo>
                <a:lnTo>
                  <a:pt x="6626840" y="2519821"/>
                </a:lnTo>
                <a:lnTo>
                  <a:pt x="6627615" y="2518542"/>
                </a:lnTo>
                <a:close/>
                <a:moveTo>
                  <a:pt x="3031467" y="2512294"/>
                </a:moveTo>
                <a:lnTo>
                  <a:pt x="3037068" y="2528132"/>
                </a:lnTo>
                <a:lnTo>
                  <a:pt x="3037162" y="2527985"/>
                </a:lnTo>
                <a:close/>
                <a:moveTo>
                  <a:pt x="3082863" y="2506680"/>
                </a:moveTo>
                <a:lnTo>
                  <a:pt x="3077527" y="2524553"/>
                </a:lnTo>
                <a:lnTo>
                  <a:pt x="3082915" y="2506954"/>
                </a:lnTo>
                <a:close/>
                <a:moveTo>
                  <a:pt x="5445667" y="2506089"/>
                </a:moveTo>
                <a:lnTo>
                  <a:pt x="5445667" y="2506089"/>
                </a:lnTo>
                <a:lnTo>
                  <a:pt x="5452202" y="2520686"/>
                </a:lnTo>
                <a:lnTo>
                  <a:pt x="5452211" y="2520694"/>
                </a:lnTo>
                <a:lnTo>
                  <a:pt x="5452203" y="2520686"/>
                </a:lnTo>
                <a:close/>
                <a:moveTo>
                  <a:pt x="5154774" y="2502538"/>
                </a:moveTo>
                <a:lnTo>
                  <a:pt x="5154602" y="2502664"/>
                </a:lnTo>
                <a:lnTo>
                  <a:pt x="5144224" y="2519820"/>
                </a:lnTo>
                <a:lnTo>
                  <a:pt x="5143971" y="2522438"/>
                </a:lnTo>
                <a:lnTo>
                  <a:pt x="5144224" y="2519820"/>
                </a:lnTo>
                <a:close/>
                <a:moveTo>
                  <a:pt x="5034624" y="2501799"/>
                </a:moveTo>
                <a:lnTo>
                  <a:pt x="5034624" y="2501800"/>
                </a:lnTo>
                <a:lnTo>
                  <a:pt x="5034648" y="2501834"/>
                </a:lnTo>
                <a:close/>
                <a:moveTo>
                  <a:pt x="5291924" y="2494764"/>
                </a:moveTo>
                <a:lnTo>
                  <a:pt x="5272625" y="2505674"/>
                </a:lnTo>
                <a:lnTo>
                  <a:pt x="5259956" y="2502664"/>
                </a:lnTo>
                <a:lnTo>
                  <a:pt x="5256116" y="2505223"/>
                </a:lnTo>
                <a:lnTo>
                  <a:pt x="5256116" y="2505223"/>
                </a:lnTo>
                <a:lnTo>
                  <a:pt x="5259956" y="2502665"/>
                </a:lnTo>
                <a:lnTo>
                  <a:pt x="5272624" y="2505675"/>
                </a:lnTo>
                <a:close/>
                <a:moveTo>
                  <a:pt x="5036543" y="2491897"/>
                </a:moveTo>
                <a:lnTo>
                  <a:pt x="5036545" y="2491905"/>
                </a:lnTo>
                <a:lnTo>
                  <a:pt x="5036545" y="2491905"/>
                </a:lnTo>
                <a:close/>
                <a:moveTo>
                  <a:pt x="5302240" y="2488933"/>
                </a:moveTo>
                <a:lnTo>
                  <a:pt x="5302239" y="2488933"/>
                </a:lnTo>
                <a:lnTo>
                  <a:pt x="5313021" y="2496232"/>
                </a:lnTo>
                <a:lnTo>
                  <a:pt x="5321478" y="2494915"/>
                </a:lnTo>
                <a:lnTo>
                  <a:pt x="5321478" y="2494914"/>
                </a:lnTo>
                <a:lnTo>
                  <a:pt x="5313021" y="2496231"/>
                </a:lnTo>
                <a:close/>
                <a:moveTo>
                  <a:pt x="3006032" y="2485924"/>
                </a:moveTo>
                <a:lnTo>
                  <a:pt x="3006031" y="2485924"/>
                </a:lnTo>
                <a:lnTo>
                  <a:pt x="3009097" y="2495367"/>
                </a:lnTo>
                <a:lnTo>
                  <a:pt x="2999090" y="2508233"/>
                </a:lnTo>
                <a:lnTo>
                  <a:pt x="2999091" y="2508233"/>
                </a:lnTo>
                <a:lnTo>
                  <a:pt x="3009468" y="2495366"/>
                </a:lnTo>
                <a:close/>
                <a:moveTo>
                  <a:pt x="5381512" y="2484885"/>
                </a:moveTo>
                <a:lnTo>
                  <a:pt x="5373364" y="2488067"/>
                </a:lnTo>
                <a:lnTo>
                  <a:pt x="5356080" y="2487616"/>
                </a:lnTo>
                <a:lnTo>
                  <a:pt x="5355990" y="2487599"/>
                </a:lnTo>
                <a:lnTo>
                  <a:pt x="5356079" y="2487616"/>
                </a:lnTo>
                <a:lnTo>
                  <a:pt x="5373363" y="2488068"/>
                </a:lnTo>
                <a:close/>
                <a:moveTo>
                  <a:pt x="5382225" y="2484606"/>
                </a:moveTo>
                <a:lnTo>
                  <a:pt x="5382224" y="2484606"/>
                </a:lnTo>
                <a:lnTo>
                  <a:pt x="5398767" y="2512522"/>
                </a:lnTo>
                <a:lnTo>
                  <a:pt x="5411059" y="2516809"/>
                </a:lnTo>
                <a:lnTo>
                  <a:pt x="5399138" y="2512522"/>
                </a:lnTo>
                <a:lnTo>
                  <a:pt x="5382225" y="2484607"/>
                </a:lnTo>
                <a:close/>
                <a:moveTo>
                  <a:pt x="2816455" y="2484591"/>
                </a:moveTo>
                <a:lnTo>
                  <a:pt x="2816446" y="2484607"/>
                </a:lnTo>
                <a:lnTo>
                  <a:pt x="2814154" y="2509513"/>
                </a:lnTo>
                <a:lnTo>
                  <a:pt x="2814169" y="2509577"/>
                </a:lnTo>
                <a:lnTo>
                  <a:pt x="2814155" y="2509513"/>
                </a:lnTo>
                <a:lnTo>
                  <a:pt x="2816446" y="2484607"/>
                </a:lnTo>
                <a:close/>
                <a:moveTo>
                  <a:pt x="5335325" y="2483778"/>
                </a:moveTo>
                <a:lnTo>
                  <a:pt x="5325690" y="2486750"/>
                </a:lnTo>
                <a:lnTo>
                  <a:pt x="5321481" y="2494909"/>
                </a:lnTo>
                <a:lnTo>
                  <a:pt x="5326093" y="2486751"/>
                </a:lnTo>
                <a:lnTo>
                  <a:pt x="5335558" y="2483821"/>
                </a:lnTo>
                <a:close/>
                <a:moveTo>
                  <a:pt x="7757273" y="2477329"/>
                </a:moveTo>
                <a:lnTo>
                  <a:pt x="7756903" y="2493636"/>
                </a:lnTo>
                <a:lnTo>
                  <a:pt x="7756498" y="2515945"/>
                </a:lnTo>
                <a:lnTo>
                  <a:pt x="7756902" y="2494049"/>
                </a:lnTo>
                <a:close/>
                <a:moveTo>
                  <a:pt x="7213990" y="2476029"/>
                </a:moveTo>
                <a:lnTo>
                  <a:pt x="7231274" y="2477760"/>
                </a:lnTo>
                <a:lnTo>
                  <a:pt x="7273591" y="2484193"/>
                </a:lnTo>
                <a:lnTo>
                  <a:pt x="7298557" y="2517676"/>
                </a:lnTo>
                <a:lnTo>
                  <a:pt x="7320086" y="2540438"/>
                </a:lnTo>
                <a:lnTo>
                  <a:pt x="7335483" y="2555035"/>
                </a:lnTo>
                <a:lnTo>
                  <a:pt x="7361999" y="2591528"/>
                </a:lnTo>
                <a:lnTo>
                  <a:pt x="7389323" y="2591942"/>
                </a:lnTo>
                <a:lnTo>
                  <a:pt x="7412368" y="2615568"/>
                </a:lnTo>
                <a:lnTo>
                  <a:pt x="7428136" y="2643897"/>
                </a:lnTo>
                <a:lnTo>
                  <a:pt x="7448890" y="2659811"/>
                </a:lnTo>
                <a:lnTo>
                  <a:pt x="7437772" y="2687689"/>
                </a:lnTo>
                <a:lnTo>
                  <a:pt x="7453135" y="2699277"/>
                </a:lnTo>
                <a:lnTo>
                  <a:pt x="7462738" y="2700593"/>
                </a:lnTo>
                <a:lnTo>
                  <a:pt x="7466983" y="2724182"/>
                </a:lnTo>
                <a:lnTo>
                  <a:pt x="7476214" y="2743520"/>
                </a:lnTo>
                <a:lnTo>
                  <a:pt x="7495823" y="2746078"/>
                </a:lnTo>
                <a:lnTo>
                  <a:pt x="7508491" y="2767560"/>
                </a:lnTo>
                <a:lnTo>
                  <a:pt x="7500439" y="2810487"/>
                </a:lnTo>
                <a:lnTo>
                  <a:pt x="7496969" y="2863308"/>
                </a:lnTo>
                <a:lnTo>
                  <a:pt x="7466983" y="2863721"/>
                </a:lnTo>
                <a:lnTo>
                  <a:pt x="7445454" y="2834978"/>
                </a:lnTo>
                <a:lnTo>
                  <a:pt x="7411997" y="2807063"/>
                </a:lnTo>
                <a:lnTo>
                  <a:pt x="7401216" y="2786898"/>
                </a:lnTo>
                <a:lnTo>
                  <a:pt x="7381607" y="2758982"/>
                </a:lnTo>
                <a:lnTo>
                  <a:pt x="7368535" y="2733212"/>
                </a:lnTo>
                <a:lnTo>
                  <a:pt x="7348926" y="2685545"/>
                </a:lnTo>
                <a:lnTo>
                  <a:pt x="7325476" y="2657216"/>
                </a:lnTo>
                <a:lnTo>
                  <a:pt x="7317020" y="2627607"/>
                </a:lnTo>
                <a:lnTo>
                  <a:pt x="7306643" y="2601422"/>
                </a:lnTo>
                <a:lnTo>
                  <a:pt x="7282047" y="2579940"/>
                </a:lnTo>
                <a:lnTo>
                  <a:pt x="7267055" y="2550294"/>
                </a:lnTo>
                <a:lnTo>
                  <a:pt x="7245896" y="2530995"/>
                </a:lnTo>
                <a:lnTo>
                  <a:pt x="7216685" y="2493222"/>
                </a:lnTo>
                <a:close/>
                <a:moveTo>
                  <a:pt x="2818771" y="2449431"/>
                </a:moveTo>
                <a:lnTo>
                  <a:pt x="2803467" y="2452833"/>
                </a:lnTo>
                <a:lnTo>
                  <a:pt x="2803777" y="2452854"/>
                </a:lnTo>
                <a:lnTo>
                  <a:pt x="2818874" y="2449490"/>
                </a:lnTo>
                <a:close/>
                <a:moveTo>
                  <a:pt x="4412238" y="2442269"/>
                </a:moveTo>
                <a:lnTo>
                  <a:pt x="4412132" y="2442545"/>
                </a:lnTo>
                <a:lnTo>
                  <a:pt x="4419803" y="2451975"/>
                </a:lnTo>
                <a:close/>
                <a:moveTo>
                  <a:pt x="5566789" y="2430092"/>
                </a:moveTo>
                <a:lnTo>
                  <a:pt x="5566789" y="2430093"/>
                </a:lnTo>
                <a:lnTo>
                  <a:pt x="5579086" y="2438256"/>
                </a:lnTo>
                <a:lnTo>
                  <a:pt x="5579086" y="2438256"/>
                </a:lnTo>
                <a:close/>
                <a:moveTo>
                  <a:pt x="7789179" y="2426669"/>
                </a:moveTo>
                <a:lnTo>
                  <a:pt x="7800331" y="2426669"/>
                </a:lnTo>
                <a:lnTo>
                  <a:pt x="7814953" y="2443824"/>
                </a:lnTo>
                <a:lnTo>
                  <a:pt x="7816874" y="2458873"/>
                </a:lnTo>
                <a:lnTo>
                  <a:pt x="7835337" y="2468316"/>
                </a:lnTo>
                <a:lnTo>
                  <a:pt x="7858382" y="2479038"/>
                </a:lnTo>
                <a:lnTo>
                  <a:pt x="7856866" y="2491905"/>
                </a:lnTo>
                <a:lnTo>
                  <a:pt x="7838774" y="2494049"/>
                </a:lnTo>
                <a:lnTo>
                  <a:pt x="7844569" y="2510377"/>
                </a:lnTo>
                <a:lnTo>
                  <a:pt x="7825330" y="2521551"/>
                </a:lnTo>
                <a:lnTo>
                  <a:pt x="7801106" y="2516397"/>
                </a:lnTo>
                <a:lnTo>
                  <a:pt x="7770345" y="2516397"/>
                </a:lnTo>
                <a:lnTo>
                  <a:pt x="7762259" y="2555034"/>
                </a:lnTo>
                <a:lnTo>
                  <a:pt x="7752657" y="2566622"/>
                </a:lnTo>
                <a:lnTo>
                  <a:pt x="7739584" y="2614703"/>
                </a:lnTo>
                <a:lnTo>
                  <a:pt x="7718055" y="2621587"/>
                </a:lnTo>
                <a:lnTo>
                  <a:pt x="7691910" y="2611693"/>
                </a:lnTo>
                <a:lnTo>
                  <a:pt x="7681218" y="2614606"/>
                </a:lnTo>
                <a:lnTo>
                  <a:pt x="7691910" y="2612145"/>
                </a:lnTo>
                <a:lnTo>
                  <a:pt x="7718055" y="2621588"/>
                </a:lnTo>
                <a:lnTo>
                  <a:pt x="7739584" y="2614703"/>
                </a:lnTo>
                <a:lnTo>
                  <a:pt x="7752657" y="2567074"/>
                </a:lnTo>
                <a:lnTo>
                  <a:pt x="7762259" y="2555035"/>
                </a:lnTo>
                <a:lnTo>
                  <a:pt x="7770345" y="2516397"/>
                </a:lnTo>
                <a:lnTo>
                  <a:pt x="7801106" y="2516397"/>
                </a:lnTo>
                <a:lnTo>
                  <a:pt x="7825330" y="2521965"/>
                </a:lnTo>
                <a:lnTo>
                  <a:pt x="7810708" y="2552890"/>
                </a:lnTo>
                <a:lnTo>
                  <a:pt x="7831496" y="2585095"/>
                </a:lnTo>
                <a:lnTo>
                  <a:pt x="7827251" y="2600557"/>
                </a:lnTo>
                <a:lnTo>
                  <a:pt x="7858382" y="2632310"/>
                </a:lnTo>
                <a:lnTo>
                  <a:pt x="7826105" y="2636599"/>
                </a:lnTo>
                <a:lnTo>
                  <a:pt x="7817244" y="2659811"/>
                </a:lnTo>
                <a:lnTo>
                  <a:pt x="7818424" y="2690699"/>
                </a:lnTo>
                <a:lnTo>
                  <a:pt x="7791874" y="2713912"/>
                </a:lnTo>
                <a:lnTo>
                  <a:pt x="7790358" y="2748223"/>
                </a:lnTo>
                <a:lnTo>
                  <a:pt x="7778431" y="2800178"/>
                </a:lnTo>
                <a:lnTo>
                  <a:pt x="7774590" y="2788177"/>
                </a:lnTo>
                <a:lnTo>
                  <a:pt x="7743425" y="2803639"/>
                </a:lnTo>
                <a:lnTo>
                  <a:pt x="7733823" y="2782571"/>
                </a:lnTo>
                <a:lnTo>
                  <a:pt x="7714585" y="2780427"/>
                </a:lnTo>
                <a:lnTo>
                  <a:pt x="7701142" y="2769705"/>
                </a:lnTo>
                <a:lnTo>
                  <a:pt x="7668831" y="2782157"/>
                </a:lnTo>
                <a:lnTo>
                  <a:pt x="7659229" y="2765416"/>
                </a:lnTo>
                <a:lnTo>
                  <a:pt x="7641911" y="2767560"/>
                </a:lnTo>
                <a:lnTo>
                  <a:pt x="7620012" y="2763271"/>
                </a:lnTo>
                <a:lnTo>
                  <a:pt x="7616541" y="2717749"/>
                </a:lnTo>
                <a:lnTo>
                  <a:pt x="7603098" y="2707892"/>
                </a:lnTo>
                <a:lnTo>
                  <a:pt x="7590801" y="2679111"/>
                </a:lnTo>
                <a:lnTo>
                  <a:pt x="7586926" y="2649052"/>
                </a:lnTo>
                <a:lnTo>
                  <a:pt x="7589621" y="2617299"/>
                </a:lnTo>
                <a:lnTo>
                  <a:pt x="7605389" y="2594952"/>
                </a:lnTo>
                <a:lnTo>
                  <a:pt x="7610409" y="2617713"/>
                </a:lnTo>
                <a:lnTo>
                  <a:pt x="7629243" y="2636599"/>
                </a:lnTo>
                <a:lnTo>
                  <a:pt x="7646527" y="2630166"/>
                </a:lnTo>
                <a:lnTo>
                  <a:pt x="7663474" y="2632310"/>
                </a:lnTo>
                <a:lnTo>
                  <a:pt x="7663511" y="2632268"/>
                </a:lnTo>
                <a:lnTo>
                  <a:pt x="7646527" y="2630165"/>
                </a:lnTo>
                <a:lnTo>
                  <a:pt x="7629243" y="2636599"/>
                </a:lnTo>
                <a:lnTo>
                  <a:pt x="7610409" y="2617712"/>
                </a:lnTo>
                <a:lnTo>
                  <a:pt x="7605389" y="2594951"/>
                </a:lnTo>
                <a:lnTo>
                  <a:pt x="7625402" y="2606539"/>
                </a:lnTo>
                <a:lnTo>
                  <a:pt x="7646527" y="2600105"/>
                </a:lnTo>
                <a:lnTo>
                  <a:pt x="7650772" y="2571362"/>
                </a:lnTo>
                <a:lnTo>
                  <a:pt x="7662295" y="2564891"/>
                </a:lnTo>
                <a:lnTo>
                  <a:pt x="7694606" y="2557179"/>
                </a:lnTo>
                <a:lnTo>
                  <a:pt x="7712665" y="2530580"/>
                </a:lnTo>
                <a:lnTo>
                  <a:pt x="7725366" y="2509098"/>
                </a:lnTo>
                <a:lnTo>
                  <a:pt x="7738035" y="2526705"/>
                </a:lnTo>
                <a:lnTo>
                  <a:pt x="7725367" y="2509098"/>
                </a:lnTo>
                <a:lnTo>
                  <a:pt x="7735373" y="2495780"/>
                </a:lnTo>
                <a:lnTo>
                  <a:pt x="7757273" y="2477308"/>
                </a:lnTo>
                <a:lnTo>
                  <a:pt x="7757273" y="2477308"/>
                </a:lnTo>
                <a:lnTo>
                  <a:pt x="7777286" y="2453719"/>
                </a:lnTo>
                <a:close/>
                <a:moveTo>
                  <a:pt x="4914148" y="2426205"/>
                </a:moveTo>
                <a:lnTo>
                  <a:pt x="4900429" y="2442959"/>
                </a:lnTo>
                <a:lnTo>
                  <a:pt x="4892748" y="2443411"/>
                </a:lnTo>
                <a:lnTo>
                  <a:pt x="4892748" y="2443411"/>
                </a:lnTo>
                <a:lnTo>
                  <a:pt x="4900429" y="2442960"/>
                </a:lnTo>
                <a:close/>
                <a:moveTo>
                  <a:pt x="4926574" y="2422380"/>
                </a:moveTo>
                <a:lnTo>
                  <a:pt x="4916602" y="2423208"/>
                </a:lnTo>
                <a:lnTo>
                  <a:pt x="4916601" y="2423208"/>
                </a:lnTo>
                <a:lnTo>
                  <a:pt x="4926574" y="2422381"/>
                </a:lnTo>
                <a:lnTo>
                  <a:pt x="4941971" y="2436526"/>
                </a:lnTo>
                <a:lnTo>
                  <a:pt x="4960805" y="2424525"/>
                </a:lnTo>
                <a:lnTo>
                  <a:pt x="4961125" y="2422639"/>
                </a:lnTo>
                <a:lnTo>
                  <a:pt x="4960805" y="2424524"/>
                </a:lnTo>
                <a:lnTo>
                  <a:pt x="4941972" y="2436526"/>
                </a:lnTo>
                <a:close/>
                <a:moveTo>
                  <a:pt x="4342155" y="2421052"/>
                </a:moveTo>
                <a:lnTo>
                  <a:pt x="4342153" y="2421063"/>
                </a:lnTo>
                <a:lnTo>
                  <a:pt x="4342146" y="2421077"/>
                </a:lnTo>
                <a:lnTo>
                  <a:pt x="4342154" y="2421063"/>
                </a:lnTo>
                <a:close/>
                <a:moveTo>
                  <a:pt x="4415221" y="2410934"/>
                </a:moveTo>
                <a:lnTo>
                  <a:pt x="4417842" y="2427216"/>
                </a:lnTo>
                <a:lnTo>
                  <a:pt x="4417893" y="2427083"/>
                </a:lnTo>
                <a:close/>
                <a:moveTo>
                  <a:pt x="2558432" y="2402619"/>
                </a:moveTo>
                <a:lnTo>
                  <a:pt x="2558466" y="2402629"/>
                </a:lnTo>
                <a:lnTo>
                  <a:pt x="2558467" y="2402629"/>
                </a:lnTo>
                <a:close/>
                <a:moveTo>
                  <a:pt x="4420961" y="2400877"/>
                </a:moveTo>
                <a:lnTo>
                  <a:pt x="4420958" y="2400898"/>
                </a:lnTo>
                <a:lnTo>
                  <a:pt x="4420959" y="2400898"/>
                </a:lnTo>
                <a:close/>
                <a:moveTo>
                  <a:pt x="5059617" y="2400467"/>
                </a:moveTo>
                <a:lnTo>
                  <a:pt x="5059624" y="2400484"/>
                </a:lnTo>
                <a:lnTo>
                  <a:pt x="5059624" y="2400484"/>
                </a:lnTo>
                <a:close/>
                <a:moveTo>
                  <a:pt x="4409065" y="2400034"/>
                </a:moveTo>
                <a:lnTo>
                  <a:pt x="4403675" y="2413765"/>
                </a:lnTo>
                <a:lnTo>
                  <a:pt x="4403675" y="2413765"/>
                </a:lnTo>
                <a:lnTo>
                  <a:pt x="4409066" y="2400034"/>
                </a:lnTo>
                <a:close/>
                <a:moveTo>
                  <a:pt x="2549606" y="2400033"/>
                </a:moveTo>
                <a:lnTo>
                  <a:pt x="2546346" y="2412992"/>
                </a:lnTo>
                <a:lnTo>
                  <a:pt x="2549979" y="2400142"/>
                </a:lnTo>
                <a:close/>
                <a:moveTo>
                  <a:pt x="5086914" y="2399619"/>
                </a:moveTo>
                <a:lnTo>
                  <a:pt x="5093855" y="2406917"/>
                </a:lnTo>
                <a:lnTo>
                  <a:pt x="5093855" y="2406917"/>
                </a:lnTo>
                <a:close/>
                <a:moveTo>
                  <a:pt x="4356017" y="2392300"/>
                </a:moveTo>
                <a:lnTo>
                  <a:pt x="4356001" y="2392320"/>
                </a:lnTo>
                <a:lnTo>
                  <a:pt x="4355987" y="2392342"/>
                </a:lnTo>
                <a:lnTo>
                  <a:pt x="4356001" y="2392320"/>
                </a:lnTo>
                <a:close/>
                <a:moveTo>
                  <a:pt x="5540220" y="2378180"/>
                </a:moveTo>
                <a:lnTo>
                  <a:pt x="5531413" y="2397475"/>
                </a:lnTo>
                <a:lnTo>
                  <a:pt x="5547955" y="2400033"/>
                </a:lnTo>
                <a:lnTo>
                  <a:pt x="5547955" y="2400032"/>
                </a:lnTo>
                <a:lnTo>
                  <a:pt x="5531783" y="2397474"/>
                </a:lnTo>
                <a:close/>
                <a:moveTo>
                  <a:pt x="3035218" y="2377295"/>
                </a:moveTo>
                <a:lnTo>
                  <a:pt x="3012938" y="2397889"/>
                </a:lnTo>
                <a:lnTo>
                  <a:pt x="3010246" y="2410324"/>
                </a:lnTo>
                <a:lnTo>
                  <a:pt x="3013308" y="2397889"/>
                </a:lnTo>
                <a:close/>
                <a:moveTo>
                  <a:pt x="2693388" y="2376422"/>
                </a:moveTo>
                <a:lnTo>
                  <a:pt x="2693402" y="2376444"/>
                </a:lnTo>
                <a:lnTo>
                  <a:pt x="2695357" y="2389725"/>
                </a:lnTo>
                <a:lnTo>
                  <a:pt x="2691482" y="2402629"/>
                </a:lnTo>
                <a:lnTo>
                  <a:pt x="2692661" y="2409476"/>
                </a:lnTo>
                <a:lnTo>
                  <a:pt x="2698793" y="2412938"/>
                </a:lnTo>
                <a:lnTo>
                  <a:pt x="2704959" y="2424525"/>
                </a:lnTo>
                <a:lnTo>
                  <a:pt x="2739560" y="2421515"/>
                </a:lnTo>
                <a:lnTo>
                  <a:pt x="2754924" y="2425804"/>
                </a:lnTo>
                <a:lnTo>
                  <a:pt x="2773387" y="2455413"/>
                </a:lnTo>
                <a:lnTo>
                  <a:pt x="2784479" y="2451596"/>
                </a:lnTo>
                <a:lnTo>
                  <a:pt x="2784169" y="2451575"/>
                </a:lnTo>
                <a:lnTo>
                  <a:pt x="2773388" y="2454999"/>
                </a:lnTo>
                <a:lnTo>
                  <a:pt x="2754925" y="2425804"/>
                </a:lnTo>
                <a:lnTo>
                  <a:pt x="2739561" y="2421515"/>
                </a:lnTo>
                <a:lnTo>
                  <a:pt x="2704960" y="2424525"/>
                </a:lnTo>
                <a:lnTo>
                  <a:pt x="2698794" y="2412937"/>
                </a:lnTo>
                <a:lnTo>
                  <a:pt x="2692662" y="2409476"/>
                </a:lnTo>
                <a:lnTo>
                  <a:pt x="2691483" y="2402629"/>
                </a:lnTo>
                <a:lnTo>
                  <a:pt x="2695357" y="2389725"/>
                </a:lnTo>
                <a:lnTo>
                  <a:pt x="2693403" y="2376444"/>
                </a:lnTo>
                <a:close/>
                <a:moveTo>
                  <a:pt x="4423284" y="2374714"/>
                </a:moveTo>
                <a:lnTo>
                  <a:pt x="4423283" y="2374714"/>
                </a:lnTo>
                <a:lnTo>
                  <a:pt x="4420588" y="2379417"/>
                </a:lnTo>
                <a:lnTo>
                  <a:pt x="4420591" y="2379427"/>
                </a:lnTo>
                <a:lnTo>
                  <a:pt x="4420588" y="2379416"/>
                </a:lnTo>
                <a:close/>
                <a:moveTo>
                  <a:pt x="5274971" y="2357542"/>
                </a:moveTo>
                <a:lnTo>
                  <a:pt x="5284552" y="2367414"/>
                </a:lnTo>
                <a:lnTo>
                  <a:pt x="5286871" y="2368691"/>
                </a:lnTo>
                <a:lnTo>
                  <a:pt x="5284552" y="2366964"/>
                </a:lnTo>
                <a:close/>
                <a:moveTo>
                  <a:pt x="4730487" y="2340779"/>
                </a:moveTo>
                <a:lnTo>
                  <a:pt x="4722031" y="2351087"/>
                </a:lnTo>
                <a:lnTo>
                  <a:pt x="4717416" y="2372566"/>
                </a:lnTo>
                <a:lnTo>
                  <a:pt x="4722435" y="2351087"/>
                </a:lnTo>
                <a:close/>
                <a:moveTo>
                  <a:pt x="5557559" y="2339983"/>
                </a:moveTo>
                <a:lnTo>
                  <a:pt x="5558332" y="2366549"/>
                </a:lnTo>
                <a:lnTo>
                  <a:pt x="5554492" y="2377272"/>
                </a:lnTo>
                <a:lnTo>
                  <a:pt x="5540613" y="2378114"/>
                </a:lnTo>
                <a:lnTo>
                  <a:pt x="5554862" y="2377271"/>
                </a:lnTo>
                <a:lnTo>
                  <a:pt x="5558703" y="2366549"/>
                </a:lnTo>
                <a:close/>
                <a:moveTo>
                  <a:pt x="5553717" y="2339086"/>
                </a:moveTo>
                <a:lnTo>
                  <a:pt x="5553717" y="2339499"/>
                </a:lnTo>
                <a:lnTo>
                  <a:pt x="5557552" y="2339950"/>
                </a:lnTo>
                <a:close/>
                <a:moveTo>
                  <a:pt x="5019261" y="2337355"/>
                </a:moveTo>
                <a:lnTo>
                  <a:pt x="5019261" y="2337355"/>
                </a:lnTo>
                <a:lnTo>
                  <a:pt x="5035029" y="2357107"/>
                </a:lnTo>
                <a:lnTo>
                  <a:pt x="5035078" y="2357131"/>
                </a:lnTo>
                <a:lnTo>
                  <a:pt x="5035029" y="2357106"/>
                </a:lnTo>
                <a:close/>
                <a:moveTo>
                  <a:pt x="5277240" y="2333066"/>
                </a:moveTo>
                <a:lnTo>
                  <a:pt x="5273400" y="2346798"/>
                </a:lnTo>
                <a:lnTo>
                  <a:pt x="5273400" y="2346798"/>
                </a:lnTo>
                <a:lnTo>
                  <a:pt x="5277240" y="2333067"/>
                </a:lnTo>
                <a:close/>
                <a:moveTo>
                  <a:pt x="2679972" y="2330853"/>
                </a:moveTo>
                <a:lnTo>
                  <a:pt x="2679959" y="2330922"/>
                </a:lnTo>
                <a:lnTo>
                  <a:pt x="2671503" y="2350673"/>
                </a:lnTo>
                <a:lnTo>
                  <a:pt x="2685350" y="2353232"/>
                </a:lnTo>
                <a:lnTo>
                  <a:pt x="2685355" y="2353254"/>
                </a:lnTo>
                <a:lnTo>
                  <a:pt x="2685351" y="2353232"/>
                </a:lnTo>
                <a:lnTo>
                  <a:pt x="2671503" y="2350673"/>
                </a:lnTo>
                <a:lnTo>
                  <a:pt x="2679960" y="2330922"/>
                </a:lnTo>
                <a:close/>
                <a:moveTo>
                  <a:pt x="4998816" y="2330309"/>
                </a:moveTo>
                <a:lnTo>
                  <a:pt x="4998102" y="2333931"/>
                </a:lnTo>
                <a:lnTo>
                  <a:pt x="4992341" y="2341230"/>
                </a:lnTo>
                <a:lnTo>
                  <a:pt x="4986950" y="2365684"/>
                </a:lnTo>
                <a:lnTo>
                  <a:pt x="4972732" y="2379416"/>
                </a:lnTo>
                <a:lnTo>
                  <a:pt x="4968891" y="2396609"/>
                </a:lnTo>
                <a:lnTo>
                  <a:pt x="4966993" y="2401283"/>
                </a:lnTo>
                <a:lnTo>
                  <a:pt x="4968891" y="2396610"/>
                </a:lnTo>
                <a:lnTo>
                  <a:pt x="4972732" y="2379417"/>
                </a:lnTo>
                <a:lnTo>
                  <a:pt x="4986950" y="2365685"/>
                </a:lnTo>
                <a:lnTo>
                  <a:pt x="4992341" y="2341644"/>
                </a:lnTo>
                <a:lnTo>
                  <a:pt x="4998102" y="2333932"/>
                </a:lnTo>
                <a:close/>
                <a:moveTo>
                  <a:pt x="8016431" y="2330057"/>
                </a:moveTo>
                <a:lnTo>
                  <a:pt x="8039510" y="2346385"/>
                </a:lnTo>
                <a:lnTo>
                  <a:pt x="8043351" y="2363540"/>
                </a:lnTo>
                <a:lnTo>
                  <a:pt x="8046417" y="2375993"/>
                </a:lnTo>
                <a:lnTo>
                  <a:pt x="8050258" y="2398754"/>
                </a:lnTo>
                <a:lnTo>
                  <a:pt x="8052953" y="2417640"/>
                </a:lnTo>
                <a:lnTo>
                  <a:pt x="8045642" y="2448565"/>
                </a:lnTo>
                <a:lnTo>
                  <a:pt x="8033715" y="2414217"/>
                </a:lnTo>
                <a:lnTo>
                  <a:pt x="8022193" y="2431824"/>
                </a:lnTo>
                <a:lnTo>
                  <a:pt x="8032199" y="2456729"/>
                </a:lnTo>
                <a:lnTo>
                  <a:pt x="8025663" y="2473020"/>
                </a:lnTo>
                <a:lnTo>
                  <a:pt x="7992982" y="2453268"/>
                </a:lnTo>
                <a:lnTo>
                  <a:pt x="7983750" y="2428362"/>
                </a:lnTo>
                <a:lnTo>
                  <a:pt x="7991061" y="2411621"/>
                </a:lnTo>
                <a:lnTo>
                  <a:pt x="7972598" y="2395744"/>
                </a:lnTo>
                <a:lnTo>
                  <a:pt x="7965287" y="2410342"/>
                </a:lnTo>
                <a:lnTo>
                  <a:pt x="7952585" y="2408611"/>
                </a:lnTo>
                <a:lnTo>
                  <a:pt x="7933751" y="2427949"/>
                </a:lnTo>
                <a:lnTo>
                  <a:pt x="7928394" y="2417640"/>
                </a:lnTo>
                <a:lnTo>
                  <a:pt x="7937592" y="2388860"/>
                </a:lnTo>
                <a:lnTo>
                  <a:pt x="7954135" y="2379417"/>
                </a:lnTo>
                <a:lnTo>
                  <a:pt x="7967207" y="2366550"/>
                </a:lnTo>
                <a:lnTo>
                  <a:pt x="7977989" y="2381561"/>
                </a:lnTo>
                <a:lnTo>
                  <a:pt x="7998372" y="2372569"/>
                </a:lnTo>
                <a:lnTo>
                  <a:pt x="8001438" y="2357521"/>
                </a:lnTo>
                <a:lnTo>
                  <a:pt x="8020272" y="2356693"/>
                </a:lnTo>
                <a:close/>
                <a:moveTo>
                  <a:pt x="5437949" y="2329208"/>
                </a:moveTo>
                <a:lnTo>
                  <a:pt x="5423733" y="2335625"/>
                </a:lnTo>
                <a:lnTo>
                  <a:pt x="5422992" y="2342508"/>
                </a:lnTo>
                <a:lnTo>
                  <a:pt x="5424137" y="2335624"/>
                </a:lnTo>
                <a:close/>
                <a:moveTo>
                  <a:pt x="6799107" y="2327912"/>
                </a:moveTo>
                <a:lnTo>
                  <a:pt x="6818716" y="2346798"/>
                </a:lnTo>
                <a:lnTo>
                  <a:pt x="6832564" y="2370838"/>
                </a:lnTo>
                <a:lnTo>
                  <a:pt x="6847152" y="2406466"/>
                </a:lnTo>
                <a:lnTo>
                  <a:pt x="6844086" y="2441680"/>
                </a:lnTo>
                <a:lnTo>
                  <a:pt x="6833339" y="2451574"/>
                </a:lnTo>
                <a:lnTo>
                  <a:pt x="6810259" y="2459701"/>
                </a:lnTo>
                <a:lnTo>
                  <a:pt x="6796783" y="2432237"/>
                </a:lnTo>
                <a:lnTo>
                  <a:pt x="6789876" y="2383291"/>
                </a:lnTo>
                <a:close/>
                <a:moveTo>
                  <a:pt x="5802341" y="2327623"/>
                </a:moveTo>
                <a:lnTo>
                  <a:pt x="5808630" y="2337768"/>
                </a:lnTo>
                <a:lnTo>
                  <a:pt x="5808630" y="2337769"/>
                </a:lnTo>
                <a:close/>
                <a:moveTo>
                  <a:pt x="4309842" y="2327499"/>
                </a:moveTo>
                <a:lnTo>
                  <a:pt x="4305226" y="2335211"/>
                </a:lnTo>
                <a:lnTo>
                  <a:pt x="4301790" y="2344240"/>
                </a:lnTo>
                <a:lnTo>
                  <a:pt x="4301790" y="2344240"/>
                </a:lnTo>
                <a:lnTo>
                  <a:pt x="4305227" y="2335211"/>
                </a:lnTo>
                <a:lnTo>
                  <a:pt x="4309843" y="2327499"/>
                </a:lnTo>
                <a:close/>
                <a:moveTo>
                  <a:pt x="4549797" y="2325316"/>
                </a:moveTo>
                <a:lnTo>
                  <a:pt x="4549782" y="2325317"/>
                </a:lnTo>
                <a:lnTo>
                  <a:pt x="4549797" y="2325316"/>
                </a:lnTo>
                <a:lnTo>
                  <a:pt x="4567856" y="2333932"/>
                </a:lnTo>
                <a:lnTo>
                  <a:pt x="4567856" y="2333931"/>
                </a:lnTo>
                <a:close/>
                <a:moveTo>
                  <a:pt x="5797870" y="2320330"/>
                </a:moveTo>
                <a:lnTo>
                  <a:pt x="5798253" y="2321027"/>
                </a:lnTo>
                <a:lnTo>
                  <a:pt x="5798253" y="2321027"/>
                </a:lnTo>
                <a:close/>
                <a:moveTo>
                  <a:pt x="5341887" y="2317226"/>
                </a:moveTo>
                <a:lnTo>
                  <a:pt x="5356080" y="2337355"/>
                </a:lnTo>
                <a:lnTo>
                  <a:pt x="5363381" y="2339947"/>
                </a:lnTo>
                <a:lnTo>
                  <a:pt x="5356080" y="2336942"/>
                </a:lnTo>
                <a:close/>
                <a:moveTo>
                  <a:pt x="4422913" y="2317190"/>
                </a:moveTo>
                <a:lnTo>
                  <a:pt x="4422912" y="2317190"/>
                </a:lnTo>
                <a:lnTo>
                  <a:pt x="4420588" y="2329192"/>
                </a:lnTo>
                <a:lnTo>
                  <a:pt x="4426753" y="2342924"/>
                </a:lnTo>
                <a:lnTo>
                  <a:pt x="4432885" y="2370425"/>
                </a:lnTo>
                <a:lnTo>
                  <a:pt x="4432886" y="2370425"/>
                </a:lnTo>
                <a:lnTo>
                  <a:pt x="4426754" y="2342923"/>
                </a:lnTo>
                <a:lnTo>
                  <a:pt x="4420588" y="2329191"/>
                </a:lnTo>
                <a:close/>
                <a:moveTo>
                  <a:pt x="5317633" y="2312460"/>
                </a:moveTo>
                <a:lnTo>
                  <a:pt x="5310326" y="2327913"/>
                </a:lnTo>
                <a:lnTo>
                  <a:pt x="5304160" y="2358386"/>
                </a:lnTo>
                <a:lnTo>
                  <a:pt x="5294929" y="2364819"/>
                </a:lnTo>
                <a:lnTo>
                  <a:pt x="5286886" y="2368690"/>
                </a:lnTo>
                <a:lnTo>
                  <a:pt x="5295333" y="2365270"/>
                </a:lnTo>
                <a:lnTo>
                  <a:pt x="5304160" y="2358837"/>
                </a:lnTo>
                <a:lnTo>
                  <a:pt x="5310697" y="2327912"/>
                </a:lnTo>
                <a:close/>
                <a:moveTo>
                  <a:pt x="4477123" y="2303871"/>
                </a:moveTo>
                <a:lnTo>
                  <a:pt x="4469408" y="2307746"/>
                </a:lnTo>
                <a:lnTo>
                  <a:pt x="4464792" y="2306881"/>
                </a:lnTo>
                <a:lnTo>
                  <a:pt x="4459805" y="2317189"/>
                </a:lnTo>
                <a:lnTo>
                  <a:pt x="4439051" y="2316738"/>
                </a:lnTo>
                <a:lnTo>
                  <a:pt x="4431369" y="2311170"/>
                </a:lnTo>
                <a:lnTo>
                  <a:pt x="4428270" y="2314593"/>
                </a:lnTo>
                <a:lnTo>
                  <a:pt x="4419866" y="2304798"/>
                </a:lnTo>
                <a:lnTo>
                  <a:pt x="4419813" y="2305151"/>
                </a:lnTo>
                <a:lnTo>
                  <a:pt x="4428269" y="2314594"/>
                </a:lnTo>
                <a:lnTo>
                  <a:pt x="4428270" y="2314594"/>
                </a:lnTo>
                <a:lnTo>
                  <a:pt x="4431370" y="2311170"/>
                </a:lnTo>
                <a:lnTo>
                  <a:pt x="4439051" y="2316738"/>
                </a:lnTo>
                <a:lnTo>
                  <a:pt x="4459806" y="2317190"/>
                </a:lnTo>
                <a:lnTo>
                  <a:pt x="4464792" y="2306881"/>
                </a:lnTo>
                <a:lnTo>
                  <a:pt x="4469408" y="2307747"/>
                </a:lnTo>
                <a:lnTo>
                  <a:pt x="4477123" y="2303872"/>
                </a:lnTo>
                <a:close/>
                <a:moveTo>
                  <a:pt x="2693057" y="2293542"/>
                </a:moveTo>
                <a:lnTo>
                  <a:pt x="2693032" y="2293564"/>
                </a:lnTo>
                <a:lnTo>
                  <a:pt x="2693010" y="2293596"/>
                </a:lnTo>
                <a:lnTo>
                  <a:pt x="2693033" y="2293564"/>
                </a:lnTo>
                <a:close/>
                <a:moveTo>
                  <a:pt x="3002931" y="2293149"/>
                </a:moveTo>
                <a:lnTo>
                  <a:pt x="3007547" y="2293149"/>
                </a:lnTo>
                <a:lnTo>
                  <a:pt x="3004852" y="2297438"/>
                </a:lnTo>
                <a:lnTo>
                  <a:pt x="3004077" y="2299131"/>
                </a:lnTo>
                <a:lnTo>
                  <a:pt x="3004077" y="2303006"/>
                </a:lnTo>
                <a:lnTo>
                  <a:pt x="3003706" y="2305602"/>
                </a:lnTo>
                <a:lnTo>
                  <a:pt x="3004077" y="2308574"/>
                </a:lnTo>
                <a:lnTo>
                  <a:pt x="3004852" y="2310719"/>
                </a:lnTo>
                <a:lnTo>
                  <a:pt x="3004077" y="2312901"/>
                </a:lnTo>
                <a:lnTo>
                  <a:pt x="3004077" y="2316324"/>
                </a:lnTo>
                <a:lnTo>
                  <a:pt x="3003706" y="2317190"/>
                </a:lnTo>
                <a:lnTo>
                  <a:pt x="2999091" y="2318883"/>
                </a:lnTo>
                <a:lnTo>
                  <a:pt x="2987568" y="2319334"/>
                </a:lnTo>
                <a:lnTo>
                  <a:pt x="2983323" y="2318883"/>
                </a:lnTo>
                <a:lnTo>
                  <a:pt x="2979482" y="2319334"/>
                </a:lnTo>
                <a:lnTo>
                  <a:pt x="2986422" y="2315045"/>
                </a:lnTo>
                <a:lnTo>
                  <a:pt x="2987164" y="2313728"/>
                </a:lnTo>
                <a:lnTo>
                  <a:pt x="2990263" y="2312901"/>
                </a:lnTo>
                <a:lnTo>
                  <a:pt x="2990634" y="2312449"/>
                </a:lnTo>
                <a:lnTo>
                  <a:pt x="2992184" y="2303420"/>
                </a:lnTo>
                <a:lnTo>
                  <a:pt x="2991409" y="2301276"/>
                </a:lnTo>
                <a:lnTo>
                  <a:pt x="2991004" y="2299997"/>
                </a:lnTo>
                <a:lnTo>
                  <a:pt x="2990263" y="2299131"/>
                </a:lnTo>
                <a:lnTo>
                  <a:pt x="2987568" y="2297852"/>
                </a:lnTo>
                <a:lnTo>
                  <a:pt x="2987164" y="2297438"/>
                </a:lnTo>
                <a:lnTo>
                  <a:pt x="2989084" y="2296573"/>
                </a:lnTo>
                <a:lnTo>
                  <a:pt x="2992554" y="2295708"/>
                </a:lnTo>
                <a:lnTo>
                  <a:pt x="2994879" y="2294842"/>
                </a:lnTo>
                <a:lnTo>
                  <a:pt x="3000236" y="2294429"/>
                </a:lnTo>
                <a:close/>
                <a:moveTo>
                  <a:pt x="7471205" y="2291349"/>
                </a:moveTo>
                <a:lnTo>
                  <a:pt x="7470453" y="2291419"/>
                </a:lnTo>
                <a:lnTo>
                  <a:pt x="7470397" y="2291452"/>
                </a:lnTo>
                <a:lnTo>
                  <a:pt x="7470453" y="2291420"/>
                </a:lnTo>
                <a:close/>
                <a:moveTo>
                  <a:pt x="5576734" y="2290600"/>
                </a:moveTo>
                <a:lnTo>
                  <a:pt x="5564094" y="2299997"/>
                </a:lnTo>
                <a:lnTo>
                  <a:pt x="5557561" y="2336059"/>
                </a:lnTo>
                <a:lnTo>
                  <a:pt x="5564464" y="2299996"/>
                </a:lnTo>
                <a:close/>
                <a:moveTo>
                  <a:pt x="2377743" y="2287996"/>
                </a:moveTo>
                <a:lnTo>
                  <a:pt x="2381583" y="2294842"/>
                </a:lnTo>
                <a:lnTo>
                  <a:pt x="2381584" y="2294842"/>
                </a:lnTo>
                <a:lnTo>
                  <a:pt x="2377743" y="2287996"/>
                </a:lnTo>
                <a:close/>
                <a:moveTo>
                  <a:pt x="4677052" y="2284120"/>
                </a:moveTo>
                <a:lnTo>
                  <a:pt x="4667821" y="2287995"/>
                </a:lnTo>
                <a:lnTo>
                  <a:pt x="4644371" y="2287130"/>
                </a:lnTo>
                <a:lnTo>
                  <a:pt x="4632073" y="2284534"/>
                </a:lnTo>
                <a:lnTo>
                  <a:pt x="4623212" y="2290139"/>
                </a:lnTo>
                <a:lnTo>
                  <a:pt x="4611690" y="2287130"/>
                </a:lnTo>
                <a:lnTo>
                  <a:pt x="4565161" y="2288823"/>
                </a:lnTo>
                <a:lnTo>
                  <a:pt x="4564015" y="2308160"/>
                </a:lnTo>
                <a:lnTo>
                  <a:pt x="4564015" y="2308160"/>
                </a:lnTo>
                <a:lnTo>
                  <a:pt x="4565161" y="2288823"/>
                </a:lnTo>
                <a:lnTo>
                  <a:pt x="4611690" y="2287130"/>
                </a:lnTo>
                <a:lnTo>
                  <a:pt x="4623212" y="2290140"/>
                </a:lnTo>
                <a:lnTo>
                  <a:pt x="4632073" y="2284534"/>
                </a:lnTo>
                <a:lnTo>
                  <a:pt x="4644370" y="2287130"/>
                </a:lnTo>
                <a:lnTo>
                  <a:pt x="4644370" y="2287130"/>
                </a:lnTo>
                <a:lnTo>
                  <a:pt x="4667819" y="2287995"/>
                </a:lnTo>
                <a:lnTo>
                  <a:pt x="4667811" y="2288043"/>
                </a:lnTo>
                <a:lnTo>
                  <a:pt x="4667820" y="2287995"/>
                </a:lnTo>
                <a:lnTo>
                  <a:pt x="4677052" y="2284120"/>
                </a:lnTo>
                <a:close/>
                <a:moveTo>
                  <a:pt x="5786731" y="2284120"/>
                </a:moveTo>
                <a:lnTo>
                  <a:pt x="5786730" y="2284120"/>
                </a:lnTo>
                <a:lnTo>
                  <a:pt x="5786742" y="2284130"/>
                </a:lnTo>
                <a:close/>
                <a:moveTo>
                  <a:pt x="4413277" y="2282841"/>
                </a:moveTo>
                <a:lnTo>
                  <a:pt x="4413276" y="2282842"/>
                </a:lnTo>
                <a:lnTo>
                  <a:pt x="4412131" y="2294429"/>
                </a:lnTo>
                <a:lnTo>
                  <a:pt x="4417892" y="2291006"/>
                </a:lnTo>
                <a:lnTo>
                  <a:pt x="4421362" y="2294843"/>
                </a:lnTo>
                <a:lnTo>
                  <a:pt x="4421356" y="2294887"/>
                </a:lnTo>
                <a:lnTo>
                  <a:pt x="4421363" y="2294842"/>
                </a:lnTo>
                <a:lnTo>
                  <a:pt x="4417893" y="2291004"/>
                </a:lnTo>
                <a:lnTo>
                  <a:pt x="4412131" y="2294428"/>
                </a:lnTo>
                <a:close/>
                <a:moveTo>
                  <a:pt x="5258036" y="2282841"/>
                </a:moveTo>
                <a:lnTo>
                  <a:pt x="5258036" y="2282841"/>
                </a:lnTo>
                <a:lnTo>
                  <a:pt x="5260111" y="2291568"/>
                </a:lnTo>
                <a:lnTo>
                  <a:pt x="5258036" y="2282842"/>
                </a:lnTo>
                <a:close/>
                <a:moveTo>
                  <a:pt x="7976439" y="2279832"/>
                </a:moveTo>
                <a:lnTo>
                  <a:pt x="7976439" y="2312450"/>
                </a:lnTo>
                <a:lnTo>
                  <a:pt x="7967982" y="2323623"/>
                </a:lnTo>
                <a:lnTo>
                  <a:pt x="7961075" y="2345068"/>
                </a:lnTo>
                <a:lnTo>
                  <a:pt x="7953360" y="2355376"/>
                </a:lnTo>
                <a:lnTo>
                  <a:pt x="7935301" y="2331787"/>
                </a:lnTo>
                <a:lnTo>
                  <a:pt x="7939917" y="2322758"/>
                </a:lnTo>
                <a:lnTo>
                  <a:pt x="7945678" y="2312901"/>
                </a:lnTo>
                <a:lnTo>
                  <a:pt x="7947228" y="2291419"/>
                </a:lnTo>
                <a:lnTo>
                  <a:pt x="7961816" y="2290140"/>
                </a:lnTo>
                <a:lnTo>
                  <a:pt x="7959121" y="2312450"/>
                </a:lnTo>
                <a:close/>
                <a:moveTo>
                  <a:pt x="3017554" y="2276408"/>
                </a:moveTo>
                <a:lnTo>
                  <a:pt x="3018329" y="2276408"/>
                </a:lnTo>
                <a:lnTo>
                  <a:pt x="3017924" y="2278552"/>
                </a:lnTo>
                <a:lnTo>
                  <a:pt x="3012163" y="2281524"/>
                </a:lnTo>
                <a:lnTo>
                  <a:pt x="3010647" y="2281976"/>
                </a:lnTo>
                <a:lnTo>
                  <a:pt x="3010647" y="2280697"/>
                </a:lnTo>
                <a:lnTo>
                  <a:pt x="3013713" y="2278101"/>
                </a:lnTo>
                <a:close/>
                <a:moveTo>
                  <a:pt x="5764794" y="2275531"/>
                </a:moveTo>
                <a:lnTo>
                  <a:pt x="5764797" y="2275542"/>
                </a:lnTo>
                <a:lnTo>
                  <a:pt x="5765571" y="2286264"/>
                </a:lnTo>
                <a:lnTo>
                  <a:pt x="5780564" y="2286678"/>
                </a:lnTo>
                <a:lnTo>
                  <a:pt x="5780565" y="2286678"/>
                </a:lnTo>
                <a:lnTo>
                  <a:pt x="5765572" y="2286264"/>
                </a:lnTo>
                <a:lnTo>
                  <a:pt x="5764797" y="2275542"/>
                </a:lnTo>
                <a:close/>
                <a:moveTo>
                  <a:pt x="7853396" y="2275091"/>
                </a:moveTo>
                <a:lnTo>
                  <a:pt x="7860707" y="2303007"/>
                </a:lnTo>
                <a:lnTo>
                  <a:pt x="7844568" y="2321479"/>
                </a:lnTo>
                <a:lnTo>
                  <a:pt x="7831866" y="2345068"/>
                </a:lnTo>
                <a:lnTo>
                  <a:pt x="7798040" y="2377272"/>
                </a:lnTo>
                <a:lnTo>
                  <a:pt x="7809967" y="2353683"/>
                </a:lnTo>
                <a:lnTo>
                  <a:pt x="7828026" y="2332201"/>
                </a:lnTo>
                <a:lnTo>
                  <a:pt x="7841873" y="2308575"/>
                </a:lnTo>
                <a:close/>
                <a:moveTo>
                  <a:pt x="5532582" y="2272689"/>
                </a:moveTo>
                <a:lnTo>
                  <a:pt x="5532558" y="2272946"/>
                </a:lnTo>
                <a:lnTo>
                  <a:pt x="5536394" y="2297410"/>
                </a:lnTo>
                <a:close/>
                <a:moveTo>
                  <a:pt x="5802868" y="2271669"/>
                </a:moveTo>
                <a:lnTo>
                  <a:pt x="5792997" y="2289891"/>
                </a:lnTo>
                <a:lnTo>
                  <a:pt x="5793266" y="2290139"/>
                </a:lnTo>
                <a:lnTo>
                  <a:pt x="5787876" y="2302141"/>
                </a:lnTo>
                <a:lnTo>
                  <a:pt x="5787876" y="2302141"/>
                </a:lnTo>
                <a:lnTo>
                  <a:pt x="5793267" y="2290140"/>
                </a:lnTo>
                <a:close/>
                <a:moveTo>
                  <a:pt x="5029431" y="2269463"/>
                </a:moveTo>
                <a:lnTo>
                  <a:pt x="5008884" y="2294842"/>
                </a:lnTo>
                <a:lnTo>
                  <a:pt x="5006000" y="2303315"/>
                </a:lnTo>
                <a:lnTo>
                  <a:pt x="5008884" y="2294843"/>
                </a:lnTo>
                <a:close/>
                <a:moveTo>
                  <a:pt x="5511756" y="2266736"/>
                </a:moveTo>
                <a:lnTo>
                  <a:pt x="5514095" y="2284986"/>
                </a:lnTo>
                <a:lnTo>
                  <a:pt x="5499890" y="2303855"/>
                </a:lnTo>
                <a:lnTo>
                  <a:pt x="5514499" y="2284985"/>
                </a:lnTo>
                <a:close/>
                <a:moveTo>
                  <a:pt x="4695886" y="2265648"/>
                </a:moveTo>
                <a:lnTo>
                  <a:pt x="4682814" y="2269071"/>
                </a:lnTo>
                <a:lnTo>
                  <a:pt x="4682814" y="2269072"/>
                </a:lnTo>
                <a:lnTo>
                  <a:pt x="4695886" y="2265648"/>
                </a:lnTo>
                <a:close/>
                <a:moveTo>
                  <a:pt x="4264863" y="2264783"/>
                </a:moveTo>
                <a:lnTo>
                  <a:pt x="4257957" y="2269937"/>
                </a:lnTo>
                <a:lnTo>
                  <a:pt x="4264864" y="2264783"/>
                </a:lnTo>
                <a:close/>
                <a:moveTo>
                  <a:pt x="7915692" y="2257071"/>
                </a:moveTo>
                <a:lnTo>
                  <a:pt x="7932235" y="2267793"/>
                </a:lnTo>
                <a:lnTo>
                  <a:pt x="7949519" y="2267793"/>
                </a:lnTo>
                <a:lnTo>
                  <a:pt x="7950664" y="2281976"/>
                </a:lnTo>
                <a:lnTo>
                  <a:pt x="7939142" y="2296573"/>
                </a:lnTo>
                <a:lnTo>
                  <a:pt x="7923374" y="2306430"/>
                </a:lnTo>
                <a:lnTo>
                  <a:pt x="7920679" y="2291005"/>
                </a:lnTo>
                <a:lnTo>
                  <a:pt x="7921453" y="2273398"/>
                </a:lnTo>
                <a:close/>
                <a:moveTo>
                  <a:pt x="5520718" y="2252814"/>
                </a:moveTo>
                <a:lnTo>
                  <a:pt x="5504493" y="2254475"/>
                </a:lnTo>
                <a:lnTo>
                  <a:pt x="5508475" y="2259941"/>
                </a:lnTo>
                <a:lnTo>
                  <a:pt x="5504863" y="2254474"/>
                </a:lnTo>
                <a:close/>
                <a:moveTo>
                  <a:pt x="5035029" y="2250637"/>
                </a:moveTo>
                <a:lnTo>
                  <a:pt x="5032333" y="2256656"/>
                </a:lnTo>
                <a:lnTo>
                  <a:pt x="5032110" y="2258261"/>
                </a:lnTo>
                <a:lnTo>
                  <a:pt x="5032333" y="2256657"/>
                </a:lnTo>
                <a:lnTo>
                  <a:pt x="5035029" y="2250637"/>
                </a:lnTo>
                <a:close/>
                <a:moveTo>
                  <a:pt x="4710878" y="2245483"/>
                </a:moveTo>
                <a:lnTo>
                  <a:pt x="4701647" y="2255791"/>
                </a:lnTo>
                <a:lnTo>
                  <a:pt x="4710879" y="2245483"/>
                </a:lnTo>
                <a:close/>
                <a:moveTo>
                  <a:pt x="2989488" y="2245483"/>
                </a:moveTo>
                <a:lnTo>
                  <a:pt x="2991004" y="2245897"/>
                </a:lnTo>
                <a:lnTo>
                  <a:pt x="2990263" y="2251916"/>
                </a:lnTo>
                <a:lnTo>
                  <a:pt x="2987568" y="2252782"/>
                </a:lnTo>
                <a:lnTo>
                  <a:pt x="2985647" y="2253196"/>
                </a:lnTo>
                <a:lnTo>
                  <a:pt x="2986793" y="2251916"/>
                </a:lnTo>
                <a:lnTo>
                  <a:pt x="2986793" y="2249772"/>
                </a:lnTo>
                <a:lnTo>
                  <a:pt x="2988343" y="2247176"/>
                </a:lnTo>
                <a:close/>
                <a:moveTo>
                  <a:pt x="4275645" y="2245032"/>
                </a:moveTo>
                <a:lnTo>
                  <a:pt x="4272949" y="2248493"/>
                </a:lnTo>
                <a:lnTo>
                  <a:pt x="4274870" y="2260080"/>
                </a:lnTo>
                <a:lnTo>
                  <a:pt x="4272950" y="2248493"/>
                </a:lnTo>
                <a:close/>
                <a:moveTo>
                  <a:pt x="5522551" y="2244618"/>
                </a:moveTo>
                <a:lnTo>
                  <a:pt x="5521038" y="2252767"/>
                </a:lnTo>
                <a:lnTo>
                  <a:pt x="5522552" y="2245031"/>
                </a:lnTo>
                <a:lnTo>
                  <a:pt x="5534869" y="2247624"/>
                </a:lnTo>
                <a:close/>
                <a:moveTo>
                  <a:pt x="2809539" y="2243339"/>
                </a:moveTo>
                <a:lnTo>
                  <a:pt x="2813751" y="2245483"/>
                </a:lnTo>
                <a:lnTo>
                  <a:pt x="2813751" y="2248493"/>
                </a:lnTo>
                <a:lnTo>
                  <a:pt x="2812235" y="2252331"/>
                </a:lnTo>
                <a:lnTo>
                  <a:pt x="2811460" y="2250637"/>
                </a:lnTo>
                <a:lnTo>
                  <a:pt x="2811831" y="2247628"/>
                </a:lnTo>
                <a:lnTo>
                  <a:pt x="2811460" y="2246349"/>
                </a:lnTo>
                <a:lnTo>
                  <a:pt x="2809910" y="2245897"/>
                </a:lnTo>
                <a:lnTo>
                  <a:pt x="2809539" y="2245032"/>
                </a:lnTo>
                <a:close/>
                <a:moveTo>
                  <a:pt x="4318864" y="2238174"/>
                </a:moveTo>
                <a:lnTo>
                  <a:pt x="4331001" y="2240743"/>
                </a:lnTo>
                <a:lnTo>
                  <a:pt x="4334842" y="2238598"/>
                </a:lnTo>
                <a:lnTo>
                  <a:pt x="4336391" y="2250637"/>
                </a:lnTo>
                <a:lnTo>
                  <a:pt x="4340603" y="2250637"/>
                </a:lnTo>
                <a:lnTo>
                  <a:pt x="4347914" y="2246348"/>
                </a:lnTo>
                <a:lnTo>
                  <a:pt x="4352159" y="2247628"/>
                </a:lnTo>
                <a:lnTo>
                  <a:pt x="4359437" y="2256205"/>
                </a:lnTo>
                <a:lnTo>
                  <a:pt x="4370993" y="2258801"/>
                </a:lnTo>
                <a:lnTo>
                  <a:pt x="4378675" y="2251503"/>
                </a:lnTo>
                <a:lnTo>
                  <a:pt x="4387131" y="2247176"/>
                </a:lnTo>
                <a:lnTo>
                  <a:pt x="4393668" y="2242060"/>
                </a:lnTo>
                <a:lnTo>
                  <a:pt x="4398688" y="2243339"/>
                </a:lnTo>
                <a:lnTo>
                  <a:pt x="4405224" y="2250637"/>
                </a:lnTo>
                <a:lnTo>
                  <a:pt x="4407886" y="2260080"/>
                </a:lnTo>
                <a:lnTo>
                  <a:pt x="4419038" y="2274226"/>
                </a:lnTo>
                <a:lnTo>
                  <a:pt x="4419038" y="2274225"/>
                </a:lnTo>
                <a:lnTo>
                  <a:pt x="4407886" y="2259628"/>
                </a:lnTo>
                <a:lnTo>
                  <a:pt x="4405224" y="2250636"/>
                </a:lnTo>
                <a:lnTo>
                  <a:pt x="4398688" y="2243338"/>
                </a:lnTo>
                <a:lnTo>
                  <a:pt x="4393668" y="2242058"/>
                </a:lnTo>
                <a:lnTo>
                  <a:pt x="4387132" y="2247175"/>
                </a:lnTo>
                <a:lnTo>
                  <a:pt x="4378675" y="2251501"/>
                </a:lnTo>
                <a:lnTo>
                  <a:pt x="4370993" y="2258800"/>
                </a:lnTo>
                <a:lnTo>
                  <a:pt x="4359437" y="2256204"/>
                </a:lnTo>
                <a:lnTo>
                  <a:pt x="4352159" y="2247626"/>
                </a:lnTo>
                <a:lnTo>
                  <a:pt x="4347914" y="2246347"/>
                </a:lnTo>
                <a:lnTo>
                  <a:pt x="4340603" y="2250636"/>
                </a:lnTo>
                <a:lnTo>
                  <a:pt x="4336392" y="2250636"/>
                </a:lnTo>
                <a:lnTo>
                  <a:pt x="4334842" y="2238185"/>
                </a:lnTo>
                <a:lnTo>
                  <a:pt x="4331002" y="2240329"/>
                </a:lnTo>
                <a:close/>
                <a:moveTo>
                  <a:pt x="5780193" y="2235175"/>
                </a:moveTo>
                <a:lnTo>
                  <a:pt x="5770962" y="2250185"/>
                </a:lnTo>
                <a:lnTo>
                  <a:pt x="5770956" y="2250198"/>
                </a:lnTo>
                <a:lnTo>
                  <a:pt x="5770963" y="2250185"/>
                </a:lnTo>
                <a:lnTo>
                  <a:pt x="5780194" y="2235175"/>
                </a:lnTo>
                <a:close/>
                <a:moveTo>
                  <a:pt x="7977214" y="2234761"/>
                </a:moveTo>
                <a:lnTo>
                  <a:pt x="8002954" y="2235175"/>
                </a:lnTo>
                <a:lnTo>
                  <a:pt x="8011815" y="2248041"/>
                </a:lnTo>
                <a:lnTo>
                  <a:pt x="8022563" y="2286265"/>
                </a:lnTo>
                <a:lnTo>
                  <a:pt x="8001034" y="2277236"/>
                </a:lnTo>
                <a:lnTo>
                  <a:pt x="8002954" y="2288410"/>
                </a:lnTo>
                <a:lnTo>
                  <a:pt x="8011040" y="2309892"/>
                </a:lnTo>
                <a:lnTo>
                  <a:pt x="7999114" y="2317190"/>
                </a:lnTo>
                <a:lnTo>
                  <a:pt x="7995677" y="2293150"/>
                </a:lnTo>
                <a:lnTo>
                  <a:pt x="7987591" y="2291419"/>
                </a:lnTo>
                <a:lnTo>
                  <a:pt x="7981830" y="2270803"/>
                </a:lnTo>
                <a:lnTo>
                  <a:pt x="7997597" y="2273398"/>
                </a:lnTo>
                <a:lnTo>
                  <a:pt x="7996418" y="2260494"/>
                </a:lnTo>
                <a:close/>
                <a:moveTo>
                  <a:pt x="4276750" y="2233469"/>
                </a:moveTo>
                <a:lnTo>
                  <a:pt x="4289088" y="2234309"/>
                </a:lnTo>
                <a:lnTo>
                  <a:pt x="4308326" y="2242060"/>
                </a:lnTo>
                <a:lnTo>
                  <a:pt x="4314862" y="2241608"/>
                </a:lnTo>
                <a:lnTo>
                  <a:pt x="4316750" y="2237799"/>
                </a:lnTo>
                <a:lnTo>
                  <a:pt x="4316380" y="2237733"/>
                </a:lnTo>
                <a:lnTo>
                  <a:pt x="4314459" y="2241608"/>
                </a:lnTo>
                <a:lnTo>
                  <a:pt x="4308327" y="2242059"/>
                </a:lnTo>
                <a:lnTo>
                  <a:pt x="4289089" y="2233895"/>
                </a:lnTo>
                <a:close/>
                <a:moveTo>
                  <a:pt x="2765706" y="2232578"/>
                </a:moveTo>
                <a:lnTo>
                  <a:pt x="2767256" y="2233895"/>
                </a:lnTo>
                <a:lnTo>
                  <a:pt x="2768401" y="2237319"/>
                </a:lnTo>
                <a:lnTo>
                  <a:pt x="2769176" y="2237732"/>
                </a:lnTo>
                <a:lnTo>
                  <a:pt x="2768771" y="2239049"/>
                </a:lnTo>
                <a:lnTo>
                  <a:pt x="2767626" y="2238184"/>
                </a:lnTo>
                <a:lnTo>
                  <a:pt x="2766076" y="2236453"/>
                </a:lnTo>
                <a:lnTo>
                  <a:pt x="2764560" y="2234760"/>
                </a:lnTo>
                <a:lnTo>
                  <a:pt x="2765335" y="2233030"/>
                </a:lnTo>
                <a:close/>
                <a:moveTo>
                  <a:pt x="4226793" y="2231751"/>
                </a:moveTo>
                <a:lnTo>
                  <a:pt x="4219481" y="2235588"/>
                </a:lnTo>
                <a:lnTo>
                  <a:pt x="4219354" y="2235576"/>
                </a:lnTo>
                <a:lnTo>
                  <a:pt x="4219481" y="2235589"/>
                </a:lnTo>
                <a:lnTo>
                  <a:pt x="4226792" y="2232165"/>
                </a:lnTo>
                <a:lnTo>
                  <a:pt x="4274995" y="2233409"/>
                </a:lnTo>
                <a:close/>
                <a:moveTo>
                  <a:pt x="5241897" y="2231377"/>
                </a:moveTo>
                <a:lnTo>
                  <a:pt x="5247659" y="2245031"/>
                </a:lnTo>
                <a:lnTo>
                  <a:pt x="5248029" y="2264745"/>
                </a:lnTo>
                <a:lnTo>
                  <a:pt x="5247659" y="2244618"/>
                </a:lnTo>
                <a:close/>
                <a:moveTo>
                  <a:pt x="5233009" y="2229306"/>
                </a:moveTo>
                <a:lnTo>
                  <a:pt x="5232262" y="2233443"/>
                </a:lnTo>
                <a:lnTo>
                  <a:pt x="5232262" y="2233443"/>
                </a:lnTo>
                <a:close/>
                <a:moveTo>
                  <a:pt x="2998719" y="2229155"/>
                </a:moveTo>
                <a:lnTo>
                  <a:pt x="2999090" y="2229155"/>
                </a:lnTo>
                <a:lnTo>
                  <a:pt x="2999090" y="2230020"/>
                </a:lnTo>
                <a:lnTo>
                  <a:pt x="2998719" y="2230020"/>
                </a:lnTo>
                <a:close/>
                <a:moveTo>
                  <a:pt x="2999090" y="2228290"/>
                </a:moveTo>
                <a:lnTo>
                  <a:pt x="2999865" y="2228290"/>
                </a:lnTo>
                <a:lnTo>
                  <a:pt x="2999865" y="2228741"/>
                </a:lnTo>
                <a:lnTo>
                  <a:pt x="2999865" y="2229155"/>
                </a:lnTo>
                <a:lnTo>
                  <a:pt x="2999090" y="2229155"/>
                </a:lnTo>
                <a:lnTo>
                  <a:pt x="2999090" y="2228741"/>
                </a:lnTo>
                <a:close/>
                <a:moveTo>
                  <a:pt x="4750096" y="2220577"/>
                </a:moveTo>
                <a:lnTo>
                  <a:pt x="4742414" y="2234761"/>
                </a:lnTo>
                <a:lnTo>
                  <a:pt x="4740864" y="2265234"/>
                </a:lnTo>
                <a:lnTo>
                  <a:pt x="4742414" y="2234761"/>
                </a:lnTo>
                <a:close/>
                <a:moveTo>
                  <a:pt x="3002931" y="2217567"/>
                </a:moveTo>
                <a:lnTo>
                  <a:pt x="3003706" y="2217981"/>
                </a:lnTo>
                <a:lnTo>
                  <a:pt x="3002931" y="2218433"/>
                </a:lnTo>
                <a:lnTo>
                  <a:pt x="3002560" y="2219712"/>
                </a:lnTo>
                <a:lnTo>
                  <a:pt x="3002156" y="2220163"/>
                </a:lnTo>
                <a:lnTo>
                  <a:pt x="3001785" y="2219712"/>
                </a:lnTo>
                <a:lnTo>
                  <a:pt x="3002156" y="2219712"/>
                </a:lnTo>
                <a:lnTo>
                  <a:pt x="3002156" y="2219298"/>
                </a:lnTo>
                <a:lnTo>
                  <a:pt x="3002156" y="2218433"/>
                </a:lnTo>
                <a:lnTo>
                  <a:pt x="3002931" y="2217981"/>
                </a:lnTo>
                <a:close/>
                <a:moveTo>
                  <a:pt x="5034831" y="2209856"/>
                </a:moveTo>
                <a:lnTo>
                  <a:pt x="5032704" y="2224001"/>
                </a:lnTo>
                <a:lnTo>
                  <a:pt x="5025022" y="2226145"/>
                </a:lnTo>
                <a:lnTo>
                  <a:pt x="5023877" y="2236905"/>
                </a:lnTo>
                <a:lnTo>
                  <a:pt x="5019261" y="2237733"/>
                </a:lnTo>
                <a:lnTo>
                  <a:pt x="5024247" y="2236905"/>
                </a:lnTo>
                <a:lnTo>
                  <a:pt x="5025022" y="2226146"/>
                </a:lnTo>
                <a:lnTo>
                  <a:pt x="5032704" y="2224001"/>
                </a:lnTo>
                <a:lnTo>
                  <a:pt x="5043485" y="2245897"/>
                </a:lnTo>
                <a:lnTo>
                  <a:pt x="5045776" y="2268658"/>
                </a:lnTo>
                <a:lnTo>
                  <a:pt x="5044631" y="2291419"/>
                </a:lnTo>
                <a:lnTo>
                  <a:pt x="5059623" y="2322757"/>
                </a:lnTo>
                <a:lnTo>
                  <a:pt x="5059624" y="2322757"/>
                </a:lnTo>
                <a:lnTo>
                  <a:pt x="5044631" y="2291418"/>
                </a:lnTo>
                <a:lnTo>
                  <a:pt x="5045777" y="2268657"/>
                </a:lnTo>
                <a:lnTo>
                  <a:pt x="5043485" y="2245896"/>
                </a:lnTo>
                <a:lnTo>
                  <a:pt x="5032704" y="2224000"/>
                </a:lnTo>
                <a:close/>
                <a:moveTo>
                  <a:pt x="4223355" y="2209855"/>
                </a:moveTo>
                <a:lnTo>
                  <a:pt x="4216819" y="2215009"/>
                </a:lnTo>
                <a:lnTo>
                  <a:pt x="4216820" y="2215009"/>
                </a:lnTo>
                <a:lnTo>
                  <a:pt x="4223356" y="2209855"/>
                </a:lnTo>
                <a:close/>
                <a:moveTo>
                  <a:pt x="7302799" y="2209844"/>
                </a:moveTo>
                <a:lnTo>
                  <a:pt x="7302802" y="2209855"/>
                </a:lnTo>
                <a:lnTo>
                  <a:pt x="7303577" y="2226146"/>
                </a:lnTo>
                <a:lnTo>
                  <a:pt x="7317020" y="2257071"/>
                </a:lnTo>
                <a:lnTo>
                  <a:pt x="7303577" y="2226145"/>
                </a:lnTo>
                <a:lnTo>
                  <a:pt x="7302802" y="2209855"/>
                </a:lnTo>
                <a:close/>
                <a:moveTo>
                  <a:pt x="3046765" y="2208538"/>
                </a:moveTo>
                <a:lnTo>
                  <a:pt x="3049864" y="2212827"/>
                </a:lnTo>
                <a:lnTo>
                  <a:pt x="3051010" y="2214144"/>
                </a:lnTo>
                <a:lnTo>
                  <a:pt x="3049089" y="2216288"/>
                </a:lnTo>
                <a:lnTo>
                  <a:pt x="3048314" y="2217568"/>
                </a:lnTo>
                <a:lnTo>
                  <a:pt x="3045990" y="2215837"/>
                </a:lnTo>
                <a:lnTo>
                  <a:pt x="3045248" y="2214144"/>
                </a:lnTo>
                <a:lnTo>
                  <a:pt x="3045248" y="2208990"/>
                </a:lnTo>
                <a:close/>
                <a:moveTo>
                  <a:pt x="4853159" y="2207711"/>
                </a:moveTo>
                <a:lnTo>
                  <a:pt x="4840458" y="2215837"/>
                </a:lnTo>
                <a:lnTo>
                  <a:pt x="4853160" y="2207711"/>
                </a:lnTo>
                <a:close/>
                <a:moveTo>
                  <a:pt x="3004481" y="2207259"/>
                </a:moveTo>
                <a:lnTo>
                  <a:pt x="3005256" y="2207259"/>
                </a:lnTo>
                <a:lnTo>
                  <a:pt x="3006031" y="2209404"/>
                </a:lnTo>
                <a:lnTo>
                  <a:pt x="3005256" y="2212827"/>
                </a:lnTo>
                <a:lnTo>
                  <a:pt x="3004077" y="2213692"/>
                </a:lnTo>
                <a:lnTo>
                  <a:pt x="3003335" y="2214144"/>
                </a:lnTo>
                <a:lnTo>
                  <a:pt x="3001415" y="2211999"/>
                </a:lnTo>
                <a:lnTo>
                  <a:pt x="3002156" y="2209404"/>
                </a:lnTo>
                <a:lnTo>
                  <a:pt x="3002931" y="2207711"/>
                </a:lnTo>
                <a:close/>
                <a:moveTo>
                  <a:pt x="5241493" y="2206845"/>
                </a:moveTo>
                <a:lnTo>
                  <a:pt x="5234587" y="2220577"/>
                </a:lnTo>
                <a:lnTo>
                  <a:pt x="5234587" y="2220577"/>
                </a:lnTo>
                <a:lnTo>
                  <a:pt x="5241493" y="2206846"/>
                </a:lnTo>
                <a:close/>
                <a:moveTo>
                  <a:pt x="4938501" y="2206394"/>
                </a:moveTo>
                <a:lnTo>
                  <a:pt x="4930819" y="2211134"/>
                </a:lnTo>
                <a:lnTo>
                  <a:pt x="4930820" y="2211134"/>
                </a:lnTo>
                <a:lnTo>
                  <a:pt x="4938501" y="2206394"/>
                </a:lnTo>
                <a:lnTo>
                  <a:pt x="4938554" y="2206402"/>
                </a:lnTo>
                <a:close/>
                <a:moveTo>
                  <a:pt x="7868018" y="2203384"/>
                </a:moveTo>
                <a:lnTo>
                  <a:pt x="7891097" y="2204701"/>
                </a:lnTo>
                <a:lnTo>
                  <a:pt x="7901474" y="2217154"/>
                </a:lnTo>
                <a:lnTo>
                  <a:pt x="7897633" y="2246348"/>
                </a:lnTo>
                <a:lnTo>
                  <a:pt x="7884156" y="2229155"/>
                </a:lnTo>
                <a:close/>
                <a:moveTo>
                  <a:pt x="4238348" y="2202105"/>
                </a:moveTo>
                <a:lnTo>
                  <a:pt x="4228342" y="2209855"/>
                </a:lnTo>
                <a:lnTo>
                  <a:pt x="4228342" y="2209855"/>
                </a:lnTo>
                <a:close/>
                <a:moveTo>
                  <a:pt x="4994261" y="2199095"/>
                </a:moveTo>
                <a:lnTo>
                  <a:pt x="4973507" y="2217981"/>
                </a:lnTo>
                <a:lnTo>
                  <a:pt x="4973475" y="2217966"/>
                </a:lnTo>
                <a:lnTo>
                  <a:pt x="4973507" y="2217981"/>
                </a:lnTo>
                <a:close/>
                <a:moveTo>
                  <a:pt x="4225276" y="2198230"/>
                </a:moveTo>
                <a:lnTo>
                  <a:pt x="4198479" y="2199023"/>
                </a:lnTo>
                <a:lnTo>
                  <a:pt x="4225276" y="2198230"/>
                </a:lnTo>
                <a:close/>
                <a:moveTo>
                  <a:pt x="4267560" y="2192248"/>
                </a:moveTo>
                <a:lnTo>
                  <a:pt x="4267559" y="2192248"/>
                </a:lnTo>
                <a:lnTo>
                  <a:pt x="4272950" y="2202105"/>
                </a:lnTo>
                <a:lnTo>
                  <a:pt x="4261393" y="2209855"/>
                </a:lnTo>
                <a:lnTo>
                  <a:pt x="4261394" y="2209855"/>
                </a:lnTo>
                <a:lnTo>
                  <a:pt x="4272951" y="2202105"/>
                </a:lnTo>
                <a:close/>
                <a:moveTo>
                  <a:pt x="4789313" y="2189652"/>
                </a:moveTo>
                <a:lnTo>
                  <a:pt x="4760473" y="2193941"/>
                </a:lnTo>
                <a:lnTo>
                  <a:pt x="4753937" y="2201240"/>
                </a:lnTo>
                <a:lnTo>
                  <a:pt x="4760877" y="2193941"/>
                </a:lnTo>
                <a:lnTo>
                  <a:pt x="4789409" y="2189698"/>
                </a:lnTo>
                <a:close/>
                <a:moveTo>
                  <a:pt x="4240269" y="2189652"/>
                </a:moveTo>
                <a:lnTo>
                  <a:pt x="4231408" y="2190103"/>
                </a:lnTo>
                <a:lnTo>
                  <a:pt x="4231408" y="2190104"/>
                </a:lnTo>
                <a:lnTo>
                  <a:pt x="4240269" y="2189652"/>
                </a:lnTo>
                <a:lnTo>
                  <a:pt x="4250241" y="2197816"/>
                </a:lnTo>
                <a:lnTo>
                  <a:pt x="4258698" y="2198230"/>
                </a:lnTo>
                <a:lnTo>
                  <a:pt x="4258699" y="2198230"/>
                </a:lnTo>
                <a:lnTo>
                  <a:pt x="4250242" y="2197816"/>
                </a:lnTo>
                <a:close/>
                <a:moveTo>
                  <a:pt x="4319093" y="2185433"/>
                </a:moveTo>
                <a:lnTo>
                  <a:pt x="4324095" y="2205114"/>
                </a:lnTo>
                <a:lnTo>
                  <a:pt x="4334467" y="2215004"/>
                </a:lnTo>
                <a:lnTo>
                  <a:pt x="4324465" y="2205114"/>
                </a:lnTo>
                <a:close/>
                <a:moveTo>
                  <a:pt x="5246480" y="2181940"/>
                </a:moveTo>
                <a:lnTo>
                  <a:pt x="5238023" y="2192248"/>
                </a:lnTo>
                <a:lnTo>
                  <a:pt x="5238023" y="2192248"/>
                </a:lnTo>
                <a:lnTo>
                  <a:pt x="5246480" y="2181940"/>
                </a:lnTo>
                <a:close/>
                <a:moveTo>
                  <a:pt x="3013308" y="2181940"/>
                </a:moveTo>
                <a:lnTo>
                  <a:pt x="3013713" y="2184950"/>
                </a:lnTo>
                <a:lnTo>
                  <a:pt x="3013308" y="2191383"/>
                </a:lnTo>
                <a:lnTo>
                  <a:pt x="3011388" y="2194807"/>
                </a:lnTo>
                <a:lnTo>
                  <a:pt x="3008322" y="2192662"/>
                </a:lnTo>
                <a:lnTo>
                  <a:pt x="3008322" y="2189652"/>
                </a:lnTo>
                <a:lnTo>
                  <a:pt x="3008692" y="2187959"/>
                </a:lnTo>
                <a:lnTo>
                  <a:pt x="3010647" y="2184950"/>
                </a:lnTo>
                <a:lnTo>
                  <a:pt x="3012163" y="2182805"/>
                </a:lnTo>
                <a:close/>
                <a:moveTo>
                  <a:pt x="5240812" y="2173908"/>
                </a:moveTo>
                <a:lnTo>
                  <a:pt x="5240719" y="2174189"/>
                </a:lnTo>
                <a:lnTo>
                  <a:pt x="5246467" y="2181921"/>
                </a:lnTo>
                <a:close/>
                <a:moveTo>
                  <a:pt x="5006188" y="2172910"/>
                </a:moveTo>
                <a:lnTo>
                  <a:pt x="5006188" y="2172910"/>
                </a:lnTo>
                <a:lnTo>
                  <a:pt x="5017711" y="2185363"/>
                </a:lnTo>
                <a:lnTo>
                  <a:pt x="5017711" y="2207259"/>
                </a:lnTo>
                <a:lnTo>
                  <a:pt x="5035029" y="2208538"/>
                </a:lnTo>
                <a:lnTo>
                  <a:pt x="5035029" y="2208538"/>
                </a:lnTo>
                <a:lnTo>
                  <a:pt x="5017711" y="2207259"/>
                </a:lnTo>
                <a:lnTo>
                  <a:pt x="5017711" y="2185363"/>
                </a:lnTo>
                <a:close/>
                <a:moveTo>
                  <a:pt x="2252780" y="2170766"/>
                </a:moveTo>
                <a:lnTo>
                  <a:pt x="2252780" y="2170766"/>
                </a:lnTo>
                <a:lnTo>
                  <a:pt x="2260091" y="2173362"/>
                </a:lnTo>
                <a:lnTo>
                  <a:pt x="2265077" y="2180661"/>
                </a:lnTo>
                <a:lnTo>
                  <a:pt x="2273163" y="2185815"/>
                </a:lnTo>
                <a:lnTo>
                  <a:pt x="2273534" y="2190518"/>
                </a:lnTo>
                <a:lnTo>
                  <a:pt x="2285461" y="2186229"/>
                </a:lnTo>
                <a:lnTo>
                  <a:pt x="2290851" y="2189238"/>
                </a:lnTo>
                <a:lnTo>
                  <a:pt x="2294322" y="2192662"/>
                </a:lnTo>
                <a:lnTo>
                  <a:pt x="2294322" y="2192662"/>
                </a:lnTo>
                <a:lnTo>
                  <a:pt x="2290852" y="2189238"/>
                </a:lnTo>
                <a:lnTo>
                  <a:pt x="2285461" y="2186228"/>
                </a:lnTo>
                <a:lnTo>
                  <a:pt x="2273534" y="2190517"/>
                </a:lnTo>
                <a:lnTo>
                  <a:pt x="2273163" y="2185815"/>
                </a:lnTo>
                <a:lnTo>
                  <a:pt x="2265077" y="2180660"/>
                </a:lnTo>
                <a:lnTo>
                  <a:pt x="2260091" y="2173362"/>
                </a:lnTo>
                <a:close/>
                <a:moveTo>
                  <a:pt x="7502691" y="2170642"/>
                </a:moveTo>
                <a:lnTo>
                  <a:pt x="7518497" y="2178516"/>
                </a:lnTo>
                <a:lnTo>
                  <a:pt x="7527358" y="2200825"/>
                </a:lnTo>
                <a:lnTo>
                  <a:pt x="7527729" y="2242059"/>
                </a:lnTo>
                <a:lnTo>
                  <a:pt x="7527635" y="2242117"/>
                </a:lnTo>
                <a:lnTo>
                  <a:pt x="7527730" y="2242060"/>
                </a:lnTo>
                <a:lnTo>
                  <a:pt x="7527359" y="2200826"/>
                </a:lnTo>
                <a:lnTo>
                  <a:pt x="7518512" y="2178101"/>
                </a:lnTo>
                <a:lnTo>
                  <a:pt x="7518498" y="2178516"/>
                </a:lnTo>
                <a:close/>
                <a:moveTo>
                  <a:pt x="7493492" y="2166077"/>
                </a:moveTo>
                <a:lnTo>
                  <a:pt x="7483896" y="2188787"/>
                </a:lnTo>
                <a:lnTo>
                  <a:pt x="7460599" y="2176003"/>
                </a:lnTo>
                <a:lnTo>
                  <a:pt x="7460447" y="2176334"/>
                </a:lnTo>
                <a:lnTo>
                  <a:pt x="7483896" y="2189238"/>
                </a:lnTo>
                <a:close/>
                <a:moveTo>
                  <a:pt x="2258945" y="2162186"/>
                </a:moveTo>
                <a:lnTo>
                  <a:pt x="2258945" y="2162188"/>
                </a:lnTo>
                <a:lnTo>
                  <a:pt x="2258945" y="2162188"/>
                </a:lnTo>
                <a:close/>
                <a:moveTo>
                  <a:pt x="5615897" y="2158555"/>
                </a:moveTo>
                <a:lnTo>
                  <a:pt x="5619079" y="2170766"/>
                </a:lnTo>
                <a:lnTo>
                  <a:pt x="5619079" y="2170766"/>
                </a:lnTo>
                <a:lnTo>
                  <a:pt x="5619079" y="2170766"/>
                </a:lnTo>
                <a:close/>
                <a:moveTo>
                  <a:pt x="2375048" y="2157448"/>
                </a:moveTo>
                <a:lnTo>
                  <a:pt x="2379293" y="2162188"/>
                </a:lnTo>
                <a:lnTo>
                  <a:pt x="2384650" y="2163919"/>
                </a:lnTo>
                <a:lnTo>
                  <a:pt x="2379293" y="2162188"/>
                </a:lnTo>
                <a:close/>
                <a:moveTo>
                  <a:pt x="3007176" y="2155303"/>
                </a:moveTo>
                <a:lnTo>
                  <a:pt x="3008693" y="2155303"/>
                </a:lnTo>
                <a:lnTo>
                  <a:pt x="3011792" y="2156620"/>
                </a:lnTo>
                <a:lnTo>
                  <a:pt x="3012938" y="2159592"/>
                </a:lnTo>
                <a:lnTo>
                  <a:pt x="3014084" y="2159592"/>
                </a:lnTo>
                <a:lnTo>
                  <a:pt x="3014084" y="2160043"/>
                </a:lnTo>
                <a:lnTo>
                  <a:pt x="3013713" y="2161736"/>
                </a:lnTo>
                <a:lnTo>
                  <a:pt x="3014488" y="2163467"/>
                </a:lnTo>
                <a:lnTo>
                  <a:pt x="3014858" y="2164332"/>
                </a:lnTo>
                <a:lnTo>
                  <a:pt x="3016004" y="2168207"/>
                </a:lnTo>
                <a:lnTo>
                  <a:pt x="3015633" y="2170352"/>
                </a:lnTo>
                <a:lnTo>
                  <a:pt x="3014858" y="2170766"/>
                </a:lnTo>
                <a:lnTo>
                  <a:pt x="3014084" y="2169035"/>
                </a:lnTo>
                <a:lnTo>
                  <a:pt x="3009872" y="2169035"/>
                </a:lnTo>
                <a:lnTo>
                  <a:pt x="3009097" y="2167342"/>
                </a:lnTo>
                <a:lnTo>
                  <a:pt x="3009097" y="2166891"/>
                </a:lnTo>
                <a:lnTo>
                  <a:pt x="3011017" y="2164746"/>
                </a:lnTo>
                <a:lnTo>
                  <a:pt x="3008693" y="2163918"/>
                </a:lnTo>
                <a:lnTo>
                  <a:pt x="3007951" y="2162602"/>
                </a:lnTo>
                <a:lnTo>
                  <a:pt x="3006401" y="2157899"/>
                </a:lnTo>
                <a:lnTo>
                  <a:pt x="3006401" y="2156168"/>
                </a:lnTo>
                <a:close/>
                <a:moveTo>
                  <a:pt x="3991858" y="2149736"/>
                </a:moveTo>
                <a:lnTo>
                  <a:pt x="3993037" y="2150601"/>
                </a:lnTo>
                <a:lnTo>
                  <a:pt x="3994182" y="2153611"/>
                </a:lnTo>
                <a:lnTo>
                  <a:pt x="3993778" y="2155756"/>
                </a:lnTo>
                <a:lnTo>
                  <a:pt x="3991487" y="2157449"/>
                </a:lnTo>
                <a:lnTo>
                  <a:pt x="3990341" y="2157035"/>
                </a:lnTo>
                <a:lnTo>
                  <a:pt x="3988792" y="2155304"/>
                </a:lnTo>
                <a:lnTo>
                  <a:pt x="3988421" y="2153611"/>
                </a:lnTo>
                <a:lnTo>
                  <a:pt x="3988792" y="2151880"/>
                </a:lnTo>
                <a:close/>
                <a:moveTo>
                  <a:pt x="2181656" y="2148870"/>
                </a:moveTo>
                <a:lnTo>
                  <a:pt x="2181647" y="2148888"/>
                </a:lnTo>
                <a:lnTo>
                  <a:pt x="2181656" y="2148871"/>
                </a:lnTo>
                <a:close/>
                <a:moveTo>
                  <a:pt x="4630152" y="2147139"/>
                </a:moveTo>
                <a:lnTo>
                  <a:pt x="4615530" y="2151879"/>
                </a:lnTo>
                <a:lnTo>
                  <a:pt x="4590530" y="2166063"/>
                </a:lnTo>
                <a:lnTo>
                  <a:pt x="4585139" y="2176785"/>
                </a:lnTo>
                <a:lnTo>
                  <a:pt x="4564789" y="2192247"/>
                </a:lnTo>
                <a:lnTo>
                  <a:pt x="4560915" y="2200825"/>
                </a:lnTo>
                <a:lnTo>
                  <a:pt x="4549797" y="2207710"/>
                </a:lnTo>
                <a:lnTo>
                  <a:pt x="4536724" y="2202969"/>
                </a:lnTo>
                <a:lnTo>
                  <a:pt x="4529009" y="2211547"/>
                </a:lnTo>
                <a:lnTo>
                  <a:pt x="4525168" y="2235174"/>
                </a:lnTo>
                <a:lnTo>
                  <a:pt x="4503639" y="2263089"/>
                </a:lnTo>
                <a:lnTo>
                  <a:pt x="4504413" y="2275090"/>
                </a:lnTo>
                <a:lnTo>
                  <a:pt x="4496732" y="2289274"/>
                </a:lnTo>
                <a:lnTo>
                  <a:pt x="4498652" y="2309439"/>
                </a:lnTo>
                <a:lnTo>
                  <a:pt x="4487871" y="2314179"/>
                </a:lnTo>
                <a:lnTo>
                  <a:pt x="4481335" y="2318468"/>
                </a:lnTo>
                <a:lnTo>
                  <a:pt x="4481335" y="2318469"/>
                </a:lnTo>
                <a:lnTo>
                  <a:pt x="4487871" y="2314180"/>
                </a:lnTo>
                <a:lnTo>
                  <a:pt x="4498653" y="2309440"/>
                </a:lnTo>
                <a:lnTo>
                  <a:pt x="4510950" y="2316738"/>
                </a:lnTo>
                <a:lnTo>
                  <a:pt x="4515566" y="2327912"/>
                </a:lnTo>
                <a:lnTo>
                  <a:pt x="4515582" y="2327921"/>
                </a:lnTo>
                <a:lnTo>
                  <a:pt x="4515566" y="2327912"/>
                </a:lnTo>
                <a:lnTo>
                  <a:pt x="4510950" y="2316738"/>
                </a:lnTo>
                <a:lnTo>
                  <a:pt x="4498653" y="2309439"/>
                </a:lnTo>
                <a:lnTo>
                  <a:pt x="4496732" y="2289274"/>
                </a:lnTo>
                <a:lnTo>
                  <a:pt x="4504414" y="2275091"/>
                </a:lnTo>
                <a:lnTo>
                  <a:pt x="4503639" y="2263089"/>
                </a:lnTo>
                <a:lnTo>
                  <a:pt x="4525169" y="2235174"/>
                </a:lnTo>
                <a:lnTo>
                  <a:pt x="4529009" y="2211548"/>
                </a:lnTo>
                <a:lnTo>
                  <a:pt x="4536725" y="2202970"/>
                </a:lnTo>
                <a:lnTo>
                  <a:pt x="4549797" y="2207710"/>
                </a:lnTo>
                <a:lnTo>
                  <a:pt x="4560916" y="2200825"/>
                </a:lnTo>
                <a:lnTo>
                  <a:pt x="4564790" y="2192248"/>
                </a:lnTo>
                <a:lnTo>
                  <a:pt x="4585140" y="2176785"/>
                </a:lnTo>
                <a:lnTo>
                  <a:pt x="4590531" y="2166063"/>
                </a:lnTo>
                <a:lnTo>
                  <a:pt x="4615531" y="2151879"/>
                </a:lnTo>
                <a:lnTo>
                  <a:pt x="4630152" y="2147139"/>
                </a:lnTo>
                <a:close/>
                <a:moveTo>
                  <a:pt x="4023393" y="2140293"/>
                </a:moveTo>
                <a:lnTo>
                  <a:pt x="4025314" y="2140293"/>
                </a:lnTo>
                <a:lnTo>
                  <a:pt x="4025718" y="2141986"/>
                </a:lnTo>
                <a:lnTo>
                  <a:pt x="4025718" y="2145447"/>
                </a:lnTo>
                <a:lnTo>
                  <a:pt x="4023797" y="2146726"/>
                </a:lnTo>
                <a:lnTo>
                  <a:pt x="4023393" y="2146726"/>
                </a:lnTo>
                <a:lnTo>
                  <a:pt x="4022248" y="2144996"/>
                </a:lnTo>
                <a:lnTo>
                  <a:pt x="4022248" y="2142851"/>
                </a:lnTo>
                <a:lnTo>
                  <a:pt x="4022248" y="2142437"/>
                </a:lnTo>
                <a:close/>
                <a:moveTo>
                  <a:pt x="4009175" y="2139841"/>
                </a:moveTo>
                <a:lnTo>
                  <a:pt x="4010321" y="2140293"/>
                </a:lnTo>
                <a:lnTo>
                  <a:pt x="4010321" y="2141986"/>
                </a:lnTo>
                <a:lnTo>
                  <a:pt x="4013420" y="2145447"/>
                </a:lnTo>
                <a:lnTo>
                  <a:pt x="4014937" y="2146312"/>
                </a:lnTo>
                <a:lnTo>
                  <a:pt x="4017261" y="2151015"/>
                </a:lnTo>
                <a:lnTo>
                  <a:pt x="4015341" y="2154025"/>
                </a:lnTo>
                <a:lnTo>
                  <a:pt x="4011871" y="2153611"/>
                </a:lnTo>
                <a:lnTo>
                  <a:pt x="4009950" y="2152746"/>
                </a:lnTo>
                <a:lnTo>
                  <a:pt x="4008030" y="2148457"/>
                </a:lnTo>
                <a:lnTo>
                  <a:pt x="4008030" y="2145447"/>
                </a:lnTo>
                <a:lnTo>
                  <a:pt x="4009175" y="2142851"/>
                </a:lnTo>
                <a:lnTo>
                  <a:pt x="4009175" y="2140707"/>
                </a:lnTo>
                <a:close/>
                <a:moveTo>
                  <a:pt x="4340432" y="2136894"/>
                </a:moveTo>
                <a:lnTo>
                  <a:pt x="4331776" y="2138148"/>
                </a:lnTo>
                <a:lnTo>
                  <a:pt x="4327171" y="2157858"/>
                </a:lnTo>
                <a:lnTo>
                  <a:pt x="4332146" y="2138147"/>
                </a:lnTo>
                <a:close/>
                <a:moveTo>
                  <a:pt x="4388658" y="2134315"/>
                </a:moveTo>
                <a:lnTo>
                  <a:pt x="4384437" y="2141572"/>
                </a:lnTo>
                <a:lnTo>
                  <a:pt x="4374060" y="2139428"/>
                </a:lnTo>
                <a:lnTo>
                  <a:pt x="4358893" y="2146633"/>
                </a:lnTo>
                <a:lnTo>
                  <a:pt x="4359066" y="2146725"/>
                </a:lnTo>
                <a:lnTo>
                  <a:pt x="4374464" y="2139840"/>
                </a:lnTo>
                <a:lnTo>
                  <a:pt x="4384436" y="2141985"/>
                </a:lnTo>
                <a:close/>
                <a:moveTo>
                  <a:pt x="3001415" y="2129570"/>
                </a:moveTo>
                <a:lnTo>
                  <a:pt x="3005256" y="2131263"/>
                </a:lnTo>
                <a:lnTo>
                  <a:pt x="3006401" y="2133407"/>
                </a:lnTo>
                <a:lnTo>
                  <a:pt x="3006772" y="2138562"/>
                </a:lnTo>
                <a:lnTo>
                  <a:pt x="3005256" y="2142437"/>
                </a:lnTo>
                <a:lnTo>
                  <a:pt x="3002931" y="2143302"/>
                </a:lnTo>
                <a:lnTo>
                  <a:pt x="3002561" y="2137696"/>
                </a:lnTo>
                <a:lnTo>
                  <a:pt x="3001011" y="2133407"/>
                </a:lnTo>
                <a:lnTo>
                  <a:pt x="3001415" y="2130397"/>
                </a:lnTo>
                <a:close/>
                <a:moveTo>
                  <a:pt x="5259182" y="2127839"/>
                </a:moveTo>
                <a:lnTo>
                  <a:pt x="5250630" y="2146631"/>
                </a:lnTo>
                <a:lnTo>
                  <a:pt x="5259182" y="2127840"/>
                </a:lnTo>
                <a:lnTo>
                  <a:pt x="5282261" y="2129984"/>
                </a:lnTo>
                <a:lnTo>
                  <a:pt x="5282261" y="2129984"/>
                </a:lnTo>
                <a:close/>
                <a:moveTo>
                  <a:pt x="7513020" y="2127273"/>
                </a:moveTo>
                <a:lnTo>
                  <a:pt x="7519643" y="2144167"/>
                </a:lnTo>
                <a:lnTo>
                  <a:pt x="7519575" y="2146218"/>
                </a:lnTo>
                <a:lnTo>
                  <a:pt x="7519644" y="2144168"/>
                </a:lnTo>
                <a:close/>
                <a:moveTo>
                  <a:pt x="3008322" y="2116667"/>
                </a:moveTo>
                <a:lnTo>
                  <a:pt x="3009468" y="2118397"/>
                </a:lnTo>
                <a:lnTo>
                  <a:pt x="3009468" y="2119676"/>
                </a:lnTo>
                <a:lnTo>
                  <a:pt x="3008322" y="2120956"/>
                </a:lnTo>
                <a:lnTo>
                  <a:pt x="3006772" y="2120956"/>
                </a:lnTo>
                <a:lnTo>
                  <a:pt x="3006402" y="2120542"/>
                </a:lnTo>
                <a:lnTo>
                  <a:pt x="3006402" y="2118811"/>
                </a:lnTo>
                <a:lnTo>
                  <a:pt x="3007177" y="2117118"/>
                </a:lnTo>
                <a:close/>
                <a:moveTo>
                  <a:pt x="2228188" y="2114499"/>
                </a:moveTo>
                <a:lnTo>
                  <a:pt x="2228184" y="2114521"/>
                </a:lnTo>
                <a:lnTo>
                  <a:pt x="2193953" y="2114521"/>
                </a:lnTo>
                <a:lnTo>
                  <a:pt x="2178186" y="2142436"/>
                </a:lnTo>
                <a:lnTo>
                  <a:pt x="2178186" y="2142437"/>
                </a:lnTo>
                <a:lnTo>
                  <a:pt x="2194324" y="2114522"/>
                </a:lnTo>
                <a:lnTo>
                  <a:pt x="2228184" y="2114522"/>
                </a:lnTo>
                <a:close/>
                <a:moveTo>
                  <a:pt x="4032254" y="2108954"/>
                </a:moveTo>
                <a:lnTo>
                  <a:pt x="4034545" y="2109819"/>
                </a:lnTo>
                <a:lnTo>
                  <a:pt x="4034949" y="2108954"/>
                </a:lnTo>
                <a:lnTo>
                  <a:pt x="4036466" y="2109819"/>
                </a:lnTo>
                <a:lnTo>
                  <a:pt x="4038015" y="2111098"/>
                </a:lnTo>
                <a:lnTo>
                  <a:pt x="4038386" y="2112791"/>
                </a:lnTo>
                <a:lnTo>
                  <a:pt x="4037241" y="2115387"/>
                </a:lnTo>
                <a:lnTo>
                  <a:pt x="4034545" y="2117532"/>
                </a:lnTo>
                <a:lnTo>
                  <a:pt x="4033029" y="2117118"/>
                </a:lnTo>
                <a:lnTo>
                  <a:pt x="4030704" y="2115387"/>
                </a:lnTo>
                <a:lnTo>
                  <a:pt x="4032254" y="2111964"/>
                </a:lnTo>
                <a:close/>
                <a:moveTo>
                  <a:pt x="2995620" y="2104665"/>
                </a:moveTo>
                <a:lnTo>
                  <a:pt x="2998720" y="2105944"/>
                </a:lnTo>
                <a:lnTo>
                  <a:pt x="2999865" y="2106809"/>
                </a:lnTo>
                <a:lnTo>
                  <a:pt x="3000640" y="2107675"/>
                </a:lnTo>
                <a:lnTo>
                  <a:pt x="3000236" y="2108954"/>
                </a:lnTo>
                <a:lnTo>
                  <a:pt x="3000236" y="2115387"/>
                </a:lnTo>
                <a:lnTo>
                  <a:pt x="2999091" y="2116667"/>
                </a:lnTo>
                <a:lnTo>
                  <a:pt x="2996799" y="2118397"/>
                </a:lnTo>
                <a:lnTo>
                  <a:pt x="2995620" y="2117532"/>
                </a:lnTo>
                <a:lnTo>
                  <a:pt x="2994879" y="2114974"/>
                </a:lnTo>
                <a:lnTo>
                  <a:pt x="2994475" y="2106809"/>
                </a:lnTo>
                <a:lnTo>
                  <a:pt x="2995250" y="2105493"/>
                </a:lnTo>
                <a:close/>
                <a:moveTo>
                  <a:pt x="2226271" y="2101207"/>
                </a:moveTo>
                <a:lnTo>
                  <a:pt x="2230042" y="2103312"/>
                </a:lnTo>
                <a:lnTo>
                  <a:pt x="2230105" y="2102934"/>
                </a:lnTo>
                <a:close/>
                <a:moveTo>
                  <a:pt x="3003706" y="2099511"/>
                </a:moveTo>
                <a:lnTo>
                  <a:pt x="3005256" y="2101204"/>
                </a:lnTo>
                <a:lnTo>
                  <a:pt x="3005256" y="2102521"/>
                </a:lnTo>
                <a:lnTo>
                  <a:pt x="3006402" y="2104665"/>
                </a:lnTo>
                <a:lnTo>
                  <a:pt x="3010647" y="2108089"/>
                </a:lnTo>
                <a:lnTo>
                  <a:pt x="3006772" y="2108954"/>
                </a:lnTo>
                <a:lnTo>
                  <a:pt x="3003706" y="2109819"/>
                </a:lnTo>
                <a:lnTo>
                  <a:pt x="3001786" y="2108954"/>
                </a:lnTo>
                <a:lnTo>
                  <a:pt x="3001011" y="2106809"/>
                </a:lnTo>
                <a:lnTo>
                  <a:pt x="3002561" y="2104665"/>
                </a:lnTo>
                <a:lnTo>
                  <a:pt x="3002156" y="2102069"/>
                </a:lnTo>
                <a:lnTo>
                  <a:pt x="3002561" y="2100376"/>
                </a:lnTo>
                <a:close/>
                <a:moveTo>
                  <a:pt x="7439558" y="2099290"/>
                </a:moveTo>
                <a:lnTo>
                  <a:pt x="7440063" y="2102069"/>
                </a:lnTo>
                <a:lnTo>
                  <a:pt x="7454207" y="2118841"/>
                </a:lnTo>
                <a:lnTo>
                  <a:pt x="7440063" y="2102068"/>
                </a:lnTo>
                <a:close/>
                <a:moveTo>
                  <a:pt x="2225398" y="2098331"/>
                </a:moveTo>
                <a:lnTo>
                  <a:pt x="2226264" y="2101203"/>
                </a:lnTo>
                <a:lnTo>
                  <a:pt x="2226264" y="2101203"/>
                </a:lnTo>
                <a:close/>
                <a:moveTo>
                  <a:pt x="4240269" y="2096501"/>
                </a:moveTo>
                <a:lnTo>
                  <a:pt x="4226806" y="2104206"/>
                </a:lnTo>
                <a:lnTo>
                  <a:pt x="4240269" y="2096914"/>
                </a:lnTo>
                <a:lnTo>
                  <a:pt x="4254858" y="2096914"/>
                </a:lnTo>
                <a:lnTo>
                  <a:pt x="4267537" y="2106340"/>
                </a:lnTo>
                <a:lnTo>
                  <a:pt x="4254858" y="2096501"/>
                </a:lnTo>
                <a:close/>
                <a:moveTo>
                  <a:pt x="3993037" y="2093905"/>
                </a:moveTo>
                <a:lnTo>
                  <a:pt x="3993778" y="2093905"/>
                </a:lnTo>
                <a:lnTo>
                  <a:pt x="3996473" y="2095222"/>
                </a:lnTo>
                <a:lnTo>
                  <a:pt x="4001493" y="2095636"/>
                </a:lnTo>
                <a:lnTo>
                  <a:pt x="4002268" y="2096915"/>
                </a:lnTo>
                <a:lnTo>
                  <a:pt x="4002639" y="2097366"/>
                </a:lnTo>
                <a:lnTo>
                  <a:pt x="4000719" y="2097780"/>
                </a:lnTo>
                <a:lnTo>
                  <a:pt x="3996878" y="2096915"/>
                </a:lnTo>
                <a:lnTo>
                  <a:pt x="3996103" y="2097366"/>
                </a:lnTo>
                <a:lnTo>
                  <a:pt x="3994957" y="2099925"/>
                </a:lnTo>
                <a:lnTo>
                  <a:pt x="3993037" y="2095636"/>
                </a:lnTo>
                <a:close/>
                <a:moveTo>
                  <a:pt x="2985243" y="2089202"/>
                </a:moveTo>
                <a:lnTo>
                  <a:pt x="2985647" y="2089202"/>
                </a:lnTo>
                <a:lnTo>
                  <a:pt x="2986018" y="2091760"/>
                </a:lnTo>
                <a:lnTo>
                  <a:pt x="2985647" y="2093491"/>
                </a:lnTo>
                <a:lnTo>
                  <a:pt x="2984098" y="2093077"/>
                </a:lnTo>
                <a:lnTo>
                  <a:pt x="2984098" y="2091346"/>
                </a:lnTo>
                <a:close/>
                <a:moveTo>
                  <a:pt x="4032254" y="2088337"/>
                </a:moveTo>
                <a:lnTo>
                  <a:pt x="4033029" y="2088337"/>
                </a:lnTo>
                <a:lnTo>
                  <a:pt x="4033029" y="2091761"/>
                </a:lnTo>
                <a:lnTo>
                  <a:pt x="4033400" y="2094770"/>
                </a:lnTo>
                <a:lnTo>
                  <a:pt x="4032625" y="2096050"/>
                </a:lnTo>
                <a:lnTo>
                  <a:pt x="4031479" y="2093491"/>
                </a:lnTo>
                <a:lnTo>
                  <a:pt x="4031075" y="2093077"/>
                </a:lnTo>
                <a:lnTo>
                  <a:pt x="4030704" y="2089202"/>
                </a:lnTo>
                <a:close/>
                <a:moveTo>
                  <a:pt x="3978785" y="2085327"/>
                </a:moveTo>
                <a:lnTo>
                  <a:pt x="3980335" y="2088337"/>
                </a:lnTo>
                <a:lnTo>
                  <a:pt x="3980335" y="2089202"/>
                </a:lnTo>
                <a:lnTo>
                  <a:pt x="3977640" y="2089616"/>
                </a:lnTo>
                <a:lnTo>
                  <a:pt x="3976865" y="2089616"/>
                </a:lnTo>
                <a:lnTo>
                  <a:pt x="3974944" y="2088751"/>
                </a:lnTo>
                <a:lnTo>
                  <a:pt x="3975349" y="2087058"/>
                </a:lnTo>
                <a:lnTo>
                  <a:pt x="3977269" y="2086193"/>
                </a:lnTo>
                <a:close/>
                <a:moveTo>
                  <a:pt x="2996395" y="2076750"/>
                </a:moveTo>
                <a:lnTo>
                  <a:pt x="2998315" y="2078029"/>
                </a:lnTo>
                <a:lnTo>
                  <a:pt x="2998719" y="2078894"/>
                </a:lnTo>
                <a:lnTo>
                  <a:pt x="2999090" y="2079759"/>
                </a:lnTo>
                <a:lnTo>
                  <a:pt x="2999090" y="2080625"/>
                </a:lnTo>
                <a:lnTo>
                  <a:pt x="2999090" y="2081039"/>
                </a:lnTo>
                <a:lnTo>
                  <a:pt x="2998315" y="2081904"/>
                </a:lnTo>
                <a:lnTo>
                  <a:pt x="2997170" y="2082769"/>
                </a:lnTo>
                <a:lnTo>
                  <a:pt x="2994474" y="2082318"/>
                </a:lnTo>
                <a:lnTo>
                  <a:pt x="2994103" y="2080625"/>
                </a:lnTo>
                <a:lnTo>
                  <a:pt x="2994103" y="2079759"/>
                </a:lnTo>
                <a:close/>
                <a:moveTo>
                  <a:pt x="3974574" y="2076298"/>
                </a:moveTo>
                <a:lnTo>
                  <a:pt x="3976865" y="2076750"/>
                </a:lnTo>
                <a:lnTo>
                  <a:pt x="3977640" y="2079759"/>
                </a:lnTo>
                <a:lnTo>
                  <a:pt x="3976865" y="2081038"/>
                </a:lnTo>
                <a:lnTo>
                  <a:pt x="3973024" y="2084462"/>
                </a:lnTo>
                <a:lnTo>
                  <a:pt x="3969958" y="2085327"/>
                </a:lnTo>
                <a:lnTo>
                  <a:pt x="3969183" y="2084914"/>
                </a:lnTo>
                <a:lnTo>
                  <a:pt x="3968812" y="2082318"/>
                </a:lnTo>
                <a:lnTo>
                  <a:pt x="3968037" y="2080625"/>
                </a:lnTo>
                <a:lnTo>
                  <a:pt x="3968812" y="2079759"/>
                </a:lnTo>
                <a:close/>
                <a:moveTo>
                  <a:pt x="2974865" y="2075884"/>
                </a:moveTo>
                <a:lnTo>
                  <a:pt x="2976011" y="2075884"/>
                </a:lnTo>
                <a:lnTo>
                  <a:pt x="2977190" y="2076749"/>
                </a:lnTo>
                <a:lnTo>
                  <a:pt x="2977190" y="2078442"/>
                </a:lnTo>
                <a:lnTo>
                  <a:pt x="2975640" y="2079759"/>
                </a:lnTo>
                <a:lnTo>
                  <a:pt x="2974865" y="2078442"/>
                </a:lnTo>
                <a:close/>
                <a:moveTo>
                  <a:pt x="2970654" y="2068999"/>
                </a:moveTo>
                <a:lnTo>
                  <a:pt x="2972574" y="2071144"/>
                </a:lnTo>
                <a:lnTo>
                  <a:pt x="2973720" y="2073326"/>
                </a:lnTo>
                <a:lnTo>
                  <a:pt x="2974090" y="2073740"/>
                </a:lnTo>
                <a:lnTo>
                  <a:pt x="2974865" y="2074605"/>
                </a:lnTo>
                <a:lnTo>
                  <a:pt x="2973720" y="2075470"/>
                </a:lnTo>
                <a:lnTo>
                  <a:pt x="2972574" y="2073326"/>
                </a:lnTo>
                <a:lnTo>
                  <a:pt x="2970654" y="2072460"/>
                </a:lnTo>
                <a:lnTo>
                  <a:pt x="2969475" y="2071144"/>
                </a:lnTo>
                <a:lnTo>
                  <a:pt x="2969475" y="2070316"/>
                </a:lnTo>
                <a:lnTo>
                  <a:pt x="2969879" y="2069451"/>
                </a:lnTo>
                <a:close/>
                <a:moveTo>
                  <a:pt x="5653681" y="2068172"/>
                </a:moveTo>
                <a:lnTo>
                  <a:pt x="5634442" y="2073740"/>
                </a:lnTo>
                <a:lnTo>
                  <a:pt x="5626761" y="2084462"/>
                </a:lnTo>
                <a:lnTo>
                  <a:pt x="5624840" y="2106809"/>
                </a:lnTo>
                <a:lnTo>
                  <a:pt x="5615609" y="2157448"/>
                </a:lnTo>
                <a:lnTo>
                  <a:pt x="5615609" y="2157448"/>
                </a:lnTo>
                <a:lnTo>
                  <a:pt x="5624840" y="2106809"/>
                </a:lnTo>
                <a:lnTo>
                  <a:pt x="5626761" y="2084462"/>
                </a:lnTo>
                <a:lnTo>
                  <a:pt x="5634443" y="2073740"/>
                </a:lnTo>
                <a:close/>
                <a:moveTo>
                  <a:pt x="2996395" y="2058729"/>
                </a:moveTo>
                <a:lnTo>
                  <a:pt x="2996799" y="2058729"/>
                </a:lnTo>
                <a:lnTo>
                  <a:pt x="2997170" y="2059143"/>
                </a:lnTo>
                <a:lnTo>
                  <a:pt x="2998719" y="2059143"/>
                </a:lnTo>
                <a:lnTo>
                  <a:pt x="2999090" y="2060422"/>
                </a:lnTo>
                <a:lnTo>
                  <a:pt x="2999090" y="2063018"/>
                </a:lnTo>
                <a:lnTo>
                  <a:pt x="2998719" y="2063845"/>
                </a:lnTo>
                <a:lnTo>
                  <a:pt x="2996395" y="2062566"/>
                </a:lnTo>
                <a:lnTo>
                  <a:pt x="2995620" y="2059143"/>
                </a:lnTo>
                <a:close/>
                <a:moveTo>
                  <a:pt x="2919510" y="2055268"/>
                </a:moveTo>
                <a:lnTo>
                  <a:pt x="2921430" y="2056998"/>
                </a:lnTo>
                <a:lnTo>
                  <a:pt x="2924126" y="2056998"/>
                </a:lnTo>
                <a:lnTo>
                  <a:pt x="2920655" y="2058729"/>
                </a:lnTo>
                <a:lnTo>
                  <a:pt x="2915669" y="2058729"/>
                </a:lnTo>
                <a:lnTo>
                  <a:pt x="2916039" y="2056547"/>
                </a:lnTo>
                <a:close/>
                <a:moveTo>
                  <a:pt x="2273938" y="2048420"/>
                </a:moveTo>
                <a:lnTo>
                  <a:pt x="2270468" y="2050113"/>
                </a:lnTo>
                <a:lnTo>
                  <a:pt x="2270097" y="2055267"/>
                </a:lnTo>
                <a:lnTo>
                  <a:pt x="2245468" y="2054853"/>
                </a:lnTo>
                <a:lnTo>
                  <a:pt x="2220469" y="2054853"/>
                </a:lnTo>
                <a:lnTo>
                  <a:pt x="2218549" y="2074153"/>
                </a:lnTo>
                <a:lnTo>
                  <a:pt x="2206251" y="2074153"/>
                </a:lnTo>
                <a:lnTo>
                  <a:pt x="2206251" y="2074154"/>
                </a:lnTo>
                <a:lnTo>
                  <a:pt x="2218549" y="2074154"/>
                </a:lnTo>
                <a:lnTo>
                  <a:pt x="2220469" y="2054854"/>
                </a:lnTo>
                <a:lnTo>
                  <a:pt x="2245468" y="2054854"/>
                </a:lnTo>
                <a:lnTo>
                  <a:pt x="2270097" y="2055268"/>
                </a:lnTo>
                <a:lnTo>
                  <a:pt x="2270468" y="2050113"/>
                </a:lnTo>
                <a:lnTo>
                  <a:pt x="2273938" y="2048420"/>
                </a:lnTo>
                <a:lnTo>
                  <a:pt x="2278149" y="2052709"/>
                </a:lnTo>
                <a:lnTo>
                  <a:pt x="2278150" y="2052708"/>
                </a:lnTo>
                <a:close/>
                <a:moveTo>
                  <a:pt x="2963714" y="2046276"/>
                </a:moveTo>
                <a:lnTo>
                  <a:pt x="2966409" y="2046276"/>
                </a:lnTo>
                <a:lnTo>
                  <a:pt x="2966409" y="2047555"/>
                </a:lnTo>
                <a:lnTo>
                  <a:pt x="2966038" y="2047969"/>
                </a:lnTo>
                <a:lnTo>
                  <a:pt x="2964489" y="2047555"/>
                </a:lnTo>
                <a:close/>
                <a:moveTo>
                  <a:pt x="2835684" y="2044545"/>
                </a:moveTo>
                <a:lnTo>
                  <a:pt x="2836459" y="2044545"/>
                </a:lnTo>
                <a:lnTo>
                  <a:pt x="2837605" y="2044545"/>
                </a:lnTo>
                <a:lnTo>
                  <a:pt x="2838380" y="2044545"/>
                </a:lnTo>
                <a:lnTo>
                  <a:pt x="2838380" y="2044958"/>
                </a:lnTo>
                <a:lnTo>
                  <a:pt x="2837605" y="2045824"/>
                </a:lnTo>
                <a:lnTo>
                  <a:pt x="2837605" y="2046275"/>
                </a:lnTo>
                <a:lnTo>
                  <a:pt x="2837234" y="2046275"/>
                </a:lnTo>
                <a:lnTo>
                  <a:pt x="2837234" y="2046689"/>
                </a:lnTo>
                <a:lnTo>
                  <a:pt x="2836830" y="2046689"/>
                </a:lnTo>
                <a:lnTo>
                  <a:pt x="2836830" y="2046275"/>
                </a:lnTo>
                <a:lnTo>
                  <a:pt x="2835684" y="2045824"/>
                </a:lnTo>
                <a:lnTo>
                  <a:pt x="2835684" y="2044958"/>
                </a:lnTo>
                <a:close/>
                <a:moveTo>
                  <a:pt x="2901047" y="2043266"/>
                </a:moveTo>
                <a:lnTo>
                  <a:pt x="2904113" y="2043266"/>
                </a:lnTo>
                <a:lnTo>
                  <a:pt x="2906033" y="2043679"/>
                </a:lnTo>
                <a:lnTo>
                  <a:pt x="2906033" y="2044131"/>
                </a:lnTo>
                <a:lnTo>
                  <a:pt x="2902596" y="2045410"/>
                </a:lnTo>
                <a:lnTo>
                  <a:pt x="2900272" y="2044958"/>
                </a:lnTo>
                <a:lnTo>
                  <a:pt x="2899126" y="2044958"/>
                </a:lnTo>
                <a:lnTo>
                  <a:pt x="2898756" y="2044131"/>
                </a:lnTo>
                <a:close/>
                <a:moveTo>
                  <a:pt x="2966813" y="2039391"/>
                </a:moveTo>
                <a:lnTo>
                  <a:pt x="2967959" y="2039805"/>
                </a:lnTo>
                <a:lnTo>
                  <a:pt x="2967554" y="2041121"/>
                </a:lnTo>
                <a:lnTo>
                  <a:pt x="2963343" y="2042400"/>
                </a:lnTo>
                <a:lnTo>
                  <a:pt x="2963343" y="2041949"/>
                </a:lnTo>
                <a:close/>
                <a:moveTo>
                  <a:pt x="7389694" y="2038111"/>
                </a:moveTo>
                <a:lnTo>
                  <a:pt x="7385853" y="2050113"/>
                </a:lnTo>
                <a:lnTo>
                  <a:pt x="7370456" y="2050978"/>
                </a:lnTo>
                <a:lnTo>
                  <a:pt x="7370416" y="2050949"/>
                </a:lnTo>
                <a:lnTo>
                  <a:pt x="7370455" y="2050978"/>
                </a:lnTo>
                <a:lnTo>
                  <a:pt x="7385853" y="2050113"/>
                </a:lnTo>
                <a:lnTo>
                  <a:pt x="7389694" y="2038112"/>
                </a:lnTo>
                <a:lnTo>
                  <a:pt x="7410448" y="2040256"/>
                </a:lnTo>
                <a:lnTo>
                  <a:pt x="7421917" y="2053909"/>
                </a:lnTo>
                <a:lnTo>
                  <a:pt x="7410448" y="2040256"/>
                </a:lnTo>
                <a:close/>
                <a:moveTo>
                  <a:pt x="2921430" y="2035968"/>
                </a:moveTo>
                <a:lnTo>
                  <a:pt x="2923721" y="2036833"/>
                </a:lnTo>
                <a:lnTo>
                  <a:pt x="2921801" y="2037661"/>
                </a:lnTo>
                <a:lnTo>
                  <a:pt x="2920285" y="2037247"/>
                </a:lnTo>
                <a:close/>
                <a:moveTo>
                  <a:pt x="2916039" y="2035516"/>
                </a:moveTo>
                <a:lnTo>
                  <a:pt x="2917589" y="2035968"/>
                </a:lnTo>
                <a:lnTo>
                  <a:pt x="2918364" y="2037247"/>
                </a:lnTo>
                <a:lnTo>
                  <a:pt x="2916444" y="2037661"/>
                </a:lnTo>
                <a:lnTo>
                  <a:pt x="2914119" y="2035968"/>
                </a:lnTo>
                <a:close/>
                <a:moveTo>
                  <a:pt x="7331658" y="2034345"/>
                </a:moveTo>
                <a:lnTo>
                  <a:pt x="7331642" y="2034651"/>
                </a:lnTo>
                <a:lnTo>
                  <a:pt x="7336258" y="2065162"/>
                </a:lnTo>
                <a:lnTo>
                  <a:pt x="7361823" y="2044686"/>
                </a:lnTo>
                <a:lnTo>
                  <a:pt x="7361628" y="2044545"/>
                </a:lnTo>
                <a:lnTo>
                  <a:pt x="7336258" y="2065161"/>
                </a:lnTo>
                <a:close/>
                <a:moveTo>
                  <a:pt x="2924126" y="2033372"/>
                </a:moveTo>
                <a:lnTo>
                  <a:pt x="2926047" y="2033372"/>
                </a:lnTo>
                <a:lnTo>
                  <a:pt x="2927192" y="2033823"/>
                </a:lnTo>
                <a:lnTo>
                  <a:pt x="2925642" y="2035102"/>
                </a:lnTo>
                <a:lnTo>
                  <a:pt x="2923351" y="2035102"/>
                </a:lnTo>
                <a:lnTo>
                  <a:pt x="2922980" y="2034651"/>
                </a:lnTo>
                <a:close/>
                <a:moveTo>
                  <a:pt x="7854945" y="2031227"/>
                </a:moveTo>
                <a:lnTo>
                  <a:pt x="7870713" y="2031227"/>
                </a:lnTo>
                <a:lnTo>
                  <a:pt x="7888402" y="2040670"/>
                </a:lnTo>
                <a:lnTo>
                  <a:pt x="7895679" y="2032092"/>
                </a:lnTo>
                <a:lnTo>
                  <a:pt x="7899149" y="2040670"/>
                </a:lnTo>
                <a:lnTo>
                  <a:pt x="7897229" y="2054854"/>
                </a:lnTo>
                <a:lnTo>
                  <a:pt x="7910301" y="2079308"/>
                </a:lnTo>
                <a:lnTo>
                  <a:pt x="7907235" y="2108088"/>
                </a:lnTo>
                <a:lnTo>
                  <a:pt x="7893017" y="2119262"/>
                </a:lnTo>
                <a:lnTo>
                  <a:pt x="7892613" y="2146726"/>
                </a:lnTo>
                <a:lnTo>
                  <a:pt x="7902215" y="2174190"/>
                </a:lnTo>
                <a:lnTo>
                  <a:pt x="7916838" y="2177651"/>
                </a:lnTo>
                <a:lnTo>
                  <a:pt x="7927990" y="2173362"/>
                </a:lnTo>
                <a:lnTo>
                  <a:pt x="7964141" y="2192662"/>
                </a:lnTo>
                <a:lnTo>
                  <a:pt x="7963737" y="2211134"/>
                </a:lnTo>
                <a:lnTo>
                  <a:pt x="7973373" y="2219712"/>
                </a:lnTo>
                <a:lnTo>
                  <a:pt x="7972194" y="2235175"/>
                </a:lnTo>
                <a:lnTo>
                  <a:pt x="7949148" y="2218433"/>
                </a:lnTo>
                <a:lnTo>
                  <a:pt x="7937221" y="2200412"/>
                </a:lnTo>
                <a:lnTo>
                  <a:pt x="7931831" y="2213279"/>
                </a:lnTo>
                <a:lnTo>
                  <a:pt x="7912626" y="2192662"/>
                </a:lnTo>
                <a:lnTo>
                  <a:pt x="7888772" y="2197402"/>
                </a:lnTo>
                <a:lnTo>
                  <a:pt x="7874554" y="2190104"/>
                </a:lnTo>
                <a:lnTo>
                  <a:pt x="7874150" y="2175920"/>
                </a:lnTo>
                <a:lnTo>
                  <a:pt x="7881461" y="2166891"/>
                </a:lnTo>
                <a:lnTo>
                  <a:pt x="7872634" y="2159593"/>
                </a:lnTo>
                <a:lnTo>
                  <a:pt x="7870713" y="2172045"/>
                </a:lnTo>
                <a:lnTo>
                  <a:pt x="7854945" y="2151880"/>
                </a:lnTo>
                <a:lnTo>
                  <a:pt x="7849184" y="2136869"/>
                </a:lnTo>
                <a:lnTo>
                  <a:pt x="7843389" y="2104665"/>
                </a:lnTo>
                <a:lnTo>
                  <a:pt x="7855720" y="2115387"/>
                </a:lnTo>
                <a:lnTo>
                  <a:pt x="7850700" y="2062566"/>
                </a:lnTo>
                <a:close/>
                <a:moveTo>
                  <a:pt x="2932954" y="2030813"/>
                </a:moveTo>
                <a:lnTo>
                  <a:pt x="2931033" y="2032958"/>
                </a:lnTo>
                <a:lnTo>
                  <a:pt x="2930662" y="2032958"/>
                </a:lnTo>
                <a:lnTo>
                  <a:pt x="2929887" y="2032958"/>
                </a:lnTo>
                <a:lnTo>
                  <a:pt x="2929517" y="2032506"/>
                </a:lnTo>
                <a:lnTo>
                  <a:pt x="2930662" y="2031227"/>
                </a:lnTo>
                <a:close/>
                <a:moveTo>
                  <a:pt x="2860280" y="2030813"/>
                </a:moveTo>
                <a:lnTo>
                  <a:pt x="2866445" y="2031678"/>
                </a:lnTo>
                <a:lnTo>
                  <a:pt x="2883358" y="2032506"/>
                </a:lnTo>
                <a:lnTo>
                  <a:pt x="2884133" y="2032506"/>
                </a:lnTo>
                <a:lnTo>
                  <a:pt x="2884908" y="2033371"/>
                </a:lnTo>
                <a:lnTo>
                  <a:pt x="2885683" y="2033822"/>
                </a:lnTo>
                <a:lnTo>
                  <a:pt x="2886054" y="2033822"/>
                </a:lnTo>
                <a:lnTo>
                  <a:pt x="2885683" y="2032957"/>
                </a:lnTo>
                <a:lnTo>
                  <a:pt x="2886054" y="2032957"/>
                </a:lnTo>
                <a:lnTo>
                  <a:pt x="2891444" y="2033371"/>
                </a:lnTo>
                <a:lnTo>
                  <a:pt x="2894510" y="2035102"/>
                </a:lnTo>
                <a:lnTo>
                  <a:pt x="2897576" y="2035515"/>
                </a:lnTo>
                <a:lnTo>
                  <a:pt x="2897576" y="2040256"/>
                </a:lnTo>
                <a:lnTo>
                  <a:pt x="2894881" y="2042400"/>
                </a:lnTo>
                <a:lnTo>
                  <a:pt x="2892961" y="2044131"/>
                </a:lnTo>
                <a:lnTo>
                  <a:pt x="2891444" y="2046689"/>
                </a:lnTo>
                <a:lnTo>
                  <a:pt x="2887604" y="2049699"/>
                </a:lnTo>
                <a:lnTo>
                  <a:pt x="2883358" y="2050564"/>
                </a:lnTo>
                <a:lnTo>
                  <a:pt x="2880292" y="2050564"/>
                </a:lnTo>
                <a:lnTo>
                  <a:pt x="2879147" y="2050564"/>
                </a:lnTo>
                <a:lnTo>
                  <a:pt x="2877968" y="2050113"/>
                </a:lnTo>
                <a:lnTo>
                  <a:pt x="2876047" y="2050564"/>
                </a:lnTo>
                <a:lnTo>
                  <a:pt x="2873352" y="2048834"/>
                </a:lnTo>
                <a:lnTo>
                  <a:pt x="2870657" y="2049699"/>
                </a:lnTo>
                <a:lnTo>
                  <a:pt x="2866445" y="2048834"/>
                </a:lnTo>
                <a:lnTo>
                  <a:pt x="2864525" y="2050113"/>
                </a:lnTo>
                <a:lnTo>
                  <a:pt x="2862604" y="2050564"/>
                </a:lnTo>
                <a:lnTo>
                  <a:pt x="2861054" y="2050113"/>
                </a:lnTo>
                <a:lnTo>
                  <a:pt x="2859909" y="2049247"/>
                </a:lnTo>
                <a:lnTo>
                  <a:pt x="2856439" y="2050113"/>
                </a:lnTo>
                <a:lnTo>
                  <a:pt x="2854922" y="2048834"/>
                </a:lnTo>
                <a:lnTo>
                  <a:pt x="2856068" y="2043679"/>
                </a:lnTo>
                <a:lnTo>
                  <a:pt x="2856439" y="2041121"/>
                </a:lnTo>
                <a:lnTo>
                  <a:pt x="2855664" y="2038977"/>
                </a:lnTo>
                <a:lnTo>
                  <a:pt x="2854922" y="2037660"/>
                </a:lnTo>
                <a:lnTo>
                  <a:pt x="2854518" y="2035967"/>
                </a:lnTo>
                <a:lnTo>
                  <a:pt x="2856068" y="2035102"/>
                </a:lnTo>
                <a:lnTo>
                  <a:pt x="2856843" y="2033822"/>
                </a:lnTo>
                <a:lnTo>
                  <a:pt x="2857584" y="2031678"/>
                </a:lnTo>
                <a:lnTo>
                  <a:pt x="2858763" y="2031227"/>
                </a:lnTo>
                <a:close/>
                <a:moveTo>
                  <a:pt x="2574605" y="2030813"/>
                </a:moveTo>
                <a:lnTo>
                  <a:pt x="2580771" y="2031678"/>
                </a:lnTo>
                <a:lnTo>
                  <a:pt x="2598459" y="2035102"/>
                </a:lnTo>
                <a:lnTo>
                  <a:pt x="2611532" y="2043266"/>
                </a:lnTo>
                <a:lnTo>
                  <a:pt x="2615373" y="2052709"/>
                </a:lnTo>
                <a:lnTo>
                  <a:pt x="2596539" y="2053122"/>
                </a:lnTo>
                <a:lnTo>
                  <a:pt x="2587678" y="2058728"/>
                </a:lnTo>
                <a:lnTo>
                  <a:pt x="2573460" y="2053122"/>
                </a:lnTo>
                <a:lnTo>
                  <a:pt x="2559612" y="2040670"/>
                </a:lnTo>
                <a:lnTo>
                  <a:pt x="2563083" y="2032957"/>
                </a:lnTo>
                <a:close/>
                <a:moveTo>
                  <a:pt x="2730700" y="2027352"/>
                </a:moveTo>
                <a:lnTo>
                  <a:pt x="2736495" y="2037661"/>
                </a:lnTo>
                <a:lnTo>
                  <a:pt x="2736495" y="2037660"/>
                </a:lnTo>
                <a:lnTo>
                  <a:pt x="2730700" y="2027352"/>
                </a:lnTo>
                <a:close/>
                <a:moveTo>
                  <a:pt x="2931437" y="2023063"/>
                </a:moveTo>
                <a:lnTo>
                  <a:pt x="2933728" y="2023063"/>
                </a:lnTo>
                <a:lnTo>
                  <a:pt x="2934874" y="2023063"/>
                </a:lnTo>
                <a:lnTo>
                  <a:pt x="2934874" y="2024380"/>
                </a:lnTo>
                <a:lnTo>
                  <a:pt x="2933358" y="2023928"/>
                </a:lnTo>
                <a:lnTo>
                  <a:pt x="2931808" y="2023928"/>
                </a:lnTo>
                <a:close/>
                <a:moveTo>
                  <a:pt x="4757179" y="2009354"/>
                </a:moveTo>
                <a:lnTo>
                  <a:pt x="4728194" y="2012300"/>
                </a:lnTo>
                <a:lnTo>
                  <a:pt x="4728196" y="2012340"/>
                </a:lnTo>
                <a:close/>
                <a:moveTo>
                  <a:pt x="2481952" y="2001167"/>
                </a:moveTo>
                <a:lnTo>
                  <a:pt x="2482727" y="2002898"/>
                </a:lnTo>
                <a:lnTo>
                  <a:pt x="2483468" y="2003312"/>
                </a:lnTo>
                <a:lnTo>
                  <a:pt x="2484647" y="2002898"/>
                </a:lnTo>
                <a:lnTo>
                  <a:pt x="2485018" y="2002484"/>
                </a:lnTo>
                <a:lnTo>
                  <a:pt x="2488859" y="2002898"/>
                </a:lnTo>
                <a:lnTo>
                  <a:pt x="2489263" y="2003763"/>
                </a:lnTo>
                <a:lnTo>
                  <a:pt x="2486164" y="2003763"/>
                </a:lnTo>
                <a:lnTo>
                  <a:pt x="2485018" y="2005042"/>
                </a:lnTo>
                <a:lnTo>
                  <a:pt x="2483872" y="2005042"/>
                </a:lnTo>
                <a:lnTo>
                  <a:pt x="2481548" y="2005042"/>
                </a:lnTo>
                <a:lnTo>
                  <a:pt x="2481548" y="2001619"/>
                </a:lnTo>
                <a:close/>
                <a:moveTo>
                  <a:pt x="2520024" y="1990031"/>
                </a:moveTo>
                <a:lnTo>
                  <a:pt x="2520394" y="1990031"/>
                </a:lnTo>
                <a:lnTo>
                  <a:pt x="2521169" y="1990445"/>
                </a:lnTo>
                <a:lnTo>
                  <a:pt x="2520394" y="1990445"/>
                </a:lnTo>
                <a:lnTo>
                  <a:pt x="2519619" y="1990445"/>
                </a:lnTo>
                <a:lnTo>
                  <a:pt x="2517699" y="1991724"/>
                </a:lnTo>
                <a:lnTo>
                  <a:pt x="2516553" y="1991724"/>
                </a:lnTo>
                <a:lnTo>
                  <a:pt x="2516924" y="1990859"/>
                </a:lnTo>
                <a:lnTo>
                  <a:pt x="2517699" y="1990445"/>
                </a:lnTo>
                <a:lnTo>
                  <a:pt x="2518070" y="1990445"/>
                </a:lnTo>
                <a:lnTo>
                  <a:pt x="2518474" y="1990445"/>
                </a:lnTo>
                <a:close/>
                <a:moveTo>
                  <a:pt x="2526156" y="1988301"/>
                </a:moveTo>
                <a:lnTo>
                  <a:pt x="2526560" y="1988301"/>
                </a:lnTo>
                <a:lnTo>
                  <a:pt x="2527301" y="1988715"/>
                </a:lnTo>
                <a:lnTo>
                  <a:pt x="2524606" y="1990031"/>
                </a:lnTo>
                <a:lnTo>
                  <a:pt x="2523865" y="1990445"/>
                </a:lnTo>
                <a:lnTo>
                  <a:pt x="2522685" y="1990445"/>
                </a:lnTo>
                <a:lnTo>
                  <a:pt x="2525381" y="1988715"/>
                </a:lnTo>
                <a:lnTo>
                  <a:pt x="2525785" y="1988715"/>
                </a:lnTo>
                <a:close/>
                <a:moveTo>
                  <a:pt x="7425845" y="1984011"/>
                </a:moveTo>
                <a:lnTo>
                  <a:pt x="7410077" y="1993003"/>
                </a:lnTo>
                <a:lnTo>
                  <a:pt x="7403541" y="2005456"/>
                </a:lnTo>
                <a:lnTo>
                  <a:pt x="7403541" y="2005456"/>
                </a:lnTo>
                <a:lnTo>
                  <a:pt x="7410077" y="1993004"/>
                </a:lnTo>
                <a:lnTo>
                  <a:pt x="7425845" y="1984012"/>
                </a:lnTo>
                <a:close/>
                <a:moveTo>
                  <a:pt x="2701893" y="1983560"/>
                </a:moveTo>
                <a:lnTo>
                  <a:pt x="2718032" y="1984425"/>
                </a:lnTo>
                <a:lnTo>
                  <a:pt x="2740336" y="1990031"/>
                </a:lnTo>
                <a:lnTo>
                  <a:pt x="2744176" y="1984012"/>
                </a:lnTo>
                <a:lnTo>
                  <a:pt x="2765335" y="1984426"/>
                </a:lnTo>
                <a:lnTo>
                  <a:pt x="2779923" y="1993003"/>
                </a:lnTo>
                <a:lnTo>
                  <a:pt x="2786864" y="1992589"/>
                </a:lnTo>
                <a:lnTo>
                  <a:pt x="2790705" y="2004628"/>
                </a:lnTo>
                <a:lnTo>
                  <a:pt x="2804923" y="2003763"/>
                </a:lnTo>
                <a:lnTo>
                  <a:pt x="2803777" y="2014071"/>
                </a:lnTo>
                <a:lnTo>
                  <a:pt x="2815300" y="2015350"/>
                </a:lnTo>
                <a:lnTo>
                  <a:pt x="2827227" y="2027352"/>
                </a:lnTo>
                <a:lnTo>
                  <a:pt x="2816075" y="2041535"/>
                </a:lnTo>
                <a:lnTo>
                  <a:pt x="2804148" y="2034650"/>
                </a:lnTo>
                <a:lnTo>
                  <a:pt x="2791480" y="2035516"/>
                </a:lnTo>
                <a:lnTo>
                  <a:pt x="2782989" y="2033823"/>
                </a:lnTo>
                <a:lnTo>
                  <a:pt x="2777632" y="2040256"/>
                </a:lnTo>
                <a:lnTo>
                  <a:pt x="2767255" y="2042400"/>
                </a:lnTo>
                <a:lnTo>
                  <a:pt x="2764156" y="2033823"/>
                </a:lnTo>
                <a:lnTo>
                  <a:pt x="2754554" y="2038977"/>
                </a:lnTo>
                <a:lnTo>
                  <a:pt x="2742256" y="2062566"/>
                </a:lnTo>
                <a:lnTo>
                  <a:pt x="2735316" y="2056998"/>
                </a:lnTo>
                <a:lnTo>
                  <a:pt x="2735316" y="2047555"/>
                </a:lnTo>
                <a:lnTo>
                  <a:pt x="2718032" y="2041536"/>
                </a:lnTo>
                <a:lnTo>
                  <a:pt x="2704959" y="2043680"/>
                </a:lnTo>
                <a:lnTo>
                  <a:pt x="2689191" y="2041536"/>
                </a:lnTo>
                <a:lnTo>
                  <a:pt x="2676119" y="2047555"/>
                </a:lnTo>
                <a:lnTo>
                  <a:pt x="2662642" y="2037247"/>
                </a:lnTo>
                <a:lnTo>
                  <a:pt x="2666112" y="2026073"/>
                </a:lnTo>
                <a:lnTo>
                  <a:pt x="2690337" y="2030813"/>
                </a:lnTo>
                <a:lnTo>
                  <a:pt x="2710350" y="2033372"/>
                </a:lnTo>
                <a:lnTo>
                  <a:pt x="2720323" y="2026073"/>
                </a:lnTo>
                <a:lnTo>
                  <a:pt x="2709946" y="2011062"/>
                </a:lnTo>
                <a:lnTo>
                  <a:pt x="2711495" y="1998157"/>
                </a:lnTo>
                <a:lnTo>
                  <a:pt x="2694953" y="1992589"/>
                </a:lnTo>
                <a:close/>
                <a:moveTo>
                  <a:pt x="5276870" y="1980136"/>
                </a:moveTo>
                <a:lnTo>
                  <a:pt x="5276870" y="1980137"/>
                </a:lnTo>
                <a:lnTo>
                  <a:pt x="5307260" y="1980137"/>
                </a:lnTo>
                <a:lnTo>
                  <a:pt x="5307260" y="1980136"/>
                </a:lnTo>
                <a:close/>
                <a:moveTo>
                  <a:pt x="7567722" y="1977126"/>
                </a:moveTo>
                <a:lnTo>
                  <a:pt x="7583085" y="1977578"/>
                </a:lnTo>
                <a:lnTo>
                  <a:pt x="7590801" y="1990858"/>
                </a:lnTo>
                <a:lnTo>
                  <a:pt x="7581165" y="2005907"/>
                </a:lnTo>
                <a:lnTo>
                  <a:pt x="7578099" y="2025207"/>
                </a:lnTo>
                <a:lnTo>
                  <a:pt x="7557345" y="2041949"/>
                </a:lnTo>
                <a:lnTo>
                  <a:pt x="7533895" y="2031226"/>
                </a:lnTo>
                <a:lnTo>
                  <a:pt x="7529279" y="2001618"/>
                </a:lnTo>
                <a:lnTo>
                  <a:pt x="7539656" y="1986569"/>
                </a:lnTo>
                <a:close/>
                <a:moveTo>
                  <a:pt x="4698599" y="1975444"/>
                </a:moveTo>
                <a:lnTo>
                  <a:pt x="4715123" y="1985290"/>
                </a:lnTo>
                <a:lnTo>
                  <a:pt x="4727407" y="1990852"/>
                </a:lnTo>
                <a:lnTo>
                  <a:pt x="4715123" y="1984877"/>
                </a:lnTo>
                <a:close/>
                <a:moveTo>
                  <a:pt x="510602" y="1971107"/>
                </a:moveTo>
                <a:lnTo>
                  <a:pt x="512523" y="1971558"/>
                </a:lnTo>
                <a:lnTo>
                  <a:pt x="521755" y="1977578"/>
                </a:lnTo>
                <a:lnTo>
                  <a:pt x="525595" y="1981001"/>
                </a:lnTo>
                <a:lnTo>
                  <a:pt x="528695" y="1985290"/>
                </a:lnTo>
                <a:lnTo>
                  <a:pt x="533311" y="1996877"/>
                </a:lnTo>
                <a:lnTo>
                  <a:pt x="532132" y="1999022"/>
                </a:lnTo>
                <a:lnTo>
                  <a:pt x="520239" y="2006772"/>
                </a:lnTo>
                <a:lnTo>
                  <a:pt x="510602" y="2011475"/>
                </a:lnTo>
                <a:lnTo>
                  <a:pt x="505615" y="2017494"/>
                </a:lnTo>
                <a:lnTo>
                  <a:pt x="499855" y="2012340"/>
                </a:lnTo>
                <a:lnTo>
                  <a:pt x="502920" y="2002897"/>
                </a:lnTo>
                <a:lnTo>
                  <a:pt x="501001" y="1990444"/>
                </a:lnTo>
                <a:lnTo>
                  <a:pt x="502920" y="1986569"/>
                </a:lnTo>
                <a:lnTo>
                  <a:pt x="508682" y="1981415"/>
                </a:lnTo>
                <a:lnTo>
                  <a:pt x="508682" y="1974568"/>
                </a:lnTo>
                <a:close/>
                <a:moveTo>
                  <a:pt x="7298557" y="1966404"/>
                </a:moveTo>
                <a:lnTo>
                  <a:pt x="7298557" y="1966405"/>
                </a:lnTo>
                <a:lnTo>
                  <a:pt x="7310888" y="1976713"/>
                </a:lnTo>
                <a:lnTo>
                  <a:pt x="7315099" y="1996878"/>
                </a:lnTo>
                <a:lnTo>
                  <a:pt x="7333563" y="1998609"/>
                </a:lnTo>
                <a:lnTo>
                  <a:pt x="7333563" y="1998608"/>
                </a:lnTo>
                <a:lnTo>
                  <a:pt x="7315100" y="1996878"/>
                </a:lnTo>
                <a:lnTo>
                  <a:pt x="7310888" y="1976261"/>
                </a:lnTo>
                <a:close/>
                <a:moveTo>
                  <a:pt x="496014" y="1945787"/>
                </a:moveTo>
                <a:lnTo>
                  <a:pt x="504841" y="1949211"/>
                </a:lnTo>
                <a:lnTo>
                  <a:pt x="510602" y="1954365"/>
                </a:lnTo>
                <a:lnTo>
                  <a:pt x="507536" y="1958240"/>
                </a:lnTo>
                <a:lnTo>
                  <a:pt x="497934" y="1960836"/>
                </a:lnTo>
                <a:lnTo>
                  <a:pt x="495239" y="1953537"/>
                </a:lnTo>
                <a:lnTo>
                  <a:pt x="492913" y="1950941"/>
                </a:lnTo>
                <a:lnTo>
                  <a:pt x="492913" y="1948797"/>
                </a:lnTo>
                <a:close/>
                <a:moveTo>
                  <a:pt x="7339160" y="1940209"/>
                </a:moveTo>
                <a:lnTo>
                  <a:pt x="7339324" y="1940219"/>
                </a:lnTo>
                <a:lnTo>
                  <a:pt x="7339324" y="1940219"/>
                </a:lnTo>
                <a:close/>
                <a:moveTo>
                  <a:pt x="480616" y="1938940"/>
                </a:moveTo>
                <a:lnTo>
                  <a:pt x="493319" y="1940219"/>
                </a:lnTo>
                <a:lnTo>
                  <a:pt x="491768" y="1943643"/>
                </a:lnTo>
                <a:lnTo>
                  <a:pt x="477921" y="1942777"/>
                </a:lnTo>
                <a:close/>
                <a:moveTo>
                  <a:pt x="2709946" y="1935931"/>
                </a:moveTo>
                <a:lnTo>
                  <a:pt x="2711496" y="1936345"/>
                </a:lnTo>
                <a:lnTo>
                  <a:pt x="2710350" y="1939354"/>
                </a:lnTo>
                <a:lnTo>
                  <a:pt x="2709575" y="1942364"/>
                </a:lnTo>
                <a:lnTo>
                  <a:pt x="2706105" y="1947067"/>
                </a:lnTo>
                <a:lnTo>
                  <a:pt x="2699939" y="1947932"/>
                </a:lnTo>
                <a:lnTo>
                  <a:pt x="2692662" y="1948798"/>
                </a:lnTo>
                <a:lnTo>
                  <a:pt x="2692258" y="1947067"/>
                </a:lnTo>
                <a:lnTo>
                  <a:pt x="2692258" y="1945788"/>
                </a:lnTo>
                <a:lnTo>
                  <a:pt x="2693033" y="1944509"/>
                </a:lnTo>
                <a:lnTo>
                  <a:pt x="2693033" y="1943229"/>
                </a:lnTo>
                <a:lnTo>
                  <a:pt x="2692662" y="1942778"/>
                </a:lnTo>
                <a:lnTo>
                  <a:pt x="2695357" y="1941913"/>
                </a:lnTo>
                <a:lnTo>
                  <a:pt x="2697278" y="1939354"/>
                </a:lnTo>
                <a:lnTo>
                  <a:pt x="2699939" y="1939354"/>
                </a:lnTo>
                <a:lnTo>
                  <a:pt x="2703039" y="1941085"/>
                </a:lnTo>
                <a:lnTo>
                  <a:pt x="2704555" y="1941085"/>
                </a:lnTo>
                <a:lnTo>
                  <a:pt x="2707655" y="1939354"/>
                </a:lnTo>
                <a:close/>
                <a:moveTo>
                  <a:pt x="7086331" y="1929911"/>
                </a:moveTo>
                <a:lnTo>
                  <a:pt x="7086331" y="1929912"/>
                </a:lnTo>
                <a:lnTo>
                  <a:pt x="7086386" y="1929939"/>
                </a:lnTo>
                <a:close/>
                <a:moveTo>
                  <a:pt x="2712271" y="1927315"/>
                </a:moveTo>
                <a:lnTo>
                  <a:pt x="2714191" y="1928632"/>
                </a:lnTo>
                <a:lnTo>
                  <a:pt x="2710721" y="1930325"/>
                </a:lnTo>
                <a:lnTo>
                  <a:pt x="2710350" y="1928632"/>
                </a:lnTo>
                <a:close/>
                <a:moveTo>
                  <a:pt x="464108" y="1921747"/>
                </a:moveTo>
                <a:lnTo>
                  <a:pt x="465253" y="1923891"/>
                </a:lnTo>
                <a:lnTo>
                  <a:pt x="470644" y="1935065"/>
                </a:lnTo>
                <a:lnTo>
                  <a:pt x="468690" y="1937209"/>
                </a:lnTo>
                <a:lnTo>
                  <a:pt x="466769" y="1936758"/>
                </a:lnTo>
                <a:lnTo>
                  <a:pt x="458313" y="1935930"/>
                </a:lnTo>
                <a:lnTo>
                  <a:pt x="456393" y="1927766"/>
                </a:lnTo>
                <a:lnTo>
                  <a:pt x="455616" y="1926487"/>
                </a:lnTo>
                <a:close/>
                <a:moveTo>
                  <a:pt x="4643035" y="1918399"/>
                </a:moveTo>
                <a:lnTo>
                  <a:pt x="4692415" y="1959519"/>
                </a:lnTo>
                <a:lnTo>
                  <a:pt x="4698573" y="1975415"/>
                </a:lnTo>
                <a:lnTo>
                  <a:pt x="4692415" y="1959106"/>
                </a:lnTo>
                <a:close/>
                <a:moveTo>
                  <a:pt x="7318940" y="1917458"/>
                </a:moveTo>
                <a:lnTo>
                  <a:pt x="7300881" y="1927315"/>
                </a:lnTo>
                <a:lnTo>
                  <a:pt x="7300848" y="1927298"/>
                </a:lnTo>
                <a:lnTo>
                  <a:pt x="7300881" y="1927316"/>
                </a:lnTo>
                <a:lnTo>
                  <a:pt x="7318940" y="1917459"/>
                </a:lnTo>
                <a:lnTo>
                  <a:pt x="7321928" y="1931281"/>
                </a:lnTo>
                <a:lnTo>
                  <a:pt x="7321928" y="1931280"/>
                </a:lnTo>
                <a:close/>
                <a:moveTo>
                  <a:pt x="2744952" y="1917044"/>
                </a:moveTo>
                <a:lnTo>
                  <a:pt x="2748388" y="1917872"/>
                </a:lnTo>
                <a:lnTo>
                  <a:pt x="2749163" y="1919189"/>
                </a:lnTo>
                <a:lnTo>
                  <a:pt x="2748388" y="1920016"/>
                </a:lnTo>
                <a:lnTo>
                  <a:pt x="2748388" y="1920882"/>
                </a:lnTo>
                <a:lnTo>
                  <a:pt x="2746872" y="1919189"/>
                </a:lnTo>
                <a:lnTo>
                  <a:pt x="2744177" y="1919189"/>
                </a:lnTo>
                <a:lnTo>
                  <a:pt x="2744177" y="1917458"/>
                </a:lnTo>
                <a:close/>
                <a:moveTo>
                  <a:pt x="2731104" y="1917044"/>
                </a:moveTo>
                <a:lnTo>
                  <a:pt x="2733799" y="1919189"/>
                </a:lnTo>
                <a:lnTo>
                  <a:pt x="2735720" y="1918323"/>
                </a:lnTo>
                <a:lnTo>
                  <a:pt x="2735720" y="1919189"/>
                </a:lnTo>
                <a:lnTo>
                  <a:pt x="2734945" y="1919602"/>
                </a:lnTo>
                <a:lnTo>
                  <a:pt x="2734574" y="1920016"/>
                </a:lnTo>
                <a:lnTo>
                  <a:pt x="2731475" y="1920882"/>
                </a:lnTo>
                <a:lnTo>
                  <a:pt x="2730700" y="1920016"/>
                </a:lnTo>
                <a:lnTo>
                  <a:pt x="2730700" y="1919189"/>
                </a:lnTo>
                <a:close/>
                <a:moveTo>
                  <a:pt x="2739561" y="1913583"/>
                </a:moveTo>
                <a:lnTo>
                  <a:pt x="2742256" y="1913583"/>
                </a:lnTo>
                <a:lnTo>
                  <a:pt x="2742627" y="1917044"/>
                </a:lnTo>
                <a:lnTo>
                  <a:pt x="2743031" y="1917458"/>
                </a:lnTo>
                <a:lnTo>
                  <a:pt x="2742627" y="1917872"/>
                </a:lnTo>
                <a:lnTo>
                  <a:pt x="2741111" y="1917044"/>
                </a:lnTo>
                <a:lnTo>
                  <a:pt x="2740706" y="1915727"/>
                </a:lnTo>
                <a:lnTo>
                  <a:pt x="2740336" y="1915727"/>
                </a:lnTo>
                <a:lnTo>
                  <a:pt x="2739561" y="1914862"/>
                </a:lnTo>
                <a:close/>
                <a:moveTo>
                  <a:pt x="6115463" y="1912304"/>
                </a:moveTo>
                <a:lnTo>
                  <a:pt x="6103165" y="1980136"/>
                </a:lnTo>
                <a:lnTo>
                  <a:pt x="6025876" y="2014485"/>
                </a:lnTo>
                <a:lnTo>
                  <a:pt x="5950136" y="2027351"/>
                </a:lnTo>
                <a:lnTo>
                  <a:pt x="5926282" y="2043265"/>
                </a:lnTo>
                <a:lnTo>
                  <a:pt x="5909369" y="2078893"/>
                </a:lnTo>
                <a:lnTo>
                  <a:pt x="5897442" y="2084461"/>
                </a:lnTo>
                <a:lnTo>
                  <a:pt x="5893413" y="2078384"/>
                </a:lnTo>
                <a:lnTo>
                  <a:pt x="5897442" y="2084462"/>
                </a:lnTo>
                <a:lnTo>
                  <a:pt x="5909369" y="2078894"/>
                </a:lnTo>
                <a:lnTo>
                  <a:pt x="5926283" y="2043266"/>
                </a:lnTo>
                <a:lnTo>
                  <a:pt x="5950137" y="2027352"/>
                </a:lnTo>
                <a:lnTo>
                  <a:pt x="6025876" y="2014485"/>
                </a:lnTo>
                <a:lnTo>
                  <a:pt x="6031508" y="2027249"/>
                </a:lnTo>
                <a:lnTo>
                  <a:pt x="6025876" y="2014485"/>
                </a:lnTo>
                <a:lnTo>
                  <a:pt x="6103165" y="1980136"/>
                </a:lnTo>
                <a:close/>
                <a:moveTo>
                  <a:pt x="7094013" y="1910581"/>
                </a:moveTo>
                <a:lnTo>
                  <a:pt x="7096319" y="1934873"/>
                </a:lnTo>
                <a:lnTo>
                  <a:pt x="7096708" y="1935066"/>
                </a:lnTo>
                <a:close/>
                <a:moveTo>
                  <a:pt x="7093914" y="1910326"/>
                </a:moveTo>
                <a:lnTo>
                  <a:pt x="7094012" y="1910573"/>
                </a:lnTo>
                <a:lnTo>
                  <a:pt x="7094012" y="1910574"/>
                </a:lnTo>
                <a:lnTo>
                  <a:pt x="7094013" y="1910574"/>
                </a:lnTo>
                <a:close/>
                <a:moveTo>
                  <a:pt x="7267055" y="1908015"/>
                </a:moveTo>
                <a:lnTo>
                  <a:pt x="7267055" y="1908016"/>
                </a:lnTo>
                <a:lnTo>
                  <a:pt x="7267129" y="1908059"/>
                </a:lnTo>
                <a:close/>
                <a:moveTo>
                  <a:pt x="426036" y="1904140"/>
                </a:moveTo>
                <a:lnTo>
                  <a:pt x="432168" y="1904591"/>
                </a:lnTo>
                <a:lnTo>
                  <a:pt x="430652" y="1912718"/>
                </a:lnTo>
                <a:lnTo>
                  <a:pt x="426811" y="1915727"/>
                </a:lnTo>
                <a:lnTo>
                  <a:pt x="419095" y="1910159"/>
                </a:lnTo>
                <a:lnTo>
                  <a:pt x="421017" y="1907150"/>
                </a:lnTo>
                <a:close/>
                <a:moveTo>
                  <a:pt x="2712271" y="1896428"/>
                </a:moveTo>
                <a:lnTo>
                  <a:pt x="2714191" y="1897707"/>
                </a:lnTo>
                <a:lnTo>
                  <a:pt x="2715707" y="1898121"/>
                </a:lnTo>
                <a:lnTo>
                  <a:pt x="2716482" y="1898121"/>
                </a:lnTo>
                <a:lnTo>
                  <a:pt x="2719548" y="1898572"/>
                </a:lnTo>
                <a:lnTo>
                  <a:pt x="2721502" y="1900265"/>
                </a:lnTo>
                <a:lnTo>
                  <a:pt x="2721873" y="1900717"/>
                </a:lnTo>
                <a:lnTo>
                  <a:pt x="2720323" y="1901996"/>
                </a:lnTo>
                <a:lnTo>
                  <a:pt x="2718032" y="1899852"/>
                </a:lnTo>
                <a:lnTo>
                  <a:pt x="2715707" y="1899438"/>
                </a:lnTo>
                <a:lnTo>
                  <a:pt x="2712271" y="1899852"/>
                </a:lnTo>
                <a:lnTo>
                  <a:pt x="2710721" y="1899438"/>
                </a:lnTo>
                <a:close/>
                <a:moveTo>
                  <a:pt x="7376694" y="1887802"/>
                </a:moveTo>
                <a:lnTo>
                  <a:pt x="7376621" y="1887812"/>
                </a:lnTo>
                <a:lnTo>
                  <a:pt x="7355867" y="1887812"/>
                </a:lnTo>
                <a:lnTo>
                  <a:pt x="7343165" y="1895976"/>
                </a:lnTo>
                <a:lnTo>
                  <a:pt x="7330092" y="1901582"/>
                </a:lnTo>
                <a:lnTo>
                  <a:pt x="7338696" y="1937590"/>
                </a:lnTo>
                <a:lnTo>
                  <a:pt x="7330093" y="1901582"/>
                </a:lnTo>
                <a:lnTo>
                  <a:pt x="7343165" y="1895976"/>
                </a:lnTo>
                <a:lnTo>
                  <a:pt x="7343165" y="1895977"/>
                </a:lnTo>
                <a:lnTo>
                  <a:pt x="7356237" y="1887813"/>
                </a:lnTo>
                <a:lnTo>
                  <a:pt x="7376621" y="1887813"/>
                </a:lnTo>
                <a:close/>
                <a:moveTo>
                  <a:pt x="2694178" y="1886985"/>
                </a:moveTo>
                <a:lnTo>
                  <a:pt x="2693033" y="1889129"/>
                </a:lnTo>
                <a:lnTo>
                  <a:pt x="2693403" y="1893832"/>
                </a:lnTo>
                <a:lnTo>
                  <a:pt x="2689192" y="1899852"/>
                </a:lnTo>
                <a:lnTo>
                  <a:pt x="2685721" y="1901582"/>
                </a:lnTo>
                <a:lnTo>
                  <a:pt x="2682251" y="1904592"/>
                </a:lnTo>
                <a:lnTo>
                  <a:pt x="2680331" y="1905871"/>
                </a:lnTo>
                <a:lnTo>
                  <a:pt x="2681510" y="1904140"/>
                </a:lnTo>
                <a:lnTo>
                  <a:pt x="2685351" y="1900717"/>
                </a:lnTo>
                <a:lnTo>
                  <a:pt x="2687271" y="1898121"/>
                </a:lnTo>
                <a:lnTo>
                  <a:pt x="2688787" y="1897707"/>
                </a:lnTo>
                <a:lnTo>
                  <a:pt x="2689192" y="1896428"/>
                </a:lnTo>
                <a:lnTo>
                  <a:pt x="2690741" y="1895977"/>
                </a:lnTo>
                <a:lnTo>
                  <a:pt x="2691483" y="1893832"/>
                </a:lnTo>
                <a:lnTo>
                  <a:pt x="2691483" y="1892967"/>
                </a:lnTo>
                <a:lnTo>
                  <a:pt x="2689967" y="1890822"/>
                </a:lnTo>
                <a:lnTo>
                  <a:pt x="2690741" y="1889129"/>
                </a:lnTo>
                <a:lnTo>
                  <a:pt x="2691112" y="1887399"/>
                </a:lnTo>
                <a:close/>
                <a:moveTo>
                  <a:pt x="7102125" y="1885695"/>
                </a:moveTo>
                <a:lnTo>
                  <a:pt x="7101324" y="1887812"/>
                </a:lnTo>
                <a:lnTo>
                  <a:pt x="7101324" y="1887813"/>
                </a:lnTo>
                <a:close/>
                <a:moveTo>
                  <a:pt x="2682251" y="1883524"/>
                </a:moveTo>
                <a:lnTo>
                  <a:pt x="2684205" y="1884389"/>
                </a:lnTo>
                <a:lnTo>
                  <a:pt x="2685351" y="1886533"/>
                </a:lnTo>
                <a:lnTo>
                  <a:pt x="2688046" y="1887399"/>
                </a:lnTo>
                <a:lnTo>
                  <a:pt x="2689192" y="1887813"/>
                </a:lnTo>
                <a:lnTo>
                  <a:pt x="2687271" y="1889543"/>
                </a:lnTo>
                <a:lnTo>
                  <a:pt x="2683430" y="1887399"/>
                </a:lnTo>
                <a:lnTo>
                  <a:pt x="2682251" y="1887813"/>
                </a:lnTo>
                <a:lnTo>
                  <a:pt x="2681881" y="1885668"/>
                </a:lnTo>
                <a:lnTo>
                  <a:pt x="2681881" y="1884840"/>
                </a:lnTo>
                <a:close/>
                <a:moveTo>
                  <a:pt x="2473496" y="1871523"/>
                </a:moveTo>
                <a:lnTo>
                  <a:pt x="2496171" y="1874081"/>
                </a:lnTo>
                <a:lnTo>
                  <a:pt x="2516554" y="1874532"/>
                </a:lnTo>
                <a:lnTo>
                  <a:pt x="2540374" y="1885668"/>
                </a:lnTo>
                <a:lnTo>
                  <a:pt x="2549235" y="1898573"/>
                </a:lnTo>
                <a:lnTo>
                  <a:pt x="2574235" y="1894284"/>
                </a:lnTo>
                <a:lnTo>
                  <a:pt x="2583062" y="1902410"/>
                </a:lnTo>
                <a:lnTo>
                  <a:pt x="2603075" y="1923892"/>
                </a:lnTo>
                <a:lnTo>
                  <a:pt x="2617664" y="1938941"/>
                </a:lnTo>
                <a:lnTo>
                  <a:pt x="2626525" y="1938941"/>
                </a:lnTo>
                <a:lnTo>
                  <a:pt x="2641518" y="1945788"/>
                </a:lnTo>
                <a:lnTo>
                  <a:pt x="2638822" y="1954817"/>
                </a:lnTo>
                <a:lnTo>
                  <a:pt x="2658061" y="1956510"/>
                </a:lnTo>
                <a:lnTo>
                  <a:pt x="2676490" y="1970693"/>
                </a:lnTo>
                <a:lnTo>
                  <a:pt x="2672649" y="1978857"/>
                </a:lnTo>
                <a:lnTo>
                  <a:pt x="2654590" y="1983146"/>
                </a:lnTo>
                <a:lnTo>
                  <a:pt x="2636902" y="1984425"/>
                </a:lnTo>
                <a:lnTo>
                  <a:pt x="2618439" y="1981867"/>
                </a:lnTo>
                <a:lnTo>
                  <a:pt x="2580367" y="1985291"/>
                </a:lnTo>
                <a:lnTo>
                  <a:pt x="2600380" y="1966404"/>
                </a:lnTo>
                <a:lnTo>
                  <a:pt x="2590003" y="1957375"/>
                </a:lnTo>
                <a:lnTo>
                  <a:pt x="2573460" y="1955231"/>
                </a:lnTo>
                <a:lnTo>
                  <a:pt x="2565003" y="1945374"/>
                </a:lnTo>
                <a:lnTo>
                  <a:pt x="2561162" y="1926036"/>
                </a:lnTo>
                <a:lnTo>
                  <a:pt x="2545765" y="1927316"/>
                </a:lnTo>
                <a:lnTo>
                  <a:pt x="2522316" y="1917873"/>
                </a:lnTo>
                <a:lnTo>
                  <a:pt x="2515004" y="1911025"/>
                </a:lnTo>
                <a:lnTo>
                  <a:pt x="2481548" y="1905871"/>
                </a:lnTo>
                <a:lnTo>
                  <a:pt x="2472721" y="1898573"/>
                </a:lnTo>
                <a:lnTo>
                  <a:pt x="2483873" y="1889995"/>
                </a:lnTo>
                <a:lnTo>
                  <a:pt x="2458099" y="1888264"/>
                </a:lnTo>
                <a:lnTo>
                  <a:pt x="2436974" y="1906285"/>
                </a:lnTo>
                <a:lnTo>
                  <a:pt x="2425822" y="1906737"/>
                </a:lnTo>
                <a:lnTo>
                  <a:pt x="2421577" y="1915314"/>
                </a:lnTo>
                <a:lnTo>
                  <a:pt x="2407359" y="1919189"/>
                </a:lnTo>
                <a:lnTo>
                  <a:pt x="2396981" y="1915728"/>
                </a:lnTo>
                <a:lnTo>
                  <a:pt x="2411974" y="1905006"/>
                </a:lnTo>
                <a:lnTo>
                  <a:pt x="2418881" y="1892967"/>
                </a:lnTo>
                <a:lnTo>
                  <a:pt x="2431954" y="1885255"/>
                </a:lnTo>
                <a:lnTo>
                  <a:pt x="2446576" y="1878370"/>
                </a:lnTo>
                <a:lnTo>
                  <a:pt x="2466555" y="1874946"/>
                </a:lnTo>
                <a:close/>
                <a:moveTo>
                  <a:pt x="7056919" y="1870600"/>
                </a:moveTo>
                <a:lnTo>
                  <a:pt x="7064397" y="1878369"/>
                </a:lnTo>
                <a:lnTo>
                  <a:pt x="7064397" y="1878368"/>
                </a:lnTo>
                <a:close/>
                <a:moveTo>
                  <a:pt x="7422004" y="1865916"/>
                </a:moveTo>
                <a:lnTo>
                  <a:pt x="7421646" y="1866246"/>
                </a:lnTo>
                <a:lnTo>
                  <a:pt x="7422004" y="1865917"/>
                </a:lnTo>
                <a:lnTo>
                  <a:pt x="7436222" y="1878821"/>
                </a:lnTo>
                <a:lnTo>
                  <a:pt x="7461222" y="1884841"/>
                </a:lnTo>
                <a:lnTo>
                  <a:pt x="7461222" y="1884840"/>
                </a:lnTo>
                <a:lnTo>
                  <a:pt x="7436222" y="1878821"/>
                </a:lnTo>
                <a:close/>
                <a:moveTo>
                  <a:pt x="6107738" y="1859416"/>
                </a:moveTo>
                <a:lnTo>
                  <a:pt x="6107781" y="1859935"/>
                </a:lnTo>
                <a:lnTo>
                  <a:pt x="6107781" y="1859935"/>
                </a:lnTo>
                <a:close/>
                <a:moveTo>
                  <a:pt x="2658802" y="1855194"/>
                </a:moveTo>
                <a:lnTo>
                  <a:pt x="2660722" y="1859483"/>
                </a:lnTo>
                <a:lnTo>
                  <a:pt x="2661901" y="1862945"/>
                </a:lnTo>
                <a:lnTo>
                  <a:pt x="2663047" y="1866368"/>
                </a:lnTo>
                <a:lnTo>
                  <a:pt x="2663822" y="1872801"/>
                </a:lnTo>
                <a:lnTo>
                  <a:pt x="2666517" y="1874946"/>
                </a:lnTo>
                <a:lnTo>
                  <a:pt x="2668437" y="1877956"/>
                </a:lnTo>
                <a:lnTo>
                  <a:pt x="2668437" y="1881379"/>
                </a:lnTo>
                <a:lnTo>
                  <a:pt x="2668033" y="1882696"/>
                </a:lnTo>
                <a:lnTo>
                  <a:pt x="2665742" y="1875811"/>
                </a:lnTo>
                <a:lnTo>
                  <a:pt x="2661901" y="1874081"/>
                </a:lnTo>
                <a:lnTo>
                  <a:pt x="2659206" y="1872388"/>
                </a:lnTo>
                <a:lnTo>
                  <a:pt x="2659981" y="1871522"/>
                </a:lnTo>
                <a:lnTo>
                  <a:pt x="2661901" y="1870657"/>
                </a:lnTo>
                <a:lnTo>
                  <a:pt x="2662272" y="1868513"/>
                </a:lnTo>
                <a:lnTo>
                  <a:pt x="2661901" y="1866368"/>
                </a:lnTo>
                <a:lnTo>
                  <a:pt x="2659981" y="1861628"/>
                </a:lnTo>
                <a:lnTo>
                  <a:pt x="2659206" y="1858618"/>
                </a:lnTo>
                <a:lnTo>
                  <a:pt x="2658802" y="1857790"/>
                </a:lnTo>
                <a:close/>
                <a:moveTo>
                  <a:pt x="2640743" y="1855194"/>
                </a:moveTo>
                <a:lnTo>
                  <a:pt x="2641888" y="1855646"/>
                </a:lnTo>
                <a:lnTo>
                  <a:pt x="2645359" y="1859483"/>
                </a:lnTo>
                <a:lnTo>
                  <a:pt x="2646504" y="1861214"/>
                </a:lnTo>
                <a:lnTo>
                  <a:pt x="2648829" y="1862945"/>
                </a:lnTo>
                <a:lnTo>
                  <a:pt x="2647650" y="1862493"/>
                </a:lnTo>
                <a:lnTo>
                  <a:pt x="2645729" y="1861628"/>
                </a:lnTo>
                <a:lnTo>
                  <a:pt x="2641518" y="1857790"/>
                </a:lnTo>
                <a:lnTo>
                  <a:pt x="2639597" y="1857339"/>
                </a:lnTo>
                <a:close/>
                <a:moveTo>
                  <a:pt x="6003580" y="1843630"/>
                </a:moveTo>
                <a:lnTo>
                  <a:pt x="6015870" y="1877955"/>
                </a:lnTo>
                <a:lnTo>
                  <a:pt x="6096629" y="1895111"/>
                </a:lnTo>
                <a:lnTo>
                  <a:pt x="6096675" y="1895043"/>
                </a:lnTo>
                <a:lnTo>
                  <a:pt x="6016274" y="1877956"/>
                </a:lnTo>
                <a:close/>
                <a:moveTo>
                  <a:pt x="7242055" y="1841876"/>
                </a:moveTo>
                <a:lnTo>
                  <a:pt x="7215135" y="1847030"/>
                </a:lnTo>
                <a:lnTo>
                  <a:pt x="7215134" y="1847025"/>
                </a:lnTo>
                <a:lnTo>
                  <a:pt x="7215135" y="1847031"/>
                </a:lnTo>
                <a:lnTo>
                  <a:pt x="7242055" y="1841877"/>
                </a:lnTo>
                <a:lnTo>
                  <a:pt x="7253207" y="1872802"/>
                </a:lnTo>
                <a:lnTo>
                  <a:pt x="7270896" y="1880100"/>
                </a:lnTo>
                <a:lnTo>
                  <a:pt x="7270896" y="1880100"/>
                </a:lnTo>
                <a:lnTo>
                  <a:pt x="7253207" y="1872801"/>
                </a:lnTo>
                <a:close/>
                <a:moveTo>
                  <a:pt x="7101324" y="1841462"/>
                </a:moveTo>
                <a:lnTo>
                  <a:pt x="7105443" y="1875896"/>
                </a:lnTo>
                <a:lnTo>
                  <a:pt x="7101375" y="1841479"/>
                </a:lnTo>
                <a:close/>
                <a:moveTo>
                  <a:pt x="2683026" y="1839732"/>
                </a:moveTo>
                <a:lnTo>
                  <a:pt x="2683430" y="1839732"/>
                </a:lnTo>
                <a:lnTo>
                  <a:pt x="2683801" y="1841463"/>
                </a:lnTo>
                <a:lnTo>
                  <a:pt x="2681510" y="1844886"/>
                </a:lnTo>
                <a:lnTo>
                  <a:pt x="2679960" y="1844886"/>
                </a:lnTo>
                <a:lnTo>
                  <a:pt x="2681510" y="1840183"/>
                </a:lnTo>
                <a:close/>
                <a:moveTo>
                  <a:pt x="6112874" y="1834672"/>
                </a:moveTo>
                <a:lnTo>
                  <a:pt x="6118158" y="1839318"/>
                </a:lnTo>
                <a:lnTo>
                  <a:pt x="6118158" y="1839318"/>
                </a:lnTo>
                <a:close/>
                <a:moveTo>
                  <a:pt x="2598459" y="1833750"/>
                </a:moveTo>
                <a:lnTo>
                  <a:pt x="2599201" y="1835443"/>
                </a:lnTo>
                <a:lnTo>
                  <a:pt x="2599201" y="1835894"/>
                </a:lnTo>
                <a:lnTo>
                  <a:pt x="2596539" y="1838039"/>
                </a:lnTo>
                <a:lnTo>
                  <a:pt x="2598459" y="1839732"/>
                </a:lnTo>
                <a:lnTo>
                  <a:pt x="2600380" y="1836308"/>
                </a:lnTo>
                <a:lnTo>
                  <a:pt x="2601525" y="1839318"/>
                </a:lnTo>
                <a:lnTo>
                  <a:pt x="2601525" y="1844021"/>
                </a:lnTo>
                <a:lnTo>
                  <a:pt x="2601525" y="1844886"/>
                </a:lnTo>
                <a:lnTo>
                  <a:pt x="2601525" y="1846203"/>
                </a:lnTo>
                <a:lnTo>
                  <a:pt x="2601525" y="1846617"/>
                </a:lnTo>
                <a:lnTo>
                  <a:pt x="2601525" y="1848347"/>
                </a:lnTo>
                <a:lnTo>
                  <a:pt x="2599605" y="1852636"/>
                </a:lnTo>
                <a:lnTo>
                  <a:pt x="2594619" y="1852185"/>
                </a:lnTo>
                <a:lnTo>
                  <a:pt x="2594989" y="1848347"/>
                </a:lnTo>
                <a:lnTo>
                  <a:pt x="2593844" y="1847896"/>
                </a:lnTo>
                <a:lnTo>
                  <a:pt x="2593439" y="1842328"/>
                </a:lnTo>
                <a:lnTo>
                  <a:pt x="2591923" y="1840597"/>
                </a:lnTo>
                <a:lnTo>
                  <a:pt x="2590003" y="1836308"/>
                </a:lnTo>
                <a:lnTo>
                  <a:pt x="2591519" y="1835443"/>
                </a:lnTo>
                <a:lnTo>
                  <a:pt x="2593439" y="1835443"/>
                </a:lnTo>
                <a:lnTo>
                  <a:pt x="2594619" y="1834578"/>
                </a:lnTo>
                <a:lnTo>
                  <a:pt x="2596910" y="1834578"/>
                </a:lnTo>
                <a:close/>
                <a:moveTo>
                  <a:pt x="6969017" y="1830770"/>
                </a:moveTo>
                <a:lnTo>
                  <a:pt x="6979056" y="1835894"/>
                </a:lnTo>
                <a:lnTo>
                  <a:pt x="6979056" y="1835894"/>
                </a:lnTo>
                <a:close/>
                <a:moveTo>
                  <a:pt x="4927349" y="1824721"/>
                </a:moveTo>
                <a:lnTo>
                  <a:pt x="4927349" y="1824721"/>
                </a:lnTo>
                <a:lnTo>
                  <a:pt x="4948137" y="1840183"/>
                </a:lnTo>
                <a:lnTo>
                  <a:pt x="4960030" y="1861628"/>
                </a:lnTo>
                <a:lnTo>
                  <a:pt x="4870847" y="1926901"/>
                </a:lnTo>
                <a:lnTo>
                  <a:pt x="4794704" y="1994320"/>
                </a:lnTo>
                <a:lnTo>
                  <a:pt x="4757407" y="2009331"/>
                </a:lnTo>
                <a:lnTo>
                  <a:pt x="4757406" y="2009331"/>
                </a:lnTo>
                <a:lnTo>
                  <a:pt x="4757811" y="2087471"/>
                </a:lnTo>
                <a:lnTo>
                  <a:pt x="4743559" y="2110646"/>
                </a:lnTo>
                <a:lnTo>
                  <a:pt x="4740864" y="2131714"/>
                </a:lnTo>
                <a:lnTo>
                  <a:pt x="4717414" y="2136868"/>
                </a:lnTo>
                <a:lnTo>
                  <a:pt x="4680892" y="2140292"/>
                </a:lnTo>
                <a:lnTo>
                  <a:pt x="4671290" y="2151879"/>
                </a:lnTo>
                <a:lnTo>
                  <a:pt x="4653972" y="2153610"/>
                </a:lnTo>
                <a:lnTo>
                  <a:pt x="4636689" y="2153610"/>
                </a:lnTo>
                <a:lnTo>
                  <a:pt x="4636689" y="2153610"/>
                </a:lnTo>
                <a:lnTo>
                  <a:pt x="4653973" y="2153610"/>
                </a:lnTo>
                <a:lnTo>
                  <a:pt x="4653973" y="2153610"/>
                </a:lnTo>
                <a:lnTo>
                  <a:pt x="4671290" y="2151880"/>
                </a:lnTo>
                <a:lnTo>
                  <a:pt x="4680892" y="2140292"/>
                </a:lnTo>
                <a:lnTo>
                  <a:pt x="4717414" y="2136869"/>
                </a:lnTo>
                <a:lnTo>
                  <a:pt x="4740864" y="2131715"/>
                </a:lnTo>
                <a:lnTo>
                  <a:pt x="4743559" y="2110646"/>
                </a:lnTo>
                <a:lnTo>
                  <a:pt x="4757811" y="2087471"/>
                </a:lnTo>
                <a:lnTo>
                  <a:pt x="4757407" y="2009331"/>
                </a:lnTo>
                <a:lnTo>
                  <a:pt x="4794704" y="1994320"/>
                </a:lnTo>
                <a:lnTo>
                  <a:pt x="4870848" y="1927316"/>
                </a:lnTo>
                <a:lnTo>
                  <a:pt x="4960030" y="1861628"/>
                </a:lnTo>
                <a:lnTo>
                  <a:pt x="5002347" y="1876677"/>
                </a:lnTo>
                <a:lnTo>
                  <a:pt x="5017340" y="1895563"/>
                </a:lnTo>
                <a:lnTo>
                  <a:pt x="5036174" y="1882696"/>
                </a:lnTo>
                <a:lnTo>
                  <a:pt x="5043856" y="1935931"/>
                </a:lnTo>
                <a:lnTo>
                  <a:pt x="5053492" y="1944509"/>
                </a:lnTo>
                <a:lnTo>
                  <a:pt x="5054233" y="1955682"/>
                </a:lnTo>
                <a:lnTo>
                  <a:pt x="5065385" y="1967270"/>
                </a:lnTo>
                <a:lnTo>
                  <a:pt x="5065385" y="1967270"/>
                </a:lnTo>
                <a:lnTo>
                  <a:pt x="5054233" y="1955682"/>
                </a:lnTo>
                <a:lnTo>
                  <a:pt x="5053492" y="1944508"/>
                </a:lnTo>
                <a:lnTo>
                  <a:pt x="5043856" y="1935931"/>
                </a:lnTo>
                <a:lnTo>
                  <a:pt x="5036174" y="1882696"/>
                </a:lnTo>
                <a:lnTo>
                  <a:pt x="5017340" y="1895562"/>
                </a:lnTo>
                <a:lnTo>
                  <a:pt x="5002348" y="1876676"/>
                </a:lnTo>
                <a:lnTo>
                  <a:pt x="4960030" y="1861628"/>
                </a:lnTo>
                <a:lnTo>
                  <a:pt x="4948137" y="1840183"/>
                </a:lnTo>
                <a:close/>
                <a:moveTo>
                  <a:pt x="7130535" y="1820846"/>
                </a:moveTo>
                <a:lnTo>
                  <a:pt x="7123628" y="1848761"/>
                </a:lnTo>
                <a:lnTo>
                  <a:pt x="7123613" y="1848756"/>
                </a:lnTo>
                <a:lnTo>
                  <a:pt x="7123628" y="1848761"/>
                </a:lnTo>
                <a:lnTo>
                  <a:pt x="7130535" y="1820846"/>
                </a:lnTo>
                <a:close/>
                <a:moveTo>
                  <a:pt x="2652670" y="1819980"/>
                </a:moveTo>
                <a:lnTo>
                  <a:pt x="2654186" y="1820432"/>
                </a:lnTo>
                <a:lnTo>
                  <a:pt x="2656511" y="1828596"/>
                </a:lnTo>
                <a:lnTo>
                  <a:pt x="2656511" y="1829424"/>
                </a:lnTo>
                <a:lnTo>
                  <a:pt x="2661126" y="1837174"/>
                </a:lnTo>
                <a:lnTo>
                  <a:pt x="2661126" y="1838453"/>
                </a:lnTo>
                <a:lnTo>
                  <a:pt x="2659206" y="1838453"/>
                </a:lnTo>
                <a:lnTo>
                  <a:pt x="2656511" y="1839318"/>
                </a:lnTo>
                <a:lnTo>
                  <a:pt x="2656106" y="1839318"/>
                </a:lnTo>
                <a:lnTo>
                  <a:pt x="2656511" y="1838039"/>
                </a:lnTo>
                <a:lnTo>
                  <a:pt x="2658431" y="1836308"/>
                </a:lnTo>
                <a:lnTo>
                  <a:pt x="2658802" y="1834578"/>
                </a:lnTo>
                <a:lnTo>
                  <a:pt x="2656881" y="1832885"/>
                </a:lnTo>
                <a:lnTo>
                  <a:pt x="2654961" y="1826865"/>
                </a:lnTo>
                <a:lnTo>
                  <a:pt x="2653445" y="1825586"/>
                </a:lnTo>
                <a:lnTo>
                  <a:pt x="2653445" y="1823442"/>
                </a:lnTo>
                <a:lnTo>
                  <a:pt x="2651524" y="1821297"/>
                </a:lnTo>
                <a:lnTo>
                  <a:pt x="2652265" y="1820432"/>
                </a:lnTo>
                <a:close/>
                <a:moveTo>
                  <a:pt x="4514426" y="1810542"/>
                </a:moveTo>
                <a:lnTo>
                  <a:pt x="4474024" y="1810989"/>
                </a:lnTo>
                <a:lnTo>
                  <a:pt x="4485580" y="1958241"/>
                </a:lnTo>
                <a:lnTo>
                  <a:pt x="4497103" y="2105944"/>
                </a:lnTo>
                <a:lnTo>
                  <a:pt x="4502089" y="2110233"/>
                </a:lnTo>
                <a:lnTo>
                  <a:pt x="4502089" y="2110232"/>
                </a:lnTo>
                <a:lnTo>
                  <a:pt x="4497473" y="2105943"/>
                </a:lnTo>
                <a:lnTo>
                  <a:pt x="4485950" y="1958240"/>
                </a:lnTo>
                <a:lnTo>
                  <a:pt x="4474428" y="1811402"/>
                </a:lnTo>
                <a:lnTo>
                  <a:pt x="4514429" y="1810545"/>
                </a:lnTo>
                <a:close/>
                <a:moveTo>
                  <a:pt x="7072113" y="1810537"/>
                </a:moveTo>
                <a:lnTo>
                  <a:pt x="7064397" y="1839318"/>
                </a:lnTo>
                <a:lnTo>
                  <a:pt x="7052874" y="1841048"/>
                </a:lnTo>
                <a:lnTo>
                  <a:pt x="7047484" y="1860800"/>
                </a:lnTo>
                <a:lnTo>
                  <a:pt x="7047484" y="1860800"/>
                </a:lnTo>
                <a:lnTo>
                  <a:pt x="7052875" y="1841462"/>
                </a:lnTo>
                <a:lnTo>
                  <a:pt x="7064398" y="1839318"/>
                </a:lnTo>
                <a:close/>
                <a:moveTo>
                  <a:pt x="2608432" y="1807114"/>
                </a:moveTo>
                <a:lnTo>
                  <a:pt x="2611903" y="1807114"/>
                </a:lnTo>
                <a:lnTo>
                  <a:pt x="2613048" y="1807979"/>
                </a:lnTo>
                <a:lnTo>
                  <a:pt x="2610757" y="1809258"/>
                </a:lnTo>
                <a:lnTo>
                  <a:pt x="2608062" y="1809672"/>
                </a:lnTo>
                <a:lnTo>
                  <a:pt x="2606141" y="1809258"/>
                </a:lnTo>
                <a:lnTo>
                  <a:pt x="2605366" y="1808393"/>
                </a:lnTo>
                <a:lnTo>
                  <a:pt x="2606512" y="1807528"/>
                </a:lnTo>
                <a:close/>
                <a:moveTo>
                  <a:pt x="2590744" y="1802825"/>
                </a:moveTo>
                <a:lnTo>
                  <a:pt x="2593439" y="1804969"/>
                </a:lnTo>
                <a:lnTo>
                  <a:pt x="2594989" y="1807114"/>
                </a:lnTo>
                <a:lnTo>
                  <a:pt x="2594619" y="1809672"/>
                </a:lnTo>
                <a:lnTo>
                  <a:pt x="2595360" y="1811854"/>
                </a:lnTo>
                <a:lnTo>
                  <a:pt x="2596910" y="1816557"/>
                </a:lnTo>
                <a:lnTo>
                  <a:pt x="2599201" y="1819980"/>
                </a:lnTo>
                <a:lnTo>
                  <a:pt x="2598830" y="1823442"/>
                </a:lnTo>
                <a:lnTo>
                  <a:pt x="2598459" y="1826865"/>
                </a:lnTo>
                <a:lnTo>
                  <a:pt x="2598459" y="1827731"/>
                </a:lnTo>
                <a:lnTo>
                  <a:pt x="2594989" y="1829875"/>
                </a:lnTo>
                <a:lnTo>
                  <a:pt x="2593844" y="1831154"/>
                </a:lnTo>
                <a:lnTo>
                  <a:pt x="2591148" y="1832019"/>
                </a:lnTo>
                <a:lnTo>
                  <a:pt x="2589598" y="1833750"/>
                </a:lnTo>
                <a:lnTo>
                  <a:pt x="2589228" y="1831568"/>
                </a:lnTo>
                <a:lnTo>
                  <a:pt x="2587678" y="1829424"/>
                </a:lnTo>
                <a:lnTo>
                  <a:pt x="2587678" y="1826865"/>
                </a:lnTo>
                <a:lnTo>
                  <a:pt x="2586128" y="1827731"/>
                </a:lnTo>
                <a:lnTo>
                  <a:pt x="2584983" y="1827279"/>
                </a:lnTo>
                <a:lnTo>
                  <a:pt x="2581917" y="1825135"/>
                </a:lnTo>
                <a:lnTo>
                  <a:pt x="2580771" y="1822576"/>
                </a:lnTo>
                <a:lnTo>
                  <a:pt x="2583467" y="1822125"/>
                </a:lnTo>
                <a:lnTo>
                  <a:pt x="2583467" y="1823442"/>
                </a:lnTo>
                <a:lnTo>
                  <a:pt x="2585758" y="1821297"/>
                </a:lnTo>
                <a:lnTo>
                  <a:pt x="2585387" y="1820432"/>
                </a:lnTo>
                <a:lnTo>
                  <a:pt x="2584983" y="1818287"/>
                </a:lnTo>
                <a:lnTo>
                  <a:pt x="2588824" y="1812268"/>
                </a:lnTo>
                <a:lnTo>
                  <a:pt x="2589598" y="1809258"/>
                </a:lnTo>
                <a:lnTo>
                  <a:pt x="2589228" y="1803239"/>
                </a:lnTo>
                <a:close/>
                <a:moveTo>
                  <a:pt x="7835337" y="1799402"/>
                </a:moveTo>
                <a:lnTo>
                  <a:pt x="7849185" y="1809673"/>
                </a:lnTo>
                <a:lnTo>
                  <a:pt x="7848781" y="1830741"/>
                </a:lnTo>
                <a:lnTo>
                  <a:pt x="7843019" y="1885255"/>
                </a:lnTo>
                <a:lnTo>
                  <a:pt x="7836483" y="1913170"/>
                </a:lnTo>
                <a:lnTo>
                  <a:pt x="7817245" y="1884389"/>
                </a:lnTo>
                <a:lnTo>
                  <a:pt x="7810338" y="1859070"/>
                </a:lnTo>
                <a:lnTo>
                  <a:pt x="7819569" y="1825135"/>
                </a:lnTo>
                <a:close/>
                <a:moveTo>
                  <a:pt x="2629961" y="1790372"/>
                </a:moveTo>
                <a:lnTo>
                  <a:pt x="2631511" y="1792930"/>
                </a:lnTo>
                <a:lnTo>
                  <a:pt x="2635352" y="1796805"/>
                </a:lnTo>
                <a:lnTo>
                  <a:pt x="2638822" y="1798536"/>
                </a:lnTo>
                <a:lnTo>
                  <a:pt x="2641888" y="1803239"/>
                </a:lnTo>
                <a:lnTo>
                  <a:pt x="2643438" y="1804969"/>
                </a:lnTo>
                <a:lnTo>
                  <a:pt x="2643809" y="1806249"/>
                </a:lnTo>
                <a:lnTo>
                  <a:pt x="2641888" y="1813547"/>
                </a:lnTo>
                <a:lnTo>
                  <a:pt x="2640743" y="1817836"/>
                </a:lnTo>
                <a:lnTo>
                  <a:pt x="2640743" y="1821297"/>
                </a:lnTo>
                <a:lnTo>
                  <a:pt x="2639597" y="1820432"/>
                </a:lnTo>
                <a:lnTo>
                  <a:pt x="2639193" y="1818287"/>
                </a:lnTo>
                <a:lnTo>
                  <a:pt x="2637677" y="1816557"/>
                </a:lnTo>
                <a:lnTo>
                  <a:pt x="2637272" y="1816143"/>
                </a:lnTo>
                <a:lnTo>
                  <a:pt x="2639968" y="1815692"/>
                </a:lnTo>
                <a:lnTo>
                  <a:pt x="2640743" y="1811854"/>
                </a:lnTo>
                <a:lnTo>
                  <a:pt x="2642663" y="1808393"/>
                </a:lnTo>
                <a:lnTo>
                  <a:pt x="2642663" y="1805383"/>
                </a:lnTo>
                <a:lnTo>
                  <a:pt x="2639597" y="1801960"/>
                </a:lnTo>
                <a:lnTo>
                  <a:pt x="2638418" y="1798950"/>
                </a:lnTo>
                <a:lnTo>
                  <a:pt x="2634981" y="1797671"/>
                </a:lnTo>
                <a:lnTo>
                  <a:pt x="2631882" y="1795075"/>
                </a:lnTo>
                <a:lnTo>
                  <a:pt x="2629961" y="1794661"/>
                </a:lnTo>
                <a:lnTo>
                  <a:pt x="2627670" y="1795075"/>
                </a:lnTo>
                <a:lnTo>
                  <a:pt x="2629220" y="1792930"/>
                </a:lnTo>
                <a:lnTo>
                  <a:pt x="2629591" y="1790786"/>
                </a:lnTo>
                <a:close/>
                <a:moveTo>
                  <a:pt x="6957897" y="1783487"/>
                </a:moveTo>
                <a:lnTo>
                  <a:pt x="6980201" y="1801546"/>
                </a:lnTo>
                <a:lnTo>
                  <a:pt x="6980201" y="1801545"/>
                </a:lnTo>
                <a:close/>
                <a:moveTo>
                  <a:pt x="7231309" y="1775645"/>
                </a:moveTo>
                <a:lnTo>
                  <a:pt x="7231678" y="1778333"/>
                </a:lnTo>
                <a:lnTo>
                  <a:pt x="7231678" y="1778333"/>
                </a:lnTo>
                <a:close/>
                <a:moveTo>
                  <a:pt x="4328703" y="1774077"/>
                </a:moveTo>
                <a:lnTo>
                  <a:pt x="4315233" y="1817423"/>
                </a:lnTo>
                <a:lnTo>
                  <a:pt x="4277566" y="1853916"/>
                </a:lnTo>
                <a:lnTo>
                  <a:pt x="4267930" y="1901131"/>
                </a:lnTo>
                <a:lnTo>
                  <a:pt x="4257182" y="1917045"/>
                </a:lnTo>
                <a:lnTo>
                  <a:pt x="4253712" y="1929046"/>
                </a:lnTo>
                <a:lnTo>
                  <a:pt x="4194147" y="1932054"/>
                </a:lnTo>
                <a:lnTo>
                  <a:pt x="4253712" y="1929460"/>
                </a:lnTo>
                <a:lnTo>
                  <a:pt x="4257183" y="1917045"/>
                </a:lnTo>
                <a:lnTo>
                  <a:pt x="4267930" y="1901582"/>
                </a:lnTo>
                <a:lnTo>
                  <a:pt x="4277566" y="1854329"/>
                </a:lnTo>
                <a:lnTo>
                  <a:pt x="4315234" y="1817836"/>
                </a:lnTo>
                <a:close/>
                <a:moveTo>
                  <a:pt x="4888133" y="1771912"/>
                </a:moveTo>
                <a:lnTo>
                  <a:pt x="4888131" y="1771914"/>
                </a:lnTo>
                <a:lnTo>
                  <a:pt x="4904304" y="1797257"/>
                </a:lnTo>
                <a:lnTo>
                  <a:pt x="4905449" y="1811854"/>
                </a:lnTo>
                <a:lnTo>
                  <a:pt x="4915051" y="1831154"/>
                </a:lnTo>
                <a:lnTo>
                  <a:pt x="4915052" y="1831154"/>
                </a:lnTo>
                <a:lnTo>
                  <a:pt x="4905449" y="1811854"/>
                </a:lnTo>
                <a:lnTo>
                  <a:pt x="4904304" y="1797257"/>
                </a:lnTo>
                <a:close/>
                <a:moveTo>
                  <a:pt x="5988208" y="1771493"/>
                </a:moveTo>
                <a:lnTo>
                  <a:pt x="5997406" y="1782208"/>
                </a:lnTo>
                <a:lnTo>
                  <a:pt x="5999731" y="1801959"/>
                </a:lnTo>
                <a:lnTo>
                  <a:pt x="5995890" y="1822576"/>
                </a:lnTo>
                <a:lnTo>
                  <a:pt x="5988579" y="1824720"/>
                </a:lnTo>
                <a:lnTo>
                  <a:pt x="5980123" y="1818287"/>
                </a:lnTo>
                <a:lnTo>
                  <a:pt x="5976282" y="1792930"/>
                </a:lnTo>
                <a:lnTo>
                  <a:pt x="5981268" y="1775330"/>
                </a:lnTo>
                <a:close/>
                <a:moveTo>
                  <a:pt x="6120449" y="1762051"/>
                </a:moveTo>
                <a:lnTo>
                  <a:pt x="6123919" y="1765061"/>
                </a:lnTo>
                <a:lnTo>
                  <a:pt x="6122774" y="1779198"/>
                </a:lnTo>
                <a:lnTo>
                  <a:pt x="6120449" y="1785632"/>
                </a:lnTo>
                <a:lnTo>
                  <a:pt x="6114317" y="1773639"/>
                </a:lnTo>
                <a:close/>
                <a:moveTo>
                  <a:pt x="6963659" y="1760325"/>
                </a:moveTo>
                <a:lnTo>
                  <a:pt x="6963658" y="1760328"/>
                </a:lnTo>
                <a:lnTo>
                  <a:pt x="6986737" y="1774925"/>
                </a:lnTo>
                <a:lnTo>
                  <a:pt x="6999810" y="1777054"/>
                </a:lnTo>
                <a:lnTo>
                  <a:pt x="7005571" y="1800680"/>
                </a:lnTo>
                <a:lnTo>
                  <a:pt x="7005572" y="1800680"/>
                </a:lnTo>
                <a:lnTo>
                  <a:pt x="6999810" y="1777054"/>
                </a:lnTo>
                <a:lnTo>
                  <a:pt x="6986738" y="1774922"/>
                </a:lnTo>
                <a:close/>
                <a:moveTo>
                  <a:pt x="2586903" y="1748314"/>
                </a:moveTo>
                <a:lnTo>
                  <a:pt x="2589228" y="1750459"/>
                </a:lnTo>
                <a:lnTo>
                  <a:pt x="2591923" y="1751738"/>
                </a:lnTo>
                <a:lnTo>
                  <a:pt x="2593844" y="1751738"/>
                </a:lnTo>
                <a:lnTo>
                  <a:pt x="2594989" y="1750459"/>
                </a:lnTo>
                <a:lnTo>
                  <a:pt x="2599605" y="1751286"/>
                </a:lnTo>
                <a:lnTo>
                  <a:pt x="2603446" y="1750007"/>
                </a:lnTo>
                <a:lnTo>
                  <a:pt x="2604221" y="1751738"/>
                </a:lnTo>
                <a:lnTo>
                  <a:pt x="2603446" y="1752603"/>
                </a:lnTo>
                <a:lnTo>
                  <a:pt x="2595360" y="1753882"/>
                </a:lnTo>
                <a:lnTo>
                  <a:pt x="2587678" y="1756441"/>
                </a:lnTo>
                <a:lnTo>
                  <a:pt x="2583467" y="1758171"/>
                </a:lnTo>
                <a:lnTo>
                  <a:pt x="2581512" y="1758171"/>
                </a:lnTo>
                <a:lnTo>
                  <a:pt x="2579996" y="1757757"/>
                </a:lnTo>
                <a:lnTo>
                  <a:pt x="2576155" y="1751738"/>
                </a:lnTo>
                <a:lnTo>
                  <a:pt x="2577301" y="1752152"/>
                </a:lnTo>
                <a:lnTo>
                  <a:pt x="2580367" y="1755613"/>
                </a:lnTo>
                <a:lnTo>
                  <a:pt x="2583062" y="1754748"/>
                </a:lnTo>
                <a:lnTo>
                  <a:pt x="2585387" y="1752603"/>
                </a:lnTo>
                <a:lnTo>
                  <a:pt x="2585758" y="1751286"/>
                </a:lnTo>
                <a:lnTo>
                  <a:pt x="2585758" y="1750459"/>
                </a:lnTo>
                <a:close/>
                <a:moveTo>
                  <a:pt x="7010689" y="1745922"/>
                </a:moveTo>
                <a:lnTo>
                  <a:pt x="7030942" y="1747872"/>
                </a:lnTo>
                <a:lnTo>
                  <a:pt x="7031196" y="1747861"/>
                </a:lnTo>
                <a:close/>
                <a:moveTo>
                  <a:pt x="2606916" y="1743160"/>
                </a:moveTo>
                <a:lnTo>
                  <a:pt x="2608837" y="1743574"/>
                </a:lnTo>
                <a:lnTo>
                  <a:pt x="2611903" y="1743988"/>
                </a:lnTo>
                <a:lnTo>
                  <a:pt x="2615373" y="1744853"/>
                </a:lnTo>
                <a:lnTo>
                  <a:pt x="2617293" y="1746998"/>
                </a:lnTo>
                <a:lnTo>
                  <a:pt x="2619214" y="1750007"/>
                </a:lnTo>
                <a:lnTo>
                  <a:pt x="2620359" y="1751286"/>
                </a:lnTo>
                <a:lnTo>
                  <a:pt x="2621505" y="1751738"/>
                </a:lnTo>
                <a:lnTo>
                  <a:pt x="2620763" y="1752603"/>
                </a:lnTo>
                <a:lnTo>
                  <a:pt x="2621505" y="1753882"/>
                </a:lnTo>
                <a:lnTo>
                  <a:pt x="2623425" y="1754748"/>
                </a:lnTo>
                <a:lnTo>
                  <a:pt x="2625750" y="1757757"/>
                </a:lnTo>
                <a:lnTo>
                  <a:pt x="2625346" y="1764191"/>
                </a:lnTo>
                <a:lnTo>
                  <a:pt x="2621505" y="1767200"/>
                </a:lnTo>
                <a:lnTo>
                  <a:pt x="2619584" y="1777054"/>
                </a:lnTo>
                <a:lnTo>
                  <a:pt x="2618439" y="1778333"/>
                </a:lnTo>
                <a:lnTo>
                  <a:pt x="2617664" y="1778785"/>
                </a:lnTo>
                <a:lnTo>
                  <a:pt x="2616148" y="1775778"/>
                </a:lnTo>
                <a:lnTo>
                  <a:pt x="2614227" y="1774499"/>
                </a:lnTo>
                <a:lnTo>
                  <a:pt x="2617664" y="1771903"/>
                </a:lnTo>
                <a:lnTo>
                  <a:pt x="2619214" y="1769759"/>
                </a:lnTo>
                <a:lnTo>
                  <a:pt x="2619584" y="1765470"/>
                </a:lnTo>
                <a:lnTo>
                  <a:pt x="2620763" y="1762912"/>
                </a:lnTo>
                <a:lnTo>
                  <a:pt x="2620763" y="1760729"/>
                </a:lnTo>
                <a:lnTo>
                  <a:pt x="2621909" y="1758585"/>
                </a:lnTo>
                <a:lnTo>
                  <a:pt x="2621505" y="1756441"/>
                </a:lnTo>
                <a:lnTo>
                  <a:pt x="2619214" y="1754296"/>
                </a:lnTo>
                <a:lnTo>
                  <a:pt x="2615743" y="1746132"/>
                </a:lnTo>
                <a:lnTo>
                  <a:pt x="2608432" y="1744439"/>
                </a:lnTo>
                <a:lnTo>
                  <a:pt x="2604591" y="1744439"/>
                </a:lnTo>
                <a:close/>
                <a:moveTo>
                  <a:pt x="4895847" y="1736696"/>
                </a:moveTo>
                <a:lnTo>
                  <a:pt x="4895847" y="1736700"/>
                </a:lnTo>
                <a:lnTo>
                  <a:pt x="4898138" y="1758180"/>
                </a:lnTo>
                <a:lnTo>
                  <a:pt x="4898138" y="1758179"/>
                </a:lnTo>
                <a:close/>
                <a:moveTo>
                  <a:pt x="4414027" y="1735929"/>
                </a:moveTo>
                <a:lnTo>
                  <a:pt x="4414052" y="1737145"/>
                </a:lnTo>
                <a:lnTo>
                  <a:pt x="4414052" y="1737145"/>
                </a:lnTo>
                <a:close/>
                <a:moveTo>
                  <a:pt x="7164067" y="1732645"/>
                </a:moveTo>
                <a:lnTo>
                  <a:pt x="7134780" y="1756036"/>
                </a:lnTo>
                <a:lnTo>
                  <a:pt x="7139396" y="1775334"/>
                </a:lnTo>
                <a:lnTo>
                  <a:pt x="7139396" y="1775334"/>
                </a:lnTo>
                <a:lnTo>
                  <a:pt x="7135150" y="1756033"/>
                </a:lnTo>
                <a:close/>
                <a:moveTo>
                  <a:pt x="4417145" y="1727281"/>
                </a:moveTo>
                <a:lnTo>
                  <a:pt x="4417118" y="1727702"/>
                </a:lnTo>
                <a:lnTo>
                  <a:pt x="4415973" y="1779650"/>
                </a:lnTo>
                <a:lnTo>
                  <a:pt x="4330227" y="1777920"/>
                </a:lnTo>
                <a:lnTo>
                  <a:pt x="4329081" y="1865503"/>
                </a:lnTo>
                <a:lnTo>
                  <a:pt x="4304082" y="1868099"/>
                </a:lnTo>
                <a:lnTo>
                  <a:pt x="4304080" y="1868104"/>
                </a:lnTo>
                <a:lnTo>
                  <a:pt x="4304082" y="1868099"/>
                </a:lnTo>
                <a:lnTo>
                  <a:pt x="4329081" y="1865503"/>
                </a:lnTo>
                <a:lnTo>
                  <a:pt x="4330227" y="1777920"/>
                </a:lnTo>
                <a:lnTo>
                  <a:pt x="4415973" y="1779650"/>
                </a:lnTo>
                <a:lnTo>
                  <a:pt x="4417118" y="1727704"/>
                </a:lnTo>
                <a:lnTo>
                  <a:pt x="4474214" y="1776130"/>
                </a:lnTo>
                <a:close/>
                <a:moveTo>
                  <a:pt x="7177850" y="1717437"/>
                </a:moveTo>
                <a:lnTo>
                  <a:pt x="7183838" y="1737975"/>
                </a:lnTo>
                <a:lnTo>
                  <a:pt x="7183970" y="1738013"/>
                </a:lnTo>
                <a:close/>
                <a:moveTo>
                  <a:pt x="4176423" y="1712645"/>
                </a:moveTo>
                <a:lnTo>
                  <a:pt x="4177198" y="1713511"/>
                </a:lnTo>
                <a:lnTo>
                  <a:pt x="4174503" y="1719530"/>
                </a:lnTo>
                <a:lnTo>
                  <a:pt x="4171066" y="1717386"/>
                </a:lnTo>
                <a:lnTo>
                  <a:pt x="4170662" y="1716107"/>
                </a:lnTo>
                <a:lnTo>
                  <a:pt x="4169887" y="1715241"/>
                </a:lnTo>
                <a:lnTo>
                  <a:pt x="4172986" y="1715241"/>
                </a:lnTo>
                <a:close/>
                <a:moveTo>
                  <a:pt x="7027325" y="1707571"/>
                </a:moveTo>
                <a:lnTo>
                  <a:pt x="7037478" y="1715257"/>
                </a:lnTo>
                <a:lnTo>
                  <a:pt x="7037631" y="1715382"/>
                </a:lnTo>
                <a:lnTo>
                  <a:pt x="7037481" y="1715256"/>
                </a:lnTo>
                <a:lnTo>
                  <a:pt x="7037478" y="1715257"/>
                </a:lnTo>
                <a:close/>
                <a:moveTo>
                  <a:pt x="7010591" y="1704948"/>
                </a:moveTo>
                <a:lnTo>
                  <a:pt x="7024049" y="1705350"/>
                </a:lnTo>
                <a:lnTo>
                  <a:pt x="7024405" y="1705361"/>
                </a:lnTo>
                <a:lnTo>
                  <a:pt x="7024406" y="1705361"/>
                </a:lnTo>
                <a:lnTo>
                  <a:pt x="7024049" y="1705350"/>
                </a:lnTo>
                <a:lnTo>
                  <a:pt x="7010592" y="1704948"/>
                </a:lnTo>
                <a:close/>
                <a:moveTo>
                  <a:pt x="4896218" y="1702347"/>
                </a:moveTo>
                <a:lnTo>
                  <a:pt x="4896217" y="1702351"/>
                </a:lnTo>
                <a:lnTo>
                  <a:pt x="4898509" y="1717812"/>
                </a:lnTo>
                <a:lnTo>
                  <a:pt x="4898509" y="1717810"/>
                </a:lnTo>
                <a:close/>
                <a:moveTo>
                  <a:pt x="4234878" y="1701509"/>
                </a:moveTo>
                <a:lnTo>
                  <a:pt x="4241044" y="1702337"/>
                </a:lnTo>
                <a:lnTo>
                  <a:pt x="4241785" y="1701509"/>
                </a:lnTo>
                <a:lnTo>
                  <a:pt x="4242190" y="1701509"/>
                </a:lnTo>
                <a:lnTo>
                  <a:pt x="4242190" y="1702337"/>
                </a:lnTo>
                <a:lnTo>
                  <a:pt x="4242190" y="1704933"/>
                </a:lnTo>
                <a:lnTo>
                  <a:pt x="4242560" y="1707077"/>
                </a:lnTo>
                <a:lnTo>
                  <a:pt x="4242190" y="1711366"/>
                </a:lnTo>
                <a:lnTo>
                  <a:pt x="4241044" y="1713511"/>
                </a:lnTo>
                <a:lnTo>
                  <a:pt x="4237944" y="1715655"/>
                </a:lnTo>
                <a:lnTo>
                  <a:pt x="4235249" y="1715241"/>
                </a:lnTo>
                <a:lnTo>
                  <a:pt x="4234104" y="1714376"/>
                </a:lnTo>
                <a:lnTo>
                  <a:pt x="4231408" y="1710952"/>
                </a:lnTo>
                <a:lnTo>
                  <a:pt x="4231408" y="1707077"/>
                </a:lnTo>
                <a:lnTo>
                  <a:pt x="4234104" y="1704933"/>
                </a:lnTo>
                <a:close/>
                <a:moveTo>
                  <a:pt x="4194111" y="1700193"/>
                </a:moveTo>
                <a:lnTo>
                  <a:pt x="4194886" y="1700193"/>
                </a:lnTo>
                <a:lnTo>
                  <a:pt x="4197582" y="1701923"/>
                </a:lnTo>
                <a:lnTo>
                  <a:pt x="4197952" y="1703202"/>
                </a:lnTo>
                <a:lnTo>
                  <a:pt x="4197952" y="1704481"/>
                </a:lnTo>
                <a:lnTo>
                  <a:pt x="4195661" y="1706664"/>
                </a:lnTo>
                <a:lnTo>
                  <a:pt x="4194516" y="1706664"/>
                </a:lnTo>
                <a:lnTo>
                  <a:pt x="4193336" y="1705798"/>
                </a:lnTo>
                <a:lnTo>
                  <a:pt x="4192191" y="1703202"/>
                </a:lnTo>
                <a:lnTo>
                  <a:pt x="4192966" y="1701058"/>
                </a:lnTo>
                <a:close/>
                <a:moveTo>
                  <a:pt x="6990208" y="1696784"/>
                </a:moveTo>
                <a:lnTo>
                  <a:pt x="6977910" y="1705361"/>
                </a:lnTo>
                <a:lnTo>
                  <a:pt x="6965208" y="1731132"/>
                </a:lnTo>
                <a:lnTo>
                  <a:pt x="6966677" y="1737229"/>
                </a:lnTo>
                <a:lnTo>
                  <a:pt x="6966758" y="1737564"/>
                </a:lnTo>
                <a:lnTo>
                  <a:pt x="6966758" y="1737563"/>
                </a:lnTo>
                <a:lnTo>
                  <a:pt x="6966677" y="1737229"/>
                </a:lnTo>
                <a:lnTo>
                  <a:pt x="6965209" y="1731134"/>
                </a:lnTo>
                <a:lnTo>
                  <a:pt x="6977911" y="1705361"/>
                </a:lnTo>
                <a:lnTo>
                  <a:pt x="6990208" y="1696784"/>
                </a:lnTo>
                <a:lnTo>
                  <a:pt x="7008826" y="1704242"/>
                </a:lnTo>
                <a:close/>
                <a:moveTo>
                  <a:pt x="7194156" y="1696120"/>
                </a:moveTo>
                <a:lnTo>
                  <a:pt x="7180905" y="1698063"/>
                </a:lnTo>
                <a:lnTo>
                  <a:pt x="7185519" y="1710963"/>
                </a:lnTo>
                <a:lnTo>
                  <a:pt x="7185520" y="1710963"/>
                </a:lnTo>
                <a:lnTo>
                  <a:pt x="7181308" y="1698058"/>
                </a:lnTo>
                <a:close/>
                <a:moveTo>
                  <a:pt x="4223726" y="1687326"/>
                </a:moveTo>
                <a:lnTo>
                  <a:pt x="4223726" y="1689057"/>
                </a:lnTo>
                <a:lnTo>
                  <a:pt x="4217965" y="1694211"/>
                </a:lnTo>
                <a:lnTo>
                  <a:pt x="4215640" y="1701923"/>
                </a:lnTo>
                <a:lnTo>
                  <a:pt x="4213720" y="1704933"/>
                </a:lnTo>
                <a:lnTo>
                  <a:pt x="4212204" y="1706212"/>
                </a:lnTo>
                <a:lnTo>
                  <a:pt x="4209508" y="1707077"/>
                </a:lnTo>
                <a:lnTo>
                  <a:pt x="4206038" y="1702337"/>
                </a:lnTo>
                <a:lnTo>
                  <a:pt x="4204118" y="1696769"/>
                </a:lnTo>
                <a:lnTo>
                  <a:pt x="4203343" y="1695490"/>
                </a:lnTo>
                <a:lnTo>
                  <a:pt x="4205263" y="1694211"/>
                </a:lnTo>
                <a:lnTo>
                  <a:pt x="4207588" y="1694211"/>
                </a:lnTo>
                <a:lnTo>
                  <a:pt x="4212204" y="1693759"/>
                </a:lnTo>
                <a:lnTo>
                  <a:pt x="4213720" y="1693346"/>
                </a:lnTo>
                <a:lnTo>
                  <a:pt x="4219111" y="1687740"/>
                </a:lnTo>
                <a:close/>
                <a:moveTo>
                  <a:pt x="4280632" y="1681758"/>
                </a:moveTo>
                <a:lnTo>
                  <a:pt x="4282553" y="1681758"/>
                </a:lnTo>
                <a:lnTo>
                  <a:pt x="4282923" y="1681758"/>
                </a:lnTo>
                <a:lnTo>
                  <a:pt x="4284102" y="1683451"/>
                </a:lnTo>
                <a:lnTo>
                  <a:pt x="4284102" y="1687326"/>
                </a:lnTo>
                <a:lnTo>
                  <a:pt x="4282553" y="1693346"/>
                </a:lnTo>
                <a:lnTo>
                  <a:pt x="4281003" y="1698500"/>
                </a:lnTo>
                <a:lnTo>
                  <a:pt x="4273725" y="1701058"/>
                </a:lnTo>
                <a:lnTo>
                  <a:pt x="4269851" y="1704933"/>
                </a:lnTo>
                <a:lnTo>
                  <a:pt x="4266414" y="1704481"/>
                </a:lnTo>
                <a:lnTo>
                  <a:pt x="4266010" y="1704068"/>
                </a:lnTo>
                <a:lnTo>
                  <a:pt x="4269480" y="1702789"/>
                </a:lnTo>
                <a:lnTo>
                  <a:pt x="4272950" y="1699779"/>
                </a:lnTo>
                <a:lnTo>
                  <a:pt x="4275241" y="1693346"/>
                </a:lnTo>
                <a:lnTo>
                  <a:pt x="4278712" y="1686047"/>
                </a:lnTo>
                <a:lnTo>
                  <a:pt x="4279082" y="1683037"/>
                </a:lnTo>
                <a:close/>
                <a:moveTo>
                  <a:pt x="6728354" y="1679623"/>
                </a:moveTo>
                <a:lnTo>
                  <a:pt x="6728354" y="1679626"/>
                </a:lnTo>
                <a:lnTo>
                  <a:pt x="6755644" y="1693358"/>
                </a:lnTo>
                <a:lnTo>
                  <a:pt x="6783710" y="1709648"/>
                </a:lnTo>
                <a:lnTo>
                  <a:pt x="6820636" y="1728571"/>
                </a:lnTo>
                <a:lnTo>
                  <a:pt x="6857158" y="1733275"/>
                </a:lnTo>
                <a:lnTo>
                  <a:pt x="6875217" y="1750468"/>
                </a:lnTo>
                <a:lnTo>
                  <a:pt x="6896005" y="1753891"/>
                </a:lnTo>
                <a:lnTo>
                  <a:pt x="6928686" y="1762055"/>
                </a:lnTo>
                <a:lnTo>
                  <a:pt x="6950990" y="1761190"/>
                </a:lnTo>
                <a:lnTo>
                  <a:pt x="6950990" y="1761186"/>
                </a:lnTo>
                <a:lnTo>
                  <a:pt x="6928687" y="1761600"/>
                </a:lnTo>
                <a:lnTo>
                  <a:pt x="6896005" y="1753888"/>
                </a:lnTo>
                <a:lnTo>
                  <a:pt x="6875217" y="1750464"/>
                </a:lnTo>
                <a:lnTo>
                  <a:pt x="6857158" y="1733271"/>
                </a:lnTo>
                <a:lnTo>
                  <a:pt x="6820636" y="1728568"/>
                </a:lnTo>
                <a:lnTo>
                  <a:pt x="6783710" y="1709644"/>
                </a:lnTo>
                <a:lnTo>
                  <a:pt x="6755645" y="1692903"/>
                </a:lnTo>
                <a:close/>
                <a:moveTo>
                  <a:pt x="7157454" y="1678763"/>
                </a:moveTo>
                <a:lnTo>
                  <a:pt x="7151694" y="1693358"/>
                </a:lnTo>
                <a:lnTo>
                  <a:pt x="7157455" y="1678764"/>
                </a:lnTo>
                <a:close/>
                <a:moveTo>
                  <a:pt x="4177198" y="1678297"/>
                </a:moveTo>
                <a:lnTo>
                  <a:pt x="4180668" y="1678297"/>
                </a:lnTo>
                <a:lnTo>
                  <a:pt x="4182184" y="1680441"/>
                </a:lnTo>
                <a:lnTo>
                  <a:pt x="4182589" y="1682586"/>
                </a:lnTo>
                <a:lnTo>
                  <a:pt x="4181443" y="1683451"/>
                </a:lnTo>
                <a:lnTo>
                  <a:pt x="4182184" y="1686047"/>
                </a:lnTo>
                <a:lnTo>
                  <a:pt x="4181443" y="1687740"/>
                </a:lnTo>
                <a:lnTo>
                  <a:pt x="4179118" y="1690336"/>
                </a:lnTo>
                <a:lnTo>
                  <a:pt x="4178748" y="1690336"/>
                </a:lnTo>
                <a:lnTo>
                  <a:pt x="4178343" y="1687740"/>
                </a:lnTo>
                <a:lnTo>
                  <a:pt x="4175277" y="1681307"/>
                </a:lnTo>
                <a:close/>
                <a:moveTo>
                  <a:pt x="6538431" y="1674360"/>
                </a:moveTo>
                <a:lnTo>
                  <a:pt x="6538399" y="1674467"/>
                </a:lnTo>
                <a:lnTo>
                  <a:pt x="6516869" y="1710509"/>
                </a:lnTo>
                <a:lnTo>
                  <a:pt x="6486109" y="1707499"/>
                </a:lnTo>
                <a:lnTo>
                  <a:pt x="6462659" y="1743165"/>
                </a:lnTo>
                <a:lnTo>
                  <a:pt x="6462661" y="1743166"/>
                </a:lnTo>
                <a:lnTo>
                  <a:pt x="6486109" y="1707503"/>
                </a:lnTo>
                <a:lnTo>
                  <a:pt x="6516869" y="1710513"/>
                </a:lnTo>
                <a:lnTo>
                  <a:pt x="6538399" y="1674472"/>
                </a:lnTo>
                <a:close/>
                <a:moveTo>
                  <a:pt x="4294075" y="1664565"/>
                </a:moveTo>
                <a:lnTo>
                  <a:pt x="4294850" y="1666296"/>
                </a:lnTo>
                <a:lnTo>
                  <a:pt x="4294075" y="1667989"/>
                </a:lnTo>
                <a:lnTo>
                  <a:pt x="4293705" y="1672729"/>
                </a:lnTo>
                <a:lnTo>
                  <a:pt x="4291009" y="1674460"/>
                </a:lnTo>
                <a:lnTo>
                  <a:pt x="4286798" y="1676152"/>
                </a:lnTo>
                <a:lnTo>
                  <a:pt x="4285248" y="1677883"/>
                </a:lnTo>
                <a:lnTo>
                  <a:pt x="4283327" y="1677469"/>
                </a:lnTo>
                <a:lnTo>
                  <a:pt x="4284473" y="1672729"/>
                </a:lnTo>
                <a:lnTo>
                  <a:pt x="4285248" y="1670998"/>
                </a:lnTo>
                <a:lnTo>
                  <a:pt x="4289089" y="1668854"/>
                </a:lnTo>
                <a:lnTo>
                  <a:pt x="4292155" y="1667989"/>
                </a:lnTo>
                <a:lnTo>
                  <a:pt x="4292930" y="1665844"/>
                </a:lnTo>
                <a:close/>
                <a:moveTo>
                  <a:pt x="6223114" y="1644831"/>
                </a:moveTo>
                <a:lnTo>
                  <a:pt x="6238506" y="1662433"/>
                </a:lnTo>
                <a:lnTo>
                  <a:pt x="6251949" y="1683464"/>
                </a:lnTo>
                <a:lnTo>
                  <a:pt x="6278869" y="1698061"/>
                </a:lnTo>
                <a:lnTo>
                  <a:pt x="6283889" y="1728571"/>
                </a:lnTo>
                <a:lnTo>
                  <a:pt x="6296962" y="1734139"/>
                </a:lnTo>
                <a:lnTo>
                  <a:pt x="6301172" y="1749598"/>
                </a:lnTo>
                <a:lnTo>
                  <a:pt x="6301173" y="1749598"/>
                </a:lnTo>
                <a:lnTo>
                  <a:pt x="6296962" y="1733721"/>
                </a:lnTo>
                <a:lnTo>
                  <a:pt x="6283889" y="1728567"/>
                </a:lnTo>
                <a:lnTo>
                  <a:pt x="6278869" y="1698056"/>
                </a:lnTo>
                <a:lnTo>
                  <a:pt x="6251949" y="1683459"/>
                </a:lnTo>
                <a:lnTo>
                  <a:pt x="6238506" y="1662428"/>
                </a:lnTo>
                <a:lnTo>
                  <a:pt x="6223120" y="1644834"/>
                </a:lnTo>
                <a:close/>
                <a:moveTo>
                  <a:pt x="6223111" y="1644824"/>
                </a:moveTo>
                <a:lnTo>
                  <a:pt x="6223109" y="1644826"/>
                </a:lnTo>
                <a:lnTo>
                  <a:pt x="6223110" y="1644827"/>
                </a:lnTo>
                <a:lnTo>
                  <a:pt x="6223112" y="1644825"/>
                </a:lnTo>
                <a:close/>
                <a:moveTo>
                  <a:pt x="5289942" y="1616497"/>
                </a:moveTo>
                <a:lnTo>
                  <a:pt x="5284181" y="1637526"/>
                </a:lnTo>
                <a:lnTo>
                  <a:pt x="5284181" y="1637527"/>
                </a:lnTo>
                <a:lnTo>
                  <a:pt x="5289942" y="1616498"/>
                </a:lnTo>
                <a:close/>
                <a:moveTo>
                  <a:pt x="6361146" y="1613940"/>
                </a:moveTo>
                <a:lnTo>
                  <a:pt x="6361145" y="1613941"/>
                </a:lnTo>
                <a:lnTo>
                  <a:pt x="6365019" y="1642677"/>
                </a:lnTo>
                <a:lnTo>
                  <a:pt x="6365020" y="1642677"/>
                </a:lnTo>
                <a:close/>
                <a:moveTo>
                  <a:pt x="6241976" y="1613938"/>
                </a:moveTo>
                <a:lnTo>
                  <a:pt x="6223111" y="1644822"/>
                </a:lnTo>
                <a:lnTo>
                  <a:pt x="6223113" y="1644823"/>
                </a:lnTo>
                <a:lnTo>
                  <a:pt x="6241977" y="1613941"/>
                </a:lnTo>
                <a:close/>
                <a:moveTo>
                  <a:pt x="6567238" y="1605771"/>
                </a:moveTo>
                <a:lnTo>
                  <a:pt x="6567126" y="1605978"/>
                </a:lnTo>
                <a:lnTo>
                  <a:pt x="6567239" y="1605774"/>
                </a:lnTo>
                <a:close/>
                <a:moveTo>
                  <a:pt x="5598328" y="1587301"/>
                </a:moveTo>
                <a:lnTo>
                  <a:pt x="5598325" y="1587301"/>
                </a:lnTo>
                <a:lnTo>
                  <a:pt x="5598623" y="1587647"/>
                </a:lnTo>
                <a:close/>
                <a:moveTo>
                  <a:pt x="5545260" y="1575711"/>
                </a:moveTo>
                <a:lnTo>
                  <a:pt x="5545260" y="1575712"/>
                </a:lnTo>
                <a:lnTo>
                  <a:pt x="5551794" y="1579586"/>
                </a:lnTo>
                <a:lnTo>
                  <a:pt x="5551796" y="1579584"/>
                </a:lnTo>
                <a:close/>
                <a:moveTo>
                  <a:pt x="4876722" y="1567329"/>
                </a:moveTo>
                <a:lnTo>
                  <a:pt x="4876979" y="1567550"/>
                </a:lnTo>
                <a:lnTo>
                  <a:pt x="4889311" y="1628086"/>
                </a:lnTo>
                <a:lnTo>
                  <a:pt x="4898509" y="1658146"/>
                </a:lnTo>
                <a:lnTo>
                  <a:pt x="4900429" y="1674474"/>
                </a:lnTo>
                <a:lnTo>
                  <a:pt x="4900429" y="1674470"/>
                </a:lnTo>
                <a:lnTo>
                  <a:pt x="4898509" y="1658142"/>
                </a:lnTo>
                <a:lnTo>
                  <a:pt x="4889311" y="1628082"/>
                </a:lnTo>
                <a:lnTo>
                  <a:pt x="4901979" y="1620783"/>
                </a:lnTo>
                <a:lnTo>
                  <a:pt x="4903270" y="1610976"/>
                </a:lnTo>
                <a:lnTo>
                  <a:pt x="4901980" y="1620779"/>
                </a:lnTo>
                <a:lnTo>
                  <a:pt x="4889312" y="1628078"/>
                </a:lnTo>
                <a:lnTo>
                  <a:pt x="4876980" y="1567543"/>
                </a:lnTo>
                <a:close/>
                <a:moveTo>
                  <a:pt x="5652475" y="1565479"/>
                </a:moveTo>
                <a:lnTo>
                  <a:pt x="5648291" y="1570558"/>
                </a:lnTo>
                <a:lnTo>
                  <a:pt x="5599043" y="1587061"/>
                </a:lnTo>
                <a:lnTo>
                  <a:pt x="5648290" y="1570967"/>
                </a:lnTo>
                <a:close/>
                <a:moveTo>
                  <a:pt x="6210812" y="1564993"/>
                </a:moveTo>
                <a:lnTo>
                  <a:pt x="6210812" y="1564994"/>
                </a:lnTo>
                <a:lnTo>
                  <a:pt x="6211445" y="1567512"/>
                </a:lnTo>
                <a:close/>
                <a:moveTo>
                  <a:pt x="6580309" y="1561528"/>
                </a:moveTo>
                <a:lnTo>
                  <a:pt x="6562623" y="1581729"/>
                </a:lnTo>
                <a:lnTo>
                  <a:pt x="6562624" y="1581731"/>
                </a:lnTo>
                <a:lnTo>
                  <a:pt x="6580311" y="1561530"/>
                </a:lnTo>
                <a:close/>
                <a:moveTo>
                  <a:pt x="4938131" y="1558515"/>
                </a:moveTo>
                <a:lnTo>
                  <a:pt x="4925430" y="1567957"/>
                </a:lnTo>
                <a:lnTo>
                  <a:pt x="4918118" y="1578717"/>
                </a:lnTo>
                <a:lnTo>
                  <a:pt x="4900430" y="1592450"/>
                </a:lnTo>
                <a:lnTo>
                  <a:pt x="4900431" y="1592452"/>
                </a:lnTo>
                <a:lnTo>
                  <a:pt x="4918118" y="1578720"/>
                </a:lnTo>
                <a:lnTo>
                  <a:pt x="4925429" y="1567961"/>
                </a:lnTo>
                <a:lnTo>
                  <a:pt x="4938131" y="1558519"/>
                </a:lnTo>
                <a:close/>
                <a:moveTo>
                  <a:pt x="2979886" y="1558099"/>
                </a:moveTo>
                <a:lnTo>
                  <a:pt x="2980627" y="1558099"/>
                </a:lnTo>
                <a:lnTo>
                  <a:pt x="2978707" y="1561109"/>
                </a:lnTo>
                <a:lnTo>
                  <a:pt x="2975641" y="1562388"/>
                </a:lnTo>
                <a:lnTo>
                  <a:pt x="2975270" y="1562388"/>
                </a:lnTo>
                <a:lnTo>
                  <a:pt x="2974866" y="1561522"/>
                </a:lnTo>
                <a:lnTo>
                  <a:pt x="2977561" y="1560657"/>
                </a:lnTo>
                <a:close/>
                <a:moveTo>
                  <a:pt x="5557928" y="1557240"/>
                </a:moveTo>
                <a:lnTo>
                  <a:pt x="5559848" y="1578267"/>
                </a:lnTo>
                <a:lnTo>
                  <a:pt x="5557153" y="1588576"/>
                </a:lnTo>
                <a:lnTo>
                  <a:pt x="5545631" y="1592865"/>
                </a:lnTo>
                <a:lnTo>
                  <a:pt x="5545631" y="1592869"/>
                </a:lnTo>
                <a:lnTo>
                  <a:pt x="5557153" y="1588581"/>
                </a:lnTo>
                <a:lnTo>
                  <a:pt x="5559849" y="1578272"/>
                </a:lnTo>
                <a:lnTo>
                  <a:pt x="5557928" y="1557241"/>
                </a:lnTo>
                <a:lnTo>
                  <a:pt x="5557929" y="1557241"/>
                </a:lnTo>
                <a:close/>
                <a:moveTo>
                  <a:pt x="6424588" y="1553818"/>
                </a:moveTo>
                <a:lnTo>
                  <a:pt x="6424587" y="1553823"/>
                </a:lnTo>
                <a:lnTo>
                  <a:pt x="6429977" y="1573981"/>
                </a:lnTo>
                <a:lnTo>
                  <a:pt x="6429978" y="1573979"/>
                </a:lnTo>
                <a:close/>
                <a:moveTo>
                  <a:pt x="1691811" y="1552946"/>
                </a:moveTo>
                <a:lnTo>
                  <a:pt x="1691808" y="1552950"/>
                </a:lnTo>
                <a:lnTo>
                  <a:pt x="1726006" y="1569691"/>
                </a:lnTo>
                <a:lnTo>
                  <a:pt x="1777554" y="1593318"/>
                </a:lnTo>
                <a:lnTo>
                  <a:pt x="1828665" y="1593318"/>
                </a:lnTo>
                <a:lnTo>
                  <a:pt x="1849453" y="1593318"/>
                </a:lnTo>
                <a:lnTo>
                  <a:pt x="1853294" y="1579586"/>
                </a:lnTo>
                <a:lnTo>
                  <a:pt x="1898273" y="1579586"/>
                </a:lnTo>
                <a:lnTo>
                  <a:pt x="1904438" y="1591174"/>
                </a:lnTo>
                <a:lnTo>
                  <a:pt x="1914411" y="1601897"/>
                </a:lnTo>
                <a:lnTo>
                  <a:pt x="1925967" y="1616907"/>
                </a:lnTo>
                <a:lnTo>
                  <a:pt x="1929808" y="1634515"/>
                </a:lnTo>
                <a:lnTo>
                  <a:pt x="1931729" y="1653401"/>
                </a:lnTo>
                <a:lnTo>
                  <a:pt x="1942477" y="1663709"/>
                </a:lnTo>
                <a:lnTo>
                  <a:pt x="1961715" y="1674018"/>
                </a:lnTo>
                <a:lnTo>
                  <a:pt x="1984794" y="1646967"/>
                </a:lnTo>
                <a:lnTo>
                  <a:pt x="1999228" y="1646679"/>
                </a:lnTo>
                <a:lnTo>
                  <a:pt x="1984794" y="1646962"/>
                </a:lnTo>
                <a:lnTo>
                  <a:pt x="1961715" y="1673598"/>
                </a:lnTo>
                <a:lnTo>
                  <a:pt x="1942477" y="1663704"/>
                </a:lnTo>
                <a:lnTo>
                  <a:pt x="1931729" y="1653395"/>
                </a:lnTo>
                <a:lnTo>
                  <a:pt x="1929808" y="1634509"/>
                </a:lnTo>
                <a:lnTo>
                  <a:pt x="1925967" y="1616902"/>
                </a:lnTo>
                <a:lnTo>
                  <a:pt x="1914411" y="1601891"/>
                </a:lnTo>
                <a:lnTo>
                  <a:pt x="1904438" y="1591169"/>
                </a:lnTo>
                <a:lnTo>
                  <a:pt x="1898273" y="1579581"/>
                </a:lnTo>
                <a:lnTo>
                  <a:pt x="1853294" y="1579581"/>
                </a:lnTo>
                <a:lnTo>
                  <a:pt x="1849453" y="1593313"/>
                </a:lnTo>
                <a:lnTo>
                  <a:pt x="1829069" y="1593313"/>
                </a:lnTo>
                <a:lnTo>
                  <a:pt x="1777554" y="1593313"/>
                </a:lnTo>
                <a:lnTo>
                  <a:pt x="1726006" y="1569687"/>
                </a:lnTo>
                <a:close/>
                <a:moveTo>
                  <a:pt x="6659926" y="1549942"/>
                </a:moveTo>
                <a:lnTo>
                  <a:pt x="6659927" y="1549945"/>
                </a:lnTo>
                <a:lnTo>
                  <a:pt x="6679905" y="1554687"/>
                </a:lnTo>
                <a:lnTo>
                  <a:pt x="6679904" y="1554684"/>
                </a:lnTo>
                <a:close/>
                <a:moveTo>
                  <a:pt x="4615158" y="1548664"/>
                </a:moveTo>
                <a:lnTo>
                  <a:pt x="4610139" y="1561980"/>
                </a:lnTo>
                <a:lnTo>
                  <a:pt x="4576683" y="1567547"/>
                </a:lnTo>
                <a:lnTo>
                  <a:pt x="4564385" y="1580414"/>
                </a:lnTo>
                <a:lnTo>
                  <a:pt x="4549796" y="1583010"/>
                </a:lnTo>
                <a:lnTo>
                  <a:pt x="4548247" y="1608329"/>
                </a:lnTo>
                <a:lnTo>
                  <a:pt x="4517856" y="1621649"/>
                </a:lnTo>
                <a:lnTo>
                  <a:pt x="4507884" y="1638805"/>
                </a:lnTo>
                <a:lnTo>
                  <a:pt x="4486725" y="1647833"/>
                </a:lnTo>
                <a:lnTo>
                  <a:pt x="4460580" y="1653402"/>
                </a:lnTo>
                <a:lnTo>
                  <a:pt x="4417892" y="1678759"/>
                </a:lnTo>
                <a:lnTo>
                  <a:pt x="4417522" y="1718676"/>
                </a:lnTo>
                <a:lnTo>
                  <a:pt x="4413681" y="1718676"/>
                </a:lnTo>
                <a:lnTo>
                  <a:pt x="4413689" y="1719086"/>
                </a:lnTo>
                <a:lnTo>
                  <a:pt x="4417522" y="1719086"/>
                </a:lnTo>
                <a:lnTo>
                  <a:pt x="4417522" y="1718679"/>
                </a:lnTo>
                <a:lnTo>
                  <a:pt x="4417893" y="1678763"/>
                </a:lnTo>
                <a:lnTo>
                  <a:pt x="4460580" y="1653406"/>
                </a:lnTo>
                <a:lnTo>
                  <a:pt x="4486725" y="1647837"/>
                </a:lnTo>
                <a:lnTo>
                  <a:pt x="4507884" y="1638809"/>
                </a:lnTo>
                <a:lnTo>
                  <a:pt x="4517857" y="1621653"/>
                </a:lnTo>
                <a:lnTo>
                  <a:pt x="4548247" y="1608334"/>
                </a:lnTo>
                <a:lnTo>
                  <a:pt x="4549797" y="1583011"/>
                </a:lnTo>
                <a:lnTo>
                  <a:pt x="4564385" y="1580417"/>
                </a:lnTo>
                <a:lnTo>
                  <a:pt x="4576683" y="1567550"/>
                </a:lnTo>
                <a:lnTo>
                  <a:pt x="4610139" y="1561984"/>
                </a:lnTo>
                <a:lnTo>
                  <a:pt x="4615159" y="1548665"/>
                </a:lnTo>
                <a:close/>
                <a:moveTo>
                  <a:pt x="1696795" y="1546060"/>
                </a:moveTo>
                <a:lnTo>
                  <a:pt x="1662968" y="1549935"/>
                </a:lnTo>
                <a:lnTo>
                  <a:pt x="1658871" y="1550290"/>
                </a:lnTo>
                <a:lnTo>
                  <a:pt x="1662969" y="1549940"/>
                </a:lnTo>
                <a:lnTo>
                  <a:pt x="1696791" y="1546065"/>
                </a:lnTo>
                <a:close/>
                <a:moveTo>
                  <a:pt x="5562179" y="1527226"/>
                </a:moveTo>
                <a:lnTo>
                  <a:pt x="5555636" y="1528046"/>
                </a:lnTo>
                <a:lnTo>
                  <a:pt x="5553716" y="1533613"/>
                </a:lnTo>
                <a:lnTo>
                  <a:pt x="5553717" y="1533613"/>
                </a:lnTo>
                <a:lnTo>
                  <a:pt x="5555638" y="1528046"/>
                </a:lnTo>
                <a:lnTo>
                  <a:pt x="5562179" y="1527227"/>
                </a:lnTo>
                <a:close/>
                <a:moveTo>
                  <a:pt x="6205420" y="1518607"/>
                </a:moveTo>
                <a:lnTo>
                  <a:pt x="6197739" y="1537488"/>
                </a:lnTo>
                <a:lnTo>
                  <a:pt x="6197740" y="1537490"/>
                </a:lnTo>
                <a:lnTo>
                  <a:pt x="6205421" y="1518607"/>
                </a:lnTo>
                <a:close/>
                <a:moveTo>
                  <a:pt x="6431898" y="1502281"/>
                </a:moveTo>
                <a:lnTo>
                  <a:pt x="6446113" y="1524620"/>
                </a:lnTo>
                <a:lnTo>
                  <a:pt x="6446116" y="1524619"/>
                </a:lnTo>
                <a:lnTo>
                  <a:pt x="6431903" y="1502281"/>
                </a:lnTo>
                <a:close/>
                <a:moveTo>
                  <a:pt x="4836247" y="1499268"/>
                </a:moveTo>
                <a:lnTo>
                  <a:pt x="4836246" y="1499269"/>
                </a:lnTo>
                <a:lnTo>
                  <a:pt x="4838941" y="1525039"/>
                </a:lnTo>
                <a:lnTo>
                  <a:pt x="4860470" y="1545656"/>
                </a:lnTo>
                <a:lnTo>
                  <a:pt x="4860470" y="1553370"/>
                </a:lnTo>
                <a:lnTo>
                  <a:pt x="4860471" y="1553370"/>
                </a:lnTo>
                <a:lnTo>
                  <a:pt x="4860471" y="1545648"/>
                </a:lnTo>
                <a:lnTo>
                  <a:pt x="4838942" y="1525031"/>
                </a:lnTo>
                <a:close/>
                <a:moveTo>
                  <a:pt x="8062556" y="1490276"/>
                </a:moveTo>
                <a:lnTo>
                  <a:pt x="8084085" y="1497122"/>
                </a:lnTo>
                <a:lnTo>
                  <a:pt x="8091800" y="1509161"/>
                </a:lnTo>
                <a:lnTo>
                  <a:pt x="8085635" y="1530189"/>
                </a:lnTo>
                <a:lnTo>
                  <a:pt x="8070642" y="1518603"/>
                </a:lnTo>
                <a:lnTo>
                  <a:pt x="8060635" y="1526766"/>
                </a:lnTo>
                <a:lnTo>
                  <a:pt x="8061040" y="1546518"/>
                </a:lnTo>
                <a:lnTo>
                  <a:pt x="8041027" y="1537074"/>
                </a:lnTo>
                <a:lnTo>
                  <a:pt x="8035265" y="1520747"/>
                </a:lnTo>
                <a:lnTo>
                  <a:pt x="8041431" y="1500584"/>
                </a:lnTo>
                <a:lnTo>
                  <a:pt x="8057199" y="1504872"/>
                </a:lnTo>
                <a:close/>
                <a:moveTo>
                  <a:pt x="4598212" y="1484258"/>
                </a:moveTo>
                <a:lnTo>
                  <a:pt x="4598212" y="1484259"/>
                </a:lnTo>
                <a:lnTo>
                  <a:pt x="4598959" y="1494393"/>
                </a:lnTo>
                <a:close/>
                <a:moveTo>
                  <a:pt x="6456900" y="1477374"/>
                </a:moveTo>
                <a:lnTo>
                  <a:pt x="6456898" y="1477376"/>
                </a:lnTo>
                <a:lnTo>
                  <a:pt x="6460738" y="1490689"/>
                </a:lnTo>
                <a:lnTo>
                  <a:pt x="6460739" y="1490685"/>
                </a:lnTo>
                <a:close/>
                <a:moveTo>
                  <a:pt x="6622220" y="1451189"/>
                </a:moveTo>
                <a:lnTo>
                  <a:pt x="6604536" y="1479964"/>
                </a:lnTo>
                <a:lnTo>
                  <a:pt x="6576875" y="1485532"/>
                </a:lnTo>
                <a:lnTo>
                  <a:pt x="6536108" y="1476954"/>
                </a:lnTo>
                <a:lnTo>
                  <a:pt x="6526876" y="1491965"/>
                </a:lnTo>
                <a:lnTo>
                  <a:pt x="6526877" y="1491967"/>
                </a:lnTo>
                <a:lnTo>
                  <a:pt x="6536108" y="1476958"/>
                </a:lnTo>
                <a:lnTo>
                  <a:pt x="6576875" y="1485536"/>
                </a:lnTo>
                <a:lnTo>
                  <a:pt x="6604536" y="1479968"/>
                </a:lnTo>
                <a:lnTo>
                  <a:pt x="6622222" y="1451189"/>
                </a:lnTo>
                <a:close/>
                <a:moveTo>
                  <a:pt x="5695189" y="1446482"/>
                </a:moveTo>
                <a:lnTo>
                  <a:pt x="5690607" y="1488125"/>
                </a:lnTo>
                <a:lnTo>
                  <a:pt x="5637913" y="1524165"/>
                </a:lnTo>
                <a:lnTo>
                  <a:pt x="5591789" y="1560244"/>
                </a:lnTo>
                <a:lnTo>
                  <a:pt x="5561399" y="1546513"/>
                </a:lnTo>
                <a:lnTo>
                  <a:pt x="5561031" y="1546513"/>
                </a:lnTo>
                <a:lnTo>
                  <a:pt x="5561028" y="1546518"/>
                </a:lnTo>
                <a:lnTo>
                  <a:pt x="5561399" y="1546518"/>
                </a:lnTo>
                <a:lnTo>
                  <a:pt x="5560155" y="1550360"/>
                </a:lnTo>
                <a:lnTo>
                  <a:pt x="5561399" y="1546519"/>
                </a:lnTo>
                <a:lnTo>
                  <a:pt x="5591789" y="1560250"/>
                </a:lnTo>
                <a:lnTo>
                  <a:pt x="5637913" y="1524172"/>
                </a:lnTo>
                <a:lnTo>
                  <a:pt x="5637913" y="1524171"/>
                </a:lnTo>
                <a:lnTo>
                  <a:pt x="5690607" y="1488132"/>
                </a:lnTo>
                <a:lnTo>
                  <a:pt x="5695189" y="1446484"/>
                </a:lnTo>
                <a:close/>
                <a:moveTo>
                  <a:pt x="5521406" y="1445193"/>
                </a:moveTo>
                <a:lnTo>
                  <a:pt x="5519115" y="1447752"/>
                </a:lnTo>
                <a:lnTo>
                  <a:pt x="5507188" y="1458060"/>
                </a:lnTo>
                <a:lnTo>
                  <a:pt x="5506413" y="1461070"/>
                </a:lnTo>
                <a:lnTo>
                  <a:pt x="5507559" y="1463214"/>
                </a:lnTo>
                <a:lnTo>
                  <a:pt x="5509479" y="1466224"/>
                </a:lnTo>
                <a:lnTo>
                  <a:pt x="5509883" y="1466638"/>
                </a:lnTo>
                <a:lnTo>
                  <a:pt x="5511029" y="1468782"/>
                </a:lnTo>
                <a:lnTo>
                  <a:pt x="5507963" y="1469234"/>
                </a:lnTo>
                <a:lnTo>
                  <a:pt x="5505268" y="1469234"/>
                </a:lnTo>
                <a:lnTo>
                  <a:pt x="5503718" y="1469234"/>
                </a:lnTo>
                <a:lnTo>
                  <a:pt x="5502202" y="1469234"/>
                </a:lnTo>
                <a:lnTo>
                  <a:pt x="5497956" y="1474801"/>
                </a:lnTo>
                <a:lnTo>
                  <a:pt x="5495665" y="1476946"/>
                </a:lnTo>
                <a:lnTo>
                  <a:pt x="5492566" y="1477811"/>
                </a:lnTo>
                <a:lnTo>
                  <a:pt x="5489870" y="1478225"/>
                </a:lnTo>
                <a:lnTo>
                  <a:pt x="5488354" y="1478225"/>
                </a:lnTo>
                <a:lnTo>
                  <a:pt x="5486804" y="1479542"/>
                </a:lnTo>
                <a:lnTo>
                  <a:pt x="5486029" y="1480370"/>
                </a:lnTo>
                <a:lnTo>
                  <a:pt x="5486029" y="1482100"/>
                </a:lnTo>
                <a:lnTo>
                  <a:pt x="5486029" y="1482514"/>
                </a:lnTo>
                <a:lnTo>
                  <a:pt x="5484109" y="1482514"/>
                </a:lnTo>
                <a:lnTo>
                  <a:pt x="5482964" y="1480370"/>
                </a:lnTo>
                <a:lnTo>
                  <a:pt x="5482189" y="1479956"/>
                </a:lnTo>
                <a:lnTo>
                  <a:pt x="5479123" y="1479956"/>
                </a:lnTo>
                <a:lnTo>
                  <a:pt x="5477573" y="1479956"/>
                </a:lnTo>
                <a:lnTo>
                  <a:pt x="5472586" y="1478225"/>
                </a:lnTo>
                <a:lnTo>
                  <a:pt x="5471037" y="1477360"/>
                </a:lnTo>
                <a:lnTo>
                  <a:pt x="5469891" y="1475667"/>
                </a:lnTo>
                <a:lnTo>
                  <a:pt x="5467196" y="1469647"/>
                </a:lnTo>
                <a:lnTo>
                  <a:pt x="5466421" y="1464907"/>
                </a:lnTo>
                <a:lnTo>
                  <a:pt x="5468745" y="1466638"/>
                </a:lnTo>
                <a:lnTo>
                  <a:pt x="5470666" y="1464907"/>
                </a:lnTo>
                <a:lnTo>
                  <a:pt x="5472586" y="1462763"/>
                </a:lnTo>
                <a:lnTo>
                  <a:pt x="5474877" y="1461935"/>
                </a:lnTo>
                <a:lnTo>
                  <a:pt x="5476427" y="1462349"/>
                </a:lnTo>
                <a:lnTo>
                  <a:pt x="5477573" y="1462763"/>
                </a:lnTo>
                <a:lnTo>
                  <a:pt x="5480639" y="1461935"/>
                </a:lnTo>
                <a:lnTo>
                  <a:pt x="5481414" y="1458474"/>
                </a:lnTo>
                <a:lnTo>
                  <a:pt x="5481414" y="1454636"/>
                </a:lnTo>
                <a:lnTo>
                  <a:pt x="5486029" y="1455916"/>
                </a:lnTo>
                <a:lnTo>
                  <a:pt x="5490645" y="1456329"/>
                </a:lnTo>
                <a:lnTo>
                  <a:pt x="5494486" y="1456329"/>
                </a:lnTo>
                <a:lnTo>
                  <a:pt x="5498327" y="1455916"/>
                </a:lnTo>
                <a:lnTo>
                  <a:pt x="5509479" y="1451627"/>
                </a:lnTo>
                <a:lnTo>
                  <a:pt x="5512949" y="1449482"/>
                </a:lnTo>
                <a:lnTo>
                  <a:pt x="5514870" y="1448165"/>
                </a:lnTo>
                <a:lnTo>
                  <a:pt x="5517565" y="1446021"/>
                </a:lnTo>
                <a:close/>
                <a:moveTo>
                  <a:pt x="5245739" y="1443475"/>
                </a:moveTo>
                <a:lnTo>
                  <a:pt x="5260731" y="1455476"/>
                </a:lnTo>
                <a:lnTo>
                  <a:pt x="5280340" y="1453332"/>
                </a:lnTo>
                <a:lnTo>
                  <a:pt x="5299174" y="1455928"/>
                </a:lnTo>
                <a:lnTo>
                  <a:pt x="5299174" y="1461947"/>
                </a:lnTo>
                <a:lnTo>
                  <a:pt x="5312617" y="1457621"/>
                </a:lnTo>
                <a:lnTo>
                  <a:pt x="5309922" y="1467930"/>
                </a:lnTo>
                <a:lnTo>
                  <a:pt x="5273400" y="1470939"/>
                </a:lnTo>
                <a:lnTo>
                  <a:pt x="5273400" y="1464920"/>
                </a:lnTo>
                <a:lnTo>
                  <a:pt x="5241864" y="1458486"/>
                </a:lnTo>
                <a:close/>
                <a:moveTo>
                  <a:pt x="5007705" y="1434435"/>
                </a:moveTo>
                <a:lnTo>
                  <a:pt x="5010030" y="1434887"/>
                </a:lnTo>
                <a:lnTo>
                  <a:pt x="5012321" y="1437897"/>
                </a:lnTo>
                <a:lnTo>
                  <a:pt x="5013500" y="1438724"/>
                </a:lnTo>
                <a:lnTo>
                  <a:pt x="5012321" y="1440041"/>
                </a:lnTo>
                <a:lnTo>
                  <a:pt x="5010030" y="1440041"/>
                </a:lnTo>
                <a:lnTo>
                  <a:pt x="5008109" y="1437897"/>
                </a:lnTo>
                <a:close/>
                <a:moveTo>
                  <a:pt x="6450364" y="1430608"/>
                </a:moveTo>
                <a:lnTo>
                  <a:pt x="6450362" y="1430611"/>
                </a:lnTo>
                <a:lnTo>
                  <a:pt x="6459593" y="1445622"/>
                </a:lnTo>
                <a:lnTo>
                  <a:pt x="6466498" y="1462773"/>
                </a:lnTo>
                <a:lnTo>
                  <a:pt x="6466500" y="1462770"/>
                </a:lnTo>
                <a:lnTo>
                  <a:pt x="6459593" y="1445614"/>
                </a:lnTo>
                <a:close/>
                <a:moveTo>
                  <a:pt x="5005414" y="1430598"/>
                </a:moveTo>
                <a:lnTo>
                  <a:pt x="5006559" y="1431425"/>
                </a:lnTo>
                <a:lnTo>
                  <a:pt x="5006559" y="1432291"/>
                </a:lnTo>
                <a:lnTo>
                  <a:pt x="5005414" y="1432742"/>
                </a:lnTo>
                <a:lnTo>
                  <a:pt x="5003864" y="1431877"/>
                </a:lnTo>
                <a:lnTo>
                  <a:pt x="5003493" y="1431425"/>
                </a:lnTo>
                <a:close/>
                <a:moveTo>
                  <a:pt x="4852015" y="1418152"/>
                </a:moveTo>
                <a:lnTo>
                  <a:pt x="4852014" y="1418156"/>
                </a:lnTo>
                <a:lnTo>
                  <a:pt x="4856595" y="1451637"/>
                </a:lnTo>
                <a:lnTo>
                  <a:pt x="4856596" y="1451631"/>
                </a:lnTo>
                <a:close/>
                <a:moveTo>
                  <a:pt x="5773055" y="1392484"/>
                </a:moveTo>
                <a:lnTo>
                  <a:pt x="5762341" y="1398266"/>
                </a:lnTo>
                <a:lnTo>
                  <a:pt x="5762506" y="1398402"/>
                </a:lnTo>
                <a:lnTo>
                  <a:pt x="5773253" y="1392797"/>
                </a:lnTo>
                <a:close/>
                <a:moveTo>
                  <a:pt x="4883517" y="1386771"/>
                </a:moveTo>
                <a:lnTo>
                  <a:pt x="4901609" y="1390233"/>
                </a:lnTo>
                <a:lnTo>
                  <a:pt x="4901205" y="1408253"/>
                </a:lnTo>
                <a:lnTo>
                  <a:pt x="4922364" y="1395387"/>
                </a:lnTo>
                <a:lnTo>
                  <a:pt x="4924284" y="1402234"/>
                </a:lnTo>
                <a:lnTo>
                  <a:pt x="4911986" y="1419427"/>
                </a:lnTo>
                <a:lnTo>
                  <a:pt x="4912761" y="1435304"/>
                </a:lnTo>
                <a:lnTo>
                  <a:pt x="4921589" y="1443882"/>
                </a:lnTo>
                <a:lnTo>
                  <a:pt x="4919298" y="1474393"/>
                </a:lnTo>
                <a:lnTo>
                  <a:pt x="4903125" y="1491135"/>
                </a:lnTo>
                <a:lnTo>
                  <a:pt x="4908145" y="1510020"/>
                </a:lnTo>
                <a:lnTo>
                  <a:pt x="4921589" y="1510886"/>
                </a:lnTo>
                <a:lnTo>
                  <a:pt x="4928900" y="1526762"/>
                </a:lnTo>
                <a:lnTo>
                  <a:pt x="4938502" y="1532329"/>
                </a:lnTo>
                <a:lnTo>
                  <a:pt x="4938502" y="1532333"/>
                </a:lnTo>
                <a:lnTo>
                  <a:pt x="4969262" y="1543920"/>
                </a:lnTo>
                <a:lnTo>
                  <a:pt x="4979639" y="1540496"/>
                </a:lnTo>
                <a:lnTo>
                  <a:pt x="5001573" y="1546517"/>
                </a:lnTo>
                <a:lnTo>
                  <a:pt x="5036174" y="1561527"/>
                </a:lnTo>
                <a:lnTo>
                  <a:pt x="5049617" y="1592453"/>
                </a:lnTo>
                <a:lnTo>
                  <a:pt x="5073101" y="1598474"/>
                </a:lnTo>
                <a:lnTo>
                  <a:pt x="5109993" y="1613070"/>
                </a:lnTo>
                <a:lnTo>
                  <a:pt x="5138463" y="1629813"/>
                </a:lnTo>
                <a:lnTo>
                  <a:pt x="5150356" y="1621234"/>
                </a:lnTo>
                <a:lnTo>
                  <a:pt x="5161913" y="1604906"/>
                </a:lnTo>
                <a:lnTo>
                  <a:pt x="5154972" y="1579135"/>
                </a:lnTo>
                <a:lnTo>
                  <a:pt x="5161913" y="1562807"/>
                </a:lnTo>
                <a:lnTo>
                  <a:pt x="5179972" y="1546517"/>
                </a:lnTo>
                <a:lnTo>
                  <a:pt x="5197289" y="1542227"/>
                </a:lnTo>
                <a:lnTo>
                  <a:pt x="5232261" y="1549077"/>
                </a:lnTo>
                <a:lnTo>
                  <a:pt x="5241864" y="1564122"/>
                </a:lnTo>
                <a:lnTo>
                  <a:pt x="5251500" y="1564122"/>
                </a:lnTo>
                <a:lnTo>
                  <a:pt x="5259956" y="1570106"/>
                </a:lnTo>
                <a:lnTo>
                  <a:pt x="5286101" y="1574432"/>
                </a:lnTo>
                <a:lnTo>
                  <a:pt x="5293412" y="1586020"/>
                </a:lnTo>
                <a:lnTo>
                  <a:pt x="5284551" y="1601897"/>
                </a:lnTo>
                <a:lnTo>
                  <a:pt x="5284552" y="1601899"/>
                </a:lnTo>
                <a:lnTo>
                  <a:pt x="5293412" y="1586024"/>
                </a:lnTo>
                <a:lnTo>
                  <a:pt x="5327239" y="1584708"/>
                </a:lnTo>
                <a:lnTo>
                  <a:pt x="5353013" y="1593736"/>
                </a:lnTo>
                <a:lnTo>
                  <a:pt x="5379158" y="1604046"/>
                </a:lnTo>
                <a:lnTo>
                  <a:pt x="5391826" y="1609613"/>
                </a:lnTo>
                <a:lnTo>
                  <a:pt x="5410289" y="1598891"/>
                </a:lnTo>
                <a:lnTo>
                  <a:pt x="5420667" y="1589033"/>
                </a:lnTo>
                <a:lnTo>
                  <a:pt x="5442971" y="1586024"/>
                </a:lnTo>
                <a:lnTo>
                  <a:pt x="5461804" y="1590313"/>
                </a:lnTo>
                <a:lnTo>
                  <a:pt x="5469890" y="1607467"/>
                </a:lnTo>
                <a:lnTo>
                  <a:pt x="5475281" y="1595881"/>
                </a:lnTo>
                <a:lnTo>
                  <a:pt x="5496406" y="1604046"/>
                </a:lnTo>
                <a:lnTo>
                  <a:pt x="5516790" y="1606190"/>
                </a:lnTo>
                <a:lnTo>
                  <a:pt x="5528717" y="1597612"/>
                </a:lnTo>
                <a:lnTo>
                  <a:pt x="5547550" y="1646972"/>
                </a:lnTo>
                <a:lnTo>
                  <a:pt x="5551021" y="1656001"/>
                </a:lnTo>
                <a:lnTo>
                  <a:pt x="5544484" y="1669319"/>
                </a:lnTo>
                <a:lnTo>
                  <a:pt x="5541418" y="1695053"/>
                </a:lnTo>
                <a:lnTo>
                  <a:pt x="5535623" y="1713111"/>
                </a:lnTo>
                <a:lnTo>
                  <a:pt x="5529862" y="1719093"/>
                </a:lnTo>
                <a:lnTo>
                  <a:pt x="5520260" y="1708371"/>
                </a:lnTo>
                <a:lnTo>
                  <a:pt x="5507187" y="1692495"/>
                </a:lnTo>
                <a:lnTo>
                  <a:pt x="5484883" y="1643962"/>
                </a:lnTo>
                <a:lnTo>
                  <a:pt x="5482592" y="1646972"/>
                </a:lnTo>
                <a:lnTo>
                  <a:pt x="5496035" y="1683051"/>
                </a:lnTo>
                <a:lnTo>
                  <a:pt x="5514869" y="1717400"/>
                </a:lnTo>
                <a:lnTo>
                  <a:pt x="5537948" y="1770221"/>
                </a:lnTo>
                <a:lnTo>
                  <a:pt x="5549100" y="1789093"/>
                </a:lnTo>
                <a:lnTo>
                  <a:pt x="5558702" y="1808393"/>
                </a:lnTo>
                <a:lnTo>
                  <a:pt x="5584072" y="1846203"/>
                </a:lnTo>
                <a:lnTo>
                  <a:pt x="5579086" y="1852185"/>
                </a:lnTo>
                <a:lnTo>
                  <a:pt x="5581006" y="1874532"/>
                </a:lnTo>
                <a:lnTo>
                  <a:pt x="5613688" y="1905006"/>
                </a:lnTo>
                <a:lnTo>
                  <a:pt x="5618674" y="1912304"/>
                </a:lnTo>
                <a:lnTo>
                  <a:pt x="5513724" y="1912304"/>
                </a:lnTo>
                <a:lnTo>
                  <a:pt x="5411064" y="1912304"/>
                </a:lnTo>
                <a:lnTo>
                  <a:pt x="5304935" y="1912304"/>
                </a:lnTo>
                <a:lnTo>
                  <a:pt x="5307135" y="1976504"/>
                </a:lnTo>
                <a:lnTo>
                  <a:pt x="5304935" y="1912305"/>
                </a:lnTo>
                <a:lnTo>
                  <a:pt x="5411065" y="1912305"/>
                </a:lnTo>
                <a:lnTo>
                  <a:pt x="5513724" y="1912305"/>
                </a:lnTo>
                <a:lnTo>
                  <a:pt x="5618675" y="1912305"/>
                </a:lnTo>
                <a:lnTo>
                  <a:pt x="5628681" y="1945374"/>
                </a:lnTo>
                <a:lnTo>
                  <a:pt x="5623290" y="1951808"/>
                </a:lnTo>
                <a:lnTo>
                  <a:pt x="5628681" y="1986570"/>
                </a:lnTo>
                <a:lnTo>
                  <a:pt x="5640608" y="2027352"/>
                </a:lnTo>
                <a:lnTo>
                  <a:pt x="5651356" y="2035968"/>
                </a:lnTo>
                <a:lnTo>
                  <a:pt x="5665978" y="2048834"/>
                </a:lnTo>
                <a:lnTo>
                  <a:pt x="5684071" y="2088337"/>
                </a:lnTo>
                <a:lnTo>
                  <a:pt x="5692527" y="2119676"/>
                </a:lnTo>
                <a:lnTo>
                  <a:pt x="5707891" y="2136418"/>
                </a:lnTo>
                <a:lnTo>
                  <a:pt x="5745963" y="2168622"/>
                </a:lnTo>
                <a:lnTo>
                  <a:pt x="5761326" y="2187960"/>
                </a:lnTo>
                <a:lnTo>
                  <a:pt x="5776723" y="2207711"/>
                </a:lnTo>
                <a:lnTo>
                  <a:pt x="5785955" y="2219713"/>
                </a:lnTo>
                <a:lnTo>
                  <a:pt x="5799398" y="2230021"/>
                </a:lnTo>
                <a:lnTo>
                  <a:pt x="5799399" y="2230020"/>
                </a:lnTo>
                <a:lnTo>
                  <a:pt x="5805935" y="2239877"/>
                </a:lnTo>
                <a:lnTo>
                  <a:pt x="5805564" y="2254474"/>
                </a:lnTo>
                <a:lnTo>
                  <a:pt x="5790572" y="2262638"/>
                </a:lnTo>
                <a:lnTo>
                  <a:pt x="5802869" y="2271667"/>
                </a:lnTo>
                <a:lnTo>
                  <a:pt x="5802869" y="2271668"/>
                </a:lnTo>
                <a:lnTo>
                  <a:pt x="5811326" y="2278101"/>
                </a:lnTo>
                <a:lnTo>
                  <a:pt x="5817087" y="2292285"/>
                </a:lnTo>
                <a:lnTo>
                  <a:pt x="5829789" y="2306430"/>
                </a:lnTo>
                <a:lnTo>
                  <a:pt x="5842861" y="2306430"/>
                </a:lnTo>
                <a:lnTo>
                  <a:pt x="5867861" y="2297853"/>
                </a:lnTo>
                <a:lnTo>
                  <a:pt x="5897442" y="2293564"/>
                </a:lnTo>
                <a:lnTo>
                  <a:pt x="5920521" y="2283707"/>
                </a:lnTo>
                <a:lnTo>
                  <a:pt x="5933964" y="2280697"/>
                </a:lnTo>
                <a:lnTo>
                  <a:pt x="5942825" y="2275091"/>
                </a:lnTo>
                <a:lnTo>
                  <a:pt x="5958189" y="2273812"/>
                </a:lnTo>
                <a:lnTo>
                  <a:pt x="5967050" y="2272947"/>
                </a:lnTo>
                <a:lnTo>
                  <a:pt x="5978977" y="2267793"/>
                </a:lnTo>
                <a:lnTo>
                  <a:pt x="5992824" y="2264783"/>
                </a:lnTo>
                <a:lnTo>
                  <a:pt x="6005492" y="2252782"/>
                </a:lnTo>
                <a:lnTo>
                  <a:pt x="6015499" y="2252782"/>
                </a:lnTo>
                <a:lnTo>
                  <a:pt x="6016644" y="2262225"/>
                </a:lnTo>
                <a:lnTo>
                  <a:pt x="6014724" y="2281976"/>
                </a:lnTo>
                <a:lnTo>
                  <a:pt x="6015499" y="2299997"/>
                </a:lnTo>
                <a:lnTo>
                  <a:pt x="6010108" y="2312450"/>
                </a:lnTo>
                <a:lnTo>
                  <a:pt x="6003942" y="2348943"/>
                </a:lnTo>
                <a:lnTo>
                  <a:pt x="5992049" y="2387167"/>
                </a:lnTo>
                <a:lnTo>
                  <a:pt x="5976652" y="2430958"/>
                </a:lnTo>
                <a:lnTo>
                  <a:pt x="5954348" y="2481183"/>
                </a:lnTo>
                <a:lnTo>
                  <a:pt x="5932044" y="2518956"/>
                </a:lnTo>
                <a:lnTo>
                  <a:pt x="5901283" y="2565757"/>
                </a:lnTo>
                <a:lnTo>
                  <a:pt x="5874397" y="2593258"/>
                </a:lnTo>
                <a:lnTo>
                  <a:pt x="5834405" y="2627607"/>
                </a:lnTo>
                <a:lnTo>
                  <a:pt x="5809001" y="2653340"/>
                </a:lnTo>
                <a:lnTo>
                  <a:pt x="5779790" y="2694574"/>
                </a:lnTo>
                <a:lnTo>
                  <a:pt x="5773254" y="2713046"/>
                </a:lnTo>
                <a:lnTo>
                  <a:pt x="5767122" y="2720759"/>
                </a:lnTo>
                <a:lnTo>
                  <a:pt x="5751354" y="2692429"/>
                </a:lnTo>
                <a:lnTo>
                  <a:pt x="5750175" y="2567901"/>
                </a:lnTo>
                <a:lnTo>
                  <a:pt x="5773254" y="2529264"/>
                </a:lnTo>
                <a:lnTo>
                  <a:pt x="5780565" y="2518542"/>
                </a:lnTo>
                <a:lnTo>
                  <a:pt x="5797882" y="2518128"/>
                </a:lnTo>
                <a:lnTo>
                  <a:pt x="5821332" y="2494050"/>
                </a:lnTo>
                <a:lnTo>
                  <a:pt x="5857079" y="2492357"/>
                </a:lnTo>
                <a:lnTo>
                  <a:pt x="5930898" y="2389725"/>
                </a:lnTo>
                <a:lnTo>
                  <a:pt x="5930897" y="2389725"/>
                </a:lnTo>
                <a:lnTo>
                  <a:pt x="5857079" y="2492356"/>
                </a:lnTo>
                <a:lnTo>
                  <a:pt x="5821332" y="2494049"/>
                </a:lnTo>
                <a:lnTo>
                  <a:pt x="5797882" y="2518127"/>
                </a:lnTo>
                <a:lnTo>
                  <a:pt x="5780564" y="2518541"/>
                </a:lnTo>
                <a:lnTo>
                  <a:pt x="5773253" y="2529263"/>
                </a:lnTo>
                <a:lnTo>
                  <a:pt x="5755194" y="2529263"/>
                </a:lnTo>
                <a:lnTo>
                  <a:pt x="5744042" y="2518127"/>
                </a:lnTo>
                <a:lnTo>
                  <a:pt x="5719413" y="2531859"/>
                </a:lnTo>
                <a:lnTo>
                  <a:pt x="5711732" y="2546456"/>
                </a:lnTo>
                <a:lnTo>
                  <a:pt x="5693673" y="2543860"/>
                </a:lnTo>
                <a:lnTo>
                  <a:pt x="5687911" y="2540023"/>
                </a:lnTo>
                <a:lnTo>
                  <a:pt x="5681746" y="2540437"/>
                </a:lnTo>
                <a:lnTo>
                  <a:pt x="5672919" y="2540437"/>
                </a:lnTo>
                <a:lnTo>
                  <a:pt x="5638283" y="2511656"/>
                </a:lnTo>
                <a:lnTo>
                  <a:pt x="5619449" y="2511656"/>
                </a:lnTo>
                <a:lnTo>
                  <a:pt x="5609847" y="2500520"/>
                </a:lnTo>
                <a:lnTo>
                  <a:pt x="5609847" y="2481182"/>
                </a:lnTo>
                <a:lnTo>
                  <a:pt x="5596000" y="2475163"/>
                </a:lnTo>
                <a:lnTo>
                  <a:pt x="5596000" y="2475164"/>
                </a:lnTo>
                <a:lnTo>
                  <a:pt x="5596000" y="2475164"/>
                </a:lnTo>
                <a:lnTo>
                  <a:pt x="5609847" y="2481184"/>
                </a:lnTo>
                <a:lnTo>
                  <a:pt x="5609847" y="2500521"/>
                </a:lnTo>
                <a:lnTo>
                  <a:pt x="5619449" y="2511657"/>
                </a:lnTo>
                <a:lnTo>
                  <a:pt x="5638283" y="2511657"/>
                </a:lnTo>
                <a:lnTo>
                  <a:pt x="5672918" y="2540438"/>
                </a:lnTo>
                <a:lnTo>
                  <a:pt x="5681746" y="2540438"/>
                </a:lnTo>
                <a:lnTo>
                  <a:pt x="5687911" y="2540024"/>
                </a:lnTo>
                <a:lnTo>
                  <a:pt x="5693673" y="2543861"/>
                </a:lnTo>
                <a:lnTo>
                  <a:pt x="5711732" y="2546457"/>
                </a:lnTo>
                <a:lnTo>
                  <a:pt x="5719413" y="2531860"/>
                </a:lnTo>
                <a:lnTo>
                  <a:pt x="5744042" y="2518128"/>
                </a:lnTo>
                <a:lnTo>
                  <a:pt x="5755194" y="2529264"/>
                </a:lnTo>
                <a:lnTo>
                  <a:pt x="5773253" y="2529264"/>
                </a:lnTo>
                <a:lnTo>
                  <a:pt x="5750174" y="2567902"/>
                </a:lnTo>
                <a:lnTo>
                  <a:pt x="5751353" y="2692430"/>
                </a:lnTo>
                <a:lnTo>
                  <a:pt x="5767121" y="2720759"/>
                </a:lnTo>
                <a:lnTo>
                  <a:pt x="5747883" y="2734491"/>
                </a:lnTo>
                <a:lnTo>
                  <a:pt x="5741347" y="2748674"/>
                </a:lnTo>
                <a:lnTo>
                  <a:pt x="5730970" y="2750819"/>
                </a:lnTo>
                <a:lnTo>
                  <a:pt x="5726724" y="2775273"/>
                </a:lnTo>
                <a:lnTo>
                  <a:pt x="5718268" y="2789042"/>
                </a:lnTo>
                <a:lnTo>
                  <a:pt x="5712506" y="2811766"/>
                </a:lnTo>
                <a:lnTo>
                  <a:pt x="5701725" y="2822940"/>
                </a:lnTo>
                <a:lnTo>
                  <a:pt x="5701725" y="2822939"/>
                </a:lnTo>
                <a:lnTo>
                  <a:pt x="5688282" y="2865452"/>
                </a:lnTo>
                <a:lnTo>
                  <a:pt x="5689831" y="2884789"/>
                </a:lnTo>
                <a:lnTo>
                  <a:pt x="5706745" y="2896790"/>
                </a:lnTo>
                <a:lnTo>
                  <a:pt x="5707520" y="2905368"/>
                </a:lnTo>
                <a:lnTo>
                  <a:pt x="5699434" y="2926436"/>
                </a:lnTo>
                <a:lnTo>
                  <a:pt x="5700579" y="2936707"/>
                </a:lnTo>
                <a:lnTo>
                  <a:pt x="5698659" y="2953486"/>
                </a:lnTo>
                <a:lnTo>
                  <a:pt x="5707520" y="2974065"/>
                </a:lnTo>
                <a:lnTo>
                  <a:pt x="5717897" y="3008000"/>
                </a:lnTo>
                <a:lnTo>
                  <a:pt x="5727499" y="3015713"/>
                </a:lnTo>
                <a:lnTo>
                  <a:pt x="5705599" y="3035464"/>
                </a:lnTo>
                <a:lnTo>
                  <a:pt x="5675601" y="3048773"/>
                </a:lnTo>
                <a:lnTo>
                  <a:pt x="5675985" y="3048783"/>
                </a:lnTo>
                <a:lnTo>
                  <a:pt x="5705600" y="3035465"/>
                </a:lnTo>
                <a:lnTo>
                  <a:pt x="5727904" y="3015713"/>
                </a:lnTo>
                <a:lnTo>
                  <a:pt x="5731745" y="3031176"/>
                </a:lnTo>
                <a:lnTo>
                  <a:pt x="5729420" y="3065110"/>
                </a:lnTo>
                <a:lnTo>
                  <a:pt x="5731340" y="3095170"/>
                </a:lnTo>
                <a:lnTo>
                  <a:pt x="5730566" y="3147954"/>
                </a:lnTo>
                <a:lnTo>
                  <a:pt x="5734811" y="3164695"/>
                </a:lnTo>
                <a:lnTo>
                  <a:pt x="5725579" y="3189601"/>
                </a:lnTo>
                <a:lnTo>
                  <a:pt x="5714057" y="3213227"/>
                </a:lnTo>
                <a:lnTo>
                  <a:pt x="5696368" y="3233844"/>
                </a:lnTo>
                <a:lnTo>
                  <a:pt x="5671369" y="3247576"/>
                </a:lnTo>
                <a:lnTo>
                  <a:pt x="5640608" y="3263904"/>
                </a:lnTo>
                <a:lnTo>
                  <a:pt x="5608297" y="3300397"/>
                </a:lnTo>
                <a:lnTo>
                  <a:pt x="5597920" y="3306379"/>
                </a:lnTo>
                <a:lnTo>
                  <a:pt x="5578312" y="3331284"/>
                </a:lnTo>
                <a:lnTo>
                  <a:pt x="5567160" y="3338583"/>
                </a:lnTo>
                <a:lnTo>
                  <a:pt x="5563689" y="3363488"/>
                </a:lnTo>
                <a:lnTo>
                  <a:pt x="5575246" y="3389259"/>
                </a:lnTo>
                <a:lnTo>
                  <a:pt x="5579087" y="3409011"/>
                </a:lnTo>
                <a:lnTo>
                  <a:pt x="5579087" y="3419319"/>
                </a:lnTo>
                <a:lnTo>
                  <a:pt x="5584073" y="3417589"/>
                </a:lnTo>
                <a:lnTo>
                  <a:pt x="5581378" y="3450658"/>
                </a:lnTo>
                <a:lnTo>
                  <a:pt x="5576391" y="3466948"/>
                </a:lnTo>
                <a:lnTo>
                  <a:pt x="5582153" y="3472968"/>
                </a:lnTo>
                <a:lnTo>
                  <a:pt x="5577537" y="3486700"/>
                </a:lnTo>
                <a:lnTo>
                  <a:pt x="5565643" y="3499152"/>
                </a:lnTo>
                <a:lnTo>
                  <a:pt x="5543710" y="3510778"/>
                </a:lnTo>
                <a:lnTo>
                  <a:pt x="5511029" y="3529212"/>
                </a:lnTo>
                <a:lnTo>
                  <a:pt x="5498327" y="3542117"/>
                </a:lnTo>
                <a:lnTo>
                  <a:pt x="5499877" y="3555848"/>
                </a:lnTo>
                <a:lnTo>
                  <a:pt x="5506413" y="3558858"/>
                </a:lnTo>
                <a:lnTo>
                  <a:pt x="5503347" y="3576465"/>
                </a:lnTo>
                <a:lnTo>
                  <a:pt x="5483739" y="3576465"/>
                </a:lnTo>
                <a:lnTo>
                  <a:pt x="5483739" y="3576466"/>
                </a:lnTo>
                <a:lnTo>
                  <a:pt x="5503347" y="3576466"/>
                </a:lnTo>
                <a:lnTo>
                  <a:pt x="5494890" y="3601785"/>
                </a:lnTo>
                <a:lnTo>
                  <a:pt x="5489870" y="3629700"/>
                </a:lnTo>
                <a:lnTo>
                  <a:pt x="5482188" y="3645163"/>
                </a:lnTo>
                <a:lnTo>
                  <a:pt x="5463354" y="3662318"/>
                </a:lnTo>
                <a:lnTo>
                  <a:pt x="5457593" y="3667059"/>
                </a:lnTo>
                <a:lnTo>
                  <a:pt x="5445666" y="3684628"/>
                </a:lnTo>
                <a:lnTo>
                  <a:pt x="5436805" y="3701821"/>
                </a:lnTo>
                <a:lnTo>
                  <a:pt x="5420667" y="3726727"/>
                </a:lnTo>
                <a:lnTo>
                  <a:pt x="5388390" y="3761489"/>
                </a:lnTo>
                <a:lnTo>
                  <a:pt x="5368781" y="3782106"/>
                </a:lnTo>
                <a:lnTo>
                  <a:pt x="5347993" y="3797569"/>
                </a:lnTo>
                <a:lnTo>
                  <a:pt x="5319928" y="3810887"/>
                </a:lnTo>
                <a:lnTo>
                  <a:pt x="5307260" y="3812580"/>
                </a:lnTo>
                <a:lnTo>
                  <a:pt x="5303385" y="3822023"/>
                </a:lnTo>
                <a:lnTo>
                  <a:pt x="5288022" y="3816869"/>
                </a:lnTo>
                <a:lnTo>
                  <a:pt x="5274949" y="3823340"/>
                </a:lnTo>
                <a:lnTo>
                  <a:pt x="5247659" y="3816869"/>
                </a:lnTo>
                <a:lnTo>
                  <a:pt x="5231487" y="3821195"/>
                </a:lnTo>
                <a:lnTo>
                  <a:pt x="5221109" y="3819464"/>
                </a:lnTo>
                <a:lnTo>
                  <a:pt x="5194190" y="3832783"/>
                </a:lnTo>
                <a:lnTo>
                  <a:pt x="5171885" y="3838351"/>
                </a:lnTo>
                <a:lnTo>
                  <a:pt x="5155376" y="3851217"/>
                </a:lnTo>
                <a:lnTo>
                  <a:pt x="5143820" y="3852083"/>
                </a:lnTo>
                <a:lnTo>
                  <a:pt x="5133443" y="3840081"/>
                </a:lnTo>
                <a:lnTo>
                  <a:pt x="5124986" y="3839216"/>
                </a:lnTo>
                <a:lnTo>
                  <a:pt x="5114980" y="3823753"/>
                </a:lnTo>
                <a:lnTo>
                  <a:pt x="5113464" y="3828494"/>
                </a:lnTo>
                <a:lnTo>
                  <a:pt x="5110768" y="3819464"/>
                </a:lnTo>
                <a:lnTo>
                  <a:pt x="5111543" y="3799262"/>
                </a:lnTo>
                <a:lnTo>
                  <a:pt x="5104603" y="3776538"/>
                </a:lnTo>
                <a:lnTo>
                  <a:pt x="5113059" y="3770067"/>
                </a:lnTo>
                <a:lnTo>
                  <a:pt x="5113834" y="3744334"/>
                </a:lnTo>
                <a:lnTo>
                  <a:pt x="5098471" y="3712130"/>
                </a:lnTo>
                <a:lnTo>
                  <a:pt x="5086544" y="3683801"/>
                </a:lnTo>
                <a:lnTo>
                  <a:pt x="5086544" y="3683349"/>
                </a:lnTo>
                <a:lnTo>
                  <a:pt x="5069630" y="3639144"/>
                </a:lnTo>
                <a:lnTo>
                  <a:pt x="5069631" y="3639143"/>
                </a:lnTo>
                <a:lnTo>
                  <a:pt x="5050797" y="3613372"/>
                </a:lnTo>
                <a:lnTo>
                  <a:pt x="5041936" y="3588053"/>
                </a:lnTo>
                <a:lnTo>
                  <a:pt x="5036949" y="3554983"/>
                </a:lnTo>
                <a:lnTo>
                  <a:pt x="5031188" y="3530078"/>
                </a:lnTo>
                <a:lnTo>
                  <a:pt x="5023473" y="3477708"/>
                </a:lnTo>
                <a:lnTo>
                  <a:pt x="5023473" y="3436926"/>
                </a:lnTo>
                <a:lnTo>
                  <a:pt x="5020777" y="3418002"/>
                </a:lnTo>
                <a:lnTo>
                  <a:pt x="5010804" y="3404270"/>
                </a:lnTo>
                <a:lnTo>
                  <a:pt x="4997732" y="3376355"/>
                </a:lnTo>
                <a:lnTo>
                  <a:pt x="4984255" y="3334745"/>
                </a:lnTo>
                <a:lnTo>
                  <a:pt x="4978898" y="3313263"/>
                </a:lnTo>
                <a:lnTo>
                  <a:pt x="4957740" y="3280194"/>
                </a:lnTo>
                <a:lnTo>
                  <a:pt x="4956965" y="3254009"/>
                </a:lnTo>
                <a:lnTo>
                  <a:pt x="4969667" y="3247576"/>
                </a:lnTo>
                <a:lnTo>
                  <a:pt x="4985779" y="3241979"/>
                </a:lnTo>
                <a:lnTo>
                  <a:pt x="4985434" y="3241970"/>
                </a:lnTo>
                <a:lnTo>
                  <a:pt x="4969666" y="3247576"/>
                </a:lnTo>
                <a:lnTo>
                  <a:pt x="4956593" y="3254009"/>
                </a:lnTo>
                <a:lnTo>
                  <a:pt x="4954269" y="3232527"/>
                </a:lnTo>
                <a:lnTo>
                  <a:pt x="4958514" y="3202919"/>
                </a:lnTo>
                <a:lnTo>
                  <a:pt x="4968116" y="3171128"/>
                </a:lnTo>
                <a:lnTo>
                  <a:pt x="4969666" y="3156531"/>
                </a:lnTo>
                <a:lnTo>
                  <a:pt x="4978898" y="3126058"/>
                </a:lnTo>
                <a:lnTo>
                  <a:pt x="4985030" y="3112326"/>
                </a:lnTo>
                <a:lnTo>
                  <a:pt x="5000797" y="3089564"/>
                </a:lnTo>
                <a:lnTo>
                  <a:pt x="5009658" y="3074553"/>
                </a:lnTo>
                <a:lnTo>
                  <a:pt x="5013095" y="3048782"/>
                </a:lnTo>
                <a:lnTo>
                  <a:pt x="5011579" y="3029445"/>
                </a:lnTo>
                <a:lnTo>
                  <a:pt x="5003863" y="3017444"/>
                </a:lnTo>
                <a:lnTo>
                  <a:pt x="4996586" y="2996827"/>
                </a:lnTo>
                <a:lnTo>
                  <a:pt x="4990420" y="2976210"/>
                </a:lnTo>
                <a:lnTo>
                  <a:pt x="4991970" y="2969363"/>
                </a:lnTo>
                <a:lnTo>
                  <a:pt x="5000022" y="2955631"/>
                </a:lnTo>
                <a:lnTo>
                  <a:pt x="4992341" y="2922561"/>
                </a:lnTo>
                <a:lnTo>
                  <a:pt x="4986950" y="2899800"/>
                </a:lnTo>
                <a:lnTo>
                  <a:pt x="4973507" y="2878318"/>
                </a:lnTo>
                <a:lnTo>
                  <a:pt x="4976202" y="2871885"/>
                </a:lnTo>
                <a:lnTo>
                  <a:pt x="4972361" y="2861163"/>
                </a:lnTo>
                <a:lnTo>
                  <a:pt x="4979268" y="2857288"/>
                </a:lnTo>
                <a:lnTo>
                  <a:pt x="4980414" y="2842691"/>
                </a:lnTo>
                <a:lnTo>
                  <a:pt x="4984659" y="2833699"/>
                </a:lnTo>
                <a:lnTo>
                  <a:pt x="4994261" y="2826814"/>
                </a:lnTo>
                <a:lnTo>
                  <a:pt x="5001572" y="2829824"/>
                </a:lnTo>
                <a:lnTo>
                  <a:pt x="5010795" y="2816932"/>
                </a:lnTo>
                <a:lnTo>
                  <a:pt x="5010400" y="2816920"/>
                </a:lnTo>
                <a:lnTo>
                  <a:pt x="5001572" y="2829824"/>
                </a:lnTo>
                <a:lnTo>
                  <a:pt x="4994261" y="2826363"/>
                </a:lnTo>
                <a:lnTo>
                  <a:pt x="4984659" y="2814775"/>
                </a:lnTo>
                <a:lnTo>
                  <a:pt x="4975798" y="2820795"/>
                </a:lnTo>
                <a:lnTo>
                  <a:pt x="4965421" y="2834978"/>
                </a:lnTo>
                <a:lnTo>
                  <a:pt x="4943117" y="2799350"/>
                </a:lnTo>
                <a:lnTo>
                  <a:pt x="4943349" y="2799139"/>
                </a:lnTo>
                <a:lnTo>
                  <a:pt x="4915455" y="2765002"/>
                </a:lnTo>
                <a:lnTo>
                  <a:pt x="4897767" y="2736635"/>
                </a:lnTo>
                <a:lnTo>
                  <a:pt x="4881224" y="2701007"/>
                </a:lnTo>
                <a:lnTo>
                  <a:pt x="4882370" y="2689833"/>
                </a:lnTo>
                <a:lnTo>
                  <a:pt x="4888536" y="2679111"/>
                </a:lnTo>
                <a:lnTo>
                  <a:pt x="4894668" y="2654206"/>
                </a:lnTo>
                <a:lnTo>
                  <a:pt x="4900058" y="2628435"/>
                </a:lnTo>
                <a:lnTo>
                  <a:pt x="4895072" y="2623733"/>
                </a:lnTo>
                <a:lnTo>
                  <a:pt x="4904304" y="2585095"/>
                </a:lnTo>
                <a:lnTo>
                  <a:pt x="4904304" y="2585095"/>
                </a:lnTo>
                <a:lnTo>
                  <a:pt x="4908145" y="2558458"/>
                </a:lnTo>
                <a:lnTo>
                  <a:pt x="4897768" y="2535697"/>
                </a:lnTo>
                <a:lnTo>
                  <a:pt x="4885066" y="2529715"/>
                </a:lnTo>
                <a:lnTo>
                  <a:pt x="4880079" y="2514667"/>
                </a:lnTo>
                <a:lnTo>
                  <a:pt x="4873139" y="2509964"/>
                </a:lnTo>
                <a:lnTo>
                  <a:pt x="4873139" y="2500521"/>
                </a:lnTo>
                <a:lnTo>
                  <a:pt x="4880079" y="2476029"/>
                </a:lnTo>
                <a:lnTo>
                  <a:pt x="4885366" y="2462417"/>
                </a:lnTo>
                <a:lnTo>
                  <a:pt x="4880079" y="2476029"/>
                </a:lnTo>
                <a:lnTo>
                  <a:pt x="4873139" y="2500520"/>
                </a:lnTo>
                <a:lnTo>
                  <a:pt x="4845478" y="2512522"/>
                </a:lnTo>
                <a:lnTo>
                  <a:pt x="4835067" y="2511243"/>
                </a:lnTo>
                <a:lnTo>
                  <a:pt x="4824690" y="2518541"/>
                </a:lnTo>
                <a:lnTo>
                  <a:pt x="4803161" y="2517676"/>
                </a:lnTo>
                <a:lnTo>
                  <a:pt x="4788572" y="2496645"/>
                </a:lnTo>
                <a:lnTo>
                  <a:pt x="4779340" y="2471740"/>
                </a:lnTo>
                <a:lnTo>
                  <a:pt x="4760877" y="2449430"/>
                </a:lnTo>
                <a:lnTo>
                  <a:pt x="4740123" y="2449430"/>
                </a:lnTo>
                <a:lnTo>
                  <a:pt x="4716640" y="2449430"/>
                </a:lnTo>
                <a:lnTo>
                  <a:pt x="4694369" y="2453719"/>
                </a:lnTo>
                <a:lnTo>
                  <a:pt x="4687833" y="2430093"/>
                </a:lnTo>
                <a:lnTo>
                  <a:pt x="4688574" y="2351538"/>
                </a:lnTo>
                <a:lnTo>
                  <a:pt x="4683217" y="2344654"/>
                </a:lnTo>
                <a:lnTo>
                  <a:pt x="4682442" y="2327912"/>
                </a:lnTo>
                <a:lnTo>
                  <a:pt x="4672806" y="2315873"/>
                </a:lnTo>
                <a:lnTo>
                  <a:pt x="4672800" y="2315865"/>
                </a:lnTo>
                <a:lnTo>
                  <a:pt x="4672806" y="2315873"/>
                </a:lnTo>
                <a:lnTo>
                  <a:pt x="4682442" y="2327912"/>
                </a:lnTo>
                <a:lnTo>
                  <a:pt x="4683217" y="2344654"/>
                </a:lnTo>
                <a:lnTo>
                  <a:pt x="4688574" y="2351538"/>
                </a:lnTo>
                <a:lnTo>
                  <a:pt x="4687833" y="2430093"/>
                </a:lnTo>
                <a:lnTo>
                  <a:pt x="4694369" y="2453719"/>
                </a:lnTo>
                <a:lnTo>
                  <a:pt x="4672435" y="2460567"/>
                </a:lnTo>
                <a:lnTo>
                  <a:pt x="4666674" y="2448979"/>
                </a:lnTo>
                <a:lnTo>
                  <a:pt x="4659383" y="2427595"/>
                </a:lnTo>
                <a:lnTo>
                  <a:pt x="4666271" y="2448979"/>
                </a:lnTo>
                <a:lnTo>
                  <a:pt x="4672066" y="2460566"/>
                </a:lnTo>
                <a:lnTo>
                  <a:pt x="4630523" y="2481183"/>
                </a:lnTo>
                <a:lnTo>
                  <a:pt x="4615160" y="2492357"/>
                </a:lnTo>
                <a:lnTo>
                  <a:pt x="4590935" y="2502665"/>
                </a:lnTo>
                <a:lnTo>
                  <a:pt x="4567081" y="2492771"/>
                </a:lnTo>
                <a:lnTo>
                  <a:pt x="4567081" y="2492771"/>
                </a:lnTo>
                <a:lnTo>
                  <a:pt x="4554379" y="2493222"/>
                </a:lnTo>
                <a:lnTo>
                  <a:pt x="4535950" y="2486337"/>
                </a:lnTo>
                <a:lnTo>
                  <a:pt x="4518632" y="2486751"/>
                </a:lnTo>
                <a:lnTo>
                  <a:pt x="4486726" y="2492771"/>
                </a:lnTo>
                <a:lnTo>
                  <a:pt x="4467892" y="2502214"/>
                </a:lnTo>
                <a:lnTo>
                  <a:pt x="4440972" y="2515118"/>
                </a:lnTo>
                <a:lnTo>
                  <a:pt x="4435985" y="2514253"/>
                </a:lnTo>
                <a:lnTo>
                  <a:pt x="4435985" y="2514253"/>
                </a:lnTo>
                <a:lnTo>
                  <a:pt x="4428675" y="2514667"/>
                </a:lnTo>
                <a:lnTo>
                  <a:pt x="4401351" y="2498376"/>
                </a:lnTo>
                <a:lnTo>
                  <a:pt x="4376755" y="2472605"/>
                </a:lnTo>
                <a:lnTo>
                  <a:pt x="4353676" y="2453719"/>
                </a:lnTo>
                <a:lnTo>
                  <a:pt x="4335617" y="2431823"/>
                </a:lnTo>
                <a:lnTo>
                  <a:pt x="4335692" y="2431701"/>
                </a:lnTo>
                <a:lnTo>
                  <a:pt x="4328710" y="2428813"/>
                </a:lnTo>
                <a:lnTo>
                  <a:pt x="4309068" y="2415495"/>
                </a:lnTo>
                <a:lnTo>
                  <a:pt x="4294850" y="2396609"/>
                </a:lnTo>
                <a:lnTo>
                  <a:pt x="4290638" y="2384570"/>
                </a:lnTo>
                <a:lnTo>
                  <a:pt x="4287168" y="2359251"/>
                </a:lnTo>
                <a:lnTo>
                  <a:pt x="4275645" y="2339086"/>
                </a:lnTo>
                <a:lnTo>
                  <a:pt x="4265638" y="2325768"/>
                </a:lnTo>
                <a:lnTo>
                  <a:pt x="4258327" y="2321028"/>
                </a:lnTo>
                <a:lnTo>
                  <a:pt x="4252162" y="2314594"/>
                </a:lnTo>
                <a:lnTo>
                  <a:pt x="4248725" y="2299583"/>
                </a:lnTo>
                <a:lnTo>
                  <a:pt x="4244884" y="2292285"/>
                </a:lnTo>
                <a:lnTo>
                  <a:pt x="4237169" y="2286265"/>
                </a:lnTo>
                <a:lnTo>
                  <a:pt x="4223355" y="2272082"/>
                </a:lnTo>
                <a:lnTo>
                  <a:pt x="4211799" y="2269523"/>
                </a:lnTo>
                <a:lnTo>
                  <a:pt x="4206038" y="2260080"/>
                </a:lnTo>
                <a:lnTo>
                  <a:pt x="4206038" y="2254926"/>
                </a:lnTo>
                <a:lnTo>
                  <a:pt x="4197952" y="2247628"/>
                </a:lnTo>
                <a:lnTo>
                  <a:pt x="4196435" y="2240743"/>
                </a:lnTo>
                <a:lnTo>
                  <a:pt x="4210957" y="2234789"/>
                </a:lnTo>
                <a:lnTo>
                  <a:pt x="4210654" y="2234760"/>
                </a:lnTo>
                <a:lnTo>
                  <a:pt x="4196436" y="2240329"/>
                </a:lnTo>
                <a:lnTo>
                  <a:pt x="4192595" y="2214144"/>
                </a:lnTo>
                <a:lnTo>
                  <a:pt x="4192594" y="2214144"/>
                </a:lnTo>
                <a:lnTo>
                  <a:pt x="4196031" y="2199095"/>
                </a:lnTo>
                <a:lnTo>
                  <a:pt x="4196032" y="2199095"/>
                </a:lnTo>
                <a:lnTo>
                  <a:pt x="4185284" y="2172496"/>
                </a:lnTo>
                <a:lnTo>
                  <a:pt x="4172211" y="2160044"/>
                </a:lnTo>
                <a:lnTo>
                  <a:pt x="4184509" y="2153610"/>
                </a:lnTo>
                <a:lnTo>
                  <a:pt x="4197952" y="2129984"/>
                </a:lnTo>
                <a:lnTo>
                  <a:pt x="4204118" y="2112377"/>
                </a:lnTo>
                <a:lnTo>
                  <a:pt x="4202197" y="2093905"/>
                </a:lnTo>
                <a:lnTo>
                  <a:pt x="4210283" y="2076750"/>
                </a:lnTo>
                <a:lnTo>
                  <a:pt x="4214124" y="2044959"/>
                </a:lnTo>
                <a:lnTo>
                  <a:pt x="4211799" y="2011476"/>
                </a:lnTo>
                <a:lnTo>
                  <a:pt x="4208733" y="1994320"/>
                </a:lnTo>
                <a:lnTo>
                  <a:pt x="4212204" y="1977127"/>
                </a:lnTo>
                <a:lnTo>
                  <a:pt x="4205668" y="1960837"/>
                </a:lnTo>
                <a:lnTo>
                  <a:pt x="4192191" y="1946654"/>
                </a:lnTo>
                <a:lnTo>
                  <a:pt x="4197952" y="1934615"/>
                </a:lnTo>
                <a:lnTo>
                  <a:pt x="4301791" y="1935066"/>
                </a:lnTo>
                <a:lnTo>
                  <a:pt x="4301791" y="1935066"/>
                </a:lnTo>
                <a:lnTo>
                  <a:pt x="4197952" y="1934614"/>
                </a:lnTo>
                <a:lnTo>
                  <a:pt x="4192191" y="1946653"/>
                </a:lnTo>
                <a:lnTo>
                  <a:pt x="4193741" y="1932056"/>
                </a:lnTo>
                <a:lnTo>
                  <a:pt x="4193336" y="1932056"/>
                </a:lnTo>
                <a:lnTo>
                  <a:pt x="4194886" y="1915728"/>
                </a:lnTo>
                <a:lnTo>
                  <a:pt x="4205667" y="1906737"/>
                </a:lnTo>
                <a:lnTo>
                  <a:pt x="4214494" y="1889130"/>
                </a:lnTo>
                <a:lnTo>
                  <a:pt x="4213349" y="1877091"/>
                </a:lnTo>
                <a:lnTo>
                  <a:pt x="4222951" y="1853050"/>
                </a:lnTo>
                <a:lnTo>
                  <a:pt x="4237944" y="1831568"/>
                </a:lnTo>
                <a:lnTo>
                  <a:pt x="4246805" y="1826000"/>
                </a:lnTo>
                <a:lnTo>
                  <a:pt x="4254487" y="1805835"/>
                </a:lnTo>
                <a:lnTo>
                  <a:pt x="4255632" y="1788228"/>
                </a:lnTo>
                <a:lnTo>
                  <a:pt x="4265639" y="1766756"/>
                </a:lnTo>
                <a:lnTo>
                  <a:pt x="4283327" y="1754303"/>
                </a:lnTo>
                <a:lnTo>
                  <a:pt x="4300611" y="1719541"/>
                </a:lnTo>
                <a:lnTo>
                  <a:pt x="4301386" y="1718676"/>
                </a:lnTo>
                <a:lnTo>
                  <a:pt x="4314863" y="1705809"/>
                </a:lnTo>
                <a:lnTo>
                  <a:pt x="4339087" y="1702347"/>
                </a:lnTo>
                <a:lnTo>
                  <a:pt x="4360212" y="1678759"/>
                </a:lnTo>
                <a:lnTo>
                  <a:pt x="4373284" y="1669316"/>
                </a:lnTo>
                <a:lnTo>
                  <a:pt x="4395993" y="1640949"/>
                </a:lnTo>
                <a:lnTo>
                  <a:pt x="4390602" y="1598474"/>
                </a:lnTo>
                <a:lnTo>
                  <a:pt x="4400609" y="1569692"/>
                </a:lnTo>
                <a:lnTo>
                  <a:pt x="4405224" y="1551221"/>
                </a:lnTo>
                <a:lnTo>
                  <a:pt x="4421733" y="1528458"/>
                </a:lnTo>
                <a:lnTo>
                  <a:pt x="4447878" y="1512583"/>
                </a:lnTo>
                <a:lnTo>
                  <a:pt x="4467116" y="1498852"/>
                </a:lnTo>
                <a:lnTo>
                  <a:pt x="4484805" y="1462772"/>
                </a:lnTo>
                <a:lnTo>
                  <a:pt x="4493632" y="1442193"/>
                </a:lnTo>
                <a:lnTo>
                  <a:pt x="4512095" y="1442193"/>
                </a:lnTo>
                <a:lnTo>
                  <a:pt x="4527088" y="1456339"/>
                </a:lnTo>
                <a:lnTo>
                  <a:pt x="4551313" y="1454195"/>
                </a:lnTo>
                <a:lnTo>
                  <a:pt x="4577457" y="1461945"/>
                </a:lnTo>
                <a:lnTo>
                  <a:pt x="4588610" y="1462359"/>
                </a:lnTo>
                <a:lnTo>
                  <a:pt x="4588611" y="1462362"/>
                </a:lnTo>
                <a:lnTo>
                  <a:pt x="4613239" y="1443476"/>
                </a:lnTo>
                <a:lnTo>
                  <a:pt x="4640529" y="1437042"/>
                </a:lnTo>
                <a:lnTo>
                  <a:pt x="4656668" y="1423310"/>
                </a:lnTo>
                <a:lnTo>
                  <a:pt x="4680892" y="1412550"/>
                </a:lnTo>
                <a:lnTo>
                  <a:pt x="4723580" y="1406117"/>
                </a:lnTo>
                <a:lnTo>
                  <a:pt x="4765493" y="1403559"/>
                </a:lnTo>
                <a:lnTo>
                  <a:pt x="4778565" y="1408676"/>
                </a:lnTo>
                <a:lnTo>
                  <a:pt x="4802015" y="1394529"/>
                </a:lnTo>
                <a:lnTo>
                  <a:pt x="4828935" y="1394529"/>
                </a:lnTo>
                <a:lnTo>
                  <a:pt x="4839682" y="1402693"/>
                </a:lnTo>
                <a:lnTo>
                  <a:pt x="4856581" y="1400600"/>
                </a:lnTo>
                <a:lnTo>
                  <a:pt x="4856596" y="1400541"/>
                </a:lnTo>
                <a:close/>
                <a:moveTo>
                  <a:pt x="5722513" y="1385078"/>
                </a:moveTo>
                <a:lnTo>
                  <a:pt x="5712506" y="1390232"/>
                </a:lnTo>
                <a:lnTo>
                  <a:pt x="5684070" y="1396251"/>
                </a:lnTo>
                <a:lnTo>
                  <a:pt x="5670594" y="1395386"/>
                </a:lnTo>
                <a:lnTo>
                  <a:pt x="5642899" y="1408667"/>
                </a:lnTo>
                <a:lnTo>
                  <a:pt x="5622549" y="1408667"/>
                </a:lnTo>
                <a:lnTo>
                  <a:pt x="5622550" y="1408667"/>
                </a:lnTo>
                <a:lnTo>
                  <a:pt x="5642900" y="1408667"/>
                </a:lnTo>
                <a:lnTo>
                  <a:pt x="5670594" y="1395386"/>
                </a:lnTo>
                <a:lnTo>
                  <a:pt x="5684071" y="1396252"/>
                </a:lnTo>
                <a:lnTo>
                  <a:pt x="5712507" y="1390233"/>
                </a:lnTo>
                <a:lnTo>
                  <a:pt x="5702130" y="1412542"/>
                </a:lnTo>
                <a:lnTo>
                  <a:pt x="5689428" y="1421120"/>
                </a:lnTo>
                <a:lnTo>
                  <a:pt x="5689429" y="1421125"/>
                </a:lnTo>
                <a:lnTo>
                  <a:pt x="5702130" y="1412549"/>
                </a:lnTo>
                <a:lnTo>
                  <a:pt x="5712507" y="1390652"/>
                </a:lnTo>
                <a:lnTo>
                  <a:pt x="5722513" y="1385084"/>
                </a:lnTo>
                <a:lnTo>
                  <a:pt x="5752095" y="1389787"/>
                </a:lnTo>
                <a:lnTo>
                  <a:pt x="5752285" y="1389944"/>
                </a:lnTo>
                <a:lnTo>
                  <a:pt x="5752095" y="1389781"/>
                </a:lnTo>
                <a:close/>
                <a:moveTo>
                  <a:pt x="6134884" y="1384306"/>
                </a:moveTo>
                <a:lnTo>
                  <a:pt x="6136622" y="1384633"/>
                </a:lnTo>
                <a:lnTo>
                  <a:pt x="6137194" y="1385126"/>
                </a:lnTo>
                <a:lnTo>
                  <a:pt x="6136621" y="1384627"/>
                </a:lnTo>
                <a:close/>
                <a:moveTo>
                  <a:pt x="7819570" y="1369619"/>
                </a:moveTo>
                <a:lnTo>
                  <a:pt x="7819562" y="1369651"/>
                </a:lnTo>
                <a:lnTo>
                  <a:pt x="7830721" y="1370486"/>
                </a:lnTo>
                <a:lnTo>
                  <a:pt x="7830728" y="1370457"/>
                </a:lnTo>
                <a:close/>
                <a:moveTo>
                  <a:pt x="6435369" y="1365741"/>
                </a:moveTo>
                <a:lnTo>
                  <a:pt x="6435369" y="1365751"/>
                </a:lnTo>
                <a:lnTo>
                  <a:pt x="6443051" y="1367481"/>
                </a:lnTo>
                <a:lnTo>
                  <a:pt x="6447666" y="1396262"/>
                </a:lnTo>
                <a:lnTo>
                  <a:pt x="6460368" y="1407849"/>
                </a:lnTo>
                <a:lnTo>
                  <a:pt x="6467275" y="1400551"/>
                </a:lnTo>
                <a:lnTo>
                  <a:pt x="6477652" y="1397089"/>
                </a:lnTo>
                <a:lnTo>
                  <a:pt x="6489579" y="1381213"/>
                </a:lnTo>
                <a:lnTo>
                  <a:pt x="6507638" y="1384224"/>
                </a:lnTo>
                <a:lnTo>
                  <a:pt x="6533782" y="1384224"/>
                </a:lnTo>
                <a:lnTo>
                  <a:pt x="6533782" y="1384222"/>
                </a:lnTo>
                <a:lnTo>
                  <a:pt x="6533778" y="1384213"/>
                </a:lnTo>
                <a:lnTo>
                  <a:pt x="6507638" y="1384213"/>
                </a:lnTo>
                <a:lnTo>
                  <a:pt x="6489579" y="1381203"/>
                </a:lnTo>
                <a:lnTo>
                  <a:pt x="6477282" y="1397079"/>
                </a:lnTo>
                <a:lnTo>
                  <a:pt x="6467275" y="1400541"/>
                </a:lnTo>
                <a:lnTo>
                  <a:pt x="6460368" y="1407839"/>
                </a:lnTo>
                <a:lnTo>
                  <a:pt x="6447667" y="1396252"/>
                </a:lnTo>
                <a:lnTo>
                  <a:pt x="6443051" y="1367471"/>
                </a:lnTo>
                <a:close/>
                <a:moveTo>
                  <a:pt x="6066643" y="1359758"/>
                </a:moveTo>
                <a:lnTo>
                  <a:pt x="6056284" y="1366181"/>
                </a:lnTo>
                <a:lnTo>
                  <a:pt x="6056637" y="1366199"/>
                </a:lnTo>
                <a:lnTo>
                  <a:pt x="6066643" y="1359764"/>
                </a:lnTo>
                <a:lnTo>
                  <a:pt x="6084702" y="1363189"/>
                </a:lnTo>
                <a:lnTo>
                  <a:pt x="6085635" y="1363710"/>
                </a:lnTo>
                <a:lnTo>
                  <a:pt x="6084702" y="1363182"/>
                </a:lnTo>
                <a:close/>
                <a:moveTo>
                  <a:pt x="5033849" y="1356303"/>
                </a:moveTo>
                <a:lnTo>
                  <a:pt x="5026168" y="1383354"/>
                </a:lnTo>
                <a:lnTo>
                  <a:pt x="5030413" y="1394075"/>
                </a:lnTo>
                <a:lnTo>
                  <a:pt x="5026168" y="1411683"/>
                </a:lnTo>
                <a:lnTo>
                  <a:pt x="5005784" y="1399230"/>
                </a:lnTo>
                <a:lnTo>
                  <a:pt x="4992711" y="1395392"/>
                </a:lnTo>
                <a:lnTo>
                  <a:pt x="4956964" y="1377786"/>
                </a:lnTo>
                <a:lnTo>
                  <a:pt x="4959660" y="1359312"/>
                </a:lnTo>
                <a:lnTo>
                  <a:pt x="4989275" y="1362736"/>
                </a:lnTo>
                <a:lnTo>
                  <a:pt x="5014645" y="1358899"/>
                </a:lnTo>
                <a:close/>
                <a:moveTo>
                  <a:pt x="5758964" y="1353957"/>
                </a:moveTo>
                <a:lnTo>
                  <a:pt x="5755565" y="1364461"/>
                </a:lnTo>
                <a:lnTo>
                  <a:pt x="5755655" y="1364604"/>
                </a:lnTo>
                <a:lnTo>
                  <a:pt x="5759035" y="1354159"/>
                </a:lnTo>
                <a:close/>
                <a:moveTo>
                  <a:pt x="7861077" y="1351146"/>
                </a:moveTo>
                <a:lnTo>
                  <a:pt x="7851105" y="1353290"/>
                </a:lnTo>
                <a:lnTo>
                  <a:pt x="7834192" y="1355021"/>
                </a:lnTo>
                <a:lnTo>
                  <a:pt x="7834191" y="1355023"/>
                </a:lnTo>
                <a:lnTo>
                  <a:pt x="7851105" y="1353293"/>
                </a:lnTo>
                <a:lnTo>
                  <a:pt x="7861077" y="1351148"/>
                </a:lnTo>
                <a:close/>
                <a:moveTo>
                  <a:pt x="4459032" y="1351142"/>
                </a:moveTo>
                <a:lnTo>
                  <a:pt x="4459030" y="1351146"/>
                </a:lnTo>
                <a:lnTo>
                  <a:pt x="4467486" y="1361454"/>
                </a:lnTo>
                <a:lnTo>
                  <a:pt x="4467488" y="1361450"/>
                </a:lnTo>
                <a:close/>
                <a:moveTo>
                  <a:pt x="6419972" y="1346854"/>
                </a:moveTo>
                <a:lnTo>
                  <a:pt x="6411515" y="1359307"/>
                </a:lnTo>
                <a:lnTo>
                  <a:pt x="6411516" y="1359316"/>
                </a:lnTo>
                <a:lnTo>
                  <a:pt x="6419972" y="1346865"/>
                </a:lnTo>
                <a:lnTo>
                  <a:pt x="6435369" y="1355028"/>
                </a:lnTo>
                <a:lnTo>
                  <a:pt x="6435369" y="1355018"/>
                </a:lnTo>
                <a:close/>
                <a:moveTo>
                  <a:pt x="4680118" y="1337409"/>
                </a:moveTo>
                <a:lnTo>
                  <a:pt x="4681297" y="1339554"/>
                </a:lnTo>
                <a:lnTo>
                  <a:pt x="4683959" y="1339554"/>
                </a:lnTo>
                <a:lnTo>
                  <a:pt x="4683959" y="1340419"/>
                </a:lnTo>
                <a:lnTo>
                  <a:pt x="4683217" y="1341284"/>
                </a:lnTo>
                <a:lnTo>
                  <a:pt x="4681297" y="1340419"/>
                </a:lnTo>
                <a:lnTo>
                  <a:pt x="4678972" y="1340419"/>
                </a:lnTo>
                <a:lnTo>
                  <a:pt x="4678972" y="1339554"/>
                </a:lnTo>
                <a:lnTo>
                  <a:pt x="4679343" y="1338275"/>
                </a:lnTo>
                <a:close/>
                <a:moveTo>
                  <a:pt x="5846372" y="1335927"/>
                </a:moveTo>
                <a:lnTo>
                  <a:pt x="5846297" y="1336139"/>
                </a:lnTo>
                <a:lnTo>
                  <a:pt x="5846299" y="1336140"/>
                </a:lnTo>
                <a:close/>
                <a:moveTo>
                  <a:pt x="4682813" y="1325408"/>
                </a:moveTo>
                <a:lnTo>
                  <a:pt x="4684363" y="1326687"/>
                </a:lnTo>
                <a:lnTo>
                  <a:pt x="4684363" y="1327966"/>
                </a:lnTo>
                <a:lnTo>
                  <a:pt x="4681297" y="1331841"/>
                </a:lnTo>
                <a:lnTo>
                  <a:pt x="4680118" y="1331841"/>
                </a:lnTo>
                <a:lnTo>
                  <a:pt x="4678972" y="1333986"/>
                </a:lnTo>
                <a:lnTo>
                  <a:pt x="4675131" y="1333534"/>
                </a:lnTo>
                <a:lnTo>
                  <a:pt x="4674727" y="1332706"/>
                </a:lnTo>
                <a:lnTo>
                  <a:pt x="4675131" y="1330525"/>
                </a:lnTo>
                <a:lnTo>
                  <a:pt x="4676681" y="1329697"/>
                </a:lnTo>
                <a:lnTo>
                  <a:pt x="4676681" y="1327966"/>
                </a:lnTo>
                <a:lnTo>
                  <a:pt x="4677422" y="1326687"/>
                </a:lnTo>
                <a:close/>
                <a:moveTo>
                  <a:pt x="5786325" y="1318533"/>
                </a:moveTo>
                <a:lnTo>
                  <a:pt x="5786326" y="1318534"/>
                </a:lnTo>
                <a:lnTo>
                  <a:pt x="5799799" y="1338283"/>
                </a:lnTo>
                <a:lnTo>
                  <a:pt x="5799800" y="1338283"/>
                </a:lnTo>
                <a:lnTo>
                  <a:pt x="5786326" y="1318534"/>
                </a:lnTo>
                <a:close/>
                <a:moveTo>
                  <a:pt x="5843309" y="1309591"/>
                </a:moveTo>
                <a:lnTo>
                  <a:pt x="5851992" y="1319693"/>
                </a:lnTo>
                <a:lnTo>
                  <a:pt x="5852093" y="1319401"/>
                </a:lnTo>
                <a:close/>
                <a:moveTo>
                  <a:pt x="4457112" y="1307804"/>
                </a:moveTo>
                <a:lnTo>
                  <a:pt x="4457110" y="1307805"/>
                </a:lnTo>
                <a:lnTo>
                  <a:pt x="4466712" y="1327969"/>
                </a:lnTo>
                <a:lnTo>
                  <a:pt x="4466713" y="1327966"/>
                </a:lnTo>
                <a:close/>
                <a:moveTo>
                  <a:pt x="6488028" y="1306944"/>
                </a:moveTo>
                <a:lnTo>
                  <a:pt x="6488003" y="1306986"/>
                </a:lnTo>
                <a:lnTo>
                  <a:pt x="6488029" y="1306946"/>
                </a:lnTo>
                <a:close/>
                <a:moveTo>
                  <a:pt x="5760949" y="1305210"/>
                </a:moveTo>
                <a:lnTo>
                  <a:pt x="5744817" y="1314650"/>
                </a:lnTo>
                <a:lnTo>
                  <a:pt x="5754969" y="1342560"/>
                </a:lnTo>
                <a:lnTo>
                  <a:pt x="5745188" y="1314656"/>
                </a:lnTo>
                <a:lnTo>
                  <a:pt x="5760954" y="1305214"/>
                </a:lnTo>
                <a:close/>
                <a:moveTo>
                  <a:pt x="5765572" y="1303936"/>
                </a:moveTo>
                <a:lnTo>
                  <a:pt x="5760957" y="1305215"/>
                </a:lnTo>
                <a:lnTo>
                  <a:pt x="5760957" y="1305216"/>
                </a:lnTo>
                <a:lnTo>
                  <a:pt x="5765572" y="1303937"/>
                </a:lnTo>
                <a:lnTo>
                  <a:pt x="5765593" y="1303959"/>
                </a:lnTo>
                <a:close/>
                <a:moveTo>
                  <a:pt x="4722805" y="1295761"/>
                </a:moveTo>
                <a:lnTo>
                  <a:pt x="4723580" y="1296627"/>
                </a:lnTo>
                <a:lnTo>
                  <a:pt x="4722805" y="1297492"/>
                </a:lnTo>
                <a:lnTo>
                  <a:pt x="4722805" y="1298358"/>
                </a:lnTo>
                <a:lnTo>
                  <a:pt x="4723580" y="1299186"/>
                </a:lnTo>
                <a:lnTo>
                  <a:pt x="4723176" y="1299637"/>
                </a:lnTo>
                <a:lnTo>
                  <a:pt x="4722805" y="1300915"/>
                </a:lnTo>
                <a:lnTo>
                  <a:pt x="4722435" y="1302646"/>
                </a:lnTo>
                <a:lnTo>
                  <a:pt x="4724726" y="1303512"/>
                </a:lnTo>
                <a:lnTo>
                  <a:pt x="4727051" y="1302195"/>
                </a:lnTo>
                <a:lnTo>
                  <a:pt x="4728567" y="1303060"/>
                </a:lnTo>
                <a:lnTo>
                  <a:pt x="4729712" y="1303512"/>
                </a:lnTo>
                <a:lnTo>
                  <a:pt x="4730487" y="1305656"/>
                </a:lnTo>
                <a:lnTo>
                  <a:pt x="4728971" y="1307801"/>
                </a:lnTo>
                <a:lnTo>
                  <a:pt x="4727421" y="1310359"/>
                </a:lnTo>
                <a:lnTo>
                  <a:pt x="4726276" y="1312955"/>
                </a:lnTo>
                <a:lnTo>
                  <a:pt x="4725096" y="1316378"/>
                </a:lnTo>
                <a:lnTo>
                  <a:pt x="4722805" y="1318109"/>
                </a:lnTo>
                <a:lnTo>
                  <a:pt x="4720885" y="1318937"/>
                </a:lnTo>
                <a:lnTo>
                  <a:pt x="4716640" y="1316792"/>
                </a:lnTo>
                <a:lnTo>
                  <a:pt x="4713574" y="1316378"/>
                </a:lnTo>
                <a:lnTo>
                  <a:pt x="4713203" y="1315099"/>
                </a:lnTo>
                <a:lnTo>
                  <a:pt x="4712428" y="1312090"/>
                </a:lnTo>
                <a:lnTo>
                  <a:pt x="4711283" y="1310810"/>
                </a:lnTo>
                <a:lnTo>
                  <a:pt x="4709733" y="1310359"/>
                </a:lnTo>
                <a:lnTo>
                  <a:pt x="4708183" y="1310810"/>
                </a:lnTo>
                <a:lnTo>
                  <a:pt x="4706263" y="1312955"/>
                </a:lnTo>
                <a:lnTo>
                  <a:pt x="4705488" y="1310810"/>
                </a:lnTo>
                <a:lnTo>
                  <a:pt x="4703567" y="1310810"/>
                </a:lnTo>
                <a:lnTo>
                  <a:pt x="4703197" y="1309945"/>
                </a:lnTo>
                <a:lnTo>
                  <a:pt x="4703197" y="1308214"/>
                </a:lnTo>
                <a:lnTo>
                  <a:pt x="4713203" y="1300050"/>
                </a:lnTo>
                <a:lnTo>
                  <a:pt x="4716640" y="1297906"/>
                </a:lnTo>
                <a:close/>
                <a:moveTo>
                  <a:pt x="4744739" y="1292752"/>
                </a:moveTo>
                <a:lnTo>
                  <a:pt x="4749321" y="1294482"/>
                </a:lnTo>
                <a:lnTo>
                  <a:pt x="4751646" y="1298358"/>
                </a:lnTo>
                <a:lnTo>
                  <a:pt x="4751646" y="1298772"/>
                </a:lnTo>
                <a:lnTo>
                  <a:pt x="4751275" y="1300915"/>
                </a:lnTo>
                <a:lnTo>
                  <a:pt x="4750500" y="1300915"/>
                </a:lnTo>
                <a:lnTo>
                  <a:pt x="4742785" y="1297041"/>
                </a:lnTo>
                <a:lnTo>
                  <a:pt x="4740123" y="1296627"/>
                </a:lnTo>
                <a:lnTo>
                  <a:pt x="4739719" y="1296213"/>
                </a:lnTo>
                <a:lnTo>
                  <a:pt x="4739719" y="1294031"/>
                </a:lnTo>
                <a:lnTo>
                  <a:pt x="4740123" y="1293203"/>
                </a:lnTo>
                <a:close/>
                <a:moveTo>
                  <a:pt x="4469037" y="1288918"/>
                </a:moveTo>
                <a:lnTo>
                  <a:pt x="4467487" y="1305205"/>
                </a:lnTo>
                <a:lnTo>
                  <a:pt x="4467488" y="1305205"/>
                </a:lnTo>
                <a:lnTo>
                  <a:pt x="4469037" y="1288918"/>
                </a:lnTo>
                <a:close/>
                <a:moveTo>
                  <a:pt x="5784809" y="1288060"/>
                </a:moveTo>
                <a:lnTo>
                  <a:pt x="5780194" y="1298782"/>
                </a:lnTo>
                <a:lnTo>
                  <a:pt x="5780194" y="1298782"/>
                </a:lnTo>
                <a:lnTo>
                  <a:pt x="5784810" y="1288060"/>
                </a:lnTo>
                <a:close/>
                <a:moveTo>
                  <a:pt x="6409594" y="1286734"/>
                </a:moveTo>
                <a:lnTo>
                  <a:pt x="6399621" y="1288051"/>
                </a:lnTo>
                <a:lnTo>
                  <a:pt x="6399622" y="1288051"/>
                </a:lnTo>
                <a:lnTo>
                  <a:pt x="6409595" y="1286734"/>
                </a:lnTo>
                <a:lnTo>
                  <a:pt x="6403058" y="1297494"/>
                </a:lnTo>
                <a:lnTo>
                  <a:pt x="6374622" y="1291888"/>
                </a:lnTo>
                <a:lnTo>
                  <a:pt x="6374623" y="1291893"/>
                </a:lnTo>
                <a:lnTo>
                  <a:pt x="6403058" y="1297498"/>
                </a:lnTo>
                <a:lnTo>
                  <a:pt x="6409594" y="1286739"/>
                </a:lnTo>
                <a:lnTo>
                  <a:pt x="6411188" y="1287015"/>
                </a:lnTo>
                <a:lnTo>
                  <a:pt x="6409595" y="1286734"/>
                </a:lnTo>
                <a:close/>
                <a:moveTo>
                  <a:pt x="5157295" y="1280384"/>
                </a:moveTo>
                <a:lnTo>
                  <a:pt x="5156893" y="1291484"/>
                </a:lnTo>
                <a:lnTo>
                  <a:pt x="5146594" y="1307690"/>
                </a:lnTo>
                <a:lnTo>
                  <a:pt x="5156893" y="1291894"/>
                </a:lnTo>
                <a:close/>
                <a:moveTo>
                  <a:pt x="6517274" y="1276020"/>
                </a:moveTo>
                <a:lnTo>
                  <a:pt x="6501876" y="1282453"/>
                </a:lnTo>
                <a:lnTo>
                  <a:pt x="6482672" y="1298778"/>
                </a:lnTo>
                <a:lnTo>
                  <a:pt x="6482673" y="1298781"/>
                </a:lnTo>
                <a:lnTo>
                  <a:pt x="6501876" y="1282457"/>
                </a:lnTo>
                <a:lnTo>
                  <a:pt x="6517273" y="1276024"/>
                </a:lnTo>
                <a:lnTo>
                  <a:pt x="6544564" y="1281178"/>
                </a:lnTo>
                <a:lnTo>
                  <a:pt x="6544574" y="1281106"/>
                </a:lnTo>
                <a:close/>
                <a:moveTo>
                  <a:pt x="6454299" y="1265999"/>
                </a:moveTo>
                <a:lnTo>
                  <a:pt x="6429258" y="1290140"/>
                </a:lnTo>
                <a:lnTo>
                  <a:pt x="6429607" y="1290201"/>
                </a:lnTo>
                <a:lnTo>
                  <a:pt x="6454606" y="1266162"/>
                </a:lnTo>
                <a:close/>
                <a:moveTo>
                  <a:pt x="6394230" y="1262694"/>
                </a:moveTo>
                <a:lnTo>
                  <a:pt x="6363469" y="1270858"/>
                </a:lnTo>
                <a:lnTo>
                  <a:pt x="6361145" y="1292339"/>
                </a:lnTo>
                <a:lnTo>
                  <a:pt x="6353867" y="1310811"/>
                </a:lnTo>
                <a:lnTo>
                  <a:pt x="6332709" y="1309494"/>
                </a:lnTo>
                <a:lnTo>
                  <a:pt x="6330013" y="1324544"/>
                </a:lnTo>
                <a:lnTo>
                  <a:pt x="6330014" y="1324544"/>
                </a:lnTo>
                <a:lnTo>
                  <a:pt x="6332709" y="1309496"/>
                </a:lnTo>
                <a:lnTo>
                  <a:pt x="6353868" y="1311226"/>
                </a:lnTo>
                <a:lnTo>
                  <a:pt x="6361145" y="1292339"/>
                </a:lnTo>
                <a:lnTo>
                  <a:pt x="6363470" y="1270858"/>
                </a:lnTo>
                <a:lnTo>
                  <a:pt x="6394230" y="1262695"/>
                </a:lnTo>
                <a:close/>
                <a:moveTo>
                  <a:pt x="5762891" y="1262299"/>
                </a:moveTo>
                <a:lnTo>
                  <a:pt x="5773114" y="1268230"/>
                </a:lnTo>
                <a:lnTo>
                  <a:pt x="5773253" y="1267860"/>
                </a:lnTo>
                <a:close/>
                <a:moveTo>
                  <a:pt x="5296445" y="1258498"/>
                </a:moveTo>
                <a:lnTo>
                  <a:pt x="5294929" y="1263567"/>
                </a:lnTo>
                <a:lnTo>
                  <a:pt x="5290030" y="1267374"/>
                </a:lnTo>
                <a:lnTo>
                  <a:pt x="5294928" y="1264011"/>
                </a:lnTo>
                <a:close/>
                <a:moveTo>
                  <a:pt x="5153755" y="1258173"/>
                </a:moveTo>
                <a:lnTo>
                  <a:pt x="5153827" y="1258416"/>
                </a:lnTo>
                <a:lnTo>
                  <a:pt x="5164979" y="1266994"/>
                </a:lnTo>
                <a:lnTo>
                  <a:pt x="5164979" y="1266991"/>
                </a:lnTo>
                <a:lnTo>
                  <a:pt x="5165101" y="1266965"/>
                </a:lnTo>
                <a:lnTo>
                  <a:pt x="5164979" y="1266988"/>
                </a:lnTo>
                <a:lnTo>
                  <a:pt x="5153827" y="1258409"/>
                </a:lnTo>
                <a:close/>
                <a:moveTo>
                  <a:pt x="4474428" y="1257994"/>
                </a:moveTo>
                <a:lnTo>
                  <a:pt x="4474427" y="1257995"/>
                </a:lnTo>
                <a:lnTo>
                  <a:pt x="4473282" y="1284175"/>
                </a:lnTo>
                <a:lnTo>
                  <a:pt x="4473283" y="1284175"/>
                </a:lnTo>
                <a:close/>
                <a:moveTo>
                  <a:pt x="6578408" y="1255359"/>
                </a:moveTo>
                <a:lnTo>
                  <a:pt x="6578391" y="1255402"/>
                </a:lnTo>
                <a:lnTo>
                  <a:pt x="6547630" y="1259691"/>
                </a:lnTo>
                <a:lnTo>
                  <a:pt x="6547626" y="1259725"/>
                </a:lnTo>
                <a:lnTo>
                  <a:pt x="6547630" y="1259694"/>
                </a:lnTo>
                <a:lnTo>
                  <a:pt x="6578391" y="1255405"/>
                </a:lnTo>
                <a:close/>
                <a:moveTo>
                  <a:pt x="4871622" y="1254574"/>
                </a:moveTo>
                <a:lnTo>
                  <a:pt x="4887761" y="1278165"/>
                </a:lnTo>
                <a:lnTo>
                  <a:pt x="4885840" y="1323233"/>
                </a:lnTo>
                <a:lnTo>
                  <a:pt x="4873913" y="1321089"/>
                </a:lnTo>
                <a:lnTo>
                  <a:pt x="4864311" y="1332715"/>
                </a:lnTo>
                <a:lnTo>
                  <a:pt x="4854305" y="1323233"/>
                </a:lnTo>
                <a:lnTo>
                  <a:pt x="4852384" y="1282453"/>
                </a:lnTo>
                <a:lnTo>
                  <a:pt x="4846219" y="1263153"/>
                </a:lnTo>
                <a:lnTo>
                  <a:pt x="4859695" y="1264845"/>
                </a:lnTo>
                <a:close/>
                <a:moveTo>
                  <a:pt x="6166203" y="1252385"/>
                </a:moveTo>
                <a:lnTo>
                  <a:pt x="6165864" y="1252408"/>
                </a:lnTo>
                <a:lnTo>
                  <a:pt x="6175434" y="1258857"/>
                </a:lnTo>
                <a:lnTo>
                  <a:pt x="6196222" y="1293204"/>
                </a:lnTo>
                <a:lnTo>
                  <a:pt x="6230049" y="1316794"/>
                </a:lnTo>
                <a:lnTo>
                  <a:pt x="6250028" y="1333122"/>
                </a:lnTo>
                <a:lnTo>
                  <a:pt x="6280014" y="1350278"/>
                </a:lnTo>
                <a:lnTo>
                  <a:pt x="6316940" y="1364875"/>
                </a:lnTo>
                <a:lnTo>
                  <a:pt x="6320781" y="1386357"/>
                </a:lnTo>
                <a:lnTo>
                  <a:pt x="6313100" y="1385078"/>
                </a:lnTo>
                <a:lnTo>
                  <a:pt x="6299252" y="1376049"/>
                </a:lnTo>
                <a:lnTo>
                  <a:pt x="6297702" y="1388502"/>
                </a:lnTo>
                <a:lnTo>
                  <a:pt x="6278094" y="1394935"/>
                </a:lnTo>
                <a:lnTo>
                  <a:pt x="6278498" y="1422850"/>
                </a:lnTo>
                <a:lnTo>
                  <a:pt x="6266571" y="1433573"/>
                </a:lnTo>
                <a:lnTo>
                  <a:pt x="6247333" y="1438313"/>
                </a:lnTo>
                <a:lnTo>
                  <a:pt x="6245412" y="1454189"/>
                </a:lnTo>
                <a:lnTo>
                  <a:pt x="6226579" y="1458478"/>
                </a:lnTo>
                <a:lnTo>
                  <a:pt x="6198143" y="1445612"/>
                </a:lnTo>
                <a:lnTo>
                  <a:pt x="6190427" y="1416417"/>
                </a:lnTo>
                <a:lnTo>
                  <a:pt x="6185686" y="1416095"/>
                </a:lnTo>
                <a:lnTo>
                  <a:pt x="6190428" y="1416424"/>
                </a:lnTo>
                <a:lnTo>
                  <a:pt x="6198143" y="1445619"/>
                </a:lnTo>
                <a:lnTo>
                  <a:pt x="6195818" y="1488546"/>
                </a:lnTo>
                <a:lnTo>
                  <a:pt x="6193527" y="1513864"/>
                </a:lnTo>
                <a:lnTo>
                  <a:pt x="6193528" y="1513864"/>
                </a:lnTo>
                <a:lnTo>
                  <a:pt x="6195819" y="1488550"/>
                </a:lnTo>
                <a:lnTo>
                  <a:pt x="6198143" y="1445622"/>
                </a:lnTo>
                <a:lnTo>
                  <a:pt x="6226580" y="1458490"/>
                </a:lnTo>
                <a:lnTo>
                  <a:pt x="6245413" y="1454200"/>
                </a:lnTo>
                <a:lnTo>
                  <a:pt x="6247334" y="1438323"/>
                </a:lnTo>
                <a:lnTo>
                  <a:pt x="6266572" y="1433583"/>
                </a:lnTo>
                <a:lnTo>
                  <a:pt x="6278499" y="1422860"/>
                </a:lnTo>
                <a:lnTo>
                  <a:pt x="6278095" y="1394944"/>
                </a:lnTo>
                <a:lnTo>
                  <a:pt x="6297703" y="1388512"/>
                </a:lnTo>
                <a:lnTo>
                  <a:pt x="6299253" y="1376058"/>
                </a:lnTo>
                <a:lnTo>
                  <a:pt x="6313101" y="1385088"/>
                </a:lnTo>
                <a:lnTo>
                  <a:pt x="6320782" y="1386367"/>
                </a:lnTo>
                <a:lnTo>
                  <a:pt x="6334630" y="1386367"/>
                </a:lnTo>
                <a:lnTo>
                  <a:pt x="6355384" y="1393666"/>
                </a:lnTo>
                <a:lnTo>
                  <a:pt x="6364245" y="1397954"/>
                </a:lnTo>
                <a:lnTo>
                  <a:pt x="6380013" y="1386781"/>
                </a:lnTo>
                <a:lnTo>
                  <a:pt x="6389986" y="1393666"/>
                </a:lnTo>
                <a:lnTo>
                  <a:pt x="6394231" y="1377790"/>
                </a:lnTo>
                <a:lnTo>
                  <a:pt x="6409594" y="1378204"/>
                </a:lnTo>
                <a:lnTo>
                  <a:pt x="6412694" y="1373501"/>
                </a:lnTo>
                <a:lnTo>
                  <a:pt x="6412693" y="1373492"/>
                </a:lnTo>
                <a:lnTo>
                  <a:pt x="6409595" y="1378193"/>
                </a:lnTo>
                <a:lnTo>
                  <a:pt x="6394231" y="1377780"/>
                </a:lnTo>
                <a:lnTo>
                  <a:pt x="6389986" y="1393656"/>
                </a:lnTo>
                <a:lnTo>
                  <a:pt x="6380013" y="1386771"/>
                </a:lnTo>
                <a:lnTo>
                  <a:pt x="6364245" y="1397945"/>
                </a:lnTo>
                <a:lnTo>
                  <a:pt x="6355384" y="1393656"/>
                </a:lnTo>
                <a:lnTo>
                  <a:pt x="6361550" y="1358442"/>
                </a:lnTo>
                <a:lnTo>
                  <a:pt x="6361497" y="1358326"/>
                </a:lnTo>
                <a:lnTo>
                  <a:pt x="6355383" y="1393655"/>
                </a:lnTo>
                <a:lnTo>
                  <a:pt x="6334629" y="1385943"/>
                </a:lnTo>
                <a:lnTo>
                  <a:pt x="6320782" y="1385943"/>
                </a:lnTo>
                <a:lnTo>
                  <a:pt x="6316941" y="1364460"/>
                </a:lnTo>
                <a:lnTo>
                  <a:pt x="6280014" y="1350278"/>
                </a:lnTo>
                <a:lnTo>
                  <a:pt x="6250029" y="1333121"/>
                </a:lnTo>
                <a:lnTo>
                  <a:pt x="6230049" y="1316793"/>
                </a:lnTo>
                <a:lnTo>
                  <a:pt x="6196223" y="1293204"/>
                </a:lnTo>
                <a:lnTo>
                  <a:pt x="6175839" y="1258856"/>
                </a:lnTo>
                <a:close/>
                <a:moveTo>
                  <a:pt x="6055491" y="1251106"/>
                </a:moveTo>
                <a:lnTo>
                  <a:pt x="6053512" y="1251138"/>
                </a:lnTo>
                <a:lnTo>
                  <a:pt x="6055491" y="1251107"/>
                </a:lnTo>
                <a:close/>
                <a:moveTo>
                  <a:pt x="5211506" y="1250246"/>
                </a:moveTo>
                <a:lnTo>
                  <a:pt x="5206892" y="1251562"/>
                </a:lnTo>
                <a:lnTo>
                  <a:pt x="5203422" y="1257544"/>
                </a:lnTo>
                <a:lnTo>
                  <a:pt x="5189979" y="1256716"/>
                </a:lnTo>
                <a:lnTo>
                  <a:pt x="5189912" y="1256768"/>
                </a:lnTo>
                <a:lnTo>
                  <a:pt x="5189978" y="1256719"/>
                </a:lnTo>
                <a:lnTo>
                  <a:pt x="5203421" y="1257547"/>
                </a:lnTo>
                <a:lnTo>
                  <a:pt x="5206892" y="1251566"/>
                </a:lnTo>
                <a:lnTo>
                  <a:pt x="5211507" y="1250249"/>
                </a:lnTo>
                <a:close/>
                <a:moveTo>
                  <a:pt x="8137925" y="1248968"/>
                </a:moveTo>
                <a:lnTo>
                  <a:pt x="8177142" y="1295354"/>
                </a:lnTo>
                <a:lnTo>
                  <a:pt x="8190619" y="1323232"/>
                </a:lnTo>
                <a:lnTo>
                  <a:pt x="8184082" y="1357581"/>
                </a:lnTo>
                <a:lnTo>
                  <a:pt x="8201366" y="1393662"/>
                </a:lnTo>
                <a:lnTo>
                  <a:pt x="8204432" y="1421577"/>
                </a:lnTo>
                <a:lnTo>
                  <a:pt x="8216359" y="1438733"/>
                </a:lnTo>
                <a:lnTo>
                  <a:pt x="8213664" y="1463225"/>
                </a:lnTo>
                <a:lnTo>
                  <a:pt x="8187519" y="1479553"/>
                </a:lnTo>
                <a:lnTo>
                  <a:pt x="8143686" y="1481698"/>
                </a:lnTo>
                <a:lnTo>
                  <a:pt x="8122561" y="1520747"/>
                </a:lnTo>
                <a:lnTo>
                  <a:pt x="8100628" y="1507882"/>
                </a:lnTo>
                <a:lnTo>
                  <a:pt x="8089105" y="1482112"/>
                </a:lnTo>
                <a:lnTo>
                  <a:pt x="8047563" y="1489824"/>
                </a:lnTo>
                <a:lnTo>
                  <a:pt x="8023743" y="1505737"/>
                </a:lnTo>
                <a:lnTo>
                  <a:pt x="7994498" y="1506151"/>
                </a:lnTo>
                <a:lnTo>
                  <a:pt x="8029504" y="1531469"/>
                </a:lnTo>
                <a:lnTo>
                  <a:pt x="8033345" y="1589444"/>
                </a:lnTo>
                <a:lnTo>
                  <a:pt x="8021418" y="1604043"/>
                </a:lnTo>
                <a:lnTo>
                  <a:pt x="8004505" y="1590724"/>
                </a:lnTo>
                <a:lnTo>
                  <a:pt x="8000293" y="1559836"/>
                </a:lnTo>
                <a:lnTo>
                  <a:pt x="7980280" y="1549942"/>
                </a:lnTo>
                <a:lnTo>
                  <a:pt x="7961076" y="1526766"/>
                </a:lnTo>
                <a:lnTo>
                  <a:pt x="7981830" y="1516045"/>
                </a:lnTo>
                <a:lnTo>
                  <a:pt x="7987221" y="1494564"/>
                </a:lnTo>
                <a:lnTo>
                  <a:pt x="8006054" y="1476958"/>
                </a:lnTo>
                <a:lnTo>
                  <a:pt x="8014882" y="1453331"/>
                </a:lnTo>
                <a:lnTo>
                  <a:pt x="8061040" y="1443022"/>
                </a:lnTo>
                <a:lnTo>
                  <a:pt x="8091396" y="1449907"/>
                </a:lnTo>
                <a:lnTo>
                  <a:pt x="8091396" y="1388507"/>
                </a:lnTo>
                <a:lnTo>
                  <a:pt x="8115620" y="1404835"/>
                </a:lnTo>
                <a:lnTo>
                  <a:pt x="8137150" y="1370035"/>
                </a:lnTo>
                <a:lnTo>
                  <a:pt x="8145236" y="1356754"/>
                </a:lnTo>
                <a:lnTo>
                  <a:pt x="8140620" y="1314242"/>
                </a:lnTo>
                <a:lnTo>
                  <a:pt x="8116025" y="1276020"/>
                </a:lnTo>
                <a:lnTo>
                  <a:pt x="8114846" y="1255402"/>
                </a:lnTo>
                <a:close/>
                <a:moveTo>
                  <a:pt x="5761327" y="1247692"/>
                </a:moveTo>
                <a:lnTo>
                  <a:pt x="5755970" y="1252846"/>
                </a:lnTo>
                <a:lnTo>
                  <a:pt x="5722888" y="1258414"/>
                </a:lnTo>
                <a:lnTo>
                  <a:pt x="5722889" y="1258415"/>
                </a:lnTo>
                <a:lnTo>
                  <a:pt x="5755969" y="1253262"/>
                </a:lnTo>
                <a:lnTo>
                  <a:pt x="5762866" y="1262278"/>
                </a:lnTo>
                <a:lnTo>
                  <a:pt x="5755969" y="1252848"/>
                </a:lnTo>
                <a:lnTo>
                  <a:pt x="5761326" y="1247694"/>
                </a:lnTo>
                <a:lnTo>
                  <a:pt x="5781710" y="1257137"/>
                </a:lnTo>
                <a:lnTo>
                  <a:pt x="5795187" y="1259283"/>
                </a:lnTo>
                <a:lnTo>
                  <a:pt x="5797882" y="1255858"/>
                </a:lnTo>
                <a:lnTo>
                  <a:pt x="5797882" y="1255857"/>
                </a:lnTo>
                <a:lnTo>
                  <a:pt x="5795187" y="1259279"/>
                </a:lnTo>
                <a:lnTo>
                  <a:pt x="5781711" y="1257135"/>
                </a:lnTo>
                <a:close/>
                <a:moveTo>
                  <a:pt x="5288022" y="1234376"/>
                </a:moveTo>
                <a:lnTo>
                  <a:pt x="5289167" y="1250252"/>
                </a:lnTo>
                <a:lnTo>
                  <a:pt x="5268330" y="1253546"/>
                </a:lnTo>
                <a:lnTo>
                  <a:pt x="5289572" y="1250249"/>
                </a:lnTo>
                <a:lnTo>
                  <a:pt x="5288022" y="1234376"/>
                </a:lnTo>
                <a:close/>
                <a:moveTo>
                  <a:pt x="5288031" y="1234372"/>
                </a:moveTo>
                <a:lnTo>
                  <a:pt x="5288025" y="1234374"/>
                </a:lnTo>
                <a:lnTo>
                  <a:pt x="5288396" y="1234618"/>
                </a:lnTo>
                <a:close/>
                <a:moveTo>
                  <a:pt x="6047827" y="1234331"/>
                </a:moveTo>
                <a:lnTo>
                  <a:pt x="6047776" y="1234365"/>
                </a:lnTo>
                <a:lnTo>
                  <a:pt x="6047776" y="1234365"/>
                </a:lnTo>
                <a:close/>
                <a:moveTo>
                  <a:pt x="5151505" y="1233275"/>
                </a:moveTo>
                <a:lnTo>
                  <a:pt x="5149615" y="1244270"/>
                </a:lnTo>
                <a:lnTo>
                  <a:pt x="5149659" y="1244416"/>
                </a:lnTo>
                <a:close/>
                <a:moveTo>
                  <a:pt x="6282436" y="1229010"/>
                </a:moveTo>
                <a:lnTo>
                  <a:pt x="6294637" y="1255847"/>
                </a:lnTo>
                <a:lnTo>
                  <a:pt x="6306343" y="1256164"/>
                </a:lnTo>
                <a:lnTo>
                  <a:pt x="6295007" y="1255853"/>
                </a:lnTo>
                <a:close/>
                <a:moveTo>
                  <a:pt x="5992356" y="1227001"/>
                </a:moveTo>
                <a:lnTo>
                  <a:pt x="6015499" y="1253252"/>
                </a:lnTo>
                <a:lnTo>
                  <a:pt x="6026278" y="1251721"/>
                </a:lnTo>
                <a:lnTo>
                  <a:pt x="6015499" y="1252843"/>
                </a:lnTo>
                <a:close/>
                <a:moveTo>
                  <a:pt x="6376533" y="1226128"/>
                </a:moveTo>
                <a:lnTo>
                  <a:pt x="6351172" y="1248554"/>
                </a:lnTo>
                <a:lnTo>
                  <a:pt x="6350433" y="1252811"/>
                </a:lnTo>
                <a:lnTo>
                  <a:pt x="6351172" y="1248962"/>
                </a:lnTo>
                <a:close/>
                <a:moveTo>
                  <a:pt x="6397697" y="1222368"/>
                </a:moveTo>
                <a:lnTo>
                  <a:pt x="6382674" y="1244259"/>
                </a:lnTo>
                <a:lnTo>
                  <a:pt x="6382880" y="1244374"/>
                </a:lnTo>
                <a:lnTo>
                  <a:pt x="6397701" y="1222370"/>
                </a:lnTo>
                <a:close/>
                <a:moveTo>
                  <a:pt x="5973956" y="1217629"/>
                </a:moveTo>
                <a:lnTo>
                  <a:pt x="5973721" y="1217690"/>
                </a:lnTo>
                <a:lnTo>
                  <a:pt x="5991507" y="1226388"/>
                </a:lnTo>
                <a:close/>
                <a:moveTo>
                  <a:pt x="6616867" y="1216767"/>
                </a:moveTo>
                <a:lnTo>
                  <a:pt x="6616866" y="1216775"/>
                </a:lnTo>
                <a:lnTo>
                  <a:pt x="6616867" y="1216768"/>
                </a:lnTo>
                <a:close/>
                <a:moveTo>
                  <a:pt x="7827247" y="1215143"/>
                </a:moveTo>
                <a:lnTo>
                  <a:pt x="7798040" y="1228355"/>
                </a:lnTo>
                <a:lnTo>
                  <a:pt x="7811108" y="1245955"/>
                </a:lnTo>
                <a:lnTo>
                  <a:pt x="7811113" y="1245955"/>
                </a:lnTo>
                <a:lnTo>
                  <a:pt x="7798411" y="1228349"/>
                </a:lnTo>
                <a:close/>
                <a:moveTo>
                  <a:pt x="6599929" y="1211612"/>
                </a:moveTo>
                <a:lnTo>
                  <a:pt x="6616865" y="1216763"/>
                </a:lnTo>
                <a:lnTo>
                  <a:pt x="6616664" y="1216293"/>
                </a:lnTo>
                <a:close/>
                <a:moveTo>
                  <a:pt x="6082007" y="1203026"/>
                </a:moveTo>
                <a:lnTo>
                  <a:pt x="6081976" y="1203063"/>
                </a:lnTo>
                <a:lnTo>
                  <a:pt x="6082007" y="1203027"/>
                </a:lnTo>
                <a:lnTo>
                  <a:pt x="6119304" y="1221047"/>
                </a:lnTo>
                <a:lnTo>
                  <a:pt x="6128535" y="1247269"/>
                </a:lnTo>
                <a:lnTo>
                  <a:pt x="6139687" y="1254117"/>
                </a:lnTo>
                <a:lnTo>
                  <a:pt x="6140627" y="1254055"/>
                </a:lnTo>
                <a:lnTo>
                  <a:pt x="6139687" y="1254116"/>
                </a:lnTo>
                <a:lnTo>
                  <a:pt x="6128535" y="1247269"/>
                </a:lnTo>
                <a:lnTo>
                  <a:pt x="6119304" y="1220632"/>
                </a:lnTo>
                <a:close/>
                <a:moveTo>
                  <a:pt x="6398634" y="1202404"/>
                </a:moveTo>
                <a:lnTo>
                  <a:pt x="6390389" y="1204762"/>
                </a:lnTo>
                <a:lnTo>
                  <a:pt x="6389211" y="1219353"/>
                </a:lnTo>
                <a:lnTo>
                  <a:pt x="6390390" y="1204762"/>
                </a:lnTo>
                <a:close/>
                <a:moveTo>
                  <a:pt x="4874284" y="1195313"/>
                </a:moveTo>
                <a:lnTo>
                  <a:pt x="4879304" y="1223190"/>
                </a:lnTo>
                <a:lnTo>
                  <a:pt x="4872363" y="1248961"/>
                </a:lnTo>
                <a:lnTo>
                  <a:pt x="4860841" y="1242528"/>
                </a:lnTo>
                <a:lnTo>
                  <a:pt x="4853934" y="1219767"/>
                </a:lnTo>
                <a:lnTo>
                  <a:pt x="4858920" y="1207314"/>
                </a:lnTo>
                <a:close/>
                <a:moveTo>
                  <a:pt x="5132511" y="1191786"/>
                </a:moveTo>
                <a:lnTo>
                  <a:pt x="5132668" y="1191857"/>
                </a:lnTo>
                <a:lnTo>
                  <a:pt x="5142303" y="1198327"/>
                </a:lnTo>
                <a:lnTo>
                  <a:pt x="5142304" y="1198324"/>
                </a:lnTo>
                <a:lnTo>
                  <a:pt x="5132668" y="1191853"/>
                </a:lnTo>
                <a:close/>
                <a:moveTo>
                  <a:pt x="6622626" y="1189301"/>
                </a:moveTo>
                <a:lnTo>
                  <a:pt x="6608780" y="1197878"/>
                </a:lnTo>
                <a:lnTo>
                  <a:pt x="6608782" y="1197881"/>
                </a:lnTo>
                <a:lnTo>
                  <a:pt x="6622628" y="1189303"/>
                </a:lnTo>
                <a:close/>
                <a:moveTo>
                  <a:pt x="5206113" y="1188021"/>
                </a:moveTo>
                <a:lnTo>
                  <a:pt x="5198030" y="1198324"/>
                </a:lnTo>
                <a:lnTo>
                  <a:pt x="5194593" y="1209046"/>
                </a:lnTo>
                <a:lnTo>
                  <a:pt x="5194596" y="1209050"/>
                </a:lnTo>
                <a:lnTo>
                  <a:pt x="5198030" y="1198333"/>
                </a:lnTo>
                <a:lnTo>
                  <a:pt x="5206117" y="1188025"/>
                </a:lnTo>
                <a:close/>
                <a:moveTo>
                  <a:pt x="5152681" y="1185871"/>
                </a:moveTo>
                <a:lnTo>
                  <a:pt x="5148436" y="1188016"/>
                </a:lnTo>
                <a:lnTo>
                  <a:pt x="5146145" y="1198738"/>
                </a:lnTo>
                <a:lnTo>
                  <a:pt x="5140386" y="1201747"/>
                </a:lnTo>
                <a:lnTo>
                  <a:pt x="5140383" y="1201750"/>
                </a:lnTo>
                <a:lnTo>
                  <a:pt x="5136542" y="1209049"/>
                </a:lnTo>
                <a:lnTo>
                  <a:pt x="5130377" y="1211608"/>
                </a:lnTo>
                <a:lnTo>
                  <a:pt x="5128456" y="1205174"/>
                </a:lnTo>
                <a:lnTo>
                  <a:pt x="5118854" y="1221916"/>
                </a:lnTo>
                <a:lnTo>
                  <a:pt x="5118855" y="1221921"/>
                </a:lnTo>
                <a:lnTo>
                  <a:pt x="5128457" y="1205181"/>
                </a:lnTo>
                <a:lnTo>
                  <a:pt x="5130377" y="1211615"/>
                </a:lnTo>
                <a:lnTo>
                  <a:pt x="5136543" y="1209056"/>
                </a:lnTo>
                <a:lnTo>
                  <a:pt x="5142675" y="1217634"/>
                </a:lnTo>
                <a:lnTo>
                  <a:pt x="5149211" y="1220643"/>
                </a:lnTo>
                <a:lnTo>
                  <a:pt x="5151535" y="1233093"/>
                </a:lnTo>
                <a:lnTo>
                  <a:pt x="5151536" y="1233090"/>
                </a:lnTo>
                <a:lnTo>
                  <a:pt x="5154972" y="1233090"/>
                </a:lnTo>
                <a:lnTo>
                  <a:pt x="5155377" y="1226656"/>
                </a:lnTo>
                <a:lnTo>
                  <a:pt x="5169224" y="1221502"/>
                </a:lnTo>
                <a:lnTo>
                  <a:pt x="5174581" y="1220223"/>
                </a:lnTo>
                <a:lnTo>
                  <a:pt x="5182667" y="1218041"/>
                </a:lnTo>
                <a:lnTo>
                  <a:pt x="5194190" y="1217627"/>
                </a:lnTo>
                <a:lnTo>
                  <a:pt x="5194193" y="1217630"/>
                </a:lnTo>
                <a:lnTo>
                  <a:pt x="5197660" y="1212931"/>
                </a:lnTo>
                <a:lnTo>
                  <a:pt x="5197656" y="1212926"/>
                </a:lnTo>
                <a:lnTo>
                  <a:pt x="5194189" y="1217624"/>
                </a:lnTo>
                <a:lnTo>
                  <a:pt x="5182667" y="1218038"/>
                </a:lnTo>
                <a:lnTo>
                  <a:pt x="5174580" y="1220220"/>
                </a:lnTo>
                <a:lnTo>
                  <a:pt x="5173435" y="1217624"/>
                </a:lnTo>
                <a:lnTo>
                  <a:pt x="5175760" y="1213749"/>
                </a:lnTo>
                <a:lnTo>
                  <a:pt x="5178421" y="1206037"/>
                </a:lnTo>
                <a:lnTo>
                  <a:pt x="5174580" y="1206037"/>
                </a:lnTo>
                <a:lnTo>
                  <a:pt x="5169223" y="1200018"/>
                </a:lnTo>
                <a:lnTo>
                  <a:pt x="5165349" y="1198324"/>
                </a:lnTo>
                <a:lnTo>
                  <a:pt x="5161508" y="1193170"/>
                </a:lnTo>
                <a:lnTo>
                  <a:pt x="5156522" y="1191025"/>
                </a:lnTo>
                <a:close/>
                <a:moveTo>
                  <a:pt x="6458835" y="1185430"/>
                </a:moveTo>
                <a:lnTo>
                  <a:pt x="6497665" y="1199608"/>
                </a:lnTo>
                <a:lnTo>
                  <a:pt x="6505347" y="1195733"/>
                </a:lnTo>
                <a:lnTo>
                  <a:pt x="6505346" y="1195733"/>
                </a:lnTo>
                <a:lnTo>
                  <a:pt x="6497664" y="1199157"/>
                </a:lnTo>
                <a:close/>
                <a:moveTo>
                  <a:pt x="6458817" y="1185425"/>
                </a:moveTo>
                <a:lnTo>
                  <a:pt x="6446890" y="1192309"/>
                </a:lnTo>
                <a:lnTo>
                  <a:pt x="6449215" y="1211609"/>
                </a:lnTo>
                <a:lnTo>
                  <a:pt x="6449216" y="1211609"/>
                </a:lnTo>
                <a:lnTo>
                  <a:pt x="6446891" y="1192309"/>
                </a:lnTo>
                <a:lnTo>
                  <a:pt x="6458818" y="1185425"/>
                </a:lnTo>
                <a:close/>
                <a:moveTo>
                  <a:pt x="4597496" y="1181163"/>
                </a:moveTo>
                <a:lnTo>
                  <a:pt x="4606703" y="1193995"/>
                </a:lnTo>
                <a:lnTo>
                  <a:pt x="4651715" y="1208932"/>
                </a:lnTo>
                <a:lnTo>
                  <a:pt x="4607073" y="1193996"/>
                </a:lnTo>
                <a:close/>
                <a:moveTo>
                  <a:pt x="5118718" y="1176469"/>
                </a:moveTo>
                <a:lnTo>
                  <a:pt x="5113066" y="1177716"/>
                </a:lnTo>
                <a:lnTo>
                  <a:pt x="5113428" y="1178014"/>
                </a:lnTo>
                <a:close/>
                <a:moveTo>
                  <a:pt x="6227434" y="1171127"/>
                </a:moveTo>
                <a:lnTo>
                  <a:pt x="6263101" y="1195313"/>
                </a:lnTo>
                <a:lnTo>
                  <a:pt x="6270312" y="1227894"/>
                </a:lnTo>
                <a:lnTo>
                  <a:pt x="6263101" y="1194867"/>
                </a:lnTo>
                <a:close/>
                <a:moveTo>
                  <a:pt x="6226423" y="1170862"/>
                </a:moveTo>
                <a:lnTo>
                  <a:pt x="6185811" y="1173423"/>
                </a:lnTo>
                <a:lnTo>
                  <a:pt x="6158910" y="1178504"/>
                </a:lnTo>
                <a:lnTo>
                  <a:pt x="6185812" y="1173831"/>
                </a:lnTo>
                <a:close/>
                <a:moveTo>
                  <a:pt x="7371631" y="1170827"/>
                </a:moveTo>
                <a:lnTo>
                  <a:pt x="7359303" y="1181547"/>
                </a:lnTo>
                <a:lnTo>
                  <a:pt x="7350476" y="1199155"/>
                </a:lnTo>
                <a:lnTo>
                  <a:pt x="7326622" y="1211194"/>
                </a:lnTo>
                <a:lnTo>
                  <a:pt x="7290875" y="1212059"/>
                </a:lnTo>
                <a:lnTo>
                  <a:pt x="7263804" y="1221448"/>
                </a:lnTo>
                <a:lnTo>
                  <a:pt x="7290875" y="1212478"/>
                </a:lnTo>
                <a:lnTo>
                  <a:pt x="7326622" y="1211200"/>
                </a:lnTo>
                <a:lnTo>
                  <a:pt x="7350476" y="1199610"/>
                </a:lnTo>
                <a:lnTo>
                  <a:pt x="7359303" y="1181554"/>
                </a:lnTo>
                <a:lnTo>
                  <a:pt x="7371634" y="1170831"/>
                </a:lnTo>
                <a:close/>
                <a:moveTo>
                  <a:pt x="2781474" y="1155369"/>
                </a:moveTo>
                <a:lnTo>
                  <a:pt x="2772242" y="1159657"/>
                </a:lnTo>
                <a:lnTo>
                  <a:pt x="2763381" y="1166957"/>
                </a:lnTo>
                <a:lnTo>
                  <a:pt x="2754554" y="1160975"/>
                </a:lnTo>
                <a:lnTo>
                  <a:pt x="2732620" y="1165678"/>
                </a:lnTo>
                <a:lnTo>
                  <a:pt x="2713786" y="1170418"/>
                </a:lnTo>
                <a:lnTo>
                  <a:pt x="2704555" y="1174256"/>
                </a:lnTo>
                <a:lnTo>
                  <a:pt x="2693403" y="1185429"/>
                </a:lnTo>
                <a:lnTo>
                  <a:pt x="2702264" y="1188439"/>
                </a:lnTo>
                <a:lnTo>
                  <a:pt x="2710350" y="1187160"/>
                </a:lnTo>
                <a:lnTo>
                  <a:pt x="2711865" y="1186295"/>
                </a:lnTo>
                <a:lnTo>
                  <a:pt x="2711867" y="1186284"/>
                </a:lnTo>
                <a:lnTo>
                  <a:pt x="2724164" y="1182860"/>
                </a:lnTo>
                <a:lnTo>
                  <a:pt x="2743402" y="1183725"/>
                </a:lnTo>
                <a:lnTo>
                  <a:pt x="2762236" y="1186284"/>
                </a:lnTo>
                <a:lnTo>
                  <a:pt x="2784170" y="1175561"/>
                </a:lnTo>
                <a:lnTo>
                  <a:pt x="2787236" y="1162657"/>
                </a:lnTo>
                <a:lnTo>
                  <a:pt x="2786092" y="1157963"/>
                </a:lnTo>
                <a:lnTo>
                  <a:pt x="2786089" y="1157965"/>
                </a:lnTo>
                <a:lnTo>
                  <a:pt x="2785685" y="1157514"/>
                </a:lnTo>
                <a:close/>
                <a:moveTo>
                  <a:pt x="5194593" y="1154495"/>
                </a:moveTo>
                <a:lnTo>
                  <a:pt x="5189203" y="1161794"/>
                </a:lnTo>
                <a:lnTo>
                  <a:pt x="5192653" y="1174172"/>
                </a:lnTo>
                <a:lnTo>
                  <a:pt x="5189574" y="1161803"/>
                </a:lnTo>
                <a:lnTo>
                  <a:pt x="5194594" y="1154504"/>
                </a:lnTo>
                <a:lnTo>
                  <a:pt x="5203421" y="1168273"/>
                </a:lnTo>
                <a:lnTo>
                  <a:pt x="5212653" y="1165677"/>
                </a:lnTo>
                <a:lnTo>
                  <a:pt x="5231891" y="1170832"/>
                </a:lnTo>
                <a:lnTo>
                  <a:pt x="5267638" y="1172562"/>
                </a:lnTo>
                <a:lnTo>
                  <a:pt x="5278790" y="1163985"/>
                </a:lnTo>
                <a:lnTo>
                  <a:pt x="5281011" y="1163400"/>
                </a:lnTo>
                <a:lnTo>
                  <a:pt x="5278790" y="1163977"/>
                </a:lnTo>
                <a:lnTo>
                  <a:pt x="5267638" y="1172554"/>
                </a:lnTo>
                <a:lnTo>
                  <a:pt x="5231891" y="1170824"/>
                </a:lnTo>
                <a:lnTo>
                  <a:pt x="5212653" y="1165670"/>
                </a:lnTo>
                <a:lnTo>
                  <a:pt x="5203422" y="1168266"/>
                </a:lnTo>
                <a:lnTo>
                  <a:pt x="5194594" y="1154497"/>
                </a:lnTo>
                <a:close/>
                <a:moveTo>
                  <a:pt x="5108075" y="1148515"/>
                </a:moveTo>
                <a:lnTo>
                  <a:pt x="5108073" y="1148523"/>
                </a:lnTo>
                <a:lnTo>
                  <a:pt x="5121144" y="1160974"/>
                </a:lnTo>
                <a:lnTo>
                  <a:pt x="5121145" y="1160966"/>
                </a:lnTo>
                <a:close/>
                <a:moveTo>
                  <a:pt x="5188453" y="1139497"/>
                </a:moveTo>
                <a:lnTo>
                  <a:pt x="5194964" y="1142908"/>
                </a:lnTo>
                <a:lnTo>
                  <a:pt x="5189978" y="1148927"/>
                </a:lnTo>
                <a:lnTo>
                  <a:pt x="5189979" y="1148928"/>
                </a:lnTo>
                <a:lnTo>
                  <a:pt x="5195369" y="1142909"/>
                </a:lnTo>
                <a:close/>
                <a:moveTo>
                  <a:pt x="7816507" y="1130046"/>
                </a:moveTo>
                <a:lnTo>
                  <a:pt x="7816503" y="1130050"/>
                </a:lnTo>
                <a:lnTo>
                  <a:pt x="7839178" y="1158829"/>
                </a:lnTo>
                <a:lnTo>
                  <a:pt x="7857234" y="1197875"/>
                </a:lnTo>
                <a:lnTo>
                  <a:pt x="7857237" y="1197874"/>
                </a:lnTo>
                <a:lnTo>
                  <a:pt x="7839178" y="1158371"/>
                </a:lnTo>
                <a:close/>
                <a:moveTo>
                  <a:pt x="5997812" y="1129180"/>
                </a:moveTo>
                <a:lnTo>
                  <a:pt x="5997810" y="1129181"/>
                </a:lnTo>
                <a:lnTo>
                  <a:pt x="6027793" y="1251553"/>
                </a:lnTo>
                <a:lnTo>
                  <a:pt x="6027796" y="1251552"/>
                </a:lnTo>
                <a:close/>
                <a:moveTo>
                  <a:pt x="5092709" y="1126172"/>
                </a:moveTo>
                <a:lnTo>
                  <a:pt x="5076089" y="1127020"/>
                </a:lnTo>
                <a:lnTo>
                  <a:pt x="5076166" y="1127041"/>
                </a:lnTo>
                <a:lnTo>
                  <a:pt x="5092709" y="1126626"/>
                </a:lnTo>
                <a:lnTo>
                  <a:pt x="5104232" y="1133926"/>
                </a:lnTo>
                <a:lnTo>
                  <a:pt x="5113056" y="1133926"/>
                </a:lnTo>
                <a:lnTo>
                  <a:pt x="5113059" y="1133916"/>
                </a:lnTo>
                <a:lnTo>
                  <a:pt x="5104237" y="1133916"/>
                </a:lnTo>
                <a:lnTo>
                  <a:pt x="5104232" y="1133924"/>
                </a:lnTo>
                <a:close/>
                <a:moveTo>
                  <a:pt x="5163429" y="1123157"/>
                </a:moveTo>
                <a:lnTo>
                  <a:pt x="5166899" y="1136475"/>
                </a:lnTo>
                <a:lnTo>
                  <a:pt x="5166899" y="1136475"/>
                </a:lnTo>
                <a:lnTo>
                  <a:pt x="5163429" y="1123157"/>
                </a:lnTo>
                <a:close/>
                <a:moveTo>
                  <a:pt x="5054638" y="1121469"/>
                </a:moveTo>
                <a:lnTo>
                  <a:pt x="5043856" y="1122334"/>
                </a:lnTo>
                <a:lnTo>
                  <a:pt x="5038870" y="1129182"/>
                </a:lnTo>
                <a:lnTo>
                  <a:pt x="5038765" y="1129094"/>
                </a:lnTo>
                <a:lnTo>
                  <a:pt x="5038870" y="1129185"/>
                </a:lnTo>
                <a:lnTo>
                  <a:pt x="5043856" y="1122338"/>
                </a:lnTo>
                <a:lnTo>
                  <a:pt x="5054732" y="1121494"/>
                </a:lnTo>
                <a:close/>
                <a:moveTo>
                  <a:pt x="5029638" y="1121469"/>
                </a:moveTo>
                <a:lnTo>
                  <a:pt x="5025393" y="1135202"/>
                </a:lnTo>
                <a:lnTo>
                  <a:pt x="5025394" y="1135202"/>
                </a:lnTo>
                <a:lnTo>
                  <a:pt x="5029929" y="1121711"/>
                </a:lnTo>
                <a:close/>
                <a:moveTo>
                  <a:pt x="4815455" y="1118454"/>
                </a:moveTo>
                <a:lnTo>
                  <a:pt x="4807405" y="1127894"/>
                </a:lnTo>
                <a:lnTo>
                  <a:pt x="4807407" y="1127900"/>
                </a:lnTo>
                <a:lnTo>
                  <a:pt x="4815458" y="1118459"/>
                </a:lnTo>
                <a:close/>
                <a:moveTo>
                  <a:pt x="5104189" y="1111943"/>
                </a:moveTo>
                <a:lnTo>
                  <a:pt x="5104232" y="1112025"/>
                </a:lnTo>
                <a:lnTo>
                  <a:pt x="5104326" y="1112130"/>
                </a:lnTo>
                <a:lnTo>
                  <a:pt x="5104232" y="1112020"/>
                </a:lnTo>
                <a:close/>
                <a:moveTo>
                  <a:pt x="6633747" y="1111186"/>
                </a:moveTo>
                <a:lnTo>
                  <a:pt x="6624144" y="1118872"/>
                </a:lnTo>
                <a:lnTo>
                  <a:pt x="6580715" y="1131777"/>
                </a:lnTo>
                <a:lnTo>
                  <a:pt x="6580717" y="1131780"/>
                </a:lnTo>
                <a:lnTo>
                  <a:pt x="6624144" y="1118875"/>
                </a:lnTo>
                <a:lnTo>
                  <a:pt x="6633780" y="1111576"/>
                </a:lnTo>
                <a:close/>
                <a:moveTo>
                  <a:pt x="8069496" y="1110708"/>
                </a:moveTo>
                <a:lnTo>
                  <a:pt x="8119461" y="1145057"/>
                </a:lnTo>
                <a:lnTo>
                  <a:pt x="8144865" y="1156230"/>
                </a:lnTo>
                <a:lnTo>
                  <a:pt x="8166394" y="1163529"/>
                </a:lnTo>
                <a:lnTo>
                  <a:pt x="8174447" y="1149383"/>
                </a:lnTo>
                <a:lnTo>
                  <a:pt x="8203287" y="1186290"/>
                </a:lnTo>
                <a:lnTo>
                  <a:pt x="8172526" y="1195733"/>
                </a:lnTo>
                <a:lnTo>
                  <a:pt x="8170606" y="1228351"/>
                </a:lnTo>
                <a:lnTo>
                  <a:pt x="8118720" y="1205628"/>
                </a:lnTo>
                <a:lnTo>
                  <a:pt x="8126402" y="1242120"/>
                </a:lnTo>
                <a:lnTo>
                  <a:pt x="8099111" y="1242120"/>
                </a:lnTo>
                <a:lnTo>
                  <a:pt x="8077178" y="1209465"/>
                </a:lnTo>
                <a:lnTo>
                  <a:pt x="8074112" y="1184145"/>
                </a:lnTo>
                <a:lnTo>
                  <a:pt x="8099111" y="1182415"/>
                </a:lnTo>
                <a:lnTo>
                  <a:pt x="8078324" y="1136479"/>
                </a:lnTo>
                <a:close/>
                <a:moveTo>
                  <a:pt x="5144591" y="1106080"/>
                </a:moveTo>
                <a:lnTo>
                  <a:pt x="5148065" y="1115030"/>
                </a:lnTo>
                <a:lnTo>
                  <a:pt x="5148066" y="1115030"/>
                </a:lnTo>
                <a:close/>
                <a:moveTo>
                  <a:pt x="5013128" y="1105121"/>
                </a:moveTo>
                <a:lnTo>
                  <a:pt x="5013095" y="1105134"/>
                </a:lnTo>
                <a:lnTo>
                  <a:pt x="5013858" y="1114024"/>
                </a:lnTo>
                <a:close/>
                <a:moveTo>
                  <a:pt x="5319158" y="1097752"/>
                </a:moveTo>
                <a:lnTo>
                  <a:pt x="5319153" y="1097838"/>
                </a:lnTo>
                <a:lnTo>
                  <a:pt x="5319153" y="1097838"/>
                </a:lnTo>
                <a:close/>
                <a:moveTo>
                  <a:pt x="4808920" y="1096564"/>
                </a:moveTo>
                <a:lnTo>
                  <a:pt x="4807776" y="1105585"/>
                </a:lnTo>
                <a:lnTo>
                  <a:pt x="4807777" y="1105587"/>
                </a:lnTo>
                <a:lnTo>
                  <a:pt x="4808921" y="1096566"/>
                </a:lnTo>
                <a:close/>
                <a:moveTo>
                  <a:pt x="4973508" y="1095279"/>
                </a:moveTo>
                <a:lnTo>
                  <a:pt x="4973507" y="1095283"/>
                </a:lnTo>
                <a:lnTo>
                  <a:pt x="4980412" y="1109876"/>
                </a:lnTo>
                <a:lnTo>
                  <a:pt x="4980414" y="1109875"/>
                </a:lnTo>
                <a:close/>
                <a:moveTo>
                  <a:pt x="5023025" y="1088252"/>
                </a:moveTo>
                <a:lnTo>
                  <a:pt x="5022731" y="1088393"/>
                </a:lnTo>
                <a:lnTo>
                  <a:pt x="5021181" y="1101711"/>
                </a:lnTo>
                <a:lnTo>
                  <a:pt x="5021059" y="1101763"/>
                </a:lnTo>
                <a:lnTo>
                  <a:pt x="5021182" y="1101717"/>
                </a:lnTo>
                <a:lnTo>
                  <a:pt x="5022731" y="1088399"/>
                </a:lnTo>
                <a:close/>
                <a:moveTo>
                  <a:pt x="5338733" y="1087043"/>
                </a:moveTo>
                <a:lnTo>
                  <a:pt x="5338761" y="1087116"/>
                </a:lnTo>
                <a:lnTo>
                  <a:pt x="5338762" y="1087113"/>
                </a:lnTo>
                <a:close/>
                <a:moveTo>
                  <a:pt x="5341488" y="1078594"/>
                </a:moveTo>
                <a:lnTo>
                  <a:pt x="5344153" y="1083652"/>
                </a:lnTo>
                <a:lnTo>
                  <a:pt x="5357436" y="1084438"/>
                </a:lnTo>
                <a:lnTo>
                  <a:pt x="5344153" y="1083243"/>
                </a:lnTo>
                <a:close/>
                <a:moveTo>
                  <a:pt x="5341400" y="1078570"/>
                </a:moveTo>
                <a:lnTo>
                  <a:pt x="5336471" y="1081099"/>
                </a:lnTo>
                <a:lnTo>
                  <a:pt x="5336598" y="1081432"/>
                </a:lnTo>
                <a:close/>
                <a:moveTo>
                  <a:pt x="5359551" y="1078536"/>
                </a:moveTo>
                <a:lnTo>
                  <a:pt x="5359550" y="1078541"/>
                </a:lnTo>
                <a:lnTo>
                  <a:pt x="5364166" y="1081964"/>
                </a:lnTo>
                <a:lnTo>
                  <a:pt x="5358428" y="1084497"/>
                </a:lnTo>
                <a:lnTo>
                  <a:pt x="5358775" y="1084517"/>
                </a:lnTo>
                <a:lnTo>
                  <a:pt x="5364536" y="1081959"/>
                </a:lnTo>
                <a:close/>
                <a:moveTo>
                  <a:pt x="2625749" y="1077681"/>
                </a:moveTo>
                <a:lnTo>
                  <a:pt x="2619588" y="1082380"/>
                </a:lnTo>
                <a:lnTo>
                  <a:pt x="2626525" y="1095690"/>
                </a:lnTo>
                <a:lnTo>
                  <a:pt x="2604221" y="1098249"/>
                </a:lnTo>
                <a:lnTo>
                  <a:pt x="2603446" y="1098249"/>
                </a:lnTo>
                <a:lnTo>
                  <a:pt x="2585757" y="1094825"/>
                </a:lnTo>
                <a:lnTo>
                  <a:pt x="2564599" y="1101710"/>
                </a:lnTo>
                <a:lnTo>
                  <a:pt x="2546911" y="1104268"/>
                </a:lnTo>
                <a:lnTo>
                  <a:pt x="2524236" y="1125750"/>
                </a:lnTo>
                <a:lnTo>
                  <a:pt x="2510388" y="1138204"/>
                </a:lnTo>
                <a:lnTo>
                  <a:pt x="2512309" y="1142078"/>
                </a:lnTo>
                <a:lnTo>
                  <a:pt x="2538083" y="1120596"/>
                </a:lnTo>
                <a:lnTo>
                  <a:pt x="2541554" y="1120596"/>
                </a:lnTo>
                <a:lnTo>
                  <a:pt x="2519620" y="1145502"/>
                </a:lnTo>
                <a:lnTo>
                  <a:pt x="2505402" y="1168676"/>
                </a:lnTo>
                <a:lnTo>
                  <a:pt x="2493475" y="1187563"/>
                </a:lnTo>
                <a:lnTo>
                  <a:pt x="2490780" y="1203439"/>
                </a:lnTo>
                <a:lnTo>
                  <a:pt x="2487343" y="1211603"/>
                </a:lnTo>
                <a:lnTo>
                  <a:pt x="2483873" y="1220218"/>
                </a:lnTo>
                <a:lnTo>
                  <a:pt x="2484243" y="1237788"/>
                </a:lnTo>
                <a:lnTo>
                  <a:pt x="2485793" y="1239970"/>
                </a:lnTo>
                <a:lnTo>
                  <a:pt x="2494621" y="1239970"/>
                </a:lnTo>
                <a:lnTo>
                  <a:pt x="2502336" y="1236508"/>
                </a:lnTo>
                <a:lnTo>
                  <a:pt x="2508872" y="1231355"/>
                </a:lnTo>
                <a:lnTo>
                  <a:pt x="2524607" y="1215478"/>
                </a:lnTo>
                <a:lnTo>
                  <a:pt x="2533468" y="1193996"/>
                </a:lnTo>
                <a:lnTo>
                  <a:pt x="2533097" y="1173417"/>
                </a:lnTo>
                <a:lnTo>
                  <a:pt x="2539229" y="1159647"/>
                </a:lnTo>
                <a:lnTo>
                  <a:pt x="2551526" y="1142906"/>
                </a:lnTo>
                <a:lnTo>
                  <a:pt x="2561904" y="1132183"/>
                </a:lnTo>
                <a:lnTo>
                  <a:pt x="2574235" y="1124019"/>
                </a:lnTo>
                <a:lnTo>
                  <a:pt x="2572314" y="1135607"/>
                </a:lnTo>
                <a:lnTo>
                  <a:pt x="2583062" y="1118865"/>
                </a:lnTo>
                <a:lnTo>
                  <a:pt x="2589598" y="1115442"/>
                </a:lnTo>
                <a:lnTo>
                  <a:pt x="2597684" y="1102575"/>
                </a:lnTo>
                <a:lnTo>
                  <a:pt x="2615743" y="1109874"/>
                </a:lnTo>
                <a:lnTo>
                  <a:pt x="2628445" y="1122740"/>
                </a:lnTo>
                <a:lnTo>
                  <a:pt x="2625346" y="1137752"/>
                </a:lnTo>
                <a:lnTo>
                  <a:pt x="2617664" y="1152800"/>
                </a:lnTo>
                <a:lnTo>
                  <a:pt x="2599201" y="1166118"/>
                </a:lnTo>
                <a:lnTo>
                  <a:pt x="2597684" y="1174244"/>
                </a:lnTo>
                <a:lnTo>
                  <a:pt x="2602300" y="1174697"/>
                </a:lnTo>
                <a:lnTo>
                  <a:pt x="2622684" y="1159647"/>
                </a:lnTo>
                <a:lnTo>
                  <a:pt x="2630366" y="1163522"/>
                </a:lnTo>
                <a:lnTo>
                  <a:pt x="2628041" y="1181995"/>
                </a:lnTo>
                <a:lnTo>
                  <a:pt x="2624604" y="1195727"/>
                </a:lnTo>
                <a:lnTo>
                  <a:pt x="2606916" y="1213747"/>
                </a:lnTo>
                <a:lnTo>
                  <a:pt x="2597280" y="1225786"/>
                </a:lnTo>
                <a:lnTo>
                  <a:pt x="2584208" y="1238653"/>
                </a:lnTo>
                <a:lnTo>
                  <a:pt x="2597280" y="1245538"/>
                </a:lnTo>
                <a:lnTo>
                  <a:pt x="2609207" y="1247268"/>
                </a:lnTo>
                <a:lnTo>
                  <a:pt x="2628445" y="1242114"/>
                </a:lnTo>
                <a:lnTo>
                  <a:pt x="2646504" y="1233085"/>
                </a:lnTo>
                <a:lnTo>
                  <a:pt x="2660352" y="1228796"/>
                </a:lnTo>
                <a:lnTo>
                  <a:pt x="2681881" y="1219353"/>
                </a:lnTo>
                <a:lnTo>
                  <a:pt x="2709946" y="1199150"/>
                </a:lnTo>
                <a:lnTo>
                  <a:pt x="2710349" y="1196152"/>
                </a:lnTo>
                <a:lnTo>
                  <a:pt x="2687641" y="1200477"/>
                </a:lnTo>
                <a:lnTo>
                  <a:pt x="2674198" y="1204767"/>
                </a:lnTo>
                <a:lnTo>
                  <a:pt x="2666112" y="1209470"/>
                </a:lnTo>
                <a:lnTo>
                  <a:pt x="2653815" y="1206460"/>
                </a:lnTo>
                <a:lnTo>
                  <a:pt x="2646133" y="1207776"/>
                </a:lnTo>
                <a:lnTo>
                  <a:pt x="2631881" y="1217220"/>
                </a:lnTo>
                <a:lnTo>
                  <a:pt x="2610352" y="1227941"/>
                </a:lnTo>
                <a:lnTo>
                  <a:pt x="2597280" y="1225797"/>
                </a:lnTo>
                <a:lnTo>
                  <a:pt x="2606915" y="1213759"/>
                </a:lnTo>
                <a:lnTo>
                  <a:pt x="2624974" y="1195737"/>
                </a:lnTo>
                <a:lnTo>
                  <a:pt x="2644583" y="1185015"/>
                </a:lnTo>
                <a:lnTo>
                  <a:pt x="2649974" y="1175986"/>
                </a:lnTo>
                <a:lnTo>
                  <a:pt x="2653815" y="1160109"/>
                </a:lnTo>
                <a:lnTo>
                  <a:pt x="2671874" y="1142089"/>
                </a:lnTo>
                <a:lnTo>
                  <a:pt x="2676119" y="1121021"/>
                </a:lnTo>
                <a:lnTo>
                  <a:pt x="2681105" y="1141637"/>
                </a:lnTo>
                <a:lnTo>
                  <a:pt x="2699198" y="1145927"/>
                </a:lnTo>
                <a:lnTo>
                  <a:pt x="2710720" y="1135204"/>
                </a:lnTo>
                <a:lnTo>
                  <a:pt x="2704184" y="1109884"/>
                </a:lnTo>
                <a:lnTo>
                  <a:pt x="2700343" y="1099125"/>
                </a:lnTo>
                <a:lnTo>
                  <a:pt x="2681105" y="1092691"/>
                </a:lnTo>
                <a:lnTo>
                  <a:pt x="2662642" y="1089268"/>
                </a:lnTo>
                <a:lnTo>
                  <a:pt x="2644583" y="1088816"/>
                </a:lnTo>
                <a:lnTo>
                  <a:pt x="2628040" y="1084979"/>
                </a:lnTo>
                <a:close/>
                <a:moveTo>
                  <a:pt x="5006961" y="1073797"/>
                </a:moveTo>
                <a:lnTo>
                  <a:pt x="5006559" y="1073805"/>
                </a:lnTo>
                <a:lnTo>
                  <a:pt x="5000036" y="1078171"/>
                </a:lnTo>
                <a:close/>
                <a:moveTo>
                  <a:pt x="5317249" y="1069146"/>
                </a:moveTo>
                <a:lnTo>
                  <a:pt x="5319911" y="1083563"/>
                </a:lnTo>
                <a:lnTo>
                  <a:pt x="5319928" y="1083243"/>
                </a:lnTo>
                <a:close/>
                <a:moveTo>
                  <a:pt x="7490062" y="1069059"/>
                </a:moveTo>
                <a:lnTo>
                  <a:pt x="7457381" y="1073385"/>
                </a:lnTo>
                <a:lnTo>
                  <a:pt x="7445824" y="1082828"/>
                </a:lnTo>
                <a:lnTo>
                  <a:pt x="7439288" y="1104724"/>
                </a:lnTo>
                <a:lnTo>
                  <a:pt x="7408932" y="1117590"/>
                </a:lnTo>
                <a:lnTo>
                  <a:pt x="7393939" y="1135613"/>
                </a:lnTo>
                <a:lnTo>
                  <a:pt x="7365839" y="1128312"/>
                </a:lnTo>
                <a:lnTo>
                  <a:pt x="7350476" y="1125754"/>
                </a:lnTo>
                <a:lnTo>
                  <a:pt x="7348556" y="1147199"/>
                </a:lnTo>
                <a:lnTo>
                  <a:pt x="7348556" y="1147199"/>
                </a:lnTo>
                <a:lnTo>
                  <a:pt x="7350476" y="1125760"/>
                </a:lnTo>
                <a:lnTo>
                  <a:pt x="7365840" y="1128771"/>
                </a:lnTo>
                <a:lnTo>
                  <a:pt x="7393939" y="1135620"/>
                </a:lnTo>
                <a:lnTo>
                  <a:pt x="7408932" y="1118010"/>
                </a:lnTo>
                <a:lnTo>
                  <a:pt x="7439288" y="1105143"/>
                </a:lnTo>
                <a:lnTo>
                  <a:pt x="7445824" y="1082834"/>
                </a:lnTo>
                <a:lnTo>
                  <a:pt x="7457381" y="1073391"/>
                </a:lnTo>
                <a:lnTo>
                  <a:pt x="7490062" y="1069065"/>
                </a:lnTo>
                <a:lnTo>
                  <a:pt x="7510816" y="1072939"/>
                </a:lnTo>
                <a:lnTo>
                  <a:pt x="7510689" y="1072499"/>
                </a:lnTo>
                <a:close/>
                <a:moveTo>
                  <a:pt x="4893892" y="1066507"/>
                </a:moveTo>
                <a:lnTo>
                  <a:pt x="4892376" y="1079822"/>
                </a:lnTo>
                <a:lnTo>
                  <a:pt x="4892377" y="1079821"/>
                </a:lnTo>
                <a:close/>
                <a:moveTo>
                  <a:pt x="5351037" y="1065073"/>
                </a:moveTo>
                <a:lnTo>
                  <a:pt x="5351093" y="1065222"/>
                </a:lnTo>
                <a:lnTo>
                  <a:pt x="5360694" y="1073385"/>
                </a:lnTo>
                <a:lnTo>
                  <a:pt x="5360695" y="1073381"/>
                </a:lnTo>
                <a:lnTo>
                  <a:pt x="5351093" y="1065218"/>
                </a:lnTo>
                <a:close/>
                <a:moveTo>
                  <a:pt x="4911204" y="1064791"/>
                </a:moveTo>
                <a:lnTo>
                  <a:pt x="4908564" y="1071131"/>
                </a:lnTo>
                <a:lnTo>
                  <a:pt x="4908919" y="1071243"/>
                </a:lnTo>
                <a:close/>
                <a:moveTo>
                  <a:pt x="3113676" y="1061353"/>
                </a:moveTo>
                <a:lnTo>
                  <a:pt x="3117147" y="1077681"/>
                </a:lnTo>
                <a:lnTo>
                  <a:pt x="3133285" y="1081969"/>
                </a:lnTo>
                <a:lnTo>
                  <a:pt x="3155960" y="1081518"/>
                </a:lnTo>
                <a:lnTo>
                  <a:pt x="3140192" y="1094836"/>
                </a:lnTo>
                <a:lnTo>
                  <a:pt x="3130994" y="1096980"/>
                </a:lnTo>
                <a:lnTo>
                  <a:pt x="3104074" y="1082835"/>
                </a:lnTo>
                <a:lnTo>
                  <a:pt x="3101749" y="1071661"/>
                </a:lnTo>
                <a:close/>
                <a:moveTo>
                  <a:pt x="4873139" y="1060713"/>
                </a:moveTo>
                <a:lnTo>
                  <a:pt x="4873139" y="1060713"/>
                </a:lnTo>
                <a:lnTo>
                  <a:pt x="4881224" y="1065227"/>
                </a:lnTo>
                <a:lnTo>
                  <a:pt x="4881225" y="1065227"/>
                </a:lnTo>
                <a:close/>
                <a:moveTo>
                  <a:pt x="3023313" y="1060484"/>
                </a:moveTo>
                <a:lnTo>
                  <a:pt x="3009872" y="1105999"/>
                </a:lnTo>
                <a:lnTo>
                  <a:pt x="3009874" y="1106002"/>
                </a:lnTo>
                <a:lnTo>
                  <a:pt x="3023315" y="1060487"/>
                </a:lnTo>
                <a:close/>
                <a:moveTo>
                  <a:pt x="4870445" y="1059200"/>
                </a:moveTo>
                <a:lnTo>
                  <a:pt x="4870443" y="1059208"/>
                </a:lnTo>
                <a:lnTo>
                  <a:pt x="4870449" y="1059211"/>
                </a:lnTo>
                <a:lnTo>
                  <a:pt x="4870449" y="1059210"/>
                </a:lnTo>
                <a:lnTo>
                  <a:pt x="4870444" y="1059208"/>
                </a:lnTo>
                <a:lnTo>
                  <a:pt x="4870446" y="1059202"/>
                </a:lnTo>
                <a:close/>
                <a:moveTo>
                  <a:pt x="7846910" y="1055460"/>
                </a:moveTo>
                <a:lnTo>
                  <a:pt x="7846860" y="1055784"/>
                </a:lnTo>
                <a:lnTo>
                  <a:pt x="7860337" y="1092277"/>
                </a:lnTo>
                <a:lnTo>
                  <a:pt x="7862960" y="1124016"/>
                </a:lnTo>
                <a:lnTo>
                  <a:pt x="7862998" y="1124022"/>
                </a:lnTo>
                <a:lnTo>
                  <a:pt x="7860337" y="1091818"/>
                </a:lnTo>
                <a:close/>
                <a:moveTo>
                  <a:pt x="4805484" y="1052765"/>
                </a:moveTo>
                <a:lnTo>
                  <a:pt x="4788571" y="1071650"/>
                </a:lnTo>
                <a:lnTo>
                  <a:pt x="4788571" y="1071660"/>
                </a:lnTo>
                <a:lnTo>
                  <a:pt x="4805485" y="1052775"/>
                </a:lnTo>
                <a:close/>
                <a:moveTo>
                  <a:pt x="6687990" y="1047617"/>
                </a:moveTo>
                <a:lnTo>
                  <a:pt x="6680308" y="1062627"/>
                </a:lnTo>
                <a:lnTo>
                  <a:pt x="6628760" y="1051906"/>
                </a:lnTo>
                <a:lnTo>
                  <a:pt x="6628760" y="1051909"/>
                </a:lnTo>
                <a:lnTo>
                  <a:pt x="6680309" y="1062631"/>
                </a:lnTo>
                <a:lnTo>
                  <a:pt x="6687991" y="1047620"/>
                </a:lnTo>
                <a:close/>
                <a:moveTo>
                  <a:pt x="5038073" y="1045962"/>
                </a:moveTo>
                <a:lnTo>
                  <a:pt x="5031559" y="1067371"/>
                </a:lnTo>
                <a:lnTo>
                  <a:pt x="5027397" y="1073273"/>
                </a:lnTo>
                <a:lnTo>
                  <a:pt x="5031929" y="1067363"/>
                </a:lnTo>
                <a:lnTo>
                  <a:pt x="5031931" y="1067363"/>
                </a:lnTo>
                <a:close/>
                <a:moveTo>
                  <a:pt x="5336471" y="1045466"/>
                </a:moveTo>
                <a:lnTo>
                  <a:pt x="5336471" y="1045471"/>
                </a:lnTo>
                <a:lnTo>
                  <a:pt x="5336573" y="1045533"/>
                </a:lnTo>
                <a:close/>
                <a:moveTo>
                  <a:pt x="5032704" y="1039043"/>
                </a:moveTo>
                <a:lnTo>
                  <a:pt x="5038094" y="1045889"/>
                </a:lnTo>
                <a:lnTo>
                  <a:pt x="5038094" y="1045887"/>
                </a:lnTo>
                <a:lnTo>
                  <a:pt x="5032706" y="1039043"/>
                </a:lnTo>
                <a:close/>
                <a:moveTo>
                  <a:pt x="5291913" y="1035242"/>
                </a:moveTo>
                <a:lnTo>
                  <a:pt x="5300724" y="1049344"/>
                </a:lnTo>
                <a:lnTo>
                  <a:pt x="5317141" y="1068948"/>
                </a:lnTo>
                <a:lnTo>
                  <a:pt x="5300724" y="1048895"/>
                </a:lnTo>
                <a:close/>
                <a:moveTo>
                  <a:pt x="4846623" y="1034715"/>
                </a:moveTo>
                <a:lnTo>
                  <a:pt x="4846623" y="1034716"/>
                </a:lnTo>
                <a:lnTo>
                  <a:pt x="4872767" y="1045024"/>
                </a:lnTo>
                <a:lnTo>
                  <a:pt x="4873542" y="1050630"/>
                </a:lnTo>
                <a:lnTo>
                  <a:pt x="4871886" y="1055214"/>
                </a:lnTo>
                <a:lnTo>
                  <a:pt x="4871887" y="1055214"/>
                </a:lnTo>
                <a:lnTo>
                  <a:pt x="4873543" y="1050630"/>
                </a:lnTo>
                <a:lnTo>
                  <a:pt x="4872768" y="1045025"/>
                </a:lnTo>
                <a:lnTo>
                  <a:pt x="4880080" y="1043331"/>
                </a:lnTo>
                <a:lnTo>
                  <a:pt x="4892377" y="1052323"/>
                </a:lnTo>
                <a:lnTo>
                  <a:pt x="4895073" y="1043745"/>
                </a:lnTo>
                <a:lnTo>
                  <a:pt x="4916197" y="1045476"/>
                </a:lnTo>
                <a:lnTo>
                  <a:pt x="4932740" y="1039043"/>
                </a:lnTo>
                <a:lnTo>
                  <a:pt x="4944263" y="1039871"/>
                </a:lnTo>
                <a:lnTo>
                  <a:pt x="4952349" y="1047169"/>
                </a:lnTo>
                <a:lnTo>
                  <a:pt x="4954265" y="1041200"/>
                </a:lnTo>
                <a:lnTo>
                  <a:pt x="4952349" y="1046754"/>
                </a:lnTo>
                <a:lnTo>
                  <a:pt x="4944263" y="1039870"/>
                </a:lnTo>
                <a:lnTo>
                  <a:pt x="4932740" y="1039042"/>
                </a:lnTo>
                <a:lnTo>
                  <a:pt x="4916198" y="1045475"/>
                </a:lnTo>
                <a:lnTo>
                  <a:pt x="4895073" y="1043744"/>
                </a:lnTo>
                <a:lnTo>
                  <a:pt x="4892377" y="1052322"/>
                </a:lnTo>
                <a:lnTo>
                  <a:pt x="4880080" y="1043331"/>
                </a:lnTo>
                <a:lnTo>
                  <a:pt x="4872768" y="1044610"/>
                </a:lnTo>
                <a:close/>
                <a:moveTo>
                  <a:pt x="5588698" y="1032497"/>
                </a:moveTo>
                <a:lnTo>
                  <a:pt x="5588689" y="1032562"/>
                </a:lnTo>
                <a:lnTo>
                  <a:pt x="5566385" y="1035158"/>
                </a:lnTo>
                <a:lnTo>
                  <a:pt x="5555637" y="1044187"/>
                </a:lnTo>
                <a:lnTo>
                  <a:pt x="5555638" y="1044189"/>
                </a:lnTo>
                <a:lnTo>
                  <a:pt x="5566385" y="1035160"/>
                </a:lnTo>
                <a:lnTo>
                  <a:pt x="5588689" y="1032564"/>
                </a:lnTo>
                <a:close/>
                <a:moveTo>
                  <a:pt x="4824603" y="1017375"/>
                </a:moveTo>
                <a:lnTo>
                  <a:pt x="4824319" y="1017964"/>
                </a:lnTo>
                <a:lnTo>
                  <a:pt x="4821623" y="1042042"/>
                </a:lnTo>
                <a:lnTo>
                  <a:pt x="4815458" y="1047610"/>
                </a:lnTo>
                <a:lnTo>
                  <a:pt x="4804306" y="1044186"/>
                </a:lnTo>
                <a:lnTo>
                  <a:pt x="4804307" y="1044197"/>
                </a:lnTo>
                <a:lnTo>
                  <a:pt x="4815458" y="1047620"/>
                </a:lnTo>
                <a:lnTo>
                  <a:pt x="4821623" y="1042052"/>
                </a:lnTo>
                <a:lnTo>
                  <a:pt x="4821624" y="1042052"/>
                </a:lnTo>
                <a:lnTo>
                  <a:pt x="4824319" y="1017974"/>
                </a:lnTo>
                <a:close/>
                <a:moveTo>
                  <a:pt x="5167304" y="1015407"/>
                </a:moveTo>
                <a:lnTo>
                  <a:pt x="5167303" y="1015407"/>
                </a:lnTo>
                <a:lnTo>
                  <a:pt x="5162432" y="1018328"/>
                </a:lnTo>
                <a:lnTo>
                  <a:pt x="5162688" y="1018424"/>
                </a:lnTo>
                <a:lnTo>
                  <a:pt x="5167303" y="1015414"/>
                </a:lnTo>
                <a:lnTo>
                  <a:pt x="5181117" y="1024443"/>
                </a:lnTo>
                <a:lnTo>
                  <a:pt x="5184215" y="1033017"/>
                </a:lnTo>
                <a:lnTo>
                  <a:pt x="5184217" y="1033016"/>
                </a:lnTo>
                <a:lnTo>
                  <a:pt x="5193449" y="1026131"/>
                </a:lnTo>
                <a:lnTo>
                  <a:pt x="5208812" y="1030006"/>
                </a:lnTo>
                <a:lnTo>
                  <a:pt x="5224209" y="1030006"/>
                </a:lnTo>
                <a:lnTo>
                  <a:pt x="5235732" y="1037719"/>
                </a:lnTo>
                <a:lnTo>
                  <a:pt x="5243414" y="1033016"/>
                </a:lnTo>
                <a:lnTo>
                  <a:pt x="5260732" y="1030006"/>
                </a:lnTo>
                <a:lnTo>
                  <a:pt x="5265347" y="1021842"/>
                </a:lnTo>
                <a:lnTo>
                  <a:pt x="5275320" y="1021842"/>
                </a:lnTo>
                <a:lnTo>
                  <a:pt x="5275322" y="1021843"/>
                </a:lnTo>
                <a:lnTo>
                  <a:pt x="5275378" y="1021789"/>
                </a:lnTo>
                <a:lnTo>
                  <a:pt x="5275320" y="1021840"/>
                </a:lnTo>
                <a:lnTo>
                  <a:pt x="5265347" y="1021840"/>
                </a:lnTo>
                <a:lnTo>
                  <a:pt x="5260731" y="1030004"/>
                </a:lnTo>
                <a:lnTo>
                  <a:pt x="5243414" y="1033013"/>
                </a:lnTo>
                <a:lnTo>
                  <a:pt x="5235732" y="1037716"/>
                </a:lnTo>
                <a:lnTo>
                  <a:pt x="5224209" y="1030004"/>
                </a:lnTo>
                <a:lnTo>
                  <a:pt x="5208812" y="1030004"/>
                </a:lnTo>
                <a:lnTo>
                  <a:pt x="5193448" y="1026129"/>
                </a:lnTo>
                <a:lnTo>
                  <a:pt x="5184217" y="1033013"/>
                </a:lnTo>
                <a:lnTo>
                  <a:pt x="5181117" y="1024436"/>
                </a:lnTo>
                <a:close/>
                <a:moveTo>
                  <a:pt x="5296108" y="1013676"/>
                </a:moveTo>
                <a:lnTo>
                  <a:pt x="5295932" y="1013715"/>
                </a:lnTo>
                <a:lnTo>
                  <a:pt x="5296108" y="1013681"/>
                </a:lnTo>
                <a:lnTo>
                  <a:pt x="5314942" y="1023989"/>
                </a:lnTo>
                <a:lnTo>
                  <a:pt x="5315046" y="1024003"/>
                </a:lnTo>
                <a:lnTo>
                  <a:pt x="5314942" y="1023984"/>
                </a:lnTo>
                <a:close/>
                <a:moveTo>
                  <a:pt x="7842649" y="1013264"/>
                </a:moveTo>
                <a:lnTo>
                  <a:pt x="7842266" y="1013373"/>
                </a:lnTo>
                <a:lnTo>
                  <a:pt x="7848779" y="1043328"/>
                </a:lnTo>
                <a:lnTo>
                  <a:pt x="7848780" y="1043324"/>
                </a:lnTo>
                <a:close/>
                <a:moveTo>
                  <a:pt x="2430384" y="1009594"/>
                </a:moveTo>
                <a:lnTo>
                  <a:pt x="2449642" y="1014126"/>
                </a:lnTo>
                <a:lnTo>
                  <a:pt x="2467194" y="1023926"/>
                </a:lnTo>
                <a:lnTo>
                  <a:pt x="2450046" y="1014138"/>
                </a:lnTo>
                <a:close/>
                <a:moveTo>
                  <a:pt x="5136138" y="1008523"/>
                </a:moveTo>
                <a:lnTo>
                  <a:pt x="5128456" y="1010667"/>
                </a:lnTo>
                <a:lnTo>
                  <a:pt x="5123470" y="1018417"/>
                </a:lnTo>
                <a:lnTo>
                  <a:pt x="5113059" y="1022292"/>
                </a:lnTo>
                <a:lnTo>
                  <a:pt x="5109993" y="1020110"/>
                </a:lnTo>
                <a:lnTo>
                  <a:pt x="5099245" y="1025716"/>
                </a:lnTo>
                <a:lnTo>
                  <a:pt x="5090014" y="1026581"/>
                </a:lnTo>
                <a:lnTo>
                  <a:pt x="5088464" y="1033014"/>
                </a:lnTo>
                <a:lnTo>
                  <a:pt x="5068855" y="1037303"/>
                </a:lnTo>
                <a:lnTo>
                  <a:pt x="5059624" y="1033428"/>
                </a:lnTo>
                <a:lnTo>
                  <a:pt x="5047326" y="1024851"/>
                </a:lnTo>
                <a:lnTo>
                  <a:pt x="5043858" y="1013682"/>
                </a:lnTo>
                <a:lnTo>
                  <a:pt x="5043856" y="1013686"/>
                </a:lnTo>
                <a:lnTo>
                  <a:pt x="5046956" y="1024860"/>
                </a:lnTo>
                <a:lnTo>
                  <a:pt x="5046182" y="1039018"/>
                </a:lnTo>
                <a:lnTo>
                  <a:pt x="5047326" y="1024857"/>
                </a:lnTo>
                <a:lnTo>
                  <a:pt x="5059624" y="1033435"/>
                </a:lnTo>
                <a:lnTo>
                  <a:pt x="5068855" y="1037310"/>
                </a:lnTo>
                <a:lnTo>
                  <a:pt x="5088464" y="1033021"/>
                </a:lnTo>
                <a:lnTo>
                  <a:pt x="5090014" y="1026588"/>
                </a:lnTo>
                <a:lnTo>
                  <a:pt x="5099245" y="1025722"/>
                </a:lnTo>
                <a:lnTo>
                  <a:pt x="5109993" y="1020117"/>
                </a:lnTo>
                <a:lnTo>
                  <a:pt x="5113059" y="1022299"/>
                </a:lnTo>
                <a:lnTo>
                  <a:pt x="5123470" y="1018424"/>
                </a:lnTo>
                <a:lnTo>
                  <a:pt x="5128456" y="1010673"/>
                </a:lnTo>
                <a:lnTo>
                  <a:pt x="5136138" y="1008529"/>
                </a:lnTo>
                <a:lnTo>
                  <a:pt x="5137301" y="1008963"/>
                </a:lnTo>
                <a:close/>
                <a:moveTo>
                  <a:pt x="5581827" y="1003051"/>
                </a:moveTo>
                <a:lnTo>
                  <a:pt x="5590192" y="1021324"/>
                </a:lnTo>
                <a:lnTo>
                  <a:pt x="5590239" y="1020977"/>
                </a:lnTo>
                <a:close/>
                <a:moveTo>
                  <a:pt x="5048072" y="1002168"/>
                </a:moveTo>
                <a:lnTo>
                  <a:pt x="5045081" y="1009210"/>
                </a:lnTo>
                <a:lnTo>
                  <a:pt x="5045403" y="1009396"/>
                </a:lnTo>
                <a:lnTo>
                  <a:pt x="5045406" y="1009388"/>
                </a:lnTo>
                <a:close/>
                <a:moveTo>
                  <a:pt x="4964920" y="999825"/>
                </a:moveTo>
                <a:lnTo>
                  <a:pt x="4957740" y="1015416"/>
                </a:lnTo>
                <a:lnTo>
                  <a:pt x="4949654" y="1019704"/>
                </a:lnTo>
                <a:lnTo>
                  <a:pt x="4949654" y="1019705"/>
                </a:lnTo>
                <a:lnTo>
                  <a:pt x="4957740" y="1015417"/>
                </a:lnTo>
                <a:lnTo>
                  <a:pt x="4965051" y="999954"/>
                </a:lnTo>
                <a:lnTo>
                  <a:pt x="4965050" y="999954"/>
                </a:lnTo>
                <a:close/>
                <a:moveTo>
                  <a:pt x="5065757" y="999270"/>
                </a:moveTo>
                <a:lnTo>
                  <a:pt x="5058528" y="1002527"/>
                </a:lnTo>
                <a:lnTo>
                  <a:pt x="5058849" y="1002541"/>
                </a:lnTo>
                <a:close/>
                <a:moveTo>
                  <a:pt x="2561532" y="998224"/>
                </a:moveTo>
                <a:lnTo>
                  <a:pt x="2554221" y="1002551"/>
                </a:lnTo>
                <a:lnTo>
                  <a:pt x="2545394" y="1010677"/>
                </a:lnTo>
                <a:lnTo>
                  <a:pt x="2529997" y="1015831"/>
                </a:lnTo>
                <a:lnTo>
                  <a:pt x="2514633" y="1028735"/>
                </a:lnTo>
                <a:lnTo>
                  <a:pt x="2514618" y="1028730"/>
                </a:lnTo>
                <a:lnTo>
                  <a:pt x="2486164" y="1039860"/>
                </a:lnTo>
                <a:lnTo>
                  <a:pt x="2463860" y="1053178"/>
                </a:lnTo>
                <a:lnTo>
                  <a:pt x="2441556" y="1067361"/>
                </a:lnTo>
                <a:lnTo>
                  <a:pt x="2439635" y="1072064"/>
                </a:lnTo>
                <a:lnTo>
                  <a:pt x="2466185" y="1065217"/>
                </a:lnTo>
                <a:lnTo>
                  <a:pt x="2476191" y="1076353"/>
                </a:lnTo>
                <a:lnTo>
                  <a:pt x="2498462" y="1068227"/>
                </a:lnTo>
                <a:lnTo>
                  <a:pt x="2521945" y="1057053"/>
                </a:lnTo>
                <a:lnTo>
                  <a:pt x="2547315" y="1046330"/>
                </a:lnTo>
                <a:lnTo>
                  <a:pt x="2532322" y="1063938"/>
                </a:lnTo>
                <a:lnTo>
                  <a:pt x="2544620" y="1068227"/>
                </a:lnTo>
                <a:lnTo>
                  <a:pt x="2556547" y="1080679"/>
                </a:lnTo>
                <a:lnTo>
                  <a:pt x="2580367" y="1073380"/>
                </a:lnTo>
                <a:lnTo>
                  <a:pt x="2604996" y="1070371"/>
                </a:lnTo>
                <a:lnTo>
                  <a:pt x="2606916" y="1079814"/>
                </a:lnTo>
                <a:lnTo>
                  <a:pt x="2613823" y="1081093"/>
                </a:lnTo>
                <a:lnTo>
                  <a:pt x="2614110" y="1081157"/>
                </a:lnTo>
                <a:lnTo>
                  <a:pt x="2623054" y="1069930"/>
                </a:lnTo>
                <a:lnTo>
                  <a:pt x="2614227" y="1065641"/>
                </a:lnTo>
                <a:lnTo>
                  <a:pt x="2623425" y="1053641"/>
                </a:lnTo>
                <a:lnTo>
                  <a:pt x="2617663" y="1043332"/>
                </a:lnTo>
                <a:lnTo>
                  <a:pt x="2625749" y="1034303"/>
                </a:lnTo>
                <a:lnTo>
                  <a:pt x="2600750" y="1028735"/>
                </a:lnTo>
                <a:lnTo>
                  <a:pt x="2600379" y="1009849"/>
                </a:lnTo>
                <a:lnTo>
                  <a:pt x="2596538" y="1005522"/>
                </a:lnTo>
                <a:lnTo>
                  <a:pt x="2580770" y="1004695"/>
                </a:lnTo>
                <a:close/>
                <a:moveTo>
                  <a:pt x="5005454" y="995239"/>
                </a:moveTo>
                <a:lnTo>
                  <a:pt x="5023102" y="1004694"/>
                </a:lnTo>
                <a:lnTo>
                  <a:pt x="5034254" y="1002964"/>
                </a:lnTo>
                <a:lnTo>
                  <a:pt x="5034288" y="1002984"/>
                </a:lnTo>
                <a:lnTo>
                  <a:pt x="5034254" y="1002964"/>
                </a:lnTo>
                <a:lnTo>
                  <a:pt x="5023102" y="1004694"/>
                </a:lnTo>
                <a:close/>
                <a:moveTo>
                  <a:pt x="5003863" y="994386"/>
                </a:moveTo>
                <a:lnTo>
                  <a:pt x="4995811" y="996944"/>
                </a:lnTo>
                <a:lnTo>
                  <a:pt x="4983109" y="1010676"/>
                </a:lnTo>
                <a:lnTo>
                  <a:pt x="4970596" y="1003246"/>
                </a:lnTo>
                <a:lnTo>
                  <a:pt x="4983110" y="1010677"/>
                </a:lnTo>
                <a:lnTo>
                  <a:pt x="4995811" y="996944"/>
                </a:lnTo>
                <a:lnTo>
                  <a:pt x="5003864" y="994386"/>
                </a:lnTo>
                <a:close/>
                <a:moveTo>
                  <a:pt x="5753273" y="990507"/>
                </a:moveTo>
                <a:lnTo>
                  <a:pt x="5745188" y="1015823"/>
                </a:lnTo>
                <a:lnTo>
                  <a:pt x="5745189" y="1015823"/>
                </a:lnTo>
                <a:lnTo>
                  <a:pt x="5753274" y="990507"/>
                </a:lnTo>
                <a:close/>
                <a:moveTo>
                  <a:pt x="4801712" y="989379"/>
                </a:moveTo>
                <a:lnTo>
                  <a:pt x="4834892" y="995621"/>
                </a:lnTo>
                <a:lnTo>
                  <a:pt x="4835067" y="995251"/>
                </a:lnTo>
                <a:close/>
                <a:moveTo>
                  <a:pt x="5587914" y="985798"/>
                </a:moveTo>
                <a:lnTo>
                  <a:pt x="5581782" y="1002954"/>
                </a:lnTo>
                <a:lnTo>
                  <a:pt x="5581783" y="1002955"/>
                </a:lnTo>
                <a:lnTo>
                  <a:pt x="5587914" y="985801"/>
                </a:lnTo>
                <a:close/>
                <a:moveTo>
                  <a:pt x="5076966" y="985468"/>
                </a:moveTo>
                <a:lnTo>
                  <a:pt x="5071921" y="987087"/>
                </a:lnTo>
                <a:lnTo>
                  <a:pt x="5071151" y="994349"/>
                </a:lnTo>
                <a:lnTo>
                  <a:pt x="5072326" y="987078"/>
                </a:lnTo>
                <a:close/>
                <a:moveTo>
                  <a:pt x="2411567" y="983213"/>
                </a:moveTo>
                <a:lnTo>
                  <a:pt x="2407358" y="1001222"/>
                </a:lnTo>
                <a:lnTo>
                  <a:pt x="2412206" y="1006672"/>
                </a:lnTo>
                <a:lnTo>
                  <a:pt x="2407729" y="1001234"/>
                </a:lnTo>
                <a:lnTo>
                  <a:pt x="2411569" y="983213"/>
                </a:lnTo>
                <a:close/>
                <a:moveTo>
                  <a:pt x="4789724" y="980523"/>
                </a:moveTo>
                <a:lnTo>
                  <a:pt x="4789717" y="980649"/>
                </a:lnTo>
                <a:lnTo>
                  <a:pt x="4789351" y="980671"/>
                </a:lnTo>
                <a:lnTo>
                  <a:pt x="4800622" y="989038"/>
                </a:lnTo>
                <a:close/>
                <a:moveTo>
                  <a:pt x="5173436" y="979781"/>
                </a:moveTo>
                <a:lnTo>
                  <a:pt x="5173435" y="979782"/>
                </a:lnTo>
                <a:lnTo>
                  <a:pt x="5181115" y="994789"/>
                </a:lnTo>
                <a:lnTo>
                  <a:pt x="5181117" y="994790"/>
                </a:lnTo>
                <a:close/>
                <a:moveTo>
                  <a:pt x="4790492" y="966055"/>
                </a:moveTo>
                <a:lnTo>
                  <a:pt x="4790490" y="966094"/>
                </a:lnTo>
                <a:lnTo>
                  <a:pt x="4790493" y="966057"/>
                </a:lnTo>
                <a:close/>
                <a:moveTo>
                  <a:pt x="3139046" y="963876"/>
                </a:moveTo>
                <a:lnTo>
                  <a:pt x="3167516" y="972491"/>
                </a:lnTo>
                <a:lnTo>
                  <a:pt x="3187125" y="986223"/>
                </a:lnTo>
                <a:lnTo>
                  <a:pt x="3186350" y="992242"/>
                </a:lnTo>
                <a:lnTo>
                  <a:pt x="3174052" y="992656"/>
                </a:lnTo>
                <a:lnTo>
                  <a:pt x="3146728" y="982348"/>
                </a:lnTo>
                <a:lnTo>
                  <a:pt x="3129815" y="966885"/>
                </a:lnTo>
                <a:close/>
                <a:moveTo>
                  <a:pt x="4756261" y="963048"/>
                </a:moveTo>
                <a:lnTo>
                  <a:pt x="4744656" y="965537"/>
                </a:lnTo>
                <a:lnTo>
                  <a:pt x="4756261" y="963450"/>
                </a:lnTo>
                <a:lnTo>
                  <a:pt x="4776877" y="978077"/>
                </a:lnTo>
                <a:close/>
                <a:moveTo>
                  <a:pt x="4785879" y="958282"/>
                </a:moveTo>
                <a:lnTo>
                  <a:pt x="4785877" y="958303"/>
                </a:lnTo>
                <a:lnTo>
                  <a:pt x="4785877" y="958304"/>
                </a:lnTo>
                <a:close/>
                <a:moveTo>
                  <a:pt x="5518456" y="949826"/>
                </a:moveTo>
                <a:lnTo>
                  <a:pt x="5535624" y="965595"/>
                </a:lnTo>
                <a:lnTo>
                  <a:pt x="5549391" y="964735"/>
                </a:lnTo>
                <a:lnTo>
                  <a:pt x="5535624" y="965184"/>
                </a:lnTo>
                <a:close/>
                <a:moveTo>
                  <a:pt x="5202969" y="948883"/>
                </a:moveTo>
                <a:lnTo>
                  <a:pt x="5191898" y="952281"/>
                </a:lnTo>
                <a:lnTo>
                  <a:pt x="5173579" y="979568"/>
                </a:lnTo>
                <a:lnTo>
                  <a:pt x="5191899" y="952729"/>
                </a:lnTo>
                <a:close/>
                <a:moveTo>
                  <a:pt x="5755195" y="947577"/>
                </a:moveTo>
                <a:lnTo>
                  <a:pt x="5745188" y="984070"/>
                </a:lnTo>
                <a:lnTo>
                  <a:pt x="5745189" y="984070"/>
                </a:lnTo>
                <a:lnTo>
                  <a:pt x="5755194" y="947581"/>
                </a:lnTo>
                <a:lnTo>
                  <a:pt x="5784035" y="966881"/>
                </a:lnTo>
                <a:lnTo>
                  <a:pt x="5784034" y="966876"/>
                </a:lnTo>
                <a:close/>
                <a:moveTo>
                  <a:pt x="5022730" y="939856"/>
                </a:moveTo>
                <a:lnTo>
                  <a:pt x="5021956" y="948864"/>
                </a:lnTo>
                <a:lnTo>
                  <a:pt x="5035029" y="955297"/>
                </a:lnTo>
                <a:lnTo>
                  <a:pt x="5038095" y="947133"/>
                </a:lnTo>
                <a:lnTo>
                  <a:pt x="5054233" y="950143"/>
                </a:lnTo>
                <a:lnTo>
                  <a:pt x="5057703" y="960903"/>
                </a:lnTo>
                <a:lnTo>
                  <a:pt x="5075021" y="962596"/>
                </a:lnTo>
                <a:lnTo>
                  <a:pt x="5087312" y="979328"/>
                </a:lnTo>
                <a:lnTo>
                  <a:pt x="5087319" y="979328"/>
                </a:lnTo>
                <a:lnTo>
                  <a:pt x="5088830" y="981465"/>
                </a:lnTo>
                <a:lnTo>
                  <a:pt x="5087689" y="979331"/>
                </a:lnTo>
                <a:lnTo>
                  <a:pt x="5075021" y="962589"/>
                </a:lnTo>
                <a:lnTo>
                  <a:pt x="5057703" y="960896"/>
                </a:lnTo>
                <a:lnTo>
                  <a:pt x="5054233" y="950136"/>
                </a:lnTo>
                <a:lnTo>
                  <a:pt x="5038094" y="947127"/>
                </a:lnTo>
                <a:lnTo>
                  <a:pt x="5035028" y="955291"/>
                </a:lnTo>
                <a:lnTo>
                  <a:pt x="5022327" y="948857"/>
                </a:lnTo>
                <a:close/>
                <a:moveTo>
                  <a:pt x="1651043" y="936864"/>
                </a:moveTo>
                <a:lnTo>
                  <a:pt x="1670649" y="944576"/>
                </a:lnTo>
                <a:lnTo>
                  <a:pt x="1682172" y="949279"/>
                </a:lnTo>
                <a:lnTo>
                  <a:pt x="1702185" y="953154"/>
                </a:lnTo>
                <a:lnTo>
                  <a:pt x="1702556" y="964328"/>
                </a:lnTo>
                <a:lnTo>
                  <a:pt x="1704476" y="979790"/>
                </a:lnTo>
                <a:lnTo>
                  <a:pt x="1719873" y="993936"/>
                </a:lnTo>
                <a:lnTo>
                  <a:pt x="1718728" y="1011993"/>
                </a:lnTo>
                <a:lnTo>
                  <a:pt x="1704476" y="1017148"/>
                </a:lnTo>
                <a:lnTo>
                  <a:pt x="1674120" y="1002099"/>
                </a:lnTo>
                <a:lnTo>
                  <a:pt x="1674120" y="990098"/>
                </a:lnTo>
                <a:lnTo>
                  <a:pt x="1660273" y="978473"/>
                </a:lnTo>
                <a:lnTo>
                  <a:pt x="1662194" y="968616"/>
                </a:lnTo>
                <a:lnTo>
                  <a:pt x="1641441" y="962597"/>
                </a:lnTo>
                <a:lnTo>
                  <a:pt x="1644507" y="944990"/>
                </a:lnTo>
                <a:close/>
                <a:moveTo>
                  <a:pt x="4976574" y="925689"/>
                </a:moveTo>
                <a:lnTo>
                  <a:pt x="4976573" y="925689"/>
                </a:lnTo>
                <a:lnTo>
                  <a:pt x="4983109" y="929564"/>
                </a:lnTo>
                <a:lnTo>
                  <a:pt x="4993486" y="926103"/>
                </a:lnTo>
                <a:lnTo>
                  <a:pt x="5004638" y="936411"/>
                </a:lnTo>
                <a:lnTo>
                  <a:pt x="5022731" y="939835"/>
                </a:lnTo>
                <a:lnTo>
                  <a:pt x="5022731" y="939828"/>
                </a:lnTo>
                <a:lnTo>
                  <a:pt x="5005043" y="936404"/>
                </a:lnTo>
                <a:lnTo>
                  <a:pt x="4993486" y="926096"/>
                </a:lnTo>
                <a:lnTo>
                  <a:pt x="4993372" y="925884"/>
                </a:lnTo>
                <a:lnTo>
                  <a:pt x="4993487" y="926102"/>
                </a:lnTo>
                <a:lnTo>
                  <a:pt x="4983110" y="929564"/>
                </a:lnTo>
                <a:close/>
                <a:moveTo>
                  <a:pt x="6514174" y="916653"/>
                </a:moveTo>
                <a:lnTo>
                  <a:pt x="6514173" y="916656"/>
                </a:lnTo>
                <a:lnTo>
                  <a:pt x="6553795" y="935994"/>
                </a:lnTo>
                <a:lnTo>
                  <a:pt x="6583781" y="927378"/>
                </a:lnTo>
                <a:lnTo>
                  <a:pt x="6599178" y="932984"/>
                </a:lnTo>
                <a:lnTo>
                  <a:pt x="6618787" y="952284"/>
                </a:lnTo>
                <a:lnTo>
                  <a:pt x="6637621" y="958754"/>
                </a:lnTo>
                <a:lnTo>
                  <a:pt x="6653388" y="972900"/>
                </a:lnTo>
                <a:lnTo>
                  <a:pt x="6682229" y="968197"/>
                </a:lnTo>
                <a:lnTo>
                  <a:pt x="6702983" y="988362"/>
                </a:lnTo>
                <a:lnTo>
                  <a:pt x="6694122" y="1011123"/>
                </a:lnTo>
                <a:lnTo>
                  <a:pt x="6676063" y="1014133"/>
                </a:lnTo>
                <a:lnTo>
                  <a:pt x="6676064" y="1014137"/>
                </a:lnTo>
                <a:lnTo>
                  <a:pt x="6694123" y="1011127"/>
                </a:lnTo>
                <a:lnTo>
                  <a:pt x="6702984" y="988367"/>
                </a:lnTo>
                <a:lnTo>
                  <a:pt x="6711036" y="985808"/>
                </a:lnTo>
                <a:lnTo>
                  <a:pt x="6726804" y="1009397"/>
                </a:lnTo>
                <a:lnTo>
                  <a:pt x="6754128" y="1027004"/>
                </a:lnTo>
                <a:lnTo>
                  <a:pt x="6793345" y="1039456"/>
                </a:lnTo>
                <a:lnTo>
                  <a:pt x="6821007" y="1066506"/>
                </a:lnTo>
                <a:lnTo>
                  <a:pt x="6827172" y="1105594"/>
                </a:lnTo>
                <a:lnTo>
                  <a:pt x="6841794" y="1120192"/>
                </a:lnTo>
                <a:lnTo>
                  <a:pt x="6872555" y="1125308"/>
                </a:lnTo>
                <a:lnTo>
                  <a:pt x="6907157" y="1130050"/>
                </a:lnTo>
                <a:lnTo>
                  <a:pt x="6945229" y="1150665"/>
                </a:lnTo>
                <a:lnTo>
                  <a:pt x="6961367" y="1154503"/>
                </a:lnTo>
                <a:lnTo>
                  <a:pt x="6984817" y="1185014"/>
                </a:lnTo>
                <a:lnTo>
                  <a:pt x="7007492" y="1204314"/>
                </a:lnTo>
                <a:lnTo>
                  <a:pt x="7034041" y="1203901"/>
                </a:lnTo>
                <a:lnTo>
                  <a:pt x="7087847" y="1210748"/>
                </a:lnTo>
                <a:lnTo>
                  <a:pt x="7118608" y="1206460"/>
                </a:lnTo>
                <a:lnTo>
                  <a:pt x="7145157" y="1211200"/>
                </a:lnTo>
                <a:lnTo>
                  <a:pt x="7189765" y="1231816"/>
                </a:lnTo>
                <a:lnTo>
                  <a:pt x="7219347" y="1230951"/>
                </a:lnTo>
                <a:lnTo>
                  <a:pt x="7234744" y="1241673"/>
                </a:lnTo>
                <a:lnTo>
                  <a:pt x="7234917" y="1241530"/>
                </a:lnTo>
                <a:lnTo>
                  <a:pt x="7219751" y="1230945"/>
                </a:lnTo>
                <a:lnTo>
                  <a:pt x="7189765" y="1231359"/>
                </a:lnTo>
                <a:lnTo>
                  <a:pt x="7145157" y="1211194"/>
                </a:lnTo>
                <a:lnTo>
                  <a:pt x="7118608" y="1206453"/>
                </a:lnTo>
                <a:lnTo>
                  <a:pt x="7087847" y="1210742"/>
                </a:lnTo>
                <a:lnTo>
                  <a:pt x="7034041" y="1203895"/>
                </a:lnTo>
                <a:lnTo>
                  <a:pt x="7007492" y="1204309"/>
                </a:lnTo>
                <a:lnTo>
                  <a:pt x="6985188" y="1185009"/>
                </a:lnTo>
                <a:lnTo>
                  <a:pt x="6961367" y="1154498"/>
                </a:lnTo>
                <a:lnTo>
                  <a:pt x="6945229" y="1150660"/>
                </a:lnTo>
                <a:lnTo>
                  <a:pt x="6907157" y="1130044"/>
                </a:lnTo>
                <a:lnTo>
                  <a:pt x="6872555" y="1125303"/>
                </a:lnTo>
                <a:lnTo>
                  <a:pt x="6841795" y="1120186"/>
                </a:lnTo>
                <a:lnTo>
                  <a:pt x="6827172" y="1105589"/>
                </a:lnTo>
                <a:lnTo>
                  <a:pt x="6821007" y="1066501"/>
                </a:lnTo>
                <a:lnTo>
                  <a:pt x="6793345" y="1039451"/>
                </a:lnTo>
                <a:lnTo>
                  <a:pt x="6754499" y="1026998"/>
                </a:lnTo>
                <a:lnTo>
                  <a:pt x="6726804" y="1009391"/>
                </a:lnTo>
                <a:lnTo>
                  <a:pt x="6711036" y="985802"/>
                </a:lnTo>
                <a:lnTo>
                  <a:pt x="6733744" y="980648"/>
                </a:lnTo>
                <a:lnTo>
                  <a:pt x="6765280" y="951454"/>
                </a:lnTo>
                <a:lnTo>
                  <a:pt x="6793716" y="935992"/>
                </a:lnTo>
                <a:lnTo>
                  <a:pt x="6819086" y="946300"/>
                </a:lnTo>
                <a:lnTo>
                  <a:pt x="6843715" y="946713"/>
                </a:lnTo>
                <a:lnTo>
                  <a:pt x="6866390" y="962176"/>
                </a:lnTo>
                <a:lnTo>
                  <a:pt x="6890244" y="963455"/>
                </a:lnTo>
                <a:lnTo>
                  <a:pt x="6928282" y="972033"/>
                </a:lnTo>
                <a:lnTo>
                  <a:pt x="6939838" y="948858"/>
                </a:lnTo>
                <a:lnTo>
                  <a:pt x="6939837" y="948858"/>
                </a:lnTo>
                <a:lnTo>
                  <a:pt x="6928282" y="971618"/>
                </a:lnTo>
                <a:lnTo>
                  <a:pt x="6890244" y="963040"/>
                </a:lnTo>
                <a:lnTo>
                  <a:pt x="6866390" y="962174"/>
                </a:lnTo>
                <a:lnTo>
                  <a:pt x="6843715" y="946712"/>
                </a:lnTo>
                <a:lnTo>
                  <a:pt x="6819086" y="945847"/>
                </a:lnTo>
                <a:lnTo>
                  <a:pt x="6793716" y="935990"/>
                </a:lnTo>
                <a:lnTo>
                  <a:pt x="6765280" y="951452"/>
                </a:lnTo>
                <a:lnTo>
                  <a:pt x="6733745" y="980195"/>
                </a:lnTo>
                <a:lnTo>
                  <a:pt x="6711036" y="985801"/>
                </a:lnTo>
                <a:lnTo>
                  <a:pt x="6702984" y="988359"/>
                </a:lnTo>
                <a:lnTo>
                  <a:pt x="6682230" y="968194"/>
                </a:lnTo>
                <a:lnTo>
                  <a:pt x="6653389" y="972897"/>
                </a:lnTo>
                <a:lnTo>
                  <a:pt x="6637622" y="958751"/>
                </a:lnTo>
                <a:lnTo>
                  <a:pt x="6618788" y="952280"/>
                </a:lnTo>
                <a:lnTo>
                  <a:pt x="6599179" y="932980"/>
                </a:lnTo>
                <a:lnTo>
                  <a:pt x="6583782" y="927375"/>
                </a:lnTo>
                <a:lnTo>
                  <a:pt x="6553796" y="935990"/>
                </a:lnTo>
                <a:close/>
                <a:moveTo>
                  <a:pt x="5189579" y="910640"/>
                </a:moveTo>
                <a:lnTo>
                  <a:pt x="5189577" y="910641"/>
                </a:lnTo>
                <a:lnTo>
                  <a:pt x="5204196" y="939000"/>
                </a:lnTo>
                <a:lnTo>
                  <a:pt x="5204196" y="938997"/>
                </a:lnTo>
                <a:close/>
                <a:moveTo>
                  <a:pt x="3349756" y="908498"/>
                </a:moveTo>
                <a:lnTo>
                  <a:pt x="3359763" y="910228"/>
                </a:lnTo>
                <a:lnTo>
                  <a:pt x="3352822" y="919257"/>
                </a:lnTo>
                <a:lnTo>
                  <a:pt x="3334392" y="939836"/>
                </a:lnTo>
                <a:lnTo>
                  <a:pt x="3310539" y="968616"/>
                </a:lnTo>
                <a:lnTo>
                  <a:pt x="3329002" y="957894"/>
                </a:lnTo>
                <a:lnTo>
                  <a:pt x="3342849" y="964741"/>
                </a:lnTo>
                <a:lnTo>
                  <a:pt x="3331293" y="976329"/>
                </a:lnTo>
                <a:lnTo>
                  <a:pt x="3350127" y="985358"/>
                </a:lnTo>
                <a:lnTo>
                  <a:pt x="3363199" y="977194"/>
                </a:lnTo>
                <a:lnTo>
                  <a:pt x="3383583" y="987502"/>
                </a:lnTo>
                <a:lnTo>
                  <a:pt x="3370140" y="1011993"/>
                </a:lnTo>
                <a:lnTo>
                  <a:pt x="3388199" y="1005975"/>
                </a:lnTo>
                <a:lnTo>
                  <a:pt x="3386682" y="1023995"/>
                </a:lnTo>
                <a:lnTo>
                  <a:pt x="3388973" y="1044611"/>
                </a:lnTo>
                <a:lnTo>
                  <a:pt x="3372060" y="1074219"/>
                </a:lnTo>
                <a:lnTo>
                  <a:pt x="3361279" y="1075536"/>
                </a:lnTo>
                <a:lnTo>
                  <a:pt x="3346690" y="1069065"/>
                </a:lnTo>
                <a:lnTo>
                  <a:pt x="3358617" y="1041602"/>
                </a:lnTo>
                <a:lnTo>
                  <a:pt x="3352822" y="1037313"/>
                </a:lnTo>
                <a:lnTo>
                  <a:pt x="3317850" y="1066093"/>
                </a:lnTo>
                <a:lnTo>
                  <a:pt x="3304002" y="1065228"/>
                </a:lnTo>
                <a:lnTo>
                  <a:pt x="3325161" y="1049766"/>
                </a:lnTo>
                <a:lnTo>
                  <a:pt x="3304002" y="1041602"/>
                </a:lnTo>
                <a:lnTo>
                  <a:pt x="3277857" y="1043332"/>
                </a:lnTo>
                <a:lnTo>
                  <a:pt x="3231733" y="1042467"/>
                </a:lnTo>
                <a:lnTo>
                  <a:pt x="3230958" y="1032572"/>
                </a:lnTo>
                <a:lnTo>
                  <a:pt x="3249017" y="1020571"/>
                </a:lnTo>
                <a:lnTo>
                  <a:pt x="3241335" y="1011542"/>
                </a:lnTo>
                <a:lnTo>
                  <a:pt x="3267076" y="991791"/>
                </a:lnTo>
                <a:lnTo>
                  <a:pt x="3305923" y="939008"/>
                </a:lnTo>
                <a:lnTo>
                  <a:pt x="3325936" y="920085"/>
                </a:lnTo>
                <a:close/>
                <a:moveTo>
                  <a:pt x="5855529" y="905930"/>
                </a:moveTo>
                <a:lnTo>
                  <a:pt x="5819412" y="906795"/>
                </a:lnTo>
                <a:lnTo>
                  <a:pt x="5780565" y="942423"/>
                </a:lnTo>
                <a:lnTo>
                  <a:pt x="5780565" y="942426"/>
                </a:lnTo>
                <a:lnTo>
                  <a:pt x="5819411" y="906799"/>
                </a:lnTo>
                <a:lnTo>
                  <a:pt x="5855529" y="905934"/>
                </a:lnTo>
                <a:lnTo>
                  <a:pt x="5912839" y="928695"/>
                </a:lnTo>
                <a:lnTo>
                  <a:pt x="5944375" y="941561"/>
                </a:lnTo>
                <a:lnTo>
                  <a:pt x="5965129" y="928243"/>
                </a:lnTo>
                <a:lnTo>
                  <a:pt x="6001651" y="927378"/>
                </a:lnTo>
                <a:lnTo>
                  <a:pt x="6036623" y="944571"/>
                </a:lnTo>
                <a:lnTo>
                  <a:pt x="6040498" y="934677"/>
                </a:lnTo>
                <a:lnTo>
                  <a:pt x="6073920" y="936407"/>
                </a:lnTo>
                <a:lnTo>
                  <a:pt x="6073920" y="936404"/>
                </a:lnTo>
                <a:lnTo>
                  <a:pt x="6040499" y="934673"/>
                </a:lnTo>
                <a:lnTo>
                  <a:pt x="6036624" y="944568"/>
                </a:lnTo>
                <a:lnTo>
                  <a:pt x="6001652" y="927375"/>
                </a:lnTo>
                <a:lnTo>
                  <a:pt x="5965130" y="928240"/>
                </a:lnTo>
                <a:lnTo>
                  <a:pt x="5944375" y="941558"/>
                </a:lnTo>
                <a:lnTo>
                  <a:pt x="5912840" y="928691"/>
                </a:lnTo>
                <a:close/>
                <a:moveTo>
                  <a:pt x="5439904" y="904198"/>
                </a:moveTo>
                <a:lnTo>
                  <a:pt x="5435660" y="911082"/>
                </a:lnTo>
                <a:lnTo>
                  <a:pt x="5435661" y="911084"/>
                </a:lnTo>
                <a:lnTo>
                  <a:pt x="5439905" y="904200"/>
                </a:lnTo>
                <a:close/>
                <a:moveTo>
                  <a:pt x="5352240" y="902513"/>
                </a:moveTo>
                <a:lnTo>
                  <a:pt x="5352238" y="902515"/>
                </a:lnTo>
                <a:lnTo>
                  <a:pt x="5353383" y="919245"/>
                </a:lnTo>
                <a:lnTo>
                  <a:pt x="5353384" y="919246"/>
                </a:lnTo>
                <a:close/>
                <a:moveTo>
                  <a:pt x="7433895" y="897772"/>
                </a:moveTo>
                <a:lnTo>
                  <a:pt x="7428136" y="908488"/>
                </a:lnTo>
                <a:lnTo>
                  <a:pt x="7428136" y="908496"/>
                </a:lnTo>
                <a:lnTo>
                  <a:pt x="7433897" y="897775"/>
                </a:lnTo>
                <a:close/>
                <a:moveTo>
                  <a:pt x="6029894" y="897608"/>
                </a:moveTo>
                <a:lnTo>
                  <a:pt x="6029717" y="897766"/>
                </a:lnTo>
                <a:lnTo>
                  <a:pt x="6029720" y="897768"/>
                </a:lnTo>
                <a:close/>
                <a:moveTo>
                  <a:pt x="6926766" y="895208"/>
                </a:moveTo>
                <a:lnTo>
                  <a:pt x="6920600" y="929557"/>
                </a:lnTo>
                <a:lnTo>
                  <a:pt x="6920600" y="929557"/>
                </a:lnTo>
                <a:lnTo>
                  <a:pt x="6926766" y="895210"/>
                </a:lnTo>
                <a:lnTo>
                  <a:pt x="6960222" y="908490"/>
                </a:lnTo>
                <a:lnTo>
                  <a:pt x="6983267" y="912779"/>
                </a:lnTo>
                <a:lnTo>
                  <a:pt x="7014803" y="920943"/>
                </a:lnTo>
                <a:lnTo>
                  <a:pt x="7032491" y="945434"/>
                </a:lnTo>
                <a:lnTo>
                  <a:pt x="7072854" y="959580"/>
                </a:lnTo>
                <a:lnTo>
                  <a:pt x="7091722" y="953598"/>
                </a:lnTo>
                <a:lnTo>
                  <a:pt x="7119012" y="949272"/>
                </a:lnTo>
                <a:lnTo>
                  <a:pt x="7145157" y="953598"/>
                </a:lnTo>
                <a:lnTo>
                  <a:pt x="7176288" y="969475"/>
                </a:lnTo>
                <a:lnTo>
                  <a:pt x="7199738" y="986216"/>
                </a:lnTo>
                <a:lnTo>
                  <a:pt x="7221672" y="986216"/>
                </a:lnTo>
                <a:lnTo>
                  <a:pt x="7253578" y="991784"/>
                </a:lnTo>
                <a:lnTo>
                  <a:pt x="7270896" y="983206"/>
                </a:lnTo>
                <a:lnTo>
                  <a:pt x="7298961" y="977638"/>
                </a:lnTo>
                <a:lnTo>
                  <a:pt x="7320490" y="954012"/>
                </a:lnTo>
                <a:lnTo>
                  <a:pt x="7336258" y="957887"/>
                </a:lnTo>
                <a:lnTo>
                  <a:pt x="7355092" y="969023"/>
                </a:lnTo>
                <a:lnTo>
                  <a:pt x="7381607" y="966465"/>
                </a:lnTo>
                <a:lnTo>
                  <a:pt x="7381608" y="966472"/>
                </a:lnTo>
                <a:lnTo>
                  <a:pt x="7416613" y="978924"/>
                </a:lnTo>
                <a:lnTo>
                  <a:pt x="7437772" y="957893"/>
                </a:lnTo>
                <a:lnTo>
                  <a:pt x="7437769" y="957889"/>
                </a:lnTo>
                <a:lnTo>
                  <a:pt x="7416614" y="978916"/>
                </a:lnTo>
                <a:lnTo>
                  <a:pt x="7381608" y="966463"/>
                </a:lnTo>
                <a:lnTo>
                  <a:pt x="7355092" y="969022"/>
                </a:lnTo>
                <a:lnTo>
                  <a:pt x="7336258" y="957886"/>
                </a:lnTo>
                <a:lnTo>
                  <a:pt x="7320490" y="954010"/>
                </a:lnTo>
                <a:lnTo>
                  <a:pt x="7298961" y="977637"/>
                </a:lnTo>
                <a:lnTo>
                  <a:pt x="7270896" y="983205"/>
                </a:lnTo>
                <a:lnTo>
                  <a:pt x="7253578" y="991783"/>
                </a:lnTo>
                <a:lnTo>
                  <a:pt x="7221672" y="986214"/>
                </a:lnTo>
                <a:lnTo>
                  <a:pt x="7199738" y="986214"/>
                </a:lnTo>
                <a:lnTo>
                  <a:pt x="7176289" y="969473"/>
                </a:lnTo>
                <a:lnTo>
                  <a:pt x="7145157" y="953597"/>
                </a:lnTo>
                <a:lnTo>
                  <a:pt x="7119012" y="949270"/>
                </a:lnTo>
                <a:lnTo>
                  <a:pt x="7091722" y="953597"/>
                </a:lnTo>
                <a:lnTo>
                  <a:pt x="7072854" y="959579"/>
                </a:lnTo>
                <a:lnTo>
                  <a:pt x="7032491" y="945433"/>
                </a:lnTo>
                <a:lnTo>
                  <a:pt x="7014803" y="920941"/>
                </a:lnTo>
                <a:lnTo>
                  <a:pt x="6983268" y="912777"/>
                </a:lnTo>
                <a:lnTo>
                  <a:pt x="6960222" y="908488"/>
                </a:lnTo>
                <a:close/>
                <a:moveTo>
                  <a:pt x="4982708" y="894777"/>
                </a:moveTo>
                <a:lnTo>
                  <a:pt x="4982335" y="905072"/>
                </a:lnTo>
                <a:lnTo>
                  <a:pt x="4982348" y="905096"/>
                </a:lnTo>
                <a:close/>
                <a:moveTo>
                  <a:pt x="5391420" y="887097"/>
                </a:moveTo>
                <a:lnTo>
                  <a:pt x="5386436" y="894343"/>
                </a:lnTo>
                <a:lnTo>
                  <a:pt x="5378039" y="893484"/>
                </a:lnTo>
                <a:lnTo>
                  <a:pt x="5386436" y="894754"/>
                </a:lnTo>
                <a:close/>
                <a:moveTo>
                  <a:pt x="5421442" y="885728"/>
                </a:moveTo>
                <a:lnTo>
                  <a:pt x="5398522" y="888717"/>
                </a:lnTo>
                <a:lnTo>
                  <a:pt x="5421442" y="886176"/>
                </a:lnTo>
                <a:lnTo>
                  <a:pt x="5439792" y="904086"/>
                </a:lnTo>
                <a:close/>
                <a:moveTo>
                  <a:pt x="4976070" y="876126"/>
                </a:moveTo>
                <a:lnTo>
                  <a:pt x="4976203" y="876292"/>
                </a:lnTo>
                <a:lnTo>
                  <a:pt x="4982738" y="893896"/>
                </a:lnTo>
                <a:lnTo>
                  <a:pt x="4982738" y="893892"/>
                </a:lnTo>
                <a:lnTo>
                  <a:pt x="4976202" y="876285"/>
                </a:lnTo>
                <a:close/>
                <a:moveTo>
                  <a:pt x="5190752" y="874141"/>
                </a:moveTo>
                <a:lnTo>
                  <a:pt x="5178051" y="880611"/>
                </a:lnTo>
                <a:lnTo>
                  <a:pt x="5178055" y="880618"/>
                </a:lnTo>
                <a:lnTo>
                  <a:pt x="5190753" y="874149"/>
                </a:lnTo>
                <a:close/>
                <a:moveTo>
                  <a:pt x="6058554" y="864285"/>
                </a:moveTo>
                <a:lnTo>
                  <a:pt x="6039724" y="872861"/>
                </a:lnTo>
                <a:lnTo>
                  <a:pt x="6039726" y="872864"/>
                </a:lnTo>
                <a:lnTo>
                  <a:pt x="6058557" y="864287"/>
                </a:lnTo>
                <a:close/>
                <a:moveTo>
                  <a:pt x="5361070" y="861693"/>
                </a:moveTo>
                <a:lnTo>
                  <a:pt x="5361066" y="861696"/>
                </a:lnTo>
                <a:lnTo>
                  <a:pt x="5368377" y="872456"/>
                </a:lnTo>
                <a:lnTo>
                  <a:pt x="5377974" y="893475"/>
                </a:lnTo>
                <a:lnTo>
                  <a:pt x="5377978" y="893475"/>
                </a:lnTo>
                <a:lnTo>
                  <a:pt x="5368377" y="872447"/>
                </a:lnTo>
                <a:close/>
                <a:moveTo>
                  <a:pt x="4806226" y="859134"/>
                </a:moveTo>
                <a:lnTo>
                  <a:pt x="4801644" y="889189"/>
                </a:lnTo>
                <a:lnTo>
                  <a:pt x="4796253" y="901642"/>
                </a:lnTo>
                <a:lnTo>
                  <a:pt x="4782406" y="901642"/>
                </a:lnTo>
                <a:lnTo>
                  <a:pt x="4782407" y="901649"/>
                </a:lnTo>
                <a:lnTo>
                  <a:pt x="4796254" y="901649"/>
                </a:lnTo>
                <a:lnTo>
                  <a:pt x="4801645" y="889196"/>
                </a:lnTo>
                <a:lnTo>
                  <a:pt x="4806227" y="859136"/>
                </a:lnTo>
                <a:close/>
                <a:moveTo>
                  <a:pt x="4972257" y="855869"/>
                </a:moveTo>
                <a:lnTo>
                  <a:pt x="4966567" y="864291"/>
                </a:lnTo>
                <a:lnTo>
                  <a:pt x="4966716" y="864476"/>
                </a:lnTo>
                <a:lnTo>
                  <a:pt x="4972361" y="856120"/>
                </a:lnTo>
                <a:close/>
                <a:moveTo>
                  <a:pt x="6421475" y="850684"/>
                </a:moveTo>
                <a:lnTo>
                  <a:pt x="6421925" y="850969"/>
                </a:lnTo>
                <a:lnTo>
                  <a:pt x="6508816" y="934263"/>
                </a:lnTo>
                <a:lnTo>
                  <a:pt x="6508817" y="934260"/>
                </a:lnTo>
                <a:lnTo>
                  <a:pt x="6421926" y="850965"/>
                </a:lnTo>
                <a:close/>
                <a:moveTo>
                  <a:pt x="7466579" y="848821"/>
                </a:moveTo>
                <a:lnTo>
                  <a:pt x="7436997" y="850100"/>
                </a:lnTo>
                <a:lnTo>
                  <a:pt x="7412368" y="855706"/>
                </a:lnTo>
                <a:lnTo>
                  <a:pt x="7404316" y="871996"/>
                </a:lnTo>
                <a:lnTo>
                  <a:pt x="7404319" y="871997"/>
                </a:lnTo>
                <a:lnTo>
                  <a:pt x="7412368" y="856128"/>
                </a:lnTo>
                <a:lnTo>
                  <a:pt x="7436997" y="850108"/>
                </a:lnTo>
                <a:lnTo>
                  <a:pt x="7466578" y="848829"/>
                </a:lnTo>
                <a:lnTo>
                  <a:pt x="7507346" y="858724"/>
                </a:lnTo>
                <a:lnTo>
                  <a:pt x="7535816" y="871139"/>
                </a:lnTo>
                <a:lnTo>
                  <a:pt x="7572708" y="903794"/>
                </a:lnTo>
                <a:lnTo>
                  <a:pt x="7591171" y="918391"/>
                </a:lnTo>
                <a:lnTo>
                  <a:pt x="7612330" y="938142"/>
                </a:lnTo>
                <a:lnTo>
                  <a:pt x="7641541" y="970760"/>
                </a:lnTo>
                <a:lnTo>
                  <a:pt x="7689215" y="981068"/>
                </a:lnTo>
                <a:lnTo>
                  <a:pt x="7731903" y="1005108"/>
                </a:lnTo>
                <a:lnTo>
                  <a:pt x="7760743" y="1036446"/>
                </a:lnTo>
                <a:lnTo>
                  <a:pt x="7796895" y="1036446"/>
                </a:lnTo>
                <a:lnTo>
                  <a:pt x="7809192" y="1022715"/>
                </a:lnTo>
                <a:lnTo>
                  <a:pt x="7811290" y="1022115"/>
                </a:lnTo>
                <a:lnTo>
                  <a:pt x="7809192" y="1022708"/>
                </a:lnTo>
                <a:lnTo>
                  <a:pt x="7796895" y="1036026"/>
                </a:lnTo>
                <a:lnTo>
                  <a:pt x="7760744" y="1036026"/>
                </a:lnTo>
                <a:lnTo>
                  <a:pt x="7731903" y="1005101"/>
                </a:lnTo>
                <a:lnTo>
                  <a:pt x="7689216" y="981061"/>
                </a:lnTo>
                <a:lnTo>
                  <a:pt x="7641541" y="970752"/>
                </a:lnTo>
                <a:lnTo>
                  <a:pt x="7612330" y="938134"/>
                </a:lnTo>
                <a:lnTo>
                  <a:pt x="7591172" y="917932"/>
                </a:lnTo>
                <a:lnTo>
                  <a:pt x="7572708" y="903786"/>
                </a:lnTo>
                <a:lnTo>
                  <a:pt x="7535816" y="870716"/>
                </a:lnTo>
                <a:lnTo>
                  <a:pt x="7507346" y="858715"/>
                </a:lnTo>
                <a:close/>
                <a:moveTo>
                  <a:pt x="5366827" y="838099"/>
                </a:moveTo>
                <a:lnTo>
                  <a:pt x="5366827" y="838107"/>
                </a:lnTo>
                <a:lnTo>
                  <a:pt x="5382999" y="844089"/>
                </a:lnTo>
                <a:lnTo>
                  <a:pt x="5391452" y="852700"/>
                </a:lnTo>
                <a:lnTo>
                  <a:pt x="5391456" y="852696"/>
                </a:lnTo>
                <a:lnTo>
                  <a:pt x="5382999" y="844080"/>
                </a:lnTo>
                <a:close/>
                <a:moveTo>
                  <a:pt x="1619507" y="826069"/>
                </a:moveTo>
                <a:lnTo>
                  <a:pt x="1627188" y="830358"/>
                </a:lnTo>
                <a:lnTo>
                  <a:pt x="1650673" y="827348"/>
                </a:lnTo>
                <a:lnTo>
                  <a:pt x="1616441" y="864706"/>
                </a:lnTo>
                <a:lnTo>
                  <a:pt x="1617586" y="890890"/>
                </a:lnTo>
                <a:lnTo>
                  <a:pt x="1608354" y="890890"/>
                </a:lnTo>
                <a:lnTo>
                  <a:pt x="1604919" y="875880"/>
                </a:lnTo>
                <a:lnTo>
                  <a:pt x="1607983" y="860869"/>
                </a:lnTo>
                <a:lnTo>
                  <a:pt x="1603369" y="850561"/>
                </a:lnTo>
                <a:lnTo>
                  <a:pt x="1610274" y="836791"/>
                </a:lnTo>
                <a:close/>
                <a:moveTo>
                  <a:pt x="5223435" y="822640"/>
                </a:moveTo>
                <a:lnTo>
                  <a:pt x="5200355" y="834227"/>
                </a:lnTo>
                <a:lnTo>
                  <a:pt x="5178422" y="834227"/>
                </a:lnTo>
                <a:lnTo>
                  <a:pt x="5178500" y="834646"/>
                </a:lnTo>
                <a:lnTo>
                  <a:pt x="5200355" y="834646"/>
                </a:lnTo>
                <a:lnTo>
                  <a:pt x="5223434" y="822645"/>
                </a:lnTo>
                <a:close/>
                <a:moveTo>
                  <a:pt x="5159587" y="820906"/>
                </a:moveTo>
                <a:lnTo>
                  <a:pt x="5159527" y="820907"/>
                </a:lnTo>
                <a:lnTo>
                  <a:pt x="5159587" y="820906"/>
                </a:lnTo>
                <a:close/>
                <a:moveTo>
                  <a:pt x="7878396" y="820040"/>
                </a:moveTo>
                <a:lnTo>
                  <a:pt x="7902216" y="841522"/>
                </a:lnTo>
                <a:lnTo>
                  <a:pt x="7934931" y="872447"/>
                </a:lnTo>
                <a:lnTo>
                  <a:pt x="7959122" y="904651"/>
                </a:lnTo>
                <a:lnTo>
                  <a:pt x="7993757" y="938134"/>
                </a:lnTo>
                <a:lnTo>
                  <a:pt x="8059120" y="996523"/>
                </a:lnTo>
                <a:lnTo>
                  <a:pt x="8016432" y="985801"/>
                </a:lnTo>
                <a:lnTo>
                  <a:pt x="8034120" y="1034295"/>
                </a:lnTo>
                <a:lnTo>
                  <a:pt x="8079874" y="1067778"/>
                </a:lnTo>
                <a:lnTo>
                  <a:pt x="8094496" y="1091405"/>
                </a:lnTo>
                <a:lnTo>
                  <a:pt x="8062960" y="1071239"/>
                </a:lnTo>
                <a:lnTo>
                  <a:pt x="8063736" y="1096972"/>
                </a:lnTo>
                <a:lnTo>
                  <a:pt x="8041431" y="1069057"/>
                </a:lnTo>
                <a:lnTo>
                  <a:pt x="8023339" y="1036891"/>
                </a:lnTo>
                <a:lnTo>
                  <a:pt x="7996823" y="1000398"/>
                </a:lnTo>
                <a:lnTo>
                  <a:pt x="7985300" y="975493"/>
                </a:lnTo>
                <a:lnTo>
                  <a:pt x="7954540" y="931250"/>
                </a:lnTo>
                <a:lnTo>
                  <a:pt x="7916838" y="899046"/>
                </a:lnTo>
                <a:lnTo>
                  <a:pt x="7884157" y="854389"/>
                </a:lnTo>
                <a:lnTo>
                  <a:pt x="7893389" y="839378"/>
                </a:lnTo>
                <a:lnTo>
                  <a:pt x="7872230" y="824367"/>
                </a:lnTo>
                <a:close/>
                <a:moveTo>
                  <a:pt x="6385758" y="815794"/>
                </a:moveTo>
                <a:lnTo>
                  <a:pt x="6381932" y="825650"/>
                </a:lnTo>
                <a:lnTo>
                  <a:pt x="6382056" y="825729"/>
                </a:lnTo>
                <a:close/>
                <a:moveTo>
                  <a:pt x="4477123" y="812334"/>
                </a:moveTo>
                <a:lnTo>
                  <a:pt x="4471960" y="828766"/>
                </a:lnTo>
                <a:lnTo>
                  <a:pt x="4477123" y="812335"/>
                </a:lnTo>
                <a:close/>
                <a:moveTo>
                  <a:pt x="5338764" y="805446"/>
                </a:moveTo>
                <a:lnTo>
                  <a:pt x="5338762" y="805452"/>
                </a:lnTo>
                <a:lnTo>
                  <a:pt x="5356450" y="826520"/>
                </a:lnTo>
                <a:lnTo>
                  <a:pt x="5367231" y="832088"/>
                </a:lnTo>
                <a:lnTo>
                  <a:pt x="5367232" y="832079"/>
                </a:lnTo>
                <a:lnTo>
                  <a:pt x="5356855" y="826511"/>
                </a:lnTo>
                <a:close/>
                <a:moveTo>
                  <a:pt x="5157668" y="803753"/>
                </a:moveTo>
                <a:lnTo>
                  <a:pt x="5157667" y="803759"/>
                </a:lnTo>
                <a:lnTo>
                  <a:pt x="5157668" y="803754"/>
                </a:lnTo>
                <a:close/>
                <a:moveTo>
                  <a:pt x="4492116" y="793863"/>
                </a:moveTo>
                <a:lnTo>
                  <a:pt x="4515566" y="813614"/>
                </a:lnTo>
                <a:lnTo>
                  <a:pt x="4502494" y="835961"/>
                </a:lnTo>
                <a:lnTo>
                  <a:pt x="4505964" y="859134"/>
                </a:lnTo>
                <a:lnTo>
                  <a:pt x="4487096" y="888329"/>
                </a:lnTo>
                <a:lnTo>
                  <a:pt x="4445587" y="907628"/>
                </a:lnTo>
                <a:lnTo>
                  <a:pt x="4413277" y="902512"/>
                </a:lnTo>
                <a:lnTo>
                  <a:pt x="4433290" y="868164"/>
                </a:lnTo>
                <a:lnTo>
                  <a:pt x="4423283" y="835508"/>
                </a:lnTo>
                <a:lnTo>
                  <a:pt x="4455594" y="810189"/>
                </a:lnTo>
                <a:lnTo>
                  <a:pt x="4473282" y="795178"/>
                </a:lnTo>
                <a:lnTo>
                  <a:pt x="4473283" y="795179"/>
                </a:lnTo>
                <a:close/>
                <a:moveTo>
                  <a:pt x="5242533" y="793513"/>
                </a:moveTo>
                <a:lnTo>
                  <a:pt x="5225726" y="804167"/>
                </a:lnTo>
                <a:lnTo>
                  <a:pt x="5223436" y="822631"/>
                </a:lnTo>
                <a:lnTo>
                  <a:pt x="5226129" y="804624"/>
                </a:lnTo>
                <a:lnTo>
                  <a:pt x="5242638" y="793865"/>
                </a:lnTo>
                <a:close/>
                <a:moveTo>
                  <a:pt x="6196964" y="786557"/>
                </a:moveTo>
                <a:lnTo>
                  <a:pt x="6181971" y="799875"/>
                </a:lnTo>
                <a:lnTo>
                  <a:pt x="6130086" y="811914"/>
                </a:lnTo>
                <a:lnTo>
                  <a:pt x="6122000" y="820040"/>
                </a:lnTo>
                <a:lnTo>
                  <a:pt x="6041240" y="831214"/>
                </a:lnTo>
                <a:lnTo>
                  <a:pt x="6034333" y="842387"/>
                </a:lnTo>
                <a:lnTo>
                  <a:pt x="6034334" y="842388"/>
                </a:lnTo>
                <a:lnTo>
                  <a:pt x="6041239" y="831218"/>
                </a:lnTo>
                <a:lnTo>
                  <a:pt x="6121999" y="820045"/>
                </a:lnTo>
                <a:lnTo>
                  <a:pt x="6130085" y="811918"/>
                </a:lnTo>
                <a:lnTo>
                  <a:pt x="6181971" y="800293"/>
                </a:lnTo>
                <a:lnTo>
                  <a:pt x="6196963" y="786561"/>
                </a:lnTo>
                <a:lnTo>
                  <a:pt x="6240056" y="793860"/>
                </a:lnTo>
                <a:lnTo>
                  <a:pt x="6260810" y="827343"/>
                </a:lnTo>
                <a:lnTo>
                  <a:pt x="6281564" y="819217"/>
                </a:lnTo>
                <a:lnTo>
                  <a:pt x="6315020" y="830804"/>
                </a:lnTo>
                <a:lnTo>
                  <a:pt x="6320781" y="848411"/>
                </a:lnTo>
                <a:lnTo>
                  <a:pt x="6341940" y="846267"/>
                </a:lnTo>
                <a:lnTo>
                  <a:pt x="6385772" y="815756"/>
                </a:lnTo>
                <a:lnTo>
                  <a:pt x="6385774" y="815751"/>
                </a:lnTo>
                <a:lnTo>
                  <a:pt x="6341941" y="846263"/>
                </a:lnTo>
                <a:lnTo>
                  <a:pt x="6320782" y="848407"/>
                </a:lnTo>
                <a:lnTo>
                  <a:pt x="6315021" y="830800"/>
                </a:lnTo>
                <a:lnTo>
                  <a:pt x="6281565" y="819213"/>
                </a:lnTo>
                <a:lnTo>
                  <a:pt x="6260810" y="827339"/>
                </a:lnTo>
                <a:lnTo>
                  <a:pt x="6240056" y="793442"/>
                </a:lnTo>
                <a:close/>
                <a:moveTo>
                  <a:pt x="5313796" y="773691"/>
                </a:moveTo>
                <a:lnTo>
                  <a:pt x="5313076" y="773950"/>
                </a:lnTo>
                <a:lnTo>
                  <a:pt x="5313796" y="773699"/>
                </a:lnTo>
                <a:lnTo>
                  <a:pt x="5336841" y="781412"/>
                </a:lnTo>
                <a:lnTo>
                  <a:pt x="5341860" y="796871"/>
                </a:lnTo>
                <a:lnTo>
                  <a:pt x="5341862" y="796865"/>
                </a:lnTo>
                <a:lnTo>
                  <a:pt x="5336841" y="781403"/>
                </a:lnTo>
                <a:close/>
                <a:moveTo>
                  <a:pt x="4920443" y="763804"/>
                </a:moveTo>
                <a:lnTo>
                  <a:pt x="4928529" y="779718"/>
                </a:lnTo>
                <a:lnTo>
                  <a:pt x="4916972" y="805903"/>
                </a:lnTo>
                <a:lnTo>
                  <a:pt x="4892377" y="787844"/>
                </a:lnTo>
                <a:lnTo>
                  <a:pt x="4888132" y="774564"/>
                </a:lnTo>
                <a:close/>
                <a:moveTo>
                  <a:pt x="5246482" y="720004"/>
                </a:moveTo>
                <a:lnTo>
                  <a:pt x="5246481" y="720005"/>
                </a:lnTo>
                <a:lnTo>
                  <a:pt x="5258036" y="727754"/>
                </a:lnTo>
                <a:lnTo>
                  <a:pt x="5263022" y="742769"/>
                </a:lnTo>
                <a:lnTo>
                  <a:pt x="5273029" y="762106"/>
                </a:lnTo>
                <a:lnTo>
                  <a:pt x="5251095" y="774559"/>
                </a:lnTo>
                <a:lnTo>
                  <a:pt x="5238427" y="779713"/>
                </a:lnTo>
                <a:lnTo>
                  <a:pt x="5214573" y="764251"/>
                </a:lnTo>
                <a:lnTo>
                  <a:pt x="5202276" y="762106"/>
                </a:lnTo>
                <a:lnTo>
                  <a:pt x="5202274" y="762104"/>
                </a:lnTo>
                <a:lnTo>
                  <a:pt x="5202276" y="762106"/>
                </a:lnTo>
                <a:lnTo>
                  <a:pt x="5214574" y="764251"/>
                </a:lnTo>
                <a:lnTo>
                  <a:pt x="5238428" y="779714"/>
                </a:lnTo>
                <a:lnTo>
                  <a:pt x="5238429" y="779718"/>
                </a:lnTo>
                <a:lnTo>
                  <a:pt x="5251095" y="774565"/>
                </a:lnTo>
                <a:lnTo>
                  <a:pt x="5273028" y="762112"/>
                </a:lnTo>
                <a:lnTo>
                  <a:pt x="5298028" y="770276"/>
                </a:lnTo>
                <a:lnTo>
                  <a:pt x="5302644" y="777575"/>
                </a:lnTo>
                <a:lnTo>
                  <a:pt x="5302952" y="777468"/>
                </a:lnTo>
                <a:lnTo>
                  <a:pt x="5298028" y="769816"/>
                </a:lnTo>
                <a:lnTo>
                  <a:pt x="5273029" y="762103"/>
                </a:lnTo>
                <a:lnTo>
                  <a:pt x="5263022" y="742766"/>
                </a:lnTo>
                <a:lnTo>
                  <a:pt x="5258036" y="727752"/>
                </a:lnTo>
                <a:close/>
                <a:moveTo>
                  <a:pt x="1275780" y="704574"/>
                </a:moveTo>
                <a:lnTo>
                  <a:pt x="1288079" y="706719"/>
                </a:lnTo>
                <a:lnTo>
                  <a:pt x="1288079" y="716576"/>
                </a:lnTo>
                <a:lnTo>
                  <a:pt x="1254994" y="731626"/>
                </a:lnTo>
                <a:lnTo>
                  <a:pt x="1221571" y="743627"/>
                </a:lnTo>
                <a:lnTo>
                  <a:pt x="1218101" y="735050"/>
                </a:lnTo>
                <a:lnTo>
                  <a:pt x="1228478" y="720864"/>
                </a:lnTo>
                <a:lnTo>
                  <a:pt x="1259239" y="709277"/>
                </a:lnTo>
                <a:close/>
                <a:moveTo>
                  <a:pt x="1724488" y="690812"/>
                </a:moveTo>
                <a:lnTo>
                  <a:pt x="1719469" y="713152"/>
                </a:lnTo>
                <a:lnTo>
                  <a:pt x="1712192" y="749647"/>
                </a:lnTo>
                <a:lnTo>
                  <a:pt x="1712194" y="749649"/>
                </a:lnTo>
                <a:lnTo>
                  <a:pt x="1719469" y="713162"/>
                </a:lnTo>
                <a:lnTo>
                  <a:pt x="1724489" y="690815"/>
                </a:lnTo>
                <a:close/>
                <a:moveTo>
                  <a:pt x="4578233" y="683101"/>
                </a:moveTo>
                <a:lnTo>
                  <a:pt x="4554008" y="717449"/>
                </a:lnTo>
                <a:lnTo>
                  <a:pt x="4576683" y="713160"/>
                </a:lnTo>
                <a:lnTo>
                  <a:pt x="4600537" y="713160"/>
                </a:lnTo>
                <a:lnTo>
                  <a:pt x="4594371" y="739349"/>
                </a:lnTo>
                <a:lnTo>
                  <a:pt x="4574392" y="767678"/>
                </a:lnTo>
                <a:lnTo>
                  <a:pt x="4597471" y="769823"/>
                </a:lnTo>
                <a:lnTo>
                  <a:pt x="4599391" y="773246"/>
                </a:lnTo>
                <a:lnTo>
                  <a:pt x="4619000" y="811469"/>
                </a:lnTo>
                <a:lnTo>
                  <a:pt x="4634363" y="816624"/>
                </a:lnTo>
                <a:lnTo>
                  <a:pt x="4648211" y="853568"/>
                </a:lnTo>
                <a:lnTo>
                  <a:pt x="4654376" y="866021"/>
                </a:lnTo>
                <a:lnTo>
                  <a:pt x="4682442" y="872453"/>
                </a:lnTo>
                <a:lnTo>
                  <a:pt x="4680117" y="893484"/>
                </a:lnTo>
                <a:lnTo>
                  <a:pt x="4668594" y="902927"/>
                </a:lnTo>
                <a:lnTo>
                  <a:pt x="4677422" y="919668"/>
                </a:lnTo>
                <a:lnTo>
                  <a:pt x="4657072" y="937275"/>
                </a:lnTo>
                <a:lnTo>
                  <a:pt x="4625536" y="936861"/>
                </a:lnTo>
                <a:lnTo>
                  <a:pt x="4585914" y="945853"/>
                </a:lnTo>
                <a:lnTo>
                  <a:pt x="4575167" y="939420"/>
                </a:lnTo>
                <a:lnTo>
                  <a:pt x="4559399" y="955296"/>
                </a:lnTo>
                <a:lnTo>
                  <a:pt x="4537870" y="951458"/>
                </a:lnTo>
                <a:lnTo>
                  <a:pt x="4520956" y="963873"/>
                </a:lnTo>
                <a:lnTo>
                  <a:pt x="4509029" y="957440"/>
                </a:lnTo>
                <a:lnTo>
                  <a:pt x="4544002" y="922678"/>
                </a:lnTo>
                <a:lnTo>
                  <a:pt x="4564790" y="915379"/>
                </a:lnTo>
                <a:lnTo>
                  <a:pt x="4528638" y="910225"/>
                </a:lnTo>
                <a:lnTo>
                  <a:pt x="4522472" y="897359"/>
                </a:lnTo>
                <a:lnTo>
                  <a:pt x="4546697" y="887051"/>
                </a:lnTo>
                <a:lnTo>
                  <a:pt x="4534399" y="869444"/>
                </a:lnTo>
                <a:lnTo>
                  <a:pt x="4539015" y="847962"/>
                </a:lnTo>
                <a:lnTo>
                  <a:pt x="4573246" y="850972"/>
                </a:lnTo>
                <a:lnTo>
                  <a:pt x="4577087" y="832086"/>
                </a:lnTo>
                <a:lnTo>
                  <a:pt x="4562094" y="811921"/>
                </a:lnTo>
                <a:lnTo>
                  <a:pt x="4561690" y="811921"/>
                </a:lnTo>
                <a:lnTo>
                  <a:pt x="4534399" y="805902"/>
                </a:lnTo>
                <a:lnTo>
                  <a:pt x="4529413" y="797324"/>
                </a:lnTo>
                <a:lnTo>
                  <a:pt x="4537870" y="783141"/>
                </a:lnTo>
                <a:lnTo>
                  <a:pt x="4530929" y="774563"/>
                </a:lnTo>
                <a:lnTo>
                  <a:pt x="4518632" y="789574"/>
                </a:lnTo>
                <a:lnTo>
                  <a:pt x="4517857" y="758235"/>
                </a:lnTo>
                <a:lnTo>
                  <a:pt x="4507480" y="742359"/>
                </a:lnTo>
                <a:lnTo>
                  <a:pt x="4516711" y="709285"/>
                </a:lnTo>
                <a:lnTo>
                  <a:pt x="4534399" y="683515"/>
                </a:lnTo>
                <a:lnTo>
                  <a:pt x="4551717" y="685659"/>
                </a:lnTo>
                <a:close/>
                <a:moveTo>
                  <a:pt x="5242270" y="680502"/>
                </a:moveTo>
                <a:lnTo>
                  <a:pt x="5242268" y="680505"/>
                </a:lnTo>
                <a:lnTo>
                  <a:pt x="5254193" y="709696"/>
                </a:lnTo>
                <a:lnTo>
                  <a:pt x="5254195" y="709694"/>
                </a:lnTo>
                <a:close/>
                <a:moveTo>
                  <a:pt x="1647202" y="654320"/>
                </a:moveTo>
                <a:lnTo>
                  <a:pt x="1647202" y="654321"/>
                </a:lnTo>
                <a:lnTo>
                  <a:pt x="1647549" y="660576"/>
                </a:lnTo>
                <a:close/>
                <a:moveTo>
                  <a:pt x="1715628" y="647023"/>
                </a:moveTo>
                <a:lnTo>
                  <a:pt x="1715627" y="647023"/>
                </a:lnTo>
                <a:lnTo>
                  <a:pt x="1712933" y="663341"/>
                </a:lnTo>
                <a:lnTo>
                  <a:pt x="1712934" y="663344"/>
                </a:lnTo>
                <a:close/>
                <a:moveTo>
                  <a:pt x="1066216" y="628578"/>
                </a:moveTo>
                <a:lnTo>
                  <a:pt x="1080064" y="631137"/>
                </a:lnTo>
                <a:lnTo>
                  <a:pt x="1068912" y="643589"/>
                </a:lnTo>
                <a:lnTo>
                  <a:pt x="1050448" y="648330"/>
                </a:lnTo>
                <a:lnTo>
                  <a:pt x="1042767" y="642310"/>
                </a:lnTo>
                <a:lnTo>
                  <a:pt x="1038926" y="633733"/>
                </a:lnTo>
                <a:close/>
                <a:moveTo>
                  <a:pt x="4496731" y="589901"/>
                </a:moveTo>
                <a:lnTo>
                  <a:pt x="4497473" y="589901"/>
                </a:lnTo>
                <a:lnTo>
                  <a:pt x="4497877" y="590767"/>
                </a:lnTo>
                <a:lnTo>
                  <a:pt x="4500168" y="591218"/>
                </a:lnTo>
                <a:lnTo>
                  <a:pt x="4500572" y="591218"/>
                </a:lnTo>
                <a:lnTo>
                  <a:pt x="4500572" y="592497"/>
                </a:lnTo>
                <a:lnTo>
                  <a:pt x="4501347" y="594228"/>
                </a:lnTo>
                <a:lnTo>
                  <a:pt x="4501347" y="595507"/>
                </a:lnTo>
                <a:lnTo>
                  <a:pt x="4501718" y="596372"/>
                </a:lnTo>
                <a:lnTo>
                  <a:pt x="4500943" y="596372"/>
                </a:lnTo>
                <a:lnTo>
                  <a:pt x="4499797" y="595056"/>
                </a:lnTo>
                <a:lnTo>
                  <a:pt x="4497473" y="592911"/>
                </a:lnTo>
                <a:lnTo>
                  <a:pt x="4496731" y="590767"/>
                </a:lnTo>
                <a:close/>
                <a:moveTo>
                  <a:pt x="4898138" y="584337"/>
                </a:moveTo>
                <a:lnTo>
                  <a:pt x="4898139" y="584340"/>
                </a:lnTo>
                <a:lnTo>
                  <a:pt x="4913131" y="599802"/>
                </a:lnTo>
                <a:lnTo>
                  <a:pt x="4913131" y="599800"/>
                </a:lnTo>
                <a:close/>
                <a:moveTo>
                  <a:pt x="4499022" y="581324"/>
                </a:moveTo>
                <a:lnTo>
                  <a:pt x="4500168" y="581775"/>
                </a:lnTo>
                <a:lnTo>
                  <a:pt x="4502493" y="582603"/>
                </a:lnTo>
                <a:lnTo>
                  <a:pt x="4503638" y="583920"/>
                </a:lnTo>
                <a:lnTo>
                  <a:pt x="4503638" y="584333"/>
                </a:lnTo>
                <a:lnTo>
                  <a:pt x="4502863" y="585613"/>
                </a:lnTo>
                <a:lnTo>
                  <a:pt x="4502493" y="585613"/>
                </a:lnTo>
                <a:lnTo>
                  <a:pt x="4500572" y="583920"/>
                </a:lnTo>
                <a:lnTo>
                  <a:pt x="4498652" y="583468"/>
                </a:lnTo>
                <a:lnTo>
                  <a:pt x="4498248" y="582603"/>
                </a:lnTo>
                <a:lnTo>
                  <a:pt x="4498248" y="581775"/>
                </a:lnTo>
                <a:close/>
                <a:moveTo>
                  <a:pt x="4490937" y="573611"/>
                </a:moveTo>
                <a:lnTo>
                  <a:pt x="4492116" y="574025"/>
                </a:lnTo>
                <a:lnTo>
                  <a:pt x="4494036" y="575304"/>
                </a:lnTo>
                <a:lnTo>
                  <a:pt x="4494407" y="576170"/>
                </a:lnTo>
                <a:lnTo>
                  <a:pt x="4493632" y="577035"/>
                </a:lnTo>
                <a:lnTo>
                  <a:pt x="4492116" y="577035"/>
                </a:lnTo>
                <a:lnTo>
                  <a:pt x="4490566" y="577035"/>
                </a:lnTo>
                <a:lnTo>
                  <a:pt x="4487871" y="575756"/>
                </a:lnTo>
                <a:lnTo>
                  <a:pt x="4487096" y="574025"/>
                </a:lnTo>
                <a:lnTo>
                  <a:pt x="4488646" y="574025"/>
                </a:lnTo>
                <a:close/>
                <a:moveTo>
                  <a:pt x="4497473" y="568871"/>
                </a:moveTo>
                <a:lnTo>
                  <a:pt x="4500168" y="570602"/>
                </a:lnTo>
                <a:lnTo>
                  <a:pt x="4504009" y="571467"/>
                </a:lnTo>
                <a:lnTo>
                  <a:pt x="4503268" y="575304"/>
                </a:lnTo>
                <a:lnTo>
                  <a:pt x="4502088" y="575304"/>
                </a:lnTo>
                <a:lnTo>
                  <a:pt x="4500572" y="574025"/>
                </a:lnTo>
                <a:lnTo>
                  <a:pt x="4499797" y="574025"/>
                </a:lnTo>
                <a:lnTo>
                  <a:pt x="4499427" y="574891"/>
                </a:lnTo>
                <a:lnTo>
                  <a:pt x="4499427" y="575304"/>
                </a:lnTo>
                <a:lnTo>
                  <a:pt x="4499797" y="575756"/>
                </a:lnTo>
                <a:lnTo>
                  <a:pt x="4501718" y="578314"/>
                </a:lnTo>
                <a:lnTo>
                  <a:pt x="4501718" y="579631"/>
                </a:lnTo>
                <a:lnTo>
                  <a:pt x="4501718" y="580045"/>
                </a:lnTo>
                <a:lnTo>
                  <a:pt x="4499797" y="579179"/>
                </a:lnTo>
                <a:lnTo>
                  <a:pt x="4495957" y="575304"/>
                </a:lnTo>
                <a:lnTo>
                  <a:pt x="4492486" y="569323"/>
                </a:lnTo>
                <a:close/>
                <a:moveTo>
                  <a:pt x="4505559" y="567178"/>
                </a:moveTo>
                <a:lnTo>
                  <a:pt x="4507479" y="569323"/>
                </a:lnTo>
                <a:lnTo>
                  <a:pt x="4509029" y="570602"/>
                </a:lnTo>
                <a:lnTo>
                  <a:pt x="4507479" y="572746"/>
                </a:lnTo>
                <a:lnTo>
                  <a:pt x="4505963" y="571881"/>
                </a:lnTo>
                <a:lnTo>
                  <a:pt x="4505559" y="571881"/>
                </a:lnTo>
                <a:lnTo>
                  <a:pt x="4505559" y="571467"/>
                </a:lnTo>
                <a:lnTo>
                  <a:pt x="4505559" y="569736"/>
                </a:lnTo>
                <a:close/>
                <a:moveTo>
                  <a:pt x="2959098" y="566739"/>
                </a:moveTo>
                <a:lnTo>
                  <a:pt x="2967554" y="567191"/>
                </a:lnTo>
                <a:lnTo>
                  <a:pt x="2969475" y="573623"/>
                </a:lnTo>
                <a:lnTo>
                  <a:pt x="2952561" y="589913"/>
                </a:lnTo>
                <a:lnTo>
                  <a:pt x="2944509" y="586941"/>
                </a:lnTo>
                <a:lnTo>
                  <a:pt x="2944105" y="577912"/>
                </a:lnTo>
                <a:lnTo>
                  <a:pt x="2946025" y="575768"/>
                </a:lnTo>
                <a:close/>
                <a:moveTo>
                  <a:pt x="2898351" y="549999"/>
                </a:moveTo>
                <a:lnTo>
                  <a:pt x="2927191" y="550449"/>
                </a:lnTo>
                <a:lnTo>
                  <a:pt x="2923350" y="556432"/>
                </a:lnTo>
                <a:lnTo>
                  <a:pt x="2889119" y="573623"/>
                </a:lnTo>
                <a:lnTo>
                  <a:pt x="2874531" y="572758"/>
                </a:lnTo>
                <a:lnTo>
                  <a:pt x="2874531" y="564595"/>
                </a:lnTo>
                <a:close/>
                <a:moveTo>
                  <a:pt x="5269560" y="530690"/>
                </a:moveTo>
                <a:lnTo>
                  <a:pt x="5269558" y="530696"/>
                </a:lnTo>
                <a:lnTo>
                  <a:pt x="5304934" y="551726"/>
                </a:lnTo>
                <a:lnTo>
                  <a:pt x="5304935" y="551721"/>
                </a:lnTo>
                <a:close/>
                <a:moveTo>
                  <a:pt x="1074673" y="523802"/>
                </a:moveTo>
                <a:lnTo>
                  <a:pt x="1081209" y="529822"/>
                </a:lnTo>
                <a:lnTo>
                  <a:pt x="1097348" y="526360"/>
                </a:lnTo>
                <a:lnTo>
                  <a:pt x="1105063" y="534524"/>
                </a:lnTo>
                <a:lnTo>
                  <a:pt x="1120831" y="538813"/>
                </a:lnTo>
                <a:lnTo>
                  <a:pt x="1115036" y="541823"/>
                </a:lnTo>
                <a:lnTo>
                  <a:pt x="1091587" y="548294"/>
                </a:lnTo>
                <a:lnTo>
                  <a:pt x="1083536" y="541823"/>
                </a:lnTo>
                <a:lnTo>
                  <a:pt x="1081984" y="536255"/>
                </a:lnTo>
                <a:lnTo>
                  <a:pt x="1061972" y="538399"/>
                </a:lnTo>
                <a:lnTo>
                  <a:pt x="1060052" y="535389"/>
                </a:lnTo>
                <a:close/>
                <a:moveTo>
                  <a:pt x="4922735" y="493745"/>
                </a:moveTo>
                <a:lnTo>
                  <a:pt x="4922734" y="493747"/>
                </a:lnTo>
                <a:lnTo>
                  <a:pt x="4931190" y="504054"/>
                </a:lnTo>
                <a:lnTo>
                  <a:pt x="4931190" y="504053"/>
                </a:lnTo>
                <a:close/>
                <a:moveTo>
                  <a:pt x="5250356" y="488593"/>
                </a:moveTo>
                <a:lnTo>
                  <a:pt x="5250354" y="488598"/>
                </a:lnTo>
                <a:lnTo>
                  <a:pt x="5274173" y="510945"/>
                </a:lnTo>
                <a:lnTo>
                  <a:pt x="5274174" y="510939"/>
                </a:lnTo>
                <a:close/>
                <a:moveTo>
                  <a:pt x="2895285" y="464562"/>
                </a:moveTo>
                <a:lnTo>
                  <a:pt x="2908358" y="467572"/>
                </a:lnTo>
                <a:lnTo>
                  <a:pt x="2904112" y="480888"/>
                </a:lnTo>
                <a:lnTo>
                  <a:pt x="2917589" y="476148"/>
                </a:lnTo>
                <a:lnTo>
                  <a:pt x="2924496" y="483898"/>
                </a:lnTo>
                <a:lnTo>
                  <a:pt x="2941039" y="494207"/>
                </a:lnTo>
                <a:lnTo>
                  <a:pt x="2958727" y="503198"/>
                </a:lnTo>
                <a:lnTo>
                  <a:pt x="2952561" y="517793"/>
                </a:lnTo>
                <a:lnTo>
                  <a:pt x="2968734" y="515650"/>
                </a:lnTo>
                <a:lnTo>
                  <a:pt x="2977931" y="525544"/>
                </a:lnTo>
                <a:lnTo>
                  <a:pt x="2954482" y="534986"/>
                </a:lnTo>
                <a:lnTo>
                  <a:pt x="2926046" y="528102"/>
                </a:lnTo>
                <a:lnTo>
                  <a:pt x="2922205" y="513957"/>
                </a:lnTo>
                <a:lnTo>
                  <a:pt x="2892590" y="530246"/>
                </a:lnTo>
                <a:lnTo>
                  <a:pt x="2853002" y="546123"/>
                </a:lnTo>
                <a:lnTo>
                  <a:pt x="2856842" y="528102"/>
                </a:lnTo>
                <a:lnTo>
                  <a:pt x="2826452" y="531111"/>
                </a:lnTo>
                <a:lnTo>
                  <a:pt x="2854147" y="516101"/>
                </a:lnTo>
                <a:lnTo>
                  <a:pt x="2871431" y="492474"/>
                </a:lnTo>
                <a:close/>
                <a:moveTo>
                  <a:pt x="4317559" y="441385"/>
                </a:moveTo>
                <a:lnTo>
                  <a:pt x="4350610" y="443942"/>
                </a:lnTo>
                <a:lnTo>
                  <a:pt x="4344074" y="462828"/>
                </a:lnTo>
                <a:lnTo>
                  <a:pt x="4365233" y="483442"/>
                </a:lnTo>
                <a:lnTo>
                  <a:pt x="4335988" y="506203"/>
                </a:lnTo>
                <a:lnTo>
                  <a:pt x="4273725" y="526818"/>
                </a:lnTo>
                <a:lnTo>
                  <a:pt x="4255262" y="532386"/>
                </a:lnTo>
                <a:lnTo>
                  <a:pt x="4228342" y="528098"/>
                </a:lnTo>
                <a:lnTo>
                  <a:pt x="4171807" y="518241"/>
                </a:lnTo>
                <a:lnTo>
                  <a:pt x="4194111" y="504924"/>
                </a:lnTo>
                <a:lnTo>
                  <a:pt x="4151827" y="490326"/>
                </a:lnTo>
                <a:lnTo>
                  <a:pt x="4189124" y="484759"/>
                </a:lnTo>
                <a:lnTo>
                  <a:pt x="4189899" y="476143"/>
                </a:lnTo>
                <a:lnTo>
                  <a:pt x="4147986" y="468846"/>
                </a:lnTo>
                <a:lnTo>
                  <a:pt x="4165270" y="449096"/>
                </a:lnTo>
                <a:lnTo>
                  <a:pt x="4196436" y="444809"/>
                </a:lnTo>
                <a:lnTo>
                  <a:pt x="4224872" y="465423"/>
                </a:lnTo>
                <a:lnTo>
                  <a:pt x="4257957" y="449096"/>
                </a:lnTo>
                <a:lnTo>
                  <a:pt x="4282552" y="457259"/>
                </a:lnTo>
                <a:close/>
                <a:moveTo>
                  <a:pt x="5228053" y="429343"/>
                </a:moveTo>
                <a:lnTo>
                  <a:pt x="5228050" y="429348"/>
                </a:lnTo>
                <a:lnTo>
                  <a:pt x="5258809" y="462828"/>
                </a:lnTo>
                <a:lnTo>
                  <a:pt x="5258811" y="462823"/>
                </a:lnTo>
                <a:close/>
                <a:moveTo>
                  <a:pt x="3140967" y="390298"/>
                </a:moveTo>
                <a:lnTo>
                  <a:pt x="3152119" y="398010"/>
                </a:lnTo>
                <a:lnTo>
                  <a:pt x="3145212" y="410463"/>
                </a:lnTo>
                <a:lnTo>
                  <a:pt x="3140596" y="414337"/>
                </a:lnTo>
                <a:lnTo>
                  <a:pt x="3122908" y="423368"/>
                </a:lnTo>
                <a:lnTo>
                  <a:pt x="3099054" y="424646"/>
                </a:lnTo>
                <a:lnTo>
                  <a:pt x="3102524" y="410463"/>
                </a:lnTo>
                <a:lnTo>
                  <a:pt x="3120988" y="393721"/>
                </a:lnTo>
                <a:close/>
                <a:moveTo>
                  <a:pt x="4999248" y="381260"/>
                </a:moveTo>
                <a:lnTo>
                  <a:pt x="4999160" y="381743"/>
                </a:lnTo>
                <a:lnTo>
                  <a:pt x="5036631" y="386370"/>
                </a:lnTo>
                <a:close/>
                <a:moveTo>
                  <a:pt x="5204972" y="367529"/>
                </a:moveTo>
                <a:lnTo>
                  <a:pt x="5204971" y="367534"/>
                </a:lnTo>
                <a:lnTo>
                  <a:pt x="5206891" y="387286"/>
                </a:lnTo>
                <a:lnTo>
                  <a:pt x="5241490" y="407035"/>
                </a:lnTo>
                <a:lnTo>
                  <a:pt x="5241493" y="407030"/>
                </a:lnTo>
                <a:lnTo>
                  <a:pt x="5206892" y="387277"/>
                </a:lnTo>
                <a:close/>
                <a:moveTo>
                  <a:pt x="2740706" y="336611"/>
                </a:moveTo>
                <a:lnTo>
                  <a:pt x="2754924" y="344362"/>
                </a:lnTo>
                <a:lnTo>
                  <a:pt x="2762640" y="349930"/>
                </a:lnTo>
                <a:lnTo>
                  <a:pt x="2764156" y="355085"/>
                </a:lnTo>
                <a:lnTo>
                  <a:pt x="2767997" y="365806"/>
                </a:lnTo>
                <a:lnTo>
                  <a:pt x="2748017" y="376113"/>
                </a:lnTo>
                <a:lnTo>
                  <a:pt x="2728038" y="367537"/>
                </a:lnTo>
                <a:lnTo>
                  <a:pt x="2709946" y="370961"/>
                </a:lnTo>
                <a:lnTo>
                  <a:pt x="2693032" y="358095"/>
                </a:lnTo>
                <a:lnTo>
                  <a:pt x="2717257" y="348649"/>
                </a:lnTo>
                <a:close/>
                <a:moveTo>
                  <a:pt x="5181118" y="335737"/>
                </a:moveTo>
                <a:lnTo>
                  <a:pt x="5153457" y="345632"/>
                </a:lnTo>
                <a:lnTo>
                  <a:pt x="5148066" y="366249"/>
                </a:lnTo>
                <a:lnTo>
                  <a:pt x="5131927" y="379116"/>
                </a:lnTo>
                <a:lnTo>
                  <a:pt x="5109219" y="372268"/>
                </a:lnTo>
                <a:lnTo>
                  <a:pt x="5083849" y="373962"/>
                </a:lnTo>
                <a:lnTo>
                  <a:pt x="5059254" y="358499"/>
                </a:lnTo>
                <a:lnTo>
                  <a:pt x="5049247" y="365797"/>
                </a:lnTo>
                <a:lnTo>
                  <a:pt x="5048962" y="365838"/>
                </a:lnTo>
                <a:lnTo>
                  <a:pt x="5075820" y="379625"/>
                </a:lnTo>
                <a:lnTo>
                  <a:pt x="5049246" y="365803"/>
                </a:lnTo>
                <a:lnTo>
                  <a:pt x="5059253" y="358506"/>
                </a:lnTo>
                <a:lnTo>
                  <a:pt x="5083848" y="373969"/>
                </a:lnTo>
                <a:lnTo>
                  <a:pt x="5109218" y="372276"/>
                </a:lnTo>
                <a:lnTo>
                  <a:pt x="5131927" y="379573"/>
                </a:lnTo>
                <a:lnTo>
                  <a:pt x="5148065" y="366670"/>
                </a:lnTo>
                <a:lnTo>
                  <a:pt x="5153456" y="345638"/>
                </a:lnTo>
                <a:lnTo>
                  <a:pt x="5181117" y="335745"/>
                </a:lnTo>
                <a:lnTo>
                  <a:pt x="5208734" y="347336"/>
                </a:lnTo>
                <a:lnTo>
                  <a:pt x="5208813" y="346911"/>
                </a:lnTo>
                <a:close/>
                <a:moveTo>
                  <a:pt x="8074112" y="297963"/>
                </a:moveTo>
                <a:lnTo>
                  <a:pt x="8102953" y="317301"/>
                </a:lnTo>
                <a:lnTo>
                  <a:pt x="8084085" y="318166"/>
                </a:lnTo>
                <a:lnTo>
                  <a:pt x="8067172" y="309551"/>
                </a:lnTo>
                <a:close/>
                <a:moveTo>
                  <a:pt x="2838750" y="286386"/>
                </a:moveTo>
                <a:lnTo>
                  <a:pt x="2860279" y="290675"/>
                </a:lnTo>
                <a:lnTo>
                  <a:pt x="2869511" y="303127"/>
                </a:lnTo>
                <a:lnTo>
                  <a:pt x="2871431" y="335333"/>
                </a:lnTo>
                <a:lnTo>
                  <a:pt x="2843770" y="349515"/>
                </a:lnTo>
                <a:lnTo>
                  <a:pt x="2875676" y="354671"/>
                </a:lnTo>
                <a:lnTo>
                  <a:pt x="2854922" y="384277"/>
                </a:lnTo>
                <a:lnTo>
                  <a:pt x="2896801" y="361518"/>
                </a:lnTo>
                <a:lnTo>
                  <a:pt x="2907583" y="380403"/>
                </a:lnTo>
                <a:lnTo>
                  <a:pt x="2887199" y="401887"/>
                </a:lnTo>
                <a:lnTo>
                  <a:pt x="2893365" y="421637"/>
                </a:lnTo>
                <a:lnTo>
                  <a:pt x="2927966" y="400156"/>
                </a:lnTo>
                <a:lnTo>
                  <a:pt x="2959502" y="375701"/>
                </a:lnTo>
                <a:lnTo>
                  <a:pt x="2981402" y="343909"/>
                </a:lnTo>
                <a:lnTo>
                  <a:pt x="3007951" y="346053"/>
                </a:lnTo>
                <a:lnTo>
                  <a:pt x="3033692" y="350343"/>
                </a:lnTo>
                <a:lnTo>
                  <a:pt x="3050605" y="364113"/>
                </a:lnTo>
                <a:lnTo>
                  <a:pt x="3042553" y="378710"/>
                </a:lnTo>
                <a:lnTo>
                  <a:pt x="3018328" y="394172"/>
                </a:lnTo>
                <a:lnTo>
                  <a:pt x="3022169" y="410051"/>
                </a:lnTo>
                <a:lnTo>
                  <a:pt x="3011388" y="424195"/>
                </a:lnTo>
                <a:lnTo>
                  <a:pt x="2959502" y="444814"/>
                </a:lnTo>
                <a:lnTo>
                  <a:pt x="2927966" y="449553"/>
                </a:lnTo>
                <a:lnTo>
                  <a:pt x="2912569" y="440525"/>
                </a:lnTo>
                <a:lnTo>
                  <a:pt x="2897205" y="455533"/>
                </a:lnTo>
                <a:lnTo>
                  <a:pt x="2861829" y="480888"/>
                </a:lnTo>
                <a:lnTo>
                  <a:pt x="2847982" y="493753"/>
                </a:lnTo>
                <a:lnTo>
                  <a:pt x="2810685" y="513957"/>
                </a:lnTo>
                <a:lnTo>
                  <a:pt x="2779924" y="516101"/>
                </a:lnTo>
                <a:lnTo>
                  <a:pt x="2755699" y="528967"/>
                </a:lnTo>
                <a:lnTo>
                  <a:pt x="2741481" y="548719"/>
                </a:lnTo>
                <a:lnTo>
                  <a:pt x="2714561" y="552594"/>
                </a:lnTo>
                <a:lnTo>
                  <a:pt x="2673423" y="577498"/>
                </a:lnTo>
                <a:lnTo>
                  <a:pt x="2628040" y="612261"/>
                </a:lnTo>
                <a:lnTo>
                  <a:pt x="2604591" y="636715"/>
                </a:lnTo>
                <a:lnTo>
                  <a:pt x="2581141" y="673208"/>
                </a:lnTo>
                <a:lnTo>
                  <a:pt x="2609981" y="678813"/>
                </a:lnTo>
                <a:lnTo>
                  <a:pt x="2602670" y="708422"/>
                </a:lnTo>
                <a:lnTo>
                  <a:pt x="2599200" y="732468"/>
                </a:lnTo>
                <a:lnTo>
                  <a:pt x="2633431" y="726028"/>
                </a:lnTo>
                <a:lnTo>
                  <a:pt x="2667258" y="739766"/>
                </a:lnTo>
                <a:lnTo>
                  <a:pt x="2683026" y="751805"/>
                </a:lnTo>
                <a:lnTo>
                  <a:pt x="2691112" y="767267"/>
                </a:lnTo>
                <a:lnTo>
                  <a:pt x="2714191" y="775845"/>
                </a:lnTo>
                <a:lnTo>
                  <a:pt x="2731475" y="789163"/>
                </a:lnTo>
                <a:lnTo>
                  <a:pt x="2767626" y="791307"/>
                </a:lnTo>
                <a:lnTo>
                  <a:pt x="2790705" y="794731"/>
                </a:lnTo>
                <a:lnTo>
                  <a:pt x="2773387" y="822646"/>
                </a:lnTo>
                <a:lnTo>
                  <a:pt x="2765335" y="854849"/>
                </a:lnTo>
                <a:lnTo>
                  <a:pt x="2765706" y="891342"/>
                </a:lnTo>
                <a:lnTo>
                  <a:pt x="2786864" y="922267"/>
                </a:lnTo>
                <a:lnTo>
                  <a:pt x="2808764" y="912372"/>
                </a:lnTo>
                <a:lnTo>
                  <a:pt x="2835684" y="878438"/>
                </a:lnTo>
                <a:lnTo>
                  <a:pt x="2846432" y="826934"/>
                </a:lnTo>
                <a:lnTo>
                  <a:pt x="2838379" y="809779"/>
                </a:lnTo>
                <a:lnTo>
                  <a:pt x="2881438" y="794731"/>
                </a:lnTo>
                <a:lnTo>
                  <a:pt x="2917589" y="771970"/>
                </a:lnTo>
                <a:lnTo>
                  <a:pt x="2940264" y="750074"/>
                </a:lnTo>
                <a:lnTo>
                  <a:pt x="2948350" y="728630"/>
                </a:lnTo>
                <a:lnTo>
                  <a:pt x="2946025" y="701989"/>
                </a:lnTo>
                <a:lnTo>
                  <a:pt x="2931032" y="677533"/>
                </a:lnTo>
                <a:lnTo>
                  <a:pt x="2973349" y="644878"/>
                </a:lnTo>
                <a:lnTo>
                  <a:pt x="2977931" y="616550"/>
                </a:lnTo>
                <a:lnTo>
                  <a:pt x="2996395" y="568018"/>
                </a:lnTo>
                <a:lnTo>
                  <a:pt x="3015228" y="561172"/>
                </a:lnTo>
                <a:lnTo>
                  <a:pt x="3046764" y="569749"/>
                </a:lnTo>
                <a:lnTo>
                  <a:pt x="3067148" y="572344"/>
                </a:lnTo>
                <a:lnTo>
                  <a:pt x="3088677" y="564595"/>
                </a:lnTo>
                <a:lnTo>
                  <a:pt x="3102895" y="575317"/>
                </a:lnTo>
                <a:lnTo>
                  <a:pt x="3120213" y="592923"/>
                </a:lnTo>
                <a:lnTo>
                  <a:pt x="3120988" y="604511"/>
                </a:lnTo>
                <a:lnTo>
                  <a:pt x="3157880" y="607521"/>
                </a:lnTo>
                <a:lnTo>
                  <a:pt x="3145212" y="633743"/>
                </a:lnTo>
                <a:lnTo>
                  <a:pt x="3134835" y="672795"/>
                </a:lnTo>
                <a:lnTo>
                  <a:pt x="3152523" y="678362"/>
                </a:lnTo>
                <a:lnTo>
                  <a:pt x="3160205" y="696421"/>
                </a:lnTo>
                <a:lnTo>
                  <a:pt x="3199018" y="679227"/>
                </a:lnTo>
                <a:lnTo>
                  <a:pt x="3234799" y="644464"/>
                </a:lnTo>
                <a:lnTo>
                  <a:pt x="3255553" y="629868"/>
                </a:lnTo>
                <a:lnTo>
                  <a:pt x="3260169" y="657783"/>
                </a:lnTo>
                <a:lnTo>
                  <a:pt x="3272871" y="698114"/>
                </a:lnTo>
                <a:lnTo>
                  <a:pt x="3282473" y="736343"/>
                </a:lnTo>
                <a:lnTo>
                  <a:pt x="3265930" y="756093"/>
                </a:lnTo>
                <a:lnTo>
                  <a:pt x="3289009" y="774114"/>
                </a:lnTo>
                <a:lnTo>
                  <a:pt x="3302452" y="792586"/>
                </a:lnTo>
                <a:lnTo>
                  <a:pt x="3335538" y="801164"/>
                </a:lnTo>
                <a:lnTo>
                  <a:pt x="3346690" y="811472"/>
                </a:lnTo>
                <a:lnTo>
                  <a:pt x="3346690" y="838522"/>
                </a:lnTo>
                <a:lnTo>
                  <a:pt x="3363199" y="842811"/>
                </a:lnTo>
                <a:lnTo>
                  <a:pt x="3368219" y="855263"/>
                </a:lnTo>
                <a:lnTo>
                  <a:pt x="3358617" y="891756"/>
                </a:lnTo>
                <a:lnTo>
                  <a:pt x="3338604" y="904209"/>
                </a:lnTo>
                <a:lnTo>
                  <a:pt x="3318220" y="915382"/>
                </a:lnTo>
                <a:lnTo>
                  <a:pt x="3276712" y="927383"/>
                </a:lnTo>
                <a:lnTo>
                  <a:pt x="3239010" y="954433"/>
                </a:lnTo>
                <a:lnTo>
                  <a:pt x="3197873" y="960039"/>
                </a:lnTo>
                <a:lnTo>
                  <a:pt x="3149828" y="953154"/>
                </a:lnTo>
                <a:lnTo>
                  <a:pt x="3114451" y="952288"/>
                </a:lnTo>
                <a:lnTo>
                  <a:pt x="3089452" y="955298"/>
                </a:lnTo>
                <a:lnTo>
                  <a:pt x="3062161" y="978924"/>
                </a:lnTo>
                <a:lnTo>
                  <a:pt x="3027560" y="993108"/>
                </a:lnTo>
                <a:lnTo>
                  <a:pt x="2979111" y="1037726"/>
                </a:lnTo>
                <a:lnTo>
                  <a:pt x="2941409" y="1068237"/>
                </a:lnTo>
                <a:lnTo>
                  <a:pt x="2963713" y="1063084"/>
                </a:lnTo>
                <a:lnTo>
                  <a:pt x="3016003" y="1018841"/>
                </a:lnTo>
                <a:lnTo>
                  <a:pt x="3074088" y="990926"/>
                </a:lnTo>
                <a:lnTo>
                  <a:pt x="3110610" y="987953"/>
                </a:lnTo>
                <a:lnTo>
                  <a:pt x="3126749" y="1004695"/>
                </a:lnTo>
                <a:lnTo>
                  <a:pt x="3097134" y="1026591"/>
                </a:lnTo>
                <a:lnTo>
                  <a:pt x="3094438" y="1063084"/>
                </a:lnTo>
                <a:lnTo>
                  <a:pt x="3094843" y="1087988"/>
                </a:lnTo>
                <a:lnTo>
                  <a:pt x="3121358" y="1104279"/>
                </a:lnTo>
                <a:lnTo>
                  <a:pt x="3162496" y="1099990"/>
                </a:lnTo>
                <a:lnTo>
                  <a:pt x="3196727" y="1062632"/>
                </a:lnTo>
                <a:lnTo>
                  <a:pt x="3192111" y="1086672"/>
                </a:lnTo>
                <a:lnTo>
                  <a:pt x="3204409" y="1098711"/>
                </a:lnTo>
                <a:lnTo>
                  <a:pt x="3168291" y="1120606"/>
                </a:lnTo>
                <a:lnTo>
                  <a:pt x="3109835" y="1140359"/>
                </a:lnTo>
                <a:lnTo>
                  <a:pt x="3081770" y="1153225"/>
                </a:lnTo>
                <a:lnTo>
                  <a:pt x="3047910" y="1177265"/>
                </a:lnTo>
                <a:lnTo>
                  <a:pt x="3029851" y="1174707"/>
                </a:lnTo>
                <a:lnTo>
                  <a:pt x="3037162" y="1146792"/>
                </a:lnTo>
                <a:lnTo>
                  <a:pt x="3087161" y="1119327"/>
                </a:lnTo>
                <a:lnTo>
                  <a:pt x="3048314" y="1120606"/>
                </a:lnTo>
                <a:lnTo>
                  <a:pt x="3019846" y="1124895"/>
                </a:lnTo>
                <a:lnTo>
                  <a:pt x="3020620" y="1135607"/>
                </a:lnTo>
                <a:lnTo>
                  <a:pt x="2990634" y="1151521"/>
                </a:lnTo>
                <a:lnTo>
                  <a:pt x="2961794" y="1162657"/>
                </a:lnTo>
                <a:lnTo>
                  <a:pt x="2933358" y="1172552"/>
                </a:lnTo>
                <a:lnTo>
                  <a:pt x="2914490" y="1192303"/>
                </a:lnTo>
                <a:lnTo>
                  <a:pt x="2907954" y="1199150"/>
                </a:lnTo>
                <a:lnTo>
                  <a:pt x="2902597" y="1217208"/>
                </a:lnTo>
                <a:lnTo>
                  <a:pt x="2905292" y="1234816"/>
                </a:lnTo>
                <a:lnTo>
                  <a:pt x="2915669" y="1235230"/>
                </a:lnTo>
                <a:lnTo>
                  <a:pt x="2916444" y="1223642"/>
                </a:lnTo>
                <a:lnTo>
                  <a:pt x="2921801" y="1230941"/>
                </a:lnTo>
                <a:lnTo>
                  <a:pt x="2916815" y="1239970"/>
                </a:lnTo>
                <a:lnTo>
                  <a:pt x="2898756" y="1245538"/>
                </a:lnTo>
                <a:lnTo>
                  <a:pt x="2887200" y="1245086"/>
                </a:lnTo>
                <a:lnTo>
                  <a:pt x="2867591" y="1250692"/>
                </a:lnTo>
                <a:lnTo>
                  <a:pt x="2856068" y="1252385"/>
                </a:lnTo>
                <a:lnTo>
                  <a:pt x="2841075" y="1254116"/>
                </a:lnTo>
                <a:lnTo>
                  <a:pt x="2817996" y="1263559"/>
                </a:lnTo>
                <a:lnTo>
                  <a:pt x="2856068" y="1257125"/>
                </a:lnTo>
                <a:lnTo>
                  <a:pt x="2861055" y="1263559"/>
                </a:lnTo>
                <a:lnTo>
                  <a:pt x="2823758" y="1273868"/>
                </a:lnTo>
                <a:lnTo>
                  <a:pt x="2807990" y="1273868"/>
                </a:lnTo>
                <a:lnTo>
                  <a:pt x="2809910" y="1269579"/>
                </a:lnTo>
                <a:lnTo>
                  <a:pt x="2799533" y="1279436"/>
                </a:lnTo>
                <a:lnTo>
                  <a:pt x="2806474" y="1280753"/>
                </a:lnTo>
                <a:lnTo>
                  <a:pt x="2794547" y="1305205"/>
                </a:lnTo>
                <a:lnTo>
                  <a:pt x="2769547" y="1331391"/>
                </a:lnTo>
                <a:lnTo>
                  <a:pt x="2769918" y="1322813"/>
                </a:lnTo>
                <a:lnTo>
                  <a:pt x="2764561" y="1320668"/>
                </a:lnTo>
                <a:lnTo>
                  <a:pt x="2758799" y="1312091"/>
                </a:lnTo>
                <a:lnTo>
                  <a:pt x="2759170" y="1330977"/>
                </a:lnTo>
                <a:lnTo>
                  <a:pt x="2763786" y="1336545"/>
                </a:lnTo>
                <a:lnTo>
                  <a:pt x="2760720" y="1350277"/>
                </a:lnTo>
                <a:lnTo>
                  <a:pt x="2749164" y="1363595"/>
                </a:lnTo>
                <a:lnTo>
                  <a:pt x="2728039" y="1391096"/>
                </a:lnTo>
                <a:lnTo>
                  <a:pt x="2726085" y="1389780"/>
                </a:lnTo>
                <a:lnTo>
                  <a:pt x="2739932" y="1366191"/>
                </a:lnTo>
                <a:lnTo>
                  <a:pt x="2730330" y="1352872"/>
                </a:lnTo>
                <a:lnTo>
                  <a:pt x="2735316" y="1324544"/>
                </a:lnTo>
                <a:lnTo>
                  <a:pt x="2726085" y="1338689"/>
                </a:lnTo>
                <a:lnTo>
                  <a:pt x="2726085" y="1361036"/>
                </a:lnTo>
                <a:lnTo>
                  <a:pt x="2710721" y="1355431"/>
                </a:lnTo>
                <a:lnTo>
                  <a:pt x="2725343" y="1367056"/>
                </a:lnTo>
                <a:lnTo>
                  <a:pt x="2718032" y="1400088"/>
                </a:lnTo>
                <a:lnTo>
                  <a:pt x="2724568" y="1402233"/>
                </a:lnTo>
                <a:lnTo>
                  <a:pt x="2724164" y="1413820"/>
                </a:lnTo>
                <a:lnTo>
                  <a:pt x="2719953" y="1449035"/>
                </a:lnTo>
                <a:lnTo>
                  <a:pt x="2697649" y="1474805"/>
                </a:lnTo>
                <a:lnTo>
                  <a:pt x="2668808" y="1484663"/>
                </a:lnTo>
                <a:lnTo>
                  <a:pt x="2647650" y="1505279"/>
                </a:lnTo>
                <a:lnTo>
                  <a:pt x="2634207" y="1507423"/>
                </a:lnTo>
                <a:lnTo>
                  <a:pt x="2618439" y="1519876"/>
                </a:lnTo>
                <a:lnTo>
                  <a:pt x="2612273" y="1531463"/>
                </a:lnTo>
                <a:lnTo>
                  <a:pt x="2579221" y="1553359"/>
                </a:lnTo>
                <a:lnTo>
                  <a:pt x="2561162" y="1569687"/>
                </a:lnTo>
                <a:lnTo>
                  <a:pt x="2544620" y="1589852"/>
                </a:lnTo>
                <a:lnTo>
                  <a:pt x="2535759" y="1614344"/>
                </a:lnTo>
                <a:lnTo>
                  <a:pt x="2535388" y="1637971"/>
                </a:lnTo>
                <a:lnTo>
                  <a:pt x="2538858" y="1666714"/>
                </a:lnTo>
                <a:lnTo>
                  <a:pt x="2545765" y="1690754"/>
                </a:lnTo>
                <a:lnTo>
                  <a:pt x="2543474" y="1705350"/>
                </a:lnTo>
                <a:lnTo>
                  <a:pt x="2549235" y="1745306"/>
                </a:lnTo>
                <a:lnTo>
                  <a:pt x="2544990" y="1768029"/>
                </a:lnTo>
                <a:lnTo>
                  <a:pt x="2541554" y="1781794"/>
                </a:lnTo>
                <a:lnTo>
                  <a:pt x="2531918" y="1802373"/>
                </a:lnTo>
                <a:lnTo>
                  <a:pt x="2523865" y="1806700"/>
                </a:lnTo>
                <a:lnTo>
                  <a:pt x="2511163" y="1802373"/>
                </a:lnTo>
                <a:lnTo>
                  <a:pt x="2509243" y="1787362"/>
                </a:lnTo>
                <a:lnTo>
                  <a:pt x="2500786" y="1780063"/>
                </a:lnTo>
                <a:lnTo>
                  <a:pt x="2491184" y="1750460"/>
                </a:lnTo>
                <a:lnTo>
                  <a:pt x="2483469" y="1724237"/>
                </a:lnTo>
                <a:lnTo>
                  <a:pt x="2481548" y="1710957"/>
                </a:lnTo>
                <a:lnTo>
                  <a:pt x="2491184" y="1688196"/>
                </a:lnTo>
                <a:lnTo>
                  <a:pt x="2487343" y="1669310"/>
                </a:lnTo>
                <a:lnTo>
                  <a:pt x="2472721" y="1640943"/>
                </a:lnTo>
                <a:lnTo>
                  <a:pt x="2463860" y="1635826"/>
                </a:lnTo>
                <a:lnTo>
                  <a:pt x="2434278" y="1651251"/>
                </a:lnTo>
                <a:lnTo>
                  <a:pt x="2430033" y="1649558"/>
                </a:lnTo>
                <a:lnTo>
                  <a:pt x="2420431" y="1633644"/>
                </a:lnTo>
                <a:lnTo>
                  <a:pt x="2406213" y="1625518"/>
                </a:lnTo>
                <a:lnTo>
                  <a:pt x="2376193" y="1629807"/>
                </a:lnTo>
                <a:lnTo>
                  <a:pt x="2353889" y="1625932"/>
                </a:lnTo>
                <a:lnTo>
                  <a:pt x="2333539" y="1628076"/>
                </a:lnTo>
                <a:lnTo>
                  <a:pt x="2321983" y="1633644"/>
                </a:lnTo>
                <a:lnTo>
                  <a:pt x="2324308" y="1642674"/>
                </a:lnTo>
                <a:lnTo>
                  <a:pt x="2321208" y="1655992"/>
                </a:lnTo>
                <a:lnTo>
                  <a:pt x="2325453" y="1662876"/>
                </a:lnTo>
                <a:lnTo>
                  <a:pt x="2319288" y="1667165"/>
                </a:lnTo>
                <a:lnTo>
                  <a:pt x="2310831" y="1662424"/>
                </a:lnTo>
                <a:lnTo>
                  <a:pt x="2299308" y="1668858"/>
                </a:lnTo>
                <a:lnTo>
                  <a:pt x="2281249" y="1667993"/>
                </a:lnTo>
                <a:lnTo>
                  <a:pt x="2265481" y="1649558"/>
                </a:lnTo>
                <a:lnTo>
                  <a:pt x="2241628" y="1653847"/>
                </a:lnTo>
                <a:lnTo>
                  <a:pt x="2225085" y="1646549"/>
                </a:lnTo>
                <a:lnTo>
                  <a:pt x="2208171" y="1648693"/>
                </a:lnTo>
                <a:lnTo>
                  <a:pt x="2184722" y="1656405"/>
                </a:lnTo>
                <a:lnTo>
                  <a:pt x="2155107" y="1681762"/>
                </a:lnTo>
                <a:lnTo>
                  <a:pt x="2126266" y="1696360"/>
                </a:lnTo>
                <a:lnTo>
                  <a:pt x="2108578" y="1713101"/>
                </a:lnTo>
                <a:lnTo>
                  <a:pt x="2099380" y="1728113"/>
                </a:lnTo>
                <a:lnTo>
                  <a:pt x="2094764" y="1751739"/>
                </a:lnTo>
                <a:lnTo>
                  <a:pt x="2092844" y="1768029"/>
                </a:lnTo>
                <a:lnTo>
                  <a:pt x="2095505" y="1780063"/>
                </a:lnTo>
                <a:lnTo>
                  <a:pt x="2085533" y="1780929"/>
                </a:lnTo>
                <a:lnTo>
                  <a:pt x="2068215" y="1773635"/>
                </a:lnTo>
                <a:lnTo>
                  <a:pt x="2049381" y="1762913"/>
                </a:lnTo>
                <a:lnTo>
                  <a:pt x="2045540" y="1746585"/>
                </a:lnTo>
                <a:lnTo>
                  <a:pt x="2044765" y="1722545"/>
                </a:lnTo>
                <a:lnTo>
                  <a:pt x="2033243" y="1703207"/>
                </a:lnTo>
                <a:lnTo>
                  <a:pt x="2028223" y="1683455"/>
                </a:lnTo>
                <a:lnTo>
                  <a:pt x="2020541" y="1659866"/>
                </a:lnTo>
                <a:lnTo>
                  <a:pt x="2005919" y="1646549"/>
                </a:lnTo>
                <a:lnTo>
                  <a:pt x="2005550" y="1646555"/>
                </a:lnTo>
                <a:lnTo>
                  <a:pt x="2020541" y="1659872"/>
                </a:lnTo>
                <a:lnTo>
                  <a:pt x="2028223" y="1683461"/>
                </a:lnTo>
                <a:lnTo>
                  <a:pt x="2033243" y="1703212"/>
                </a:lnTo>
                <a:lnTo>
                  <a:pt x="2044765" y="1722550"/>
                </a:lnTo>
                <a:lnTo>
                  <a:pt x="2045540" y="1747004"/>
                </a:lnTo>
                <a:lnTo>
                  <a:pt x="2049381" y="1762918"/>
                </a:lnTo>
                <a:lnTo>
                  <a:pt x="2068215" y="1773640"/>
                </a:lnTo>
                <a:lnTo>
                  <a:pt x="2085533" y="1781343"/>
                </a:lnTo>
                <a:lnTo>
                  <a:pt x="2095505" y="1780064"/>
                </a:lnTo>
                <a:lnTo>
                  <a:pt x="2080513" y="1810123"/>
                </a:lnTo>
                <a:lnTo>
                  <a:pt x="2072056" y="1834164"/>
                </a:lnTo>
                <a:lnTo>
                  <a:pt x="2063229" y="1880514"/>
                </a:lnTo>
                <a:lnTo>
                  <a:pt x="2058208" y="1897293"/>
                </a:lnTo>
                <a:lnTo>
                  <a:pt x="2060533" y="1915314"/>
                </a:lnTo>
                <a:lnTo>
                  <a:pt x="2066294" y="1932055"/>
                </a:lnTo>
                <a:lnTo>
                  <a:pt x="2068215" y="1958654"/>
                </a:lnTo>
                <a:lnTo>
                  <a:pt x="2082433" y="1984011"/>
                </a:lnTo>
                <a:lnTo>
                  <a:pt x="2085903" y="2003311"/>
                </a:lnTo>
                <a:lnTo>
                  <a:pt x="2094764" y="2020504"/>
                </a:lnTo>
                <a:lnTo>
                  <a:pt x="2121684" y="2029533"/>
                </a:lnTo>
                <a:lnTo>
                  <a:pt x="2130511" y="2043679"/>
                </a:lnTo>
                <a:lnTo>
                  <a:pt x="2155107" y="2033822"/>
                </a:lnTo>
                <a:lnTo>
                  <a:pt x="2175894" y="2030813"/>
                </a:lnTo>
                <a:lnTo>
                  <a:pt x="2196649" y="2024793"/>
                </a:lnTo>
                <a:lnTo>
                  <a:pt x="2213933" y="2018774"/>
                </a:lnTo>
                <a:lnTo>
                  <a:pt x="2232396" y="2005042"/>
                </a:lnTo>
                <a:lnTo>
                  <a:pt x="2241257" y="1985290"/>
                </a:lnTo>
                <a:lnTo>
                  <a:pt x="2247018" y="1956096"/>
                </a:lnTo>
                <a:lnTo>
                  <a:pt x="2252780" y="1946653"/>
                </a:lnTo>
                <a:lnTo>
                  <a:pt x="2272018" y="1937210"/>
                </a:lnTo>
                <a:lnTo>
                  <a:pt x="2300858" y="1929460"/>
                </a:lnTo>
                <a:lnTo>
                  <a:pt x="2323903" y="1930325"/>
                </a:lnTo>
                <a:lnTo>
                  <a:pt x="2340075" y="1927767"/>
                </a:lnTo>
                <a:lnTo>
                  <a:pt x="2345837" y="1934614"/>
                </a:lnTo>
                <a:lnTo>
                  <a:pt x="2343141" y="1951355"/>
                </a:lnTo>
                <a:lnTo>
                  <a:pt x="2326228" y="1971558"/>
                </a:lnTo>
                <a:lnTo>
                  <a:pt x="2317771" y="1992589"/>
                </a:lnTo>
                <a:lnTo>
                  <a:pt x="2321983" y="1998608"/>
                </a:lnTo>
                <a:lnTo>
                  <a:pt x="2316222" y="2013206"/>
                </a:lnTo>
                <a:lnTo>
                  <a:pt x="2306619" y="2039804"/>
                </a:lnTo>
                <a:lnTo>
                  <a:pt x="2300858" y="2031226"/>
                </a:lnTo>
                <a:lnTo>
                  <a:pt x="2295063" y="2031678"/>
                </a:lnTo>
                <a:lnTo>
                  <a:pt x="2290077" y="2031678"/>
                </a:lnTo>
                <a:lnTo>
                  <a:pt x="2278150" y="2052708"/>
                </a:lnTo>
                <a:lnTo>
                  <a:pt x="2290447" y="2031679"/>
                </a:lnTo>
                <a:lnTo>
                  <a:pt x="2295063" y="2031679"/>
                </a:lnTo>
                <a:lnTo>
                  <a:pt x="2294692" y="2036833"/>
                </a:lnTo>
                <a:lnTo>
                  <a:pt x="2300083" y="2036833"/>
                </a:lnTo>
                <a:lnTo>
                  <a:pt x="2298533" y="2046276"/>
                </a:lnTo>
                <a:lnTo>
                  <a:pt x="2292401" y="2060873"/>
                </a:lnTo>
                <a:lnTo>
                  <a:pt x="2293917" y="2066028"/>
                </a:lnTo>
                <a:lnTo>
                  <a:pt x="2289706" y="2078443"/>
                </a:lnTo>
                <a:lnTo>
                  <a:pt x="2291222" y="2081904"/>
                </a:lnTo>
                <a:lnTo>
                  <a:pt x="2286606" y="2099060"/>
                </a:lnTo>
                <a:lnTo>
                  <a:pt x="2280070" y="2108089"/>
                </a:lnTo>
                <a:lnTo>
                  <a:pt x="2275454" y="2108954"/>
                </a:lnTo>
                <a:lnTo>
                  <a:pt x="2268547" y="2120955"/>
                </a:lnTo>
                <a:lnTo>
                  <a:pt x="2268548" y="2120955"/>
                </a:lnTo>
                <a:lnTo>
                  <a:pt x="2277004" y="2126975"/>
                </a:lnTo>
                <a:lnTo>
                  <a:pt x="2279700" y="2121821"/>
                </a:lnTo>
                <a:lnTo>
                  <a:pt x="2287011" y="2126109"/>
                </a:lnTo>
                <a:lnTo>
                  <a:pt x="2287011" y="2126109"/>
                </a:lnTo>
                <a:lnTo>
                  <a:pt x="2289706" y="2127388"/>
                </a:lnTo>
                <a:lnTo>
                  <a:pt x="2296242" y="2121406"/>
                </a:lnTo>
                <a:lnTo>
                  <a:pt x="2303924" y="2120955"/>
                </a:lnTo>
                <a:lnTo>
                  <a:pt x="2306215" y="2123965"/>
                </a:lnTo>
                <a:lnTo>
                  <a:pt x="2310460" y="2121820"/>
                </a:lnTo>
                <a:lnTo>
                  <a:pt x="2322387" y="2125244"/>
                </a:lnTo>
                <a:lnTo>
                  <a:pt x="2335055" y="2123965"/>
                </a:lnTo>
                <a:lnTo>
                  <a:pt x="2343512" y="2120541"/>
                </a:lnTo>
                <a:lnTo>
                  <a:pt x="2347353" y="2116666"/>
                </a:lnTo>
                <a:lnTo>
                  <a:pt x="2355843" y="2118811"/>
                </a:lnTo>
                <a:lnTo>
                  <a:pt x="2361975" y="2120955"/>
                </a:lnTo>
                <a:lnTo>
                  <a:pt x="2369286" y="2119676"/>
                </a:lnTo>
                <a:lnTo>
                  <a:pt x="2374273" y="2117118"/>
                </a:lnTo>
                <a:lnTo>
                  <a:pt x="2386604" y="2121820"/>
                </a:lnTo>
                <a:lnTo>
                  <a:pt x="2390445" y="2122686"/>
                </a:lnTo>
                <a:lnTo>
                  <a:pt x="2398127" y="2129119"/>
                </a:lnTo>
                <a:lnTo>
                  <a:pt x="2405034" y="2136417"/>
                </a:lnTo>
                <a:lnTo>
                  <a:pt x="2414265" y="2141985"/>
                </a:lnTo>
                <a:lnTo>
                  <a:pt x="2420431" y="2151466"/>
                </a:lnTo>
                <a:lnTo>
                  <a:pt x="2417735" y="2154890"/>
                </a:lnTo>
                <a:lnTo>
                  <a:pt x="2415815" y="2162188"/>
                </a:lnTo>
                <a:lnTo>
                  <a:pt x="2416960" y="2174641"/>
                </a:lnTo>
                <a:lnTo>
                  <a:pt x="2410424" y="2186229"/>
                </a:lnTo>
                <a:lnTo>
                  <a:pt x="2406213" y="2199547"/>
                </a:lnTo>
                <a:lnTo>
                  <a:pt x="2404259" y="2215009"/>
                </a:lnTo>
                <a:lnTo>
                  <a:pt x="2405034" y="2224001"/>
                </a:lnTo>
                <a:lnTo>
                  <a:pt x="2404663" y="2239050"/>
                </a:lnTo>
                <a:lnTo>
                  <a:pt x="2400418" y="2242473"/>
                </a:lnTo>
                <a:lnTo>
                  <a:pt x="2396981" y="2257071"/>
                </a:lnTo>
                <a:lnTo>
                  <a:pt x="2397722" y="2266100"/>
                </a:lnTo>
                <a:lnTo>
                  <a:pt x="2391961" y="2274678"/>
                </a:lnTo>
                <a:lnTo>
                  <a:pt x="2392736" y="2284121"/>
                </a:lnTo>
                <a:lnTo>
                  <a:pt x="2396577" y="2290140"/>
                </a:lnTo>
                <a:lnTo>
                  <a:pt x="2396577" y="2290141"/>
                </a:lnTo>
                <a:lnTo>
                  <a:pt x="2402338" y="2308161"/>
                </a:lnTo>
                <a:lnTo>
                  <a:pt x="2411973" y="2321892"/>
                </a:lnTo>
                <a:lnTo>
                  <a:pt x="2423496" y="2336490"/>
                </a:lnTo>
                <a:lnTo>
                  <a:pt x="2412748" y="2339951"/>
                </a:lnTo>
                <a:lnTo>
                  <a:pt x="2412344" y="2353231"/>
                </a:lnTo>
                <a:lnTo>
                  <a:pt x="2412348" y="2353235"/>
                </a:lnTo>
                <a:lnTo>
                  <a:pt x="2412345" y="2353232"/>
                </a:lnTo>
                <a:lnTo>
                  <a:pt x="2412749" y="2339951"/>
                </a:lnTo>
                <a:lnTo>
                  <a:pt x="2423497" y="2336490"/>
                </a:lnTo>
                <a:lnTo>
                  <a:pt x="2432358" y="2348943"/>
                </a:lnTo>
                <a:lnTo>
                  <a:pt x="2431583" y="2355827"/>
                </a:lnTo>
                <a:lnTo>
                  <a:pt x="2442735" y="2357520"/>
                </a:lnTo>
                <a:lnTo>
                  <a:pt x="2445026" y="2354962"/>
                </a:lnTo>
                <a:lnTo>
                  <a:pt x="2452337" y="2363540"/>
                </a:lnTo>
                <a:lnTo>
                  <a:pt x="2465039" y="2360530"/>
                </a:lnTo>
                <a:lnTo>
                  <a:pt x="2477337" y="2351952"/>
                </a:lnTo>
                <a:lnTo>
                  <a:pt x="2493879" y="2345068"/>
                </a:lnTo>
                <a:lnTo>
                  <a:pt x="2503482" y="2335211"/>
                </a:lnTo>
                <a:lnTo>
                  <a:pt x="2518475" y="2337355"/>
                </a:lnTo>
                <a:lnTo>
                  <a:pt x="2516925" y="2340365"/>
                </a:lnTo>
                <a:lnTo>
                  <a:pt x="2531918" y="2341644"/>
                </a:lnTo>
                <a:lnTo>
                  <a:pt x="2543845" y="2347250"/>
                </a:lnTo>
                <a:lnTo>
                  <a:pt x="2552301" y="2357520"/>
                </a:lnTo>
                <a:lnTo>
                  <a:pt x="2561904" y="2367415"/>
                </a:lnTo>
                <a:lnTo>
                  <a:pt x="2561904" y="2367415"/>
                </a:lnTo>
                <a:lnTo>
                  <a:pt x="2575750" y="2368280"/>
                </a:lnTo>
                <a:lnTo>
                  <a:pt x="2596909" y="2344654"/>
                </a:lnTo>
                <a:lnTo>
                  <a:pt x="2608431" y="2340779"/>
                </a:lnTo>
                <a:lnTo>
                  <a:pt x="2608836" y="2329643"/>
                </a:lnTo>
                <a:lnTo>
                  <a:pt x="2615743" y="2300862"/>
                </a:lnTo>
                <a:lnTo>
                  <a:pt x="2631510" y="2284534"/>
                </a:lnTo>
                <a:lnTo>
                  <a:pt x="2648828" y="2284120"/>
                </a:lnTo>
                <a:lnTo>
                  <a:pt x="2651119" y="2277236"/>
                </a:lnTo>
                <a:lnTo>
                  <a:pt x="2671873" y="2279832"/>
                </a:lnTo>
                <a:lnTo>
                  <a:pt x="2694177" y="2262638"/>
                </a:lnTo>
                <a:lnTo>
                  <a:pt x="2704959" y="2254926"/>
                </a:lnTo>
                <a:lnTo>
                  <a:pt x="2719177" y="2238598"/>
                </a:lnTo>
                <a:lnTo>
                  <a:pt x="2728779" y="2240743"/>
                </a:lnTo>
                <a:lnTo>
                  <a:pt x="2734945" y="2249772"/>
                </a:lnTo>
                <a:lnTo>
                  <a:pt x="2729183" y="2260945"/>
                </a:lnTo>
                <a:lnTo>
                  <a:pt x="2729142" y="2260959"/>
                </a:lnTo>
                <a:lnTo>
                  <a:pt x="2729184" y="2260945"/>
                </a:lnTo>
                <a:lnTo>
                  <a:pt x="2727634" y="2269072"/>
                </a:lnTo>
                <a:lnTo>
                  <a:pt x="2711866" y="2273398"/>
                </a:lnTo>
                <a:lnTo>
                  <a:pt x="2719952" y="2288823"/>
                </a:lnTo>
                <a:lnTo>
                  <a:pt x="2718403" y="2306430"/>
                </a:lnTo>
                <a:lnTo>
                  <a:pt x="2705330" y="2326633"/>
                </a:lnTo>
                <a:lnTo>
                  <a:pt x="2714562" y="2353232"/>
                </a:lnTo>
                <a:lnTo>
                  <a:pt x="2726084" y="2351087"/>
                </a:lnTo>
                <a:lnTo>
                  <a:pt x="2733396" y="2326633"/>
                </a:lnTo>
                <a:lnTo>
                  <a:pt x="2725714" y="2314594"/>
                </a:lnTo>
                <a:lnTo>
                  <a:pt x="2725714" y="2288823"/>
                </a:lnTo>
                <a:lnTo>
                  <a:pt x="2759945" y="2275091"/>
                </a:lnTo>
                <a:lnTo>
                  <a:pt x="2756845" y="2258801"/>
                </a:lnTo>
                <a:lnTo>
                  <a:pt x="2766852" y="2248041"/>
                </a:lnTo>
                <a:lnTo>
                  <a:pt x="2775308" y="2272081"/>
                </a:lnTo>
                <a:lnTo>
                  <a:pt x="2793772" y="2272947"/>
                </a:lnTo>
                <a:lnTo>
                  <a:pt x="2810685" y="2291419"/>
                </a:lnTo>
                <a:lnTo>
                  <a:pt x="2811089" y="2303007"/>
                </a:lnTo>
                <a:lnTo>
                  <a:pt x="2835314" y="2303420"/>
                </a:lnTo>
                <a:lnTo>
                  <a:pt x="2864120" y="2299583"/>
                </a:lnTo>
                <a:lnTo>
                  <a:pt x="2879147" y="2315046"/>
                </a:lnTo>
                <a:lnTo>
                  <a:pt x="2899126" y="2318883"/>
                </a:lnTo>
                <a:lnTo>
                  <a:pt x="2914490" y="2308575"/>
                </a:lnTo>
                <a:lnTo>
                  <a:pt x="2915669" y="2299997"/>
                </a:lnTo>
                <a:lnTo>
                  <a:pt x="2948721" y="2297852"/>
                </a:lnTo>
                <a:lnTo>
                  <a:pt x="2981031" y="2297439"/>
                </a:lnTo>
                <a:lnTo>
                  <a:pt x="2957952" y="2307747"/>
                </a:lnTo>
                <a:lnTo>
                  <a:pt x="2966409" y="2323623"/>
                </a:lnTo>
                <a:lnTo>
                  <a:pt x="2987568" y="2325768"/>
                </a:lnTo>
                <a:lnTo>
                  <a:pt x="3007176" y="2342923"/>
                </a:lnTo>
                <a:lnTo>
                  <a:pt x="3010647" y="2370425"/>
                </a:lnTo>
                <a:lnTo>
                  <a:pt x="3024460" y="2369560"/>
                </a:lnTo>
                <a:lnTo>
                  <a:pt x="3035242" y="2377272"/>
                </a:lnTo>
                <a:lnTo>
                  <a:pt x="3035242" y="2377272"/>
                </a:lnTo>
                <a:lnTo>
                  <a:pt x="3052525" y="2390176"/>
                </a:lnTo>
                <a:lnTo>
                  <a:pt x="3068293" y="2412486"/>
                </a:lnTo>
                <a:lnTo>
                  <a:pt x="3069068" y="2430093"/>
                </a:lnTo>
                <a:lnTo>
                  <a:pt x="3079075" y="2430507"/>
                </a:lnTo>
                <a:lnTo>
                  <a:pt x="3092922" y="2447286"/>
                </a:lnTo>
                <a:lnTo>
                  <a:pt x="3102843" y="2459636"/>
                </a:lnTo>
                <a:lnTo>
                  <a:pt x="3102895" y="2459288"/>
                </a:lnTo>
                <a:lnTo>
                  <a:pt x="3135205" y="2466172"/>
                </a:lnTo>
                <a:lnTo>
                  <a:pt x="3138271" y="2460153"/>
                </a:lnTo>
                <a:lnTo>
                  <a:pt x="3160205" y="2457143"/>
                </a:lnTo>
                <a:lnTo>
                  <a:pt x="3189045" y="2466586"/>
                </a:lnTo>
                <a:lnTo>
                  <a:pt x="3174052" y="2496232"/>
                </a:lnTo>
                <a:lnTo>
                  <a:pt x="3175972" y="2519821"/>
                </a:lnTo>
                <a:lnTo>
                  <a:pt x="3185945" y="2539572"/>
                </a:lnTo>
                <a:lnTo>
                  <a:pt x="3182624" y="2550481"/>
                </a:lnTo>
                <a:lnTo>
                  <a:pt x="3186350" y="2539572"/>
                </a:lnTo>
                <a:lnTo>
                  <a:pt x="3175973" y="2519821"/>
                </a:lnTo>
                <a:lnTo>
                  <a:pt x="3174053" y="2496232"/>
                </a:lnTo>
                <a:lnTo>
                  <a:pt x="3189046" y="2466586"/>
                </a:lnTo>
                <a:lnTo>
                  <a:pt x="3198277" y="2470461"/>
                </a:lnTo>
                <a:lnTo>
                  <a:pt x="3217886" y="2478174"/>
                </a:lnTo>
                <a:lnTo>
                  <a:pt x="3245952" y="2507368"/>
                </a:lnTo>
                <a:lnTo>
                  <a:pt x="3250163" y="2521100"/>
                </a:lnTo>
                <a:lnTo>
                  <a:pt x="3233250" y="2552476"/>
                </a:lnTo>
                <a:lnTo>
                  <a:pt x="3233238" y="2552513"/>
                </a:lnTo>
                <a:lnTo>
                  <a:pt x="3233250" y="2552476"/>
                </a:lnTo>
                <a:lnTo>
                  <a:pt x="3250164" y="2521100"/>
                </a:lnTo>
                <a:lnTo>
                  <a:pt x="3259025" y="2519821"/>
                </a:lnTo>
                <a:lnTo>
                  <a:pt x="3265561" y="2538293"/>
                </a:lnTo>
                <a:lnTo>
                  <a:pt x="3279779" y="2598412"/>
                </a:lnTo>
                <a:lnTo>
                  <a:pt x="3294401" y="2603980"/>
                </a:lnTo>
                <a:lnTo>
                  <a:pt x="3294772" y="2627607"/>
                </a:lnTo>
                <a:lnTo>
                  <a:pt x="3274388" y="2655485"/>
                </a:lnTo>
                <a:lnTo>
                  <a:pt x="3282845" y="2666245"/>
                </a:lnTo>
                <a:lnTo>
                  <a:pt x="3330148" y="2671399"/>
                </a:lnTo>
                <a:lnTo>
                  <a:pt x="3331698" y="2705296"/>
                </a:lnTo>
                <a:lnTo>
                  <a:pt x="3352082" y="2683400"/>
                </a:lnTo>
                <a:lnTo>
                  <a:pt x="3385909" y="2695853"/>
                </a:lnTo>
                <a:lnTo>
                  <a:pt x="3431258" y="2716056"/>
                </a:lnTo>
                <a:lnTo>
                  <a:pt x="3444331" y="2736635"/>
                </a:lnTo>
                <a:lnTo>
                  <a:pt x="3440490" y="2755107"/>
                </a:lnTo>
                <a:lnTo>
                  <a:pt x="3471655" y="2744385"/>
                </a:lnTo>
                <a:lnTo>
                  <a:pt x="3523945" y="2762820"/>
                </a:lnTo>
                <a:lnTo>
                  <a:pt x="3564308" y="2761127"/>
                </a:lnTo>
                <a:lnTo>
                  <a:pt x="3604671" y="2789456"/>
                </a:lnTo>
                <a:lnTo>
                  <a:pt x="3639677" y="2827680"/>
                </a:lnTo>
                <a:lnTo>
                  <a:pt x="3660431" y="2837988"/>
                </a:lnTo>
                <a:lnTo>
                  <a:pt x="3683510" y="2838816"/>
                </a:lnTo>
                <a:lnTo>
                  <a:pt x="3693516" y="2849575"/>
                </a:lnTo>
                <a:lnTo>
                  <a:pt x="3703119" y="2893367"/>
                </a:lnTo>
                <a:lnTo>
                  <a:pt x="3708105" y="2913984"/>
                </a:lnTo>
                <a:lnTo>
                  <a:pt x="3698503" y="2970642"/>
                </a:lnTo>
                <a:lnTo>
                  <a:pt x="3685430" y="2992952"/>
                </a:lnTo>
                <a:lnTo>
                  <a:pt x="3648504" y="3040205"/>
                </a:lnTo>
                <a:lnTo>
                  <a:pt x="3632736" y="3078843"/>
                </a:lnTo>
                <a:lnTo>
                  <a:pt x="3613902" y="3108451"/>
                </a:lnTo>
                <a:lnTo>
                  <a:pt x="3606995" y="3108902"/>
                </a:lnTo>
                <a:lnTo>
                  <a:pt x="3600459" y="3134222"/>
                </a:lnTo>
                <a:lnTo>
                  <a:pt x="3605075" y="3198179"/>
                </a:lnTo>
                <a:lnTo>
                  <a:pt x="3600055" y="3251000"/>
                </a:lnTo>
                <a:lnTo>
                  <a:pt x="3598539" y="3273347"/>
                </a:lnTo>
                <a:lnTo>
                  <a:pt x="3590857" y="3287079"/>
                </a:lnTo>
                <a:lnTo>
                  <a:pt x="3588532" y="3332564"/>
                </a:lnTo>
                <a:lnTo>
                  <a:pt x="3563937" y="3377221"/>
                </a:lnTo>
                <a:lnTo>
                  <a:pt x="3560837" y="3412021"/>
                </a:lnTo>
                <a:lnTo>
                  <a:pt x="3540858" y="3427032"/>
                </a:lnTo>
                <a:lnTo>
                  <a:pt x="3535467" y="3447649"/>
                </a:lnTo>
                <a:lnTo>
                  <a:pt x="3507031" y="3447649"/>
                </a:lnTo>
                <a:lnTo>
                  <a:pt x="3466264" y="3460516"/>
                </a:lnTo>
                <a:lnTo>
                  <a:pt x="3448946" y="3475978"/>
                </a:lnTo>
                <a:lnTo>
                  <a:pt x="3420106" y="3485873"/>
                </a:lnTo>
                <a:lnTo>
                  <a:pt x="3391299" y="3512923"/>
                </a:lnTo>
                <a:lnTo>
                  <a:pt x="3371691" y="3546820"/>
                </a:lnTo>
                <a:lnTo>
                  <a:pt x="3370141" y="3572591"/>
                </a:lnTo>
                <a:lnTo>
                  <a:pt x="3376306" y="3591477"/>
                </a:lnTo>
                <a:lnTo>
                  <a:pt x="3375127" y="3625826"/>
                </a:lnTo>
                <a:lnTo>
                  <a:pt x="3371286" y="3642567"/>
                </a:lnTo>
                <a:lnTo>
                  <a:pt x="3354744" y="3661040"/>
                </a:lnTo>
                <a:lnTo>
                  <a:pt x="3333214" y="3721122"/>
                </a:lnTo>
                <a:lnTo>
                  <a:pt x="3314381" y="3748172"/>
                </a:lnTo>
                <a:lnTo>
                  <a:pt x="3299017" y="3764086"/>
                </a:lnTo>
                <a:lnTo>
                  <a:pt x="3291706" y="3796290"/>
                </a:lnTo>
                <a:lnTo>
                  <a:pt x="3277858" y="3816455"/>
                </a:lnTo>
                <a:lnTo>
                  <a:pt x="3267852" y="3796290"/>
                </a:lnTo>
                <a:lnTo>
                  <a:pt x="3277084" y="3780376"/>
                </a:lnTo>
                <a:lnTo>
                  <a:pt x="3263730" y="3763615"/>
                </a:lnTo>
                <a:lnTo>
                  <a:pt x="3258620" y="3757201"/>
                </a:lnTo>
                <a:lnTo>
                  <a:pt x="3258620" y="3757201"/>
                </a:lnTo>
                <a:lnTo>
                  <a:pt x="3263730" y="3763615"/>
                </a:lnTo>
                <a:lnTo>
                  <a:pt x="3277083" y="3780375"/>
                </a:lnTo>
                <a:lnTo>
                  <a:pt x="3267851" y="3796289"/>
                </a:lnTo>
                <a:lnTo>
                  <a:pt x="3277858" y="3816455"/>
                </a:lnTo>
                <a:lnTo>
                  <a:pt x="3270176" y="3837937"/>
                </a:lnTo>
                <a:lnTo>
                  <a:pt x="3244806" y="3856372"/>
                </a:lnTo>
                <a:lnTo>
                  <a:pt x="3224793" y="3849938"/>
                </a:lnTo>
                <a:lnTo>
                  <a:pt x="3211720" y="3853362"/>
                </a:lnTo>
                <a:lnTo>
                  <a:pt x="3185576" y="3838764"/>
                </a:lnTo>
                <a:lnTo>
                  <a:pt x="3168292" y="3840081"/>
                </a:lnTo>
                <a:lnTo>
                  <a:pt x="3149828" y="3821195"/>
                </a:lnTo>
                <a:lnTo>
                  <a:pt x="3147908" y="3798434"/>
                </a:lnTo>
                <a:lnTo>
                  <a:pt x="3152119" y="3791135"/>
                </a:lnTo>
                <a:lnTo>
                  <a:pt x="3147503" y="3798434"/>
                </a:lnTo>
                <a:lnTo>
                  <a:pt x="3149424" y="3821195"/>
                </a:lnTo>
                <a:lnTo>
                  <a:pt x="3150974" y="3838764"/>
                </a:lnTo>
                <a:lnTo>
                  <a:pt x="3188641" y="3868410"/>
                </a:lnTo>
                <a:lnTo>
                  <a:pt x="3189046" y="3892451"/>
                </a:lnTo>
                <a:lnTo>
                  <a:pt x="3207880" y="3907462"/>
                </a:lnTo>
                <a:lnTo>
                  <a:pt x="3209025" y="3924655"/>
                </a:lnTo>
                <a:lnTo>
                  <a:pt x="3193257" y="3969312"/>
                </a:lnTo>
                <a:lnTo>
                  <a:pt x="3160205" y="3987333"/>
                </a:lnTo>
                <a:lnTo>
                  <a:pt x="3110981" y="3994631"/>
                </a:lnTo>
                <a:lnTo>
                  <a:pt x="3083286" y="3991208"/>
                </a:lnTo>
                <a:lnTo>
                  <a:pt x="3092922" y="4011824"/>
                </a:lnTo>
                <a:lnTo>
                  <a:pt x="3093293" y="4037558"/>
                </a:lnTo>
                <a:lnTo>
                  <a:pt x="3102154" y="4053886"/>
                </a:lnTo>
                <a:lnTo>
                  <a:pt x="3089823" y="4065887"/>
                </a:lnTo>
                <a:lnTo>
                  <a:pt x="3066002" y="4070627"/>
                </a:lnTo>
                <a:lnTo>
                  <a:pt x="3039083" y="4058174"/>
                </a:lnTo>
                <a:lnTo>
                  <a:pt x="3031771" y="4066752"/>
                </a:lnTo>
                <a:lnTo>
                  <a:pt x="3043698" y="4100236"/>
                </a:lnTo>
                <a:lnTo>
                  <a:pt x="3062937" y="4110544"/>
                </a:lnTo>
                <a:lnTo>
                  <a:pt x="3073684" y="4099822"/>
                </a:lnTo>
                <a:lnTo>
                  <a:pt x="3085611" y="4116977"/>
                </a:lnTo>
                <a:lnTo>
                  <a:pt x="3066002" y="4126872"/>
                </a:lnTo>
                <a:lnTo>
                  <a:pt x="3052155" y="4147902"/>
                </a:lnTo>
                <a:lnTo>
                  <a:pt x="3057916" y="4180520"/>
                </a:lnTo>
                <a:lnTo>
                  <a:pt x="3056771" y="4198579"/>
                </a:lnTo>
                <a:lnTo>
                  <a:pt x="3034096" y="4198993"/>
                </a:lnTo>
                <a:lnTo>
                  <a:pt x="3020249" y="4215734"/>
                </a:lnTo>
                <a:lnTo>
                  <a:pt x="3020619" y="4240640"/>
                </a:lnTo>
                <a:lnTo>
                  <a:pt x="3051380" y="4265132"/>
                </a:lnTo>
                <a:lnTo>
                  <a:pt x="3076380" y="4271979"/>
                </a:lnTo>
                <a:lnTo>
                  <a:pt x="3077525" y="4302039"/>
                </a:lnTo>
                <a:lnTo>
                  <a:pt x="3054850" y="4320925"/>
                </a:lnTo>
                <a:lnTo>
                  <a:pt x="3052526" y="4359562"/>
                </a:lnTo>
                <a:lnTo>
                  <a:pt x="3035612" y="4372880"/>
                </a:lnTo>
                <a:lnTo>
                  <a:pt x="3031401" y="4388343"/>
                </a:lnTo>
                <a:lnTo>
                  <a:pt x="3051010" y="4422278"/>
                </a:lnTo>
                <a:lnTo>
                  <a:pt x="3073684" y="4441578"/>
                </a:lnTo>
                <a:lnTo>
                  <a:pt x="3062937" y="4439433"/>
                </a:lnTo>
                <a:lnTo>
                  <a:pt x="3062915" y="4439429"/>
                </a:lnTo>
                <a:lnTo>
                  <a:pt x="3062937" y="4439434"/>
                </a:lnTo>
                <a:lnTo>
                  <a:pt x="3042924" y="4439434"/>
                </a:lnTo>
                <a:lnTo>
                  <a:pt x="3034838" y="4447146"/>
                </a:lnTo>
                <a:lnTo>
                  <a:pt x="3018329" y="4459185"/>
                </a:lnTo>
                <a:lnTo>
                  <a:pt x="3027156" y="4489659"/>
                </a:lnTo>
                <a:lnTo>
                  <a:pt x="3017554" y="4490110"/>
                </a:lnTo>
                <a:lnTo>
                  <a:pt x="2987568" y="4479350"/>
                </a:lnTo>
                <a:lnTo>
                  <a:pt x="2952192" y="4457041"/>
                </a:lnTo>
                <a:lnTo>
                  <a:pt x="2916040" y="4438155"/>
                </a:lnTo>
                <a:lnTo>
                  <a:pt x="2900272" y="4417952"/>
                </a:lnTo>
                <a:lnTo>
                  <a:pt x="2899127" y="4398652"/>
                </a:lnTo>
                <a:lnTo>
                  <a:pt x="2879147" y="4376304"/>
                </a:lnTo>
                <a:lnTo>
                  <a:pt x="2854923" y="4319646"/>
                </a:lnTo>
                <a:lnTo>
                  <a:pt x="2854148" y="4287442"/>
                </a:lnTo>
                <a:lnTo>
                  <a:pt x="2870286" y="4261671"/>
                </a:lnTo>
                <a:lnTo>
                  <a:pt x="2831069" y="4251814"/>
                </a:lnTo>
                <a:lnTo>
                  <a:pt x="2843771" y="4222619"/>
                </a:lnTo>
                <a:lnTo>
                  <a:pt x="2834135" y="4167654"/>
                </a:lnTo>
                <a:lnTo>
                  <a:pt x="2864896" y="4178828"/>
                </a:lnTo>
                <a:lnTo>
                  <a:pt x="2856439" y="4110996"/>
                </a:lnTo>
                <a:lnTo>
                  <a:pt x="2837235" y="4102380"/>
                </a:lnTo>
                <a:lnTo>
                  <a:pt x="2842592" y="4143614"/>
                </a:lnTo>
                <a:lnTo>
                  <a:pt x="2825678" y="4138911"/>
                </a:lnTo>
                <a:lnTo>
                  <a:pt x="2818367" y="4091658"/>
                </a:lnTo>
                <a:lnTo>
                  <a:pt x="2809169" y="4029394"/>
                </a:lnTo>
                <a:lnTo>
                  <a:pt x="2814526" y="4006219"/>
                </a:lnTo>
                <a:lnTo>
                  <a:pt x="2798758" y="3972322"/>
                </a:lnTo>
                <a:lnTo>
                  <a:pt x="2787236" y="3933233"/>
                </a:lnTo>
                <a:lnTo>
                  <a:pt x="2797242" y="3931954"/>
                </a:lnTo>
                <a:lnTo>
                  <a:pt x="2800308" y="3875709"/>
                </a:lnTo>
                <a:lnTo>
                  <a:pt x="2806069" y="3821195"/>
                </a:lnTo>
                <a:lnTo>
                  <a:pt x="2806474" y="3770067"/>
                </a:lnTo>
                <a:lnTo>
                  <a:pt x="2791077" y="3718977"/>
                </a:lnTo>
                <a:lnTo>
                  <a:pt x="2793401" y="3690647"/>
                </a:lnTo>
                <a:lnTo>
                  <a:pt x="2783395" y="3649000"/>
                </a:lnTo>
                <a:lnTo>
                  <a:pt x="2792626" y="3606939"/>
                </a:lnTo>
                <a:lnTo>
                  <a:pt x="2788011" y="3540800"/>
                </a:lnTo>
                <a:lnTo>
                  <a:pt x="2788011" y="3469958"/>
                </a:lnTo>
                <a:lnTo>
                  <a:pt x="2788785" y="3393962"/>
                </a:lnTo>
                <a:lnTo>
                  <a:pt x="2781474" y="3338169"/>
                </a:lnTo>
                <a:lnTo>
                  <a:pt x="2771468" y="3289637"/>
                </a:lnTo>
                <a:lnTo>
                  <a:pt x="2771467" y="3289638"/>
                </a:lnTo>
                <a:lnTo>
                  <a:pt x="2743031" y="3269886"/>
                </a:lnTo>
                <a:lnTo>
                  <a:pt x="2739561" y="3255740"/>
                </a:lnTo>
                <a:lnTo>
                  <a:pt x="2683800" y="3221805"/>
                </a:lnTo>
                <a:lnTo>
                  <a:pt x="2632285" y="3184447"/>
                </a:lnTo>
                <a:lnTo>
                  <a:pt x="2610352" y="3163830"/>
                </a:lnTo>
                <a:lnTo>
                  <a:pt x="2596909" y="3135087"/>
                </a:lnTo>
                <a:lnTo>
                  <a:pt x="2600750" y="3125644"/>
                </a:lnTo>
                <a:lnTo>
                  <a:pt x="2574605" y="3080573"/>
                </a:lnTo>
                <a:lnTo>
                  <a:pt x="2544990" y="3017858"/>
                </a:lnTo>
                <a:lnTo>
                  <a:pt x="2516149" y="2949612"/>
                </a:lnTo>
                <a:lnTo>
                  <a:pt x="2504627" y="2934149"/>
                </a:lnTo>
                <a:lnTo>
                  <a:pt x="2495025" y="2908830"/>
                </a:lnTo>
                <a:lnTo>
                  <a:pt x="2473495" y="2886483"/>
                </a:lnTo>
                <a:lnTo>
                  <a:pt x="2453482" y="2872751"/>
                </a:lnTo>
                <a:lnTo>
                  <a:pt x="2461939" y="2857740"/>
                </a:lnTo>
                <a:lnTo>
                  <a:pt x="2447350" y="2825084"/>
                </a:lnTo>
                <a:lnTo>
                  <a:pt x="2455032" y="2800630"/>
                </a:lnTo>
                <a:lnTo>
                  <a:pt x="2476191" y="2779148"/>
                </a:lnTo>
                <a:lnTo>
                  <a:pt x="2479627" y="2793745"/>
                </a:lnTo>
                <a:lnTo>
                  <a:pt x="2472316" y="2801909"/>
                </a:lnTo>
                <a:lnTo>
                  <a:pt x="2473495" y="2814362"/>
                </a:lnTo>
                <a:lnTo>
                  <a:pt x="2473506" y="2814359"/>
                </a:lnTo>
                <a:lnTo>
                  <a:pt x="2473496" y="2814362"/>
                </a:lnTo>
                <a:lnTo>
                  <a:pt x="2472317" y="2801909"/>
                </a:lnTo>
                <a:lnTo>
                  <a:pt x="2479628" y="2793745"/>
                </a:lnTo>
                <a:lnTo>
                  <a:pt x="2476191" y="2779148"/>
                </a:lnTo>
                <a:lnTo>
                  <a:pt x="2490005" y="2754242"/>
                </a:lnTo>
                <a:lnTo>
                  <a:pt x="2483873" y="2739231"/>
                </a:lnTo>
                <a:lnTo>
                  <a:pt x="2473866" y="2754694"/>
                </a:lnTo>
                <a:lnTo>
                  <a:pt x="2457324" y="2740096"/>
                </a:lnTo>
                <a:lnTo>
                  <a:pt x="2462714" y="2730653"/>
                </a:lnTo>
                <a:lnTo>
                  <a:pt x="2458099" y="2699277"/>
                </a:lnTo>
                <a:lnTo>
                  <a:pt x="2466960" y="2694160"/>
                </a:lnTo>
                <a:lnTo>
                  <a:pt x="2471946" y="2673092"/>
                </a:lnTo>
                <a:lnTo>
                  <a:pt x="2482727" y="2651196"/>
                </a:lnTo>
                <a:lnTo>
                  <a:pt x="2480773" y="2637050"/>
                </a:lnTo>
                <a:lnTo>
                  <a:pt x="2495396" y="2629752"/>
                </a:lnTo>
                <a:lnTo>
                  <a:pt x="2514229" y="2616434"/>
                </a:lnTo>
                <a:lnTo>
                  <a:pt x="2541149" y="2635734"/>
                </a:lnTo>
                <a:lnTo>
                  <a:pt x="2546169" y="2634906"/>
                </a:lnTo>
                <a:lnTo>
                  <a:pt x="2541149" y="2635320"/>
                </a:lnTo>
                <a:lnTo>
                  <a:pt x="2514229" y="2616020"/>
                </a:lnTo>
                <a:lnTo>
                  <a:pt x="2510388" y="2605260"/>
                </a:lnTo>
                <a:lnTo>
                  <a:pt x="2520394" y="2602702"/>
                </a:lnTo>
                <a:lnTo>
                  <a:pt x="2519619" y="2585509"/>
                </a:lnTo>
                <a:lnTo>
                  <a:pt x="2526156" y="2573056"/>
                </a:lnTo>
                <a:lnTo>
                  <a:pt x="2539632" y="2570911"/>
                </a:lnTo>
                <a:lnTo>
                  <a:pt x="2551930" y="2549467"/>
                </a:lnTo>
                <a:lnTo>
                  <a:pt x="2562307" y="2531860"/>
                </a:lnTo>
                <a:lnTo>
                  <a:pt x="2552705" y="2523696"/>
                </a:lnTo>
                <a:lnTo>
                  <a:pt x="2558466" y="2503945"/>
                </a:lnTo>
                <a:lnTo>
                  <a:pt x="2553075" y="2472154"/>
                </a:lnTo>
                <a:lnTo>
                  <a:pt x="2558837" y="2463576"/>
                </a:lnTo>
                <a:lnTo>
                  <a:pt x="2556141" y="2434833"/>
                </a:lnTo>
                <a:lnTo>
                  <a:pt x="2545467" y="2416487"/>
                </a:lnTo>
                <a:lnTo>
                  <a:pt x="2545395" y="2416775"/>
                </a:lnTo>
                <a:lnTo>
                  <a:pt x="2536938" y="2406918"/>
                </a:lnTo>
                <a:lnTo>
                  <a:pt x="2531918" y="2388032"/>
                </a:lnTo>
                <a:lnTo>
                  <a:pt x="2539229" y="2379002"/>
                </a:lnTo>
                <a:lnTo>
                  <a:pt x="2532322" y="2376858"/>
                </a:lnTo>
                <a:lnTo>
                  <a:pt x="2527706" y="2365684"/>
                </a:lnTo>
                <a:lnTo>
                  <a:pt x="2514634" y="2355827"/>
                </a:lnTo>
                <a:lnTo>
                  <a:pt x="2502707" y="2357972"/>
                </a:lnTo>
                <a:lnTo>
                  <a:pt x="2496945" y="2369973"/>
                </a:lnTo>
                <a:lnTo>
                  <a:pt x="2485793" y="2378589"/>
                </a:lnTo>
                <a:lnTo>
                  <a:pt x="2479628" y="2380281"/>
                </a:lnTo>
                <a:lnTo>
                  <a:pt x="2476562" y="2387166"/>
                </a:lnTo>
                <a:lnTo>
                  <a:pt x="2488859" y="2405187"/>
                </a:lnTo>
                <a:lnTo>
                  <a:pt x="2481548" y="2410341"/>
                </a:lnTo>
                <a:lnTo>
                  <a:pt x="2477337" y="2415082"/>
                </a:lnTo>
                <a:lnTo>
                  <a:pt x="2464635" y="2416775"/>
                </a:lnTo>
                <a:lnTo>
                  <a:pt x="2460794" y="2396158"/>
                </a:lnTo>
                <a:lnTo>
                  <a:pt x="2456953" y="2402177"/>
                </a:lnTo>
                <a:lnTo>
                  <a:pt x="2448496" y="2400033"/>
                </a:lnTo>
                <a:lnTo>
                  <a:pt x="2443510" y="2386715"/>
                </a:lnTo>
                <a:lnTo>
                  <a:pt x="2432358" y="2383743"/>
                </a:lnTo>
                <a:lnTo>
                  <a:pt x="2425821" y="2380281"/>
                </a:lnTo>
                <a:lnTo>
                  <a:pt x="2414265" y="2380281"/>
                </a:lnTo>
                <a:lnTo>
                  <a:pt x="2412749" y="2387580"/>
                </a:lnTo>
                <a:lnTo>
                  <a:pt x="2410053" y="2382426"/>
                </a:lnTo>
                <a:lnTo>
                  <a:pt x="2411974" y="2375993"/>
                </a:lnTo>
                <a:lnTo>
                  <a:pt x="2414265" y="2368694"/>
                </a:lnTo>
                <a:lnTo>
                  <a:pt x="2413894" y="2362261"/>
                </a:lnTo>
                <a:lnTo>
                  <a:pt x="2417735" y="2358837"/>
                </a:lnTo>
                <a:lnTo>
                  <a:pt x="2417515" y="2358608"/>
                </a:lnTo>
                <a:lnTo>
                  <a:pt x="2413894" y="2362261"/>
                </a:lnTo>
                <a:lnTo>
                  <a:pt x="2414264" y="2368694"/>
                </a:lnTo>
                <a:lnTo>
                  <a:pt x="2411973" y="2375579"/>
                </a:lnTo>
                <a:lnTo>
                  <a:pt x="2410053" y="2382012"/>
                </a:lnTo>
                <a:lnTo>
                  <a:pt x="2396206" y="2374713"/>
                </a:lnTo>
                <a:lnTo>
                  <a:pt x="2390815" y="2367829"/>
                </a:lnTo>
                <a:lnTo>
                  <a:pt x="2394285" y="2361847"/>
                </a:lnTo>
                <a:lnTo>
                  <a:pt x="2393510" y="2354548"/>
                </a:lnTo>
                <a:lnTo>
                  <a:pt x="2386603" y="2346384"/>
                </a:lnTo>
                <a:lnTo>
                  <a:pt x="2376193" y="2339499"/>
                </a:lnTo>
                <a:lnTo>
                  <a:pt x="2367365" y="2335211"/>
                </a:lnTo>
                <a:lnTo>
                  <a:pt x="2365815" y="2324902"/>
                </a:lnTo>
                <a:lnTo>
                  <a:pt x="2358909" y="2318883"/>
                </a:lnTo>
                <a:lnTo>
                  <a:pt x="2360425" y="2328777"/>
                </a:lnTo>
                <a:lnTo>
                  <a:pt x="2354663" y="2337355"/>
                </a:lnTo>
                <a:lnTo>
                  <a:pt x="2348902" y="2327498"/>
                </a:lnTo>
                <a:lnTo>
                  <a:pt x="2340816" y="2324488"/>
                </a:lnTo>
                <a:lnTo>
                  <a:pt x="2337379" y="2317190"/>
                </a:lnTo>
                <a:lnTo>
                  <a:pt x="2337750" y="2306430"/>
                </a:lnTo>
                <a:lnTo>
                  <a:pt x="2342366" y="2295708"/>
                </a:lnTo>
                <a:lnTo>
                  <a:pt x="2335055" y="2291005"/>
                </a:lnTo>
                <a:lnTo>
                  <a:pt x="2341591" y="2284534"/>
                </a:lnTo>
                <a:lnTo>
                  <a:pt x="2341591" y="2284534"/>
                </a:lnTo>
                <a:lnTo>
                  <a:pt x="2333135" y="2273812"/>
                </a:lnTo>
                <a:lnTo>
                  <a:pt x="2321208" y="2260080"/>
                </a:lnTo>
                <a:lnTo>
                  <a:pt x="2316222" y="2248493"/>
                </a:lnTo>
                <a:lnTo>
                  <a:pt x="2305845" y="2237733"/>
                </a:lnTo>
                <a:lnTo>
                  <a:pt x="2293143" y="2222308"/>
                </a:lnTo>
                <a:lnTo>
                  <a:pt x="2296613" y="2217154"/>
                </a:lnTo>
                <a:lnTo>
                  <a:pt x="2300858" y="2222308"/>
                </a:lnTo>
                <a:lnTo>
                  <a:pt x="2302779" y="2220164"/>
                </a:lnTo>
                <a:lnTo>
                  <a:pt x="2311606" y="2218433"/>
                </a:lnTo>
                <a:lnTo>
                  <a:pt x="2315447" y="2210683"/>
                </a:lnTo>
                <a:lnTo>
                  <a:pt x="2319288" y="2210683"/>
                </a:lnTo>
                <a:lnTo>
                  <a:pt x="2320063" y="2193941"/>
                </a:lnTo>
                <a:lnTo>
                  <a:pt x="2326228" y="2192662"/>
                </a:lnTo>
                <a:lnTo>
                  <a:pt x="2331990" y="2192662"/>
                </a:lnTo>
                <a:lnTo>
                  <a:pt x="2338896" y="2183633"/>
                </a:lnTo>
                <a:lnTo>
                  <a:pt x="2346207" y="2190518"/>
                </a:lnTo>
                <a:lnTo>
                  <a:pt x="2348903" y="2186229"/>
                </a:lnTo>
                <a:lnTo>
                  <a:pt x="2354294" y="2182805"/>
                </a:lnTo>
                <a:lnTo>
                  <a:pt x="2364300" y="2172911"/>
                </a:lnTo>
                <a:lnTo>
                  <a:pt x="2365816" y="2166063"/>
                </a:lnTo>
                <a:lnTo>
                  <a:pt x="2364300" y="2172910"/>
                </a:lnTo>
                <a:lnTo>
                  <a:pt x="2354294" y="2182805"/>
                </a:lnTo>
                <a:lnTo>
                  <a:pt x="2348903" y="2186228"/>
                </a:lnTo>
                <a:lnTo>
                  <a:pt x="2346207" y="2190517"/>
                </a:lnTo>
                <a:lnTo>
                  <a:pt x="2338896" y="2183633"/>
                </a:lnTo>
                <a:lnTo>
                  <a:pt x="2331989" y="2192662"/>
                </a:lnTo>
                <a:lnTo>
                  <a:pt x="2326228" y="2192662"/>
                </a:lnTo>
                <a:lnTo>
                  <a:pt x="2320063" y="2193941"/>
                </a:lnTo>
                <a:lnTo>
                  <a:pt x="2319288" y="2210682"/>
                </a:lnTo>
                <a:lnTo>
                  <a:pt x="2315447" y="2210682"/>
                </a:lnTo>
                <a:lnTo>
                  <a:pt x="2311606" y="2218433"/>
                </a:lnTo>
                <a:lnTo>
                  <a:pt x="2302779" y="2220163"/>
                </a:lnTo>
                <a:lnTo>
                  <a:pt x="2299308" y="2209403"/>
                </a:lnTo>
                <a:lnTo>
                  <a:pt x="2291222" y="2206394"/>
                </a:lnTo>
                <a:lnTo>
                  <a:pt x="2291222" y="2206394"/>
                </a:lnTo>
                <a:lnTo>
                  <a:pt x="2287786" y="2214144"/>
                </a:lnTo>
                <a:lnTo>
                  <a:pt x="2272018" y="2213693"/>
                </a:lnTo>
                <a:lnTo>
                  <a:pt x="2262786" y="2210683"/>
                </a:lnTo>
                <a:lnTo>
                  <a:pt x="2252409" y="2203384"/>
                </a:lnTo>
                <a:lnTo>
                  <a:pt x="2237416" y="2201240"/>
                </a:lnTo>
                <a:lnTo>
                  <a:pt x="2230476" y="2194393"/>
                </a:lnTo>
                <a:lnTo>
                  <a:pt x="2230511" y="2194233"/>
                </a:lnTo>
                <a:lnTo>
                  <a:pt x="2217032" y="2188374"/>
                </a:lnTo>
                <a:lnTo>
                  <a:pt x="2200860" y="2187960"/>
                </a:lnTo>
                <a:lnTo>
                  <a:pt x="2188967" y="2181075"/>
                </a:lnTo>
                <a:lnTo>
                  <a:pt x="2175894" y="2166892"/>
                </a:lnTo>
                <a:lnTo>
                  <a:pt x="2175899" y="2166866"/>
                </a:lnTo>
                <a:lnTo>
                  <a:pt x="2175894" y="2166891"/>
                </a:lnTo>
                <a:lnTo>
                  <a:pt x="2149345" y="2129984"/>
                </a:lnTo>
                <a:lnTo>
                  <a:pt x="2137048" y="2118810"/>
                </a:lnTo>
                <a:lnTo>
                  <a:pt x="2115889" y="2110232"/>
                </a:lnTo>
                <a:lnTo>
                  <a:pt x="2100896" y="2112377"/>
                </a:lnTo>
                <a:lnTo>
                  <a:pt x="2077851" y="2125243"/>
                </a:lnTo>
                <a:lnTo>
                  <a:pt x="2064003" y="2129118"/>
                </a:lnTo>
                <a:lnTo>
                  <a:pt x="2045911" y="2119675"/>
                </a:lnTo>
                <a:lnTo>
                  <a:pt x="2026706" y="2113242"/>
                </a:lnTo>
                <a:lnTo>
                  <a:pt x="2003627" y="2097779"/>
                </a:lnTo>
                <a:lnTo>
                  <a:pt x="1984389" y="2093077"/>
                </a:lnTo>
                <a:lnTo>
                  <a:pt x="1956324" y="2076749"/>
                </a:lnTo>
                <a:lnTo>
                  <a:pt x="1935940" y="2060872"/>
                </a:lnTo>
                <a:lnTo>
                  <a:pt x="1930179" y="2051843"/>
                </a:lnTo>
                <a:lnTo>
                  <a:pt x="1915961" y="2049699"/>
                </a:lnTo>
                <a:lnTo>
                  <a:pt x="1889816" y="2038977"/>
                </a:lnTo>
                <a:lnTo>
                  <a:pt x="1880584" y="2023063"/>
                </a:lnTo>
                <a:lnTo>
                  <a:pt x="1855214" y="2003763"/>
                </a:lnTo>
                <a:lnTo>
                  <a:pt x="1844837" y="1982281"/>
                </a:lnTo>
                <a:lnTo>
                  <a:pt x="1840996" y="1965953"/>
                </a:lnTo>
                <a:lnTo>
                  <a:pt x="1849824" y="1962115"/>
                </a:lnTo>
                <a:lnTo>
                  <a:pt x="1848678" y="1952221"/>
                </a:lnTo>
                <a:lnTo>
                  <a:pt x="1856360" y="1943643"/>
                </a:lnTo>
                <a:lnTo>
                  <a:pt x="1857505" y="1932055"/>
                </a:lnTo>
                <a:lnTo>
                  <a:pt x="1850969" y="1916593"/>
                </a:lnTo>
                <a:lnTo>
                  <a:pt x="1850969" y="1902861"/>
                </a:lnTo>
                <a:lnTo>
                  <a:pt x="1844837" y="1885668"/>
                </a:lnTo>
                <a:lnTo>
                  <a:pt x="1826374" y="1851319"/>
                </a:lnTo>
                <a:lnTo>
                  <a:pt x="1804845" y="1825134"/>
                </a:lnTo>
                <a:lnTo>
                  <a:pt x="1795613" y="1803690"/>
                </a:lnTo>
                <a:lnTo>
                  <a:pt x="1776004" y="1789958"/>
                </a:lnTo>
                <a:lnTo>
                  <a:pt x="1772534" y="1781794"/>
                </a:lnTo>
                <a:lnTo>
                  <a:pt x="1781395" y="1760322"/>
                </a:lnTo>
                <a:lnTo>
                  <a:pt x="1769098" y="1752158"/>
                </a:lnTo>
                <a:lnTo>
                  <a:pt x="1757541" y="1735416"/>
                </a:lnTo>
                <a:lnTo>
                  <a:pt x="1756396" y="1711790"/>
                </a:lnTo>
                <a:lnTo>
                  <a:pt x="1743323" y="1709232"/>
                </a:lnTo>
                <a:lnTo>
                  <a:pt x="1732171" y="1691211"/>
                </a:lnTo>
                <a:lnTo>
                  <a:pt x="1724085" y="1674469"/>
                </a:lnTo>
                <a:lnTo>
                  <a:pt x="1726006" y="1663709"/>
                </a:lnTo>
                <a:lnTo>
                  <a:pt x="1718728" y="1638390"/>
                </a:lnTo>
                <a:lnTo>
                  <a:pt x="1716774" y="1612204"/>
                </a:lnTo>
                <a:lnTo>
                  <a:pt x="1721019" y="1599339"/>
                </a:lnTo>
                <a:lnTo>
                  <a:pt x="1706397" y="1586020"/>
                </a:lnTo>
                <a:lnTo>
                  <a:pt x="1697165" y="1586885"/>
                </a:lnTo>
                <a:lnTo>
                  <a:pt x="1685643" y="1577855"/>
                </a:lnTo>
                <a:lnTo>
                  <a:pt x="1676815" y="1591587"/>
                </a:lnTo>
                <a:lnTo>
                  <a:pt x="1676411" y="1607915"/>
                </a:lnTo>
                <a:lnTo>
                  <a:pt x="1671795" y="1633650"/>
                </a:lnTo>
                <a:lnTo>
                  <a:pt x="1676815" y="1647419"/>
                </a:lnTo>
                <a:lnTo>
                  <a:pt x="1689888" y="1671008"/>
                </a:lnTo>
                <a:lnTo>
                  <a:pt x="1691808" y="1678758"/>
                </a:lnTo>
                <a:lnTo>
                  <a:pt x="1695245" y="1681316"/>
                </a:lnTo>
                <a:lnTo>
                  <a:pt x="1695649" y="1693355"/>
                </a:lnTo>
                <a:lnTo>
                  <a:pt x="1700636" y="1692490"/>
                </a:lnTo>
                <a:lnTo>
                  <a:pt x="1700636" y="1714800"/>
                </a:lnTo>
                <a:lnTo>
                  <a:pt x="1706397" y="1723415"/>
                </a:lnTo>
                <a:lnTo>
                  <a:pt x="1709092" y="1735416"/>
                </a:lnTo>
                <a:lnTo>
                  <a:pt x="1721794" y="1752610"/>
                </a:lnTo>
                <a:lnTo>
                  <a:pt x="1724085" y="1784352"/>
                </a:lnTo>
                <a:lnTo>
                  <a:pt x="1728701" y="1799401"/>
                </a:lnTo>
                <a:lnTo>
                  <a:pt x="1733317" y="1815691"/>
                </a:lnTo>
                <a:lnTo>
                  <a:pt x="1731396" y="1833750"/>
                </a:lnTo>
                <a:lnTo>
                  <a:pt x="1743694" y="1835029"/>
                </a:lnTo>
                <a:lnTo>
                  <a:pt x="1751409" y="1850491"/>
                </a:lnTo>
                <a:lnTo>
                  <a:pt x="1758687" y="1865503"/>
                </a:lnTo>
                <a:lnTo>
                  <a:pt x="1756766" y="1871936"/>
                </a:lnTo>
                <a:lnTo>
                  <a:pt x="1743694" y="1884389"/>
                </a:lnTo>
                <a:lnTo>
                  <a:pt x="1739078" y="1884389"/>
                </a:lnTo>
                <a:lnTo>
                  <a:pt x="1735641" y="1863358"/>
                </a:lnTo>
                <a:lnTo>
                  <a:pt x="1721794" y="1844021"/>
                </a:lnTo>
                <a:lnTo>
                  <a:pt x="1705656" y="1827279"/>
                </a:lnTo>
                <a:lnTo>
                  <a:pt x="1693729" y="1818701"/>
                </a:lnTo>
                <a:lnTo>
                  <a:pt x="1699490" y="1793382"/>
                </a:lnTo>
                <a:lnTo>
                  <a:pt x="1699086" y="1775333"/>
                </a:lnTo>
                <a:lnTo>
                  <a:pt x="1689113" y="1764611"/>
                </a:lnTo>
                <a:lnTo>
                  <a:pt x="1674120" y="1749148"/>
                </a:lnTo>
                <a:lnTo>
                  <a:pt x="1669875" y="1753889"/>
                </a:lnTo>
                <a:lnTo>
                  <a:pt x="1664889" y="1744859"/>
                </a:lnTo>
                <a:lnTo>
                  <a:pt x="1651043" y="1736696"/>
                </a:lnTo>
                <a:lnTo>
                  <a:pt x="1639892" y="1716944"/>
                </a:lnTo>
                <a:lnTo>
                  <a:pt x="1642956" y="1713972"/>
                </a:lnTo>
                <a:lnTo>
                  <a:pt x="1652963" y="1715665"/>
                </a:lnTo>
                <a:lnTo>
                  <a:pt x="1666035" y="1703212"/>
                </a:lnTo>
                <a:lnTo>
                  <a:pt x="1670650" y="1687749"/>
                </a:lnTo>
                <a:lnTo>
                  <a:pt x="1656804" y="1663709"/>
                </a:lnTo>
                <a:lnTo>
                  <a:pt x="1644135" y="1653852"/>
                </a:lnTo>
                <a:lnTo>
                  <a:pt x="1640260" y="1632371"/>
                </a:lnTo>
                <a:lnTo>
                  <a:pt x="1637194" y="1610473"/>
                </a:lnTo>
                <a:lnTo>
                  <a:pt x="1633725" y="1583010"/>
                </a:lnTo>
                <a:lnTo>
                  <a:pt x="1632580" y="1552536"/>
                </a:lnTo>
                <a:lnTo>
                  <a:pt x="1632985" y="1552502"/>
                </a:lnTo>
                <a:lnTo>
                  <a:pt x="1634129" y="1535338"/>
                </a:lnTo>
                <a:lnTo>
                  <a:pt x="1624122" y="1515587"/>
                </a:lnTo>
                <a:lnTo>
                  <a:pt x="1613744" y="1511712"/>
                </a:lnTo>
                <a:lnTo>
                  <a:pt x="1614116" y="1501442"/>
                </a:lnTo>
                <a:lnTo>
                  <a:pt x="1600672" y="1500125"/>
                </a:lnTo>
                <a:lnTo>
                  <a:pt x="1594507" y="1490682"/>
                </a:lnTo>
                <a:lnTo>
                  <a:pt x="1572203" y="1487258"/>
                </a:lnTo>
                <a:lnTo>
                  <a:pt x="1567621" y="1481691"/>
                </a:lnTo>
                <a:lnTo>
                  <a:pt x="1571461" y="1462766"/>
                </a:lnTo>
                <a:lnTo>
                  <a:pt x="1559131" y="1428004"/>
                </a:lnTo>
                <a:lnTo>
                  <a:pt x="1557210" y="1379923"/>
                </a:lnTo>
                <a:lnTo>
                  <a:pt x="1561085" y="1371759"/>
                </a:lnTo>
                <a:lnTo>
                  <a:pt x="1554919" y="1359757"/>
                </a:lnTo>
                <a:lnTo>
                  <a:pt x="1547607" y="1330977"/>
                </a:lnTo>
                <a:lnTo>
                  <a:pt x="1556840" y="1303061"/>
                </a:lnTo>
                <a:lnTo>
                  <a:pt x="1552224" y="1284589"/>
                </a:lnTo>
                <a:lnTo>
                  <a:pt x="1570686" y="1256711"/>
                </a:lnTo>
                <a:lnTo>
                  <a:pt x="1584130" y="1228344"/>
                </a:lnTo>
                <a:lnTo>
                  <a:pt x="1589520" y="1203025"/>
                </a:lnTo>
                <a:lnTo>
                  <a:pt x="1615665" y="1172100"/>
                </a:lnTo>
                <a:lnTo>
                  <a:pt x="1634903" y="1142078"/>
                </a:lnTo>
                <a:lnTo>
                  <a:pt x="1654109" y="1112018"/>
                </a:lnTo>
                <a:lnTo>
                  <a:pt x="1674120" y="1067361"/>
                </a:lnTo>
                <a:lnTo>
                  <a:pt x="1682947" y="1038581"/>
                </a:lnTo>
                <a:lnTo>
                  <a:pt x="1684868" y="1022704"/>
                </a:lnTo>
                <a:lnTo>
                  <a:pt x="1691404" y="1016271"/>
                </a:lnTo>
                <a:lnTo>
                  <a:pt x="1719469" y="1027858"/>
                </a:lnTo>
                <a:lnTo>
                  <a:pt x="1714112" y="1059197"/>
                </a:lnTo>
                <a:lnTo>
                  <a:pt x="1725264" y="1050620"/>
                </a:lnTo>
                <a:lnTo>
                  <a:pt x="1736383" y="1023570"/>
                </a:lnTo>
                <a:lnTo>
                  <a:pt x="1744465" y="996079"/>
                </a:lnTo>
                <a:lnTo>
                  <a:pt x="1740998" y="996079"/>
                </a:lnTo>
                <a:lnTo>
                  <a:pt x="1714853" y="963462"/>
                </a:lnTo>
                <a:lnTo>
                  <a:pt x="1707171" y="948865"/>
                </a:lnTo>
                <a:lnTo>
                  <a:pt x="1674120" y="935547"/>
                </a:lnTo>
                <a:lnTo>
                  <a:pt x="1680252" y="905939"/>
                </a:lnTo>
                <a:lnTo>
                  <a:pt x="1697569" y="886188"/>
                </a:lnTo>
                <a:lnTo>
                  <a:pt x="1677960" y="872005"/>
                </a:lnTo>
                <a:lnTo>
                  <a:pt x="1692953" y="845820"/>
                </a:lnTo>
                <a:lnTo>
                  <a:pt x="1682947" y="822194"/>
                </a:lnTo>
                <a:lnTo>
                  <a:pt x="1694874" y="805453"/>
                </a:lnTo>
                <a:lnTo>
                  <a:pt x="1719469" y="790028"/>
                </a:lnTo>
                <a:lnTo>
                  <a:pt x="1734091" y="770277"/>
                </a:lnTo>
                <a:lnTo>
                  <a:pt x="1734086" y="770272"/>
                </a:lnTo>
                <a:lnTo>
                  <a:pt x="1719469" y="790015"/>
                </a:lnTo>
                <a:lnTo>
                  <a:pt x="1694874" y="805440"/>
                </a:lnTo>
                <a:lnTo>
                  <a:pt x="1691808" y="793852"/>
                </a:lnTo>
                <a:lnTo>
                  <a:pt x="1679881" y="783544"/>
                </a:lnTo>
                <a:lnTo>
                  <a:pt x="1695649" y="755666"/>
                </a:lnTo>
                <a:lnTo>
                  <a:pt x="1687967" y="729444"/>
                </a:lnTo>
                <a:lnTo>
                  <a:pt x="1701040" y="699834"/>
                </a:lnTo>
                <a:lnTo>
                  <a:pt x="1681431" y="697689"/>
                </a:lnTo>
                <a:lnTo>
                  <a:pt x="1647202" y="696410"/>
                </a:lnTo>
                <a:lnTo>
                  <a:pt x="1629512" y="687381"/>
                </a:lnTo>
                <a:lnTo>
                  <a:pt x="1613375" y="654763"/>
                </a:lnTo>
                <a:lnTo>
                  <a:pt x="1597977" y="648744"/>
                </a:lnTo>
                <a:lnTo>
                  <a:pt x="1570686" y="638021"/>
                </a:lnTo>
                <a:lnTo>
                  <a:pt x="1538780" y="640580"/>
                </a:lnTo>
                <a:lnTo>
                  <a:pt x="1509535" y="626434"/>
                </a:lnTo>
                <a:lnTo>
                  <a:pt x="1497238" y="612665"/>
                </a:lnTo>
                <a:lnTo>
                  <a:pt x="1466881" y="619135"/>
                </a:lnTo>
                <a:lnTo>
                  <a:pt x="1449935" y="641445"/>
                </a:lnTo>
                <a:lnTo>
                  <a:pt x="1436120" y="642724"/>
                </a:lnTo>
                <a:lnTo>
                  <a:pt x="1404956" y="650023"/>
                </a:lnTo>
                <a:lnTo>
                  <a:pt x="1375744" y="659917"/>
                </a:lnTo>
                <a:lnTo>
                  <a:pt x="1344984" y="667216"/>
                </a:lnTo>
                <a:lnTo>
                  <a:pt x="1360348" y="648330"/>
                </a:lnTo>
                <a:lnTo>
                  <a:pt x="1399969" y="617819"/>
                </a:lnTo>
                <a:lnTo>
                  <a:pt x="1432246" y="607962"/>
                </a:lnTo>
                <a:lnTo>
                  <a:pt x="1434167" y="600663"/>
                </a:lnTo>
                <a:lnTo>
                  <a:pt x="1389964" y="617819"/>
                </a:lnTo>
                <a:lnTo>
                  <a:pt x="1354587" y="638435"/>
                </a:lnTo>
                <a:lnTo>
                  <a:pt x="1301150" y="660745"/>
                </a:lnTo>
                <a:lnTo>
                  <a:pt x="1301926" y="676208"/>
                </a:lnTo>
                <a:lnTo>
                  <a:pt x="1259239" y="698555"/>
                </a:lnTo>
                <a:lnTo>
                  <a:pt x="1222716" y="712287"/>
                </a:lnTo>
                <a:lnTo>
                  <a:pt x="1191181" y="721730"/>
                </a:lnTo>
                <a:lnTo>
                  <a:pt x="1172347" y="735915"/>
                </a:lnTo>
                <a:lnTo>
                  <a:pt x="1121978" y="752205"/>
                </a:lnTo>
                <a:lnTo>
                  <a:pt x="1100044" y="767254"/>
                </a:lnTo>
                <a:lnTo>
                  <a:pt x="1061230" y="781399"/>
                </a:lnTo>
                <a:lnTo>
                  <a:pt x="1047753" y="778841"/>
                </a:lnTo>
                <a:lnTo>
                  <a:pt x="1018542" y="787833"/>
                </a:lnTo>
                <a:lnTo>
                  <a:pt x="985456" y="798592"/>
                </a:lnTo>
                <a:lnTo>
                  <a:pt x="956650" y="809314"/>
                </a:lnTo>
                <a:lnTo>
                  <a:pt x="908571" y="818344"/>
                </a:lnTo>
                <a:lnTo>
                  <a:pt x="910492" y="813190"/>
                </a:lnTo>
                <a:lnTo>
                  <a:pt x="949339" y="798141"/>
                </a:lnTo>
                <a:lnTo>
                  <a:pt x="980874" y="788284"/>
                </a:lnTo>
                <a:lnTo>
                  <a:pt x="1022014" y="770677"/>
                </a:lnTo>
                <a:lnTo>
                  <a:pt x="1053144" y="766802"/>
                </a:lnTo>
                <a:lnTo>
                  <a:pt x="1076593" y="753936"/>
                </a:lnTo>
                <a:lnTo>
                  <a:pt x="1126188" y="734598"/>
                </a:lnTo>
                <a:lnTo>
                  <a:pt x="1137341" y="728163"/>
                </a:lnTo>
                <a:lnTo>
                  <a:pt x="1164665" y="716989"/>
                </a:lnTo>
                <a:lnTo>
                  <a:pt x="1191955" y="692949"/>
                </a:lnTo>
                <a:lnTo>
                  <a:pt x="1221942" y="674515"/>
                </a:lnTo>
                <a:lnTo>
                  <a:pt x="1187340" y="684372"/>
                </a:lnTo>
                <a:lnTo>
                  <a:pt x="1185420" y="678352"/>
                </a:lnTo>
                <a:lnTo>
                  <a:pt x="1162340" y="689977"/>
                </a:lnTo>
                <a:lnTo>
                  <a:pt x="1164261" y="674063"/>
                </a:lnTo>
                <a:lnTo>
                  <a:pt x="1146976" y="685237"/>
                </a:lnTo>
                <a:lnTo>
                  <a:pt x="1154659" y="669774"/>
                </a:lnTo>
                <a:lnTo>
                  <a:pt x="1120057" y="682227"/>
                </a:lnTo>
                <a:lnTo>
                  <a:pt x="1106580" y="682227"/>
                </a:lnTo>
                <a:lnTo>
                  <a:pt x="1123898" y="663341"/>
                </a:lnTo>
                <a:lnTo>
                  <a:pt x="1139665" y="652167"/>
                </a:lnTo>
                <a:lnTo>
                  <a:pt x="1137745" y="640580"/>
                </a:lnTo>
                <a:lnTo>
                  <a:pt x="1103143" y="646599"/>
                </a:lnTo>
                <a:lnTo>
                  <a:pt x="1100818" y="632002"/>
                </a:lnTo>
                <a:lnTo>
                  <a:pt x="1093912" y="624703"/>
                </a:lnTo>
                <a:lnTo>
                  <a:pt x="1113116" y="607097"/>
                </a:lnTo>
                <a:lnTo>
                  <a:pt x="1111599" y="594230"/>
                </a:lnTo>
                <a:lnTo>
                  <a:pt x="1139665" y="575758"/>
                </a:lnTo>
                <a:lnTo>
                  <a:pt x="1176187" y="559016"/>
                </a:lnTo>
                <a:lnTo>
                  <a:pt x="1201557" y="543140"/>
                </a:lnTo>
                <a:lnTo>
                  <a:pt x="1221167" y="540958"/>
                </a:lnTo>
                <a:lnTo>
                  <a:pt x="1230027" y="545698"/>
                </a:lnTo>
                <a:lnTo>
                  <a:pt x="1263449" y="531100"/>
                </a:lnTo>
                <a:lnTo>
                  <a:pt x="1275780" y="534110"/>
                </a:lnTo>
                <a:lnTo>
                  <a:pt x="1301926" y="524216"/>
                </a:lnTo>
                <a:lnTo>
                  <a:pt x="1314223" y="510484"/>
                </a:lnTo>
                <a:lnTo>
                  <a:pt x="1308832" y="504917"/>
                </a:lnTo>
                <a:lnTo>
                  <a:pt x="1337302" y="493742"/>
                </a:lnTo>
                <a:lnTo>
                  <a:pt x="1324230" y="493742"/>
                </a:lnTo>
                <a:lnTo>
                  <a:pt x="1294986" y="500176"/>
                </a:lnTo>
                <a:lnTo>
                  <a:pt x="1280766" y="507061"/>
                </a:lnTo>
                <a:lnTo>
                  <a:pt x="1272311" y="500176"/>
                </a:lnTo>
                <a:lnTo>
                  <a:pt x="1239259" y="504051"/>
                </a:lnTo>
                <a:lnTo>
                  <a:pt x="1217325" y="496339"/>
                </a:lnTo>
                <a:lnTo>
                  <a:pt x="1223087" y="484751"/>
                </a:lnTo>
                <a:lnTo>
                  <a:pt x="1218470" y="466694"/>
                </a:lnTo>
                <a:lnTo>
                  <a:pt x="1262304" y="454692"/>
                </a:lnTo>
                <a:lnTo>
                  <a:pt x="1325376" y="440095"/>
                </a:lnTo>
                <a:lnTo>
                  <a:pt x="1341514" y="440095"/>
                </a:lnTo>
                <a:lnTo>
                  <a:pt x="1320761" y="455106"/>
                </a:lnTo>
                <a:lnTo>
                  <a:pt x="1364963" y="453827"/>
                </a:lnTo>
                <a:lnTo>
                  <a:pt x="1370725" y="435355"/>
                </a:lnTo>
                <a:lnTo>
                  <a:pt x="1359607" y="423768"/>
                </a:lnTo>
                <a:lnTo>
                  <a:pt x="1363447" y="409585"/>
                </a:lnTo>
                <a:lnTo>
                  <a:pt x="1360348" y="397131"/>
                </a:lnTo>
                <a:lnTo>
                  <a:pt x="1344984" y="388139"/>
                </a:lnTo>
                <a:lnTo>
                  <a:pt x="1374970" y="372264"/>
                </a:lnTo>
                <a:lnTo>
                  <a:pt x="1411896" y="371812"/>
                </a:lnTo>
                <a:lnTo>
                  <a:pt x="1453035" y="358494"/>
                </a:lnTo>
                <a:lnTo>
                  <a:pt x="1476079" y="344347"/>
                </a:lnTo>
                <a:lnTo>
                  <a:pt x="1513780" y="331029"/>
                </a:lnTo>
                <a:lnTo>
                  <a:pt x="1536860" y="328020"/>
                </a:lnTo>
                <a:lnTo>
                  <a:pt x="1589520" y="315567"/>
                </a:lnTo>
                <a:lnTo>
                  <a:pt x="1604917" y="317298"/>
                </a:lnTo>
                <a:lnTo>
                  <a:pt x="1654109" y="302248"/>
                </a:lnTo>
                <a:lnTo>
                  <a:pt x="1675265" y="307854"/>
                </a:lnTo>
                <a:lnTo>
                  <a:pt x="1672570" y="320721"/>
                </a:lnTo>
                <a:lnTo>
                  <a:pt x="1688709" y="315567"/>
                </a:lnTo>
                <a:lnTo>
                  <a:pt x="1718728" y="317298"/>
                </a:lnTo>
                <a:lnTo>
                  <a:pt x="1709092" y="323731"/>
                </a:lnTo>
                <a:lnTo>
                  <a:pt x="1732946" y="328434"/>
                </a:lnTo>
                <a:lnTo>
                  <a:pt x="1756025" y="325875"/>
                </a:lnTo>
                <a:lnTo>
                  <a:pt x="1785607" y="334453"/>
                </a:lnTo>
                <a:lnTo>
                  <a:pt x="1819838" y="337049"/>
                </a:lnTo>
                <a:lnTo>
                  <a:pt x="1830215" y="340885"/>
                </a:lnTo>
                <a:lnTo>
                  <a:pt x="1861751" y="336598"/>
                </a:lnTo>
                <a:lnTo>
                  <a:pt x="1881359" y="345212"/>
                </a:lnTo>
                <a:lnTo>
                  <a:pt x="1898273" y="348637"/>
                </a:lnTo>
                <a:lnTo>
                  <a:pt x="1781395" y="457251"/>
                </a:lnTo>
                <a:lnTo>
                  <a:pt x="1611049" y="631137"/>
                </a:lnTo>
                <a:lnTo>
                  <a:pt x="1611061" y="631137"/>
                </a:lnTo>
                <a:lnTo>
                  <a:pt x="1781395" y="457264"/>
                </a:lnTo>
                <a:lnTo>
                  <a:pt x="1898272" y="348649"/>
                </a:lnTo>
                <a:lnTo>
                  <a:pt x="1926338" y="355949"/>
                </a:lnTo>
                <a:lnTo>
                  <a:pt x="1942476" y="369680"/>
                </a:lnTo>
                <a:lnTo>
                  <a:pt x="1960164" y="372276"/>
                </a:lnTo>
                <a:lnTo>
                  <a:pt x="1989780" y="360237"/>
                </a:lnTo>
                <a:lnTo>
                  <a:pt x="2023606" y="351660"/>
                </a:lnTo>
                <a:lnTo>
                  <a:pt x="2048606" y="354671"/>
                </a:lnTo>
                <a:lnTo>
                  <a:pt x="2090923" y="342216"/>
                </a:lnTo>
                <a:lnTo>
                  <a:pt x="2130140" y="334919"/>
                </a:lnTo>
                <a:lnTo>
                  <a:pt x="2131286" y="346505"/>
                </a:lnTo>
                <a:lnTo>
                  <a:pt x="2152815" y="340073"/>
                </a:lnTo>
                <a:lnTo>
                  <a:pt x="2171278" y="326754"/>
                </a:lnTo>
                <a:lnTo>
                  <a:pt x="2181251" y="330178"/>
                </a:lnTo>
                <a:lnTo>
                  <a:pt x="2187787" y="355085"/>
                </a:lnTo>
                <a:lnTo>
                  <a:pt x="2233170" y="335746"/>
                </a:lnTo>
                <a:lnTo>
                  <a:pt x="2214337" y="358095"/>
                </a:lnTo>
                <a:lnTo>
                  <a:pt x="2242773" y="352939"/>
                </a:lnTo>
                <a:lnTo>
                  <a:pt x="2258540" y="344362"/>
                </a:lnTo>
                <a:lnTo>
                  <a:pt x="2280070" y="346053"/>
                </a:lnTo>
                <a:lnTo>
                  <a:pt x="2298533" y="358507"/>
                </a:lnTo>
                <a:lnTo>
                  <a:pt x="2334684" y="368817"/>
                </a:lnTo>
                <a:lnTo>
                  <a:pt x="2356988" y="373970"/>
                </a:lnTo>
                <a:lnTo>
                  <a:pt x="2378113" y="371825"/>
                </a:lnTo>
                <a:lnTo>
                  <a:pt x="2391590" y="386875"/>
                </a:lnTo>
                <a:lnTo>
                  <a:pt x="2350823" y="401020"/>
                </a:lnTo>
                <a:lnTo>
                  <a:pt x="2381584" y="407455"/>
                </a:lnTo>
                <a:lnTo>
                  <a:pt x="2438489" y="404031"/>
                </a:lnTo>
                <a:lnTo>
                  <a:pt x="2459648" y="398876"/>
                </a:lnTo>
                <a:lnTo>
                  <a:pt x="2466184" y="416483"/>
                </a:lnTo>
                <a:lnTo>
                  <a:pt x="2500011" y="401471"/>
                </a:lnTo>
                <a:lnTo>
                  <a:pt x="2490409" y="389018"/>
                </a:lnTo>
                <a:lnTo>
                  <a:pt x="2511533" y="379575"/>
                </a:lnTo>
                <a:lnTo>
                  <a:pt x="2536533" y="377846"/>
                </a:lnTo>
                <a:lnTo>
                  <a:pt x="2554626" y="375248"/>
                </a:lnTo>
                <a:lnTo>
                  <a:pt x="2564598" y="382134"/>
                </a:lnTo>
                <a:lnTo>
                  <a:pt x="2571909" y="397597"/>
                </a:lnTo>
                <a:lnTo>
                  <a:pt x="2596134" y="395451"/>
                </a:lnTo>
                <a:lnTo>
                  <a:pt x="2620359" y="408319"/>
                </a:lnTo>
                <a:lnTo>
                  <a:pt x="2654960" y="404031"/>
                </a:lnTo>
                <a:lnTo>
                  <a:pt x="2683430" y="404442"/>
                </a:lnTo>
                <a:lnTo>
                  <a:pt x="2694953" y="386424"/>
                </a:lnTo>
                <a:lnTo>
                  <a:pt x="2716482" y="381721"/>
                </a:lnTo>
                <a:lnTo>
                  <a:pt x="2739561" y="391164"/>
                </a:lnTo>
                <a:lnTo>
                  <a:pt x="2719548" y="419042"/>
                </a:lnTo>
                <a:lnTo>
                  <a:pt x="2749163" y="395451"/>
                </a:lnTo>
                <a:lnTo>
                  <a:pt x="2764560" y="396732"/>
                </a:lnTo>
                <a:lnTo>
                  <a:pt x="2794917" y="367124"/>
                </a:lnTo>
                <a:lnTo>
                  <a:pt x="2787235" y="349515"/>
                </a:lnTo>
                <a:lnTo>
                  <a:pt x="2773387" y="337927"/>
                </a:lnTo>
                <a:lnTo>
                  <a:pt x="2799937" y="307002"/>
                </a:lnTo>
                <a:close/>
                <a:moveTo>
                  <a:pt x="2499236" y="247747"/>
                </a:moveTo>
                <a:lnTo>
                  <a:pt x="2512713" y="253315"/>
                </a:lnTo>
                <a:lnTo>
                  <a:pt x="2490409" y="266219"/>
                </a:lnTo>
                <a:lnTo>
                  <a:pt x="2540374" y="258056"/>
                </a:lnTo>
                <a:lnTo>
                  <a:pt x="2552705" y="272201"/>
                </a:lnTo>
                <a:lnTo>
                  <a:pt x="2587677" y="257604"/>
                </a:lnTo>
                <a:lnTo>
                  <a:pt x="2596134" y="266633"/>
                </a:lnTo>
                <a:lnTo>
                  <a:pt x="2585386" y="294098"/>
                </a:lnTo>
                <a:lnTo>
                  <a:pt x="2606141" y="282962"/>
                </a:lnTo>
                <a:lnTo>
                  <a:pt x="2619584" y="254180"/>
                </a:lnTo>
                <a:lnTo>
                  <a:pt x="2639597" y="249892"/>
                </a:lnTo>
                <a:lnTo>
                  <a:pt x="2654185" y="255045"/>
                </a:lnTo>
                <a:lnTo>
                  <a:pt x="2664596" y="265768"/>
                </a:lnTo>
                <a:lnTo>
                  <a:pt x="2651524" y="292819"/>
                </a:lnTo>
                <a:lnTo>
                  <a:pt x="2639967" y="312157"/>
                </a:lnTo>
                <a:lnTo>
                  <a:pt x="2660351" y="326303"/>
                </a:lnTo>
                <a:lnTo>
                  <a:pt x="2684575" y="339620"/>
                </a:lnTo>
                <a:lnTo>
                  <a:pt x="2671874" y="352526"/>
                </a:lnTo>
                <a:lnTo>
                  <a:pt x="2638417" y="354671"/>
                </a:lnTo>
                <a:lnTo>
                  <a:pt x="2641517" y="365806"/>
                </a:lnTo>
                <a:lnTo>
                  <a:pt x="2626895" y="376113"/>
                </a:lnTo>
                <a:lnTo>
                  <a:pt x="2594618" y="371825"/>
                </a:lnTo>
                <a:lnTo>
                  <a:pt x="2566923" y="363662"/>
                </a:lnTo>
                <a:lnTo>
                  <a:pt x="2543069" y="365806"/>
                </a:lnTo>
                <a:lnTo>
                  <a:pt x="2497720" y="375701"/>
                </a:lnTo>
                <a:lnTo>
                  <a:pt x="2443880" y="379991"/>
                </a:lnTo>
                <a:lnTo>
                  <a:pt x="2406583" y="382548"/>
                </a:lnTo>
                <a:lnTo>
                  <a:pt x="2408133" y="369268"/>
                </a:lnTo>
                <a:lnTo>
                  <a:pt x="2388120" y="361104"/>
                </a:lnTo>
                <a:lnTo>
                  <a:pt x="2368140" y="364528"/>
                </a:lnTo>
                <a:lnTo>
                  <a:pt x="2365041" y="341766"/>
                </a:lnTo>
                <a:lnTo>
                  <a:pt x="2381213" y="338756"/>
                </a:lnTo>
                <a:lnTo>
                  <a:pt x="2415040" y="333603"/>
                </a:lnTo>
                <a:lnTo>
                  <a:pt x="2441555" y="335333"/>
                </a:lnTo>
                <a:lnTo>
                  <a:pt x="2471575" y="330178"/>
                </a:lnTo>
                <a:lnTo>
                  <a:pt x="2440039" y="323744"/>
                </a:lnTo>
                <a:lnTo>
                  <a:pt x="2396981" y="325889"/>
                </a:lnTo>
                <a:lnTo>
                  <a:pt x="2370061" y="325024"/>
                </a:lnTo>
                <a:lnTo>
                  <a:pt x="2370061" y="315167"/>
                </a:lnTo>
                <a:lnTo>
                  <a:pt x="2425417" y="303579"/>
                </a:lnTo>
                <a:lnTo>
                  <a:pt x="2395431" y="304407"/>
                </a:lnTo>
                <a:lnTo>
                  <a:pt x="2369657" y="296694"/>
                </a:lnTo>
                <a:lnTo>
                  <a:pt x="2406954" y="275663"/>
                </a:lnTo>
                <a:lnTo>
                  <a:pt x="2431582" y="264902"/>
                </a:lnTo>
                <a:close/>
                <a:moveTo>
                  <a:pt x="2692662" y="239169"/>
                </a:moveTo>
                <a:lnTo>
                  <a:pt x="2700714" y="245188"/>
                </a:lnTo>
                <a:lnTo>
                  <a:pt x="2667258" y="263624"/>
                </a:lnTo>
                <a:lnTo>
                  <a:pt x="2656510" y="244324"/>
                </a:lnTo>
                <a:lnTo>
                  <a:pt x="2666517" y="240448"/>
                </a:lnTo>
                <a:close/>
                <a:moveTo>
                  <a:pt x="3156735" y="236159"/>
                </a:moveTo>
                <a:lnTo>
                  <a:pt x="3197098" y="238717"/>
                </a:lnTo>
                <a:lnTo>
                  <a:pt x="3218256" y="253767"/>
                </a:lnTo>
                <a:lnTo>
                  <a:pt x="3215190" y="261479"/>
                </a:lnTo>
                <a:lnTo>
                  <a:pt x="3195177" y="260613"/>
                </a:lnTo>
                <a:lnTo>
                  <a:pt x="3175569" y="260200"/>
                </a:lnTo>
                <a:lnTo>
                  <a:pt x="3152523" y="264075"/>
                </a:lnTo>
                <a:lnTo>
                  <a:pt x="3148278" y="262344"/>
                </a:lnTo>
                <a:lnTo>
                  <a:pt x="3138676" y="247333"/>
                </a:lnTo>
                <a:lnTo>
                  <a:pt x="3146728" y="237852"/>
                </a:lnTo>
                <a:close/>
                <a:moveTo>
                  <a:pt x="3056400" y="234879"/>
                </a:moveTo>
                <a:lnTo>
                  <a:pt x="3029076" y="252036"/>
                </a:lnTo>
                <a:lnTo>
                  <a:pt x="3030255" y="269229"/>
                </a:lnTo>
                <a:lnTo>
                  <a:pt x="3064452" y="247333"/>
                </a:lnTo>
                <a:lnTo>
                  <a:pt x="3120213" y="236159"/>
                </a:lnTo>
                <a:lnTo>
                  <a:pt x="3131365" y="264489"/>
                </a:lnTo>
                <a:lnTo>
                  <a:pt x="3115597" y="282962"/>
                </a:lnTo>
                <a:lnTo>
                  <a:pt x="3158655" y="274797"/>
                </a:lnTo>
                <a:lnTo>
                  <a:pt x="3183655" y="263624"/>
                </a:lnTo>
                <a:lnTo>
                  <a:pt x="3216336" y="277356"/>
                </a:lnTo>
                <a:lnTo>
                  <a:pt x="3233653" y="290675"/>
                </a:lnTo>
                <a:lnTo>
                  <a:pt x="3228633" y="303127"/>
                </a:lnTo>
                <a:lnTo>
                  <a:pt x="3267851" y="296694"/>
                </a:lnTo>
                <a:lnTo>
                  <a:pt x="3277082" y="314302"/>
                </a:lnTo>
                <a:lnTo>
                  <a:pt x="3316704" y="325889"/>
                </a:lnTo>
                <a:lnTo>
                  <a:pt x="3327452" y="337064"/>
                </a:lnTo>
                <a:lnTo>
                  <a:pt x="3331293" y="363662"/>
                </a:lnTo>
                <a:lnTo>
                  <a:pt x="3287864" y="377393"/>
                </a:lnTo>
                <a:lnTo>
                  <a:pt x="3325161" y="395867"/>
                </a:lnTo>
                <a:lnTo>
                  <a:pt x="3353597" y="402299"/>
                </a:lnTo>
                <a:lnTo>
                  <a:pt x="3368994" y="429803"/>
                </a:lnTo>
                <a:lnTo>
                  <a:pt x="3399755" y="431496"/>
                </a:lnTo>
                <a:lnTo>
                  <a:pt x="3383583" y="452562"/>
                </a:lnTo>
                <a:lnTo>
                  <a:pt x="3332472" y="487321"/>
                </a:lnTo>
                <a:lnTo>
                  <a:pt x="3313234" y="474455"/>
                </a:lnTo>
                <a:lnTo>
                  <a:pt x="3294771" y="445264"/>
                </a:lnTo>
                <a:lnTo>
                  <a:pt x="3267076" y="449100"/>
                </a:lnTo>
                <a:lnTo>
                  <a:pt x="3255924" y="466293"/>
                </a:lnTo>
                <a:lnTo>
                  <a:pt x="3269030" y="483898"/>
                </a:lnTo>
                <a:lnTo>
                  <a:pt x="3290155" y="497630"/>
                </a:lnTo>
                <a:lnTo>
                  <a:pt x="3294771" y="505342"/>
                </a:lnTo>
                <a:lnTo>
                  <a:pt x="3294771" y="535400"/>
                </a:lnTo>
                <a:lnTo>
                  <a:pt x="3277487" y="557748"/>
                </a:lnTo>
                <a:lnTo>
                  <a:pt x="3254778" y="549584"/>
                </a:lnTo>
                <a:lnTo>
                  <a:pt x="3214045" y="524678"/>
                </a:lnTo>
                <a:lnTo>
                  <a:pt x="3230958" y="551277"/>
                </a:lnTo>
                <a:lnTo>
                  <a:pt x="3244401" y="569749"/>
                </a:lnTo>
                <a:lnTo>
                  <a:pt x="3242851" y="580470"/>
                </a:lnTo>
                <a:lnTo>
                  <a:pt x="3191336" y="568470"/>
                </a:lnTo>
                <a:lnTo>
                  <a:pt x="3154814" y="550449"/>
                </a:lnTo>
                <a:lnTo>
                  <a:pt x="3136755" y="535400"/>
                </a:lnTo>
                <a:lnTo>
                  <a:pt x="3148278" y="526822"/>
                </a:lnTo>
                <a:lnTo>
                  <a:pt x="3125603" y="511361"/>
                </a:lnTo>
                <a:lnTo>
                  <a:pt x="3102895" y="496764"/>
                </a:lnTo>
                <a:lnTo>
                  <a:pt x="3098683" y="505342"/>
                </a:lnTo>
                <a:lnTo>
                  <a:pt x="3036016" y="510495"/>
                </a:lnTo>
                <a:lnTo>
                  <a:pt x="3024460" y="500188"/>
                </a:lnTo>
                <a:lnTo>
                  <a:pt x="3050605" y="477427"/>
                </a:lnTo>
                <a:lnTo>
                  <a:pt x="3089081" y="477013"/>
                </a:lnTo>
                <a:lnTo>
                  <a:pt x="3133285" y="473139"/>
                </a:lnTo>
                <a:lnTo>
                  <a:pt x="3132510" y="462419"/>
                </a:lnTo>
                <a:lnTo>
                  <a:pt x="3147907" y="448236"/>
                </a:lnTo>
                <a:lnTo>
                  <a:pt x="3189045" y="419042"/>
                </a:lnTo>
                <a:lnTo>
                  <a:pt x="3190966" y="406174"/>
                </a:lnTo>
                <a:lnTo>
                  <a:pt x="3188641" y="395867"/>
                </a:lnTo>
                <a:lnTo>
                  <a:pt x="3166337" y="382134"/>
                </a:lnTo>
                <a:lnTo>
                  <a:pt x="3132510" y="372276"/>
                </a:lnTo>
                <a:lnTo>
                  <a:pt x="3149053" y="364978"/>
                </a:lnTo>
                <a:lnTo>
                  <a:pt x="3139451" y="347372"/>
                </a:lnTo>
                <a:lnTo>
                  <a:pt x="3123683" y="345641"/>
                </a:lnTo>
                <a:lnTo>
                  <a:pt x="3114047" y="335746"/>
                </a:lnTo>
                <a:lnTo>
                  <a:pt x="3098683" y="344362"/>
                </a:lnTo>
                <a:lnTo>
                  <a:pt x="3060612" y="347784"/>
                </a:lnTo>
                <a:lnTo>
                  <a:pt x="2994474" y="341352"/>
                </a:lnTo>
                <a:lnTo>
                  <a:pt x="2959502" y="333187"/>
                </a:lnTo>
                <a:lnTo>
                  <a:pt x="2931032" y="328899"/>
                </a:lnTo>
                <a:lnTo>
                  <a:pt x="2922205" y="318590"/>
                </a:lnTo>
                <a:lnTo>
                  <a:pt x="2951786" y="306551"/>
                </a:lnTo>
                <a:lnTo>
                  <a:pt x="2924900" y="305723"/>
                </a:lnTo>
                <a:lnTo>
                  <a:pt x="2940634" y="277807"/>
                </a:lnTo>
                <a:lnTo>
                  <a:pt x="2974865" y="253315"/>
                </a:lnTo>
                <a:lnTo>
                  <a:pt x="3002560" y="242178"/>
                </a:lnTo>
                <a:close/>
                <a:moveTo>
                  <a:pt x="2788785" y="234014"/>
                </a:moveTo>
                <a:lnTo>
                  <a:pt x="2805294" y="239169"/>
                </a:lnTo>
                <a:lnTo>
                  <a:pt x="2841445" y="236159"/>
                </a:lnTo>
                <a:lnTo>
                  <a:pt x="2839154" y="244324"/>
                </a:lnTo>
                <a:lnTo>
                  <a:pt x="2810314" y="257190"/>
                </a:lnTo>
                <a:lnTo>
                  <a:pt x="2828373" y="268778"/>
                </a:lnTo>
                <a:lnTo>
                  <a:pt x="2804148" y="294098"/>
                </a:lnTo>
                <a:lnTo>
                  <a:pt x="2763785" y="304857"/>
                </a:lnTo>
                <a:lnTo>
                  <a:pt x="2747243" y="302262"/>
                </a:lnTo>
                <a:lnTo>
                  <a:pt x="2743031" y="291539"/>
                </a:lnTo>
                <a:lnTo>
                  <a:pt x="2715336" y="270508"/>
                </a:lnTo>
                <a:lnTo>
                  <a:pt x="2723422" y="261479"/>
                </a:lnTo>
                <a:lnTo>
                  <a:pt x="2758799" y="264902"/>
                </a:lnTo>
                <a:lnTo>
                  <a:pt x="2754554" y="246881"/>
                </a:lnTo>
                <a:close/>
                <a:moveTo>
                  <a:pt x="7269717" y="233140"/>
                </a:moveTo>
                <a:lnTo>
                  <a:pt x="7309338" y="243449"/>
                </a:lnTo>
                <a:lnTo>
                  <a:pt x="7321636" y="251162"/>
                </a:lnTo>
                <a:lnTo>
                  <a:pt x="7293570" y="251162"/>
                </a:lnTo>
                <a:lnTo>
                  <a:pt x="7251287" y="247737"/>
                </a:lnTo>
                <a:lnTo>
                  <a:pt x="7245896" y="246872"/>
                </a:lnTo>
                <a:lnTo>
                  <a:pt x="7249737" y="236150"/>
                </a:lnTo>
                <a:close/>
                <a:moveTo>
                  <a:pt x="2904112" y="225850"/>
                </a:moveTo>
                <a:lnTo>
                  <a:pt x="2941409" y="227129"/>
                </a:lnTo>
                <a:lnTo>
                  <a:pt x="2971025" y="233563"/>
                </a:lnTo>
                <a:lnTo>
                  <a:pt x="2922980" y="257604"/>
                </a:lnTo>
                <a:lnTo>
                  <a:pt x="2896060" y="262758"/>
                </a:lnTo>
                <a:lnTo>
                  <a:pt x="2858763" y="283827"/>
                </a:lnTo>
                <a:lnTo>
                  <a:pt x="2838379" y="282962"/>
                </a:lnTo>
                <a:lnTo>
                  <a:pt x="2846836" y="258469"/>
                </a:lnTo>
                <a:lnTo>
                  <a:pt x="2858763" y="244737"/>
                </a:lnTo>
                <a:lnTo>
                  <a:pt x="2879147" y="233563"/>
                </a:lnTo>
                <a:close/>
                <a:moveTo>
                  <a:pt x="2416185" y="217272"/>
                </a:moveTo>
                <a:lnTo>
                  <a:pt x="2435794" y="223254"/>
                </a:lnTo>
                <a:lnTo>
                  <a:pt x="2481177" y="224119"/>
                </a:lnTo>
                <a:lnTo>
                  <a:pt x="2490409" y="232284"/>
                </a:lnTo>
                <a:lnTo>
                  <a:pt x="2498090" y="243458"/>
                </a:lnTo>
                <a:lnTo>
                  <a:pt x="2467330" y="250756"/>
                </a:lnTo>
                <a:lnTo>
                  <a:pt x="2400822" y="270057"/>
                </a:lnTo>
                <a:lnTo>
                  <a:pt x="2356988" y="289394"/>
                </a:lnTo>
                <a:lnTo>
                  <a:pt x="2344691" y="301434"/>
                </a:lnTo>
                <a:lnTo>
                  <a:pt x="2280070" y="315167"/>
                </a:lnTo>
                <a:lnTo>
                  <a:pt x="2283169" y="302714"/>
                </a:lnTo>
                <a:lnTo>
                  <a:pt x="2254700" y="288116"/>
                </a:lnTo>
                <a:lnTo>
                  <a:pt x="2275454" y="276528"/>
                </a:lnTo>
                <a:lnTo>
                  <a:pt x="2310830" y="255911"/>
                </a:lnTo>
                <a:lnTo>
                  <a:pt x="2347353" y="238304"/>
                </a:lnTo>
                <a:lnTo>
                  <a:pt x="2348902" y="221561"/>
                </a:lnTo>
                <a:close/>
                <a:moveTo>
                  <a:pt x="7285889" y="189346"/>
                </a:moveTo>
                <a:lnTo>
                  <a:pt x="7325477" y="193221"/>
                </a:lnTo>
                <a:lnTo>
                  <a:pt x="7381608" y="200068"/>
                </a:lnTo>
                <a:lnTo>
                  <a:pt x="7376251" y="210830"/>
                </a:lnTo>
                <a:lnTo>
                  <a:pt x="7343570" y="208648"/>
                </a:lnTo>
                <a:lnTo>
                  <a:pt x="7293941" y="197924"/>
                </a:lnTo>
                <a:close/>
                <a:moveTo>
                  <a:pt x="2935648" y="185477"/>
                </a:moveTo>
                <a:lnTo>
                  <a:pt x="2942589" y="194920"/>
                </a:lnTo>
                <a:lnTo>
                  <a:pt x="2941039" y="203535"/>
                </a:lnTo>
                <a:lnTo>
                  <a:pt x="2921430" y="213396"/>
                </a:lnTo>
                <a:lnTo>
                  <a:pt x="2896801" y="211252"/>
                </a:lnTo>
                <a:lnTo>
                  <a:pt x="2881438" y="204368"/>
                </a:lnTo>
                <a:lnTo>
                  <a:pt x="2902596" y="192776"/>
                </a:lnTo>
                <a:close/>
                <a:moveTo>
                  <a:pt x="7125144" y="172604"/>
                </a:moveTo>
                <a:lnTo>
                  <a:pt x="7174368" y="173884"/>
                </a:lnTo>
                <a:lnTo>
                  <a:pt x="7260519" y="187615"/>
                </a:lnTo>
                <a:lnTo>
                  <a:pt x="7274737" y="207820"/>
                </a:lnTo>
                <a:lnTo>
                  <a:pt x="7206679" y="206504"/>
                </a:lnTo>
                <a:lnTo>
                  <a:pt x="7185150" y="212975"/>
                </a:lnTo>
                <a:lnTo>
                  <a:pt x="7125144" y="195779"/>
                </a:lnTo>
                <a:lnTo>
                  <a:pt x="7109006" y="177759"/>
                </a:lnTo>
                <a:close/>
                <a:moveTo>
                  <a:pt x="2899126" y="157148"/>
                </a:moveTo>
                <a:lnTo>
                  <a:pt x="2900271" y="169601"/>
                </a:lnTo>
                <a:lnTo>
                  <a:pt x="2886828" y="182919"/>
                </a:lnTo>
                <a:lnTo>
                  <a:pt x="2858763" y="202670"/>
                </a:lnTo>
                <a:lnTo>
                  <a:pt x="2826082" y="205684"/>
                </a:lnTo>
                <a:lnTo>
                  <a:pt x="2810685" y="201353"/>
                </a:lnTo>
                <a:lnTo>
                  <a:pt x="2827227" y="185477"/>
                </a:lnTo>
                <a:lnTo>
                  <a:pt x="2795321" y="187621"/>
                </a:lnTo>
                <a:lnTo>
                  <a:pt x="2816075" y="167456"/>
                </a:lnTo>
                <a:lnTo>
                  <a:pt x="2834134" y="167870"/>
                </a:lnTo>
                <a:lnTo>
                  <a:pt x="2870656" y="159292"/>
                </a:lnTo>
                <a:lnTo>
                  <a:pt x="2893735" y="161023"/>
                </a:lnTo>
                <a:close/>
                <a:moveTo>
                  <a:pt x="2704959" y="155417"/>
                </a:moveTo>
                <a:lnTo>
                  <a:pt x="2719952" y="158427"/>
                </a:lnTo>
                <a:lnTo>
                  <a:pt x="2711091" y="170466"/>
                </a:lnTo>
                <a:lnTo>
                  <a:pt x="2708025" y="180323"/>
                </a:lnTo>
                <a:lnTo>
                  <a:pt x="2728409" y="176034"/>
                </a:lnTo>
                <a:lnTo>
                  <a:pt x="2746468" y="176899"/>
                </a:lnTo>
                <a:lnTo>
                  <a:pt x="2735316" y="189766"/>
                </a:lnTo>
                <a:lnTo>
                  <a:pt x="2710720" y="202219"/>
                </a:lnTo>
                <a:lnTo>
                  <a:pt x="2644583" y="206512"/>
                </a:lnTo>
                <a:lnTo>
                  <a:pt x="2585757" y="218551"/>
                </a:lnTo>
                <a:lnTo>
                  <a:pt x="2557321" y="218966"/>
                </a:lnTo>
                <a:lnTo>
                  <a:pt x="2564598" y="210387"/>
                </a:lnTo>
                <a:lnTo>
                  <a:pt x="2615743" y="198381"/>
                </a:lnTo>
                <a:lnTo>
                  <a:pt x="2529997" y="201353"/>
                </a:lnTo>
                <a:lnTo>
                  <a:pt x="2510388" y="197064"/>
                </a:lnTo>
                <a:lnTo>
                  <a:pt x="2566148" y="171331"/>
                </a:lnTo>
                <a:lnTo>
                  <a:pt x="2591923" y="163581"/>
                </a:lnTo>
                <a:lnTo>
                  <a:pt x="2631511" y="172159"/>
                </a:lnTo>
                <a:lnTo>
                  <a:pt x="2644987" y="187621"/>
                </a:lnTo>
                <a:lnTo>
                  <a:pt x="2674198" y="189766"/>
                </a:lnTo>
                <a:lnTo>
                  <a:pt x="2677669" y="164860"/>
                </a:lnTo>
                <a:close/>
                <a:moveTo>
                  <a:pt x="5846702" y="151574"/>
                </a:moveTo>
                <a:lnTo>
                  <a:pt x="5867086" y="161882"/>
                </a:lnTo>
                <a:lnTo>
                  <a:pt x="5860920" y="170008"/>
                </a:lnTo>
                <a:lnTo>
                  <a:pt x="5806339" y="182913"/>
                </a:lnTo>
                <a:lnTo>
                  <a:pt x="5759406" y="195779"/>
                </a:lnTo>
                <a:lnTo>
                  <a:pt x="5717898" y="221101"/>
                </a:lnTo>
                <a:lnTo>
                  <a:pt x="5704421" y="247737"/>
                </a:lnTo>
                <a:lnTo>
                  <a:pt x="5688653" y="273923"/>
                </a:lnTo>
                <a:lnTo>
                  <a:pt x="5703680" y="297098"/>
                </a:lnTo>
                <a:lnTo>
                  <a:pt x="5751354" y="320311"/>
                </a:lnTo>
                <a:lnTo>
                  <a:pt x="5740572" y="322455"/>
                </a:lnTo>
                <a:lnTo>
                  <a:pt x="5676356" y="318581"/>
                </a:lnTo>
                <a:lnTo>
                  <a:pt x="5665608" y="306127"/>
                </a:lnTo>
                <a:lnTo>
                  <a:pt x="5627536" y="298828"/>
                </a:lnTo>
                <a:lnTo>
                  <a:pt x="5618675" y="283818"/>
                </a:lnTo>
                <a:lnTo>
                  <a:pt x="5634847" y="277797"/>
                </a:lnTo>
                <a:lnTo>
                  <a:pt x="5627165" y="262749"/>
                </a:lnTo>
                <a:lnTo>
                  <a:pt x="5653310" y="239573"/>
                </a:lnTo>
                <a:lnTo>
                  <a:pt x="5634443" y="236150"/>
                </a:lnTo>
                <a:lnTo>
                  <a:pt x="5665978" y="212523"/>
                </a:lnTo>
                <a:lnTo>
                  <a:pt x="5654051" y="200520"/>
                </a:lnTo>
                <a:lnTo>
                  <a:pt x="5686733" y="185922"/>
                </a:lnTo>
                <a:lnTo>
                  <a:pt x="5735182" y="169595"/>
                </a:lnTo>
                <a:lnTo>
                  <a:pt x="5791717" y="164440"/>
                </a:lnTo>
                <a:lnTo>
                  <a:pt x="5815166" y="154997"/>
                </a:lnTo>
                <a:close/>
                <a:moveTo>
                  <a:pt x="2942589" y="145974"/>
                </a:moveTo>
                <a:lnTo>
                  <a:pt x="2976415" y="147705"/>
                </a:lnTo>
                <a:lnTo>
                  <a:pt x="2987567" y="156283"/>
                </a:lnTo>
                <a:lnTo>
                  <a:pt x="3022944" y="155417"/>
                </a:lnTo>
                <a:lnTo>
                  <a:pt x="3029480" y="164033"/>
                </a:lnTo>
                <a:lnTo>
                  <a:pt x="3016003" y="174303"/>
                </a:lnTo>
                <a:lnTo>
                  <a:pt x="3030996" y="180323"/>
                </a:lnTo>
                <a:lnTo>
                  <a:pt x="3036791" y="186342"/>
                </a:lnTo>
                <a:lnTo>
                  <a:pt x="3059837" y="187621"/>
                </a:lnTo>
                <a:lnTo>
                  <a:pt x="3084465" y="189766"/>
                </a:lnTo>
                <a:lnTo>
                  <a:pt x="3117922" y="184198"/>
                </a:lnTo>
                <a:lnTo>
                  <a:pt x="3156364" y="182053"/>
                </a:lnTo>
                <a:lnTo>
                  <a:pt x="3184430" y="183333"/>
                </a:lnTo>
                <a:lnTo>
                  <a:pt x="3195177" y="193641"/>
                </a:lnTo>
                <a:lnTo>
                  <a:pt x="3190561" y="204368"/>
                </a:lnTo>
                <a:lnTo>
                  <a:pt x="3173648" y="212117"/>
                </a:lnTo>
                <a:lnTo>
                  <a:pt x="3141371" y="217272"/>
                </a:lnTo>
                <a:lnTo>
                  <a:pt x="3120988" y="214262"/>
                </a:lnTo>
                <a:lnTo>
                  <a:pt x="3064857" y="218551"/>
                </a:lnTo>
                <a:lnTo>
                  <a:pt x="3026380" y="218966"/>
                </a:lnTo>
                <a:lnTo>
                  <a:pt x="3000236" y="215541"/>
                </a:lnTo>
                <a:lnTo>
                  <a:pt x="2959098" y="206964"/>
                </a:lnTo>
                <a:lnTo>
                  <a:pt x="2966409" y="191910"/>
                </a:lnTo>
                <a:lnTo>
                  <a:pt x="2977190" y="179044"/>
                </a:lnTo>
                <a:lnTo>
                  <a:pt x="2970250" y="167870"/>
                </a:lnTo>
                <a:lnTo>
                  <a:pt x="2936794" y="164860"/>
                </a:lnTo>
                <a:lnTo>
                  <a:pt x="2924125" y="156734"/>
                </a:lnTo>
                <a:close/>
                <a:moveTo>
                  <a:pt x="2616147" y="133521"/>
                </a:moveTo>
                <a:lnTo>
                  <a:pt x="2588048" y="153273"/>
                </a:lnTo>
                <a:lnTo>
                  <a:pt x="2563082" y="161888"/>
                </a:lnTo>
                <a:lnTo>
                  <a:pt x="2544990" y="163581"/>
                </a:lnTo>
                <a:lnTo>
                  <a:pt x="2497720" y="174755"/>
                </a:lnTo>
                <a:lnTo>
                  <a:pt x="2464264" y="178630"/>
                </a:lnTo>
                <a:lnTo>
                  <a:pt x="2446946" y="173476"/>
                </a:lnTo>
                <a:lnTo>
                  <a:pt x="2502706" y="153273"/>
                </a:lnTo>
                <a:lnTo>
                  <a:pt x="2560757" y="136983"/>
                </a:lnTo>
                <a:lnTo>
                  <a:pt x="2587307" y="137396"/>
                </a:lnTo>
                <a:close/>
                <a:moveTo>
                  <a:pt x="6463434" y="132688"/>
                </a:moveTo>
                <a:lnTo>
                  <a:pt x="6503022" y="140400"/>
                </a:lnTo>
                <a:lnTo>
                  <a:pt x="6486513" y="146833"/>
                </a:lnTo>
                <a:lnTo>
                  <a:pt x="6530717" y="150708"/>
                </a:lnTo>
                <a:lnTo>
                  <a:pt x="6550730" y="163575"/>
                </a:lnTo>
                <a:lnTo>
                  <a:pt x="6559557" y="157142"/>
                </a:lnTo>
                <a:lnTo>
                  <a:pt x="6611476" y="157556"/>
                </a:lnTo>
                <a:lnTo>
                  <a:pt x="6666832" y="170008"/>
                </a:lnTo>
                <a:lnTo>
                  <a:pt x="6693382" y="180317"/>
                </a:lnTo>
                <a:lnTo>
                  <a:pt x="6704904" y="193635"/>
                </a:lnTo>
                <a:lnTo>
                  <a:pt x="6693752" y="201799"/>
                </a:lnTo>
                <a:lnTo>
                  <a:pt x="6662217" y="216812"/>
                </a:lnTo>
                <a:lnTo>
                  <a:pt x="6656826" y="224976"/>
                </a:lnTo>
                <a:lnTo>
                  <a:pt x="6683746" y="228400"/>
                </a:lnTo>
                <a:lnTo>
                  <a:pt x="6718348" y="234871"/>
                </a:lnTo>
                <a:lnTo>
                  <a:pt x="6729500" y="230131"/>
                </a:lnTo>
                <a:lnTo>
                  <a:pt x="6757194" y="247324"/>
                </a:lnTo>
                <a:lnTo>
                  <a:pt x="6757565" y="240438"/>
                </a:lnTo>
                <a:lnTo>
                  <a:pt x="6783339" y="236150"/>
                </a:lnTo>
                <a:lnTo>
                  <a:pt x="6847152" y="240853"/>
                </a:lnTo>
                <a:lnTo>
                  <a:pt x="6866019" y="253305"/>
                </a:lnTo>
                <a:lnTo>
                  <a:pt x="6948666" y="257595"/>
                </a:lnTo>
                <a:lnTo>
                  <a:pt x="6925991" y="236564"/>
                </a:lnTo>
                <a:lnTo>
                  <a:pt x="6970599" y="241304"/>
                </a:lnTo>
                <a:lnTo>
                  <a:pt x="6999810" y="241304"/>
                </a:lnTo>
                <a:lnTo>
                  <a:pt x="7047114" y="255450"/>
                </a:lnTo>
                <a:lnTo>
                  <a:pt x="7075954" y="273058"/>
                </a:lnTo>
                <a:lnTo>
                  <a:pt x="7077874" y="285096"/>
                </a:lnTo>
                <a:lnTo>
                  <a:pt x="7125919" y="306992"/>
                </a:lnTo>
                <a:lnTo>
                  <a:pt x="7168607" y="318166"/>
                </a:lnTo>
                <a:lnTo>
                  <a:pt x="7154389" y="288520"/>
                </a:lnTo>
                <a:lnTo>
                  <a:pt x="7198997" y="301424"/>
                </a:lnTo>
                <a:lnTo>
                  <a:pt x="7222818" y="294088"/>
                </a:lnTo>
                <a:lnTo>
                  <a:pt x="7269717" y="302704"/>
                </a:lnTo>
                <a:lnTo>
                  <a:pt x="7274332" y="294540"/>
                </a:lnTo>
                <a:lnTo>
                  <a:pt x="7310484" y="298415"/>
                </a:lnTo>
                <a:lnTo>
                  <a:pt x="7265876" y="272643"/>
                </a:lnTo>
                <a:lnTo>
                  <a:pt x="7275882" y="260604"/>
                </a:lnTo>
                <a:lnTo>
                  <a:pt x="7468533" y="279077"/>
                </a:lnTo>
                <a:lnTo>
                  <a:pt x="7506200" y="294954"/>
                </a:lnTo>
                <a:lnTo>
                  <a:pt x="7583490" y="316436"/>
                </a:lnTo>
                <a:lnTo>
                  <a:pt x="7654243" y="311282"/>
                </a:lnTo>
                <a:lnTo>
                  <a:pt x="7698447" y="316022"/>
                </a:lnTo>
                <a:lnTo>
                  <a:pt x="7729578" y="327610"/>
                </a:lnTo>
                <a:lnTo>
                  <a:pt x="7754207" y="348188"/>
                </a:lnTo>
                <a:lnTo>
                  <a:pt x="7788809" y="356804"/>
                </a:lnTo>
                <a:lnTo>
                  <a:pt x="7807272" y="350785"/>
                </a:lnTo>
                <a:lnTo>
                  <a:pt x="7841099" y="349920"/>
                </a:lnTo>
                <a:lnTo>
                  <a:pt x="7885303" y="355487"/>
                </a:lnTo>
                <a:lnTo>
                  <a:pt x="7917984" y="352515"/>
                </a:lnTo>
                <a:lnTo>
                  <a:pt x="7986042" y="378248"/>
                </a:lnTo>
                <a:lnTo>
                  <a:pt x="7998373" y="368806"/>
                </a:lnTo>
                <a:lnTo>
                  <a:pt x="7957202" y="350334"/>
                </a:lnTo>
                <a:lnTo>
                  <a:pt x="7948745" y="337918"/>
                </a:lnTo>
                <a:lnTo>
                  <a:pt x="8021822" y="345630"/>
                </a:lnTo>
                <a:lnTo>
                  <a:pt x="8059861" y="343900"/>
                </a:lnTo>
                <a:lnTo>
                  <a:pt x="8135230" y="357633"/>
                </a:lnTo>
                <a:lnTo>
                  <a:pt x="8180208" y="370085"/>
                </a:lnTo>
                <a:lnTo>
                  <a:pt x="8338628" y="487726"/>
                </a:lnTo>
                <a:lnTo>
                  <a:pt x="8329026" y="501045"/>
                </a:lnTo>
                <a:lnTo>
                  <a:pt x="8299411" y="498900"/>
                </a:lnTo>
                <a:lnTo>
                  <a:pt x="8338628" y="515227"/>
                </a:lnTo>
                <a:lnTo>
                  <a:pt x="8382091" y="539681"/>
                </a:lnTo>
                <a:lnTo>
                  <a:pt x="8402070" y="548297"/>
                </a:lnTo>
                <a:lnTo>
                  <a:pt x="8420163" y="560712"/>
                </a:lnTo>
                <a:lnTo>
                  <a:pt x="8424374" y="568876"/>
                </a:lnTo>
                <a:lnTo>
                  <a:pt x="8377475" y="562443"/>
                </a:lnTo>
                <a:lnTo>
                  <a:pt x="8346344" y="585617"/>
                </a:lnTo>
                <a:lnTo>
                  <a:pt x="8331317" y="589078"/>
                </a:lnTo>
                <a:lnTo>
                  <a:pt x="8324040" y="610523"/>
                </a:lnTo>
                <a:lnTo>
                  <a:pt x="8314404" y="629861"/>
                </a:lnTo>
                <a:lnTo>
                  <a:pt x="8322490" y="644006"/>
                </a:lnTo>
                <a:lnTo>
                  <a:pt x="8267875" y="622562"/>
                </a:lnTo>
                <a:lnTo>
                  <a:pt x="8238664" y="647016"/>
                </a:lnTo>
                <a:lnTo>
                  <a:pt x="8215990" y="635428"/>
                </a:lnTo>
                <a:lnTo>
                  <a:pt x="8209824" y="648746"/>
                </a:lnTo>
                <a:lnTo>
                  <a:pt x="8175997" y="644457"/>
                </a:lnTo>
                <a:lnTo>
                  <a:pt x="8190990" y="665488"/>
                </a:lnTo>
                <a:lnTo>
                  <a:pt x="8196381" y="695548"/>
                </a:lnTo>
                <a:lnTo>
                  <a:pt x="8210228" y="708415"/>
                </a:lnTo>
                <a:lnTo>
                  <a:pt x="8242505" y="715713"/>
                </a:lnTo>
                <a:lnTo>
                  <a:pt x="8285563" y="762103"/>
                </a:lnTo>
                <a:lnTo>
                  <a:pt x="8265955" y="762968"/>
                </a:lnTo>
                <a:lnTo>
                  <a:pt x="8282127" y="790018"/>
                </a:lnTo>
                <a:lnTo>
                  <a:pt x="8304802" y="803750"/>
                </a:lnTo>
                <a:lnTo>
                  <a:pt x="8280948" y="820492"/>
                </a:lnTo>
                <a:lnTo>
                  <a:pt x="8306722" y="857398"/>
                </a:lnTo>
                <a:lnTo>
                  <a:pt x="8279432" y="865562"/>
                </a:lnTo>
                <a:lnTo>
                  <a:pt x="8300960" y="898632"/>
                </a:lnTo>
                <a:lnTo>
                  <a:pt x="8293279" y="929557"/>
                </a:lnTo>
                <a:lnTo>
                  <a:pt x="8265955" y="906344"/>
                </a:lnTo>
                <a:lnTo>
                  <a:pt x="8215585" y="859129"/>
                </a:lnTo>
                <a:lnTo>
                  <a:pt x="8138700" y="787009"/>
                </a:lnTo>
                <a:lnTo>
                  <a:pt x="8107939" y="742766"/>
                </a:lnTo>
                <a:lnTo>
                  <a:pt x="8108310" y="723463"/>
                </a:lnTo>
                <a:lnTo>
                  <a:pt x="8094867" y="708866"/>
                </a:lnTo>
                <a:lnTo>
                  <a:pt x="8122157" y="701981"/>
                </a:lnTo>
                <a:lnTo>
                  <a:pt x="8120641" y="661613"/>
                </a:lnTo>
                <a:lnTo>
                  <a:pt x="8124482" y="629409"/>
                </a:lnTo>
                <a:lnTo>
                  <a:pt x="8136005" y="604504"/>
                </a:lnTo>
                <a:lnTo>
                  <a:pt x="8104873" y="561164"/>
                </a:lnTo>
                <a:lnTo>
                  <a:pt x="8082165" y="563722"/>
                </a:lnTo>
                <a:lnTo>
                  <a:pt x="8097562" y="589078"/>
                </a:lnTo>
                <a:lnTo>
                  <a:pt x="8080244" y="623427"/>
                </a:lnTo>
                <a:lnTo>
                  <a:pt x="8022193" y="585203"/>
                </a:lnTo>
                <a:lnTo>
                  <a:pt x="7978360" y="595512"/>
                </a:lnTo>
                <a:lnTo>
                  <a:pt x="7978360" y="648332"/>
                </a:lnTo>
                <a:lnTo>
                  <a:pt x="8015657" y="666767"/>
                </a:lnTo>
                <a:lnTo>
                  <a:pt x="7975294" y="675383"/>
                </a:lnTo>
                <a:lnTo>
                  <a:pt x="7944533" y="678807"/>
                </a:lnTo>
                <a:lnTo>
                  <a:pt x="7923779" y="655631"/>
                </a:lnTo>
                <a:lnTo>
                  <a:pt x="7885707" y="651305"/>
                </a:lnTo>
                <a:lnTo>
                  <a:pt x="7873780" y="666354"/>
                </a:lnTo>
                <a:lnTo>
                  <a:pt x="7802252" y="661199"/>
                </a:lnTo>
                <a:lnTo>
                  <a:pt x="7739214" y="670642"/>
                </a:lnTo>
                <a:lnTo>
                  <a:pt x="7722301" y="732457"/>
                </a:lnTo>
                <a:lnTo>
                  <a:pt x="7698818" y="808039"/>
                </a:lnTo>
                <a:lnTo>
                  <a:pt x="7737294" y="811914"/>
                </a:lnTo>
                <a:lnTo>
                  <a:pt x="7764584" y="832079"/>
                </a:lnTo>
                <a:lnTo>
                  <a:pt x="7792650" y="839378"/>
                </a:lnTo>
                <a:lnTo>
                  <a:pt x="7793795" y="823050"/>
                </a:lnTo>
                <a:lnTo>
                  <a:pt x="7820715" y="825195"/>
                </a:lnTo>
                <a:lnTo>
                  <a:pt x="7881866" y="861274"/>
                </a:lnTo>
                <a:lnTo>
                  <a:pt x="7904541" y="888737"/>
                </a:lnTo>
                <a:lnTo>
                  <a:pt x="7910706" y="921807"/>
                </a:lnTo>
                <a:lnTo>
                  <a:pt x="7937222" y="960895"/>
                </a:lnTo>
                <a:lnTo>
                  <a:pt x="7962222" y="1014130"/>
                </a:lnTo>
                <a:lnTo>
                  <a:pt x="7957202" y="1062624"/>
                </a:lnTo>
                <a:lnTo>
                  <a:pt x="7963738" y="1085385"/>
                </a:lnTo>
                <a:lnTo>
                  <a:pt x="7954540" y="1124022"/>
                </a:lnTo>
                <a:lnTo>
                  <a:pt x="7944533" y="1162246"/>
                </a:lnTo>
                <a:lnTo>
                  <a:pt x="7939513" y="1181998"/>
                </a:lnTo>
                <a:lnTo>
                  <a:pt x="7918388" y="1201298"/>
                </a:lnTo>
                <a:lnTo>
                  <a:pt x="7902991" y="1202163"/>
                </a:lnTo>
                <a:lnTo>
                  <a:pt x="7878396" y="1185873"/>
                </a:lnTo>
                <a:lnTo>
                  <a:pt x="7859158" y="1209913"/>
                </a:lnTo>
                <a:lnTo>
                  <a:pt x="7861078" y="1220635"/>
                </a:lnTo>
                <a:lnTo>
                  <a:pt x="7854542" y="1215068"/>
                </a:lnTo>
                <a:lnTo>
                  <a:pt x="7845313" y="1198331"/>
                </a:lnTo>
                <a:lnTo>
                  <a:pt x="7845310" y="1198331"/>
                </a:lnTo>
                <a:lnTo>
                  <a:pt x="7854536" y="1215063"/>
                </a:lnTo>
                <a:lnTo>
                  <a:pt x="7854542" y="1215068"/>
                </a:lnTo>
                <a:lnTo>
                  <a:pt x="7861078" y="1220636"/>
                </a:lnTo>
                <a:lnTo>
                  <a:pt x="7850701" y="1219357"/>
                </a:lnTo>
                <a:lnTo>
                  <a:pt x="7846490" y="1230079"/>
                </a:lnTo>
                <a:lnTo>
                  <a:pt x="7844940" y="1241252"/>
                </a:lnTo>
                <a:lnTo>
                  <a:pt x="7858383" y="1265293"/>
                </a:lnTo>
                <a:lnTo>
                  <a:pt x="7849185" y="1273005"/>
                </a:lnTo>
                <a:lnTo>
                  <a:pt x="7847635" y="1278612"/>
                </a:lnTo>
                <a:lnTo>
                  <a:pt x="7843019" y="1288918"/>
                </a:lnTo>
                <a:lnTo>
                  <a:pt x="7829172" y="1294486"/>
                </a:lnTo>
                <a:lnTo>
                  <a:pt x="7822636" y="1303516"/>
                </a:lnTo>
                <a:lnTo>
                  <a:pt x="7828397" y="1318527"/>
                </a:lnTo>
                <a:lnTo>
                  <a:pt x="7827656" y="1322402"/>
                </a:lnTo>
                <a:lnTo>
                  <a:pt x="7839953" y="1327557"/>
                </a:lnTo>
                <a:lnTo>
                  <a:pt x="7860708" y="1342568"/>
                </a:lnTo>
                <a:lnTo>
                  <a:pt x="7860708" y="1342572"/>
                </a:lnTo>
                <a:lnTo>
                  <a:pt x="7899924" y="1383353"/>
                </a:lnTo>
                <a:lnTo>
                  <a:pt x="7916063" y="1406114"/>
                </a:lnTo>
                <a:lnTo>
                  <a:pt x="7932235" y="1446483"/>
                </a:lnTo>
                <a:lnTo>
                  <a:pt x="7929910" y="1465783"/>
                </a:lnTo>
                <a:lnTo>
                  <a:pt x="7909527" y="1472217"/>
                </a:lnTo>
                <a:lnTo>
                  <a:pt x="7894163" y="1486400"/>
                </a:lnTo>
                <a:lnTo>
                  <a:pt x="7872634" y="1489410"/>
                </a:lnTo>
                <a:lnTo>
                  <a:pt x="7862627" y="1470524"/>
                </a:lnTo>
                <a:lnTo>
                  <a:pt x="7857237" y="1444752"/>
                </a:lnTo>
                <a:lnTo>
                  <a:pt x="7832237" y="1408259"/>
                </a:lnTo>
                <a:lnTo>
                  <a:pt x="7848780" y="1402239"/>
                </a:lnTo>
                <a:lnTo>
                  <a:pt x="7818794" y="1372630"/>
                </a:lnTo>
                <a:lnTo>
                  <a:pt x="7818794" y="1372627"/>
                </a:lnTo>
                <a:lnTo>
                  <a:pt x="7804172" y="1365743"/>
                </a:lnTo>
                <a:lnTo>
                  <a:pt x="7804172" y="1372627"/>
                </a:lnTo>
                <a:lnTo>
                  <a:pt x="7797636" y="1375186"/>
                </a:lnTo>
                <a:lnTo>
                  <a:pt x="7793795" y="1368753"/>
                </a:lnTo>
                <a:lnTo>
                  <a:pt x="7786114" y="1365743"/>
                </a:lnTo>
                <a:lnTo>
                  <a:pt x="7777286" y="1360175"/>
                </a:lnTo>
                <a:lnTo>
                  <a:pt x="7777657" y="1344713"/>
                </a:lnTo>
                <a:lnTo>
                  <a:pt x="7781868" y="1340837"/>
                </a:lnTo>
                <a:lnTo>
                  <a:pt x="7776511" y="1334404"/>
                </a:lnTo>
                <a:lnTo>
                  <a:pt x="7774591" y="1315931"/>
                </a:lnTo>
                <a:lnTo>
                  <a:pt x="7770750" y="1310363"/>
                </a:lnTo>
                <a:lnTo>
                  <a:pt x="7754578" y="1306488"/>
                </a:lnTo>
                <a:lnTo>
                  <a:pt x="7738810" y="1297496"/>
                </a:lnTo>
                <a:lnTo>
                  <a:pt x="7748756" y="1276146"/>
                </a:lnTo>
                <a:lnTo>
                  <a:pt x="7738439" y="1297501"/>
                </a:lnTo>
                <a:lnTo>
                  <a:pt x="7708453" y="1307811"/>
                </a:lnTo>
                <a:lnTo>
                  <a:pt x="7696897" y="1323237"/>
                </a:lnTo>
                <a:lnTo>
                  <a:pt x="7673852" y="1333131"/>
                </a:lnTo>
                <a:lnTo>
                  <a:pt x="7680388" y="1316803"/>
                </a:lnTo>
                <a:lnTo>
                  <a:pt x="7669236" y="1303522"/>
                </a:lnTo>
                <a:lnTo>
                  <a:pt x="7678467" y="1281178"/>
                </a:lnTo>
                <a:lnTo>
                  <a:pt x="7657309" y="1263157"/>
                </a:lnTo>
                <a:lnTo>
                  <a:pt x="7641170" y="1275157"/>
                </a:lnTo>
                <a:lnTo>
                  <a:pt x="7623853" y="1298781"/>
                </a:lnTo>
                <a:lnTo>
                  <a:pt x="7618091" y="1320678"/>
                </a:lnTo>
                <a:lnTo>
                  <a:pt x="7593867" y="1322409"/>
                </a:lnTo>
                <a:lnTo>
                  <a:pt x="7588106" y="1338286"/>
                </a:lnTo>
                <a:lnTo>
                  <a:pt x="7610780" y="1361912"/>
                </a:lnTo>
                <a:lnTo>
                  <a:pt x="7633455" y="1367481"/>
                </a:lnTo>
                <a:lnTo>
                  <a:pt x="7640395" y="1382943"/>
                </a:lnTo>
                <a:lnTo>
                  <a:pt x="7664216" y="1393251"/>
                </a:lnTo>
                <a:lnTo>
                  <a:pt x="7682679" y="1368346"/>
                </a:lnTo>
                <a:lnTo>
                  <a:pt x="7710744" y="1382078"/>
                </a:lnTo>
                <a:lnTo>
                  <a:pt x="7726916" y="1382943"/>
                </a:lnTo>
                <a:lnTo>
                  <a:pt x="7738439" y="1401377"/>
                </a:lnTo>
                <a:lnTo>
                  <a:pt x="7706533" y="1410859"/>
                </a:lnTo>
                <a:lnTo>
                  <a:pt x="7701513" y="1429745"/>
                </a:lnTo>
                <a:lnTo>
                  <a:pt x="7683454" y="1446901"/>
                </a:lnTo>
                <a:lnTo>
                  <a:pt x="7678838" y="1471393"/>
                </a:lnTo>
                <a:lnTo>
                  <a:pt x="7713069" y="1490279"/>
                </a:lnTo>
                <a:lnTo>
                  <a:pt x="7735373" y="1524173"/>
                </a:lnTo>
                <a:lnTo>
                  <a:pt x="7761114" y="1555101"/>
                </a:lnTo>
                <a:lnTo>
                  <a:pt x="7787259" y="1581734"/>
                </a:lnTo>
                <a:lnTo>
                  <a:pt x="7794940" y="1606642"/>
                </a:lnTo>
                <a:lnTo>
                  <a:pt x="7781497" y="1616085"/>
                </a:lnTo>
                <a:lnTo>
                  <a:pt x="7793424" y="1634107"/>
                </a:lnTo>
                <a:lnTo>
                  <a:pt x="7811483" y="1644829"/>
                </a:lnTo>
                <a:lnTo>
                  <a:pt x="7815324" y="1672330"/>
                </a:lnTo>
                <a:lnTo>
                  <a:pt x="7816099" y="1699794"/>
                </a:lnTo>
                <a:lnTo>
                  <a:pt x="7802656" y="1702352"/>
                </a:lnTo>
                <a:lnTo>
                  <a:pt x="7792279" y="1739297"/>
                </a:lnTo>
                <a:lnTo>
                  <a:pt x="7781497" y="1784352"/>
                </a:lnTo>
                <a:lnTo>
                  <a:pt x="7765359" y="1825134"/>
                </a:lnTo>
                <a:lnTo>
                  <a:pt x="7735373" y="1856925"/>
                </a:lnTo>
                <a:lnTo>
                  <a:pt x="7703433" y="1885254"/>
                </a:lnTo>
                <a:lnTo>
                  <a:pt x="7674222" y="1889129"/>
                </a:lnTo>
                <a:lnTo>
                  <a:pt x="7663845" y="1901065"/>
                </a:lnTo>
                <a:lnTo>
                  <a:pt x="7663845" y="1901996"/>
                </a:lnTo>
                <a:lnTo>
                  <a:pt x="7663263" y="1901734"/>
                </a:lnTo>
                <a:lnTo>
                  <a:pt x="7662505" y="1902607"/>
                </a:lnTo>
                <a:lnTo>
                  <a:pt x="7663070" y="1902861"/>
                </a:lnTo>
                <a:lnTo>
                  <a:pt x="7663070" y="1904141"/>
                </a:lnTo>
                <a:lnTo>
                  <a:pt x="7663070" y="1905006"/>
                </a:lnTo>
                <a:lnTo>
                  <a:pt x="7662295" y="1905871"/>
                </a:lnTo>
                <a:lnTo>
                  <a:pt x="7661183" y="1904127"/>
                </a:lnTo>
                <a:lnTo>
                  <a:pt x="7660779" y="1904592"/>
                </a:lnTo>
                <a:lnTo>
                  <a:pt x="7657184" y="1900990"/>
                </a:lnTo>
                <a:lnTo>
                  <a:pt x="7656534" y="1902410"/>
                </a:lnTo>
                <a:lnTo>
                  <a:pt x="7656904" y="1905006"/>
                </a:lnTo>
                <a:lnTo>
                  <a:pt x="7653468" y="1905006"/>
                </a:lnTo>
                <a:lnTo>
                  <a:pt x="7652693" y="1904592"/>
                </a:lnTo>
                <a:lnTo>
                  <a:pt x="7652693" y="1904141"/>
                </a:lnTo>
                <a:lnTo>
                  <a:pt x="7653063" y="1902410"/>
                </a:lnTo>
                <a:lnTo>
                  <a:pt x="7657025" y="1900830"/>
                </a:lnTo>
                <a:lnTo>
                  <a:pt x="7655655" y="1899458"/>
                </a:lnTo>
                <a:lnTo>
                  <a:pt x="7654613" y="1899852"/>
                </a:lnTo>
                <a:lnTo>
                  <a:pt x="7653063" y="1898573"/>
                </a:lnTo>
                <a:lnTo>
                  <a:pt x="7653063" y="1897707"/>
                </a:lnTo>
                <a:lnTo>
                  <a:pt x="7653503" y="1897302"/>
                </a:lnTo>
                <a:lnTo>
                  <a:pt x="7649627" y="1893418"/>
                </a:lnTo>
                <a:lnTo>
                  <a:pt x="7637700" y="1910573"/>
                </a:lnTo>
                <a:lnTo>
                  <a:pt x="7603098" y="1927767"/>
                </a:lnTo>
                <a:lnTo>
                  <a:pt x="7576178" y="1932469"/>
                </a:lnTo>
                <a:lnTo>
                  <a:pt x="7572338" y="1968549"/>
                </a:lnTo>
                <a:lnTo>
                  <a:pt x="7557715" y="1970693"/>
                </a:lnTo>
                <a:lnTo>
                  <a:pt x="7547338" y="1945787"/>
                </a:lnTo>
                <a:lnTo>
                  <a:pt x="7551583" y="1932469"/>
                </a:lnTo>
                <a:lnTo>
                  <a:pt x="7514657" y="1921747"/>
                </a:lnTo>
                <a:lnTo>
                  <a:pt x="7503134" y="1927315"/>
                </a:lnTo>
                <a:lnTo>
                  <a:pt x="7474665" y="1918737"/>
                </a:lnTo>
                <a:lnTo>
                  <a:pt x="7460447" y="1904592"/>
                </a:lnTo>
                <a:lnTo>
                  <a:pt x="7460447" y="1904592"/>
                </a:lnTo>
                <a:lnTo>
                  <a:pt x="7474665" y="1918738"/>
                </a:lnTo>
                <a:lnTo>
                  <a:pt x="7503134" y="1927316"/>
                </a:lnTo>
                <a:lnTo>
                  <a:pt x="7471969" y="1956510"/>
                </a:lnTo>
                <a:lnTo>
                  <a:pt x="7453910" y="1988715"/>
                </a:lnTo>
                <a:lnTo>
                  <a:pt x="7451586" y="2012341"/>
                </a:lnTo>
                <a:lnTo>
                  <a:pt x="7476989" y="2048420"/>
                </a:lnTo>
                <a:lnTo>
                  <a:pt x="7507750" y="2093077"/>
                </a:lnTo>
                <a:lnTo>
                  <a:pt x="7534636" y="2114522"/>
                </a:lnTo>
                <a:lnTo>
                  <a:pt x="7554649" y="2141572"/>
                </a:lnTo>
                <a:lnTo>
                  <a:pt x="7573854" y="2204701"/>
                </a:lnTo>
                <a:lnTo>
                  <a:pt x="7575808" y="2264783"/>
                </a:lnTo>
                <a:lnTo>
                  <a:pt x="7555020" y="2287131"/>
                </a:lnTo>
                <a:lnTo>
                  <a:pt x="7525809" y="2309027"/>
                </a:lnTo>
                <a:lnTo>
                  <a:pt x="7505830" y="2337770"/>
                </a:lnTo>
                <a:lnTo>
                  <a:pt x="7474294" y="2369146"/>
                </a:lnTo>
                <a:lnTo>
                  <a:pt x="7463142" y="2347664"/>
                </a:lnTo>
                <a:lnTo>
                  <a:pt x="7469274" y="2324903"/>
                </a:lnTo>
                <a:lnTo>
                  <a:pt x="7448013" y="2304988"/>
                </a:lnTo>
                <a:lnTo>
                  <a:pt x="7447744" y="2305151"/>
                </a:lnTo>
                <a:lnTo>
                  <a:pt x="7425440" y="2299996"/>
                </a:lnTo>
                <a:lnTo>
                  <a:pt x="7412772" y="2282389"/>
                </a:lnTo>
                <a:lnTo>
                  <a:pt x="7396600" y="2247175"/>
                </a:lnTo>
                <a:lnTo>
                  <a:pt x="7386223" y="2205529"/>
                </a:lnTo>
                <a:lnTo>
                  <a:pt x="7396600" y="2247176"/>
                </a:lnTo>
                <a:lnTo>
                  <a:pt x="7370860" y="2231300"/>
                </a:lnTo>
                <a:lnTo>
                  <a:pt x="7348556" y="2232165"/>
                </a:lnTo>
                <a:lnTo>
                  <a:pt x="7349701" y="2205115"/>
                </a:lnTo>
                <a:lnTo>
                  <a:pt x="7326251" y="2205529"/>
                </a:lnTo>
                <a:lnTo>
                  <a:pt x="7327397" y="2243339"/>
                </a:lnTo>
                <a:lnTo>
                  <a:pt x="7316649" y="2293150"/>
                </a:lnTo>
                <a:lnTo>
                  <a:pt x="7310113" y="2323172"/>
                </a:lnTo>
                <a:lnTo>
                  <a:pt x="7313179" y="2348078"/>
                </a:lnTo>
                <a:lnTo>
                  <a:pt x="7331238" y="2348943"/>
                </a:lnTo>
                <a:lnTo>
                  <a:pt x="7343569" y="2380282"/>
                </a:lnTo>
                <a:lnTo>
                  <a:pt x="7350476" y="2409476"/>
                </a:lnTo>
                <a:lnTo>
                  <a:pt x="7366244" y="2428814"/>
                </a:lnTo>
                <a:lnTo>
                  <a:pt x="7382382" y="2433103"/>
                </a:lnTo>
                <a:lnTo>
                  <a:pt x="7397375" y="2451123"/>
                </a:lnTo>
                <a:lnTo>
                  <a:pt x="7397375" y="2451123"/>
                </a:lnTo>
                <a:lnTo>
                  <a:pt x="7403541" y="2454133"/>
                </a:lnTo>
                <a:lnTo>
                  <a:pt x="7420454" y="2474749"/>
                </a:lnTo>
                <a:lnTo>
                  <a:pt x="7433156" y="2497511"/>
                </a:lnTo>
                <a:lnTo>
                  <a:pt x="7435447" y="2520686"/>
                </a:lnTo>
                <a:lnTo>
                  <a:pt x="7433156" y="2536148"/>
                </a:lnTo>
                <a:lnTo>
                  <a:pt x="7435818" y="2547736"/>
                </a:lnTo>
                <a:lnTo>
                  <a:pt x="7438142" y="2567901"/>
                </a:lnTo>
                <a:lnTo>
                  <a:pt x="7448149" y="2577796"/>
                </a:lnTo>
                <a:lnTo>
                  <a:pt x="7459301" y="2607855"/>
                </a:lnTo>
                <a:lnTo>
                  <a:pt x="7458897" y="2618991"/>
                </a:lnTo>
                <a:lnTo>
                  <a:pt x="7439692" y="2621587"/>
                </a:lnTo>
                <a:lnTo>
                  <a:pt x="7413547" y="2595816"/>
                </a:lnTo>
                <a:lnTo>
                  <a:pt x="7381607" y="2569218"/>
                </a:lnTo>
                <a:lnTo>
                  <a:pt x="7377766" y="2552025"/>
                </a:lnTo>
                <a:lnTo>
                  <a:pt x="7361257" y="2528850"/>
                </a:lnTo>
                <a:lnTo>
                  <a:pt x="7356642" y="2500520"/>
                </a:lnTo>
                <a:lnTo>
                  <a:pt x="7346231" y="2482048"/>
                </a:lnTo>
                <a:lnTo>
                  <a:pt x="7348556" y="2456729"/>
                </a:lnTo>
                <a:lnTo>
                  <a:pt x="7341615" y="2442546"/>
                </a:lnTo>
                <a:lnTo>
                  <a:pt x="7341615" y="2442546"/>
                </a:lnTo>
                <a:lnTo>
                  <a:pt x="7330092" y="2429679"/>
                </a:lnTo>
                <a:lnTo>
                  <a:pt x="7324702" y="2412486"/>
                </a:lnTo>
                <a:lnTo>
                  <a:pt x="7309338" y="2393600"/>
                </a:lnTo>
                <a:lnTo>
                  <a:pt x="7295491" y="2376858"/>
                </a:lnTo>
                <a:lnTo>
                  <a:pt x="7292020" y="2397475"/>
                </a:lnTo>
                <a:lnTo>
                  <a:pt x="7286259" y="2378137"/>
                </a:lnTo>
                <a:lnTo>
                  <a:pt x="7287809" y="2357107"/>
                </a:lnTo>
                <a:lnTo>
                  <a:pt x="7293941" y="2324489"/>
                </a:lnTo>
                <a:lnTo>
                  <a:pt x="7304717" y="2288839"/>
                </a:lnTo>
                <a:lnTo>
                  <a:pt x="7293941" y="2324038"/>
                </a:lnTo>
                <a:lnTo>
                  <a:pt x="7289729" y="2298304"/>
                </a:lnTo>
                <a:lnTo>
                  <a:pt x="7295861" y="2272533"/>
                </a:lnTo>
                <a:lnTo>
                  <a:pt x="7285484" y="2252330"/>
                </a:lnTo>
                <a:lnTo>
                  <a:pt x="7284339" y="2215423"/>
                </a:lnTo>
                <a:lnTo>
                  <a:pt x="7272041" y="2197403"/>
                </a:lnTo>
                <a:lnTo>
                  <a:pt x="7259339" y="2156621"/>
                </a:lnTo>
                <a:lnTo>
                  <a:pt x="7249737" y="2113243"/>
                </a:lnTo>
                <a:lnTo>
                  <a:pt x="7235115" y="2085327"/>
                </a:lnTo>
                <a:lnTo>
                  <a:pt x="7219751" y="2102069"/>
                </a:lnTo>
                <a:lnTo>
                  <a:pt x="7191686" y="2126561"/>
                </a:lnTo>
                <a:lnTo>
                  <a:pt x="7176288" y="2123551"/>
                </a:lnTo>
                <a:lnTo>
                  <a:pt x="7159004" y="2115387"/>
                </a:lnTo>
                <a:lnTo>
                  <a:pt x="7163216" y="2072874"/>
                </a:lnTo>
                <a:lnTo>
                  <a:pt x="7154389" y="2041536"/>
                </a:lnTo>
                <a:lnTo>
                  <a:pt x="7128244" y="2001619"/>
                </a:lnTo>
                <a:lnTo>
                  <a:pt x="7130164" y="1990031"/>
                </a:lnTo>
                <a:lnTo>
                  <a:pt x="7113992" y="1985291"/>
                </a:lnTo>
                <a:lnTo>
                  <a:pt x="7091721" y="1957376"/>
                </a:lnTo>
                <a:lnTo>
                  <a:pt x="7091721" y="1957374"/>
                </a:lnTo>
                <a:lnTo>
                  <a:pt x="7082085" y="1939354"/>
                </a:lnTo>
                <a:lnTo>
                  <a:pt x="7078244" y="1922161"/>
                </a:lnTo>
                <a:lnTo>
                  <a:pt x="7070933" y="1905870"/>
                </a:lnTo>
                <a:lnTo>
                  <a:pt x="7057490" y="1885668"/>
                </a:lnTo>
                <a:lnTo>
                  <a:pt x="7032895" y="1884840"/>
                </a:lnTo>
                <a:lnTo>
                  <a:pt x="7037477" y="1898572"/>
                </a:lnTo>
                <a:lnTo>
                  <a:pt x="7030941" y="1917458"/>
                </a:lnTo>
                <a:lnTo>
                  <a:pt x="7019048" y="1910573"/>
                </a:lnTo>
                <a:lnTo>
                  <a:pt x="7016352" y="1917044"/>
                </a:lnTo>
                <a:lnTo>
                  <a:pt x="7007896" y="1913169"/>
                </a:lnTo>
                <a:lnTo>
                  <a:pt x="6997519" y="1910159"/>
                </a:lnTo>
                <a:lnTo>
                  <a:pt x="6996396" y="1906096"/>
                </a:lnTo>
                <a:lnTo>
                  <a:pt x="6997519" y="1910160"/>
                </a:lnTo>
                <a:lnTo>
                  <a:pt x="6995194" y="1923026"/>
                </a:lnTo>
                <a:lnTo>
                  <a:pt x="6977136" y="1922161"/>
                </a:lnTo>
                <a:lnTo>
                  <a:pt x="6945600" y="1929460"/>
                </a:lnTo>
                <a:lnTo>
                  <a:pt x="6949811" y="1955231"/>
                </a:lnTo>
                <a:lnTo>
                  <a:pt x="6938289" y="1975434"/>
                </a:lnTo>
                <a:lnTo>
                  <a:pt x="6902912" y="1998157"/>
                </a:lnTo>
                <a:lnTo>
                  <a:pt x="6877171" y="2038111"/>
                </a:lnTo>
                <a:lnTo>
                  <a:pt x="6859483" y="2059556"/>
                </a:lnTo>
                <a:lnTo>
                  <a:pt x="6835629" y="2082317"/>
                </a:lnTo>
                <a:lnTo>
                  <a:pt x="6836775" y="2097780"/>
                </a:lnTo>
                <a:lnTo>
                  <a:pt x="6824477" y="2106357"/>
                </a:lnTo>
                <a:lnTo>
                  <a:pt x="6801398" y="2118810"/>
                </a:lnTo>
                <a:lnTo>
                  <a:pt x="6789505" y="2120541"/>
                </a:lnTo>
                <a:lnTo>
                  <a:pt x="6783710" y="2146726"/>
                </a:lnTo>
                <a:lnTo>
                  <a:pt x="6792571" y="2190517"/>
                </a:lnTo>
                <a:lnTo>
                  <a:pt x="6796041" y="2219298"/>
                </a:lnTo>
                <a:lnTo>
                  <a:pt x="6786810" y="2251916"/>
                </a:lnTo>
                <a:lnTo>
                  <a:pt x="6790246" y="2309891"/>
                </a:lnTo>
                <a:lnTo>
                  <a:pt x="6776432" y="2311584"/>
                </a:lnTo>
                <a:lnTo>
                  <a:pt x="6765651" y="2337355"/>
                </a:lnTo>
                <a:lnTo>
                  <a:pt x="6774512" y="2348529"/>
                </a:lnTo>
                <a:lnTo>
                  <a:pt x="6750287" y="2357972"/>
                </a:lnTo>
                <a:lnTo>
                  <a:pt x="6742201" y="2381561"/>
                </a:lnTo>
                <a:lnTo>
                  <a:pt x="6731824" y="2391455"/>
                </a:lnTo>
                <a:lnTo>
                  <a:pt x="6705275" y="2359251"/>
                </a:lnTo>
                <a:lnTo>
                  <a:pt x="6690282" y="2311584"/>
                </a:lnTo>
                <a:lnTo>
                  <a:pt x="6678355" y="2277235"/>
                </a:lnTo>
                <a:lnTo>
                  <a:pt x="6667607" y="2260945"/>
                </a:lnTo>
                <a:lnTo>
                  <a:pt x="6651469" y="2228290"/>
                </a:lnTo>
                <a:lnTo>
                  <a:pt x="6641833" y="2185363"/>
                </a:lnTo>
                <a:lnTo>
                  <a:pt x="6635701" y="2164333"/>
                </a:lnTo>
                <a:lnTo>
                  <a:pt x="6607636" y="2117117"/>
                </a:lnTo>
                <a:lnTo>
                  <a:pt x="6590318" y="2050978"/>
                </a:lnTo>
                <a:lnTo>
                  <a:pt x="6578391" y="2007600"/>
                </a:lnTo>
                <a:lnTo>
                  <a:pt x="6574550" y="1965539"/>
                </a:lnTo>
                <a:lnTo>
                  <a:pt x="6566498" y="1934200"/>
                </a:lnTo>
                <a:lnTo>
                  <a:pt x="6529942" y="1954365"/>
                </a:lnTo>
                <a:lnTo>
                  <a:pt x="6510738" y="1950076"/>
                </a:lnTo>
                <a:lnTo>
                  <a:pt x="6472295" y="1908881"/>
                </a:lnTo>
                <a:lnTo>
                  <a:pt x="6483818" y="1896428"/>
                </a:lnTo>
                <a:lnTo>
                  <a:pt x="6474586" y="1883110"/>
                </a:lnTo>
                <a:lnTo>
                  <a:pt x="6440355" y="1854329"/>
                </a:lnTo>
                <a:lnTo>
                  <a:pt x="6455752" y="1831568"/>
                </a:lnTo>
                <a:lnTo>
                  <a:pt x="6513433" y="1831568"/>
                </a:lnTo>
                <a:lnTo>
                  <a:pt x="6513433" y="1831567"/>
                </a:lnTo>
                <a:lnTo>
                  <a:pt x="6455752" y="1831567"/>
                </a:lnTo>
                <a:lnTo>
                  <a:pt x="6440355" y="1854329"/>
                </a:lnTo>
                <a:lnTo>
                  <a:pt x="6420376" y="1845337"/>
                </a:lnTo>
                <a:lnTo>
                  <a:pt x="6410369" y="1820845"/>
                </a:lnTo>
                <a:lnTo>
                  <a:pt x="6386549" y="1795074"/>
                </a:lnTo>
                <a:lnTo>
                  <a:pt x="6339245" y="1801545"/>
                </a:lnTo>
                <a:lnTo>
                  <a:pt x="6296187" y="1801959"/>
                </a:lnTo>
                <a:lnTo>
                  <a:pt x="6259726" y="1806692"/>
                </a:lnTo>
                <a:lnTo>
                  <a:pt x="6259665" y="1807114"/>
                </a:lnTo>
                <a:lnTo>
                  <a:pt x="6209295" y="1796806"/>
                </a:lnTo>
                <a:lnTo>
                  <a:pt x="6180051" y="1788642"/>
                </a:lnTo>
                <a:lnTo>
                  <a:pt x="6149694" y="1784353"/>
                </a:lnTo>
                <a:lnTo>
                  <a:pt x="6134297" y="1742718"/>
                </a:lnTo>
                <a:lnTo>
                  <a:pt x="6120854" y="1736698"/>
                </a:lnTo>
                <a:lnTo>
                  <a:pt x="6101616" y="1742718"/>
                </a:lnTo>
                <a:lnTo>
                  <a:pt x="6077020" y="1759046"/>
                </a:lnTo>
                <a:lnTo>
                  <a:pt x="6043935" y="1747872"/>
                </a:lnTo>
                <a:lnTo>
                  <a:pt x="6014724" y="1721687"/>
                </a:lnTo>
                <a:lnTo>
                  <a:pt x="5988208" y="1711793"/>
                </a:lnTo>
                <a:lnTo>
                  <a:pt x="5967420" y="1679174"/>
                </a:lnTo>
                <a:lnTo>
                  <a:pt x="5943196" y="1634104"/>
                </a:lnTo>
                <a:lnTo>
                  <a:pt x="5929753" y="1639672"/>
                </a:lnTo>
                <a:lnTo>
                  <a:pt x="5911694" y="1628084"/>
                </a:lnTo>
                <a:lnTo>
                  <a:pt x="5903608" y="1641816"/>
                </a:lnTo>
                <a:lnTo>
                  <a:pt x="5903206" y="1641357"/>
                </a:lnTo>
                <a:lnTo>
                  <a:pt x="5888211" y="1639672"/>
                </a:lnTo>
                <a:lnTo>
                  <a:pt x="5894747" y="1654719"/>
                </a:lnTo>
                <a:lnTo>
                  <a:pt x="5893602" y="1662432"/>
                </a:lnTo>
                <a:lnTo>
                  <a:pt x="5905156" y="1688198"/>
                </a:lnTo>
                <a:lnTo>
                  <a:pt x="5905158" y="1688198"/>
                </a:lnTo>
                <a:lnTo>
                  <a:pt x="5917826" y="1717806"/>
                </a:lnTo>
                <a:lnTo>
                  <a:pt x="5932044" y="1725556"/>
                </a:lnTo>
                <a:lnTo>
                  <a:pt x="5937839" y="1737558"/>
                </a:lnTo>
                <a:lnTo>
                  <a:pt x="5957043" y="1751741"/>
                </a:lnTo>
                <a:lnTo>
                  <a:pt x="5959739" y="1766338"/>
                </a:lnTo>
                <a:lnTo>
                  <a:pt x="5957818" y="1777505"/>
                </a:lnTo>
                <a:lnTo>
                  <a:pt x="5962805" y="1788641"/>
                </a:lnTo>
                <a:lnTo>
                  <a:pt x="5970891" y="1798536"/>
                </a:lnTo>
                <a:lnTo>
                  <a:pt x="5975136" y="1809672"/>
                </a:lnTo>
                <a:lnTo>
                  <a:pt x="5980122" y="1818287"/>
                </a:lnTo>
                <a:lnTo>
                  <a:pt x="5988579" y="1824720"/>
                </a:lnTo>
                <a:lnTo>
                  <a:pt x="5995890" y="1822576"/>
                </a:lnTo>
                <a:lnTo>
                  <a:pt x="6001651" y="1835443"/>
                </a:lnTo>
                <a:lnTo>
                  <a:pt x="6003252" y="1842247"/>
                </a:lnTo>
                <a:lnTo>
                  <a:pt x="6001652" y="1835443"/>
                </a:lnTo>
                <a:lnTo>
                  <a:pt x="6006638" y="1833750"/>
                </a:lnTo>
                <a:lnTo>
                  <a:pt x="6007817" y="1842742"/>
                </a:lnTo>
                <a:lnTo>
                  <a:pt x="6028167" y="1837588"/>
                </a:lnTo>
                <a:lnTo>
                  <a:pt x="6050101" y="1838453"/>
                </a:lnTo>
                <a:lnTo>
                  <a:pt x="6066239" y="1839732"/>
                </a:lnTo>
                <a:lnTo>
                  <a:pt x="6082007" y="1816557"/>
                </a:lnTo>
                <a:lnTo>
                  <a:pt x="6099695" y="1794661"/>
                </a:lnTo>
                <a:lnTo>
                  <a:pt x="6114317" y="1773646"/>
                </a:lnTo>
                <a:lnTo>
                  <a:pt x="6120449" y="1785632"/>
                </a:lnTo>
                <a:lnTo>
                  <a:pt x="6126615" y="1812268"/>
                </a:lnTo>
                <a:lnTo>
                  <a:pt x="6140462" y="1835443"/>
                </a:lnTo>
                <a:lnTo>
                  <a:pt x="6156601" y="1847896"/>
                </a:lnTo>
                <a:lnTo>
                  <a:pt x="6176209" y="1852636"/>
                </a:lnTo>
                <a:lnTo>
                  <a:pt x="6191977" y="1858618"/>
                </a:lnTo>
                <a:lnTo>
                  <a:pt x="6205825" y="1878369"/>
                </a:lnTo>
                <a:lnTo>
                  <a:pt x="6213507" y="1889543"/>
                </a:lnTo>
                <a:lnTo>
                  <a:pt x="6223513" y="1893832"/>
                </a:lnTo>
                <a:lnTo>
                  <a:pt x="6224288" y="1901582"/>
                </a:lnTo>
                <a:lnTo>
                  <a:pt x="6216573" y="1921747"/>
                </a:lnTo>
                <a:lnTo>
                  <a:pt x="6212732" y="1931642"/>
                </a:lnTo>
                <a:lnTo>
                  <a:pt x="6202759" y="1942364"/>
                </a:lnTo>
                <a:lnTo>
                  <a:pt x="6194268" y="1965953"/>
                </a:lnTo>
                <a:lnTo>
                  <a:pt x="6182375" y="1964260"/>
                </a:lnTo>
                <a:lnTo>
                  <a:pt x="6177355" y="1972424"/>
                </a:lnTo>
                <a:lnTo>
                  <a:pt x="6174660" y="1989579"/>
                </a:lnTo>
                <a:lnTo>
                  <a:pt x="6179275" y="2011926"/>
                </a:lnTo>
                <a:lnTo>
                  <a:pt x="6177355" y="2016215"/>
                </a:lnTo>
                <a:lnTo>
                  <a:pt x="6165057" y="2016215"/>
                </a:lnTo>
                <a:lnTo>
                  <a:pt x="6149290" y="2029082"/>
                </a:lnTo>
                <a:lnTo>
                  <a:pt x="6148144" y="2045824"/>
                </a:lnTo>
                <a:lnTo>
                  <a:pt x="6142383" y="2052708"/>
                </a:lnTo>
                <a:lnTo>
                  <a:pt x="6126244" y="2052708"/>
                </a:lnTo>
                <a:lnTo>
                  <a:pt x="6115833" y="2061286"/>
                </a:lnTo>
                <a:lnTo>
                  <a:pt x="6117013" y="2074604"/>
                </a:lnTo>
                <a:lnTo>
                  <a:pt x="6105086" y="2084461"/>
                </a:lnTo>
                <a:lnTo>
                  <a:pt x="6090093" y="2081038"/>
                </a:lnTo>
                <a:lnTo>
                  <a:pt x="6072775" y="2093077"/>
                </a:lnTo>
                <a:lnTo>
                  <a:pt x="6060848" y="2094770"/>
                </a:lnTo>
                <a:lnTo>
                  <a:pt x="6059637" y="2091901"/>
                </a:lnTo>
                <a:lnTo>
                  <a:pt x="6060848" y="2094770"/>
                </a:lnTo>
                <a:lnTo>
                  <a:pt x="6042014" y="2103799"/>
                </a:lnTo>
                <a:lnTo>
                  <a:pt x="6037803" y="2119262"/>
                </a:lnTo>
                <a:lnTo>
                  <a:pt x="6037803" y="2130398"/>
                </a:lnTo>
                <a:lnTo>
                  <a:pt x="6012433" y="2144995"/>
                </a:lnTo>
                <a:lnTo>
                  <a:pt x="5970116" y="2161323"/>
                </a:lnTo>
                <a:lnTo>
                  <a:pt x="5947441" y="2185363"/>
                </a:lnTo>
                <a:lnTo>
                  <a:pt x="5935919" y="2187094"/>
                </a:lnTo>
                <a:lnTo>
                  <a:pt x="5927832" y="2184949"/>
                </a:lnTo>
                <a:lnTo>
                  <a:pt x="5912840" y="2199095"/>
                </a:lnTo>
                <a:lnTo>
                  <a:pt x="5895926" y="2205528"/>
                </a:lnTo>
                <a:lnTo>
                  <a:pt x="5873218" y="2207259"/>
                </a:lnTo>
                <a:lnTo>
                  <a:pt x="5866682" y="2209403"/>
                </a:lnTo>
                <a:lnTo>
                  <a:pt x="5861324" y="2218432"/>
                </a:lnTo>
                <a:lnTo>
                  <a:pt x="5854013" y="2220577"/>
                </a:lnTo>
                <a:lnTo>
                  <a:pt x="5850172" y="2230020"/>
                </a:lnTo>
                <a:lnTo>
                  <a:pt x="5837470" y="2228741"/>
                </a:lnTo>
                <a:lnTo>
                  <a:pt x="5828609" y="2233444"/>
                </a:lnTo>
                <a:lnTo>
                  <a:pt x="5809776" y="2231751"/>
                </a:lnTo>
                <a:lnTo>
                  <a:pt x="5802094" y="2211548"/>
                </a:lnTo>
                <a:lnTo>
                  <a:pt x="5802094" y="2193527"/>
                </a:lnTo>
                <a:lnTo>
                  <a:pt x="5797478" y="2183219"/>
                </a:lnTo>
                <a:lnTo>
                  <a:pt x="5791346" y="2157899"/>
                </a:lnTo>
                <a:lnTo>
                  <a:pt x="5782856" y="2144167"/>
                </a:lnTo>
                <a:lnTo>
                  <a:pt x="5788246" y="2142437"/>
                </a:lnTo>
                <a:lnTo>
                  <a:pt x="5784810" y="2126974"/>
                </a:lnTo>
                <a:lnTo>
                  <a:pt x="5787876" y="2119675"/>
                </a:lnTo>
                <a:lnTo>
                  <a:pt x="5785955" y="2105492"/>
                </a:lnTo>
                <a:lnTo>
                  <a:pt x="5796703" y="2093905"/>
                </a:lnTo>
                <a:lnTo>
                  <a:pt x="5793637" y="2079759"/>
                </a:lnTo>
                <a:lnTo>
                  <a:pt x="5799399" y="2063017"/>
                </a:lnTo>
                <a:lnTo>
                  <a:pt x="5810955" y="2072009"/>
                </a:lnTo>
                <a:lnTo>
                  <a:pt x="5818232" y="2068585"/>
                </a:lnTo>
                <a:lnTo>
                  <a:pt x="5848993" y="2067720"/>
                </a:lnTo>
                <a:lnTo>
                  <a:pt x="5853609" y="2071595"/>
                </a:lnTo>
                <a:lnTo>
                  <a:pt x="5879754" y="2074605"/>
                </a:lnTo>
                <a:lnTo>
                  <a:pt x="5889761" y="2072874"/>
                </a:lnTo>
                <a:lnTo>
                  <a:pt x="5889760" y="2072873"/>
                </a:lnTo>
                <a:lnTo>
                  <a:pt x="5879754" y="2074604"/>
                </a:lnTo>
                <a:lnTo>
                  <a:pt x="5853609" y="2071594"/>
                </a:lnTo>
                <a:lnTo>
                  <a:pt x="5848993" y="2067719"/>
                </a:lnTo>
                <a:lnTo>
                  <a:pt x="5818232" y="2068585"/>
                </a:lnTo>
                <a:lnTo>
                  <a:pt x="5810955" y="2072008"/>
                </a:lnTo>
                <a:lnTo>
                  <a:pt x="5799398" y="2063017"/>
                </a:lnTo>
                <a:lnTo>
                  <a:pt x="5793637" y="2079758"/>
                </a:lnTo>
                <a:lnTo>
                  <a:pt x="5796703" y="2093904"/>
                </a:lnTo>
                <a:lnTo>
                  <a:pt x="5785955" y="2105492"/>
                </a:lnTo>
                <a:lnTo>
                  <a:pt x="5781339" y="2090480"/>
                </a:lnTo>
                <a:lnTo>
                  <a:pt x="5772883" y="2080172"/>
                </a:lnTo>
                <a:lnTo>
                  <a:pt x="5770187" y="2066854"/>
                </a:lnTo>
                <a:lnTo>
                  <a:pt x="5755565" y="2054401"/>
                </a:lnTo>
                <a:lnTo>
                  <a:pt x="5740201" y="2026072"/>
                </a:lnTo>
                <a:lnTo>
                  <a:pt x="5730970" y="1998157"/>
                </a:lnTo>
                <a:lnTo>
                  <a:pt x="5711361" y="1974568"/>
                </a:lnTo>
                <a:lnTo>
                  <a:pt x="5699434" y="1968962"/>
                </a:lnTo>
                <a:lnTo>
                  <a:pt x="5680196" y="1936344"/>
                </a:lnTo>
                <a:lnTo>
                  <a:pt x="5675580" y="1912718"/>
                </a:lnTo>
                <a:lnTo>
                  <a:pt x="5675580" y="1892139"/>
                </a:lnTo>
                <a:lnTo>
                  <a:pt x="5658667" y="1854780"/>
                </a:lnTo>
                <a:lnTo>
                  <a:pt x="5645224" y="1841462"/>
                </a:lnTo>
                <a:lnTo>
                  <a:pt x="5630601" y="1834164"/>
                </a:lnTo>
                <a:lnTo>
                  <a:pt x="5620629" y="1814412"/>
                </a:lnTo>
                <a:lnTo>
                  <a:pt x="5621370" y="1807113"/>
                </a:lnTo>
                <a:lnTo>
                  <a:pt x="5613317" y="1789093"/>
                </a:lnTo>
                <a:lnTo>
                  <a:pt x="5605231" y="1781343"/>
                </a:lnTo>
                <a:lnTo>
                  <a:pt x="5593304" y="1756030"/>
                </a:lnTo>
                <a:lnTo>
                  <a:pt x="5575245" y="1728566"/>
                </a:lnTo>
                <a:lnTo>
                  <a:pt x="5559848" y="1704940"/>
                </a:lnTo>
                <a:lnTo>
                  <a:pt x="5546776" y="1704940"/>
                </a:lnTo>
                <a:lnTo>
                  <a:pt x="5549875" y="1686054"/>
                </a:lnTo>
                <a:lnTo>
                  <a:pt x="5549875" y="1674466"/>
                </a:lnTo>
                <a:lnTo>
                  <a:pt x="5552166" y="1661148"/>
                </a:lnTo>
                <a:lnTo>
                  <a:pt x="5581377" y="1666302"/>
                </a:lnTo>
                <a:lnTo>
                  <a:pt x="5581435" y="1666242"/>
                </a:lnTo>
                <a:lnTo>
                  <a:pt x="5552167" y="1660702"/>
                </a:lnTo>
                <a:lnTo>
                  <a:pt x="5551021" y="1655999"/>
                </a:lnTo>
                <a:lnTo>
                  <a:pt x="5551021" y="1655998"/>
                </a:lnTo>
                <a:lnTo>
                  <a:pt x="5547551" y="1646969"/>
                </a:lnTo>
                <a:lnTo>
                  <a:pt x="5528717" y="1597609"/>
                </a:lnTo>
                <a:lnTo>
                  <a:pt x="5535624" y="1586435"/>
                </a:lnTo>
                <a:lnTo>
                  <a:pt x="5533704" y="1584290"/>
                </a:lnTo>
                <a:lnTo>
                  <a:pt x="5538724" y="1568828"/>
                </a:lnTo>
                <a:lnTo>
                  <a:pt x="5541790" y="1543093"/>
                </a:lnTo>
                <a:lnTo>
                  <a:pt x="5544485" y="1534479"/>
                </a:lnTo>
                <a:lnTo>
                  <a:pt x="5544856" y="1533613"/>
                </a:lnTo>
                <a:lnTo>
                  <a:pt x="5545259" y="1533613"/>
                </a:lnTo>
                <a:lnTo>
                  <a:pt x="5551391" y="1505737"/>
                </a:lnTo>
                <a:lnTo>
                  <a:pt x="5561398" y="1481698"/>
                </a:lnTo>
                <a:lnTo>
                  <a:pt x="5561768" y="1480832"/>
                </a:lnTo>
                <a:lnTo>
                  <a:pt x="5573324" y="1482112"/>
                </a:lnTo>
                <a:lnTo>
                  <a:pt x="5579084" y="1495840"/>
                </a:lnTo>
                <a:lnTo>
                  <a:pt x="5579087" y="1495837"/>
                </a:lnTo>
                <a:lnTo>
                  <a:pt x="5573326" y="1482105"/>
                </a:lnTo>
                <a:lnTo>
                  <a:pt x="5561769" y="1480826"/>
                </a:lnTo>
                <a:lnTo>
                  <a:pt x="5556412" y="1453776"/>
                </a:lnTo>
                <a:lnTo>
                  <a:pt x="5561399" y="1440044"/>
                </a:lnTo>
                <a:lnTo>
                  <a:pt x="5567160" y="1432294"/>
                </a:lnTo>
                <a:lnTo>
                  <a:pt x="5572921" y="1424130"/>
                </a:lnTo>
                <a:lnTo>
                  <a:pt x="5572551" y="1404830"/>
                </a:lnTo>
                <a:lnTo>
                  <a:pt x="5581782" y="1412129"/>
                </a:lnTo>
                <a:lnTo>
                  <a:pt x="5607927" y="1402234"/>
                </a:lnTo>
                <a:lnTo>
                  <a:pt x="5622076" y="1408459"/>
                </a:lnTo>
                <a:lnTo>
                  <a:pt x="5607927" y="1402233"/>
                </a:lnTo>
                <a:lnTo>
                  <a:pt x="5581782" y="1411676"/>
                </a:lnTo>
                <a:lnTo>
                  <a:pt x="5572550" y="1404829"/>
                </a:lnTo>
                <a:lnTo>
                  <a:pt x="5572921" y="1424129"/>
                </a:lnTo>
                <a:lnTo>
                  <a:pt x="5567159" y="1432293"/>
                </a:lnTo>
                <a:lnTo>
                  <a:pt x="5561398" y="1439592"/>
                </a:lnTo>
                <a:lnTo>
                  <a:pt x="5550246" y="1423715"/>
                </a:lnTo>
                <a:lnTo>
                  <a:pt x="5558332" y="1410849"/>
                </a:lnTo>
                <a:lnTo>
                  <a:pt x="5542935" y="1414272"/>
                </a:lnTo>
                <a:lnTo>
                  <a:pt x="5521035" y="1406108"/>
                </a:lnTo>
                <a:lnTo>
                  <a:pt x="5506042" y="1425860"/>
                </a:lnTo>
                <a:lnTo>
                  <a:pt x="5467566" y="1429735"/>
                </a:lnTo>
                <a:lnTo>
                  <a:pt x="5445666" y="1410849"/>
                </a:lnTo>
                <a:lnTo>
                  <a:pt x="5418376" y="1409983"/>
                </a:lnTo>
                <a:lnTo>
                  <a:pt x="5413760" y="1424129"/>
                </a:lnTo>
                <a:lnTo>
                  <a:pt x="5396442" y="1428418"/>
                </a:lnTo>
                <a:lnTo>
                  <a:pt x="5370702" y="1409983"/>
                </a:lnTo>
                <a:lnTo>
                  <a:pt x="5342602" y="1410397"/>
                </a:lnTo>
                <a:lnTo>
                  <a:pt x="5324948" y="1376049"/>
                </a:lnTo>
                <a:lnTo>
                  <a:pt x="5304564" y="1356748"/>
                </a:lnTo>
                <a:lnTo>
                  <a:pt x="5314166" y="1329698"/>
                </a:lnTo>
                <a:lnTo>
                  <a:pt x="5296849" y="1313784"/>
                </a:lnTo>
                <a:lnTo>
                  <a:pt x="5321478" y="1280753"/>
                </a:lnTo>
                <a:lnTo>
                  <a:pt x="5359549" y="1279887"/>
                </a:lnTo>
                <a:lnTo>
                  <a:pt x="5367231" y="1254117"/>
                </a:lnTo>
                <a:lnTo>
                  <a:pt x="5414905" y="1258405"/>
                </a:lnTo>
                <a:lnTo>
                  <a:pt x="5441825" y="1236961"/>
                </a:lnTo>
                <a:lnTo>
                  <a:pt x="5469116" y="1227932"/>
                </a:lnTo>
                <a:lnTo>
                  <a:pt x="5509883" y="1226653"/>
                </a:lnTo>
                <a:lnTo>
                  <a:pt x="5556412" y="1250241"/>
                </a:lnTo>
                <a:lnTo>
                  <a:pt x="5594079" y="1263146"/>
                </a:lnTo>
                <a:lnTo>
                  <a:pt x="5621774" y="1257991"/>
                </a:lnTo>
                <a:lnTo>
                  <a:pt x="5643674" y="1261001"/>
                </a:lnTo>
                <a:lnTo>
                  <a:pt x="5669819" y="1243808"/>
                </a:lnTo>
                <a:lnTo>
                  <a:pt x="5670227" y="1243781"/>
                </a:lnTo>
                <a:lnTo>
                  <a:pt x="5671369" y="1229219"/>
                </a:lnTo>
                <a:lnTo>
                  <a:pt x="5661363" y="1206910"/>
                </a:lnTo>
                <a:lnTo>
                  <a:pt x="5645224" y="1194456"/>
                </a:lnTo>
                <a:lnTo>
                  <a:pt x="5630602" y="1190581"/>
                </a:lnTo>
                <a:lnTo>
                  <a:pt x="5620225" y="1180724"/>
                </a:lnTo>
                <a:lnTo>
                  <a:pt x="5622549" y="1176849"/>
                </a:lnTo>
                <a:lnTo>
                  <a:pt x="5644079" y="1182869"/>
                </a:lnTo>
                <a:lnTo>
                  <a:pt x="5680971" y="1188023"/>
                </a:lnTo>
                <a:lnTo>
                  <a:pt x="5717123" y="1203900"/>
                </a:lnTo>
                <a:lnTo>
                  <a:pt x="5722514" y="1209919"/>
                </a:lnTo>
                <a:lnTo>
                  <a:pt x="5736361" y="1204765"/>
                </a:lnTo>
                <a:lnTo>
                  <a:pt x="5760956" y="1211612"/>
                </a:lnTo>
                <a:lnTo>
                  <a:pt x="5770963" y="1225344"/>
                </a:lnTo>
                <a:lnTo>
                  <a:pt x="5787876" y="1232681"/>
                </a:lnTo>
                <a:lnTo>
                  <a:pt x="5782486" y="1237383"/>
                </a:lnTo>
                <a:lnTo>
                  <a:pt x="5782487" y="1237384"/>
                </a:lnTo>
                <a:lnTo>
                  <a:pt x="5787876" y="1232682"/>
                </a:lnTo>
                <a:lnTo>
                  <a:pt x="5795187" y="1233510"/>
                </a:lnTo>
                <a:lnTo>
                  <a:pt x="5815537" y="1254127"/>
                </a:lnTo>
                <a:lnTo>
                  <a:pt x="5827093" y="1256272"/>
                </a:lnTo>
                <a:lnTo>
                  <a:pt x="5829789" y="1248108"/>
                </a:lnTo>
                <a:lnTo>
                  <a:pt x="5842086" y="1234827"/>
                </a:lnTo>
                <a:lnTo>
                  <a:pt x="5858629" y="1251983"/>
                </a:lnTo>
                <a:lnTo>
                  <a:pt x="5875138" y="1276025"/>
                </a:lnTo>
                <a:lnTo>
                  <a:pt x="5887470" y="1277304"/>
                </a:lnTo>
                <a:lnTo>
                  <a:pt x="5897072" y="1286331"/>
                </a:lnTo>
                <a:lnTo>
                  <a:pt x="5876688" y="1288925"/>
                </a:lnTo>
                <a:lnTo>
                  <a:pt x="5877059" y="1315939"/>
                </a:lnTo>
                <a:lnTo>
                  <a:pt x="5875138" y="1327564"/>
                </a:lnTo>
                <a:lnTo>
                  <a:pt x="5867086" y="1335692"/>
                </a:lnTo>
                <a:lnTo>
                  <a:pt x="5870926" y="1352880"/>
                </a:lnTo>
                <a:lnTo>
                  <a:pt x="5870927" y="1352880"/>
                </a:lnTo>
                <a:lnTo>
                  <a:pt x="5882854" y="1378652"/>
                </a:lnTo>
                <a:lnTo>
                  <a:pt x="5907819" y="1385499"/>
                </a:lnTo>
                <a:lnTo>
                  <a:pt x="5928607" y="1403557"/>
                </a:lnTo>
                <a:lnTo>
                  <a:pt x="5965129" y="1409125"/>
                </a:lnTo>
                <a:lnTo>
                  <a:pt x="6003201" y="1400095"/>
                </a:lnTo>
                <a:lnTo>
                  <a:pt x="6003943" y="1391518"/>
                </a:lnTo>
                <a:lnTo>
                  <a:pt x="6025101" y="1385084"/>
                </a:lnTo>
                <a:lnTo>
                  <a:pt x="6039723" y="1365334"/>
                </a:lnTo>
                <a:lnTo>
                  <a:pt x="6045847" y="1365646"/>
                </a:lnTo>
                <a:lnTo>
                  <a:pt x="6039723" y="1365326"/>
                </a:lnTo>
                <a:lnTo>
                  <a:pt x="6025101" y="1385078"/>
                </a:lnTo>
                <a:lnTo>
                  <a:pt x="6003942" y="1391511"/>
                </a:lnTo>
                <a:lnTo>
                  <a:pt x="5995486" y="1367471"/>
                </a:lnTo>
                <a:lnTo>
                  <a:pt x="5992049" y="1330978"/>
                </a:lnTo>
                <a:lnTo>
                  <a:pt x="5970520" y="1319804"/>
                </a:lnTo>
                <a:lnTo>
                  <a:pt x="5972440" y="1296215"/>
                </a:lnTo>
                <a:lnTo>
                  <a:pt x="5955527" y="1294032"/>
                </a:lnTo>
                <a:lnTo>
                  <a:pt x="5955123" y="1266156"/>
                </a:lnTo>
                <a:lnTo>
                  <a:pt x="5980493" y="1273868"/>
                </a:lnTo>
                <a:lnTo>
                  <a:pt x="5999731" y="1263146"/>
                </a:lnTo>
                <a:lnTo>
                  <a:pt x="5977797" y="1243395"/>
                </a:lnTo>
                <a:lnTo>
                  <a:pt x="5966275" y="1224057"/>
                </a:lnTo>
                <a:lnTo>
                  <a:pt x="5948216" y="1232672"/>
                </a:lnTo>
                <a:lnTo>
                  <a:pt x="5950507" y="1256713"/>
                </a:lnTo>
                <a:lnTo>
                  <a:pt x="5938582" y="1235234"/>
                </a:lnTo>
                <a:lnTo>
                  <a:pt x="5938580" y="1235236"/>
                </a:lnTo>
                <a:lnTo>
                  <a:pt x="5935514" y="1227072"/>
                </a:lnTo>
                <a:lnTo>
                  <a:pt x="5938580" y="1213340"/>
                </a:lnTo>
                <a:lnTo>
                  <a:pt x="5931673" y="1202167"/>
                </a:lnTo>
                <a:lnTo>
                  <a:pt x="5900912" y="1190579"/>
                </a:lnTo>
                <a:lnTo>
                  <a:pt x="5882853" y="1161384"/>
                </a:lnTo>
                <a:lnTo>
                  <a:pt x="5867456" y="1152806"/>
                </a:lnTo>
                <a:lnTo>
                  <a:pt x="5864761" y="1142084"/>
                </a:lnTo>
                <a:lnTo>
                  <a:pt x="5888615" y="1145057"/>
                </a:lnTo>
                <a:lnTo>
                  <a:pt x="5884369" y="1121016"/>
                </a:lnTo>
                <a:lnTo>
                  <a:pt x="5903608" y="1115448"/>
                </a:lnTo>
                <a:lnTo>
                  <a:pt x="5925912" y="1120602"/>
                </a:lnTo>
                <a:lnTo>
                  <a:pt x="5922812" y="1088398"/>
                </a:lnTo>
                <a:lnTo>
                  <a:pt x="5913614" y="1067368"/>
                </a:lnTo>
                <a:lnTo>
                  <a:pt x="5890131" y="1069060"/>
                </a:lnTo>
                <a:lnTo>
                  <a:pt x="5867456" y="1060934"/>
                </a:lnTo>
                <a:lnTo>
                  <a:pt x="5843636" y="1075532"/>
                </a:lnTo>
                <a:lnTo>
                  <a:pt x="5822477" y="1082378"/>
                </a:lnTo>
                <a:lnTo>
                  <a:pt x="5822477" y="1082378"/>
                </a:lnTo>
                <a:lnTo>
                  <a:pt x="5815537" y="1102127"/>
                </a:lnTo>
                <a:lnTo>
                  <a:pt x="5793637" y="1108146"/>
                </a:lnTo>
                <a:lnTo>
                  <a:pt x="5776724" y="1142081"/>
                </a:lnTo>
                <a:lnTo>
                  <a:pt x="5805160" y="1173420"/>
                </a:lnTo>
                <a:lnTo>
                  <a:pt x="5807080" y="1195730"/>
                </a:lnTo>
                <a:lnTo>
                  <a:pt x="5842086" y="1234819"/>
                </a:lnTo>
                <a:lnTo>
                  <a:pt x="5829789" y="1248099"/>
                </a:lnTo>
                <a:lnTo>
                  <a:pt x="5827093" y="1256264"/>
                </a:lnTo>
                <a:lnTo>
                  <a:pt x="5815537" y="1254119"/>
                </a:lnTo>
                <a:lnTo>
                  <a:pt x="5795187" y="1233502"/>
                </a:lnTo>
                <a:lnTo>
                  <a:pt x="5787876" y="1232674"/>
                </a:lnTo>
                <a:lnTo>
                  <a:pt x="5770963" y="1224924"/>
                </a:lnTo>
                <a:lnTo>
                  <a:pt x="5760956" y="1211606"/>
                </a:lnTo>
                <a:lnTo>
                  <a:pt x="5736361" y="1204759"/>
                </a:lnTo>
                <a:lnTo>
                  <a:pt x="5722514" y="1209913"/>
                </a:lnTo>
                <a:lnTo>
                  <a:pt x="5717123" y="1203442"/>
                </a:lnTo>
                <a:lnTo>
                  <a:pt x="5680971" y="1188017"/>
                </a:lnTo>
                <a:lnTo>
                  <a:pt x="5644079" y="1182863"/>
                </a:lnTo>
                <a:lnTo>
                  <a:pt x="5622549" y="1176844"/>
                </a:lnTo>
                <a:lnTo>
                  <a:pt x="5620225" y="1180719"/>
                </a:lnTo>
                <a:lnTo>
                  <a:pt x="5584477" y="1153217"/>
                </a:lnTo>
                <a:lnTo>
                  <a:pt x="5554862" y="1140350"/>
                </a:lnTo>
                <a:lnTo>
                  <a:pt x="5530638" y="1121013"/>
                </a:lnTo>
                <a:lnTo>
                  <a:pt x="5547180" y="1115445"/>
                </a:lnTo>
                <a:lnTo>
                  <a:pt x="5562544" y="1087530"/>
                </a:lnTo>
                <a:lnTo>
                  <a:pt x="5547180" y="1074663"/>
                </a:lnTo>
                <a:lnTo>
                  <a:pt x="5579862" y="1060931"/>
                </a:lnTo>
                <a:lnTo>
                  <a:pt x="5577941" y="1054046"/>
                </a:lnTo>
                <a:lnTo>
                  <a:pt x="5557558" y="1059200"/>
                </a:lnTo>
                <a:lnTo>
                  <a:pt x="5557557" y="1059198"/>
                </a:lnTo>
                <a:lnTo>
                  <a:pt x="5538724" y="1062208"/>
                </a:lnTo>
                <a:lnTo>
                  <a:pt x="5524472" y="1072930"/>
                </a:lnTo>
                <a:lnTo>
                  <a:pt x="5502202" y="1074209"/>
                </a:lnTo>
                <a:lnTo>
                  <a:pt x="5483738" y="1086662"/>
                </a:lnTo>
                <a:lnTo>
                  <a:pt x="5488354" y="1107730"/>
                </a:lnTo>
                <a:lnTo>
                  <a:pt x="5501427" y="1115856"/>
                </a:lnTo>
                <a:lnTo>
                  <a:pt x="5526022" y="1113712"/>
                </a:lnTo>
                <a:lnTo>
                  <a:pt x="5522956" y="1125300"/>
                </a:lnTo>
                <a:lnTo>
                  <a:pt x="5497586" y="1131320"/>
                </a:lnTo>
                <a:lnTo>
                  <a:pt x="5467196" y="1150657"/>
                </a:lnTo>
                <a:lnTo>
                  <a:pt x="5452978" y="1143772"/>
                </a:lnTo>
                <a:lnTo>
                  <a:pt x="5455673" y="1127896"/>
                </a:lnTo>
                <a:lnTo>
                  <a:pt x="5427978" y="1118452"/>
                </a:lnTo>
                <a:lnTo>
                  <a:pt x="5431044" y="1112019"/>
                </a:lnTo>
                <a:lnTo>
                  <a:pt x="5452978" y="1100845"/>
                </a:lnTo>
                <a:lnTo>
                  <a:pt x="5444521" y="1093133"/>
                </a:lnTo>
                <a:lnTo>
                  <a:pt x="5406045" y="1084969"/>
                </a:lnTo>
                <a:lnTo>
                  <a:pt x="5402979" y="1072065"/>
                </a:lnTo>
                <a:lnTo>
                  <a:pt x="5381079" y="1076353"/>
                </a:lnTo>
                <a:lnTo>
                  <a:pt x="5374913" y="1094826"/>
                </a:lnTo>
                <a:lnTo>
                  <a:pt x="5359146" y="1119318"/>
                </a:lnTo>
                <a:lnTo>
                  <a:pt x="5347623" y="1113712"/>
                </a:lnTo>
                <a:lnTo>
                  <a:pt x="5336841" y="1118866"/>
                </a:lnTo>
                <a:lnTo>
                  <a:pt x="5325323" y="1112887"/>
                </a:lnTo>
                <a:lnTo>
                  <a:pt x="5325321" y="1112888"/>
                </a:lnTo>
                <a:lnTo>
                  <a:pt x="5336842" y="1118868"/>
                </a:lnTo>
                <a:lnTo>
                  <a:pt x="5347623" y="1113714"/>
                </a:lnTo>
                <a:lnTo>
                  <a:pt x="5359146" y="1119320"/>
                </a:lnTo>
                <a:lnTo>
                  <a:pt x="5361066" y="1127898"/>
                </a:lnTo>
                <a:lnTo>
                  <a:pt x="5349914" y="1135198"/>
                </a:lnTo>
                <a:lnTo>
                  <a:pt x="5342232" y="1132187"/>
                </a:lnTo>
                <a:lnTo>
                  <a:pt x="5340312" y="1172103"/>
                </a:lnTo>
                <a:lnTo>
                  <a:pt x="5326094" y="1168266"/>
                </a:lnTo>
                <a:lnTo>
                  <a:pt x="5306856" y="1156678"/>
                </a:lnTo>
                <a:lnTo>
                  <a:pt x="5306588" y="1156748"/>
                </a:lnTo>
                <a:lnTo>
                  <a:pt x="5325689" y="1168273"/>
                </a:lnTo>
                <a:lnTo>
                  <a:pt x="5340312" y="1172110"/>
                </a:lnTo>
                <a:lnTo>
                  <a:pt x="5329530" y="1185429"/>
                </a:lnTo>
                <a:lnTo>
                  <a:pt x="5323398" y="1209056"/>
                </a:lnTo>
                <a:lnTo>
                  <a:pt x="5333399" y="1227930"/>
                </a:lnTo>
                <a:lnTo>
                  <a:pt x="5333405" y="1227932"/>
                </a:lnTo>
                <a:lnTo>
                  <a:pt x="5338020" y="1240799"/>
                </a:lnTo>
                <a:lnTo>
                  <a:pt x="5360695" y="1251558"/>
                </a:lnTo>
                <a:lnTo>
                  <a:pt x="5357225" y="1259684"/>
                </a:lnTo>
                <a:lnTo>
                  <a:pt x="5328014" y="1261866"/>
                </a:lnTo>
                <a:lnTo>
                  <a:pt x="5318412" y="1271724"/>
                </a:lnTo>
                <a:lnTo>
                  <a:pt x="5299544" y="1290196"/>
                </a:lnTo>
                <a:lnTo>
                  <a:pt x="5290312" y="1274734"/>
                </a:lnTo>
                <a:lnTo>
                  <a:pt x="5289942" y="1267443"/>
                </a:lnTo>
                <a:lnTo>
                  <a:pt x="5274579" y="1266578"/>
                </a:lnTo>
                <a:lnTo>
                  <a:pt x="5261506" y="1263154"/>
                </a:lnTo>
                <a:lnTo>
                  <a:pt x="5232262" y="1271732"/>
                </a:lnTo>
                <a:lnTo>
                  <a:pt x="5251096" y="1291067"/>
                </a:lnTo>
                <a:lnTo>
                  <a:pt x="5238798" y="1296635"/>
                </a:lnTo>
                <a:lnTo>
                  <a:pt x="5224951" y="1296635"/>
                </a:lnTo>
                <a:lnTo>
                  <a:pt x="5210362" y="1279445"/>
                </a:lnTo>
                <a:lnTo>
                  <a:pt x="5206117" y="1286327"/>
                </a:lnTo>
                <a:lnTo>
                  <a:pt x="5213799" y="1306944"/>
                </a:lnTo>
                <a:lnTo>
                  <a:pt x="5227275" y="1322820"/>
                </a:lnTo>
                <a:lnTo>
                  <a:pt x="5218819" y="1330533"/>
                </a:lnTo>
                <a:lnTo>
                  <a:pt x="5234182" y="1346448"/>
                </a:lnTo>
                <a:lnTo>
                  <a:pt x="5246884" y="1356304"/>
                </a:lnTo>
                <a:lnTo>
                  <a:pt x="5248805" y="1376056"/>
                </a:lnTo>
                <a:lnTo>
                  <a:pt x="5224951" y="1367064"/>
                </a:lnTo>
                <a:lnTo>
                  <a:pt x="5234182" y="1384633"/>
                </a:lnTo>
                <a:lnTo>
                  <a:pt x="5218414" y="1388509"/>
                </a:lnTo>
                <a:lnTo>
                  <a:pt x="5229971" y="1418982"/>
                </a:lnTo>
                <a:lnTo>
                  <a:pt x="5213428" y="1419434"/>
                </a:lnTo>
                <a:lnTo>
                  <a:pt x="5191495" y="1403971"/>
                </a:lnTo>
                <a:lnTo>
                  <a:pt x="5180376" y="1376507"/>
                </a:lnTo>
                <a:lnTo>
                  <a:pt x="5174211" y="1353295"/>
                </a:lnTo>
                <a:lnTo>
                  <a:pt x="5163058" y="1337418"/>
                </a:lnTo>
                <a:lnTo>
                  <a:pt x="5149211" y="1318118"/>
                </a:lnTo>
                <a:lnTo>
                  <a:pt x="5146516" y="1307811"/>
                </a:lnTo>
                <a:lnTo>
                  <a:pt x="5146516" y="1307812"/>
                </a:lnTo>
                <a:lnTo>
                  <a:pt x="5141900" y="1305668"/>
                </a:lnTo>
                <a:lnTo>
                  <a:pt x="5140754" y="1298369"/>
                </a:lnTo>
                <a:lnTo>
                  <a:pt x="5126536" y="1286745"/>
                </a:lnTo>
                <a:lnTo>
                  <a:pt x="5123066" y="1270871"/>
                </a:lnTo>
                <a:lnTo>
                  <a:pt x="5123470" y="1247694"/>
                </a:lnTo>
                <a:lnTo>
                  <a:pt x="5126132" y="1237386"/>
                </a:lnTo>
                <a:lnTo>
                  <a:pt x="5121146" y="1232231"/>
                </a:lnTo>
                <a:lnTo>
                  <a:pt x="5121144" y="1232224"/>
                </a:lnTo>
                <a:lnTo>
                  <a:pt x="5115755" y="1230080"/>
                </a:lnTo>
                <a:lnTo>
                  <a:pt x="5108073" y="1218492"/>
                </a:lnTo>
                <a:lnTo>
                  <a:pt x="5097325" y="1212059"/>
                </a:lnTo>
                <a:lnTo>
                  <a:pt x="5099608" y="1206923"/>
                </a:lnTo>
                <a:lnTo>
                  <a:pt x="5096921" y="1212062"/>
                </a:lnTo>
                <a:lnTo>
                  <a:pt x="5073101" y="1200024"/>
                </a:lnTo>
                <a:lnTo>
                  <a:pt x="5058074" y="1188021"/>
                </a:lnTo>
                <a:lnTo>
                  <a:pt x="5035029" y="1178579"/>
                </a:lnTo>
                <a:lnTo>
                  <a:pt x="5013096" y="1154087"/>
                </a:lnTo>
                <a:lnTo>
                  <a:pt x="5017711" y="1151528"/>
                </a:lnTo>
                <a:lnTo>
                  <a:pt x="5005784" y="1137762"/>
                </a:lnTo>
                <a:lnTo>
                  <a:pt x="5004268" y="1127037"/>
                </a:lnTo>
                <a:lnTo>
                  <a:pt x="4988500" y="1121469"/>
                </a:lnTo>
                <a:lnTo>
                  <a:pt x="4982335" y="1135616"/>
                </a:lnTo>
                <a:lnTo>
                  <a:pt x="4974282" y="1124892"/>
                </a:lnTo>
                <a:lnTo>
                  <a:pt x="4974282" y="1112891"/>
                </a:lnTo>
                <a:lnTo>
                  <a:pt x="4975024" y="1112439"/>
                </a:lnTo>
                <a:lnTo>
                  <a:pt x="4991971" y="1113304"/>
                </a:lnTo>
                <a:lnTo>
                  <a:pt x="4995812" y="1108151"/>
                </a:lnTo>
                <a:lnTo>
                  <a:pt x="5004268" y="1113304"/>
                </a:lnTo>
                <a:lnTo>
                  <a:pt x="5013870" y="1114170"/>
                </a:lnTo>
                <a:lnTo>
                  <a:pt x="5013870" y="1114164"/>
                </a:lnTo>
                <a:lnTo>
                  <a:pt x="5004268" y="1113299"/>
                </a:lnTo>
                <a:lnTo>
                  <a:pt x="4995811" y="1108144"/>
                </a:lnTo>
                <a:lnTo>
                  <a:pt x="4991971" y="1113299"/>
                </a:lnTo>
                <a:lnTo>
                  <a:pt x="4975024" y="1112433"/>
                </a:lnTo>
                <a:lnTo>
                  <a:pt x="4980406" y="1109879"/>
                </a:lnTo>
                <a:lnTo>
                  <a:pt x="4960435" y="1105140"/>
                </a:lnTo>
                <a:lnTo>
                  <a:pt x="4941971" y="1116728"/>
                </a:lnTo>
                <a:lnTo>
                  <a:pt x="4943892" y="1133056"/>
                </a:lnTo>
                <a:lnTo>
                  <a:pt x="4941196" y="1142499"/>
                </a:lnTo>
                <a:lnTo>
                  <a:pt x="4950428" y="1159240"/>
                </a:lnTo>
                <a:lnTo>
                  <a:pt x="4974282" y="1175982"/>
                </a:lnTo>
                <a:lnTo>
                  <a:pt x="4988096" y="1203033"/>
                </a:lnTo>
                <a:lnTo>
                  <a:pt x="5016936" y="1230082"/>
                </a:lnTo>
                <a:lnTo>
                  <a:pt x="5036174" y="1229669"/>
                </a:lnTo>
                <a:lnTo>
                  <a:pt x="5042710" y="1236967"/>
                </a:lnTo>
                <a:lnTo>
                  <a:pt x="5036174" y="1243400"/>
                </a:lnTo>
                <a:lnTo>
                  <a:pt x="5059253" y="1255854"/>
                </a:lnTo>
                <a:lnTo>
                  <a:pt x="5078087" y="1266162"/>
                </a:lnTo>
                <a:lnTo>
                  <a:pt x="5100391" y="1283319"/>
                </a:lnTo>
                <a:lnTo>
                  <a:pt x="5103457" y="1289750"/>
                </a:lnTo>
                <a:lnTo>
                  <a:pt x="5099616" y="1301788"/>
                </a:lnTo>
                <a:lnTo>
                  <a:pt x="5084623" y="1285913"/>
                </a:lnTo>
                <a:lnTo>
                  <a:pt x="5063094" y="1280308"/>
                </a:lnTo>
                <a:lnTo>
                  <a:pt x="5053862" y="1302654"/>
                </a:lnTo>
                <a:lnTo>
                  <a:pt x="5072696" y="1314656"/>
                </a:lnTo>
                <a:lnTo>
                  <a:pt x="5070776" y="1332715"/>
                </a:lnTo>
                <a:lnTo>
                  <a:pt x="5060769" y="1334859"/>
                </a:lnTo>
                <a:lnTo>
                  <a:pt x="5048472" y="1364882"/>
                </a:lnTo>
                <a:lnTo>
                  <a:pt x="5038465" y="1367477"/>
                </a:lnTo>
                <a:lnTo>
                  <a:pt x="5038095" y="1356754"/>
                </a:lnTo>
                <a:lnTo>
                  <a:pt x="5041935" y="1337831"/>
                </a:lnTo>
                <a:lnTo>
                  <a:pt x="5047326" y="1330984"/>
                </a:lnTo>
                <a:lnTo>
                  <a:pt x="5036174" y="1311232"/>
                </a:lnTo>
                <a:lnTo>
                  <a:pt x="5027313" y="1294038"/>
                </a:lnTo>
                <a:lnTo>
                  <a:pt x="5016936" y="1289750"/>
                </a:lnTo>
                <a:lnTo>
                  <a:pt x="5008884" y="1275155"/>
                </a:lnTo>
                <a:lnTo>
                  <a:pt x="4992341" y="1268721"/>
                </a:lnTo>
                <a:lnTo>
                  <a:pt x="4981189" y="1255403"/>
                </a:lnTo>
                <a:lnTo>
                  <a:pt x="4962726" y="1253258"/>
                </a:lnTo>
                <a:lnTo>
                  <a:pt x="4942342" y="1238246"/>
                </a:lnTo>
                <a:lnTo>
                  <a:pt x="4918892" y="1216765"/>
                </a:lnTo>
                <a:lnTo>
                  <a:pt x="4901608" y="1197464"/>
                </a:lnTo>
                <a:lnTo>
                  <a:pt x="4892377" y="1165260"/>
                </a:lnTo>
                <a:lnTo>
                  <a:pt x="4880079" y="1161385"/>
                </a:lnTo>
                <a:lnTo>
                  <a:pt x="4859695" y="1150211"/>
                </a:lnTo>
                <a:lnTo>
                  <a:pt x="4848543" y="1154952"/>
                </a:lnTo>
                <a:lnTo>
                  <a:pt x="4835067" y="1169962"/>
                </a:lnTo>
                <a:lnTo>
                  <a:pt x="4825094" y="1172558"/>
                </a:lnTo>
                <a:lnTo>
                  <a:pt x="4827385" y="1157961"/>
                </a:lnTo>
                <a:lnTo>
                  <a:pt x="4827384" y="1157961"/>
                </a:lnTo>
                <a:lnTo>
                  <a:pt x="4825093" y="1172552"/>
                </a:lnTo>
                <a:lnTo>
                  <a:pt x="4803564" y="1191023"/>
                </a:lnTo>
                <a:lnTo>
                  <a:pt x="4755486" y="1182408"/>
                </a:lnTo>
                <a:lnTo>
                  <a:pt x="4719739" y="1193168"/>
                </a:lnTo>
                <a:lnTo>
                  <a:pt x="4717414" y="1212919"/>
                </a:lnTo>
                <a:lnTo>
                  <a:pt x="4717415" y="1212919"/>
                </a:lnTo>
                <a:lnTo>
                  <a:pt x="4718965" y="1231353"/>
                </a:lnTo>
                <a:lnTo>
                  <a:pt x="4695886" y="1254115"/>
                </a:lnTo>
                <a:lnTo>
                  <a:pt x="4663979" y="1261000"/>
                </a:lnTo>
                <a:lnTo>
                  <a:pt x="4661654" y="1272587"/>
                </a:lnTo>
                <a:lnTo>
                  <a:pt x="4646662" y="1291059"/>
                </a:lnTo>
                <a:lnTo>
                  <a:pt x="4637059" y="1318523"/>
                </a:lnTo>
                <a:lnTo>
                  <a:pt x="4646662" y="1338275"/>
                </a:lnTo>
                <a:lnTo>
                  <a:pt x="4632444" y="1354151"/>
                </a:lnTo>
                <a:lnTo>
                  <a:pt x="4626682" y="1376498"/>
                </a:lnTo>
                <a:lnTo>
                  <a:pt x="4607848" y="1383346"/>
                </a:lnTo>
                <a:lnTo>
                  <a:pt x="4589385" y="1410396"/>
                </a:lnTo>
                <a:lnTo>
                  <a:pt x="4557479" y="1410396"/>
                </a:lnTo>
                <a:lnTo>
                  <a:pt x="4533254" y="1409982"/>
                </a:lnTo>
                <a:lnTo>
                  <a:pt x="4517486" y="1421983"/>
                </a:lnTo>
                <a:lnTo>
                  <a:pt x="4507480" y="1435715"/>
                </a:lnTo>
                <a:lnTo>
                  <a:pt x="4495182" y="1432292"/>
                </a:lnTo>
                <a:lnTo>
                  <a:pt x="4485580" y="1420704"/>
                </a:lnTo>
                <a:lnTo>
                  <a:pt x="4479044" y="1400539"/>
                </a:lnTo>
                <a:lnTo>
                  <a:pt x="4455965" y="1395385"/>
                </a:lnTo>
                <a:lnTo>
                  <a:pt x="4454045" y="1383800"/>
                </a:lnTo>
                <a:lnTo>
                  <a:pt x="4454044" y="1383801"/>
                </a:lnTo>
                <a:lnTo>
                  <a:pt x="4455964" y="1395389"/>
                </a:lnTo>
                <a:lnTo>
                  <a:pt x="4445587" y="1404381"/>
                </a:lnTo>
                <a:lnTo>
                  <a:pt x="4432515" y="1399678"/>
                </a:lnTo>
                <a:lnTo>
                  <a:pt x="4419038" y="1403553"/>
                </a:lnTo>
                <a:lnTo>
                  <a:pt x="4423654" y="1376051"/>
                </a:lnTo>
                <a:lnTo>
                  <a:pt x="4421733" y="1354607"/>
                </a:lnTo>
                <a:lnTo>
                  <a:pt x="4410986" y="1351146"/>
                </a:lnTo>
                <a:lnTo>
                  <a:pt x="4405224" y="1338279"/>
                </a:lnTo>
                <a:lnTo>
                  <a:pt x="4407886" y="1315932"/>
                </a:lnTo>
                <a:lnTo>
                  <a:pt x="4418667" y="1303516"/>
                </a:lnTo>
                <a:lnTo>
                  <a:pt x="4420588" y="1290198"/>
                </a:lnTo>
                <a:lnTo>
                  <a:pt x="4426754" y="1269582"/>
                </a:lnTo>
                <a:lnTo>
                  <a:pt x="4426349" y="1255399"/>
                </a:lnTo>
                <a:lnTo>
                  <a:pt x="4421733" y="1243397"/>
                </a:lnTo>
                <a:lnTo>
                  <a:pt x="4421363" y="1232223"/>
                </a:lnTo>
                <a:lnTo>
                  <a:pt x="4430594" y="1223646"/>
                </a:lnTo>
                <a:lnTo>
                  <a:pt x="4440567" y="1218905"/>
                </a:lnTo>
                <a:lnTo>
                  <a:pt x="4446362" y="1235233"/>
                </a:lnTo>
                <a:lnTo>
                  <a:pt x="4460951" y="1235233"/>
                </a:lnTo>
                <a:lnTo>
                  <a:pt x="4465196" y="1230944"/>
                </a:lnTo>
                <a:lnTo>
                  <a:pt x="4479414" y="1232223"/>
                </a:lnTo>
                <a:lnTo>
                  <a:pt x="4485949" y="1248962"/>
                </a:lnTo>
                <a:lnTo>
                  <a:pt x="4485951" y="1248961"/>
                </a:lnTo>
                <a:lnTo>
                  <a:pt x="4479415" y="1232219"/>
                </a:lnTo>
                <a:lnTo>
                  <a:pt x="4465196" y="1230940"/>
                </a:lnTo>
                <a:lnTo>
                  <a:pt x="4460951" y="1235229"/>
                </a:lnTo>
                <a:lnTo>
                  <a:pt x="4446363" y="1235229"/>
                </a:lnTo>
                <a:lnTo>
                  <a:pt x="4440568" y="1218901"/>
                </a:lnTo>
                <a:lnTo>
                  <a:pt x="4430595" y="1223641"/>
                </a:lnTo>
                <a:lnTo>
                  <a:pt x="4421363" y="1232219"/>
                </a:lnTo>
                <a:lnTo>
                  <a:pt x="4423284" y="1208593"/>
                </a:lnTo>
                <a:lnTo>
                  <a:pt x="4413681" y="1194446"/>
                </a:lnTo>
                <a:lnTo>
                  <a:pt x="4449429" y="1170406"/>
                </a:lnTo>
                <a:lnTo>
                  <a:pt x="4479044" y="1176426"/>
                </a:lnTo>
                <a:lnTo>
                  <a:pt x="4511725" y="1176426"/>
                </a:lnTo>
                <a:lnTo>
                  <a:pt x="4537466" y="1181542"/>
                </a:lnTo>
                <a:lnTo>
                  <a:pt x="4557849" y="1180263"/>
                </a:lnTo>
                <a:lnTo>
                  <a:pt x="4597471" y="1181129"/>
                </a:lnTo>
                <a:lnTo>
                  <a:pt x="4610139" y="1161377"/>
                </a:lnTo>
                <a:lnTo>
                  <a:pt x="4615159" y="1095276"/>
                </a:lnTo>
                <a:lnTo>
                  <a:pt x="4590530" y="1060476"/>
                </a:lnTo>
                <a:lnTo>
                  <a:pt x="4573246" y="1043735"/>
                </a:lnTo>
                <a:lnTo>
                  <a:pt x="4537095" y="1030868"/>
                </a:lnTo>
                <a:lnTo>
                  <a:pt x="4535174" y="1005962"/>
                </a:lnTo>
                <a:lnTo>
                  <a:pt x="4565935" y="999078"/>
                </a:lnTo>
                <a:lnTo>
                  <a:pt x="4605523" y="1007693"/>
                </a:lnTo>
                <a:lnTo>
                  <a:pt x="4598616" y="970335"/>
                </a:lnTo>
                <a:lnTo>
                  <a:pt x="4620920" y="984067"/>
                </a:lnTo>
                <a:lnTo>
                  <a:pt x="4675131" y="958296"/>
                </a:lnTo>
                <a:lnTo>
                  <a:pt x="4682038" y="931246"/>
                </a:lnTo>
                <a:lnTo>
                  <a:pt x="4702421" y="924813"/>
                </a:lnTo>
                <a:lnTo>
                  <a:pt x="4702425" y="924823"/>
                </a:lnTo>
                <a:lnTo>
                  <a:pt x="4720885" y="918391"/>
                </a:lnTo>
                <a:lnTo>
                  <a:pt x="4738202" y="920950"/>
                </a:lnTo>
                <a:lnTo>
                  <a:pt x="4759327" y="914102"/>
                </a:lnTo>
                <a:lnTo>
                  <a:pt x="4774320" y="928248"/>
                </a:lnTo>
                <a:lnTo>
                  <a:pt x="4787356" y="935745"/>
                </a:lnTo>
                <a:lnTo>
                  <a:pt x="4787355" y="935736"/>
                </a:lnTo>
                <a:lnTo>
                  <a:pt x="4774320" y="928240"/>
                </a:lnTo>
                <a:lnTo>
                  <a:pt x="4759327" y="914095"/>
                </a:lnTo>
                <a:lnTo>
                  <a:pt x="4738202" y="920942"/>
                </a:lnTo>
                <a:lnTo>
                  <a:pt x="4720884" y="918384"/>
                </a:lnTo>
                <a:lnTo>
                  <a:pt x="4732811" y="908940"/>
                </a:lnTo>
                <a:lnTo>
                  <a:pt x="4751645" y="861274"/>
                </a:lnTo>
                <a:lnTo>
                  <a:pt x="4782776" y="847542"/>
                </a:lnTo>
                <a:lnTo>
                  <a:pt x="4801644" y="848408"/>
                </a:lnTo>
                <a:lnTo>
                  <a:pt x="4801646" y="848413"/>
                </a:lnTo>
                <a:lnTo>
                  <a:pt x="4805856" y="841530"/>
                </a:lnTo>
                <a:lnTo>
                  <a:pt x="4824690" y="839799"/>
                </a:lnTo>
                <a:lnTo>
                  <a:pt x="4829306" y="846684"/>
                </a:lnTo>
                <a:lnTo>
                  <a:pt x="4843928" y="830808"/>
                </a:lnTo>
                <a:lnTo>
                  <a:pt x="4838167" y="818769"/>
                </a:lnTo>
                <a:lnTo>
                  <a:pt x="4836246" y="800749"/>
                </a:lnTo>
                <a:lnTo>
                  <a:pt x="4826240" y="782276"/>
                </a:lnTo>
                <a:lnTo>
                  <a:pt x="4824319" y="749659"/>
                </a:lnTo>
                <a:lnTo>
                  <a:pt x="4827385" y="741081"/>
                </a:lnTo>
                <a:lnTo>
                  <a:pt x="4833147" y="732052"/>
                </a:lnTo>
                <a:lnTo>
                  <a:pt x="4852385" y="729907"/>
                </a:lnTo>
                <a:lnTo>
                  <a:pt x="4859696" y="720873"/>
                </a:lnTo>
                <a:lnTo>
                  <a:pt x="4876980" y="712295"/>
                </a:lnTo>
                <a:lnTo>
                  <a:pt x="4877384" y="728171"/>
                </a:lnTo>
                <a:lnTo>
                  <a:pt x="4871219" y="738937"/>
                </a:lnTo>
                <a:lnTo>
                  <a:pt x="4874689" y="747514"/>
                </a:lnTo>
                <a:lnTo>
                  <a:pt x="4886987" y="752217"/>
                </a:lnTo>
                <a:lnTo>
                  <a:pt x="4882371" y="764670"/>
                </a:lnTo>
                <a:lnTo>
                  <a:pt x="4875464" y="760832"/>
                </a:lnTo>
                <a:lnTo>
                  <a:pt x="4860842" y="784007"/>
                </a:lnTo>
                <a:lnTo>
                  <a:pt x="4867748" y="799883"/>
                </a:lnTo>
                <a:lnTo>
                  <a:pt x="4868928" y="812336"/>
                </a:lnTo>
                <a:lnTo>
                  <a:pt x="4892377" y="820048"/>
                </a:lnTo>
                <a:lnTo>
                  <a:pt x="4892748" y="831222"/>
                </a:lnTo>
                <a:lnTo>
                  <a:pt x="4915456" y="825202"/>
                </a:lnTo>
                <a:lnTo>
                  <a:pt x="4927350" y="816211"/>
                </a:lnTo>
                <a:lnTo>
                  <a:pt x="4953899" y="829077"/>
                </a:lnTo>
                <a:lnTo>
                  <a:pt x="4965422" y="839385"/>
                </a:lnTo>
                <a:lnTo>
                  <a:pt x="4965501" y="839571"/>
                </a:lnTo>
                <a:lnTo>
                  <a:pt x="4965421" y="839378"/>
                </a:lnTo>
                <a:lnTo>
                  <a:pt x="4980414" y="830349"/>
                </a:lnTo>
                <a:lnTo>
                  <a:pt x="5014645" y="815338"/>
                </a:lnTo>
                <a:lnTo>
                  <a:pt x="5041935" y="803751"/>
                </a:lnTo>
                <a:lnTo>
                  <a:pt x="5065014" y="809770"/>
                </a:lnTo>
                <a:lnTo>
                  <a:pt x="5067305" y="817483"/>
                </a:lnTo>
                <a:lnTo>
                  <a:pt x="5089610" y="817897"/>
                </a:lnTo>
                <a:lnTo>
                  <a:pt x="5089670" y="817904"/>
                </a:lnTo>
                <a:lnTo>
                  <a:pt x="5089610" y="817896"/>
                </a:lnTo>
                <a:lnTo>
                  <a:pt x="5092709" y="803750"/>
                </a:lnTo>
                <a:lnTo>
                  <a:pt x="5123065" y="792991"/>
                </a:lnTo>
                <a:lnTo>
                  <a:pt x="5114980" y="766396"/>
                </a:lnTo>
                <a:lnTo>
                  <a:pt x="5138834" y="756087"/>
                </a:lnTo>
                <a:lnTo>
                  <a:pt x="5176906" y="758232"/>
                </a:lnTo>
                <a:lnTo>
                  <a:pt x="5176934" y="758227"/>
                </a:lnTo>
                <a:lnTo>
                  <a:pt x="5176906" y="758231"/>
                </a:lnTo>
                <a:lnTo>
                  <a:pt x="5138834" y="756087"/>
                </a:lnTo>
                <a:lnTo>
                  <a:pt x="5114980" y="766395"/>
                </a:lnTo>
                <a:lnTo>
                  <a:pt x="5112318" y="742355"/>
                </a:lnTo>
                <a:lnTo>
                  <a:pt x="5120775" y="722149"/>
                </a:lnTo>
                <a:lnTo>
                  <a:pt x="5139979" y="711013"/>
                </a:lnTo>
                <a:lnTo>
                  <a:pt x="5161138" y="735057"/>
                </a:lnTo>
                <a:lnTo>
                  <a:pt x="5178422" y="734605"/>
                </a:lnTo>
                <a:lnTo>
                  <a:pt x="5179197" y="710150"/>
                </a:lnTo>
                <a:lnTo>
                  <a:pt x="5179196" y="710150"/>
                </a:lnTo>
                <a:lnTo>
                  <a:pt x="5178826" y="691265"/>
                </a:lnTo>
                <a:lnTo>
                  <a:pt x="5171515" y="695554"/>
                </a:lnTo>
                <a:lnTo>
                  <a:pt x="5155747" y="684380"/>
                </a:lnTo>
                <a:lnTo>
                  <a:pt x="5151535" y="665908"/>
                </a:lnTo>
                <a:lnTo>
                  <a:pt x="5177276" y="657329"/>
                </a:lnTo>
                <a:lnTo>
                  <a:pt x="5203825" y="652626"/>
                </a:lnTo>
                <a:lnTo>
                  <a:pt x="5228420" y="657781"/>
                </a:lnTo>
                <a:lnTo>
                  <a:pt x="5250354" y="656915"/>
                </a:lnTo>
                <a:lnTo>
                  <a:pt x="5254565" y="662070"/>
                </a:lnTo>
                <a:lnTo>
                  <a:pt x="5242365" y="680359"/>
                </a:lnTo>
                <a:lnTo>
                  <a:pt x="5254970" y="662065"/>
                </a:lnTo>
                <a:lnTo>
                  <a:pt x="5250354" y="656910"/>
                </a:lnTo>
                <a:lnTo>
                  <a:pt x="5272254" y="639717"/>
                </a:lnTo>
                <a:lnTo>
                  <a:pt x="5246483" y="624709"/>
                </a:lnTo>
                <a:lnTo>
                  <a:pt x="5246479" y="624713"/>
                </a:lnTo>
                <a:lnTo>
                  <a:pt x="5208037" y="627271"/>
                </a:lnTo>
                <a:lnTo>
                  <a:pt x="5172290" y="638444"/>
                </a:lnTo>
                <a:lnTo>
                  <a:pt x="5138059" y="644877"/>
                </a:lnTo>
                <a:lnTo>
                  <a:pt x="5123066" y="628136"/>
                </a:lnTo>
                <a:lnTo>
                  <a:pt x="5100391" y="618279"/>
                </a:lnTo>
                <a:lnTo>
                  <a:pt x="5101166" y="587354"/>
                </a:lnTo>
                <a:lnTo>
                  <a:pt x="5086914" y="559891"/>
                </a:lnTo>
                <a:lnTo>
                  <a:pt x="5094225" y="541833"/>
                </a:lnTo>
                <a:lnTo>
                  <a:pt x="5109993" y="522532"/>
                </a:lnTo>
                <a:lnTo>
                  <a:pt x="5151906" y="489877"/>
                </a:lnTo>
                <a:lnTo>
                  <a:pt x="5164608" y="483445"/>
                </a:lnTo>
                <a:lnTo>
                  <a:pt x="5159992" y="470992"/>
                </a:lnTo>
                <a:lnTo>
                  <a:pt x="5129231" y="457262"/>
                </a:lnTo>
                <a:lnTo>
                  <a:pt x="5129225" y="457254"/>
                </a:lnTo>
                <a:lnTo>
                  <a:pt x="5095776" y="465416"/>
                </a:lnTo>
                <a:lnTo>
                  <a:pt x="5079233" y="486031"/>
                </a:lnTo>
                <a:lnTo>
                  <a:pt x="5084994" y="504918"/>
                </a:lnTo>
                <a:lnTo>
                  <a:pt x="5055783" y="528957"/>
                </a:lnTo>
                <a:lnTo>
                  <a:pt x="5018857" y="555594"/>
                </a:lnTo>
                <a:lnTo>
                  <a:pt x="5008480" y="598934"/>
                </a:lnTo>
                <a:lnTo>
                  <a:pt x="5025797" y="620416"/>
                </a:lnTo>
                <a:lnTo>
                  <a:pt x="5048876" y="638023"/>
                </a:lnTo>
                <a:lnTo>
                  <a:pt x="5033108" y="673651"/>
                </a:lnTo>
                <a:lnTo>
                  <a:pt x="5011175" y="680498"/>
                </a:lnTo>
                <a:lnTo>
                  <a:pt x="5008109" y="734186"/>
                </a:lnTo>
                <a:lnTo>
                  <a:pt x="4998507" y="763794"/>
                </a:lnTo>
                <a:lnTo>
                  <a:pt x="4971182" y="760822"/>
                </a:lnTo>
                <a:lnTo>
                  <a:pt x="4960435" y="786142"/>
                </a:lnTo>
                <a:lnTo>
                  <a:pt x="4935065" y="787835"/>
                </a:lnTo>
                <a:lnTo>
                  <a:pt x="4925429" y="757361"/>
                </a:lnTo>
                <a:lnTo>
                  <a:pt x="4904304" y="721317"/>
                </a:lnTo>
                <a:lnTo>
                  <a:pt x="4884292" y="676211"/>
                </a:lnTo>
                <a:lnTo>
                  <a:pt x="4884291" y="676212"/>
                </a:lnTo>
                <a:lnTo>
                  <a:pt x="4868153" y="656912"/>
                </a:lnTo>
                <a:lnTo>
                  <a:pt x="4827386" y="693405"/>
                </a:lnTo>
                <a:lnTo>
                  <a:pt x="4798545" y="700704"/>
                </a:lnTo>
                <a:lnTo>
                  <a:pt x="4767784" y="684827"/>
                </a:lnTo>
                <a:lnTo>
                  <a:pt x="4758553" y="650892"/>
                </a:lnTo>
                <a:lnTo>
                  <a:pt x="4749725" y="579185"/>
                </a:lnTo>
                <a:lnTo>
                  <a:pt x="4768189" y="559886"/>
                </a:lnTo>
                <a:lnTo>
                  <a:pt x="4822399" y="534115"/>
                </a:lnTo>
                <a:lnTo>
                  <a:pt x="4861212" y="502777"/>
                </a:lnTo>
                <a:lnTo>
                  <a:pt x="4895443" y="460680"/>
                </a:lnTo>
                <a:lnTo>
                  <a:pt x="4937727" y="403607"/>
                </a:lnTo>
                <a:lnTo>
                  <a:pt x="4968488" y="382126"/>
                </a:lnTo>
                <a:lnTo>
                  <a:pt x="5016937" y="345632"/>
                </a:lnTo>
                <a:lnTo>
                  <a:pt x="5057704" y="333179"/>
                </a:lnTo>
                <a:lnTo>
                  <a:pt x="5090015" y="334910"/>
                </a:lnTo>
                <a:lnTo>
                  <a:pt x="5114239" y="311283"/>
                </a:lnTo>
                <a:lnTo>
                  <a:pt x="5149616" y="312563"/>
                </a:lnTo>
                <a:lnTo>
                  <a:pt x="5182668" y="306995"/>
                </a:lnTo>
                <a:lnTo>
                  <a:pt x="5248030" y="327610"/>
                </a:lnTo>
                <a:lnTo>
                  <a:pt x="5224951" y="335323"/>
                </a:lnTo>
                <a:lnTo>
                  <a:pt x="5251095" y="352928"/>
                </a:lnTo>
                <a:lnTo>
                  <a:pt x="5251095" y="352928"/>
                </a:lnTo>
                <a:lnTo>
                  <a:pt x="5268413" y="343485"/>
                </a:lnTo>
                <a:lnTo>
                  <a:pt x="5304935" y="360642"/>
                </a:lnTo>
                <a:lnTo>
                  <a:pt x="5360695" y="367526"/>
                </a:lnTo>
                <a:lnTo>
                  <a:pt x="5445296" y="400144"/>
                </a:lnTo>
                <a:lnTo>
                  <a:pt x="5464500" y="414328"/>
                </a:lnTo>
                <a:lnTo>
                  <a:pt x="5472182" y="433629"/>
                </a:lnTo>
                <a:lnTo>
                  <a:pt x="5454123" y="449091"/>
                </a:lnTo>
                <a:lnTo>
                  <a:pt x="5423362" y="457255"/>
                </a:lnTo>
                <a:lnTo>
                  <a:pt x="5326869" y="434493"/>
                </a:lnTo>
                <a:lnTo>
                  <a:pt x="5313021" y="438369"/>
                </a:lnTo>
                <a:lnTo>
                  <a:pt x="5351464" y="459851"/>
                </a:lnTo>
                <a:lnTo>
                  <a:pt x="5356080" y="473581"/>
                </a:lnTo>
                <a:lnTo>
                  <a:pt x="5365311" y="504920"/>
                </a:lnTo>
                <a:lnTo>
                  <a:pt x="5394152" y="513949"/>
                </a:lnTo>
                <a:lnTo>
                  <a:pt x="5412615" y="521661"/>
                </a:lnTo>
                <a:lnTo>
                  <a:pt x="5411436" y="507064"/>
                </a:lnTo>
                <a:lnTo>
                  <a:pt x="5395668" y="494197"/>
                </a:lnTo>
                <a:lnTo>
                  <a:pt x="5405674" y="483024"/>
                </a:lnTo>
                <a:lnTo>
                  <a:pt x="5460659" y="501496"/>
                </a:lnTo>
                <a:lnTo>
                  <a:pt x="5476057" y="494197"/>
                </a:lnTo>
                <a:lnTo>
                  <a:pt x="5455673" y="472302"/>
                </a:lnTo>
                <a:lnTo>
                  <a:pt x="5494116" y="443109"/>
                </a:lnTo>
                <a:lnTo>
                  <a:pt x="5513320" y="444802"/>
                </a:lnTo>
                <a:lnTo>
                  <a:pt x="5535624" y="455109"/>
                </a:lnTo>
                <a:lnTo>
                  <a:pt x="5540644" y="434493"/>
                </a:lnTo>
                <a:lnTo>
                  <a:pt x="5518340" y="416886"/>
                </a:lnTo>
                <a:lnTo>
                  <a:pt x="5522181" y="399731"/>
                </a:lnTo>
                <a:lnTo>
                  <a:pt x="5501427" y="381259"/>
                </a:lnTo>
                <a:lnTo>
                  <a:pt x="5559849" y="391153"/>
                </a:lnTo>
                <a:lnTo>
                  <a:pt x="5577166" y="407030"/>
                </a:lnTo>
                <a:lnTo>
                  <a:pt x="5553312" y="410904"/>
                </a:lnTo>
                <a:lnTo>
                  <a:pt x="5559107" y="427195"/>
                </a:lnTo>
                <a:lnTo>
                  <a:pt x="5578312" y="437090"/>
                </a:lnTo>
                <a:lnTo>
                  <a:pt x="5607152" y="430657"/>
                </a:lnTo>
                <a:lnTo>
                  <a:pt x="5605232" y="412185"/>
                </a:lnTo>
                <a:lnTo>
                  <a:pt x="5641754" y="398001"/>
                </a:lnTo>
                <a:lnTo>
                  <a:pt x="5700984" y="373546"/>
                </a:lnTo>
                <a:lnTo>
                  <a:pt x="5716348" y="374411"/>
                </a:lnTo>
                <a:lnTo>
                  <a:pt x="5704050" y="391980"/>
                </a:lnTo>
                <a:lnTo>
                  <a:pt x="5729825" y="395442"/>
                </a:lnTo>
                <a:lnTo>
                  <a:pt x="5739798" y="385134"/>
                </a:lnTo>
                <a:lnTo>
                  <a:pt x="5776320" y="384681"/>
                </a:lnTo>
                <a:lnTo>
                  <a:pt x="5800174" y="372680"/>
                </a:lnTo>
                <a:lnTo>
                  <a:pt x="5830934" y="389837"/>
                </a:lnTo>
                <a:lnTo>
                  <a:pt x="5844007" y="370535"/>
                </a:lnTo>
                <a:lnTo>
                  <a:pt x="5815537" y="354209"/>
                </a:lnTo>
                <a:lnTo>
                  <a:pt x="5821332" y="344766"/>
                </a:lnTo>
                <a:lnTo>
                  <a:pt x="5882854" y="353343"/>
                </a:lnTo>
                <a:lnTo>
                  <a:pt x="5914760" y="362785"/>
                </a:lnTo>
                <a:lnTo>
                  <a:pt x="6003572" y="395442"/>
                </a:lnTo>
                <a:lnTo>
                  <a:pt x="6008559" y="380393"/>
                </a:lnTo>
                <a:lnTo>
                  <a:pt x="5980493" y="364969"/>
                </a:lnTo>
                <a:lnTo>
                  <a:pt x="5976652" y="358949"/>
                </a:lnTo>
                <a:lnTo>
                  <a:pt x="5951282" y="356352"/>
                </a:lnTo>
                <a:lnTo>
                  <a:pt x="5950912" y="342208"/>
                </a:lnTo>
                <a:lnTo>
                  <a:pt x="5928203" y="320311"/>
                </a:lnTo>
                <a:lnTo>
                  <a:pt x="5922442" y="311282"/>
                </a:lnTo>
                <a:lnTo>
                  <a:pt x="5943196" y="285961"/>
                </a:lnTo>
                <a:lnTo>
                  <a:pt x="5940501" y="260604"/>
                </a:lnTo>
                <a:lnTo>
                  <a:pt x="5950912" y="255450"/>
                </a:lnTo>
                <a:lnTo>
                  <a:pt x="6005122" y="262749"/>
                </a:lnTo>
                <a:lnTo>
                  <a:pt x="6018969" y="278212"/>
                </a:lnTo>
                <a:lnTo>
                  <a:pt x="6015095" y="300973"/>
                </a:lnTo>
                <a:lnTo>
                  <a:pt x="6032413" y="309551"/>
                </a:lnTo>
                <a:lnTo>
                  <a:pt x="6050101" y="329303"/>
                </a:lnTo>
                <a:lnTo>
                  <a:pt x="6068564" y="368392"/>
                </a:lnTo>
                <a:lnTo>
                  <a:pt x="6100841" y="386412"/>
                </a:lnTo>
                <a:lnTo>
                  <a:pt x="6103166" y="405751"/>
                </a:lnTo>
                <a:lnTo>
                  <a:pt x="6086252" y="447398"/>
                </a:lnTo>
                <a:lnTo>
                  <a:pt x="6111622" y="451687"/>
                </a:lnTo>
                <a:lnTo>
                  <a:pt x="6114318" y="440927"/>
                </a:lnTo>
                <a:lnTo>
                  <a:pt x="6132006" y="433629"/>
                </a:lnTo>
                <a:lnTo>
                  <a:pt x="6129681" y="419032"/>
                </a:lnTo>
                <a:lnTo>
                  <a:pt x="6138542" y="405299"/>
                </a:lnTo>
                <a:lnTo>
                  <a:pt x="6117384" y="388557"/>
                </a:lnTo>
                <a:lnTo>
                  <a:pt x="6115463" y="369672"/>
                </a:lnTo>
                <a:lnTo>
                  <a:pt x="6093159" y="367112"/>
                </a:lnTo>
                <a:lnTo>
                  <a:pt x="6078941" y="351650"/>
                </a:lnTo>
                <a:lnTo>
                  <a:pt x="6077021" y="322455"/>
                </a:lnTo>
                <a:lnTo>
                  <a:pt x="6038174" y="300108"/>
                </a:lnTo>
                <a:lnTo>
                  <a:pt x="6060107" y="281222"/>
                </a:lnTo>
                <a:lnTo>
                  <a:pt x="6043194" y="261469"/>
                </a:lnTo>
                <a:lnTo>
                  <a:pt x="6051651" y="260604"/>
                </a:lnTo>
                <a:lnTo>
                  <a:pt x="6072001" y="275654"/>
                </a:lnTo>
                <a:lnTo>
                  <a:pt x="6082007" y="302704"/>
                </a:lnTo>
                <a:lnTo>
                  <a:pt x="6105457" y="307858"/>
                </a:lnTo>
                <a:lnTo>
                  <a:pt x="6083928" y="287655"/>
                </a:lnTo>
                <a:lnTo>
                  <a:pt x="6108152" y="276932"/>
                </a:lnTo>
                <a:lnTo>
                  <a:pt x="6146224" y="275202"/>
                </a:lnTo>
                <a:lnTo>
                  <a:pt x="6192348" y="291530"/>
                </a:lnTo>
                <a:lnTo>
                  <a:pt x="6159296" y="268355"/>
                </a:lnTo>
                <a:lnTo>
                  <a:pt x="6136218" y="239160"/>
                </a:lnTo>
                <a:lnTo>
                  <a:pt x="6163912" y="233554"/>
                </a:lnTo>
                <a:lnTo>
                  <a:pt x="6209666" y="234871"/>
                </a:lnTo>
                <a:lnTo>
                  <a:pt x="6246592" y="231409"/>
                </a:lnTo>
                <a:lnTo>
                  <a:pt x="6220448" y="217264"/>
                </a:lnTo>
                <a:lnTo>
                  <a:pt x="6226209" y="199654"/>
                </a:lnTo>
                <a:lnTo>
                  <a:pt x="6246188" y="198375"/>
                </a:lnTo>
                <a:lnTo>
                  <a:pt x="6270042" y="185471"/>
                </a:lnTo>
                <a:lnTo>
                  <a:pt x="6314246" y="182047"/>
                </a:lnTo>
                <a:lnTo>
                  <a:pt x="6312696" y="174749"/>
                </a:lnTo>
                <a:lnTo>
                  <a:pt x="6357304" y="172153"/>
                </a:lnTo>
                <a:lnTo>
                  <a:pt x="6378092" y="178172"/>
                </a:lnTo>
                <a:lnTo>
                  <a:pt x="6403462" y="164027"/>
                </a:lnTo>
                <a:lnTo>
                  <a:pt x="6436514" y="164854"/>
                </a:lnTo>
                <a:lnTo>
                  <a:pt x="6429607" y="153267"/>
                </a:lnTo>
                <a:lnTo>
                  <a:pt x="6434223" y="142545"/>
                </a:lnTo>
                <a:close/>
                <a:moveTo>
                  <a:pt x="2966038" y="128819"/>
                </a:moveTo>
                <a:lnTo>
                  <a:pt x="3000640" y="129233"/>
                </a:lnTo>
                <a:lnTo>
                  <a:pt x="3007951" y="133973"/>
                </a:lnTo>
                <a:lnTo>
                  <a:pt x="3002931" y="136983"/>
                </a:lnTo>
                <a:lnTo>
                  <a:pt x="2993699" y="137396"/>
                </a:lnTo>
                <a:lnTo>
                  <a:pt x="2962939" y="135666"/>
                </a:lnTo>
                <a:close/>
                <a:moveTo>
                  <a:pt x="2718032" y="120655"/>
                </a:moveTo>
                <a:lnTo>
                  <a:pt x="2737640" y="124944"/>
                </a:lnTo>
                <a:lnTo>
                  <a:pt x="2722243" y="132694"/>
                </a:lnTo>
                <a:lnTo>
                  <a:pt x="2681105" y="139541"/>
                </a:lnTo>
                <a:lnTo>
                  <a:pt x="2665337" y="131377"/>
                </a:lnTo>
                <a:lnTo>
                  <a:pt x="2689562" y="123213"/>
                </a:lnTo>
                <a:close/>
                <a:moveTo>
                  <a:pt x="5038095" y="113765"/>
                </a:moveTo>
                <a:lnTo>
                  <a:pt x="5047327" y="122794"/>
                </a:lnTo>
                <a:lnTo>
                  <a:pt x="5074247" y="128362"/>
                </a:lnTo>
                <a:lnTo>
                  <a:pt x="5037320" y="139122"/>
                </a:lnTo>
                <a:lnTo>
                  <a:pt x="5005414" y="133103"/>
                </a:lnTo>
                <a:lnTo>
                  <a:pt x="5015791" y="126669"/>
                </a:lnTo>
                <a:lnTo>
                  <a:pt x="5003494" y="118505"/>
                </a:lnTo>
                <a:close/>
                <a:moveTo>
                  <a:pt x="2736090" y="103913"/>
                </a:moveTo>
                <a:lnTo>
                  <a:pt x="2744177" y="105192"/>
                </a:lnTo>
                <a:lnTo>
                  <a:pt x="2759944" y="109933"/>
                </a:lnTo>
                <a:lnTo>
                  <a:pt x="2733025" y="114635"/>
                </a:lnTo>
                <a:lnTo>
                  <a:pt x="2704184" y="114635"/>
                </a:lnTo>
                <a:lnTo>
                  <a:pt x="2708800" y="111212"/>
                </a:lnTo>
                <a:close/>
                <a:moveTo>
                  <a:pt x="2956807" y="103462"/>
                </a:moveTo>
                <a:lnTo>
                  <a:pt x="2977931" y="103913"/>
                </a:lnTo>
                <a:lnTo>
                  <a:pt x="2986018" y="105644"/>
                </a:lnTo>
                <a:lnTo>
                  <a:pt x="2997170" y="114222"/>
                </a:lnTo>
                <a:lnTo>
                  <a:pt x="2982952" y="123213"/>
                </a:lnTo>
                <a:lnTo>
                  <a:pt x="2951045" y="128819"/>
                </a:lnTo>
                <a:lnTo>
                  <a:pt x="2943330" y="122799"/>
                </a:lnTo>
                <a:lnTo>
                  <a:pt x="2946800" y="113356"/>
                </a:lnTo>
                <a:close/>
                <a:moveTo>
                  <a:pt x="2852597" y="92740"/>
                </a:moveTo>
                <a:lnTo>
                  <a:pt x="2881808" y="96163"/>
                </a:lnTo>
                <a:lnTo>
                  <a:pt x="2917589" y="105192"/>
                </a:lnTo>
                <a:lnTo>
                  <a:pt x="2916814" y="116780"/>
                </a:lnTo>
                <a:lnTo>
                  <a:pt x="2911828" y="127088"/>
                </a:lnTo>
                <a:lnTo>
                  <a:pt x="2886828" y="124530"/>
                </a:lnTo>
                <a:lnTo>
                  <a:pt x="2867590" y="116366"/>
                </a:lnTo>
                <a:lnTo>
                  <a:pt x="2830293" y="115501"/>
                </a:lnTo>
                <a:lnTo>
                  <a:pt x="2856068" y="107788"/>
                </a:lnTo>
                <a:lnTo>
                  <a:pt x="2842591" y="101769"/>
                </a:lnTo>
                <a:close/>
                <a:moveTo>
                  <a:pt x="6376138" y="91868"/>
                </a:moveTo>
                <a:lnTo>
                  <a:pt x="6390390" y="93185"/>
                </a:lnTo>
                <a:lnTo>
                  <a:pt x="6450732" y="107331"/>
                </a:lnTo>
                <a:lnTo>
                  <a:pt x="6457673" y="116774"/>
                </a:lnTo>
                <a:lnTo>
                  <a:pt x="6371152" y="126668"/>
                </a:lnTo>
                <a:lnTo>
                  <a:pt x="6365390" y="94464"/>
                </a:lnTo>
                <a:close/>
                <a:moveTo>
                  <a:pt x="4928899" y="75128"/>
                </a:moveTo>
                <a:lnTo>
                  <a:pt x="4951979" y="83743"/>
                </a:lnTo>
                <a:lnTo>
                  <a:pt x="5011950" y="101312"/>
                </a:lnTo>
                <a:lnTo>
                  <a:pt x="4971183" y="111207"/>
                </a:lnTo>
                <a:lnTo>
                  <a:pt x="4965422" y="129228"/>
                </a:lnTo>
                <a:lnTo>
                  <a:pt x="4951204" y="133968"/>
                </a:lnTo>
                <a:lnTo>
                  <a:pt x="4946588" y="154998"/>
                </a:lnTo>
                <a:lnTo>
                  <a:pt x="4925429" y="156278"/>
                </a:lnTo>
                <a:lnTo>
                  <a:pt x="4885066" y="140401"/>
                </a:lnTo>
                <a:lnTo>
                  <a:pt x="4899689" y="131372"/>
                </a:lnTo>
                <a:lnTo>
                  <a:pt x="4872364" y="124073"/>
                </a:lnTo>
                <a:lnTo>
                  <a:pt x="4835842" y="103457"/>
                </a:lnTo>
                <a:lnTo>
                  <a:pt x="4820479" y="84571"/>
                </a:lnTo>
                <a:lnTo>
                  <a:pt x="4865087" y="75993"/>
                </a:lnTo>
                <a:lnTo>
                  <a:pt x="4875464" y="84157"/>
                </a:lnTo>
                <a:lnTo>
                  <a:pt x="4899689" y="84157"/>
                </a:lnTo>
                <a:lnTo>
                  <a:pt x="4904304" y="75993"/>
                </a:lnTo>
                <a:close/>
                <a:moveTo>
                  <a:pt x="5024652" y="61847"/>
                </a:moveTo>
                <a:lnTo>
                  <a:pt x="5068485" y="66964"/>
                </a:lnTo>
                <a:lnTo>
                  <a:pt x="5103458" y="75128"/>
                </a:lnTo>
                <a:lnTo>
                  <a:pt x="5082703" y="88032"/>
                </a:lnTo>
                <a:lnTo>
                  <a:pt x="5034254" y="90590"/>
                </a:lnTo>
                <a:lnTo>
                  <a:pt x="4983110" y="86715"/>
                </a:lnTo>
                <a:lnTo>
                  <a:pt x="4978898" y="79868"/>
                </a:lnTo>
                <a:lnTo>
                  <a:pt x="4954270" y="79868"/>
                </a:lnTo>
                <a:lnTo>
                  <a:pt x="4933886" y="69146"/>
                </a:lnTo>
                <a:lnTo>
                  <a:pt x="4983885" y="62675"/>
                </a:lnTo>
                <a:lnTo>
                  <a:pt x="5009255" y="68280"/>
                </a:lnTo>
                <a:close/>
                <a:moveTo>
                  <a:pt x="5471037" y="55826"/>
                </a:moveTo>
                <a:lnTo>
                  <a:pt x="5498327" y="60529"/>
                </a:lnTo>
                <a:lnTo>
                  <a:pt x="5494116" y="63990"/>
                </a:lnTo>
                <a:lnTo>
                  <a:pt x="5474103" y="66963"/>
                </a:lnTo>
                <a:lnTo>
                  <a:pt x="5459885" y="68693"/>
                </a:lnTo>
                <a:lnTo>
                  <a:pt x="5459514" y="72117"/>
                </a:lnTo>
                <a:lnTo>
                  <a:pt x="5442196" y="75992"/>
                </a:lnTo>
                <a:lnTo>
                  <a:pt x="5421071" y="70838"/>
                </a:lnTo>
                <a:lnTo>
                  <a:pt x="5426428" y="63539"/>
                </a:lnTo>
                <a:lnTo>
                  <a:pt x="5389536" y="63125"/>
                </a:lnTo>
                <a:lnTo>
                  <a:pt x="5419151" y="58836"/>
                </a:lnTo>
                <a:lnTo>
                  <a:pt x="5444117" y="58385"/>
                </a:lnTo>
                <a:lnTo>
                  <a:pt x="5451428" y="64818"/>
                </a:lnTo>
                <a:lnTo>
                  <a:pt x="5457594" y="59664"/>
                </a:lnTo>
                <a:close/>
                <a:moveTo>
                  <a:pt x="3125199" y="48083"/>
                </a:moveTo>
                <a:lnTo>
                  <a:pt x="3132914" y="60122"/>
                </a:lnTo>
                <a:lnTo>
                  <a:pt x="3155185" y="64824"/>
                </a:lnTo>
                <a:lnTo>
                  <a:pt x="3177893" y="69151"/>
                </a:lnTo>
                <a:lnTo>
                  <a:pt x="3175198" y="84162"/>
                </a:lnTo>
                <a:lnTo>
                  <a:pt x="3187495" y="92326"/>
                </a:lnTo>
                <a:lnTo>
                  <a:pt x="3156735" y="99173"/>
                </a:lnTo>
                <a:lnTo>
                  <a:pt x="3106365" y="117645"/>
                </a:lnTo>
                <a:lnTo>
                  <a:pt x="3073684" y="119790"/>
                </a:lnTo>
                <a:lnTo>
                  <a:pt x="3041373" y="116366"/>
                </a:lnTo>
                <a:lnTo>
                  <a:pt x="3033692" y="106058"/>
                </a:lnTo>
                <a:lnTo>
                  <a:pt x="3043698" y="97480"/>
                </a:lnTo>
                <a:lnTo>
                  <a:pt x="3064452" y="91047"/>
                </a:lnTo>
                <a:lnTo>
                  <a:pt x="3033321" y="91047"/>
                </a:lnTo>
                <a:lnTo>
                  <a:pt x="3023719" y="83297"/>
                </a:lnTo>
                <a:lnTo>
                  <a:pt x="3025235" y="72988"/>
                </a:lnTo>
                <a:lnTo>
                  <a:pt x="3048685" y="62680"/>
                </a:lnTo>
                <a:lnTo>
                  <a:pt x="3068293" y="55833"/>
                </a:lnTo>
                <a:lnTo>
                  <a:pt x="3087161" y="54102"/>
                </a:lnTo>
                <a:lnTo>
                  <a:pt x="3085611" y="49399"/>
                </a:lnTo>
                <a:close/>
                <a:moveTo>
                  <a:pt x="6220818" y="48076"/>
                </a:moveTo>
                <a:lnTo>
                  <a:pt x="6266201" y="59664"/>
                </a:lnTo>
                <a:lnTo>
                  <a:pt x="6331564" y="81560"/>
                </a:lnTo>
                <a:lnTo>
                  <a:pt x="6353093" y="103042"/>
                </a:lnTo>
                <a:lnTo>
                  <a:pt x="6318862" y="106051"/>
                </a:lnTo>
                <a:lnTo>
                  <a:pt x="6263506" y="99167"/>
                </a:lnTo>
                <a:lnTo>
                  <a:pt x="6225030" y="90175"/>
                </a:lnTo>
                <a:lnTo>
                  <a:pt x="6193528" y="72982"/>
                </a:lnTo>
                <a:lnTo>
                  <a:pt x="6165462" y="68693"/>
                </a:lnTo>
                <a:lnTo>
                  <a:pt x="6190832" y="53231"/>
                </a:lnTo>
                <a:close/>
                <a:moveTo>
                  <a:pt x="3485501" y="7301"/>
                </a:moveTo>
                <a:lnTo>
                  <a:pt x="3518553" y="9031"/>
                </a:lnTo>
                <a:lnTo>
                  <a:pt x="3552379" y="10311"/>
                </a:lnTo>
                <a:lnTo>
                  <a:pt x="3593147" y="11590"/>
                </a:lnTo>
                <a:lnTo>
                  <a:pt x="3625457" y="13734"/>
                </a:lnTo>
                <a:lnTo>
                  <a:pt x="3650423" y="19340"/>
                </a:lnTo>
                <a:lnTo>
                  <a:pt x="3645066" y="25322"/>
                </a:lnTo>
                <a:lnTo>
                  <a:pt x="3598537" y="33937"/>
                </a:lnTo>
                <a:lnTo>
                  <a:pt x="3555479" y="38226"/>
                </a:lnTo>
                <a:lnTo>
                  <a:pt x="3536612" y="42929"/>
                </a:lnTo>
                <a:lnTo>
                  <a:pt x="3571988" y="42929"/>
                </a:lnTo>
                <a:lnTo>
                  <a:pt x="3522798" y="56247"/>
                </a:lnTo>
                <a:lnTo>
                  <a:pt x="3490117" y="62266"/>
                </a:lnTo>
                <a:lnTo>
                  <a:pt x="3445104" y="81152"/>
                </a:lnTo>
                <a:lnTo>
                  <a:pt x="3407437" y="85441"/>
                </a:lnTo>
                <a:lnTo>
                  <a:pt x="3392039" y="90181"/>
                </a:lnTo>
                <a:lnTo>
                  <a:pt x="3338604" y="92326"/>
                </a:lnTo>
                <a:lnTo>
                  <a:pt x="3359358" y="95335"/>
                </a:lnTo>
                <a:lnTo>
                  <a:pt x="3343220" y="99624"/>
                </a:lnTo>
                <a:lnTo>
                  <a:pt x="3347061" y="111626"/>
                </a:lnTo>
                <a:lnTo>
                  <a:pt x="3323240" y="120241"/>
                </a:lnTo>
                <a:lnTo>
                  <a:pt x="3290559" y="127088"/>
                </a:lnTo>
                <a:lnTo>
                  <a:pt x="3273242" y="137396"/>
                </a:lnTo>
                <a:lnTo>
                  <a:pt x="3242110" y="144695"/>
                </a:lnTo>
                <a:lnTo>
                  <a:pt x="3239415" y="150715"/>
                </a:lnTo>
                <a:lnTo>
                  <a:pt x="3270176" y="149849"/>
                </a:lnTo>
                <a:lnTo>
                  <a:pt x="3265560" y="155417"/>
                </a:lnTo>
                <a:lnTo>
                  <a:pt x="3204813" y="171745"/>
                </a:lnTo>
                <a:lnTo>
                  <a:pt x="3164416" y="164033"/>
                </a:lnTo>
                <a:lnTo>
                  <a:pt x="3108286" y="168322"/>
                </a:lnTo>
                <a:lnTo>
                  <a:pt x="3084836" y="165312"/>
                </a:lnTo>
                <a:lnTo>
                  <a:pt x="3052525" y="163581"/>
                </a:lnTo>
                <a:lnTo>
                  <a:pt x="3062161" y="151128"/>
                </a:lnTo>
                <a:lnTo>
                  <a:pt x="3100604" y="145560"/>
                </a:lnTo>
                <a:lnTo>
                  <a:pt x="3110206" y="127088"/>
                </a:lnTo>
                <a:lnTo>
                  <a:pt x="3122133" y="125395"/>
                </a:lnTo>
                <a:lnTo>
                  <a:pt x="3158285" y="136117"/>
                </a:lnTo>
                <a:lnTo>
                  <a:pt x="3150198" y="120241"/>
                </a:lnTo>
                <a:lnTo>
                  <a:pt x="3127119" y="115501"/>
                </a:lnTo>
                <a:lnTo>
                  <a:pt x="3150603" y="106058"/>
                </a:lnTo>
                <a:lnTo>
                  <a:pt x="3186721" y="100490"/>
                </a:lnTo>
                <a:lnTo>
                  <a:pt x="3200197" y="91874"/>
                </a:lnTo>
                <a:lnTo>
                  <a:pt x="3185575" y="82431"/>
                </a:lnTo>
                <a:lnTo>
                  <a:pt x="3190966" y="70844"/>
                </a:lnTo>
                <a:lnTo>
                  <a:pt x="3235574" y="71709"/>
                </a:lnTo>
                <a:lnTo>
                  <a:pt x="3246322" y="73854"/>
                </a:lnTo>
                <a:lnTo>
                  <a:pt x="3280923" y="66141"/>
                </a:lnTo>
                <a:lnTo>
                  <a:pt x="3246322" y="63131"/>
                </a:lnTo>
                <a:lnTo>
                  <a:pt x="3186721" y="64824"/>
                </a:lnTo>
                <a:lnTo>
                  <a:pt x="3165596" y="56698"/>
                </a:lnTo>
                <a:lnTo>
                  <a:pt x="3161721" y="48083"/>
                </a:lnTo>
                <a:lnTo>
                  <a:pt x="3149828" y="41649"/>
                </a:lnTo>
                <a:lnTo>
                  <a:pt x="3154814" y="34802"/>
                </a:lnTo>
                <a:lnTo>
                  <a:pt x="3183655" y="30476"/>
                </a:lnTo>
                <a:lnTo>
                  <a:pt x="3203634" y="30062"/>
                </a:lnTo>
                <a:lnTo>
                  <a:pt x="3239010" y="26638"/>
                </a:lnTo>
                <a:lnTo>
                  <a:pt x="3271321" y="19340"/>
                </a:lnTo>
                <a:lnTo>
                  <a:pt x="3290155" y="20205"/>
                </a:lnTo>
                <a:lnTo>
                  <a:pt x="3300936" y="25773"/>
                </a:lnTo>
                <a:lnTo>
                  <a:pt x="3325161" y="15051"/>
                </a:lnTo>
                <a:lnTo>
                  <a:pt x="3349756" y="11590"/>
                </a:lnTo>
                <a:lnTo>
                  <a:pt x="3380517" y="9445"/>
                </a:lnTo>
                <a:lnTo>
                  <a:pt x="3429741" y="8580"/>
                </a:lnTo>
                <a:lnTo>
                  <a:pt x="3436648" y="10724"/>
                </a:lnTo>
                <a:close/>
                <a:moveTo>
                  <a:pt x="4089935" y="0"/>
                </a:moveTo>
                <a:lnTo>
                  <a:pt x="4214898" y="2144"/>
                </a:lnTo>
                <a:lnTo>
                  <a:pt x="4309472" y="17607"/>
                </a:lnTo>
                <a:lnTo>
                  <a:pt x="4277565" y="24905"/>
                </a:lnTo>
                <a:lnTo>
                  <a:pt x="4215640" y="26184"/>
                </a:lnTo>
                <a:lnTo>
                  <a:pt x="4127602" y="28329"/>
                </a:lnTo>
                <a:lnTo>
                  <a:pt x="4134509" y="32204"/>
                </a:lnTo>
                <a:lnTo>
                  <a:pt x="4192594" y="29194"/>
                </a:lnTo>
                <a:lnTo>
                  <a:pt x="4239089" y="36944"/>
                </a:lnTo>
                <a:lnTo>
                  <a:pt x="4272950" y="30473"/>
                </a:lnTo>
                <a:lnTo>
                  <a:pt x="4284102" y="37772"/>
                </a:lnTo>
                <a:lnTo>
                  <a:pt x="4262168" y="50225"/>
                </a:lnTo>
                <a:lnTo>
                  <a:pt x="4306406" y="42098"/>
                </a:lnTo>
                <a:lnTo>
                  <a:pt x="4387907" y="34348"/>
                </a:lnTo>
                <a:lnTo>
                  <a:pt x="4435985" y="38637"/>
                </a:lnTo>
                <a:lnTo>
                  <a:pt x="4443667" y="47666"/>
                </a:lnTo>
                <a:lnTo>
                  <a:pt x="4373284" y="63129"/>
                </a:lnTo>
                <a:lnTo>
                  <a:pt x="4362907" y="68697"/>
                </a:lnTo>
                <a:lnTo>
                  <a:pt x="4308326" y="72121"/>
                </a:lnTo>
                <a:lnTo>
                  <a:pt x="4346769" y="73437"/>
                </a:lnTo>
                <a:lnTo>
                  <a:pt x="4323319" y="90593"/>
                </a:lnTo>
                <a:lnTo>
                  <a:pt x="4306001" y="106055"/>
                </a:lnTo>
                <a:lnTo>
                  <a:pt x="4300611" y="133519"/>
                </a:lnTo>
                <a:lnTo>
                  <a:pt x="4317928" y="150712"/>
                </a:lnTo>
                <a:lnTo>
                  <a:pt x="4290234" y="151126"/>
                </a:lnTo>
                <a:lnTo>
                  <a:pt x="4259473" y="159704"/>
                </a:lnTo>
                <a:lnTo>
                  <a:pt x="4289088" y="173022"/>
                </a:lnTo>
                <a:lnTo>
                  <a:pt x="4288717" y="195783"/>
                </a:lnTo>
                <a:lnTo>
                  <a:pt x="4269109" y="198379"/>
                </a:lnTo>
                <a:lnTo>
                  <a:pt x="4288313" y="221558"/>
                </a:lnTo>
                <a:lnTo>
                  <a:pt x="4246805" y="223251"/>
                </a:lnTo>
                <a:lnTo>
                  <a:pt x="4266009" y="234425"/>
                </a:lnTo>
                <a:lnTo>
                  <a:pt x="4257957" y="243868"/>
                </a:lnTo>
                <a:lnTo>
                  <a:pt x="4231037" y="248157"/>
                </a:lnTo>
                <a:lnTo>
                  <a:pt x="4205262" y="248157"/>
                </a:lnTo>
                <a:lnTo>
                  <a:pt x="4224871" y="266630"/>
                </a:lnTo>
                <a:lnTo>
                  <a:pt x="4222580" y="279083"/>
                </a:lnTo>
                <a:lnTo>
                  <a:pt x="4187978" y="267495"/>
                </a:lnTo>
                <a:lnTo>
                  <a:pt x="4176422" y="275208"/>
                </a:lnTo>
                <a:lnTo>
                  <a:pt x="4200276" y="282093"/>
                </a:lnTo>
                <a:lnTo>
                  <a:pt x="4221805" y="298835"/>
                </a:lnTo>
                <a:lnTo>
                  <a:pt x="4224871" y="322011"/>
                </a:lnTo>
                <a:lnTo>
                  <a:pt x="4189899" y="327165"/>
                </a:lnTo>
                <a:lnTo>
                  <a:pt x="4176826" y="316029"/>
                </a:lnTo>
                <a:lnTo>
                  <a:pt x="4156443" y="299701"/>
                </a:lnTo>
                <a:lnTo>
                  <a:pt x="4159138" y="319001"/>
                </a:lnTo>
                <a:lnTo>
                  <a:pt x="4133364" y="334050"/>
                </a:lnTo>
                <a:lnTo>
                  <a:pt x="4184508" y="335329"/>
                </a:lnTo>
                <a:lnTo>
                  <a:pt x="4211024" y="337060"/>
                </a:lnTo>
                <a:lnTo>
                  <a:pt x="4153747" y="361514"/>
                </a:lnTo>
                <a:lnTo>
                  <a:pt x="4095696" y="384688"/>
                </a:lnTo>
                <a:lnTo>
                  <a:pt x="4035320" y="394170"/>
                </a:lnTo>
                <a:lnTo>
                  <a:pt x="4013420" y="394998"/>
                </a:lnTo>
                <a:lnTo>
                  <a:pt x="3990341" y="406171"/>
                </a:lnTo>
                <a:lnTo>
                  <a:pt x="3954561" y="436646"/>
                </a:lnTo>
                <a:lnTo>
                  <a:pt x="3905741" y="457712"/>
                </a:lnTo>
                <a:lnTo>
                  <a:pt x="3891119" y="458540"/>
                </a:lnTo>
                <a:lnTo>
                  <a:pt x="3861908" y="466290"/>
                </a:lnTo>
                <a:lnTo>
                  <a:pt x="3830776" y="473135"/>
                </a:lnTo>
                <a:lnTo>
                  <a:pt x="3808068" y="492058"/>
                </a:lnTo>
                <a:lnTo>
                  <a:pt x="3801532" y="513089"/>
                </a:lnTo>
                <a:lnTo>
                  <a:pt x="3785393" y="532839"/>
                </a:lnTo>
                <a:lnTo>
                  <a:pt x="3744255" y="557294"/>
                </a:lnTo>
                <a:lnTo>
                  <a:pt x="3745805" y="580919"/>
                </a:lnTo>
                <a:lnTo>
                  <a:pt x="3728858" y="606691"/>
                </a:lnTo>
                <a:lnTo>
                  <a:pt x="3709249" y="637578"/>
                </a:lnTo>
                <a:lnTo>
                  <a:pt x="3677747" y="638857"/>
                </a:lnTo>
                <a:lnTo>
                  <a:pt x="3653893" y="613989"/>
                </a:lnTo>
                <a:lnTo>
                  <a:pt x="3611206" y="613989"/>
                </a:lnTo>
                <a:lnTo>
                  <a:pt x="3596213" y="596796"/>
                </a:lnTo>
                <a:lnTo>
                  <a:pt x="3592372" y="566737"/>
                </a:lnTo>
                <a:lnTo>
                  <a:pt x="3569293" y="528550"/>
                </a:lnTo>
                <a:lnTo>
                  <a:pt x="3565856" y="508800"/>
                </a:lnTo>
                <a:lnTo>
                  <a:pt x="3573168" y="481750"/>
                </a:lnTo>
                <a:lnTo>
                  <a:pt x="3555479" y="453838"/>
                </a:lnTo>
                <a:lnTo>
                  <a:pt x="3571618" y="432357"/>
                </a:lnTo>
                <a:lnTo>
                  <a:pt x="3562016" y="421634"/>
                </a:lnTo>
                <a:lnTo>
                  <a:pt x="3595842" y="387698"/>
                </a:lnTo>
                <a:lnTo>
                  <a:pt x="3629669" y="376976"/>
                </a:lnTo>
                <a:lnTo>
                  <a:pt x="3642371" y="364974"/>
                </a:lnTo>
                <a:lnTo>
                  <a:pt x="3655814" y="342214"/>
                </a:lnTo>
                <a:lnTo>
                  <a:pt x="3629298" y="352522"/>
                </a:lnTo>
                <a:lnTo>
                  <a:pt x="3617001" y="356810"/>
                </a:lnTo>
                <a:lnTo>
                  <a:pt x="3597763" y="361101"/>
                </a:lnTo>
                <a:lnTo>
                  <a:pt x="3577379" y="351657"/>
                </a:lnTo>
                <a:lnTo>
                  <a:pt x="3584690" y="332319"/>
                </a:lnTo>
                <a:lnTo>
                  <a:pt x="3598908" y="317308"/>
                </a:lnTo>
                <a:lnTo>
                  <a:pt x="3617371" y="317308"/>
                </a:lnTo>
                <a:lnTo>
                  <a:pt x="3653119" y="324606"/>
                </a:lnTo>
                <a:lnTo>
                  <a:pt x="3627749" y="306548"/>
                </a:lnTo>
                <a:lnTo>
                  <a:pt x="3615451" y="296691"/>
                </a:lnTo>
                <a:lnTo>
                  <a:pt x="3594292" y="300979"/>
                </a:lnTo>
                <a:lnTo>
                  <a:pt x="3581624" y="294095"/>
                </a:lnTo>
                <a:lnTo>
                  <a:pt x="3615451" y="268361"/>
                </a:lnTo>
                <a:lnTo>
                  <a:pt x="3608510" y="258053"/>
                </a:lnTo>
                <a:lnTo>
                  <a:pt x="3603928" y="238714"/>
                </a:lnTo>
                <a:lnTo>
                  <a:pt x="3596988" y="210384"/>
                </a:lnTo>
                <a:lnTo>
                  <a:pt x="3579704" y="200072"/>
                </a:lnTo>
                <a:lnTo>
                  <a:pt x="3586611" y="188936"/>
                </a:lnTo>
                <a:lnTo>
                  <a:pt x="3548168" y="173022"/>
                </a:lnTo>
                <a:lnTo>
                  <a:pt x="3511646" y="171743"/>
                </a:lnTo>
                <a:lnTo>
                  <a:pt x="3462793" y="172608"/>
                </a:lnTo>
                <a:lnTo>
                  <a:pt x="3417814" y="174301"/>
                </a:lnTo>
                <a:lnTo>
                  <a:pt x="3403192" y="166175"/>
                </a:lnTo>
                <a:lnTo>
                  <a:pt x="3385133" y="149433"/>
                </a:lnTo>
                <a:lnTo>
                  <a:pt x="3437423" y="141683"/>
                </a:lnTo>
                <a:lnTo>
                  <a:pt x="3473574" y="140404"/>
                </a:lnTo>
                <a:lnTo>
                  <a:pt x="3403967" y="133971"/>
                </a:lnTo>
                <a:lnTo>
                  <a:pt x="3373206" y="123211"/>
                </a:lnTo>
                <a:lnTo>
                  <a:pt x="3383583" y="114219"/>
                </a:lnTo>
                <a:lnTo>
                  <a:pt x="3458177" y="102180"/>
                </a:lnTo>
                <a:lnTo>
                  <a:pt x="3529705" y="90593"/>
                </a:lnTo>
                <a:lnTo>
                  <a:pt x="3543148" y="82015"/>
                </a:lnTo>
                <a:lnTo>
                  <a:pt x="3504335" y="73851"/>
                </a:lnTo>
                <a:lnTo>
                  <a:pt x="3526639" y="64822"/>
                </a:lnTo>
                <a:lnTo>
                  <a:pt x="3596617" y="49397"/>
                </a:lnTo>
                <a:lnTo>
                  <a:pt x="3621987" y="46387"/>
                </a:lnTo>
                <a:lnTo>
                  <a:pt x="3623133" y="36944"/>
                </a:lnTo>
                <a:lnTo>
                  <a:pt x="3665820" y="31339"/>
                </a:lnTo>
                <a:lnTo>
                  <a:pt x="3718110" y="28329"/>
                </a:lnTo>
                <a:lnTo>
                  <a:pt x="3768109" y="28329"/>
                </a:lnTo>
                <a:lnTo>
                  <a:pt x="3781182" y="34800"/>
                </a:lnTo>
                <a:lnTo>
                  <a:pt x="3832292" y="23626"/>
                </a:lnTo>
                <a:lnTo>
                  <a:pt x="3865749" y="30925"/>
                </a:lnTo>
                <a:lnTo>
                  <a:pt x="3887278" y="32618"/>
                </a:lnTo>
                <a:lnTo>
                  <a:pt x="3917264" y="39502"/>
                </a:lnTo>
                <a:lnTo>
                  <a:pt x="3884987" y="28329"/>
                </a:lnTo>
                <a:lnTo>
                  <a:pt x="3892668" y="19337"/>
                </a:lnTo>
                <a:lnTo>
                  <a:pt x="3953819" y="7750"/>
                </a:lnTo>
                <a:lnTo>
                  <a:pt x="4009175" y="8577"/>
                </a:lnTo>
                <a:lnTo>
                  <a:pt x="4033029" y="1279"/>
                </a:lnTo>
                <a:close/>
              </a:path>
            </a:pathLst>
          </a:custGeom>
          <a:gradFill>
            <a:gsLst>
              <a:gs pos="0">
                <a:schemeClr val="accent1"/>
              </a:gs>
              <a:gs pos="37000">
                <a:schemeClr val="accent2"/>
              </a:gs>
              <a:gs pos="78000">
                <a:schemeClr val="accent3"/>
              </a:gs>
              <a:gs pos="100000">
                <a:schemeClr val="accent4"/>
              </a:gs>
            </a:gsLst>
            <a:path path="circle">
              <a:fillToRect l="100000" b="100000"/>
            </a:path>
            <a:tileRect t="-100000" r="-10000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chemeClr val="lt1"/>
              </a:solidFill>
              <a:latin typeface="Calibri"/>
              <a:ea typeface="Calibri"/>
              <a:cs typeface="Calibri"/>
              <a:sym typeface="Calibri"/>
            </a:endParaRPr>
          </a:p>
        </p:txBody>
      </p:sp>
      <p:sp>
        <p:nvSpPr>
          <p:cNvPr id="34" name="Google Shape;34;p7"/>
          <p:cNvSpPr/>
          <p:nvPr/>
        </p:nvSpPr>
        <p:spPr>
          <a:xfrm>
            <a:off x="0" y="0"/>
            <a:ext cx="12192000" cy="6858000"/>
          </a:xfrm>
          <a:custGeom>
            <a:avLst/>
            <a:gdLst/>
            <a:ahLst/>
            <a:cxnLst/>
            <a:rect l="l" t="t" r="r" b="b"/>
            <a:pathLst>
              <a:path w="12192000" h="6858000" extrusionOk="0">
                <a:moveTo>
                  <a:pt x="0" y="0"/>
                </a:moveTo>
                <a:lnTo>
                  <a:pt x="4892655" y="0"/>
                </a:lnTo>
                <a:lnTo>
                  <a:pt x="4929811" y="177798"/>
                </a:lnTo>
                <a:cubicBezTo>
                  <a:pt x="5392417" y="2018756"/>
                  <a:pt x="8007628" y="3429001"/>
                  <a:pt x="11164529" y="3429001"/>
                </a:cubicBezTo>
                <a:cubicBezTo>
                  <a:pt x="11491105" y="3429001"/>
                  <a:pt x="11811884" y="3413909"/>
                  <a:pt x="12125083" y="3384810"/>
                </a:cubicBezTo>
                <a:lnTo>
                  <a:pt x="12192000" y="3377544"/>
                </a:lnTo>
                <a:lnTo>
                  <a:pt x="12192000" y="6858000"/>
                </a:lnTo>
                <a:lnTo>
                  <a:pt x="0" y="6858000"/>
                </a:lnTo>
                <a:close/>
              </a:path>
            </a:pathLst>
          </a:custGeom>
          <a:gradFill>
            <a:gsLst>
              <a:gs pos="0">
                <a:schemeClr val="accent1"/>
              </a:gs>
              <a:gs pos="37000">
                <a:schemeClr val="accent2"/>
              </a:gs>
              <a:gs pos="78000">
                <a:schemeClr val="accent3"/>
              </a:gs>
              <a:gs pos="100000">
                <a:schemeClr val="accent4"/>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
  <p:cSld name="3_Diapositiva de título">
    <p:spTree>
      <p:nvGrpSpPr>
        <p:cNvPr id="1" name="Shape 36"/>
        <p:cNvGrpSpPr/>
        <p:nvPr/>
      </p:nvGrpSpPr>
      <p:grpSpPr>
        <a:xfrm>
          <a:off x="0" y="0"/>
          <a:ext cx="0" cy="0"/>
          <a:chOff x="0" y="0"/>
          <a:chExt cx="0" cy="0"/>
        </a:xfrm>
      </p:grpSpPr>
      <p:sp>
        <p:nvSpPr>
          <p:cNvPr id="37" name="Google Shape;37;p8"/>
          <p:cNvSpPr/>
          <p:nvPr/>
        </p:nvSpPr>
        <p:spPr>
          <a:xfrm>
            <a:off x="4852460" y="147483"/>
            <a:ext cx="2624732" cy="1262832"/>
          </a:xfrm>
          <a:custGeom>
            <a:avLst/>
            <a:gdLst/>
            <a:ahLst/>
            <a:cxnLst/>
            <a:rect l="l" t="t" r="r" b="b"/>
            <a:pathLst>
              <a:path w="9450227" h="4546769" extrusionOk="0">
                <a:moveTo>
                  <a:pt x="3048315" y="4446732"/>
                </a:moveTo>
                <a:lnTo>
                  <a:pt x="3066003" y="4450607"/>
                </a:lnTo>
                <a:lnTo>
                  <a:pt x="3066004" y="4450609"/>
                </a:lnTo>
                <a:lnTo>
                  <a:pt x="3080625" y="4465618"/>
                </a:lnTo>
                <a:lnTo>
                  <a:pt x="3100975" y="4490524"/>
                </a:lnTo>
                <a:lnTo>
                  <a:pt x="3138272" y="4509861"/>
                </a:lnTo>
                <a:lnTo>
                  <a:pt x="3173278" y="4517574"/>
                </a:lnTo>
                <a:lnTo>
                  <a:pt x="3169033" y="4533902"/>
                </a:lnTo>
                <a:lnTo>
                  <a:pt x="3148278" y="4535595"/>
                </a:lnTo>
                <a:lnTo>
                  <a:pt x="3132511" y="4524007"/>
                </a:lnTo>
                <a:lnTo>
                  <a:pt x="3118292" y="4523142"/>
                </a:lnTo>
                <a:lnTo>
                  <a:pt x="3094439" y="4523142"/>
                </a:lnTo>
                <a:lnTo>
                  <a:pt x="3094439" y="4523142"/>
                </a:lnTo>
                <a:lnTo>
                  <a:pt x="3118293" y="4523142"/>
                </a:lnTo>
                <a:lnTo>
                  <a:pt x="3132141" y="4524007"/>
                </a:lnTo>
                <a:lnTo>
                  <a:pt x="3129816" y="4536912"/>
                </a:lnTo>
                <a:lnTo>
                  <a:pt x="3114452" y="4546769"/>
                </a:lnTo>
                <a:lnTo>
                  <a:pt x="3103300" y="4545903"/>
                </a:lnTo>
                <a:lnTo>
                  <a:pt x="3089082" y="4543345"/>
                </a:lnTo>
                <a:lnTo>
                  <a:pt x="3068294" y="4533902"/>
                </a:lnTo>
                <a:lnTo>
                  <a:pt x="3042924" y="4529162"/>
                </a:lnTo>
                <a:lnTo>
                  <a:pt x="3006773" y="4510689"/>
                </a:lnTo>
                <a:lnTo>
                  <a:pt x="2976416" y="4493534"/>
                </a:lnTo>
                <a:lnTo>
                  <a:pt x="2929888" y="4457041"/>
                </a:lnTo>
                <a:lnTo>
                  <a:pt x="2951417" y="4463925"/>
                </a:lnTo>
                <a:lnTo>
                  <a:pt x="2992959" y="4485370"/>
                </a:lnTo>
                <a:lnTo>
                  <a:pt x="3027561" y="4497409"/>
                </a:lnTo>
                <a:lnTo>
                  <a:pt x="3033322" y="4482360"/>
                </a:lnTo>
                <a:lnTo>
                  <a:pt x="3032547" y="4460464"/>
                </a:lnTo>
                <a:close/>
                <a:moveTo>
                  <a:pt x="3264010" y="4433865"/>
                </a:moveTo>
                <a:lnTo>
                  <a:pt x="3265156" y="4434730"/>
                </a:lnTo>
                <a:lnTo>
                  <a:pt x="3267076" y="4435558"/>
                </a:lnTo>
                <a:lnTo>
                  <a:pt x="3267481" y="4437288"/>
                </a:lnTo>
                <a:lnTo>
                  <a:pt x="3266335" y="4438154"/>
                </a:lnTo>
                <a:lnTo>
                  <a:pt x="3265560" y="4437702"/>
                </a:lnTo>
                <a:lnTo>
                  <a:pt x="3265156" y="4436875"/>
                </a:lnTo>
                <a:lnTo>
                  <a:pt x="3264415" y="4435144"/>
                </a:lnTo>
                <a:close/>
                <a:moveTo>
                  <a:pt x="3292480" y="4429576"/>
                </a:moveTo>
                <a:lnTo>
                  <a:pt x="3293221" y="4429576"/>
                </a:lnTo>
                <a:lnTo>
                  <a:pt x="3293996" y="4430404"/>
                </a:lnTo>
                <a:lnTo>
                  <a:pt x="3294771" y="4433000"/>
                </a:lnTo>
                <a:lnTo>
                  <a:pt x="3292851" y="4432548"/>
                </a:lnTo>
                <a:lnTo>
                  <a:pt x="3291705" y="4430855"/>
                </a:lnTo>
                <a:close/>
                <a:moveTo>
                  <a:pt x="3231733" y="4422691"/>
                </a:moveTo>
                <a:lnTo>
                  <a:pt x="3233654" y="4423105"/>
                </a:lnTo>
                <a:lnTo>
                  <a:pt x="3235170" y="4423105"/>
                </a:lnTo>
                <a:lnTo>
                  <a:pt x="3235574" y="4426566"/>
                </a:lnTo>
                <a:lnTo>
                  <a:pt x="3235170" y="4428259"/>
                </a:lnTo>
                <a:lnTo>
                  <a:pt x="3233250" y="4428259"/>
                </a:lnTo>
                <a:lnTo>
                  <a:pt x="3230554" y="4426115"/>
                </a:lnTo>
                <a:lnTo>
                  <a:pt x="3229409" y="4424422"/>
                </a:lnTo>
                <a:lnTo>
                  <a:pt x="3231329" y="4423970"/>
                </a:lnTo>
                <a:close/>
                <a:moveTo>
                  <a:pt x="3237495" y="4408960"/>
                </a:moveTo>
                <a:lnTo>
                  <a:pt x="3239011" y="4408960"/>
                </a:lnTo>
                <a:lnTo>
                  <a:pt x="3240931" y="4410239"/>
                </a:lnTo>
                <a:lnTo>
                  <a:pt x="3245177" y="4411969"/>
                </a:lnTo>
                <a:lnTo>
                  <a:pt x="3249017" y="4413248"/>
                </a:lnTo>
                <a:lnTo>
                  <a:pt x="3251713" y="4410239"/>
                </a:lnTo>
                <a:lnTo>
                  <a:pt x="3253633" y="4409825"/>
                </a:lnTo>
                <a:lnTo>
                  <a:pt x="3255554" y="4410239"/>
                </a:lnTo>
                <a:lnTo>
                  <a:pt x="3256699" y="4411518"/>
                </a:lnTo>
                <a:lnTo>
                  <a:pt x="3258620" y="4411518"/>
                </a:lnTo>
                <a:lnTo>
                  <a:pt x="3263236" y="4409825"/>
                </a:lnTo>
                <a:lnTo>
                  <a:pt x="3264010" y="4410239"/>
                </a:lnTo>
                <a:lnTo>
                  <a:pt x="3265560" y="4408960"/>
                </a:lnTo>
                <a:lnTo>
                  <a:pt x="3267076" y="4409825"/>
                </a:lnTo>
                <a:lnTo>
                  <a:pt x="3269031" y="4411104"/>
                </a:lnTo>
                <a:lnTo>
                  <a:pt x="3269031" y="4412383"/>
                </a:lnTo>
                <a:lnTo>
                  <a:pt x="3267481" y="4413662"/>
                </a:lnTo>
                <a:lnTo>
                  <a:pt x="3267076" y="4415393"/>
                </a:lnTo>
                <a:lnTo>
                  <a:pt x="3266335" y="4416258"/>
                </a:lnTo>
                <a:lnTo>
                  <a:pt x="3265156" y="4417537"/>
                </a:lnTo>
                <a:lnTo>
                  <a:pt x="3264010" y="4419682"/>
                </a:lnTo>
                <a:lnTo>
                  <a:pt x="3262090" y="4423970"/>
                </a:lnTo>
                <a:lnTo>
                  <a:pt x="3259395" y="4428711"/>
                </a:lnTo>
                <a:lnTo>
                  <a:pt x="3257878" y="4429125"/>
                </a:lnTo>
                <a:lnTo>
                  <a:pt x="3254408" y="4429576"/>
                </a:lnTo>
                <a:lnTo>
                  <a:pt x="3252858" y="4429125"/>
                </a:lnTo>
                <a:lnTo>
                  <a:pt x="3252083" y="4429125"/>
                </a:lnTo>
                <a:lnTo>
                  <a:pt x="3252083" y="4432548"/>
                </a:lnTo>
                <a:lnTo>
                  <a:pt x="3250938" y="4434730"/>
                </a:lnTo>
                <a:lnTo>
                  <a:pt x="3250567" y="4435144"/>
                </a:lnTo>
                <a:lnTo>
                  <a:pt x="3249017" y="4435144"/>
                </a:lnTo>
                <a:lnTo>
                  <a:pt x="3248243" y="4435558"/>
                </a:lnTo>
                <a:lnTo>
                  <a:pt x="3248243" y="4436009"/>
                </a:lnTo>
                <a:lnTo>
                  <a:pt x="3244031" y="4436009"/>
                </a:lnTo>
                <a:lnTo>
                  <a:pt x="3240561" y="4434730"/>
                </a:lnTo>
                <a:lnTo>
                  <a:pt x="3236316" y="4431720"/>
                </a:lnTo>
                <a:lnTo>
                  <a:pt x="3239415" y="4428259"/>
                </a:lnTo>
                <a:lnTo>
                  <a:pt x="3243256" y="4428259"/>
                </a:lnTo>
                <a:lnTo>
                  <a:pt x="3246322" y="4426115"/>
                </a:lnTo>
                <a:lnTo>
                  <a:pt x="3248243" y="4424422"/>
                </a:lnTo>
                <a:lnTo>
                  <a:pt x="3249017" y="4423105"/>
                </a:lnTo>
                <a:lnTo>
                  <a:pt x="3249792" y="4422277"/>
                </a:lnTo>
                <a:lnTo>
                  <a:pt x="3249792" y="4420961"/>
                </a:lnTo>
                <a:lnTo>
                  <a:pt x="3248243" y="4420547"/>
                </a:lnTo>
                <a:lnTo>
                  <a:pt x="3247097" y="4420547"/>
                </a:lnTo>
                <a:lnTo>
                  <a:pt x="3246322" y="4420961"/>
                </a:lnTo>
                <a:lnTo>
                  <a:pt x="3243256" y="4421826"/>
                </a:lnTo>
                <a:lnTo>
                  <a:pt x="3241336" y="4420547"/>
                </a:lnTo>
                <a:lnTo>
                  <a:pt x="3242481" y="4420095"/>
                </a:lnTo>
                <a:lnTo>
                  <a:pt x="3244031" y="4420095"/>
                </a:lnTo>
                <a:lnTo>
                  <a:pt x="3247872" y="4418403"/>
                </a:lnTo>
                <a:lnTo>
                  <a:pt x="3248243" y="4417951"/>
                </a:lnTo>
                <a:lnTo>
                  <a:pt x="3246322" y="4416258"/>
                </a:lnTo>
                <a:lnTo>
                  <a:pt x="3243256" y="4414528"/>
                </a:lnTo>
                <a:lnTo>
                  <a:pt x="3240561" y="4413248"/>
                </a:lnTo>
                <a:lnTo>
                  <a:pt x="3240190" y="4411969"/>
                </a:lnTo>
                <a:lnTo>
                  <a:pt x="3239415" y="4411104"/>
                </a:lnTo>
                <a:close/>
                <a:moveTo>
                  <a:pt x="3275162" y="4405950"/>
                </a:moveTo>
                <a:lnTo>
                  <a:pt x="3277083" y="4405950"/>
                </a:lnTo>
                <a:lnTo>
                  <a:pt x="3280924" y="4407680"/>
                </a:lnTo>
                <a:lnTo>
                  <a:pt x="3285169" y="4407229"/>
                </a:lnTo>
                <a:lnTo>
                  <a:pt x="3287089" y="4407680"/>
                </a:lnTo>
                <a:lnTo>
                  <a:pt x="3289010" y="4409373"/>
                </a:lnTo>
                <a:lnTo>
                  <a:pt x="3288639" y="4411104"/>
                </a:lnTo>
                <a:lnTo>
                  <a:pt x="3287089" y="4410239"/>
                </a:lnTo>
                <a:lnTo>
                  <a:pt x="3286315" y="4411104"/>
                </a:lnTo>
                <a:lnTo>
                  <a:pt x="3287089" y="4413248"/>
                </a:lnTo>
                <a:lnTo>
                  <a:pt x="3288235" y="4413662"/>
                </a:lnTo>
                <a:lnTo>
                  <a:pt x="3293221" y="4415807"/>
                </a:lnTo>
                <a:lnTo>
                  <a:pt x="3294401" y="4416258"/>
                </a:lnTo>
                <a:lnTo>
                  <a:pt x="3293996" y="4415393"/>
                </a:lnTo>
                <a:lnTo>
                  <a:pt x="3292480" y="4413662"/>
                </a:lnTo>
                <a:lnTo>
                  <a:pt x="3292076" y="4411969"/>
                </a:lnTo>
                <a:lnTo>
                  <a:pt x="3292076" y="4411104"/>
                </a:lnTo>
                <a:lnTo>
                  <a:pt x="3293221" y="4410239"/>
                </a:lnTo>
                <a:lnTo>
                  <a:pt x="3298242" y="4409825"/>
                </a:lnTo>
                <a:lnTo>
                  <a:pt x="3299758" y="4410239"/>
                </a:lnTo>
                <a:lnTo>
                  <a:pt x="3303632" y="4414114"/>
                </a:lnTo>
                <a:lnTo>
                  <a:pt x="3300937" y="4414528"/>
                </a:lnTo>
                <a:lnTo>
                  <a:pt x="3300533" y="4416258"/>
                </a:lnTo>
                <a:lnTo>
                  <a:pt x="3302857" y="4416672"/>
                </a:lnTo>
                <a:lnTo>
                  <a:pt x="3304778" y="4417951"/>
                </a:lnTo>
                <a:lnTo>
                  <a:pt x="3304373" y="4419682"/>
                </a:lnTo>
                <a:lnTo>
                  <a:pt x="3304778" y="4420095"/>
                </a:lnTo>
                <a:lnTo>
                  <a:pt x="3300937" y="4421826"/>
                </a:lnTo>
                <a:lnTo>
                  <a:pt x="3298242" y="4422277"/>
                </a:lnTo>
                <a:lnTo>
                  <a:pt x="3297096" y="4423970"/>
                </a:lnTo>
                <a:lnTo>
                  <a:pt x="3294771" y="4425250"/>
                </a:lnTo>
                <a:lnTo>
                  <a:pt x="3287460" y="4427394"/>
                </a:lnTo>
                <a:lnTo>
                  <a:pt x="3289010" y="4429576"/>
                </a:lnTo>
                <a:lnTo>
                  <a:pt x="3289381" y="4430855"/>
                </a:lnTo>
                <a:lnTo>
                  <a:pt x="3290155" y="4433000"/>
                </a:lnTo>
                <a:lnTo>
                  <a:pt x="3277858" y="4430404"/>
                </a:lnTo>
                <a:lnTo>
                  <a:pt x="3276712" y="4430404"/>
                </a:lnTo>
                <a:lnTo>
                  <a:pt x="3280924" y="4435558"/>
                </a:lnTo>
                <a:lnTo>
                  <a:pt x="3279003" y="4436875"/>
                </a:lnTo>
                <a:lnTo>
                  <a:pt x="3277083" y="4435558"/>
                </a:lnTo>
                <a:lnTo>
                  <a:pt x="3275162" y="4436009"/>
                </a:lnTo>
                <a:lnTo>
                  <a:pt x="3275162" y="4439847"/>
                </a:lnTo>
                <a:lnTo>
                  <a:pt x="3271322" y="4437702"/>
                </a:lnTo>
                <a:lnTo>
                  <a:pt x="3267481" y="4433865"/>
                </a:lnTo>
                <a:lnTo>
                  <a:pt x="3266335" y="4432548"/>
                </a:lnTo>
                <a:lnTo>
                  <a:pt x="3267851" y="4428711"/>
                </a:lnTo>
                <a:lnTo>
                  <a:pt x="3267076" y="4427394"/>
                </a:lnTo>
                <a:lnTo>
                  <a:pt x="3271322" y="4422691"/>
                </a:lnTo>
                <a:lnTo>
                  <a:pt x="3272097" y="4420961"/>
                </a:lnTo>
                <a:lnTo>
                  <a:pt x="3273613" y="4420547"/>
                </a:lnTo>
                <a:lnTo>
                  <a:pt x="3275567" y="4420095"/>
                </a:lnTo>
                <a:lnTo>
                  <a:pt x="3275937" y="4419682"/>
                </a:lnTo>
                <a:lnTo>
                  <a:pt x="3275567" y="4418403"/>
                </a:lnTo>
                <a:lnTo>
                  <a:pt x="3274017" y="4416258"/>
                </a:lnTo>
                <a:lnTo>
                  <a:pt x="3273242" y="4413248"/>
                </a:lnTo>
                <a:lnTo>
                  <a:pt x="3277083" y="4408960"/>
                </a:lnTo>
                <a:close/>
                <a:moveTo>
                  <a:pt x="3244031" y="4405950"/>
                </a:moveTo>
                <a:lnTo>
                  <a:pt x="3246322" y="4405950"/>
                </a:lnTo>
                <a:lnTo>
                  <a:pt x="3248647" y="4407229"/>
                </a:lnTo>
                <a:lnTo>
                  <a:pt x="3249017" y="4408094"/>
                </a:lnTo>
                <a:lnTo>
                  <a:pt x="3248647" y="4409825"/>
                </a:lnTo>
                <a:lnTo>
                  <a:pt x="3245952" y="4409825"/>
                </a:lnTo>
                <a:lnTo>
                  <a:pt x="3244806" y="4408960"/>
                </a:lnTo>
                <a:close/>
                <a:moveTo>
                  <a:pt x="2927959" y="4305899"/>
                </a:moveTo>
                <a:lnTo>
                  <a:pt x="2927589" y="4325193"/>
                </a:lnTo>
                <a:lnTo>
                  <a:pt x="2927966" y="4305914"/>
                </a:lnTo>
                <a:close/>
                <a:moveTo>
                  <a:pt x="2919848" y="4285555"/>
                </a:moveTo>
                <a:lnTo>
                  <a:pt x="2919510" y="4288307"/>
                </a:lnTo>
                <a:lnTo>
                  <a:pt x="2919546" y="4288380"/>
                </a:lnTo>
                <a:close/>
                <a:moveTo>
                  <a:pt x="2917566" y="4190431"/>
                </a:moveTo>
                <a:lnTo>
                  <a:pt x="2908729" y="4195983"/>
                </a:lnTo>
                <a:lnTo>
                  <a:pt x="2908882" y="4196330"/>
                </a:lnTo>
                <a:close/>
                <a:moveTo>
                  <a:pt x="8234048" y="4055165"/>
                </a:moveTo>
                <a:lnTo>
                  <a:pt x="8248670" y="4057761"/>
                </a:lnTo>
                <a:lnTo>
                  <a:pt x="8265954" y="4069762"/>
                </a:lnTo>
                <a:lnTo>
                  <a:pt x="8282126" y="4064608"/>
                </a:lnTo>
                <a:lnTo>
                  <a:pt x="8305171" y="4058175"/>
                </a:lnTo>
                <a:lnTo>
                  <a:pt x="8318648" y="4061185"/>
                </a:lnTo>
                <a:lnTo>
                  <a:pt x="8297119" y="4100236"/>
                </a:lnTo>
                <a:lnTo>
                  <a:pt x="8281722" y="4111861"/>
                </a:lnTo>
                <a:lnTo>
                  <a:pt x="8262517" y="4138460"/>
                </a:lnTo>
                <a:lnTo>
                  <a:pt x="8259822" y="4129017"/>
                </a:lnTo>
                <a:lnTo>
                  <a:pt x="8227916" y="4152192"/>
                </a:lnTo>
                <a:lnTo>
                  <a:pt x="8224041" y="4150499"/>
                </a:lnTo>
                <a:lnTo>
                  <a:pt x="8209823" y="4149633"/>
                </a:lnTo>
                <a:lnTo>
                  <a:pt x="8212148" y="4121304"/>
                </a:lnTo>
                <a:lnTo>
                  <a:pt x="8222121" y="4099822"/>
                </a:lnTo>
                <a:lnTo>
                  <a:pt x="8225220" y="4070628"/>
                </a:lnTo>
                <a:close/>
                <a:moveTo>
                  <a:pt x="8935009" y="4048318"/>
                </a:moveTo>
                <a:lnTo>
                  <a:pt x="8930764" y="4062050"/>
                </a:lnTo>
                <a:lnTo>
                  <a:pt x="8926552" y="4076195"/>
                </a:lnTo>
                <a:lnTo>
                  <a:pt x="8953439" y="4062463"/>
                </a:lnTo>
                <a:lnTo>
                  <a:pt x="8951148" y="4076647"/>
                </a:lnTo>
                <a:lnTo>
                  <a:pt x="8941141" y="4090379"/>
                </a:lnTo>
                <a:lnTo>
                  <a:pt x="8920757" y="4106255"/>
                </a:lnTo>
                <a:lnTo>
                  <a:pt x="8887335" y="4130295"/>
                </a:lnTo>
                <a:lnTo>
                  <a:pt x="8865031" y="4143614"/>
                </a:lnTo>
                <a:lnTo>
                  <a:pt x="8862336" y="4159076"/>
                </a:lnTo>
                <a:lnTo>
                  <a:pt x="8843097" y="4159941"/>
                </a:lnTo>
                <a:lnTo>
                  <a:pt x="8813112" y="4171943"/>
                </a:lnTo>
                <a:lnTo>
                  <a:pt x="8790808" y="4194290"/>
                </a:lnTo>
                <a:lnTo>
                  <a:pt x="8751961" y="4227322"/>
                </a:lnTo>
                <a:lnTo>
                  <a:pt x="8721604" y="4242371"/>
                </a:lnTo>
                <a:lnTo>
                  <a:pt x="8702366" y="4252228"/>
                </a:lnTo>
                <a:lnTo>
                  <a:pt x="8680837" y="4251400"/>
                </a:lnTo>
                <a:lnTo>
                  <a:pt x="8673526" y="4240226"/>
                </a:lnTo>
                <a:lnTo>
                  <a:pt x="8648931" y="4238082"/>
                </a:lnTo>
                <a:lnTo>
                  <a:pt x="8654321" y="4225629"/>
                </a:lnTo>
                <a:lnTo>
                  <a:pt x="8685082" y="4201137"/>
                </a:lnTo>
                <a:lnTo>
                  <a:pt x="8739293" y="4168519"/>
                </a:lnTo>
                <a:lnTo>
                  <a:pt x="8760047" y="4162500"/>
                </a:lnTo>
                <a:lnTo>
                  <a:pt x="8786596" y="4149633"/>
                </a:lnTo>
                <a:lnTo>
                  <a:pt x="8820018" y="4132440"/>
                </a:lnTo>
                <a:lnTo>
                  <a:pt x="8846938" y="4115284"/>
                </a:lnTo>
                <a:lnTo>
                  <a:pt x="8875408" y="4090379"/>
                </a:lnTo>
                <a:lnTo>
                  <a:pt x="8890772" y="4081801"/>
                </a:lnTo>
                <a:lnTo>
                  <a:pt x="8906944" y="4063743"/>
                </a:lnTo>
                <a:close/>
                <a:moveTo>
                  <a:pt x="2868226" y="3981465"/>
                </a:moveTo>
                <a:lnTo>
                  <a:pt x="2856439" y="3994218"/>
                </a:lnTo>
                <a:lnTo>
                  <a:pt x="2856459" y="3994609"/>
                </a:lnTo>
                <a:lnTo>
                  <a:pt x="2868365" y="3981765"/>
                </a:lnTo>
                <a:close/>
                <a:moveTo>
                  <a:pt x="9059568" y="3839216"/>
                </a:moveTo>
                <a:lnTo>
                  <a:pt x="9063409" y="3858516"/>
                </a:lnTo>
                <a:lnTo>
                  <a:pt x="9078032" y="3867545"/>
                </a:lnTo>
                <a:lnTo>
                  <a:pt x="9069204" y="3898470"/>
                </a:lnTo>
                <a:lnTo>
                  <a:pt x="9066880" y="3934963"/>
                </a:lnTo>
                <a:lnTo>
                  <a:pt x="9081098" y="3911337"/>
                </a:lnTo>
                <a:lnTo>
                  <a:pt x="9086859" y="3920780"/>
                </a:lnTo>
                <a:lnTo>
                  <a:pt x="9075740" y="3947416"/>
                </a:lnTo>
                <a:lnTo>
                  <a:pt x="9089554" y="3958552"/>
                </a:lnTo>
                <a:lnTo>
                  <a:pt x="9104951" y="3961148"/>
                </a:lnTo>
                <a:lnTo>
                  <a:pt x="9127256" y="3947830"/>
                </a:lnTo>
                <a:lnTo>
                  <a:pt x="9137228" y="3952119"/>
                </a:lnTo>
                <a:lnTo>
                  <a:pt x="9112633" y="3982592"/>
                </a:lnTo>
                <a:lnTo>
                  <a:pt x="9092654" y="4003209"/>
                </a:lnTo>
                <a:lnTo>
                  <a:pt x="9074191" y="4001930"/>
                </a:lnTo>
                <a:lnTo>
                  <a:pt x="9060714" y="4012652"/>
                </a:lnTo>
                <a:lnTo>
                  <a:pt x="9053807" y="4027249"/>
                </a:lnTo>
                <a:lnTo>
                  <a:pt x="9046125" y="4033720"/>
                </a:lnTo>
                <a:lnTo>
                  <a:pt x="9024192" y="4051741"/>
                </a:lnTo>
                <a:lnTo>
                  <a:pt x="8996126" y="4074502"/>
                </a:lnTo>
                <a:lnTo>
                  <a:pt x="8967690" y="4087783"/>
                </a:lnTo>
                <a:lnTo>
                  <a:pt x="8969611" y="4079205"/>
                </a:lnTo>
                <a:lnTo>
                  <a:pt x="8962670" y="4074502"/>
                </a:lnTo>
                <a:lnTo>
                  <a:pt x="8996126" y="4047001"/>
                </a:lnTo>
                <a:lnTo>
                  <a:pt x="8999967" y="4028115"/>
                </a:lnTo>
                <a:lnTo>
                  <a:pt x="8981908" y="4014797"/>
                </a:lnTo>
                <a:lnTo>
                  <a:pt x="8990365" y="4001930"/>
                </a:lnTo>
                <a:lnTo>
                  <a:pt x="9015735" y="3990343"/>
                </a:lnTo>
                <a:lnTo>
                  <a:pt x="9035748" y="3963292"/>
                </a:lnTo>
                <a:lnTo>
                  <a:pt x="9047271" y="3941397"/>
                </a:lnTo>
                <a:lnTo>
                  <a:pt x="9050337" y="3917770"/>
                </a:lnTo>
                <a:lnTo>
                  <a:pt x="9054582" y="3911751"/>
                </a:lnTo>
                <a:lnTo>
                  <a:pt x="9050337" y="3897153"/>
                </a:lnTo>
                <a:lnTo>
                  <a:pt x="9046496" y="3866680"/>
                </a:lnTo>
                <a:lnTo>
                  <a:pt x="9048416" y="3841774"/>
                </a:lnTo>
                <a:close/>
                <a:moveTo>
                  <a:pt x="3166742" y="3691099"/>
                </a:moveTo>
                <a:lnTo>
                  <a:pt x="3150713" y="3694911"/>
                </a:lnTo>
                <a:lnTo>
                  <a:pt x="3166819" y="3691167"/>
                </a:lnTo>
                <a:close/>
                <a:moveTo>
                  <a:pt x="5389511" y="3691030"/>
                </a:moveTo>
                <a:lnTo>
                  <a:pt x="5376834" y="3695388"/>
                </a:lnTo>
                <a:lnTo>
                  <a:pt x="5376834" y="3695388"/>
                </a:lnTo>
                <a:close/>
                <a:moveTo>
                  <a:pt x="5374543" y="3648135"/>
                </a:moveTo>
                <a:lnTo>
                  <a:pt x="5374542" y="3648135"/>
                </a:lnTo>
                <a:lnTo>
                  <a:pt x="5359550" y="3661905"/>
                </a:lnTo>
                <a:lnTo>
                  <a:pt x="5344152" y="3683349"/>
                </a:lnTo>
                <a:lnTo>
                  <a:pt x="5361841" y="3709534"/>
                </a:lnTo>
                <a:lnTo>
                  <a:pt x="5361841" y="3709533"/>
                </a:lnTo>
                <a:lnTo>
                  <a:pt x="5344153" y="3683349"/>
                </a:lnTo>
                <a:lnTo>
                  <a:pt x="5359550" y="3661904"/>
                </a:lnTo>
                <a:close/>
                <a:moveTo>
                  <a:pt x="5082703" y="3621950"/>
                </a:moveTo>
                <a:lnTo>
                  <a:pt x="5082703" y="3621950"/>
                </a:lnTo>
                <a:lnTo>
                  <a:pt x="5092709" y="3631845"/>
                </a:lnTo>
                <a:lnTo>
                  <a:pt x="5096550" y="3645991"/>
                </a:lnTo>
                <a:lnTo>
                  <a:pt x="5108073" y="3649000"/>
                </a:lnTo>
                <a:lnTo>
                  <a:pt x="5123841" y="3655434"/>
                </a:lnTo>
                <a:lnTo>
                  <a:pt x="5138059" y="3652462"/>
                </a:lnTo>
                <a:lnTo>
                  <a:pt x="5161913" y="3635268"/>
                </a:lnTo>
                <a:lnTo>
                  <a:pt x="5161993" y="3633375"/>
                </a:lnTo>
                <a:lnTo>
                  <a:pt x="5161913" y="3635268"/>
                </a:lnTo>
                <a:lnTo>
                  <a:pt x="5138059" y="3652461"/>
                </a:lnTo>
                <a:lnTo>
                  <a:pt x="5123841" y="3655434"/>
                </a:lnTo>
                <a:lnTo>
                  <a:pt x="5108073" y="3649000"/>
                </a:lnTo>
                <a:lnTo>
                  <a:pt x="5096551" y="3645990"/>
                </a:lnTo>
                <a:lnTo>
                  <a:pt x="5092710" y="3631845"/>
                </a:lnTo>
                <a:close/>
                <a:moveTo>
                  <a:pt x="3188642" y="3598361"/>
                </a:moveTo>
                <a:lnTo>
                  <a:pt x="3172129" y="3603215"/>
                </a:lnTo>
                <a:lnTo>
                  <a:pt x="3188641" y="3598361"/>
                </a:lnTo>
                <a:close/>
                <a:moveTo>
                  <a:pt x="5188428" y="3546820"/>
                </a:moveTo>
                <a:lnTo>
                  <a:pt x="5184958" y="3567436"/>
                </a:lnTo>
                <a:lnTo>
                  <a:pt x="5186996" y="3571975"/>
                </a:lnTo>
                <a:lnTo>
                  <a:pt x="5184958" y="3567437"/>
                </a:lnTo>
                <a:lnTo>
                  <a:pt x="5188428" y="3546820"/>
                </a:lnTo>
                <a:close/>
                <a:moveTo>
                  <a:pt x="5466050" y="3539521"/>
                </a:moveTo>
                <a:lnTo>
                  <a:pt x="5458368" y="3542117"/>
                </a:lnTo>
                <a:lnTo>
                  <a:pt x="5455268" y="3551560"/>
                </a:lnTo>
                <a:lnTo>
                  <a:pt x="5447587" y="3564427"/>
                </a:lnTo>
                <a:lnTo>
                  <a:pt x="5446812" y="3576466"/>
                </a:lnTo>
                <a:lnTo>
                  <a:pt x="5461434" y="3595352"/>
                </a:lnTo>
                <a:lnTo>
                  <a:pt x="5461434" y="3595352"/>
                </a:lnTo>
                <a:lnTo>
                  <a:pt x="5447216" y="3576466"/>
                </a:lnTo>
                <a:lnTo>
                  <a:pt x="5447587" y="3564427"/>
                </a:lnTo>
                <a:lnTo>
                  <a:pt x="5455269" y="3551560"/>
                </a:lnTo>
                <a:lnTo>
                  <a:pt x="5458739" y="3542117"/>
                </a:lnTo>
                <a:lnTo>
                  <a:pt x="5466201" y="3539595"/>
                </a:lnTo>
                <a:close/>
                <a:moveTo>
                  <a:pt x="3223244" y="3535646"/>
                </a:moveTo>
                <a:lnTo>
                  <a:pt x="3237865" y="3555397"/>
                </a:lnTo>
                <a:lnTo>
                  <a:pt x="3240561" y="3582899"/>
                </a:lnTo>
                <a:lnTo>
                  <a:pt x="3220177" y="3601785"/>
                </a:lnTo>
                <a:lnTo>
                  <a:pt x="3204409" y="3615517"/>
                </a:lnTo>
                <a:lnTo>
                  <a:pt x="3179039" y="3649000"/>
                </a:lnTo>
                <a:lnTo>
                  <a:pt x="3150603" y="3694936"/>
                </a:lnTo>
                <a:lnTo>
                  <a:pt x="3148278" y="3722438"/>
                </a:lnTo>
                <a:lnTo>
                  <a:pt x="3146729" y="3757200"/>
                </a:lnTo>
                <a:lnTo>
                  <a:pt x="3148279" y="3722438"/>
                </a:lnTo>
                <a:lnTo>
                  <a:pt x="3150603" y="3694936"/>
                </a:lnTo>
                <a:lnTo>
                  <a:pt x="3150604" y="3694936"/>
                </a:lnTo>
                <a:lnTo>
                  <a:pt x="3179040" y="3649001"/>
                </a:lnTo>
                <a:lnTo>
                  <a:pt x="3204410" y="3615517"/>
                </a:lnTo>
                <a:lnTo>
                  <a:pt x="3220178" y="3601785"/>
                </a:lnTo>
                <a:lnTo>
                  <a:pt x="3240561" y="3582899"/>
                </a:lnTo>
                <a:lnTo>
                  <a:pt x="3237866" y="3555398"/>
                </a:lnTo>
                <a:close/>
                <a:moveTo>
                  <a:pt x="3214274" y="3519671"/>
                </a:moveTo>
                <a:lnTo>
                  <a:pt x="3214046" y="3522779"/>
                </a:lnTo>
                <a:lnTo>
                  <a:pt x="3210576" y="3542116"/>
                </a:lnTo>
                <a:lnTo>
                  <a:pt x="3210576" y="3542116"/>
                </a:lnTo>
                <a:lnTo>
                  <a:pt x="3210576" y="3542116"/>
                </a:lnTo>
                <a:lnTo>
                  <a:pt x="3214046" y="3522780"/>
                </a:lnTo>
                <a:close/>
                <a:moveTo>
                  <a:pt x="5482879" y="3502115"/>
                </a:moveTo>
                <a:lnTo>
                  <a:pt x="5477202" y="3533502"/>
                </a:lnTo>
                <a:lnTo>
                  <a:pt x="5479122" y="3545954"/>
                </a:lnTo>
                <a:lnTo>
                  <a:pt x="5479123" y="3545954"/>
                </a:lnTo>
                <a:lnTo>
                  <a:pt x="5482189" y="3561417"/>
                </a:lnTo>
                <a:lnTo>
                  <a:pt x="5482189" y="3561419"/>
                </a:lnTo>
                <a:lnTo>
                  <a:pt x="5482189" y="3561416"/>
                </a:lnTo>
                <a:lnTo>
                  <a:pt x="5479123" y="3545954"/>
                </a:lnTo>
                <a:lnTo>
                  <a:pt x="5477202" y="3533501"/>
                </a:lnTo>
                <a:close/>
                <a:moveTo>
                  <a:pt x="1266145" y="3493585"/>
                </a:moveTo>
                <a:lnTo>
                  <a:pt x="1266920" y="3493999"/>
                </a:lnTo>
                <a:lnTo>
                  <a:pt x="1267694" y="3495316"/>
                </a:lnTo>
                <a:lnTo>
                  <a:pt x="1267694" y="3496595"/>
                </a:lnTo>
                <a:lnTo>
                  <a:pt x="1267694" y="3497009"/>
                </a:lnTo>
                <a:lnTo>
                  <a:pt x="1266920" y="3496595"/>
                </a:lnTo>
                <a:lnTo>
                  <a:pt x="1266145" y="3495316"/>
                </a:lnTo>
                <a:lnTo>
                  <a:pt x="1265403" y="3493999"/>
                </a:lnTo>
                <a:close/>
                <a:moveTo>
                  <a:pt x="2870689" y="3483514"/>
                </a:moveTo>
                <a:lnTo>
                  <a:pt x="2844141" y="3500469"/>
                </a:lnTo>
                <a:lnTo>
                  <a:pt x="2844163" y="3500632"/>
                </a:lnTo>
                <a:lnTo>
                  <a:pt x="2870656" y="3483728"/>
                </a:lnTo>
                <a:close/>
                <a:moveTo>
                  <a:pt x="5478698" y="3471183"/>
                </a:moveTo>
                <a:lnTo>
                  <a:pt x="5478718" y="3471275"/>
                </a:lnTo>
                <a:lnTo>
                  <a:pt x="5484109" y="3495315"/>
                </a:lnTo>
                <a:lnTo>
                  <a:pt x="5484109" y="3495315"/>
                </a:lnTo>
                <a:lnTo>
                  <a:pt x="5478718" y="3471275"/>
                </a:lnTo>
                <a:close/>
                <a:moveTo>
                  <a:pt x="9066509" y="3433052"/>
                </a:moveTo>
                <a:lnTo>
                  <a:pt x="9068430" y="3434331"/>
                </a:lnTo>
                <a:lnTo>
                  <a:pt x="9068430" y="3435610"/>
                </a:lnTo>
                <a:lnTo>
                  <a:pt x="9067655" y="3436927"/>
                </a:lnTo>
                <a:lnTo>
                  <a:pt x="9066509" y="3436927"/>
                </a:lnTo>
                <a:lnTo>
                  <a:pt x="9065734" y="3436476"/>
                </a:lnTo>
                <a:lnTo>
                  <a:pt x="9065734" y="3435610"/>
                </a:lnTo>
                <a:close/>
                <a:moveTo>
                  <a:pt x="5432595" y="3418003"/>
                </a:moveTo>
                <a:lnTo>
                  <a:pt x="5444891" y="3424022"/>
                </a:lnTo>
                <a:lnTo>
                  <a:pt x="5445095" y="3423928"/>
                </a:lnTo>
                <a:close/>
                <a:moveTo>
                  <a:pt x="2952879" y="3414204"/>
                </a:moveTo>
                <a:lnTo>
                  <a:pt x="2982177" y="3415858"/>
                </a:lnTo>
                <a:lnTo>
                  <a:pt x="2987159" y="3422737"/>
                </a:lnTo>
                <a:lnTo>
                  <a:pt x="2982548" y="3415858"/>
                </a:lnTo>
                <a:close/>
                <a:moveTo>
                  <a:pt x="9090734" y="3391818"/>
                </a:moveTo>
                <a:lnTo>
                  <a:pt x="9090329" y="3392684"/>
                </a:lnTo>
                <a:lnTo>
                  <a:pt x="9090329" y="3394414"/>
                </a:lnTo>
                <a:lnTo>
                  <a:pt x="9090734" y="3394828"/>
                </a:lnTo>
                <a:lnTo>
                  <a:pt x="9091475" y="3395280"/>
                </a:lnTo>
                <a:lnTo>
                  <a:pt x="9093395" y="3395280"/>
                </a:lnTo>
                <a:lnTo>
                  <a:pt x="9091879" y="3401262"/>
                </a:lnTo>
                <a:lnTo>
                  <a:pt x="9088813" y="3402578"/>
                </a:lnTo>
                <a:lnTo>
                  <a:pt x="9087634" y="3402578"/>
                </a:lnTo>
                <a:lnTo>
                  <a:pt x="9087263" y="3400848"/>
                </a:lnTo>
                <a:lnTo>
                  <a:pt x="9085714" y="3400434"/>
                </a:lnTo>
                <a:lnTo>
                  <a:pt x="9086118" y="3398289"/>
                </a:lnTo>
                <a:lnTo>
                  <a:pt x="9085714" y="3393963"/>
                </a:lnTo>
                <a:lnTo>
                  <a:pt x="9088813" y="3392684"/>
                </a:lnTo>
                <a:close/>
                <a:moveTo>
                  <a:pt x="13443" y="3390539"/>
                </a:moveTo>
                <a:lnTo>
                  <a:pt x="14622" y="3395694"/>
                </a:lnTo>
                <a:lnTo>
                  <a:pt x="12702" y="3393549"/>
                </a:lnTo>
                <a:lnTo>
                  <a:pt x="12702" y="3392270"/>
                </a:lnTo>
                <a:close/>
                <a:moveTo>
                  <a:pt x="2993433" y="3387773"/>
                </a:moveTo>
                <a:lnTo>
                  <a:pt x="2987163" y="3422743"/>
                </a:lnTo>
                <a:lnTo>
                  <a:pt x="3041003" y="3478573"/>
                </a:lnTo>
                <a:lnTo>
                  <a:pt x="3062937" y="3484141"/>
                </a:lnTo>
                <a:lnTo>
                  <a:pt x="3097538" y="3509461"/>
                </a:lnTo>
                <a:lnTo>
                  <a:pt x="3125974" y="3522779"/>
                </a:lnTo>
                <a:lnTo>
                  <a:pt x="3131365" y="3537790"/>
                </a:lnTo>
                <a:lnTo>
                  <a:pt x="3110981" y="3589332"/>
                </a:lnTo>
                <a:lnTo>
                  <a:pt x="3138676" y="3598775"/>
                </a:lnTo>
                <a:lnTo>
                  <a:pt x="3168291" y="3604343"/>
                </a:lnTo>
                <a:lnTo>
                  <a:pt x="3168292" y="3604343"/>
                </a:lnTo>
                <a:lnTo>
                  <a:pt x="3138677" y="3598775"/>
                </a:lnTo>
                <a:lnTo>
                  <a:pt x="3111353" y="3589331"/>
                </a:lnTo>
                <a:lnTo>
                  <a:pt x="3131366" y="3537790"/>
                </a:lnTo>
                <a:lnTo>
                  <a:pt x="3125975" y="3522779"/>
                </a:lnTo>
                <a:lnTo>
                  <a:pt x="3097909" y="3509461"/>
                </a:lnTo>
                <a:lnTo>
                  <a:pt x="3063308" y="3484141"/>
                </a:lnTo>
                <a:lnTo>
                  <a:pt x="3041004" y="3478573"/>
                </a:lnTo>
                <a:lnTo>
                  <a:pt x="2987164" y="3422743"/>
                </a:lnTo>
                <a:close/>
                <a:moveTo>
                  <a:pt x="1146" y="3382827"/>
                </a:moveTo>
                <a:lnTo>
                  <a:pt x="1146" y="3383655"/>
                </a:lnTo>
                <a:lnTo>
                  <a:pt x="1921" y="3384106"/>
                </a:lnTo>
                <a:lnTo>
                  <a:pt x="3841" y="3384106"/>
                </a:lnTo>
                <a:lnTo>
                  <a:pt x="5762" y="3385385"/>
                </a:lnTo>
                <a:lnTo>
                  <a:pt x="4987" y="3385837"/>
                </a:lnTo>
                <a:lnTo>
                  <a:pt x="5762" y="3385837"/>
                </a:lnTo>
                <a:lnTo>
                  <a:pt x="6537" y="3385837"/>
                </a:lnTo>
                <a:lnTo>
                  <a:pt x="6537" y="3385385"/>
                </a:lnTo>
                <a:lnTo>
                  <a:pt x="7682" y="3384520"/>
                </a:lnTo>
                <a:lnTo>
                  <a:pt x="7682" y="3385837"/>
                </a:lnTo>
                <a:lnTo>
                  <a:pt x="6908" y="3388809"/>
                </a:lnTo>
                <a:lnTo>
                  <a:pt x="5391" y="3387981"/>
                </a:lnTo>
                <a:lnTo>
                  <a:pt x="1146" y="3385837"/>
                </a:lnTo>
                <a:lnTo>
                  <a:pt x="0" y="3384106"/>
                </a:lnTo>
                <a:close/>
                <a:moveTo>
                  <a:pt x="6112767" y="3375528"/>
                </a:moveTo>
                <a:lnTo>
                  <a:pt x="6116608" y="3376355"/>
                </a:lnTo>
                <a:lnTo>
                  <a:pt x="6118528" y="3377221"/>
                </a:lnTo>
                <a:lnTo>
                  <a:pt x="6120449" y="3381096"/>
                </a:lnTo>
                <a:lnTo>
                  <a:pt x="6122369" y="3385385"/>
                </a:lnTo>
                <a:lnTo>
                  <a:pt x="6121999" y="3389674"/>
                </a:lnTo>
                <a:lnTo>
                  <a:pt x="6120853" y="3391818"/>
                </a:lnTo>
                <a:lnTo>
                  <a:pt x="6117012" y="3392684"/>
                </a:lnTo>
                <a:lnTo>
                  <a:pt x="6114688" y="3392684"/>
                </a:lnTo>
                <a:lnTo>
                  <a:pt x="6109297" y="3389674"/>
                </a:lnTo>
                <a:lnTo>
                  <a:pt x="6108151" y="3387981"/>
                </a:lnTo>
                <a:lnTo>
                  <a:pt x="6106231" y="3381961"/>
                </a:lnTo>
                <a:lnTo>
                  <a:pt x="6107377" y="3380682"/>
                </a:lnTo>
                <a:lnTo>
                  <a:pt x="6109297" y="3377221"/>
                </a:lnTo>
                <a:close/>
                <a:moveTo>
                  <a:pt x="5378384" y="3375077"/>
                </a:moveTo>
                <a:lnTo>
                  <a:pt x="5378384" y="3375077"/>
                </a:lnTo>
                <a:lnTo>
                  <a:pt x="5385695" y="3396973"/>
                </a:lnTo>
                <a:lnTo>
                  <a:pt x="5405674" y="3402127"/>
                </a:lnTo>
                <a:lnTo>
                  <a:pt x="5422217" y="3417589"/>
                </a:lnTo>
                <a:lnTo>
                  <a:pt x="5422195" y="3417604"/>
                </a:lnTo>
                <a:lnTo>
                  <a:pt x="5432431" y="3417997"/>
                </a:lnTo>
                <a:lnTo>
                  <a:pt x="5422217" y="3417589"/>
                </a:lnTo>
                <a:lnTo>
                  <a:pt x="5405674" y="3402127"/>
                </a:lnTo>
                <a:lnTo>
                  <a:pt x="5385695" y="3396972"/>
                </a:lnTo>
                <a:close/>
                <a:moveTo>
                  <a:pt x="972788" y="3372518"/>
                </a:moveTo>
                <a:lnTo>
                  <a:pt x="973934" y="3374211"/>
                </a:lnTo>
                <a:lnTo>
                  <a:pt x="974338" y="3375528"/>
                </a:lnTo>
                <a:lnTo>
                  <a:pt x="973934" y="3376356"/>
                </a:lnTo>
                <a:lnTo>
                  <a:pt x="973934" y="3375076"/>
                </a:lnTo>
                <a:lnTo>
                  <a:pt x="972788" y="3373383"/>
                </a:lnTo>
                <a:lnTo>
                  <a:pt x="972384" y="3372932"/>
                </a:lnTo>
                <a:close/>
                <a:moveTo>
                  <a:pt x="9074561" y="3369057"/>
                </a:moveTo>
                <a:lnTo>
                  <a:pt x="9076482" y="3370374"/>
                </a:lnTo>
                <a:lnTo>
                  <a:pt x="9077257" y="3371239"/>
                </a:lnTo>
                <a:lnTo>
                  <a:pt x="9075741" y="3376807"/>
                </a:lnTo>
                <a:lnTo>
                  <a:pt x="9077257" y="3378087"/>
                </a:lnTo>
                <a:lnTo>
                  <a:pt x="9078032" y="3381962"/>
                </a:lnTo>
                <a:lnTo>
                  <a:pt x="9077661" y="3383241"/>
                </a:lnTo>
                <a:lnTo>
                  <a:pt x="9076111" y="3385837"/>
                </a:lnTo>
                <a:lnTo>
                  <a:pt x="9074561" y="3385837"/>
                </a:lnTo>
                <a:lnTo>
                  <a:pt x="9073416" y="3383655"/>
                </a:lnTo>
                <a:lnTo>
                  <a:pt x="9069946" y="3382827"/>
                </a:lnTo>
                <a:lnTo>
                  <a:pt x="9068800" y="3380682"/>
                </a:lnTo>
                <a:lnTo>
                  <a:pt x="9068430" y="3377673"/>
                </a:lnTo>
                <a:lnTo>
                  <a:pt x="9070721" y="3377221"/>
                </a:lnTo>
                <a:lnTo>
                  <a:pt x="9073416" y="3373384"/>
                </a:lnTo>
                <a:lnTo>
                  <a:pt x="9072270" y="3372518"/>
                </a:lnTo>
                <a:lnTo>
                  <a:pt x="9069946" y="3371653"/>
                </a:lnTo>
                <a:lnTo>
                  <a:pt x="9070350" y="3370788"/>
                </a:lnTo>
                <a:close/>
                <a:moveTo>
                  <a:pt x="5378742" y="3363485"/>
                </a:moveTo>
                <a:lnTo>
                  <a:pt x="5378384" y="3375069"/>
                </a:lnTo>
                <a:lnTo>
                  <a:pt x="5378755" y="3363489"/>
                </a:lnTo>
                <a:close/>
                <a:moveTo>
                  <a:pt x="9060343" y="3360066"/>
                </a:moveTo>
                <a:lnTo>
                  <a:pt x="9061118" y="3360479"/>
                </a:lnTo>
                <a:lnTo>
                  <a:pt x="9062264" y="3361759"/>
                </a:lnTo>
                <a:lnTo>
                  <a:pt x="9060714" y="3362210"/>
                </a:lnTo>
                <a:lnTo>
                  <a:pt x="9059973" y="3364355"/>
                </a:lnTo>
                <a:lnTo>
                  <a:pt x="9059973" y="3366085"/>
                </a:lnTo>
                <a:lnTo>
                  <a:pt x="9060343" y="3366499"/>
                </a:lnTo>
                <a:lnTo>
                  <a:pt x="9058794" y="3368643"/>
                </a:lnTo>
                <a:lnTo>
                  <a:pt x="9057277" y="3370374"/>
                </a:lnTo>
                <a:lnTo>
                  <a:pt x="9056098" y="3370374"/>
                </a:lnTo>
                <a:lnTo>
                  <a:pt x="9058423" y="3366913"/>
                </a:lnTo>
                <a:lnTo>
                  <a:pt x="9058794" y="3365634"/>
                </a:lnTo>
                <a:lnTo>
                  <a:pt x="9060343" y="3361759"/>
                </a:lnTo>
                <a:close/>
                <a:moveTo>
                  <a:pt x="8995352" y="3351036"/>
                </a:moveTo>
                <a:lnTo>
                  <a:pt x="8998451" y="3354911"/>
                </a:lnTo>
                <a:lnTo>
                  <a:pt x="9001147" y="3357056"/>
                </a:lnTo>
                <a:lnTo>
                  <a:pt x="9004583" y="3355777"/>
                </a:lnTo>
                <a:lnTo>
                  <a:pt x="9008053" y="3359200"/>
                </a:lnTo>
                <a:lnTo>
                  <a:pt x="9015735" y="3369057"/>
                </a:lnTo>
                <a:lnTo>
                  <a:pt x="9018835" y="3371239"/>
                </a:lnTo>
                <a:lnTo>
                  <a:pt x="9020755" y="3372518"/>
                </a:lnTo>
                <a:lnTo>
                  <a:pt x="9021901" y="3374211"/>
                </a:lnTo>
                <a:lnTo>
                  <a:pt x="9022676" y="3376807"/>
                </a:lnTo>
                <a:lnTo>
                  <a:pt x="9024596" y="3378538"/>
                </a:lnTo>
                <a:lnTo>
                  <a:pt x="9025371" y="3379817"/>
                </a:lnTo>
                <a:lnTo>
                  <a:pt x="9024596" y="3381510"/>
                </a:lnTo>
                <a:lnTo>
                  <a:pt x="9025371" y="3383241"/>
                </a:lnTo>
                <a:lnTo>
                  <a:pt x="9028033" y="3386250"/>
                </a:lnTo>
                <a:lnTo>
                  <a:pt x="9029583" y="3389674"/>
                </a:lnTo>
                <a:lnTo>
                  <a:pt x="9031907" y="3391405"/>
                </a:lnTo>
                <a:lnTo>
                  <a:pt x="9033053" y="3392684"/>
                </a:lnTo>
                <a:lnTo>
                  <a:pt x="9034198" y="3393549"/>
                </a:lnTo>
                <a:lnTo>
                  <a:pt x="9035748" y="3395280"/>
                </a:lnTo>
                <a:lnTo>
                  <a:pt x="9038039" y="3396559"/>
                </a:lnTo>
                <a:lnTo>
                  <a:pt x="9043430" y="3402127"/>
                </a:lnTo>
                <a:lnTo>
                  <a:pt x="9047271" y="3407281"/>
                </a:lnTo>
                <a:lnTo>
                  <a:pt x="9049191" y="3409877"/>
                </a:lnTo>
                <a:lnTo>
                  <a:pt x="9051112" y="3412887"/>
                </a:lnTo>
                <a:lnTo>
                  <a:pt x="9054582" y="3415031"/>
                </a:lnTo>
                <a:lnTo>
                  <a:pt x="9056873" y="3417589"/>
                </a:lnTo>
                <a:lnTo>
                  <a:pt x="9057277" y="3423609"/>
                </a:lnTo>
                <a:lnTo>
                  <a:pt x="9056098" y="3425753"/>
                </a:lnTo>
                <a:lnTo>
                  <a:pt x="9053437" y="3426619"/>
                </a:lnTo>
                <a:lnTo>
                  <a:pt x="9052257" y="3426619"/>
                </a:lnTo>
                <a:lnTo>
                  <a:pt x="9050337" y="3427033"/>
                </a:lnTo>
                <a:lnTo>
                  <a:pt x="9045721" y="3423609"/>
                </a:lnTo>
                <a:lnTo>
                  <a:pt x="9044576" y="3422744"/>
                </a:lnTo>
                <a:lnTo>
                  <a:pt x="9043026" y="3423609"/>
                </a:lnTo>
                <a:lnTo>
                  <a:pt x="9042655" y="3422330"/>
                </a:lnTo>
                <a:lnTo>
                  <a:pt x="9041880" y="3421013"/>
                </a:lnTo>
                <a:lnTo>
                  <a:pt x="9039185" y="3419734"/>
                </a:lnTo>
                <a:lnTo>
                  <a:pt x="9036894" y="3417589"/>
                </a:lnTo>
                <a:lnTo>
                  <a:pt x="9036489" y="3415859"/>
                </a:lnTo>
                <a:lnTo>
                  <a:pt x="9036489" y="3414166"/>
                </a:lnTo>
                <a:lnTo>
                  <a:pt x="9035748" y="3413301"/>
                </a:lnTo>
                <a:lnTo>
                  <a:pt x="9031907" y="3411156"/>
                </a:lnTo>
                <a:lnTo>
                  <a:pt x="9029212" y="3409426"/>
                </a:lnTo>
                <a:lnTo>
                  <a:pt x="9027662" y="3406867"/>
                </a:lnTo>
                <a:lnTo>
                  <a:pt x="9024967" y="3405137"/>
                </a:lnTo>
                <a:lnTo>
                  <a:pt x="9020351" y="3401262"/>
                </a:lnTo>
                <a:lnTo>
                  <a:pt x="9018431" y="3400434"/>
                </a:lnTo>
                <a:lnTo>
                  <a:pt x="9016510" y="3398289"/>
                </a:lnTo>
                <a:lnTo>
                  <a:pt x="9011894" y="3391818"/>
                </a:lnTo>
                <a:lnTo>
                  <a:pt x="9009974" y="3390126"/>
                </a:lnTo>
                <a:lnTo>
                  <a:pt x="9008828" y="3387530"/>
                </a:lnTo>
                <a:lnTo>
                  <a:pt x="9004987" y="3379817"/>
                </a:lnTo>
                <a:lnTo>
                  <a:pt x="9003067" y="3377221"/>
                </a:lnTo>
                <a:lnTo>
                  <a:pt x="9000742" y="3374663"/>
                </a:lnTo>
                <a:lnTo>
                  <a:pt x="8999192" y="3371239"/>
                </a:lnTo>
                <a:lnTo>
                  <a:pt x="8998822" y="3367778"/>
                </a:lnTo>
                <a:lnTo>
                  <a:pt x="8996126" y="3362624"/>
                </a:lnTo>
                <a:lnTo>
                  <a:pt x="8996126" y="3360479"/>
                </a:lnTo>
                <a:lnTo>
                  <a:pt x="8996531" y="3357921"/>
                </a:lnTo>
                <a:lnTo>
                  <a:pt x="8996126" y="3357056"/>
                </a:lnTo>
                <a:lnTo>
                  <a:pt x="8994610" y="3355777"/>
                </a:lnTo>
                <a:lnTo>
                  <a:pt x="8994610" y="3354046"/>
                </a:lnTo>
                <a:lnTo>
                  <a:pt x="8994981" y="3351902"/>
                </a:lnTo>
                <a:close/>
                <a:moveTo>
                  <a:pt x="6173514" y="3345468"/>
                </a:moveTo>
                <a:lnTo>
                  <a:pt x="6175435" y="3349343"/>
                </a:lnTo>
                <a:lnTo>
                  <a:pt x="6176614" y="3353632"/>
                </a:lnTo>
                <a:lnTo>
                  <a:pt x="6176210" y="3357469"/>
                </a:lnTo>
                <a:lnTo>
                  <a:pt x="6174660" y="3359200"/>
                </a:lnTo>
                <a:lnTo>
                  <a:pt x="6173919" y="3361344"/>
                </a:lnTo>
                <a:lnTo>
                  <a:pt x="6172369" y="3362623"/>
                </a:lnTo>
                <a:lnTo>
                  <a:pt x="6168899" y="3363940"/>
                </a:lnTo>
                <a:lnTo>
                  <a:pt x="6165058" y="3363489"/>
                </a:lnTo>
                <a:lnTo>
                  <a:pt x="6163542" y="3361758"/>
                </a:lnTo>
                <a:lnTo>
                  <a:pt x="6163542" y="3360479"/>
                </a:lnTo>
                <a:lnTo>
                  <a:pt x="6164687" y="3360065"/>
                </a:lnTo>
                <a:lnTo>
                  <a:pt x="6165058" y="3357921"/>
                </a:lnTo>
                <a:lnTo>
                  <a:pt x="6165833" y="3354046"/>
                </a:lnTo>
                <a:lnTo>
                  <a:pt x="6166608" y="3352766"/>
                </a:lnTo>
                <a:lnTo>
                  <a:pt x="6168899" y="3351036"/>
                </a:lnTo>
                <a:lnTo>
                  <a:pt x="6169674" y="3348478"/>
                </a:lnTo>
                <a:lnTo>
                  <a:pt x="6171223" y="3346333"/>
                </a:lnTo>
                <a:close/>
                <a:moveTo>
                  <a:pt x="3003706" y="3333881"/>
                </a:moveTo>
                <a:lnTo>
                  <a:pt x="2993329" y="3363940"/>
                </a:lnTo>
                <a:lnTo>
                  <a:pt x="2994475" y="3381961"/>
                </a:lnTo>
                <a:lnTo>
                  <a:pt x="2993329" y="3363940"/>
                </a:lnTo>
                <a:lnTo>
                  <a:pt x="3003707" y="3333881"/>
                </a:lnTo>
                <a:close/>
                <a:moveTo>
                  <a:pt x="3104824" y="3325697"/>
                </a:moveTo>
                <a:lnTo>
                  <a:pt x="3104816" y="3325717"/>
                </a:lnTo>
                <a:lnTo>
                  <a:pt x="3108690" y="3345017"/>
                </a:lnTo>
                <a:lnTo>
                  <a:pt x="3100975" y="3351901"/>
                </a:lnTo>
                <a:lnTo>
                  <a:pt x="3100976" y="3351901"/>
                </a:lnTo>
                <a:lnTo>
                  <a:pt x="3108691" y="3345017"/>
                </a:lnTo>
                <a:lnTo>
                  <a:pt x="3104816" y="3325717"/>
                </a:lnTo>
                <a:close/>
                <a:moveTo>
                  <a:pt x="3073715" y="3324006"/>
                </a:moveTo>
                <a:lnTo>
                  <a:pt x="3099830" y="3342044"/>
                </a:lnTo>
                <a:lnTo>
                  <a:pt x="3100963" y="3351797"/>
                </a:lnTo>
                <a:lnTo>
                  <a:pt x="3099829" y="3341593"/>
                </a:lnTo>
                <a:close/>
                <a:moveTo>
                  <a:pt x="8893871" y="3316274"/>
                </a:moveTo>
                <a:lnTo>
                  <a:pt x="8893467" y="3320563"/>
                </a:lnTo>
                <a:lnTo>
                  <a:pt x="8892692" y="3322707"/>
                </a:lnTo>
                <a:lnTo>
                  <a:pt x="8891917" y="3323572"/>
                </a:lnTo>
                <a:lnTo>
                  <a:pt x="8893096" y="3318418"/>
                </a:lnTo>
                <a:close/>
                <a:moveTo>
                  <a:pt x="16543" y="3297388"/>
                </a:moveTo>
                <a:lnTo>
                  <a:pt x="16913" y="3297388"/>
                </a:lnTo>
                <a:lnTo>
                  <a:pt x="18463" y="3297802"/>
                </a:lnTo>
                <a:lnTo>
                  <a:pt x="18463" y="3299081"/>
                </a:lnTo>
                <a:lnTo>
                  <a:pt x="18059" y="3299946"/>
                </a:lnTo>
                <a:lnTo>
                  <a:pt x="17318" y="3301677"/>
                </a:lnTo>
                <a:lnTo>
                  <a:pt x="16913" y="3301677"/>
                </a:lnTo>
                <a:lnTo>
                  <a:pt x="15363" y="3300397"/>
                </a:lnTo>
                <a:lnTo>
                  <a:pt x="14993" y="3299946"/>
                </a:lnTo>
                <a:close/>
                <a:moveTo>
                  <a:pt x="1014297" y="3293512"/>
                </a:moveTo>
                <a:lnTo>
                  <a:pt x="1015072" y="3293926"/>
                </a:lnTo>
                <a:lnTo>
                  <a:pt x="1016217" y="3294378"/>
                </a:lnTo>
                <a:lnTo>
                  <a:pt x="1018138" y="3295657"/>
                </a:lnTo>
                <a:lnTo>
                  <a:pt x="1018912" y="3296936"/>
                </a:lnTo>
                <a:lnTo>
                  <a:pt x="1018543" y="3297387"/>
                </a:lnTo>
                <a:lnTo>
                  <a:pt x="1018543" y="3296936"/>
                </a:lnTo>
                <a:lnTo>
                  <a:pt x="1017767" y="3296071"/>
                </a:lnTo>
                <a:lnTo>
                  <a:pt x="1016217" y="3295657"/>
                </a:lnTo>
                <a:lnTo>
                  <a:pt x="1014701" y="3294378"/>
                </a:lnTo>
                <a:lnTo>
                  <a:pt x="1014297" y="3294378"/>
                </a:lnTo>
                <a:lnTo>
                  <a:pt x="1013926" y="3293926"/>
                </a:lnTo>
                <a:close/>
                <a:moveTo>
                  <a:pt x="898566" y="3289223"/>
                </a:moveTo>
                <a:lnTo>
                  <a:pt x="901261" y="3290916"/>
                </a:lnTo>
                <a:lnTo>
                  <a:pt x="901665" y="3291782"/>
                </a:lnTo>
                <a:lnTo>
                  <a:pt x="900890" y="3291368"/>
                </a:lnTo>
                <a:lnTo>
                  <a:pt x="898970" y="3290503"/>
                </a:lnTo>
                <a:close/>
                <a:moveTo>
                  <a:pt x="996609" y="3287079"/>
                </a:moveTo>
                <a:lnTo>
                  <a:pt x="997789" y="3287079"/>
                </a:lnTo>
                <a:lnTo>
                  <a:pt x="999708" y="3289637"/>
                </a:lnTo>
                <a:lnTo>
                  <a:pt x="999708" y="3290089"/>
                </a:lnTo>
                <a:close/>
                <a:moveTo>
                  <a:pt x="2784184" y="3281017"/>
                </a:moveTo>
                <a:lnTo>
                  <a:pt x="2784169" y="3281060"/>
                </a:lnTo>
                <a:lnTo>
                  <a:pt x="2775589" y="3286854"/>
                </a:lnTo>
                <a:lnTo>
                  <a:pt x="2784170" y="3281059"/>
                </a:lnTo>
                <a:close/>
                <a:moveTo>
                  <a:pt x="891659" y="3280194"/>
                </a:moveTo>
                <a:lnTo>
                  <a:pt x="893209" y="3280646"/>
                </a:lnTo>
                <a:lnTo>
                  <a:pt x="893950" y="3282339"/>
                </a:lnTo>
                <a:lnTo>
                  <a:pt x="895871" y="3284483"/>
                </a:lnTo>
                <a:lnTo>
                  <a:pt x="896645" y="3285348"/>
                </a:lnTo>
                <a:lnTo>
                  <a:pt x="895500" y="3284935"/>
                </a:lnTo>
                <a:lnTo>
                  <a:pt x="893950" y="3282790"/>
                </a:lnTo>
                <a:lnTo>
                  <a:pt x="892030" y="3280646"/>
                </a:lnTo>
                <a:close/>
                <a:moveTo>
                  <a:pt x="5518760" y="3275812"/>
                </a:moveTo>
                <a:lnTo>
                  <a:pt x="5518711" y="3277185"/>
                </a:lnTo>
                <a:lnTo>
                  <a:pt x="5516865" y="3284297"/>
                </a:lnTo>
                <a:lnTo>
                  <a:pt x="5518711" y="3277636"/>
                </a:lnTo>
                <a:close/>
                <a:moveTo>
                  <a:pt x="897791" y="3266462"/>
                </a:moveTo>
                <a:lnTo>
                  <a:pt x="897791" y="3267328"/>
                </a:lnTo>
                <a:lnTo>
                  <a:pt x="895129" y="3269472"/>
                </a:lnTo>
                <a:lnTo>
                  <a:pt x="893950" y="3270751"/>
                </a:lnTo>
                <a:lnTo>
                  <a:pt x="893950" y="3272482"/>
                </a:lnTo>
                <a:lnTo>
                  <a:pt x="894725" y="3272896"/>
                </a:lnTo>
                <a:lnTo>
                  <a:pt x="895129" y="3273761"/>
                </a:lnTo>
                <a:lnTo>
                  <a:pt x="893950" y="3273761"/>
                </a:lnTo>
                <a:lnTo>
                  <a:pt x="893580" y="3273347"/>
                </a:lnTo>
                <a:lnTo>
                  <a:pt x="893209" y="3272030"/>
                </a:lnTo>
                <a:lnTo>
                  <a:pt x="893580" y="3270337"/>
                </a:lnTo>
                <a:lnTo>
                  <a:pt x="893950" y="3269472"/>
                </a:lnTo>
                <a:lnTo>
                  <a:pt x="895129" y="3268193"/>
                </a:lnTo>
                <a:lnTo>
                  <a:pt x="897049" y="3267328"/>
                </a:lnTo>
                <a:close/>
                <a:moveTo>
                  <a:pt x="5311876" y="3266048"/>
                </a:moveTo>
                <a:lnTo>
                  <a:pt x="5311876" y="3266048"/>
                </a:lnTo>
                <a:lnTo>
                  <a:pt x="5296479" y="3274174"/>
                </a:lnTo>
                <a:lnTo>
                  <a:pt x="5288797" y="3274174"/>
                </a:lnTo>
                <a:lnTo>
                  <a:pt x="5271109" y="3287492"/>
                </a:lnTo>
                <a:lnTo>
                  <a:pt x="5261506" y="3273761"/>
                </a:lnTo>
                <a:lnTo>
                  <a:pt x="5219964" y="3285348"/>
                </a:lnTo>
                <a:lnTo>
                  <a:pt x="5200355" y="3286627"/>
                </a:lnTo>
                <a:lnTo>
                  <a:pt x="5196110" y="3408559"/>
                </a:lnTo>
                <a:lnTo>
                  <a:pt x="5169965" y="3409425"/>
                </a:lnTo>
                <a:lnTo>
                  <a:pt x="5167307" y="3508489"/>
                </a:lnTo>
                <a:lnTo>
                  <a:pt x="5170369" y="3409426"/>
                </a:lnTo>
                <a:lnTo>
                  <a:pt x="5196110" y="3408560"/>
                </a:lnTo>
                <a:lnTo>
                  <a:pt x="5200355" y="3286628"/>
                </a:lnTo>
                <a:lnTo>
                  <a:pt x="5220335" y="3285349"/>
                </a:lnTo>
                <a:lnTo>
                  <a:pt x="5261506" y="3273761"/>
                </a:lnTo>
                <a:lnTo>
                  <a:pt x="5271108" y="3287493"/>
                </a:lnTo>
                <a:lnTo>
                  <a:pt x="5288797" y="3274175"/>
                </a:lnTo>
                <a:lnTo>
                  <a:pt x="5296478" y="3274175"/>
                </a:lnTo>
                <a:lnTo>
                  <a:pt x="5311876" y="3266049"/>
                </a:lnTo>
                <a:lnTo>
                  <a:pt x="5316862" y="3269021"/>
                </a:lnTo>
                <a:lnTo>
                  <a:pt x="5326094" y="3296071"/>
                </a:lnTo>
                <a:lnTo>
                  <a:pt x="5331080" y="3302090"/>
                </a:lnTo>
                <a:lnTo>
                  <a:pt x="5338762" y="3321842"/>
                </a:lnTo>
                <a:lnTo>
                  <a:pt x="5367602" y="3359614"/>
                </a:lnTo>
                <a:lnTo>
                  <a:pt x="5367607" y="3359616"/>
                </a:lnTo>
                <a:lnTo>
                  <a:pt x="5367603" y="3359614"/>
                </a:lnTo>
                <a:lnTo>
                  <a:pt x="5338762" y="3321842"/>
                </a:lnTo>
                <a:lnTo>
                  <a:pt x="5331080" y="3302090"/>
                </a:lnTo>
                <a:lnTo>
                  <a:pt x="5326094" y="3296071"/>
                </a:lnTo>
                <a:lnTo>
                  <a:pt x="5317007" y="3269037"/>
                </a:lnTo>
                <a:lnTo>
                  <a:pt x="5316862" y="3269020"/>
                </a:lnTo>
                <a:close/>
                <a:moveTo>
                  <a:pt x="660566" y="3260894"/>
                </a:moveTo>
                <a:lnTo>
                  <a:pt x="664406" y="3261308"/>
                </a:lnTo>
                <a:lnTo>
                  <a:pt x="665956" y="3263904"/>
                </a:lnTo>
                <a:lnTo>
                  <a:pt x="666731" y="3267328"/>
                </a:lnTo>
                <a:lnTo>
                  <a:pt x="670942" y="3269021"/>
                </a:lnTo>
                <a:lnTo>
                  <a:pt x="672122" y="3271616"/>
                </a:lnTo>
                <a:lnTo>
                  <a:pt x="671346" y="3273347"/>
                </a:lnTo>
                <a:lnTo>
                  <a:pt x="669427" y="3272482"/>
                </a:lnTo>
                <a:lnTo>
                  <a:pt x="668651" y="3272030"/>
                </a:lnTo>
                <a:lnTo>
                  <a:pt x="666731" y="3268607"/>
                </a:lnTo>
                <a:lnTo>
                  <a:pt x="662891" y="3269472"/>
                </a:lnTo>
                <a:lnTo>
                  <a:pt x="660566" y="3268607"/>
                </a:lnTo>
                <a:lnTo>
                  <a:pt x="657870" y="3265183"/>
                </a:lnTo>
                <a:lnTo>
                  <a:pt x="657500" y="3263039"/>
                </a:lnTo>
                <a:lnTo>
                  <a:pt x="657870" y="3261722"/>
                </a:lnTo>
                <a:close/>
                <a:moveTo>
                  <a:pt x="649817" y="3259578"/>
                </a:moveTo>
                <a:lnTo>
                  <a:pt x="652108" y="3259578"/>
                </a:lnTo>
                <a:lnTo>
                  <a:pt x="653253" y="3260029"/>
                </a:lnTo>
                <a:lnTo>
                  <a:pt x="652884" y="3262173"/>
                </a:lnTo>
                <a:lnTo>
                  <a:pt x="652108" y="3263453"/>
                </a:lnTo>
                <a:lnTo>
                  <a:pt x="650962" y="3262587"/>
                </a:lnTo>
                <a:lnTo>
                  <a:pt x="650188" y="3261722"/>
                </a:lnTo>
                <a:lnTo>
                  <a:pt x="649817" y="3260894"/>
                </a:lnTo>
                <a:close/>
                <a:moveTo>
                  <a:pt x="9397162" y="3255289"/>
                </a:moveTo>
                <a:lnTo>
                  <a:pt x="9404473" y="3265184"/>
                </a:lnTo>
                <a:lnTo>
                  <a:pt x="9396017" y="3282791"/>
                </a:lnTo>
                <a:lnTo>
                  <a:pt x="9378699" y="3287494"/>
                </a:lnTo>
                <a:lnTo>
                  <a:pt x="9364481" y="3283205"/>
                </a:lnTo>
                <a:lnTo>
                  <a:pt x="9365627" y="3268193"/>
                </a:lnTo>
                <a:lnTo>
                  <a:pt x="9378699" y="3256568"/>
                </a:lnTo>
                <a:lnTo>
                  <a:pt x="9389480" y="3260895"/>
                </a:lnTo>
                <a:close/>
                <a:moveTo>
                  <a:pt x="5130747" y="3254423"/>
                </a:moveTo>
                <a:lnTo>
                  <a:pt x="5022731" y="3256154"/>
                </a:lnTo>
                <a:lnTo>
                  <a:pt x="5018116" y="3258298"/>
                </a:lnTo>
                <a:lnTo>
                  <a:pt x="5018116" y="3258298"/>
                </a:lnTo>
                <a:lnTo>
                  <a:pt x="5022731" y="3256154"/>
                </a:lnTo>
                <a:close/>
                <a:moveTo>
                  <a:pt x="603660" y="3235123"/>
                </a:moveTo>
                <a:lnTo>
                  <a:pt x="605209" y="3235989"/>
                </a:lnTo>
                <a:lnTo>
                  <a:pt x="607129" y="3239412"/>
                </a:lnTo>
                <a:lnTo>
                  <a:pt x="606355" y="3239412"/>
                </a:lnTo>
                <a:lnTo>
                  <a:pt x="605209" y="3239826"/>
                </a:lnTo>
                <a:lnTo>
                  <a:pt x="603660" y="3239412"/>
                </a:lnTo>
                <a:lnTo>
                  <a:pt x="603660" y="3235537"/>
                </a:lnTo>
                <a:close/>
                <a:moveTo>
                  <a:pt x="814369" y="3230834"/>
                </a:moveTo>
                <a:lnTo>
                  <a:pt x="814739" y="3230834"/>
                </a:lnTo>
                <a:lnTo>
                  <a:pt x="816289" y="3230834"/>
                </a:lnTo>
                <a:lnTo>
                  <a:pt x="817064" y="3230834"/>
                </a:lnTo>
                <a:lnTo>
                  <a:pt x="818615" y="3232527"/>
                </a:lnTo>
                <a:lnTo>
                  <a:pt x="816693" y="3231248"/>
                </a:lnTo>
                <a:close/>
                <a:moveTo>
                  <a:pt x="809383" y="3229555"/>
                </a:moveTo>
                <a:lnTo>
                  <a:pt x="810898" y="3229555"/>
                </a:lnTo>
                <a:lnTo>
                  <a:pt x="812448" y="3230834"/>
                </a:lnTo>
                <a:lnTo>
                  <a:pt x="813998" y="3231248"/>
                </a:lnTo>
                <a:lnTo>
                  <a:pt x="812819" y="3231248"/>
                </a:lnTo>
                <a:close/>
                <a:moveTo>
                  <a:pt x="601369" y="3229104"/>
                </a:moveTo>
                <a:lnTo>
                  <a:pt x="603289" y="3229969"/>
                </a:lnTo>
                <a:lnTo>
                  <a:pt x="603660" y="3230834"/>
                </a:lnTo>
                <a:lnTo>
                  <a:pt x="603289" y="3231700"/>
                </a:lnTo>
                <a:lnTo>
                  <a:pt x="602884" y="3232114"/>
                </a:lnTo>
                <a:lnTo>
                  <a:pt x="601739" y="3231700"/>
                </a:lnTo>
                <a:lnTo>
                  <a:pt x="601739" y="3230834"/>
                </a:lnTo>
                <a:close/>
                <a:moveTo>
                  <a:pt x="5494115" y="3220526"/>
                </a:moveTo>
                <a:lnTo>
                  <a:pt x="5494116" y="3220526"/>
                </a:lnTo>
                <a:lnTo>
                  <a:pt x="5494187" y="3220541"/>
                </a:lnTo>
                <a:close/>
                <a:moveTo>
                  <a:pt x="3089373" y="3220072"/>
                </a:moveTo>
                <a:lnTo>
                  <a:pt x="3089452" y="3220075"/>
                </a:lnTo>
                <a:lnTo>
                  <a:pt x="3086757" y="3239412"/>
                </a:lnTo>
                <a:lnTo>
                  <a:pt x="3090598" y="3253144"/>
                </a:lnTo>
                <a:lnTo>
                  <a:pt x="3105995" y="3262587"/>
                </a:lnTo>
                <a:lnTo>
                  <a:pt x="3113677" y="3284069"/>
                </a:lnTo>
                <a:lnTo>
                  <a:pt x="3113674" y="3284104"/>
                </a:lnTo>
                <a:lnTo>
                  <a:pt x="3113677" y="3284069"/>
                </a:lnTo>
                <a:lnTo>
                  <a:pt x="3105996" y="3262587"/>
                </a:lnTo>
                <a:lnTo>
                  <a:pt x="3090598" y="3253144"/>
                </a:lnTo>
                <a:lnTo>
                  <a:pt x="3086757" y="3239412"/>
                </a:lnTo>
                <a:lnTo>
                  <a:pt x="3089453" y="3220075"/>
                </a:lnTo>
                <a:close/>
                <a:moveTo>
                  <a:pt x="755544" y="3212362"/>
                </a:moveTo>
                <a:lnTo>
                  <a:pt x="757464" y="3215372"/>
                </a:lnTo>
                <a:lnTo>
                  <a:pt x="758610" y="3217516"/>
                </a:lnTo>
                <a:lnTo>
                  <a:pt x="759384" y="3218795"/>
                </a:lnTo>
                <a:lnTo>
                  <a:pt x="760934" y="3220940"/>
                </a:lnTo>
                <a:lnTo>
                  <a:pt x="760934" y="3221805"/>
                </a:lnTo>
                <a:lnTo>
                  <a:pt x="760530" y="3221805"/>
                </a:lnTo>
                <a:lnTo>
                  <a:pt x="759014" y="3219661"/>
                </a:lnTo>
                <a:lnTo>
                  <a:pt x="758610" y="3218382"/>
                </a:lnTo>
                <a:lnTo>
                  <a:pt x="757464" y="3216237"/>
                </a:lnTo>
                <a:lnTo>
                  <a:pt x="756689" y="3215372"/>
                </a:lnTo>
                <a:lnTo>
                  <a:pt x="756319" y="3214093"/>
                </a:lnTo>
                <a:close/>
                <a:moveTo>
                  <a:pt x="9450227" y="3211949"/>
                </a:moveTo>
                <a:lnTo>
                  <a:pt x="9446757" y="3228690"/>
                </a:lnTo>
                <a:lnTo>
                  <a:pt x="9427923" y="3237268"/>
                </a:lnTo>
                <a:lnTo>
                  <a:pt x="9409460" y="3244153"/>
                </a:lnTo>
                <a:lnTo>
                  <a:pt x="9408314" y="3231249"/>
                </a:lnTo>
                <a:lnTo>
                  <a:pt x="9423307" y="3224402"/>
                </a:lnTo>
                <a:lnTo>
                  <a:pt x="9432539" y="3222671"/>
                </a:lnTo>
                <a:close/>
                <a:moveTo>
                  <a:pt x="838222" y="3210218"/>
                </a:moveTo>
                <a:lnTo>
                  <a:pt x="839368" y="3210218"/>
                </a:lnTo>
                <a:lnTo>
                  <a:pt x="838964" y="3212776"/>
                </a:lnTo>
                <a:lnTo>
                  <a:pt x="838222" y="3212776"/>
                </a:lnTo>
                <a:close/>
                <a:moveTo>
                  <a:pt x="5599449" y="3205942"/>
                </a:moveTo>
                <a:lnTo>
                  <a:pt x="5587544" y="3212776"/>
                </a:lnTo>
                <a:lnTo>
                  <a:pt x="5578348" y="3237173"/>
                </a:lnTo>
                <a:lnTo>
                  <a:pt x="5587543" y="3213227"/>
                </a:lnTo>
                <a:close/>
                <a:moveTo>
                  <a:pt x="9109938" y="3205929"/>
                </a:moveTo>
                <a:lnTo>
                  <a:pt x="9123010" y="3225229"/>
                </a:lnTo>
                <a:lnTo>
                  <a:pt x="9113408" y="3230384"/>
                </a:lnTo>
                <a:lnTo>
                  <a:pt x="9106872" y="3215372"/>
                </a:lnTo>
                <a:close/>
                <a:moveTo>
                  <a:pt x="766324" y="3201188"/>
                </a:moveTo>
                <a:lnTo>
                  <a:pt x="766695" y="3201188"/>
                </a:lnTo>
                <a:lnTo>
                  <a:pt x="769761" y="3204198"/>
                </a:lnTo>
                <a:lnTo>
                  <a:pt x="769761" y="3205929"/>
                </a:lnTo>
                <a:lnTo>
                  <a:pt x="768986" y="3205064"/>
                </a:lnTo>
                <a:lnTo>
                  <a:pt x="766695" y="3202054"/>
                </a:lnTo>
                <a:close/>
                <a:moveTo>
                  <a:pt x="5452978" y="3192610"/>
                </a:moveTo>
                <a:lnTo>
                  <a:pt x="5432594" y="3197351"/>
                </a:lnTo>
                <a:lnTo>
                  <a:pt x="5416826" y="3211082"/>
                </a:lnTo>
                <a:lnTo>
                  <a:pt x="5413356" y="3222670"/>
                </a:lnTo>
                <a:lnTo>
                  <a:pt x="5403754" y="3225228"/>
                </a:lnTo>
                <a:lnTo>
                  <a:pt x="5379159" y="3254009"/>
                </a:lnTo>
                <a:lnTo>
                  <a:pt x="5363761" y="3275905"/>
                </a:lnTo>
                <a:lnTo>
                  <a:pt x="5354934" y="3276319"/>
                </a:lnTo>
                <a:lnTo>
                  <a:pt x="5346477" y="3272481"/>
                </a:lnTo>
                <a:lnTo>
                  <a:pt x="5346408" y="3272473"/>
                </a:lnTo>
                <a:lnTo>
                  <a:pt x="5346478" y="3272482"/>
                </a:lnTo>
                <a:lnTo>
                  <a:pt x="5354934" y="3276320"/>
                </a:lnTo>
                <a:lnTo>
                  <a:pt x="5363762" y="3275906"/>
                </a:lnTo>
                <a:lnTo>
                  <a:pt x="5379159" y="3254010"/>
                </a:lnTo>
                <a:lnTo>
                  <a:pt x="5403754" y="3225229"/>
                </a:lnTo>
                <a:lnTo>
                  <a:pt x="5413356" y="3222671"/>
                </a:lnTo>
                <a:lnTo>
                  <a:pt x="5416826" y="3211083"/>
                </a:lnTo>
                <a:lnTo>
                  <a:pt x="5432594" y="3197351"/>
                </a:lnTo>
                <a:lnTo>
                  <a:pt x="5452978" y="3192611"/>
                </a:lnTo>
                <a:lnTo>
                  <a:pt x="5454123" y="3205478"/>
                </a:lnTo>
                <a:lnTo>
                  <a:pt x="5476428" y="3205064"/>
                </a:lnTo>
                <a:lnTo>
                  <a:pt x="5488725" y="3211948"/>
                </a:lnTo>
                <a:lnTo>
                  <a:pt x="5488725" y="3211948"/>
                </a:lnTo>
                <a:lnTo>
                  <a:pt x="5476427" y="3205063"/>
                </a:lnTo>
                <a:lnTo>
                  <a:pt x="5454123" y="3205477"/>
                </a:lnTo>
                <a:lnTo>
                  <a:pt x="5452978" y="3192611"/>
                </a:lnTo>
                <a:close/>
                <a:moveTo>
                  <a:pt x="5561040" y="3191714"/>
                </a:moveTo>
                <a:lnTo>
                  <a:pt x="5561028" y="3191745"/>
                </a:lnTo>
                <a:lnTo>
                  <a:pt x="5561769" y="3215786"/>
                </a:lnTo>
                <a:lnTo>
                  <a:pt x="5561769" y="3215786"/>
                </a:lnTo>
                <a:close/>
                <a:moveTo>
                  <a:pt x="9102256" y="3162551"/>
                </a:moveTo>
                <a:lnTo>
                  <a:pt x="9113408" y="3173311"/>
                </a:lnTo>
                <a:lnTo>
                  <a:pt x="9112263" y="3200775"/>
                </a:lnTo>
                <a:lnTo>
                  <a:pt x="9106097" y="3196486"/>
                </a:lnTo>
                <a:lnTo>
                  <a:pt x="9100336" y="3198631"/>
                </a:lnTo>
                <a:lnTo>
                  <a:pt x="9098011" y="3188736"/>
                </a:lnTo>
                <a:close/>
                <a:moveTo>
                  <a:pt x="5565643" y="3162137"/>
                </a:moveTo>
                <a:lnTo>
                  <a:pt x="5567160" y="3175869"/>
                </a:lnTo>
                <a:lnTo>
                  <a:pt x="5567131" y="3175944"/>
                </a:lnTo>
                <a:lnTo>
                  <a:pt x="5567160" y="3175869"/>
                </a:lnTo>
                <a:lnTo>
                  <a:pt x="5565644" y="3162137"/>
                </a:lnTo>
                <a:close/>
                <a:moveTo>
                  <a:pt x="5533703" y="3140655"/>
                </a:moveTo>
                <a:lnTo>
                  <a:pt x="5451428" y="3168570"/>
                </a:lnTo>
                <a:lnTo>
                  <a:pt x="5451428" y="3168570"/>
                </a:lnTo>
                <a:close/>
                <a:moveTo>
                  <a:pt x="3023309" y="3133804"/>
                </a:moveTo>
                <a:lnTo>
                  <a:pt x="3023315" y="3133808"/>
                </a:lnTo>
                <a:lnTo>
                  <a:pt x="3025640" y="3153559"/>
                </a:lnTo>
                <a:lnTo>
                  <a:pt x="3031401" y="3163002"/>
                </a:lnTo>
                <a:lnTo>
                  <a:pt x="3032917" y="3178014"/>
                </a:lnTo>
                <a:lnTo>
                  <a:pt x="3025235" y="3178879"/>
                </a:lnTo>
                <a:lnTo>
                  <a:pt x="3025255" y="3178940"/>
                </a:lnTo>
                <a:lnTo>
                  <a:pt x="3025236" y="3178879"/>
                </a:lnTo>
                <a:lnTo>
                  <a:pt x="3032918" y="3178014"/>
                </a:lnTo>
                <a:lnTo>
                  <a:pt x="3031402" y="3163003"/>
                </a:lnTo>
                <a:lnTo>
                  <a:pt x="3025640" y="3153559"/>
                </a:lnTo>
                <a:lnTo>
                  <a:pt x="3023315" y="3133808"/>
                </a:lnTo>
                <a:close/>
                <a:moveTo>
                  <a:pt x="5519595" y="3131285"/>
                </a:moveTo>
                <a:lnTo>
                  <a:pt x="5519486" y="3131663"/>
                </a:lnTo>
                <a:lnTo>
                  <a:pt x="5533684" y="3140642"/>
                </a:lnTo>
                <a:close/>
                <a:moveTo>
                  <a:pt x="2990619" y="3123900"/>
                </a:moveTo>
                <a:lnTo>
                  <a:pt x="2990634" y="3123913"/>
                </a:lnTo>
                <a:lnTo>
                  <a:pt x="2990634" y="3123913"/>
                </a:lnTo>
                <a:close/>
                <a:moveTo>
                  <a:pt x="3007177" y="3123500"/>
                </a:moveTo>
                <a:lnTo>
                  <a:pt x="2990656" y="3123913"/>
                </a:lnTo>
                <a:lnTo>
                  <a:pt x="3007190" y="3123508"/>
                </a:lnTo>
                <a:close/>
                <a:moveTo>
                  <a:pt x="5232261" y="3103748"/>
                </a:moveTo>
                <a:lnTo>
                  <a:pt x="5228420" y="3212362"/>
                </a:lnTo>
                <a:lnTo>
                  <a:pt x="5245738" y="3240277"/>
                </a:lnTo>
                <a:lnTo>
                  <a:pt x="5262247" y="3261722"/>
                </a:lnTo>
                <a:lnTo>
                  <a:pt x="5213057" y="3275491"/>
                </a:lnTo>
                <a:lnTo>
                  <a:pt x="5262652" y="3261722"/>
                </a:lnTo>
                <a:lnTo>
                  <a:pt x="5284552" y="3254009"/>
                </a:lnTo>
                <a:lnTo>
                  <a:pt x="5301869" y="3256154"/>
                </a:lnTo>
                <a:lnTo>
                  <a:pt x="5311876" y="3263452"/>
                </a:lnTo>
                <a:lnTo>
                  <a:pt x="5311876" y="3263452"/>
                </a:lnTo>
                <a:lnTo>
                  <a:pt x="5301869" y="3256153"/>
                </a:lnTo>
                <a:lnTo>
                  <a:pt x="5284552" y="3254009"/>
                </a:lnTo>
                <a:lnTo>
                  <a:pt x="5262652" y="3261721"/>
                </a:lnTo>
                <a:lnTo>
                  <a:pt x="5245738" y="3240277"/>
                </a:lnTo>
                <a:lnTo>
                  <a:pt x="5228421" y="3212362"/>
                </a:lnTo>
                <a:lnTo>
                  <a:pt x="5232262" y="3103748"/>
                </a:lnTo>
                <a:close/>
                <a:moveTo>
                  <a:pt x="5528730" y="3099856"/>
                </a:moveTo>
                <a:lnTo>
                  <a:pt x="5528717" y="3099873"/>
                </a:lnTo>
                <a:lnTo>
                  <a:pt x="5528702" y="3099925"/>
                </a:lnTo>
                <a:lnTo>
                  <a:pt x="5528717" y="3099873"/>
                </a:lnTo>
                <a:close/>
                <a:moveTo>
                  <a:pt x="5853239" y="3095584"/>
                </a:moveTo>
                <a:lnTo>
                  <a:pt x="5854013" y="3097314"/>
                </a:lnTo>
                <a:lnTo>
                  <a:pt x="5855159" y="3097314"/>
                </a:lnTo>
                <a:lnTo>
                  <a:pt x="5856709" y="3098593"/>
                </a:lnTo>
                <a:lnTo>
                  <a:pt x="5855934" y="3101603"/>
                </a:lnTo>
                <a:lnTo>
                  <a:pt x="5855934" y="3102017"/>
                </a:lnTo>
                <a:lnTo>
                  <a:pt x="5855159" y="3104613"/>
                </a:lnTo>
                <a:lnTo>
                  <a:pt x="5855159" y="3106306"/>
                </a:lnTo>
                <a:lnTo>
                  <a:pt x="5853609" y="3106757"/>
                </a:lnTo>
                <a:lnTo>
                  <a:pt x="5852834" y="3105892"/>
                </a:lnTo>
                <a:lnTo>
                  <a:pt x="5852093" y="3103747"/>
                </a:lnTo>
                <a:lnTo>
                  <a:pt x="5852834" y="3101603"/>
                </a:lnTo>
                <a:lnTo>
                  <a:pt x="5853239" y="3099873"/>
                </a:lnTo>
                <a:lnTo>
                  <a:pt x="5851689" y="3097314"/>
                </a:lnTo>
                <a:close/>
                <a:moveTo>
                  <a:pt x="5814795" y="3081401"/>
                </a:moveTo>
                <a:lnTo>
                  <a:pt x="5816715" y="3081401"/>
                </a:lnTo>
                <a:lnTo>
                  <a:pt x="5818636" y="3083545"/>
                </a:lnTo>
                <a:lnTo>
                  <a:pt x="5820556" y="3085690"/>
                </a:lnTo>
                <a:lnTo>
                  <a:pt x="5815166" y="3084862"/>
                </a:lnTo>
                <a:lnTo>
                  <a:pt x="5814795" y="3082717"/>
                </a:lnTo>
                <a:close/>
                <a:moveTo>
                  <a:pt x="5438355" y="3078842"/>
                </a:moveTo>
                <a:lnTo>
                  <a:pt x="5438355" y="3078843"/>
                </a:lnTo>
                <a:lnTo>
                  <a:pt x="5439905" y="3115749"/>
                </a:lnTo>
                <a:lnTo>
                  <a:pt x="5439905" y="3115749"/>
                </a:lnTo>
                <a:close/>
                <a:moveTo>
                  <a:pt x="5836695" y="3075833"/>
                </a:moveTo>
                <a:lnTo>
                  <a:pt x="5837470" y="3075833"/>
                </a:lnTo>
                <a:lnTo>
                  <a:pt x="5838615" y="3080573"/>
                </a:lnTo>
                <a:lnTo>
                  <a:pt x="5838244" y="3084410"/>
                </a:lnTo>
                <a:lnTo>
                  <a:pt x="5837840" y="3085276"/>
                </a:lnTo>
                <a:lnTo>
                  <a:pt x="5836695" y="3084410"/>
                </a:lnTo>
                <a:lnTo>
                  <a:pt x="5834404" y="3081401"/>
                </a:lnTo>
                <a:lnTo>
                  <a:pt x="5830563" y="3078842"/>
                </a:lnTo>
                <a:lnTo>
                  <a:pt x="5832483" y="3078842"/>
                </a:lnTo>
                <a:lnTo>
                  <a:pt x="5833629" y="3078842"/>
                </a:lnTo>
                <a:lnTo>
                  <a:pt x="5834774" y="3078842"/>
                </a:lnTo>
                <a:lnTo>
                  <a:pt x="5835549" y="3077112"/>
                </a:lnTo>
                <a:lnTo>
                  <a:pt x="5835920" y="3076247"/>
                </a:lnTo>
                <a:close/>
                <a:moveTo>
                  <a:pt x="5964354" y="3074554"/>
                </a:moveTo>
                <a:lnTo>
                  <a:pt x="5972811" y="3089151"/>
                </a:lnTo>
                <a:lnTo>
                  <a:pt x="5979718" y="3103297"/>
                </a:lnTo>
                <a:lnTo>
                  <a:pt x="5984738" y="3126058"/>
                </a:lnTo>
                <a:lnTo>
                  <a:pt x="5987029" y="3167291"/>
                </a:lnTo>
                <a:lnTo>
                  <a:pt x="5993565" y="3183168"/>
                </a:lnTo>
                <a:lnTo>
                  <a:pt x="5989724" y="3199496"/>
                </a:lnTo>
                <a:lnTo>
                  <a:pt x="5984334" y="3209804"/>
                </a:lnTo>
                <a:lnTo>
                  <a:pt x="5976652" y="3189601"/>
                </a:lnTo>
                <a:lnTo>
                  <a:pt x="5970891" y="3199496"/>
                </a:lnTo>
                <a:lnTo>
                  <a:pt x="5974731" y="3224815"/>
                </a:lnTo>
                <a:lnTo>
                  <a:pt x="5971261" y="3239412"/>
                </a:lnTo>
                <a:lnTo>
                  <a:pt x="5963579" y="3247576"/>
                </a:lnTo>
                <a:lnTo>
                  <a:pt x="5959739" y="3276319"/>
                </a:lnTo>
                <a:lnTo>
                  <a:pt x="5946666" y="3316274"/>
                </a:lnTo>
                <a:lnTo>
                  <a:pt x="5930898" y="3363489"/>
                </a:lnTo>
                <a:lnTo>
                  <a:pt x="5910144" y="3427897"/>
                </a:lnTo>
                <a:lnTo>
                  <a:pt x="5896667" y="3475564"/>
                </a:lnTo>
                <a:lnTo>
                  <a:pt x="5882078" y="3515067"/>
                </a:lnTo>
                <a:lnTo>
                  <a:pt x="5859774" y="3523193"/>
                </a:lnTo>
                <a:lnTo>
                  <a:pt x="5835920" y="3537791"/>
                </a:lnTo>
                <a:lnTo>
                  <a:pt x="5821332" y="3528799"/>
                </a:lnTo>
                <a:lnTo>
                  <a:pt x="5801318" y="3516346"/>
                </a:lnTo>
                <a:lnTo>
                  <a:pt x="5795557" y="3498739"/>
                </a:lnTo>
                <a:lnTo>
                  <a:pt x="5795928" y="3467814"/>
                </a:lnTo>
                <a:lnTo>
                  <a:pt x="5788246" y="3441215"/>
                </a:lnTo>
                <a:lnTo>
                  <a:pt x="5787100" y="3416310"/>
                </a:lnTo>
                <a:lnTo>
                  <a:pt x="5793637" y="3391818"/>
                </a:lnTo>
                <a:lnTo>
                  <a:pt x="5805934" y="3385836"/>
                </a:lnTo>
                <a:lnTo>
                  <a:pt x="5807080" y="3374663"/>
                </a:lnTo>
                <a:lnTo>
                  <a:pt x="5820927" y="3348892"/>
                </a:lnTo>
                <a:lnTo>
                  <a:pt x="5824768" y="3326996"/>
                </a:lnTo>
                <a:lnTo>
                  <a:pt x="5819411" y="3310668"/>
                </a:lnTo>
                <a:lnTo>
                  <a:pt x="5815536" y="3289224"/>
                </a:lnTo>
                <a:lnTo>
                  <a:pt x="5815166" y="3257433"/>
                </a:lnTo>
                <a:lnTo>
                  <a:pt x="5825947" y="3238998"/>
                </a:lnTo>
                <a:lnTo>
                  <a:pt x="5830563" y="3216651"/>
                </a:lnTo>
                <a:lnTo>
                  <a:pt x="5844006" y="3215786"/>
                </a:lnTo>
                <a:lnTo>
                  <a:pt x="5858999" y="3208939"/>
                </a:lnTo>
                <a:lnTo>
                  <a:pt x="5869377" y="3202054"/>
                </a:lnTo>
                <a:lnTo>
                  <a:pt x="5880933" y="3202054"/>
                </a:lnTo>
                <a:lnTo>
                  <a:pt x="5897442" y="3182302"/>
                </a:lnTo>
                <a:lnTo>
                  <a:pt x="5920521" y="3161272"/>
                </a:lnTo>
                <a:lnTo>
                  <a:pt x="5928978" y="3144116"/>
                </a:lnTo>
                <a:lnTo>
                  <a:pt x="5926282" y="3129933"/>
                </a:lnTo>
                <a:lnTo>
                  <a:pt x="5937434" y="3134222"/>
                </a:lnTo>
                <a:lnTo>
                  <a:pt x="5953202" y="3109768"/>
                </a:lnTo>
                <a:lnTo>
                  <a:pt x="5954752" y="3089565"/>
                </a:lnTo>
                <a:close/>
                <a:moveTo>
                  <a:pt x="5372997" y="3059517"/>
                </a:moveTo>
                <a:lnTo>
                  <a:pt x="5378754" y="3077977"/>
                </a:lnTo>
                <a:lnTo>
                  <a:pt x="5399509" y="3082266"/>
                </a:lnTo>
                <a:lnTo>
                  <a:pt x="5409144" y="3097314"/>
                </a:lnTo>
                <a:lnTo>
                  <a:pt x="5419134" y="3115718"/>
                </a:lnTo>
                <a:lnTo>
                  <a:pt x="5409144" y="3096863"/>
                </a:lnTo>
                <a:lnTo>
                  <a:pt x="5399508" y="3081852"/>
                </a:lnTo>
                <a:lnTo>
                  <a:pt x="5378754" y="3077563"/>
                </a:lnTo>
                <a:close/>
                <a:moveTo>
                  <a:pt x="9122235" y="3058226"/>
                </a:moveTo>
                <a:lnTo>
                  <a:pt x="9123785" y="3058226"/>
                </a:lnTo>
                <a:lnTo>
                  <a:pt x="9124156" y="3060370"/>
                </a:lnTo>
                <a:lnTo>
                  <a:pt x="9125335" y="3061649"/>
                </a:lnTo>
                <a:lnTo>
                  <a:pt x="9123010" y="3062101"/>
                </a:lnTo>
                <a:lnTo>
                  <a:pt x="9121865" y="3062101"/>
                </a:lnTo>
                <a:lnTo>
                  <a:pt x="9121090" y="3059091"/>
                </a:lnTo>
                <a:close/>
                <a:moveTo>
                  <a:pt x="8940366" y="3055216"/>
                </a:moveTo>
                <a:lnTo>
                  <a:pt x="8942287" y="3055668"/>
                </a:lnTo>
                <a:lnTo>
                  <a:pt x="8951148" y="3062515"/>
                </a:lnTo>
                <a:lnTo>
                  <a:pt x="8953843" y="3064659"/>
                </a:lnTo>
                <a:lnTo>
                  <a:pt x="8954214" y="3065938"/>
                </a:lnTo>
                <a:lnTo>
                  <a:pt x="8952293" y="3067255"/>
                </a:lnTo>
                <a:lnTo>
                  <a:pt x="8950777" y="3066390"/>
                </a:lnTo>
                <a:lnTo>
                  <a:pt x="8949227" y="3065938"/>
                </a:lnTo>
                <a:lnTo>
                  <a:pt x="8948823" y="3063380"/>
                </a:lnTo>
                <a:lnTo>
                  <a:pt x="8946903" y="3061649"/>
                </a:lnTo>
                <a:lnTo>
                  <a:pt x="8943466" y="3060822"/>
                </a:lnTo>
                <a:lnTo>
                  <a:pt x="8942287" y="3059505"/>
                </a:lnTo>
                <a:lnTo>
                  <a:pt x="8942287" y="3059091"/>
                </a:lnTo>
                <a:lnTo>
                  <a:pt x="8939625" y="3058226"/>
                </a:lnTo>
                <a:lnTo>
                  <a:pt x="8939221" y="3057361"/>
                </a:lnTo>
                <a:lnTo>
                  <a:pt x="8939625" y="3055668"/>
                </a:lnTo>
                <a:close/>
                <a:moveTo>
                  <a:pt x="5806338" y="3051341"/>
                </a:moveTo>
                <a:lnTo>
                  <a:pt x="5807855" y="3051341"/>
                </a:lnTo>
                <a:lnTo>
                  <a:pt x="5809000" y="3052658"/>
                </a:lnTo>
                <a:lnTo>
                  <a:pt x="5808630" y="3059956"/>
                </a:lnTo>
                <a:lnTo>
                  <a:pt x="5810550" y="3064245"/>
                </a:lnTo>
                <a:lnTo>
                  <a:pt x="5811325" y="3068120"/>
                </a:lnTo>
                <a:lnTo>
                  <a:pt x="5810550" y="3069813"/>
                </a:lnTo>
                <a:lnTo>
                  <a:pt x="5809775" y="3070265"/>
                </a:lnTo>
                <a:lnTo>
                  <a:pt x="5807484" y="3068120"/>
                </a:lnTo>
                <a:lnTo>
                  <a:pt x="5805934" y="3067669"/>
                </a:lnTo>
                <a:lnTo>
                  <a:pt x="5804014" y="3064245"/>
                </a:lnTo>
                <a:lnTo>
                  <a:pt x="5805564" y="3053523"/>
                </a:lnTo>
                <a:lnTo>
                  <a:pt x="5805934" y="3052206"/>
                </a:lnTo>
                <a:close/>
                <a:moveTo>
                  <a:pt x="2809892" y="3039341"/>
                </a:moveTo>
                <a:lnTo>
                  <a:pt x="2795954" y="3040189"/>
                </a:lnTo>
                <a:lnTo>
                  <a:pt x="2796062" y="3040205"/>
                </a:lnTo>
                <a:close/>
                <a:moveTo>
                  <a:pt x="2775694" y="3037202"/>
                </a:moveTo>
                <a:lnTo>
                  <a:pt x="2761244" y="3042705"/>
                </a:lnTo>
                <a:lnTo>
                  <a:pt x="2761460" y="3042764"/>
                </a:lnTo>
                <a:close/>
                <a:moveTo>
                  <a:pt x="2775712" y="3037195"/>
                </a:moveTo>
                <a:lnTo>
                  <a:pt x="2775712" y="3037196"/>
                </a:lnTo>
                <a:lnTo>
                  <a:pt x="2802228" y="3092161"/>
                </a:lnTo>
                <a:lnTo>
                  <a:pt x="2796837" y="3103748"/>
                </a:lnTo>
                <a:lnTo>
                  <a:pt x="2797241" y="3127789"/>
                </a:lnTo>
                <a:lnTo>
                  <a:pt x="2798757" y="3156532"/>
                </a:lnTo>
                <a:lnTo>
                  <a:pt x="2789526" y="3173725"/>
                </a:lnTo>
                <a:lnTo>
                  <a:pt x="2795321" y="3186592"/>
                </a:lnTo>
                <a:lnTo>
                  <a:pt x="2790301" y="3198179"/>
                </a:lnTo>
                <a:lnTo>
                  <a:pt x="2803373" y="3226546"/>
                </a:lnTo>
                <a:lnTo>
                  <a:pt x="2790301" y="3263453"/>
                </a:lnTo>
                <a:lnTo>
                  <a:pt x="2790172" y="3263824"/>
                </a:lnTo>
                <a:lnTo>
                  <a:pt x="2804895" y="3286582"/>
                </a:lnTo>
                <a:lnTo>
                  <a:pt x="2790301" y="3263453"/>
                </a:lnTo>
                <a:lnTo>
                  <a:pt x="2803778" y="3226546"/>
                </a:lnTo>
                <a:lnTo>
                  <a:pt x="2790301" y="3198179"/>
                </a:lnTo>
                <a:lnTo>
                  <a:pt x="2795321" y="3186591"/>
                </a:lnTo>
                <a:lnTo>
                  <a:pt x="2789526" y="3173725"/>
                </a:lnTo>
                <a:lnTo>
                  <a:pt x="2798758" y="3156532"/>
                </a:lnTo>
                <a:lnTo>
                  <a:pt x="2797242" y="3127788"/>
                </a:lnTo>
                <a:lnTo>
                  <a:pt x="2796837" y="3103748"/>
                </a:lnTo>
                <a:lnTo>
                  <a:pt x="2802228" y="3092161"/>
                </a:lnTo>
                <a:close/>
                <a:moveTo>
                  <a:pt x="2775713" y="3037195"/>
                </a:moveTo>
                <a:lnTo>
                  <a:pt x="2775713" y="3037195"/>
                </a:lnTo>
                <a:lnTo>
                  <a:pt x="2775871" y="3037219"/>
                </a:lnTo>
                <a:close/>
                <a:moveTo>
                  <a:pt x="5286477" y="3036330"/>
                </a:moveTo>
                <a:lnTo>
                  <a:pt x="5295704" y="3037195"/>
                </a:lnTo>
                <a:lnTo>
                  <a:pt x="5297253" y="3047917"/>
                </a:lnTo>
                <a:lnTo>
                  <a:pt x="5309537" y="3047053"/>
                </a:lnTo>
                <a:lnTo>
                  <a:pt x="5297253" y="3047504"/>
                </a:lnTo>
                <a:lnTo>
                  <a:pt x="5295703" y="3036744"/>
                </a:lnTo>
                <a:close/>
                <a:moveTo>
                  <a:pt x="5286471" y="3036330"/>
                </a:moveTo>
                <a:lnTo>
                  <a:pt x="5288796" y="3047052"/>
                </a:lnTo>
                <a:lnTo>
                  <a:pt x="5285326" y="3063380"/>
                </a:lnTo>
                <a:lnTo>
                  <a:pt x="5289942" y="3079256"/>
                </a:lnTo>
                <a:lnTo>
                  <a:pt x="5285326" y="3092160"/>
                </a:lnTo>
                <a:lnTo>
                  <a:pt x="5288021" y="3104162"/>
                </a:lnTo>
                <a:lnTo>
                  <a:pt x="5288022" y="3104162"/>
                </a:lnTo>
                <a:lnTo>
                  <a:pt x="5285697" y="3092160"/>
                </a:lnTo>
                <a:lnTo>
                  <a:pt x="5289942" y="3079256"/>
                </a:lnTo>
                <a:lnTo>
                  <a:pt x="5285697" y="3063380"/>
                </a:lnTo>
                <a:lnTo>
                  <a:pt x="5288797" y="3047052"/>
                </a:lnTo>
                <a:lnTo>
                  <a:pt x="5286472" y="3036330"/>
                </a:lnTo>
                <a:close/>
                <a:moveTo>
                  <a:pt x="5274174" y="3034186"/>
                </a:moveTo>
                <a:lnTo>
                  <a:pt x="5274049" y="3034227"/>
                </a:lnTo>
                <a:lnTo>
                  <a:pt x="5286449" y="3036326"/>
                </a:lnTo>
                <a:close/>
                <a:moveTo>
                  <a:pt x="5409298" y="3033561"/>
                </a:moveTo>
                <a:lnTo>
                  <a:pt x="5405674" y="3065938"/>
                </a:lnTo>
                <a:lnTo>
                  <a:pt x="5412614" y="3071958"/>
                </a:lnTo>
                <a:lnTo>
                  <a:pt x="5431044" y="3085276"/>
                </a:lnTo>
                <a:lnTo>
                  <a:pt x="5431044" y="3085275"/>
                </a:lnTo>
                <a:lnTo>
                  <a:pt x="5412615" y="3071957"/>
                </a:lnTo>
                <a:lnTo>
                  <a:pt x="5405674" y="3065938"/>
                </a:lnTo>
                <a:close/>
                <a:moveTo>
                  <a:pt x="8473597" y="3027301"/>
                </a:moveTo>
                <a:lnTo>
                  <a:pt x="8479359" y="3044494"/>
                </a:lnTo>
                <a:lnTo>
                  <a:pt x="8478988" y="3065525"/>
                </a:lnTo>
                <a:lnTo>
                  <a:pt x="8485120" y="3069814"/>
                </a:lnTo>
                <a:lnTo>
                  <a:pt x="8484750" y="3084411"/>
                </a:lnTo>
                <a:lnTo>
                  <a:pt x="8492431" y="3101604"/>
                </a:lnTo>
                <a:lnTo>
                  <a:pt x="8491656" y="3120904"/>
                </a:lnTo>
                <a:lnTo>
                  <a:pt x="8489365" y="3132943"/>
                </a:lnTo>
                <a:lnTo>
                  <a:pt x="8495127" y="3159993"/>
                </a:lnTo>
                <a:lnTo>
                  <a:pt x="8513960" y="3147089"/>
                </a:lnTo>
                <a:lnTo>
                  <a:pt x="8520497" y="3161272"/>
                </a:lnTo>
                <a:lnTo>
                  <a:pt x="8531649" y="3175004"/>
                </a:lnTo>
                <a:lnTo>
                  <a:pt x="8526258" y="3190053"/>
                </a:lnTo>
                <a:lnTo>
                  <a:pt x="8527437" y="3219247"/>
                </a:lnTo>
                <a:lnTo>
                  <a:pt x="8528212" y="3236403"/>
                </a:lnTo>
                <a:lnTo>
                  <a:pt x="8534748" y="3240278"/>
                </a:lnTo>
                <a:lnTo>
                  <a:pt x="8536669" y="3269886"/>
                </a:lnTo>
                <a:lnTo>
                  <a:pt x="8530133" y="3287493"/>
                </a:lnTo>
                <a:lnTo>
                  <a:pt x="8534748" y="3310668"/>
                </a:lnTo>
                <a:lnTo>
                  <a:pt x="8560118" y="3328275"/>
                </a:lnTo>
                <a:lnTo>
                  <a:pt x="8575482" y="3344603"/>
                </a:lnTo>
                <a:lnTo>
                  <a:pt x="8590475" y="3359614"/>
                </a:lnTo>
                <a:lnTo>
                  <a:pt x="8585488" y="3367364"/>
                </a:lnTo>
                <a:lnTo>
                  <a:pt x="8596270" y="3388809"/>
                </a:lnTo>
                <a:lnTo>
                  <a:pt x="8598932" y="3426167"/>
                </a:lnTo>
                <a:lnTo>
                  <a:pt x="8610859" y="3418454"/>
                </a:lnTo>
                <a:lnTo>
                  <a:pt x="8618540" y="3433466"/>
                </a:lnTo>
                <a:lnTo>
                  <a:pt x="8625852" y="3428311"/>
                </a:lnTo>
                <a:lnTo>
                  <a:pt x="8622415" y="3463977"/>
                </a:lnTo>
                <a:lnTo>
                  <a:pt x="8636633" y="3485007"/>
                </a:lnTo>
                <a:lnTo>
                  <a:pt x="8645460" y="3498325"/>
                </a:lnTo>
                <a:lnTo>
                  <a:pt x="8658937" y="3525789"/>
                </a:lnTo>
                <a:lnTo>
                  <a:pt x="8658937" y="3553253"/>
                </a:lnTo>
                <a:lnTo>
                  <a:pt x="8653917" y="3573005"/>
                </a:lnTo>
                <a:lnTo>
                  <a:pt x="8645460" y="3594035"/>
                </a:lnTo>
                <a:lnTo>
                  <a:pt x="8648930" y="3622816"/>
                </a:lnTo>
                <a:lnTo>
                  <a:pt x="8637004" y="3653741"/>
                </a:lnTo>
                <a:lnTo>
                  <a:pt x="8626997" y="3669203"/>
                </a:lnTo>
                <a:lnTo>
                  <a:pt x="8608568" y="3699677"/>
                </a:lnTo>
                <a:lnTo>
                  <a:pt x="8602031" y="3718977"/>
                </a:lnTo>
                <a:lnTo>
                  <a:pt x="8587038" y="3743017"/>
                </a:lnTo>
                <a:lnTo>
                  <a:pt x="8562814" y="3774394"/>
                </a:lnTo>
                <a:lnTo>
                  <a:pt x="8537039" y="3791136"/>
                </a:lnTo>
                <a:lnTo>
                  <a:pt x="8515881" y="3817734"/>
                </a:lnTo>
                <a:lnTo>
                  <a:pt x="8500113" y="3834476"/>
                </a:lnTo>
                <a:lnTo>
                  <a:pt x="8478988" y="3864536"/>
                </a:lnTo>
                <a:lnTo>
                  <a:pt x="8461670" y="3881729"/>
                </a:lnTo>
                <a:lnTo>
                  <a:pt x="8442837" y="3907462"/>
                </a:lnTo>
                <a:lnTo>
                  <a:pt x="8428214" y="3931502"/>
                </a:lnTo>
                <a:lnTo>
                  <a:pt x="8424003" y="3942262"/>
                </a:lnTo>
                <a:lnTo>
                  <a:pt x="8403990" y="3954715"/>
                </a:lnTo>
                <a:lnTo>
                  <a:pt x="8375150" y="3955580"/>
                </a:lnTo>
                <a:lnTo>
                  <a:pt x="8344793" y="3970178"/>
                </a:lnTo>
                <a:lnTo>
                  <a:pt x="8326330" y="3983458"/>
                </a:lnTo>
                <a:lnTo>
                  <a:pt x="8304026" y="3998055"/>
                </a:lnTo>
                <a:lnTo>
                  <a:pt x="8290953" y="3983044"/>
                </a:lnTo>
                <a:lnTo>
                  <a:pt x="8278285" y="3977025"/>
                </a:lnTo>
                <a:lnTo>
                  <a:pt x="8291358" y="3959004"/>
                </a:lnTo>
                <a:lnTo>
                  <a:pt x="8274410" y="3965437"/>
                </a:lnTo>
                <a:lnTo>
                  <a:pt x="8239809" y="3990757"/>
                </a:lnTo>
                <a:lnTo>
                  <a:pt x="8223300" y="3980900"/>
                </a:lnTo>
                <a:lnTo>
                  <a:pt x="8211743" y="3975746"/>
                </a:lnTo>
                <a:lnTo>
                  <a:pt x="8198300" y="3973601"/>
                </a:lnTo>
                <a:lnTo>
                  <a:pt x="8179062" y="3963293"/>
                </a:lnTo>
                <a:lnTo>
                  <a:pt x="8172155" y="3941811"/>
                </a:lnTo>
                <a:lnTo>
                  <a:pt x="8179466" y="3915626"/>
                </a:lnTo>
                <a:lnTo>
                  <a:pt x="8181387" y="3898019"/>
                </a:lnTo>
                <a:lnTo>
                  <a:pt x="8175221" y="3883873"/>
                </a:lnTo>
                <a:lnTo>
                  <a:pt x="8152547" y="3879584"/>
                </a:lnTo>
                <a:lnTo>
                  <a:pt x="8167910" y="3862805"/>
                </a:lnTo>
                <a:lnTo>
                  <a:pt x="8172155" y="3837072"/>
                </a:lnTo>
                <a:lnTo>
                  <a:pt x="8149481" y="3860661"/>
                </a:lnTo>
                <a:lnTo>
                  <a:pt x="8124481" y="3867132"/>
                </a:lnTo>
                <a:lnTo>
                  <a:pt x="8145606" y="3848659"/>
                </a:lnTo>
                <a:lnTo>
                  <a:pt x="8157937" y="3828494"/>
                </a:lnTo>
                <a:lnTo>
                  <a:pt x="8174076" y="3811301"/>
                </a:lnTo>
                <a:lnTo>
                  <a:pt x="8181758" y="3785981"/>
                </a:lnTo>
                <a:lnTo>
                  <a:pt x="8149481" y="3815590"/>
                </a:lnTo>
                <a:lnTo>
                  <a:pt x="8129097" y="3826763"/>
                </a:lnTo>
                <a:lnTo>
                  <a:pt x="8108309" y="3854227"/>
                </a:lnTo>
                <a:lnTo>
                  <a:pt x="8094495" y="3840495"/>
                </a:lnTo>
                <a:lnTo>
                  <a:pt x="8102177" y="3822023"/>
                </a:lnTo>
                <a:lnTo>
                  <a:pt x="8095641" y="3797569"/>
                </a:lnTo>
                <a:lnTo>
                  <a:pt x="8087184" y="3784665"/>
                </a:lnTo>
                <a:lnTo>
                  <a:pt x="8094866" y="3776538"/>
                </a:lnTo>
                <a:lnTo>
                  <a:pt x="8069496" y="3756335"/>
                </a:lnTo>
                <a:lnTo>
                  <a:pt x="8051403" y="3755056"/>
                </a:lnTo>
                <a:lnTo>
                  <a:pt x="8032199" y="3738315"/>
                </a:lnTo>
                <a:lnTo>
                  <a:pt x="7985300" y="3741738"/>
                </a:lnTo>
                <a:lnTo>
                  <a:pt x="7947598" y="3753777"/>
                </a:lnTo>
                <a:lnTo>
                  <a:pt x="7914547" y="3765365"/>
                </a:lnTo>
                <a:lnTo>
                  <a:pt x="7890693" y="3763220"/>
                </a:lnTo>
                <a:lnTo>
                  <a:pt x="7857236" y="3780376"/>
                </a:lnTo>
                <a:lnTo>
                  <a:pt x="7832237" y="3788540"/>
                </a:lnTo>
                <a:lnTo>
                  <a:pt x="7821489" y="3806147"/>
                </a:lnTo>
                <a:lnTo>
                  <a:pt x="7806867" y="3819879"/>
                </a:lnTo>
                <a:lnTo>
                  <a:pt x="7784967" y="3821195"/>
                </a:lnTo>
                <a:lnTo>
                  <a:pt x="7767650" y="3824167"/>
                </a:lnTo>
                <a:lnTo>
                  <a:pt x="7747266" y="3817734"/>
                </a:lnTo>
                <a:lnTo>
                  <a:pt x="7727657" y="3821609"/>
                </a:lnTo>
                <a:lnTo>
                  <a:pt x="7709228" y="3823340"/>
                </a:lnTo>
                <a:lnTo>
                  <a:pt x="7687665" y="3841361"/>
                </a:lnTo>
                <a:lnTo>
                  <a:pt x="7681129" y="3840081"/>
                </a:lnTo>
                <a:lnTo>
                  <a:pt x="7664619" y="3849525"/>
                </a:lnTo>
                <a:lnTo>
                  <a:pt x="7648852" y="3860661"/>
                </a:lnTo>
                <a:lnTo>
                  <a:pt x="7630388" y="3859381"/>
                </a:lnTo>
                <a:lnTo>
                  <a:pt x="7613104" y="3859381"/>
                </a:lnTo>
                <a:lnTo>
                  <a:pt x="7593866" y="3837072"/>
                </a:lnTo>
                <a:lnTo>
                  <a:pt x="7582344" y="3830638"/>
                </a:lnTo>
                <a:lnTo>
                  <a:pt x="7589621" y="3810887"/>
                </a:lnTo>
                <a:lnTo>
                  <a:pt x="7603469" y="3806561"/>
                </a:lnTo>
                <a:lnTo>
                  <a:pt x="7610780" y="3798434"/>
                </a:lnTo>
                <a:lnTo>
                  <a:pt x="7613846" y="3786395"/>
                </a:lnTo>
                <a:lnTo>
                  <a:pt x="7624223" y="3762769"/>
                </a:lnTo>
                <a:lnTo>
                  <a:pt x="7627693" y="3742604"/>
                </a:lnTo>
                <a:lnTo>
                  <a:pt x="7624223" y="3707841"/>
                </a:lnTo>
                <a:lnTo>
                  <a:pt x="7625773" y="3688503"/>
                </a:lnTo>
                <a:lnTo>
                  <a:pt x="7631938" y="3669203"/>
                </a:lnTo>
                <a:lnTo>
                  <a:pt x="7627693" y="3647308"/>
                </a:lnTo>
                <a:lnTo>
                  <a:pt x="7629614" y="3636999"/>
                </a:lnTo>
                <a:lnTo>
                  <a:pt x="7621561" y="3623681"/>
                </a:lnTo>
                <a:lnTo>
                  <a:pt x="7624223" y="3596631"/>
                </a:lnTo>
                <a:lnTo>
                  <a:pt x="7615766" y="3569995"/>
                </a:lnTo>
                <a:lnTo>
                  <a:pt x="7615025" y="3554984"/>
                </a:lnTo>
                <a:lnTo>
                  <a:pt x="7623482" y="3569995"/>
                </a:lnTo>
                <a:lnTo>
                  <a:pt x="7621561" y="3538242"/>
                </a:lnTo>
                <a:lnTo>
                  <a:pt x="7632309" y="3547685"/>
                </a:lnTo>
                <a:lnTo>
                  <a:pt x="7637295" y="3561417"/>
                </a:lnTo>
                <a:lnTo>
                  <a:pt x="7640766" y="3543810"/>
                </a:lnTo>
                <a:lnTo>
                  <a:pt x="7633084" y="3516760"/>
                </a:lnTo>
                <a:lnTo>
                  <a:pt x="7632309" y="3506038"/>
                </a:lnTo>
                <a:lnTo>
                  <a:pt x="7628097" y="3495730"/>
                </a:lnTo>
                <a:lnTo>
                  <a:pt x="7634229" y="3475978"/>
                </a:lnTo>
                <a:lnTo>
                  <a:pt x="7641540" y="3467814"/>
                </a:lnTo>
                <a:lnTo>
                  <a:pt x="7647706" y="3450659"/>
                </a:lnTo>
                <a:lnTo>
                  <a:pt x="7648447" y="3430907"/>
                </a:lnTo>
                <a:lnTo>
                  <a:pt x="7663070" y="3406002"/>
                </a:lnTo>
                <a:lnTo>
                  <a:pt x="7661149" y="3431773"/>
                </a:lnTo>
                <a:lnTo>
                  <a:pt x="7676142" y="3408146"/>
                </a:lnTo>
                <a:lnTo>
                  <a:pt x="7699221" y="3396972"/>
                </a:lnTo>
                <a:lnTo>
                  <a:pt x="7714585" y="3382375"/>
                </a:lnTo>
                <a:lnTo>
                  <a:pt x="7736518" y="3370374"/>
                </a:lnTo>
                <a:lnTo>
                  <a:pt x="7749186" y="3367364"/>
                </a:lnTo>
                <a:lnTo>
                  <a:pt x="7755723" y="3371653"/>
                </a:lnTo>
                <a:lnTo>
                  <a:pt x="7778431" y="3358786"/>
                </a:lnTo>
                <a:lnTo>
                  <a:pt x="7795344" y="3355325"/>
                </a:lnTo>
                <a:lnTo>
                  <a:pt x="7800735" y="3347613"/>
                </a:lnTo>
                <a:lnTo>
                  <a:pt x="7807642" y="3344603"/>
                </a:lnTo>
                <a:lnTo>
                  <a:pt x="7822635" y="3345468"/>
                </a:lnTo>
                <a:lnTo>
                  <a:pt x="7851846" y="3335160"/>
                </a:lnTo>
                <a:lnTo>
                  <a:pt x="7868793" y="3320111"/>
                </a:lnTo>
                <a:lnTo>
                  <a:pt x="7878395" y="3302090"/>
                </a:lnTo>
                <a:lnTo>
                  <a:pt x="7896858" y="3284483"/>
                </a:lnTo>
                <a:lnTo>
                  <a:pt x="7899924" y="3270751"/>
                </a:lnTo>
                <a:lnTo>
                  <a:pt x="7903765" y="3252279"/>
                </a:lnTo>
                <a:lnTo>
                  <a:pt x="7926844" y="3223085"/>
                </a:lnTo>
                <a:lnTo>
                  <a:pt x="7933751" y="3252731"/>
                </a:lnTo>
                <a:lnTo>
                  <a:pt x="7946049" y="3246297"/>
                </a:lnTo>
                <a:lnTo>
                  <a:pt x="7939142" y="3229970"/>
                </a:lnTo>
                <a:lnTo>
                  <a:pt x="7949519" y="3213642"/>
                </a:lnTo>
                <a:lnTo>
                  <a:pt x="7960671" y="3220526"/>
                </a:lnTo>
                <a:lnTo>
                  <a:pt x="7967207" y="3194756"/>
                </a:lnTo>
                <a:lnTo>
                  <a:pt x="7984120" y="3178014"/>
                </a:lnTo>
                <a:lnTo>
                  <a:pt x="7992207" y="3164696"/>
                </a:lnTo>
                <a:lnTo>
                  <a:pt x="8006829" y="3158714"/>
                </a:lnTo>
                <a:lnTo>
                  <a:pt x="8008345" y="3149233"/>
                </a:lnTo>
                <a:lnTo>
                  <a:pt x="8019901" y="3152694"/>
                </a:lnTo>
                <a:lnTo>
                  <a:pt x="8021047" y="3144117"/>
                </a:lnTo>
                <a:lnTo>
                  <a:pt x="8033715" y="3139376"/>
                </a:lnTo>
                <a:lnTo>
                  <a:pt x="8047192" y="3135087"/>
                </a:lnTo>
                <a:lnTo>
                  <a:pt x="8064880" y="3150550"/>
                </a:lnTo>
                <a:lnTo>
                  <a:pt x="8076807" y="3171129"/>
                </a:lnTo>
                <a:lnTo>
                  <a:pt x="8093720" y="3171129"/>
                </a:lnTo>
                <a:lnTo>
                  <a:pt x="8110230" y="3174139"/>
                </a:lnTo>
                <a:lnTo>
                  <a:pt x="8107164" y="3155704"/>
                </a:lnTo>
                <a:lnTo>
                  <a:pt x="8123706" y="3128203"/>
                </a:lnTo>
                <a:lnTo>
                  <a:pt x="8136408" y="3119211"/>
                </a:lnTo>
                <a:lnTo>
                  <a:pt x="8133713" y="3111047"/>
                </a:lnTo>
                <a:lnTo>
                  <a:pt x="8147527" y="3091296"/>
                </a:lnTo>
                <a:lnTo>
                  <a:pt x="8164844" y="3079257"/>
                </a:lnTo>
                <a:lnTo>
                  <a:pt x="8178287" y="3083132"/>
                </a:lnTo>
                <a:lnTo>
                  <a:pt x="8201366" y="3076698"/>
                </a:lnTo>
                <a:lnTo>
                  <a:pt x="8202916" y="3059505"/>
                </a:lnTo>
                <a:lnTo>
                  <a:pt x="8184082" y="3048369"/>
                </a:lnTo>
                <a:lnTo>
                  <a:pt x="8199075" y="3043215"/>
                </a:lnTo>
                <a:lnTo>
                  <a:pt x="8215989" y="3051341"/>
                </a:lnTo>
                <a:lnTo>
                  <a:pt x="8228657" y="3065939"/>
                </a:lnTo>
                <a:lnTo>
                  <a:pt x="8250590" y="3074554"/>
                </a:lnTo>
                <a:lnTo>
                  <a:pt x="8258676" y="3070679"/>
                </a:lnTo>
                <a:lnTo>
                  <a:pt x="8274040" y="3081401"/>
                </a:lnTo>
                <a:lnTo>
                  <a:pt x="8290953" y="3071958"/>
                </a:lnTo>
                <a:lnTo>
                  <a:pt x="8300589" y="3074554"/>
                </a:lnTo>
                <a:lnTo>
                  <a:pt x="8307496" y="3068121"/>
                </a:lnTo>
                <a:lnTo>
                  <a:pt x="8318244" y="3085276"/>
                </a:lnTo>
                <a:lnTo>
                  <a:pt x="8308642" y="3103297"/>
                </a:lnTo>
                <a:lnTo>
                  <a:pt x="8296715" y="3117067"/>
                </a:lnTo>
                <a:lnTo>
                  <a:pt x="8287483" y="3117894"/>
                </a:lnTo>
                <a:lnTo>
                  <a:pt x="8289033" y="3132078"/>
                </a:lnTo>
                <a:lnTo>
                  <a:pt x="8278656" y="3149233"/>
                </a:lnTo>
                <a:lnTo>
                  <a:pt x="8266729" y="3165561"/>
                </a:lnTo>
                <a:lnTo>
                  <a:pt x="8267133" y="3175456"/>
                </a:lnTo>
                <a:lnTo>
                  <a:pt x="8285967" y="3194342"/>
                </a:lnTo>
                <a:lnTo>
                  <a:pt x="8304801" y="3205064"/>
                </a:lnTo>
                <a:lnTo>
                  <a:pt x="8316728" y="3216651"/>
                </a:lnTo>
                <a:lnTo>
                  <a:pt x="8332496" y="3237268"/>
                </a:lnTo>
                <a:lnTo>
                  <a:pt x="8340177" y="3237268"/>
                </a:lnTo>
                <a:lnTo>
                  <a:pt x="8352475" y="3245846"/>
                </a:lnTo>
                <a:lnTo>
                  <a:pt x="8354800" y="3256568"/>
                </a:lnTo>
                <a:lnTo>
                  <a:pt x="8378249" y="3267742"/>
                </a:lnTo>
                <a:lnTo>
                  <a:pt x="8397858" y="3256568"/>
                </a:lnTo>
                <a:lnTo>
                  <a:pt x="8406315" y="3238133"/>
                </a:lnTo>
                <a:lnTo>
                  <a:pt x="8414401" y="3222671"/>
                </a:lnTo>
                <a:lnTo>
                  <a:pt x="8420533" y="3203785"/>
                </a:lnTo>
                <a:lnTo>
                  <a:pt x="8433234" y="3177149"/>
                </a:lnTo>
                <a:lnTo>
                  <a:pt x="8431685" y="3160407"/>
                </a:lnTo>
                <a:lnTo>
                  <a:pt x="8435155" y="3150550"/>
                </a:lnTo>
                <a:lnTo>
                  <a:pt x="8434380" y="3130799"/>
                </a:lnTo>
                <a:lnTo>
                  <a:pt x="8441691" y="3105028"/>
                </a:lnTo>
                <a:lnTo>
                  <a:pt x="8447452" y="3098143"/>
                </a:lnTo>
                <a:lnTo>
                  <a:pt x="8444757" y="3087007"/>
                </a:lnTo>
                <a:lnTo>
                  <a:pt x="8453214" y="3068535"/>
                </a:lnTo>
                <a:lnTo>
                  <a:pt x="8460525" y="3049648"/>
                </a:lnTo>
                <a:lnTo>
                  <a:pt x="8462445" y="3040205"/>
                </a:lnTo>
                <a:close/>
                <a:moveTo>
                  <a:pt x="9105726" y="3027301"/>
                </a:moveTo>
                <a:lnTo>
                  <a:pt x="9108017" y="3027752"/>
                </a:lnTo>
                <a:lnTo>
                  <a:pt x="9108792" y="3028166"/>
                </a:lnTo>
                <a:lnTo>
                  <a:pt x="9108017" y="3029897"/>
                </a:lnTo>
                <a:lnTo>
                  <a:pt x="9108017" y="3030311"/>
                </a:lnTo>
                <a:lnTo>
                  <a:pt x="9105322" y="3031176"/>
                </a:lnTo>
                <a:lnTo>
                  <a:pt x="9104951" y="3031176"/>
                </a:lnTo>
                <a:lnTo>
                  <a:pt x="9103806" y="3031176"/>
                </a:lnTo>
                <a:lnTo>
                  <a:pt x="9101110" y="3033772"/>
                </a:lnTo>
                <a:lnTo>
                  <a:pt x="9100336" y="3033320"/>
                </a:lnTo>
                <a:lnTo>
                  <a:pt x="9099190" y="3033772"/>
                </a:lnTo>
                <a:lnTo>
                  <a:pt x="9098786" y="3031627"/>
                </a:lnTo>
                <a:lnTo>
                  <a:pt x="9098786" y="3030311"/>
                </a:lnTo>
                <a:lnTo>
                  <a:pt x="9099931" y="3030311"/>
                </a:lnTo>
                <a:lnTo>
                  <a:pt x="9100706" y="3029031"/>
                </a:lnTo>
                <a:lnTo>
                  <a:pt x="9102256" y="3027752"/>
                </a:lnTo>
                <a:close/>
                <a:moveTo>
                  <a:pt x="5543710" y="3022598"/>
                </a:moveTo>
                <a:lnTo>
                  <a:pt x="5538724" y="3032041"/>
                </a:lnTo>
                <a:lnTo>
                  <a:pt x="5532962" y="3059505"/>
                </a:lnTo>
                <a:lnTo>
                  <a:pt x="5532968" y="3059537"/>
                </a:lnTo>
                <a:lnTo>
                  <a:pt x="5532963" y="3059505"/>
                </a:lnTo>
                <a:lnTo>
                  <a:pt x="5538724" y="3032041"/>
                </a:lnTo>
                <a:lnTo>
                  <a:pt x="5543710" y="3022598"/>
                </a:lnTo>
                <a:close/>
                <a:moveTo>
                  <a:pt x="916253" y="3019174"/>
                </a:moveTo>
                <a:lnTo>
                  <a:pt x="917805" y="3019588"/>
                </a:lnTo>
                <a:lnTo>
                  <a:pt x="918174" y="3020453"/>
                </a:lnTo>
                <a:lnTo>
                  <a:pt x="918174" y="3021319"/>
                </a:lnTo>
                <a:lnTo>
                  <a:pt x="917805" y="3022598"/>
                </a:lnTo>
                <a:lnTo>
                  <a:pt x="916658" y="3023012"/>
                </a:lnTo>
                <a:close/>
                <a:moveTo>
                  <a:pt x="8979988" y="3011876"/>
                </a:moveTo>
                <a:lnTo>
                  <a:pt x="8982683" y="3011876"/>
                </a:lnTo>
                <a:lnTo>
                  <a:pt x="8984974" y="3012704"/>
                </a:lnTo>
                <a:lnTo>
                  <a:pt x="8989220" y="3016579"/>
                </a:lnTo>
                <a:lnTo>
                  <a:pt x="8990365" y="3017030"/>
                </a:lnTo>
                <a:lnTo>
                  <a:pt x="8990736" y="3018309"/>
                </a:lnTo>
                <a:lnTo>
                  <a:pt x="8994206" y="3020002"/>
                </a:lnTo>
                <a:lnTo>
                  <a:pt x="8996126" y="3020002"/>
                </a:lnTo>
                <a:lnTo>
                  <a:pt x="8998451" y="3020868"/>
                </a:lnTo>
                <a:lnTo>
                  <a:pt x="9000742" y="3020454"/>
                </a:lnTo>
                <a:lnTo>
                  <a:pt x="9002292" y="3022147"/>
                </a:lnTo>
                <a:lnTo>
                  <a:pt x="9004583" y="3029031"/>
                </a:lnTo>
                <a:lnTo>
                  <a:pt x="9004583" y="3031176"/>
                </a:lnTo>
                <a:lnTo>
                  <a:pt x="9006504" y="3032455"/>
                </a:lnTo>
                <a:lnTo>
                  <a:pt x="9004583" y="3033320"/>
                </a:lnTo>
                <a:lnTo>
                  <a:pt x="9002292" y="3032041"/>
                </a:lnTo>
                <a:lnTo>
                  <a:pt x="8999967" y="3032455"/>
                </a:lnTo>
                <a:lnTo>
                  <a:pt x="8998047" y="3031627"/>
                </a:lnTo>
                <a:lnTo>
                  <a:pt x="8994610" y="3031176"/>
                </a:lnTo>
                <a:lnTo>
                  <a:pt x="8991140" y="3029031"/>
                </a:lnTo>
                <a:lnTo>
                  <a:pt x="8985379" y="3023877"/>
                </a:lnTo>
                <a:lnTo>
                  <a:pt x="8985379" y="3021319"/>
                </a:lnTo>
                <a:lnTo>
                  <a:pt x="8984604" y="3020454"/>
                </a:lnTo>
                <a:lnTo>
                  <a:pt x="8984604" y="3017030"/>
                </a:lnTo>
                <a:lnTo>
                  <a:pt x="8982683" y="3016165"/>
                </a:lnTo>
                <a:lnTo>
                  <a:pt x="8979584" y="3016165"/>
                </a:lnTo>
                <a:lnTo>
                  <a:pt x="8979584" y="3014434"/>
                </a:lnTo>
                <a:close/>
                <a:moveTo>
                  <a:pt x="2703018" y="3006236"/>
                </a:moveTo>
                <a:lnTo>
                  <a:pt x="2703039" y="3006270"/>
                </a:lnTo>
                <a:lnTo>
                  <a:pt x="2726488" y="3007550"/>
                </a:lnTo>
                <a:lnTo>
                  <a:pt x="2726489" y="3007549"/>
                </a:lnTo>
                <a:lnTo>
                  <a:pt x="2703039" y="3006270"/>
                </a:lnTo>
                <a:close/>
                <a:moveTo>
                  <a:pt x="903181" y="3001567"/>
                </a:moveTo>
                <a:lnTo>
                  <a:pt x="904326" y="3001567"/>
                </a:lnTo>
                <a:lnTo>
                  <a:pt x="904731" y="3002395"/>
                </a:lnTo>
                <a:lnTo>
                  <a:pt x="902811" y="3004577"/>
                </a:lnTo>
                <a:lnTo>
                  <a:pt x="902811" y="3001981"/>
                </a:lnTo>
                <a:close/>
                <a:moveTo>
                  <a:pt x="2886775" y="2996836"/>
                </a:moveTo>
                <a:lnTo>
                  <a:pt x="2851453" y="3002847"/>
                </a:lnTo>
                <a:lnTo>
                  <a:pt x="2837976" y="3014848"/>
                </a:lnTo>
                <a:lnTo>
                  <a:pt x="2814931" y="3029031"/>
                </a:lnTo>
                <a:lnTo>
                  <a:pt x="2809917" y="3039326"/>
                </a:lnTo>
                <a:lnTo>
                  <a:pt x="2815301" y="3029031"/>
                </a:lnTo>
                <a:lnTo>
                  <a:pt x="2838380" y="3014848"/>
                </a:lnTo>
                <a:lnTo>
                  <a:pt x="2851823" y="3002847"/>
                </a:lnTo>
                <a:close/>
                <a:moveTo>
                  <a:pt x="2886829" y="2996827"/>
                </a:moveTo>
                <a:lnTo>
                  <a:pt x="2884908" y="3022147"/>
                </a:lnTo>
                <a:lnTo>
                  <a:pt x="2889120" y="3035465"/>
                </a:lnTo>
                <a:lnTo>
                  <a:pt x="2887604" y="3058640"/>
                </a:lnTo>
                <a:lnTo>
                  <a:pt x="2918364" y="3089151"/>
                </a:lnTo>
                <a:lnTo>
                  <a:pt x="2948721" y="3094305"/>
                </a:lnTo>
                <a:lnTo>
                  <a:pt x="2960277" y="3107172"/>
                </a:lnTo>
                <a:lnTo>
                  <a:pt x="2960332" y="3107191"/>
                </a:lnTo>
                <a:lnTo>
                  <a:pt x="2960278" y="3107172"/>
                </a:lnTo>
                <a:lnTo>
                  <a:pt x="2948721" y="3094305"/>
                </a:lnTo>
                <a:lnTo>
                  <a:pt x="2918365" y="3089151"/>
                </a:lnTo>
                <a:lnTo>
                  <a:pt x="2887604" y="3058640"/>
                </a:lnTo>
                <a:lnTo>
                  <a:pt x="2889120" y="3035465"/>
                </a:lnTo>
                <a:lnTo>
                  <a:pt x="2884909" y="3022147"/>
                </a:lnTo>
                <a:lnTo>
                  <a:pt x="2886829" y="2996827"/>
                </a:lnTo>
                <a:close/>
                <a:moveTo>
                  <a:pt x="905102" y="2993817"/>
                </a:moveTo>
                <a:lnTo>
                  <a:pt x="908942" y="2995962"/>
                </a:lnTo>
                <a:lnTo>
                  <a:pt x="910492" y="2995548"/>
                </a:lnTo>
                <a:lnTo>
                  <a:pt x="908942" y="2997692"/>
                </a:lnTo>
                <a:lnTo>
                  <a:pt x="905102" y="2998106"/>
                </a:lnTo>
                <a:lnTo>
                  <a:pt x="904326" y="2999423"/>
                </a:lnTo>
                <a:lnTo>
                  <a:pt x="902406" y="2998971"/>
                </a:lnTo>
                <a:lnTo>
                  <a:pt x="901261" y="2996827"/>
                </a:lnTo>
                <a:close/>
                <a:moveTo>
                  <a:pt x="5537949" y="2993403"/>
                </a:moveTo>
                <a:lnTo>
                  <a:pt x="5542136" y="3014622"/>
                </a:lnTo>
                <a:lnTo>
                  <a:pt x="5537949" y="2993404"/>
                </a:lnTo>
                <a:close/>
                <a:moveTo>
                  <a:pt x="5232266" y="2988670"/>
                </a:moveTo>
                <a:lnTo>
                  <a:pt x="5241122" y="3001116"/>
                </a:lnTo>
                <a:lnTo>
                  <a:pt x="5238797" y="3041898"/>
                </a:lnTo>
                <a:lnTo>
                  <a:pt x="5241493" y="3001116"/>
                </a:lnTo>
                <a:close/>
                <a:moveTo>
                  <a:pt x="5558702" y="2987797"/>
                </a:moveTo>
                <a:lnTo>
                  <a:pt x="5556411" y="2994268"/>
                </a:lnTo>
                <a:lnTo>
                  <a:pt x="5556346" y="2994146"/>
                </a:lnTo>
                <a:lnTo>
                  <a:pt x="5555637" y="2997693"/>
                </a:lnTo>
                <a:lnTo>
                  <a:pt x="5564869" y="3020002"/>
                </a:lnTo>
                <a:lnTo>
                  <a:pt x="5565240" y="3061236"/>
                </a:lnTo>
                <a:lnTo>
                  <a:pt x="5557153" y="3080122"/>
                </a:lnTo>
                <a:lnTo>
                  <a:pt x="5564094" y="3105028"/>
                </a:lnTo>
                <a:lnTo>
                  <a:pt x="5563690" y="3120039"/>
                </a:lnTo>
                <a:lnTo>
                  <a:pt x="5569485" y="3130347"/>
                </a:lnTo>
                <a:lnTo>
                  <a:pt x="5569080" y="3142800"/>
                </a:lnTo>
                <a:lnTo>
                  <a:pt x="5572921" y="3150098"/>
                </a:lnTo>
                <a:lnTo>
                  <a:pt x="5577537" y="3141521"/>
                </a:lnTo>
                <a:lnTo>
                  <a:pt x="5586769" y="3154839"/>
                </a:lnTo>
                <a:lnTo>
                  <a:pt x="5587914" y="3150550"/>
                </a:lnTo>
                <a:lnTo>
                  <a:pt x="5582928" y="3132492"/>
                </a:lnTo>
                <a:lnTo>
                  <a:pt x="5577942" y="3130799"/>
                </a:lnTo>
                <a:lnTo>
                  <a:pt x="5577942" y="3126510"/>
                </a:lnTo>
                <a:lnTo>
                  <a:pt x="5579087" y="3126510"/>
                </a:lnTo>
                <a:lnTo>
                  <a:pt x="5579087" y="3126509"/>
                </a:lnTo>
                <a:lnTo>
                  <a:pt x="5577941" y="3126509"/>
                </a:lnTo>
                <a:lnTo>
                  <a:pt x="5574471" y="3087420"/>
                </a:lnTo>
                <a:lnTo>
                  <a:pt x="5582153" y="3055216"/>
                </a:lnTo>
                <a:lnTo>
                  <a:pt x="5592159" y="3053523"/>
                </a:lnTo>
                <a:lnTo>
                  <a:pt x="5624470" y="3063380"/>
                </a:lnTo>
                <a:lnTo>
                  <a:pt x="5631006" y="3059091"/>
                </a:lnTo>
                <a:lnTo>
                  <a:pt x="5649840" y="3058640"/>
                </a:lnTo>
                <a:lnTo>
                  <a:pt x="5659846" y="3048369"/>
                </a:lnTo>
                <a:lnTo>
                  <a:pt x="5660534" y="3048386"/>
                </a:lnTo>
                <a:lnTo>
                  <a:pt x="5659846" y="3048368"/>
                </a:lnTo>
                <a:lnTo>
                  <a:pt x="5649839" y="3058639"/>
                </a:lnTo>
                <a:lnTo>
                  <a:pt x="5631005" y="3059091"/>
                </a:lnTo>
                <a:lnTo>
                  <a:pt x="5624469" y="3063380"/>
                </a:lnTo>
                <a:lnTo>
                  <a:pt x="5592159" y="3053523"/>
                </a:lnTo>
                <a:lnTo>
                  <a:pt x="5582152" y="3055216"/>
                </a:lnTo>
                <a:lnTo>
                  <a:pt x="5582152" y="3054802"/>
                </a:lnTo>
                <a:lnTo>
                  <a:pt x="5573325" y="3041898"/>
                </a:lnTo>
                <a:lnTo>
                  <a:pt x="5572179" y="3005856"/>
                </a:lnTo>
                <a:close/>
                <a:moveTo>
                  <a:pt x="2747648" y="2986970"/>
                </a:moveTo>
                <a:lnTo>
                  <a:pt x="2747647" y="2986971"/>
                </a:lnTo>
                <a:lnTo>
                  <a:pt x="2748792" y="3039340"/>
                </a:lnTo>
                <a:lnTo>
                  <a:pt x="2748862" y="3039359"/>
                </a:lnTo>
                <a:lnTo>
                  <a:pt x="2748793" y="3039340"/>
                </a:lnTo>
                <a:close/>
                <a:moveTo>
                  <a:pt x="8984974" y="2982682"/>
                </a:moveTo>
                <a:lnTo>
                  <a:pt x="8985749" y="2983095"/>
                </a:lnTo>
                <a:lnTo>
                  <a:pt x="8988815" y="2992125"/>
                </a:lnTo>
                <a:lnTo>
                  <a:pt x="8988815" y="2995548"/>
                </a:lnTo>
                <a:lnTo>
                  <a:pt x="8988815" y="2996827"/>
                </a:lnTo>
                <a:lnTo>
                  <a:pt x="8986895" y="2993818"/>
                </a:lnTo>
                <a:lnTo>
                  <a:pt x="8985749" y="2995097"/>
                </a:lnTo>
                <a:lnTo>
                  <a:pt x="8984974" y="2993818"/>
                </a:lnTo>
                <a:lnTo>
                  <a:pt x="8985379" y="2990808"/>
                </a:lnTo>
                <a:lnTo>
                  <a:pt x="8985749" y="2988250"/>
                </a:lnTo>
                <a:lnTo>
                  <a:pt x="8985379" y="2986105"/>
                </a:lnTo>
                <a:close/>
                <a:moveTo>
                  <a:pt x="7869534" y="2982681"/>
                </a:moveTo>
                <a:lnTo>
                  <a:pt x="7883011" y="2993404"/>
                </a:lnTo>
                <a:lnTo>
                  <a:pt x="7891468" y="3003712"/>
                </a:lnTo>
                <a:lnTo>
                  <a:pt x="7889143" y="3012704"/>
                </a:lnTo>
                <a:lnTo>
                  <a:pt x="7877620" y="3013155"/>
                </a:lnTo>
                <a:lnTo>
                  <a:pt x="7843794" y="2989529"/>
                </a:lnTo>
                <a:close/>
                <a:moveTo>
                  <a:pt x="875891" y="2981816"/>
                </a:moveTo>
                <a:lnTo>
                  <a:pt x="876665" y="2982230"/>
                </a:lnTo>
                <a:lnTo>
                  <a:pt x="875891" y="2984826"/>
                </a:lnTo>
                <a:lnTo>
                  <a:pt x="875519" y="2986105"/>
                </a:lnTo>
                <a:lnTo>
                  <a:pt x="873970" y="2983960"/>
                </a:lnTo>
                <a:lnTo>
                  <a:pt x="873970" y="2982681"/>
                </a:lnTo>
                <a:close/>
                <a:moveTo>
                  <a:pt x="8940366" y="2979672"/>
                </a:moveTo>
                <a:lnTo>
                  <a:pt x="8941546" y="2980086"/>
                </a:lnTo>
                <a:lnTo>
                  <a:pt x="8946903" y="2985240"/>
                </a:lnTo>
                <a:lnTo>
                  <a:pt x="8950002" y="2984826"/>
                </a:lnTo>
                <a:lnTo>
                  <a:pt x="8957684" y="2984826"/>
                </a:lnTo>
                <a:lnTo>
                  <a:pt x="8961929" y="2988663"/>
                </a:lnTo>
                <a:lnTo>
                  <a:pt x="8964220" y="2990808"/>
                </a:lnTo>
                <a:lnTo>
                  <a:pt x="8965366" y="2993818"/>
                </a:lnTo>
                <a:lnTo>
                  <a:pt x="8967286" y="2995097"/>
                </a:lnTo>
                <a:lnTo>
                  <a:pt x="8968061" y="2996827"/>
                </a:lnTo>
                <a:lnTo>
                  <a:pt x="8968465" y="2999837"/>
                </a:lnTo>
                <a:lnTo>
                  <a:pt x="8968061" y="3000251"/>
                </a:lnTo>
                <a:lnTo>
                  <a:pt x="8965770" y="3001568"/>
                </a:lnTo>
                <a:lnTo>
                  <a:pt x="8963850" y="3001981"/>
                </a:lnTo>
                <a:lnTo>
                  <a:pt x="8959604" y="3001116"/>
                </a:lnTo>
                <a:lnTo>
                  <a:pt x="8954989" y="2998972"/>
                </a:lnTo>
                <a:lnTo>
                  <a:pt x="8946903" y="2998106"/>
                </a:lnTo>
                <a:lnTo>
                  <a:pt x="8942691" y="2997693"/>
                </a:lnTo>
                <a:lnTo>
                  <a:pt x="8941546" y="2996827"/>
                </a:lnTo>
                <a:lnTo>
                  <a:pt x="8940366" y="2995097"/>
                </a:lnTo>
                <a:lnTo>
                  <a:pt x="8938850" y="2992538"/>
                </a:lnTo>
                <a:lnTo>
                  <a:pt x="8937300" y="2988663"/>
                </a:lnTo>
                <a:lnTo>
                  <a:pt x="8937300" y="2986519"/>
                </a:lnTo>
                <a:lnTo>
                  <a:pt x="8937705" y="2982682"/>
                </a:lnTo>
                <a:lnTo>
                  <a:pt x="8938075" y="2980951"/>
                </a:lnTo>
                <a:close/>
                <a:moveTo>
                  <a:pt x="5525247" y="2978355"/>
                </a:moveTo>
                <a:lnTo>
                  <a:pt x="5525247" y="2978355"/>
                </a:lnTo>
                <a:lnTo>
                  <a:pt x="5551392" y="2984826"/>
                </a:lnTo>
                <a:lnTo>
                  <a:pt x="5551391" y="2984825"/>
                </a:lnTo>
                <a:close/>
                <a:moveTo>
                  <a:pt x="5409515" y="2976210"/>
                </a:moveTo>
                <a:lnTo>
                  <a:pt x="5409515" y="2976210"/>
                </a:lnTo>
                <a:lnTo>
                  <a:pt x="5415276" y="2991259"/>
                </a:lnTo>
                <a:lnTo>
                  <a:pt x="5409961" y="3028502"/>
                </a:lnTo>
                <a:lnTo>
                  <a:pt x="5415276" y="2991259"/>
                </a:lnTo>
                <a:close/>
                <a:moveTo>
                  <a:pt x="2679151" y="2971464"/>
                </a:moveTo>
                <a:lnTo>
                  <a:pt x="2679185" y="2971508"/>
                </a:lnTo>
                <a:lnTo>
                  <a:pt x="2674198" y="2986519"/>
                </a:lnTo>
                <a:lnTo>
                  <a:pt x="2674384" y="2986537"/>
                </a:lnTo>
                <a:lnTo>
                  <a:pt x="2674199" y="2986519"/>
                </a:lnTo>
                <a:lnTo>
                  <a:pt x="2679185" y="2971508"/>
                </a:lnTo>
                <a:close/>
                <a:moveTo>
                  <a:pt x="8954214" y="2970643"/>
                </a:moveTo>
                <a:lnTo>
                  <a:pt x="8955764" y="2971056"/>
                </a:lnTo>
                <a:lnTo>
                  <a:pt x="8956134" y="2971056"/>
                </a:lnTo>
                <a:lnTo>
                  <a:pt x="8958055" y="2972787"/>
                </a:lnTo>
                <a:lnTo>
                  <a:pt x="8959975" y="2975383"/>
                </a:lnTo>
                <a:lnTo>
                  <a:pt x="8958830" y="2977076"/>
                </a:lnTo>
                <a:lnTo>
                  <a:pt x="8956909" y="2975797"/>
                </a:lnTo>
                <a:lnTo>
                  <a:pt x="8956134" y="2976211"/>
                </a:lnTo>
                <a:lnTo>
                  <a:pt x="8955764" y="2974931"/>
                </a:lnTo>
                <a:lnTo>
                  <a:pt x="8953843" y="2973652"/>
                </a:lnTo>
                <a:lnTo>
                  <a:pt x="8951518" y="2973201"/>
                </a:lnTo>
                <a:lnTo>
                  <a:pt x="8951518" y="2971508"/>
                </a:lnTo>
                <a:close/>
                <a:moveTo>
                  <a:pt x="8925778" y="2970229"/>
                </a:moveTo>
                <a:lnTo>
                  <a:pt x="8926923" y="2970229"/>
                </a:lnTo>
                <a:lnTo>
                  <a:pt x="8927294" y="2971508"/>
                </a:lnTo>
                <a:lnTo>
                  <a:pt x="8928473" y="2971508"/>
                </a:lnTo>
                <a:lnTo>
                  <a:pt x="8928473" y="2973652"/>
                </a:lnTo>
                <a:lnTo>
                  <a:pt x="8927294" y="2974518"/>
                </a:lnTo>
                <a:lnTo>
                  <a:pt x="8926923" y="2974518"/>
                </a:lnTo>
                <a:lnTo>
                  <a:pt x="8925778" y="2974066"/>
                </a:lnTo>
                <a:lnTo>
                  <a:pt x="8923857" y="2974066"/>
                </a:lnTo>
                <a:lnTo>
                  <a:pt x="8923453" y="2973201"/>
                </a:lnTo>
                <a:lnTo>
                  <a:pt x="8924228" y="2971508"/>
                </a:lnTo>
                <a:close/>
                <a:moveTo>
                  <a:pt x="8006829" y="2966767"/>
                </a:moveTo>
                <a:lnTo>
                  <a:pt x="8009120" y="2973652"/>
                </a:lnTo>
                <a:lnTo>
                  <a:pt x="8008750" y="2983961"/>
                </a:lnTo>
                <a:lnTo>
                  <a:pt x="7989511" y="3009694"/>
                </a:lnTo>
                <a:lnTo>
                  <a:pt x="7965658" y="3017030"/>
                </a:lnTo>
                <a:lnTo>
                  <a:pt x="7962592" y="3012704"/>
                </a:lnTo>
                <a:lnTo>
                  <a:pt x="7966062" y="3001568"/>
                </a:lnTo>
                <a:lnTo>
                  <a:pt x="7979505" y="2980499"/>
                </a:lnTo>
                <a:close/>
                <a:moveTo>
                  <a:pt x="887413" y="2965488"/>
                </a:moveTo>
                <a:lnTo>
                  <a:pt x="888964" y="2965902"/>
                </a:lnTo>
                <a:lnTo>
                  <a:pt x="889739" y="2967219"/>
                </a:lnTo>
                <a:lnTo>
                  <a:pt x="889739" y="2967632"/>
                </a:lnTo>
                <a:lnTo>
                  <a:pt x="888189" y="2968084"/>
                </a:lnTo>
                <a:lnTo>
                  <a:pt x="887044" y="2968912"/>
                </a:lnTo>
                <a:lnTo>
                  <a:pt x="886267" y="2967219"/>
                </a:lnTo>
                <a:lnTo>
                  <a:pt x="887044" y="2965902"/>
                </a:lnTo>
                <a:close/>
                <a:moveTo>
                  <a:pt x="870129" y="2962930"/>
                </a:moveTo>
                <a:lnTo>
                  <a:pt x="874341" y="2963757"/>
                </a:lnTo>
                <a:lnTo>
                  <a:pt x="874745" y="2965074"/>
                </a:lnTo>
                <a:lnTo>
                  <a:pt x="874745" y="2965902"/>
                </a:lnTo>
                <a:lnTo>
                  <a:pt x="874341" y="2967632"/>
                </a:lnTo>
                <a:lnTo>
                  <a:pt x="872050" y="2968084"/>
                </a:lnTo>
                <a:lnTo>
                  <a:pt x="870500" y="2968084"/>
                </a:lnTo>
                <a:lnTo>
                  <a:pt x="869725" y="2965488"/>
                </a:lnTo>
                <a:lnTo>
                  <a:pt x="869725" y="2963344"/>
                </a:lnTo>
                <a:close/>
                <a:moveTo>
                  <a:pt x="8883865" y="2960334"/>
                </a:moveTo>
                <a:lnTo>
                  <a:pt x="8885011" y="2960334"/>
                </a:lnTo>
                <a:lnTo>
                  <a:pt x="8886560" y="2961200"/>
                </a:lnTo>
                <a:lnTo>
                  <a:pt x="8886931" y="2962479"/>
                </a:lnTo>
                <a:lnTo>
                  <a:pt x="8886156" y="2963344"/>
                </a:lnTo>
                <a:lnTo>
                  <a:pt x="8885011" y="2962930"/>
                </a:lnTo>
                <a:lnTo>
                  <a:pt x="8881945" y="2961200"/>
                </a:lnTo>
                <a:lnTo>
                  <a:pt x="8881540" y="2960786"/>
                </a:lnTo>
                <a:close/>
                <a:moveTo>
                  <a:pt x="8902328" y="2959469"/>
                </a:moveTo>
                <a:lnTo>
                  <a:pt x="8902699" y="2962479"/>
                </a:lnTo>
                <a:lnTo>
                  <a:pt x="8903069" y="2963344"/>
                </a:lnTo>
                <a:lnTo>
                  <a:pt x="8901553" y="2964623"/>
                </a:lnTo>
                <a:lnTo>
                  <a:pt x="8900778" y="2964623"/>
                </a:lnTo>
                <a:lnTo>
                  <a:pt x="8900408" y="2963344"/>
                </a:lnTo>
                <a:close/>
                <a:moveTo>
                  <a:pt x="5417197" y="2954314"/>
                </a:moveTo>
                <a:lnTo>
                  <a:pt x="5417196" y="2954314"/>
                </a:lnTo>
                <a:lnTo>
                  <a:pt x="5410814" y="2972506"/>
                </a:lnTo>
                <a:close/>
                <a:moveTo>
                  <a:pt x="8896937" y="2953901"/>
                </a:moveTo>
                <a:lnTo>
                  <a:pt x="8899633" y="2954766"/>
                </a:lnTo>
                <a:lnTo>
                  <a:pt x="8900408" y="2955180"/>
                </a:lnTo>
                <a:lnTo>
                  <a:pt x="8898454" y="2956911"/>
                </a:lnTo>
                <a:lnTo>
                  <a:pt x="8899229" y="2957325"/>
                </a:lnTo>
                <a:lnTo>
                  <a:pt x="8899229" y="2958604"/>
                </a:lnTo>
                <a:lnTo>
                  <a:pt x="8899229" y="2959920"/>
                </a:lnTo>
                <a:lnTo>
                  <a:pt x="8896533" y="2962479"/>
                </a:lnTo>
                <a:lnTo>
                  <a:pt x="8894613" y="2961200"/>
                </a:lnTo>
                <a:lnTo>
                  <a:pt x="8893467" y="2959055"/>
                </a:lnTo>
                <a:lnTo>
                  <a:pt x="8894242" y="2956459"/>
                </a:lnTo>
                <a:lnTo>
                  <a:pt x="8894613" y="2956045"/>
                </a:lnTo>
                <a:lnTo>
                  <a:pt x="8895017" y="2955180"/>
                </a:lnTo>
                <a:lnTo>
                  <a:pt x="8896163" y="2954766"/>
                </a:lnTo>
                <a:close/>
                <a:moveTo>
                  <a:pt x="8880395" y="2950477"/>
                </a:moveTo>
                <a:lnTo>
                  <a:pt x="8881170" y="2952622"/>
                </a:lnTo>
                <a:lnTo>
                  <a:pt x="8880024" y="2955632"/>
                </a:lnTo>
                <a:lnTo>
                  <a:pt x="8879249" y="2956045"/>
                </a:lnTo>
                <a:lnTo>
                  <a:pt x="8878474" y="2958604"/>
                </a:lnTo>
                <a:lnTo>
                  <a:pt x="8880024" y="2960786"/>
                </a:lnTo>
                <a:lnTo>
                  <a:pt x="8880024" y="2961200"/>
                </a:lnTo>
                <a:lnTo>
                  <a:pt x="8878474" y="2960334"/>
                </a:lnTo>
                <a:lnTo>
                  <a:pt x="8875779" y="2956045"/>
                </a:lnTo>
                <a:lnTo>
                  <a:pt x="8876183" y="2954315"/>
                </a:lnTo>
                <a:lnTo>
                  <a:pt x="8879620" y="2951305"/>
                </a:lnTo>
                <a:close/>
                <a:moveTo>
                  <a:pt x="8939996" y="2949612"/>
                </a:moveTo>
                <a:lnTo>
                  <a:pt x="8941546" y="2950477"/>
                </a:lnTo>
                <a:lnTo>
                  <a:pt x="8941546" y="2951757"/>
                </a:lnTo>
                <a:lnTo>
                  <a:pt x="8942691" y="2953901"/>
                </a:lnTo>
                <a:lnTo>
                  <a:pt x="8941141" y="2954315"/>
                </a:lnTo>
                <a:lnTo>
                  <a:pt x="8939221" y="2952622"/>
                </a:lnTo>
                <a:lnTo>
                  <a:pt x="8938850" y="2951757"/>
                </a:lnTo>
                <a:lnTo>
                  <a:pt x="8939221" y="2950026"/>
                </a:lnTo>
                <a:close/>
                <a:moveTo>
                  <a:pt x="8970386" y="2947468"/>
                </a:moveTo>
                <a:lnTo>
                  <a:pt x="8971531" y="2947468"/>
                </a:lnTo>
                <a:lnTo>
                  <a:pt x="8977663" y="2957776"/>
                </a:lnTo>
                <a:lnTo>
                  <a:pt x="8977293" y="2959055"/>
                </a:lnTo>
                <a:lnTo>
                  <a:pt x="8976147" y="2960334"/>
                </a:lnTo>
                <a:lnTo>
                  <a:pt x="8975372" y="2963344"/>
                </a:lnTo>
                <a:lnTo>
                  <a:pt x="8976147" y="2965075"/>
                </a:lnTo>
                <a:lnTo>
                  <a:pt x="8977663" y="2965488"/>
                </a:lnTo>
                <a:lnTo>
                  <a:pt x="8980359" y="2969363"/>
                </a:lnTo>
                <a:lnTo>
                  <a:pt x="8981538" y="2973652"/>
                </a:lnTo>
                <a:lnTo>
                  <a:pt x="8981538" y="2975383"/>
                </a:lnTo>
                <a:lnTo>
                  <a:pt x="8982279" y="2977076"/>
                </a:lnTo>
                <a:lnTo>
                  <a:pt x="8981908" y="2981365"/>
                </a:lnTo>
                <a:lnTo>
                  <a:pt x="8984200" y="2986970"/>
                </a:lnTo>
                <a:lnTo>
                  <a:pt x="8984200" y="2990394"/>
                </a:lnTo>
                <a:lnTo>
                  <a:pt x="8983829" y="2991259"/>
                </a:lnTo>
                <a:lnTo>
                  <a:pt x="8983054" y="2990808"/>
                </a:lnTo>
                <a:lnTo>
                  <a:pt x="8979988" y="2983961"/>
                </a:lnTo>
                <a:lnTo>
                  <a:pt x="8976147" y="2981365"/>
                </a:lnTo>
                <a:lnTo>
                  <a:pt x="8976147" y="2980086"/>
                </a:lnTo>
                <a:lnTo>
                  <a:pt x="8972306" y="2975797"/>
                </a:lnTo>
                <a:lnTo>
                  <a:pt x="8970386" y="2969363"/>
                </a:lnTo>
                <a:lnTo>
                  <a:pt x="8968465" y="2957776"/>
                </a:lnTo>
                <a:lnTo>
                  <a:pt x="8969982" y="2954766"/>
                </a:lnTo>
                <a:lnTo>
                  <a:pt x="8966916" y="2949161"/>
                </a:lnTo>
                <a:lnTo>
                  <a:pt x="8967691" y="2947881"/>
                </a:lnTo>
                <a:lnTo>
                  <a:pt x="8968836" y="2947881"/>
                </a:lnTo>
                <a:lnTo>
                  <a:pt x="8969982" y="2947881"/>
                </a:lnTo>
                <a:close/>
                <a:moveTo>
                  <a:pt x="8062186" y="2945737"/>
                </a:moveTo>
                <a:lnTo>
                  <a:pt x="8071788" y="2950026"/>
                </a:lnTo>
                <a:lnTo>
                  <a:pt x="8061040" y="2959055"/>
                </a:lnTo>
                <a:lnTo>
                  <a:pt x="8032200" y="2974067"/>
                </a:lnTo>
                <a:lnTo>
                  <a:pt x="8008750" y="2983961"/>
                </a:lnTo>
                <a:lnTo>
                  <a:pt x="8009121" y="2973653"/>
                </a:lnTo>
                <a:lnTo>
                  <a:pt x="8006830" y="2966768"/>
                </a:lnTo>
                <a:lnTo>
                  <a:pt x="8010671" y="2958604"/>
                </a:lnTo>
                <a:lnTo>
                  <a:pt x="8034120" y="2951305"/>
                </a:lnTo>
                <a:lnTo>
                  <a:pt x="8053325" y="2950026"/>
                </a:lnTo>
                <a:close/>
                <a:moveTo>
                  <a:pt x="5461030" y="2944458"/>
                </a:moveTo>
                <a:lnTo>
                  <a:pt x="5424930" y="2950474"/>
                </a:lnTo>
                <a:lnTo>
                  <a:pt x="5461030" y="2944871"/>
                </a:lnTo>
                <a:lnTo>
                  <a:pt x="5465640" y="2946149"/>
                </a:lnTo>
                <a:close/>
                <a:moveTo>
                  <a:pt x="7953360" y="2939717"/>
                </a:moveTo>
                <a:lnTo>
                  <a:pt x="7948374" y="2958604"/>
                </a:lnTo>
                <a:lnTo>
                  <a:pt x="7906831" y="2968084"/>
                </a:lnTo>
                <a:lnTo>
                  <a:pt x="7871488" y="2963758"/>
                </a:lnTo>
                <a:lnTo>
                  <a:pt x="7872230" y="2951756"/>
                </a:lnTo>
                <a:lnTo>
                  <a:pt x="7893759" y="2944458"/>
                </a:lnTo>
                <a:lnTo>
                  <a:pt x="7910302" y="2954766"/>
                </a:lnTo>
                <a:lnTo>
                  <a:pt x="7928394" y="2952170"/>
                </a:lnTo>
                <a:close/>
                <a:moveTo>
                  <a:pt x="7818424" y="2939717"/>
                </a:moveTo>
                <a:lnTo>
                  <a:pt x="7827655" y="2949160"/>
                </a:lnTo>
                <a:lnTo>
                  <a:pt x="7844569" y="2945737"/>
                </a:lnTo>
                <a:lnTo>
                  <a:pt x="7850330" y="2960786"/>
                </a:lnTo>
                <a:lnTo>
                  <a:pt x="7818424" y="2967219"/>
                </a:lnTo>
                <a:lnTo>
                  <a:pt x="7799556" y="2971922"/>
                </a:lnTo>
                <a:lnTo>
                  <a:pt x="7785338" y="2971508"/>
                </a:lnTo>
                <a:lnTo>
                  <a:pt x="7795715" y="2952170"/>
                </a:lnTo>
                <a:lnTo>
                  <a:pt x="7810708" y="2951756"/>
                </a:lnTo>
                <a:close/>
                <a:moveTo>
                  <a:pt x="5230451" y="2936953"/>
                </a:moveTo>
                <a:lnTo>
                  <a:pt x="5234956" y="2947016"/>
                </a:lnTo>
                <a:lnTo>
                  <a:pt x="5230745" y="2967218"/>
                </a:lnTo>
                <a:lnTo>
                  <a:pt x="5232207" y="2987890"/>
                </a:lnTo>
                <a:lnTo>
                  <a:pt x="5230745" y="2967219"/>
                </a:lnTo>
                <a:lnTo>
                  <a:pt x="5234957" y="2947016"/>
                </a:lnTo>
                <a:close/>
                <a:moveTo>
                  <a:pt x="8885011" y="2935015"/>
                </a:moveTo>
                <a:lnTo>
                  <a:pt x="8887706" y="2936708"/>
                </a:lnTo>
                <a:lnTo>
                  <a:pt x="8887706" y="2941862"/>
                </a:lnTo>
                <a:lnTo>
                  <a:pt x="8888851" y="2943593"/>
                </a:lnTo>
                <a:lnTo>
                  <a:pt x="8891547" y="2944872"/>
                </a:lnTo>
                <a:lnTo>
                  <a:pt x="8893097" y="2947468"/>
                </a:lnTo>
                <a:lnTo>
                  <a:pt x="8894613" y="2953901"/>
                </a:lnTo>
                <a:lnTo>
                  <a:pt x="8893467" y="2956045"/>
                </a:lnTo>
                <a:lnTo>
                  <a:pt x="8892692" y="2956045"/>
                </a:lnTo>
                <a:lnTo>
                  <a:pt x="8892322" y="2957776"/>
                </a:lnTo>
                <a:lnTo>
                  <a:pt x="8890401" y="2954315"/>
                </a:lnTo>
                <a:lnTo>
                  <a:pt x="8887706" y="2953487"/>
                </a:lnTo>
                <a:lnTo>
                  <a:pt x="8886560" y="2951757"/>
                </a:lnTo>
                <a:lnTo>
                  <a:pt x="8885785" y="2947881"/>
                </a:lnTo>
                <a:lnTo>
                  <a:pt x="8885785" y="2945737"/>
                </a:lnTo>
                <a:lnTo>
                  <a:pt x="8884640" y="2945323"/>
                </a:lnTo>
                <a:lnTo>
                  <a:pt x="8880024" y="2945737"/>
                </a:lnTo>
                <a:lnTo>
                  <a:pt x="8878845" y="2947881"/>
                </a:lnTo>
                <a:lnTo>
                  <a:pt x="8876924" y="2947468"/>
                </a:lnTo>
                <a:lnTo>
                  <a:pt x="8876924" y="2945323"/>
                </a:lnTo>
                <a:lnTo>
                  <a:pt x="8877329" y="2943593"/>
                </a:lnTo>
                <a:lnTo>
                  <a:pt x="8879620" y="2941862"/>
                </a:lnTo>
                <a:lnTo>
                  <a:pt x="8880799" y="2939718"/>
                </a:lnTo>
                <a:lnTo>
                  <a:pt x="8883461" y="2936294"/>
                </a:lnTo>
                <a:close/>
                <a:moveTo>
                  <a:pt x="8860415" y="2935015"/>
                </a:moveTo>
                <a:lnTo>
                  <a:pt x="8860786" y="2939718"/>
                </a:lnTo>
                <a:lnTo>
                  <a:pt x="8860415" y="2942727"/>
                </a:lnTo>
                <a:lnTo>
                  <a:pt x="8860011" y="2943179"/>
                </a:lnTo>
                <a:lnTo>
                  <a:pt x="8858866" y="2938852"/>
                </a:lnTo>
                <a:lnTo>
                  <a:pt x="8859236" y="2936708"/>
                </a:lnTo>
                <a:lnTo>
                  <a:pt x="8859236" y="2935429"/>
                </a:lnTo>
                <a:close/>
                <a:moveTo>
                  <a:pt x="8874633" y="2931140"/>
                </a:moveTo>
                <a:lnTo>
                  <a:pt x="8875779" y="2932419"/>
                </a:lnTo>
                <a:lnTo>
                  <a:pt x="8876924" y="2934563"/>
                </a:lnTo>
                <a:lnTo>
                  <a:pt x="8876924" y="2937159"/>
                </a:lnTo>
                <a:lnTo>
                  <a:pt x="8876924" y="2939304"/>
                </a:lnTo>
                <a:lnTo>
                  <a:pt x="8875779" y="2940583"/>
                </a:lnTo>
                <a:lnTo>
                  <a:pt x="8875408" y="2940583"/>
                </a:lnTo>
                <a:lnTo>
                  <a:pt x="8872309" y="2940583"/>
                </a:lnTo>
                <a:lnTo>
                  <a:pt x="8870388" y="2937159"/>
                </a:lnTo>
                <a:lnTo>
                  <a:pt x="8870388" y="2934563"/>
                </a:lnTo>
                <a:lnTo>
                  <a:pt x="8872309" y="2932005"/>
                </a:lnTo>
                <a:close/>
                <a:moveTo>
                  <a:pt x="5141529" y="2931139"/>
                </a:moveTo>
                <a:lnTo>
                  <a:pt x="5141373" y="2931227"/>
                </a:lnTo>
                <a:lnTo>
                  <a:pt x="5155720" y="2936284"/>
                </a:lnTo>
                <a:close/>
                <a:moveTo>
                  <a:pt x="8860786" y="2922111"/>
                </a:moveTo>
                <a:lnTo>
                  <a:pt x="8862706" y="2923427"/>
                </a:lnTo>
                <a:lnTo>
                  <a:pt x="8864627" y="2925986"/>
                </a:lnTo>
                <a:lnTo>
                  <a:pt x="8867322" y="2926851"/>
                </a:lnTo>
                <a:lnTo>
                  <a:pt x="8866547" y="2928582"/>
                </a:lnTo>
                <a:lnTo>
                  <a:pt x="8864256" y="2932419"/>
                </a:lnTo>
                <a:lnTo>
                  <a:pt x="8863481" y="2934150"/>
                </a:lnTo>
                <a:lnTo>
                  <a:pt x="8862706" y="2934563"/>
                </a:lnTo>
                <a:lnTo>
                  <a:pt x="8862336" y="2932419"/>
                </a:lnTo>
                <a:lnTo>
                  <a:pt x="8861190" y="2931554"/>
                </a:lnTo>
                <a:lnTo>
                  <a:pt x="8861932" y="2929409"/>
                </a:lnTo>
                <a:lnTo>
                  <a:pt x="8859236" y="2926437"/>
                </a:lnTo>
                <a:lnTo>
                  <a:pt x="8859236" y="2924255"/>
                </a:lnTo>
                <a:close/>
                <a:moveTo>
                  <a:pt x="8912301" y="2921283"/>
                </a:moveTo>
                <a:lnTo>
                  <a:pt x="8919612" y="2922562"/>
                </a:lnTo>
                <a:lnTo>
                  <a:pt x="8922307" y="2926851"/>
                </a:lnTo>
                <a:lnTo>
                  <a:pt x="8925373" y="2928995"/>
                </a:lnTo>
                <a:lnTo>
                  <a:pt x="8926148" y="2930726"/>
                </a:lnTo>
                <a:lnTo>
                  <a:pt x="8928844" y="2932870"/>
                </a:lnTo>
                <a:lnTo>
                  <a:pt x="8931168" y="2933284"/>
                </a:lnTo>
                <a:lnTo>
                  <a:pt x="8933460" y="2935429"/>
                </a:lnTo>
                <a:lnTo>
                  <a:pt x="8935380" y="2936294"/>
                </a:lnTo>
                <a:lnTo>
                  <a:pt x="8936930" y="2937159"/>
                </a:lnTo>
                <a:lnTo>
                  <a:pt x="8947307" y="2947468"/>
                </a:lnTo>
                <a:lnTo>
                  <a:pt x="8945386" y="2950026"/>
                </a:lnTo>
                <a:lnTo>
                  <a:pt x="8946903" y="2952170"/>
                </a:lnTo>
                <a:lnTo>
                  <a:pt x="8947307" y="2954766"/>
                </a:lnTo>
                <a:lnTo>
                  <a:pt x="8947307" y="2955632"/>
                </a:lnTo>
                <a:lnTo>
                  <a:pt x="8944241" y="2952622"/>
                </a:lnTo>
                <a:lnTo>
                  <a:pt x="8941546" y="2949161"/>
                </a:lnTo>
                <a:lnTo>
                  <a:pt x="8934605" y="2945323"/>
                </a:lnTo>
                <a:lnTo>
                  <a:pt x="8933089" y="2943593"/>
                </a:lnTo>
                <a:lnTo>
                  <a:pt x="8931539" y="2943179"/>
                </a:lnTo>
                <a:lnTo>
                  <a:pt x="8927698" y="2939718"/>
                </a:lnTo>
                <a:lnTo>
                  <a:pt x="8923857" y="2937573"/>
                </a:lnTo>
                <a:lnTo>
                  <a:pt x="8921937" y="2935015"/>
                </a:lnTo>
                <a:lnTo>
                  <a:pt x="8921162" y="2934150"/>
                </a:lnTo>
                <a:lnTo>
                  <a:pt x="8920016" y="2933284"/>
                </a:lnTo>
                <a:lnTo>
                  <a:pt x="8917692" y="2930275"/>
                </a:lnTo>
                <a:lnTo>
                  <a:pt x="8915401" y="2928130"/>
                </a:lnTo>
                <a:lnTo>
                  <a:pt x="8914626" y="2924255"/>
                </a:lnTo>
                <a:lnTo>
                  <a:pt x="8912705" y="2922111"/>
                </a:lnTo>
                <a:close/>
                <a:moveTo>
                  <a:pt x="2658059" y="2913943"/>
                </a:moveTo>
                <a:lnTo>
                  <a:pt x="2658060" y="2913984"/>
                </a:lnTo>
                <a:lnTo>
                  <a:pt x="2650749" y="2919966"/>
                </a:lnTo>
                <a:lnTo>
                  <a:pt x="2650772" y="2920025"/>
                </a:lnTo>
                <a:lnTo>
                  <a:pt x="2650749" y="2919966"/>
                </a:lnTo>
                <a:lnTo>
                  <a:pt x="2658061" y="2913984"/>
                </a:lnTo>
                <a:close/>
                <a:moveTo>
                  <a:pt x="8840402" y="2901080"/>
                </a:moveTo>
                <a:lnTo>
                  <a:pt x="8843502" y="2904090"/>
                </a:lnTo>
                <a:lnTo>
                  <a:pt x="8842727" y="2905369"/>
                </a:lnTo>
                <a:lnTo>
                  <a:pt x="8840402" y="2906686"/>
                </a:lnTo>
                <a:lnTo>
                  <a:pt x="8838482" y="2905369"/>
                </a:lnTo>
                <a:lnTo>
                  <a:pt x="8839257" y="2902811"/>
                </a:lnTo>
                <a:close/>
                <a:moveTo>
                  <a:pt x="5198805" y="2900214"/>
                </a:moveTo>
                <a:lnTo>
                  <a:pt x="5196514" y="2912667"/>
                </a:lnTo>
                <a:lnTo>
                  <a:pt x="5196514" y="2912667"/>
                </a:lnTo>
                <a:lnTo>
                  <a:pt x="5199209" y="2900214"/>
                </a:lnTo>
                <a:close/>
                <a:moveTo>
                  <a:pt x="8861190" y="2889079"/>
                </a:moveTo>
                <a:lnTo>
                  <a:pt x="8864627" y="2889906"/>
                </a:lnTo>
                <a:lnTo>
                  <a:pt x="8868468" y="2894233"/>
                </a:lnTo>
                <a:lnTo>
                  <a:pt x="8875408" y="2898522"/>
                </a:lnTo>
                <a:lnTo>
                  <a:pt x="8877329" y="2900666"/>
                </a:lnTo>
                <a:lnTo>
                  <a:pt x="8878104" y="2906234"/>
                </a:lnTo>
                <a:lnTo>
                  <a:pt x="8879249" y="2907513"/>
                </a:lnTo>
                <a:lnTo>
                  <a:pt x="8882719" y="2911840"/>
                </a:lnTo>
                <a:lnTo>
                  <a:pt x="8884640" y="2913119"/>
                </a:lnTo>
                <a:lnTo>
                  <a:pt x="8885785" y="2913119"/>
                </a:lnTo>
                <a:lnTo>
                  <a:pt x="8886560" y="2913533"/>
                </a:lnTo>
                <a:lnTo>
                  <a:pt x="8887335" y="2914812"/>
                </a:lnTo>
                <a:lnTo>
                  <a:pt x="8885011" y="2916956"/>
                </a:lnTo>
                <a:lnTo>
                  <a:pt x="8882315" y="2915677"/>
                </a:lnTo>
                <a:lnTo>
                  <a:pt x="8881945" y="2914812"/>
                </a:lnTo>
                <a:lnTo>
                  <a:pt x="8881945" y="2913984"/>
                </a:lnTo>
                <a:lnTo>
                  <a:pt x="8880024" y="2913984"/>
                </a:lnTo>
                <a:lnTo>
                  <a:pt x="8876183" y="2913533"/>
                </a:lnTo>
                <a:lnTo>
                  <a:pt x="8871567" y="2908379"/>
                </a:lnTo>
                <a:lnTo>
                  <a:pt x="8866177" y="2898936"/>
                </a:lnTo>
                <a:lnTo>
                  <a:pt x="8861190" y="2894233"/>
                </a:lnTo>
                <a:lnTo>
                  <a:pt x="8860415" y="2892502"/>
                </a:lnTo>
                <a:lnTo>
                  <a:pt x="8860415" y="2889906"/>
                </a:lnTo>
                <a:close/>
                <a:moveTo>
                  <a:pt x="7503134" y="2864587"/>
                </a:moveTo>
                <a:lnTo>
                  <a:pt x="7535815" y="2866731"/>
                </a:lnTo>
                <a:lnTo>
                  <a:pt x="7556940" y="2879635"/>
                </a:lnTo>
                <a:lnTo>
                  <a:pt x="7568092" y="2882608"/>
                </a:lnTo>
                <a:lnTo>
                  <a:pt x="7571563" y="2894647"/>
                </a:lnTo>
                <a:lnTo>
                  <a:pt x="7622707" y="2898070"/>
                </a:lnTo>
                <a:lnTo>
                  <a:pt x="7629243" y="2883924"/>
                </a:lnTo>
                <a:lnTo>
                  <a:pt x="7678467" y="2900666"/>
                </a:lnTo>
                <a:lnTo>
                  <a:pt x="7687294" y="2922562"/>
                </a:lnTo>
                <a:lnTo>
                  <a:pt x="7727287" y="2928581"/>
                </a:lnTo>
                <a:lnTo>
                  <a:pt x="7758823" y="2949160"/>
                </a:lnTo>
                <a:lnTo>
                  <a:pt x="7727287" y="2962065"/>
                </a:lnTo>
                <a:lnTo>
                  <a:pt x="7698817" y="2948333"/>
                </a:lnTo>
                <a:lnTo>
                  <a:pt x="7674222" y="2949612"/>
                </a:lnTo>
                <a:lnTo>
                  <a:pt x="7646527" y="2947016"/>
                </a:lnTo>
                <a:lnTo>
                  <a:pt x="7621561" y="2940583"/>
                </a:lnTo>
                <a:lnTo>
                  <a:pt x="7591171" y="2927716"/>
                </a:lnTo>
                <a:lnTo>
                  <a:pt x="7571563" y="2924255"/>
                </a:lnTo>
                <a:lnTo>
                  <a:pt x="7560040" y="2928581"/>
                </a:lnTo>
                <a:lnTo>
                  <a:pt x="7511961" y="2914812"/>
                </a:lnTo>
                <a:lnTo>
                  <a:pt x="7508121" y="2899801"/>
                </a:lnTo>
                <a:lnTo>
                  <a:pt x="7483525" y="2897656"/>
                </a:lnTo>
                <a:close/>
                <a:moveTo>
                  <a:pt x="8271345" y="2849124"/>
                </a:moveTo>
                <a:lnTo>
                  <a:pt x="8277106" y="2859433"/>
                </a:lnTo>
                <a:lnTo>
                  <a:pt x="8275961" y="2875309"/>
                </a:lnTo>
                <a:lnTo>
                  <a:pt x="8260597" y="2898522"/>
                </a:lnTo>
                <a:lnTo>
                  <a:pt x="8259047" y="2872751"/>
                </a:lnTo>
                <a:lnTo>
                  <a:pt x="8264808" y="2861163"/>
                </a:lnTo>
                <a:close/>
                <a:moveTo>
                  <a:pt x="8815402" y="2835392"/>
                </a:moveTo>
                <a:lnTo>
                  <a:pt x="8817727" y="2845287"/>
                </a:lnTo>
                <a:lnTo>
                  <a:pt x="8825409" y="2853413"/>
                </a:lnTo>
                <a:lnTo>
                  <a:pt x="8837336" y="2874895"/>
                </a:lnTo>
                <a:lnTo>
                  <a:pt x="8848858" y="2886934"/>
                </a:lnTo>
                <a:lnTo>
                  <a:pt x="8844647" y="2896377"/>
                </a:lnTo>
                <a:lnTo>
                  <a:pt x="8836965" y="2899801"/>
                </a:lnTo>
                <a:lnTo>
                  <a:pt x="8826184" y="2886069"/>
                </a:lnTo>
                <a:lnTo>
                  <a:pt x="8815806" y="2864587"/>
                </a:lnTo>
                <a:lnTo>
                  <a:pt x="8811561" y="2838816"/>
                </a:lnTo>
                <a:close/>
                <a:moveTo>
                  <a:pt x="6140058" y="2819064"/>
                </a:moveTo>
                <a:lnTo>
                  <a:pt x="6142383" y="2823391"/>
                </a:lnTo>
                <a:lnTo>
                  <a:pt x="6142383" y="2826814"/>
                </a:lnTo>
                <a:lnTo>
                  <a:pt x="6140833" y="2825535"/>
                </a:lnTo>
                <a:lnTo>
                  <a:pt x="6140463" y="2823391"/>
                </a:lnTo>
                <a:lnTo>
                  <a:pt x="6139317" y="2822074"/>
                </a:lnTo>
                <a:lnTo>
                  <a:pt x="6138138" y="2820795"/>
                </a:lnTo>
                <a:close/>
                <a:moveTo>
                  <a:pt x="4984659" y="2814775"/>
                </a:moveTo>
                <a:lnTo>
                  <a:pt x="4994261" y="2826814"/>
                </a:lnTo>
                <a:lnTo>
                  <a:pt x="4984659" y="2833699"/>
                </a:lnTo>
                <a:lnTo>
                  <a:pt x="4980414" y="2842690"/>
                </a:lnTo>
                <a:lnTo>
                  <a:pt x="4979268" y="2857288"/>
                </a:lnTo>
                <a:lnTo>
                  <a:pt x="4972361" y="2861163"/>
                </a:lnTo>
                <a:lnTo>
                  <a:pt x="4965421" y="2835392"/>
                </a:lnTo>
                <a:lnTo>
                  <a:pt x="4976202" y="2820795"/>
                </a:lnTo>
                <a:close/>
                <a:moveTo>
                  <a:pt x="2484648" y="2811352"/>
                </a:moveTo>
                <a:lnTo>
                  <a:pt x="2484420" y="2811413"/>
                </a:lnTo>
                <a:lnTo>
                  <a:pt x="2495395" y="2815227"/>
                </a:lnTo>
                <a:lnTo>
                  <a:pt x="2507322" y="2832383"/>
                </a:lnTo>
                <a:lnTo>
                  <a:pt x="2495396" y="2815227"/>
                </a:lnTo>
                <a:close/>
                <a:moveTo>
                  <a:pt x="2733395" y="2808342"/>
                </a:moveTo>
                <a:lnTo>
                  <a:pt x="2729958" y="2813948"/>
                </a:lnTo>
                <a:lnTo>
                  <a:pt x="2708025" y="2820381"/>
                </a:lnTo>
                <a:lnTo>
                  <a:pt x="2678039" y="2843142"/>
                </a:lnTo>
                <a:lnTo>
                  <a:pt x="2676119" y="2859433"/>
                </a:lnTo>
                <a:lnTo>
                  <a:pt x="2669953" y="2871020"/>
                </a:lnTo>
                <a:lnTo>
                  <a:pt x="2673423" y="2889492"/>
                </a:lnTo>
                <a:lnTo>
                  <a:pt x="2673392" y="2889513"/>
                </a:lnTo>
                <a:lnTo>
                  <a:pt x="2673424" y="2889492"/>
                </a:lnTo>
                <a:lnTo>
                  <a:pt x="2669954" y="2871020"/>
                </a:lnTo>
                <a:lnTo>
                  <a:pt x="2676120" y="2859432"/>
                </a:lnTo>
                <a:lnTo>
                  <a:pt x="2678040" y="2843142"/>
                </a:lnTo>
                <a:lnTo>
                  <a:pt x="2708026" y="2820381"/>
                </a:lnTo>
                <a:lnTo>
                  <a:pt x="2729959" y="2813948"/>
                </a:lnTo>
                <a:lnTo>
                  <a:pt x="2733395" y="2808342"/>
                </a:lnTo>
                <a:close/>
                <a:moveTo>
                  <a:pt x="8749299" y="2805332"/>
                </a:moveTo>
                <a:lnTo>
                  <a:pt x="8754656" y="2810486"/>
                </a:lnTo>
                <a:lnTo>
                  <a:pt x="8752735" y="2829373"/>
                </a:lnTo>
                <a:lnTo>
                  <a:pt x="8742762" y="2850441"/>
                </a:lnTo>
                <a:lnTo>
                  <a:pt x="8728140" y="2852999"/>
                </a:lnTo>
                <a:lnTo>
                  <a:pt x="8723524" y="2862442"/>
                </a:lnTo>
                <a:lnTo>
                  <a:pt x="8708127" y="2871020"/>
                </a:lnTo>
                <a:lnTo>
                  <a:pt x="8693538" y="2879184"/>
                </a:lnTo>
                <a:lnTo>
                  <a:pt x="8679691" y="2879184"/>
                </a:lnTo>
                <a:lnTo>
                  <a:pt x="8658162" y="2868875"/>
                </a:lnTo>
                <a:lnTo>
                  <a:pt x="8643169" y="2859432"/>
                </a:lnTo>
                <a:lnTo>
                  <a:pt x="8646235" y="2849124"/>
                </a:lnTo>
                <a:lnTo>
                  <a:pt x="8670089" y="2853864"/>
                </a:lnTo>
                <a:lnTo>
                  <a:pt x="8685082" y="2851268"/>
                </a:lnTo>
                <a:lnTo>
                  <a:pt x="8689698" y="2834527"/>
                </a:lnTo>
                <a:lnTo>
                  <a:pt x="8693538" y="2834113"/>
                </a:lnTo>
                <a:lnTo>
                  <a:pt x="8695459" y="2852585"/>
                </a:lnTo>
                <a:lnTo>
                  <a:pt x="8710822" y="2849575"/>
                </a:lnTo>
                <a:lnTo>
                  <a:pt x="8719279" y="2837988"/>
                </a:lnTo>
                <a:lnTo>
                  <a:pt x="8735047" y="2825535"/>
                </a:lnTo>
                <a:lnTo>
                  <a:pt x="8733126" y="2805784"/>
                </a:lnTo>
                <a:close/>
                <a:moveTo>
                  <a:pt x="5434143" y="2780878"/>
                </a:moveTo>
                <a:lnTo>
                  <a:pt x="5428753" y="2835843"/>
                </a:lnTo>
                <a:lnTo>
                  <a:pt x="5436064" y="2855143"/>
                </a:lnTo>
                <a:lnTo>
                  <a:pt x="5431044" y="2869327"/>
                </a:lnTo>
                <a:lnTo>
                  <a:pt x="5439905" y="2893781"/>
                </a:lnTo>
                <a:lnTo>
                  <a:pt x="5456043" y="2912253"/>
                </a:lnTo>
                <a:lnTo>
                  <a:pt x="5459514" y="2931139"/>
                </a:lnTo>
                <a:lnTo>
                  <a:pt x="5466825" y="2940169"/>
                </a:lnTo>
                <a:lnTo>
                  <a:pt x="5465645" y="2946150"/>
                </a:lnTo>
                <a:lnTo>
                  <a:pt x="5465646" y="2946150"/>
                </a:lnTo>
                <a:lnTo>
                  <a:pt x="5463725" y="2953487"/>
                </a:lnTo>
                <a:lnTo>
                  <a:pt x="5472957" y="2956045"/>
                </a:lnTo>
                <a:lnTo>
                  <a:pt x="5478718" y="2963343"/>
                </a:lnTo>
                <a:lnTo>
                  <a:pt x="5483738" y="2961199"/>
                </a:lnTo>
                <a:lnTo>
                  <a:pt x="5481043" y="2955631"/>
                </a:lnTo>
                <a:lnTo>
                  <a:pt x="5482591" y="2956458"/>
                </a:lnTo>
                <a:lnTo>
                  <a:pt x="5481043" y="2955179"/>
                </a:lnTo>
                <a:lnTo>
                  <a:pt x="5467970" y="2920417"/>
                </a:lnTo>
                <a:lnTo>
                  <a:pt x="5466825" y="2899386"/>
                </a:lnTo>
                <a:lnTo>
                  <a:pt x="5444891" y="2876625"/>
                </a:lnTo>
                <a:lnTo>
                  <a:pt x="5451427" y="2863721"/>
                </a:lnTo>
                <a:lnTo>
                  <a:pt x="5446441" y="2849575"/>
                </a:lnTo>
                <a:lnTo>
                  <a:pt x="5447586" y="2834978"/>
                </a:lnTo>
                <a:lnTo>
                  <a:pt x="5442196" y="2830238"/>
                </a:lnTo>
                <a:lnTo>
                  <a:pt x="5443746" y="2815640"/>
                </a:lnTo>
                <a:lnTo>
                  <a:pt x="5443846" y="2815625"/>
                </a:lnTo>
                <a:lnTo>
                  <a:pt x="5444116" y="2814362"/>
                </a:lnTo>
                <a:lnTo>
                  <a:pt x="5434514" y="2781743"/>
                </a:lnTo>
                <a:lnTo>
                  <a:pt x="5434484" y="2781258"/>
                </a:lnTo>
                <a:close/>
                <a:moveTo>
                  <a:pt x="4963871" y="2780426"/>
                </a:moveTo>
                <a:lnTo>
                  <a:pt x="4963856" y="2780440"/>
                </a:lnTo>
                <a:lnTo>
                  <a:pt x="4963871" y="2780427"/>
                </a:lnTo>
                <a:close/>
                <a:moveTo>
                  <a:pt x="8072192" y="2770118"/>
                </a:moveTo>
                <a:lnTo>
                  <a:pt x="8079098" y="2781292"/>
                </a:lnTo>
                <a:lnTo>
                  <a:pt x="8068351" y="2792880"/>
                </a:lnTo>
                <a:lnTo>
                  <a:pt x="8049483" y="2786446"/>
                </a:lnTo>
                <a:lnTo>
                  <a:pt x="8044867" y="2771849"/>
                </a:lnTo>
                <a:close/>
                <a:moveTo>
                  <a:pt x="5427203" y="2759847"/>
                </a:moveTo>
                <a:lnTo>
                  <a:pt x="5427397" y="2760291"/>
                </a:lnTo>
                <a:lnTo>
                  <a:pt x="5444116" y="2762820"/>
                </a:lnTo>
                <a:close/>
                <a:moveTo>
                  <a:pt x="8136779" y="2758982"/>
                </a:moveTo>
                <a:lnTo>
                  <a:pt x="8165990" y="2768426"/>
                </a:lnTo>
                <a:lnTo>
                  <a:pt x="8175222" y="2795024"/>
                </a:lnTo>
                <a:lnTo>
                  <a:pt x="8152547" y="2780878"/>
                </a:lnTo>
                <a:lnTo>
                  <a:pt x="8130243" y="2778282"/>
                </a:lnTo>
                <a:lnTo>
                  <a:pt x="8114846" y="2780427"/>
                </a:lnTo>
                <a:lnTo>
                  <a:pt x="8096416" y="2779148"/>
                </a:lnTo>
                <a:lnTo>
                  <a:pt x="8103323" y="2760675"/>
                </a:lnTo>
                <a:close/>
                <a:moveTo>
                  <a:pt x="5075053" y="2756763"/>
                </a:moveTo>
                <a:lnTo>
                  <a:pt x="5075762" y="2784302"/>
                </a:lnTo>
                <a:lnTo>
                  <a:pt x="5069226" y="2795024"/>
                </a:lnTo>
                <a:lnTo>
                  <a:pt x="5053491" y="2811352"/>
                </a:lnTo>
                <a:lnTo>
                  <a:pt x="5036949" y="2832834"/>
                </a:lnTo>
                <a:lnTo>
                  <a:pt x="5027320" y="2827233"/>
                </a:lnTo>
                <a:lnTo>
                  <a:pt x="5036949" y="2833248"/>
                </a:lnTo>
                <a:lnTo>
                  <a:pt x="5053492" y="2811765"/>
                </a:lnTo>
                <a:lnTo>
                  <a:pt x="5069226" y="2795024"/>
                </a:lnTo>
                <a:lnTo>
                  <a:pt x="5076166" y="2784302"/>
                </a:lnTo>
                <a:close/>
                <a:moveTo>
                  <a:pt x="2752633" y="2756387"/>
                </a:moveTo>
                <a:lnTo>
                  <a:pt x="2735720" y="2791187"/>
                </a:lnTo>
                <a:lnTo>
                  <a:pt x="2735720" y="2791187"/>
                </a:lnTo>
                <a:close/>
                <a:moveTo>
                  <a:pt x="4963130" y="2749088"/>
                </a:moveTo>
                <a:lnTo>
                  <a:pt x="4953898" y="2757703"/>
                </a:lnTo>
                <a:lnTo>
                  <a:pt x="4953898" y="2757703"/>
                </a:lnTo>
                <a:close/>
                <a:moveTo>
                  <a:pt x="8719683" y="2748674"/>
                </a:moveTo>
                <a:lnTo>
                  <a:pt x="8733531" y="2758531"/>
                </a:lnTo>
                <a:lnTo>
                  <a:pt x="8742762" y="2765829"/>
                </a:lnTo>
                <a:lnTo>
                  <a:pt x="8753914" y="2773993"/>
                </a:lnTo>
                <a:lnTo>
                  <a:pt x="8763887" y="2788177"/>
                </a:lnTo>
                <a:lnTo>
                  <a:pt x="8773523" y="2799350"/>
                </a:lnTo>
                <a:lnTo>
                  <a:pt x="8775814" y="2816920"/>
                </a:lnTo>
                <a:lnTo>
                  <a:pt x="8766583" y="2825949"/>
                </a:lnTo>
                <a:lnTo>
                  <a:pt x="8762742" y="2805784"/>
                </a:lnTo>
                <a:lnTo>
                  <a:pt x="8756980" y="2792879"/>
                </a:lnTo>
                <a:lnTo>
                  <a:pt x="8745424" y="2781743"/>
                </a:lnTo>
                <a:lnTo>
                  <a:pt x="8730835" y="2767146"/>
                </a:lnTo>
                <a:lnTo>
                  <a:pt x="8712002" y="2756838"/>
                </a:lnTo>
                <a:close/>
                <a:moveTo>
                  <a:pt x="5452202" y="2743520"/>
                </a:moveTo>
                <a:lnTo>
                  <a:pt x="5466825" y="2745664"/>
                </a:lnTo>
                <a:lnTo>
                  <a:pt x="5466825" y="2745664"/>
                </a:lnTo>
                <a:close/>
                <a:moveTo>
                  <a:pt x="4983884" y="2730201"/>
                </a:moveTo>
                <a:lnTo>
                  <a:pt x="4983878" y="2730232"/>
                </a:lnTo>
                <a:lnTo>
                  <a:pt x="4998102" y="2746078"/>
                </a:lnTo>
                <a:lnTo>
                  <a:pt x="5021552" y="2747809"/>
                </a:lnTo>
                <a:lnTo>
                  <a:pt x="5030008" y="2731481"/>
                </a:lnTo>
                <a:lnTo>
                  <a:pt x="5021551" y="2747808"/>
                </a:lnTo>
                <a:lnTo>
                  <a:pt x="4998102" y="2746078"/>
                </a:lnTo>
                <a:close/>
                <a:moveTo>
                  <a:pt x="5476393" y="2721565"/>
                </a:moveTo>
                <a:lnTo>
                  <a:pt x="5474508" y="2741362"/>
                </a:lnTo>
                <a:lnTo>
                  <a:pt x="5476427" y="2721624"/>
                </a:lnTo>
                <a:close/>
                <a:moveTo>
                  <a:pt x="2768403" y="2716435"/>
                </a:moveTo>
                <a:lnTo>
                  <a:pt x="2768401" y="2716470"/>
                </a:lnTo>
                <a:lnTo>
                  <a:pt x="2758024" y="2810073"/>
                </a:lnTo>
                <a:lnTo>
                  <a:pt x="2758025" y="2810073"/>
                </a:lnTo>
                <a:lnTo>
                  <a:pt x="2768402" y="2716470"/>
                </a:lnTo>
                <a:close/>
                <a:moveTo>
                  <a:pt x="2641537" y="2697146"/>
                </a:moveTo>
                <a:lnTo>
                  <a:pt x="2654590" y="2706575"/>
                </a:lnTo>
                <a:lnTo>
                  <a:pt x="2670728" y="2742241"/>
                </a:lnTo>
                <a:lnTo>
                  <a:pt x="2691019" y="2746510"/>
                </a:lnTo>
                <a:lnTo>
                  <a:pt x="2671132" y="2742241"/>
                </a:lnTo>
                <a:lnTo>
                  <a:pt x="2654589" y="2706162"/>
                </a:lnTo>
                <a:close/>
                <a:moveTo>
                  <a:pt x="5030783" y="2682121"/>
                </a:moveTo>
                <a:lnTo>
                  <a:pt x="5033819" y="2708491"/>
                </a:lnTo>
                <a:lnTo>
                  <a:pt x="5033849" y="2708306"/>
                </a:lnTo>
                <a:close/>
                <a:moveTo>
                  <a:pt x="9152626" y="2679977"/>
                </a:moveTo>
                <a:lnTo>
                  <a:pt x="9152997" y="2679977"/>
                </a:lnTo>
                <a:lnTo>
                  <a:pt x="9153772" y="2679977"/>
                </a:lnTo>
                <a:lnTo>
                  <a:pt x="9153772" y="2681256"/>
                </a:lnTo>
                <a:lnTo>
                  <a:pt x="9152997" y="2682121"/>
                </a:lnTo>
                <a:lnTo>
                  <a:pt x="9152626" y="2681707"/>
                </a:lnTo>
                <a:lnTo>
                  <a:pt x="9152256" y="2681256"/>
                </a:lnTo>
                <a:close/>
                <a:moveTo>
                  <a:pt x="8219830" y="2675688"/>
                </a:moveTo>
                <a:lnTo>
                  <a:pt x="8262888" y="2689834"/>
                </a:lnTo>
                <a:lnTo>
                  <a:pt x="8266729" y="2702738"/>
                </a:lnTo>
                <a:lnTo>
                  <a:pt x="8272895" y="2757703"/>
                </a:lnTo>
                <a:lnTo>
                  <a:pt x="8300589" y="2778282"/>
                </a:lnTo>
                <a:lnTo>
                  <a:pt x="8324039" y="2741789"/>
                </a:lnTo>
                <a:lnTo>
                  <a:pt x="8355541" y="2721210"/>
                </a:lnTo>
                <a:lnTo>
                  <a:pt x="8379766" y="2721210"/>
                </a:lnTo>
                <a:lnTo>
                  <a:pt x="8402474" y="2733212"/>
                </a:lnTo>
                <a:lnTo>
                  <a:pt x="8422083" y="2745664"/>
                </a:lnTo>
                <a:lnTo>
                  <a:pt x="8450923" y="2752098"/>
                </a:lnTo>
                <a:lnTo>
                  <a:pt x="8450923" y="2752097"/>
                </a:lnTo>
                <a:lnTo>
                  <a:pt x="8497047" y="2775724"/>
                </a:lnTo>
                <a:lnTo>
                  <a:pt x="8546271" y="2795024"/>
                </a:lnTo>
                <a:lnTo>
                  <a:pt x="8563959" y="2812631"/>
                </a:lnTo>
                <a:lnTo>
                  <a:pt x="8577807" y="2829824"/>
                </a:lnTo>
                <a:lnTo>
                  <a:pt x="8580873" y="2849575"/>
                </a:lnTo>
                <a:lnTo>
                  <a:pt x="8624335" y="2871020"/>
                </a:lnTo>
                <a:lnTo>
                  <a:pt x="8629692" y="2889078"/>
                </a:lnTo>
                <a:lnTo>
                  <a:pt x="8604726" y="2892502"/>
                </a:lnTo>
                <a:lnTo>
                  <a:pt x="8608938" y="2915677"/>
                </a:lnTo>
                <a:lnTo>
                  <a:pt x="8631613" y="2937573"/>
                </a:lnTo>
                <a:lnTo>
                  <a:pt x="8646235" y="2974066"/>
                </a:lnTo>
                <a:lnTo>
                  <a:pt x="8661632" y="2973201"/>
                </a:lnTo>
                <a:lnTo>
                  <a:pt x="8658937" y="2988250"/>
                </a:lnTo>
                <a:lnTo>
                  <a:pt x="8679320" y="2994269"/>
                </a:lnTo>
                <a:lnTo>
                  <a:pt x="8670459" y="3000702"/>
                </a:lnTo>
                <a:lnTo>
                  <a:pt x="8697379" y="3014848"/>
                </a:lnTo>
                <a:lnTo>
                  <a:pt x="8693538" y="3024743"/>
                </a:lnTo>
                <a:lnTo>
                  <a:pt x="8675446" y="3026887"/>
                </a:lnTo>
                <a:lnTo>
                  <a:pt x="8670089" y="3018309"/>
                </a:lnTo>
                <a:lnTo>
                  <a:pt x="8647010" y="3014434"/>
                </a:lnTo>
                <a:lnTo>
                  <a:pt x="8620461" y="3009280"/>
                </a:lnTo>
                <a:lnTo>
                  <a:pt x="8602031" y="2987798"/>
                </a:lnTo>
                <a:lnTo>
                  <a:pt x="8587779" y="2968912"/>
                </a:lnTo>
                <a:lnTo>
                  <a:pt x="8576257" y="2938852"/>
                </a:lnTo>
                <a:lnTo>
                  <a:pt x="8542801" y="2923841"/>
                </a:lnTo>
                <a:lnTo>
                  <a:pt x="8519351" y="2933284"/>
                </a:lnTo>
                <a:lnTo>
                  <a:pt x="8502067" y="2944872"/>
                </a:lnTo>
                <a:lnTo>
                  <a:pt x="8503213" y="2969777"/>
                </a:lnTo>
                <a:lnTo>
                  <a:pt x="8481279" y="2981816"/>
                </a:lnTo>
                <a:lnTo>
                  <a:pt x="8466286" y="2975797"/>
                </a:lnTo>
                <a:lnTo>
                  <a:pt x="8438996" y="2974931"/>
                </a:lnTo>
                <a:lnTo>
                  <a:pt x="8446307" y="2863307"/>
                </a:lnTo>
                <a:lnTo>
                  <a:pt x="8450923" y="2752101"/>
                </a:lnTo>
                <a:lnTo>
                  <a:pt x="8445903" y="2863308"/>
                </a:lnTo>
                <a:lnTo>
                  <a:pt x="8438996" y="2974518"/>
                </a:lnTo>
                <a:lnTo>
                  <a:pt x="8416692" y="2946602"/>
                </a:lnTo>
                <a:lnTo>
                  <a:pt x="8390176" y="2939717"/>
                </a:lnTo>
                <a:lnTo>
                  <a:pt x="8382461" y="2949612"/>
                </a:lnTo>
                <a:lnTo>
                  <a:pt x="8348634" y="2950477"/>
                </a:lnTo>
                <a:lnTo>
                  <a:pt x="8362077" y="2922562"/>
                </a:lnTo>
                <a:lnTo>
                  <a:pt x="8379766" y="2913119"/>
                </a:lnTo>
                <a:lnTo>
                  <a:pt x="8374779" y="2875760"/>
                </a:lnTo>
                <a:lnTo>
                  <a:pt x="8364031" y="2847431"/>
                </a:lnTo>
                <a:lnTo>
                  <a:pt x="8312887" y="2818651"/>
                </a:lnTo>
                <a:lnTo>
                  <a:pt x="8290954" y="2816092"/>
                </a:lnTo>
                <a:lnTo>
                  <a:pt x="8251365" y="2784302"/>
                </a:lnTo>
                <a:lnTo>
                  <a:pt x="8242909" y="2801044"/>
                </a:lnTo>
                <a:lnTo>
                  <a:pt x="8232902" y="2803639"/>
                </a:lnTo>
                <a:lnTo>
                  <a:pt x="8227141" y="2791187"/>
                </a:lnTo>
                <a:lnTo>
                  <a:pt x="8227512" y="2776138"/>
                </a:lnTo>
                <a:lnTo>
                  <a:pt x="8207128" y="2759396"/>
                </a:lnTo>
                <a:lnTo>
                  <a:pt x="8237147" y="2747395"/>
                </a:lnTo>
                <a:lnTo>
                  <a:pt x="8256352" y="2747809"/>
                </a:lnTo>
                <a:lnTo>
                  <a:pt x="8254431" y="2739231"/>
                </a:lnTo>
                <a:lnTo>
                  <a:pt x="8214439" y="2738780"/>
                </a:lnTo>
                <a:lnTo>
                  <a:pt x="8204433" y="2718614"/>
                </a:lnTo>
                <a:lnTo>
                  <a:pt x="8180208" y="2712181"/>
                </a:lnTo>
                <a:lnTo>
                  <a:pt x="8169460" y="2694988"/>
                </a:lnTo>
                <a:lnTo>
                  <a:pt x="8205982" y="2687275"/>
                </a:lnTo>
                <a:close/>
                <a:moveTo>
                  <a:pt x="2615372" y="2664966"/>
                </a:moveTo>
                <a:lnTo>
                  <a:pt x="2615106" y="2665090"/>
                </a:lnTo>
                <a:lnTo>
                  <a:pt x="2633047" y="2681244"/>
                </a:lnTo>
                <a:close/>
                <a:moveTo>
                  <a:pt x="5124719" y="2655180"/>
                </a:moveTo>
                <a:lnTo>
                  <a:pt x="5121145" y="2664965"/>
                </a:lnTo>
                <a:lnTo>
                  <a:pt x="5119999" y="2677832"/>
                </a:lnTo>
                <a:lnTo>
                  <a:pt x="5117304" y="2688554"/>
                </a:lnTo>
                <a:lnTo>
                  <a:pt x="5099616" y="2705296"/>
                </a:lnTo>
                <a:lnTo>
                  <a:pt x="5086914" y="2722489"/>
                </a:lnTo>
                <a:lnTo>
                  <a:pt x="5075021" y="2755521"/>
                </a:lnTo>
                <a:lnTo>
                  <a:pt x="5075032" y="2755942"/>
                </a:lnTo>
                <a:lnTo>
                  <a:pt x="5086914" y="2722489"/>
                </a:lnTo>
                <a:lnTo>
                  <a:pt x="5099616" y="2705296"/>
                </a:lnTo>
                <a:lnTo>
                  <a:pt x="5117304" y="2688554"/>
                </a:lnTo>
                <a:lnTo>
                  <a:pt x="5120370" y="2677832"/>
                </a:lnTo>
                <a:lnTo>
                  <a:pt x="5121145" y="2664965"/>
                </a:lnTo>
                <a:close/>
                <a:moveTo>
                  <a:pt x="5544081" y="2652061"/>
                </a:moveTo>
                <a:lnTo>
                  <a:pt x="5532558" y="2660225"/>
                </a:lnTo>
                <a:lnTo>
                  <a:pt x="5515645" y="2664966"/>
                </a:lnTo>
                <a:lnTo>
                  <a:pt x="5503347" y="2685131"/>
                </a:lnTo>
                <a:lnTo>
                  <a:pt x="5504863" y="2698449"/>
                </a:lnTo>
                <a:lnTo>
                  <a:pt x="5477708" y="2698040"/>
                </a:lnTo>
                <a:lnTo>
                  <a:pt x="5504492" y="2698449"/>
                </a:lnTo>
                <a:lnTo>
                  <a:pt x="5503717" y="2718614"/>
                </a:lnTo>
                <a:lnTo>
                  <a:pt x="5498327" y="2743106"/>
                </a:lnTo>
                <a:lnTo>
                  <a:pt x="5506042" y="2755972"/>
                </a:lnTo>
                <a:lnTo>
                  <a:pt x="5517935" y="2748222"/>
                </a:lnTo>
                <a:lnTo>
                  <a:pt x="5533332" y="2746078"/>
                </a:lnTo>
                <a:lnTo>
                  <a:pt x="5536803" y="2750404"/>
                </a:lnTo>
                <a:lnTo>
                  <a:pt x="5552166" y="2741789"/>
                </a:lnTo>
                <a:lnTo>
                  <a:pt x="5541789" y="2730201"/>
                </a:lnTo>
                <a:lnTo>
                  <a:pt x="5550616" y="2714325"/>
                </a:lnTo>
                <a:lnTo>
                  <a:pt x="5564093" y="2699276"/>
                </a:lnTo>
                <a:lnTo>
                  <a:pt x="5661189" y="2769166"/>
                </a:lnTo>
                <a:lnTo>
                  <a:pt x="5564464" y="2699277"/>
                </a:lnTo>
                <a:lnTo>
                  <a:pt x="5566384" y="2674409"/>
                </a:lnTo>
                <a:lnTo>
                  <a:pt x="5559477" y="2661505"/>
                </a:lnTo>
                <a:lnTo>
                  <a:pt x="5559477" y="2661504"/>
                </a:lnTo>
                <a:lnTo>
                  <a:pt x="5557928" y="2658495"/>
                </a:lnTo>
                <a:close/>
                <a:moveTo>
                  <a:pt x="4822770" y="2649503"/>
                </a:moveTo>
                <a:lnTo>
                  <a:pt x="4824690" y="2649503"/>
                </a:lnTo>
                <a:lnTo>
                  <a:pt x="4826240" y="2652062"/>
                </a:lnTo>
                <a:lnTo>
                  <a:pt x="4826240" y="2655071"/>
                </a:lnTo>
                <a:lnTo>
                  <a:pt x="4823545" y="2659360"/>
                </a:lnTo>
                <a:lnTo>
                  <a:pt x="4821253" y="2661956"/>
                </a:lnTo>
                <a:lnTo>
                  <a:pt x="4819704" y="2660639"/>
                </a:lnTo>
                <a:lnTo>
                  <a:pt x="4819299" y="2659360"/>
                </a:lnTo>
                <a:lnTo>
                  <a:pt x="4818929" y="2655485"/>
                </a:lnTo>
                <a:lnTo>
                  <a:pt x="4818929" y="2653792"/>
                </a:lnTo>
                <a:lnTo>
                  <a:pt x="4820479" y="2651648"/>
                </a:lnTo>
                <a:close/>
                <a:moveTo>
                  <a:pt x="2583061" y="2649052"/>
                </a:moveTo>
                <a:lnTo>
                  <a:pt x="2575380" y="2654206"/>
                </a:lnTo>
                <a:lnTo>
                  <a:pt x="2583062" y="2649052"/>
                </a:lnTo>
                <a:close/>
                <a:moveTo>
                  <a:pt x="2767996" y="2639195"/>
                </a:moveTo>
                <a:lnTo>
                  <a:pt x="2752633" y="2644763"/>
                </a:lnTo>
                <a:lnTo>
                  <a:pt x="2752633" y="2669255"/>
                </a:lnTo>
                <a:lnTo>
                  <a:pt x="2764560" y="2682121"/>
                </a:lnTo>
                <a:lnTo>
                  <a:pt x="2764573" y="2682177"/>
                </a:lnTo>
                <a:lnTo>
                  <a:pt x="2764561" y="2682121"/>
                </a:lnTo>
                <a:lnTo>
                  <a:pt x="2752634" y="2669254"/>
                </a:lnTo>
                <a:lnTo>
                  <a:pt x="2752634" y="2644763"/>
                </a:lnTo>
                <a:close/>
                <a:moveTo>
                  <a:pt x="2878373" y="2625877"/>
                </a:moveTo>
                <a:lnTo>
                  <a:pt x="2878372" y="2625877"/>
                </a:lnTo>
                <a:lnTo>
                  <a:pt x="2873352" y="2636185"/>
                </a:lnTo>
                <a:close/>
                <a:moveTo>
                  <a:pt x="3066002" y="2613010"/>
                </a:moveTo>
                <a:lnTo>
                  <a:pt x="3062532" y="2619857"/>
                </a:lnTo>
                <a:lnTo>
                  <a:pt x="3062533" y="2619857"/>
                </a:lnTo>
                <a:lnTo>
                  <a:pt x="3066003" y="2613010"/>
                </a:lnTo>
                <a:close/>
                <a:moveTo>
                  <a:pt x="8021822" y="2606990"/>
                </a:moveTo>
                <a:lnTo>
                  <a:pt x="8026438" y="2614703"/>
                </a:lnTo>
                <a:lnTo>
                  <a:pt x="8005279" y="2648638"/>
                </a:lnTo>
                <a:lnTo>
                  <a:pt x="7984525" y="2655485"/>
                </a:lnTo>
                <a:lnTo>
                  <a:pt x="7958751" y="2648638"/>
                </a:lnTo>
                <a:lnTo>
                  <a:pt x="7914142" y="2649917"/>
                </a:lnTo>
                <a:lnTo>
                  <a:pt x="7890322" y="2655485"/>
                </a:lnTo>
                <a:lnTo>
                  <a:pt x="7886077" y="2681256"/>
                </a:lnTo>
                <a:lnTo>
                  <a:pt x="7910302" y="2711316"/>
                </a:lnTo>
                <a:lnTo>
                  <a:pt x="7924924" y="2695853"/>
                </a:lnTo>
                <a:lnTo>
                  <a:pt x="7975664" y="2684266"/>
                </a:lnTo>
                <a:lnTo>
                  <a:pt x="7972969" y="2700142"/>
                </a:lnTo>
                <a:lnTo>
                  <a:pt x="7961446" y="2694988"/>
                </a:lnTo>
                <a:lnTo>
                  <a:pt x="7949148" y="2715191"/>
                </a:lnTo>
                <a:lnTo>
                  <a:pt x="7924924" y="2728509"/>
                </a:lnTo>
                <a:lnTo>
                  <a:pt x="7949519" y="2771849"/>
                </a:lnTo>
                <a:lnTo>
                  <a:pt x="7944128" y="2783888"/>
                </a:lnTo>
                <a:lnTo>
                  <a:pt x="7966837" y="2823391"/>
                </a:lnTo>
                <a:lnTo>
                  <a:pt x="7965287" y="2845287"/>
                </a:lnTo>
                <a:lnTo>
                  <a:pt x="7950665" y="2855595"/>
                </a:lnTo>
                <a:lnTo>
                  <a:pt x="7940288" y="2843970"/>
                </a:lnTo>
                <a:lnTo>
                  <a:pt x="7954910" y="2816092"/>
                </a:lnTo>
                <a:lnTo>
                  <a:pt x="7927990" y="2828959"/>
                </a:lnTo>
                <a:lnTo>
                  <a:pt x="7921824" y="2819516"/>
                </a:lnTo>
                <a:lnTo>
                  <a:pt x="7925699" y="2806198"/>
                </a:lnTo>
                <a:lnTo>
                  <a:pt x="7906831" y="2786446"/>
                </a:lnTo>
                <a:lnTo>
                  <a:pt x="7910302" y="2752963"/>
                </a:lnTo>
                <a:lnTo>
                  <a:pt x="7891838" y="2763271"/>
                </a:lnTo>
                <a:lnTo>
                  <a:pt x="7893018" y="2803188"/>
                </a:lnTo>
                <a:lnTo>
                  <a:pt x="7891468" y="2851720"/>
                </a:lnTo>
                <a:lnTo>
                  <a:pt x="7874150" y="2857288"/>
                </a:lnTo>
                <a:lnTo>
                  <a:pt x="7862998" y="2846980"/>
                </a:lnTo>
                <a:lnTo>
                  <a:pt x="7872230" y="2815227"/>
                </a:lnTo>
                <a:lnTo>
                  <a:pt x="7869164" y="2782571"/>
                </a:lnTo>
                <a:lnTo>
                  <a:pt x="7858382" y="2782157"/>
                </a:lnTo>
                <a:lnTo>
                  <a:pt x="7850701" y="2758982"/>
                </a:lnTo>
                <a:lnTo>
                  <a:pt x="7862257" y="2736635"/>
                </a:lnTo>
                <a:lnTo>
                  <a:pt x="7866468" y="2709585"/>
                </a:lnTo>
                <a:lnTo>
                  <a:pt x="7880316" y="2658081"/>
                </a:lnTo>
                <a:lnTo>
                  <a:pt x="7886077" y="2644349"/>
                </a:lnTo>
                <a:lnTo>
                  <a:pt x="7908752" y="2618578"/>
                </a:lnTo>
                <a:lnTo>
                  <a:pt x="7929910" y="2628435"/>
                </a:lnTo>
                <a:lnTo>
                  <a:pt x="7964141" y="2633589"/>
                </a:lnTo>
                <a:lnTo>
                  <a:pt x="7995273" y="2631896"/>
                </a:lnTo>
                <a:close/>
                <a:moveTo>
                  <a:pt x="3086742" y="2606132"/>
                </a:moveTo>
                <a:lnTo>
                  <a:pt x="3074088" y="2611694"/>
                </a:lnTo>
                <a:lnTo>
                  <a:pt x="3066014" y="2613008"/>
                </a:lnTo>
                <a:lnTo>
                  <a:pt x="3074089" y="2612144"/>
                </a:lnTo>
                <a:close/>
                <a:moveTo>
                  <a:pt x="4844299" y="2605260"/>
                </a:moveTo>
                <a:lnTo>
                  <a:pt x="4844703" y="2606125"/>
                </a:lnTo>
                <a:lnTo>
                  <a:pt x="4845478" y="2606539"/>
                </a:lnTo>
                <a:lnTo>
                  <a:pt x="4845478" y="2607405"/>
                </a:lnTo>
                <a:lnTo>
                  <a:pt x="4844299" y="2609549"/>
                </a:lnTo>
                <a:lnTo>
                  <a:pt x="4843524" y="2610866"/>
                </a:lnTo>
                <a:lnTo>
                  <a:pt x="4842378" y="2609549"/>
                </a:lnTo>
                <a:lnTo>
                  <a:pt x="4842008" y="2608721"/>
                </a:lnTo>
                <a:lnTo>
                  <a:pt x="4843524" y="2606125"/>
                </a:lnTo>
                <a:close/>
                <a:moveTo>
                  <a:pt x="2758394" y="2604846"/>
                </a:moveTo>
                <a:lnTo>
                  <a:pt x="2758394" y="2625877"/>
                </a:lnTo>
                <a:lnTo>
                  <a:pt x="2774162" y="2629752"/>
                </a:lnTo>
                <a:lnTo>
                  <a:pt x="2773387" y="2642618"/>
                </a:lnTo>
                <a:lnTo>
                  <a:pt x="2773388" y="2642618"/>
                </a:lnTo>
                <a:lnTo>
                  <a:pt x="2774163" y="2629751"/>
                </a:lnTo>
                <a:lnTo>
                  <a:pt x="2758395" y="2625876"/>
                </a:lnTo>
                <a:lnTo>
                  <a:pt x="2758395" y="2604846"/>
                </a:lnTo>
                <a:close/>
                <a:moveTo>
                  <a:pt x="3032988" y="2602319"/>
                </a:moveTo>
                <a:lnTo>
                  <a:pt x="3049460" y="2618578"/>
                </a:lnTo>
                <a:lnTo>
                  <a:pt x="3062505" y="2619854"/>
                </a:lnTo>
                <a:lnTo>
                  <a:pt x="3049459" y="2618165"/>
                </a:lnTo>
                <a:close/>
                <a:moveTo>
                  <a:pt x="4995410" y="2600566"/>
                </a:moveTo>
                <a:lnTo>
                  <a:pt x="5002347" y="2618578"/>
                </a:lnTo>
                <a:lnTo>
                  <a:pt x="5022731" y="2615568"/>
                </a:lnTo>
                <a:lnTo>
                  <a:pt x="5002347" y="2618164"/>
                </a:lnTo>
                <a:close/>
                <a:moveTo>
                  <a:pt x="2912974" y="2597961"/>
                </a:moveTo>
                <a:lnTo>
                  <a:pt x="2912974" y="2597961"/>
                </a:lnTo>
                <a:lnTo>
                  <a:pt x="2909908" y="2612558"/>
                </a:lnTo>
                <a:lnTo>
                  <a:pt x="2909908" y="2612558"/>
                </a:lnTo>
                <a:close/>
                <a:moveTo>
                  <a:pt x="3095213" y="2596682"/>
                </a:moveTo>
                <a:lnTo>
                  <a:pt x="3086762" y="2606120"/>
                </a:lnTo>
                <a:lnTo>
                  <a:pt x="3095214" y="2597096"/>
                </a:lnTo>
                <a:lnTo>
                  <a:pt x="3110181" y="2599687"/>
                </a:lnTo>
                <a:close/>
                <a:moveTo>
                  <a:pt x="2819916" y="2593673"/>
                </a:moveTo>
                <a:lnTo>
                  <a:pt x="2810685" y="2605711"/>
                </a:lnTo>
                <a:lnTo>
                  <a:pt x="2810685" y="2605711"/>
                </a:lnTo>
                <a:lnTo>
                  <a:pt x="2819916" y="2593673"/>
                </a:lnTo>
                <a:close/>
                <a:moveTo>
                  <a:pt x="8098707" y="2588970"/>
                </a:moveTo>
                <a:lnTo>
                  <a:pt x="8101032" y="2607404"/>
                </a:lnTo>
                <a:lnTo>
                  <a:pt x="8116766" y="2610866"/>
                </a:lnTo>
                <a:lnTo>
                  <a:pt x="8119866" y="2625011"/>
                </a:lnTo>
                <a:lnTo>
                  <a:pt x="8118720" y="2654206"/>
                </a:lnTo>
                <a:lnTo>
                  <a:pt x="8104873" y="2651196"/>
                </a:lnTo>
                <a:lnTo>
                  <a:pt x="8100628" y="2672264"/>
                </a:lnTo>
                <a:lnTo>
                  <a:pt x="8111780" y="2689834"/>
                </a:lnTo>
                <a:lnTo>
                  <a:pt x="8104098" y="2694160"/>
                </a:lnTo>
                <a:lnTo>
                  <a:pt x="8093316" y="2672678"/>
                </a:lnTo>
                <a:lnTo>
                  <a:pt x="8085264" y="2628435"/>
                </a:lnTo>
                <a:lnTo>
                  <a:pt x="8089880" y="2600971"/>
                </a:lnTo>
                <a:close/>
                <a:moveTo>
                  <a:pt x="2932880" y="2588141"/>
                </a:moveTo>
                <a:lnTo>
                  <a:pt x="2912975" y="2597961"/>
                </a:lnTo>
                <a:lnTo>
                  <a:pt x="2932954" y="2588518"/>
                </a:lnTo>
                <a:close/>
                <a:moveTo>
                  <a:pt x="5486029" y="2587653"/>
                </a:moveTo>
                <a:lnTo>
                  <a:pt x="5477202" y="2600105"/>
                </a:lnTo>
                <a:lnTo>
                  <a:pt x="5466825" y="2609135"/>
                </a:lnTo>
                <a:lnTo>
                  <a:pt x="5456414" y="2626742"/>
                </a:lnTo>
                <a:lnTo>
                  <a:pt x="5450653" y="2643032"/>
                </a:lnTo>
                <a:lnTo>
                  <a:pt x="5449507" y="2670533"/>
                </a:lnTo>
                <a:lnTo>
                  <a:pt x="5442971" y="2683400"/>
                </a:lnTo>
                <a:lnTo>
                  <a:pt x="5442600" y="2709171"/>
                </a:lnTo>
                <a:lnTo>
                  <a:pt x="5442600" y="2709171"/>
                </a:lnTo>
                <a:lnTo>
                  <a:pt x="5443342" y="2683400"/>
                </a:lnTo>
                <a:lnTo>
                  <a:pt x="5449507" y="2670534"/>
                </a:lnTo>
                <a:lnTo>
                  <a:pt x="5450653" y="2643032"/>
                </a:lnTo>
                <a:lnTo>
                  <a:pt x="5456818" y="2627156"/>
                </a:lnTo>
                <a:lnTo>
                  <a:pt x="5466825" y="2609135"/>
                </a:lnTo>
                <a:lnTo>
                  <a:pt x="5477202" y="2600106"/>
                </a:lnTo>
                <a:close/>
                <a:moveTo>
                  <a:pt x="2829501" y="2585931"/>
                </a:moveTo>
                <a:lnTo>
                  <a:pt x="2829518" y="2585960"/>
                </a:lnTo>
                <a:lnTo>
                  <a:pt x="2837604" y="2620309"/>
                </a:lnTo>
                <a:lnTo>
                  <a:pt x="2832618" y="2624598"/>
                </a:lnTo>
                <a:lnTo>
                  <a:pt x="2827609" y="2604438"/>
                </a:lnTo>
                <a:lnTo>
                  <a:pt x="2832214" y="2625011"/>
                </a:lnTo>
                <a:lnTo>
                  <a:pt x="2837605" y="2620722"/>
                </a:lnTo>
                <a:lnTo>
                  <a:pt x="2852193" y="2638700"/>
                </a:lnTo>
                <a:lnTo>
                  <a:pt x="2837605" y="2620309"/>
                </a:lnTo>
                <a:lnTo>
                  <a:pt x="2829519" y="2585960"/>
                </a:lnTo>
                <a:close/>
                <a:moveTo>
                  <a:pt x="3219248" y="2584449"/>
                </a:moveTo>
                <a:lnTo>
                  <a:pt x="3214416" y="2590248"/>
                </a:lnTo>
                <a:lnTo>
                  <a:pt x="3201344" y="2593258"/>
                </a:lnTo>
                <a:lnTo>
                  <a:pt x="3201344" y="2593258"/>
                </a:lnTo>
                <a:lnTo>
                  <a:pt x="3214416" y="2590662"/>
                </a:lnTo>
                <a:close/>
                <a:moveTo>
                  <a:pt x="4993891" y="2584229"/>
                </a:moveTo>
                <a:lnTo>
                  <a:pt x="4997327" y="2585508"/>
                </a:lnTo>
                <a:lnTo>
                  <a:pt x="4995407" y="2600557"/>
                </a:lnTo>
                <a:lnTo>
                  <a:pt x="4997327" y="2585508"/>
                </a:lnTo>
                <a:close/>
                <a:moveTo>
                  <a:pt x="3191756" y="2582088"/>
                </a:moveTo>
                <a:lnTo>
                  <a:pt x="3197503" y="2583364"/>
                </a:lnTo>
                <a:lnTo>
                  <a:pt x="3201339" y="2593247"/>
                </a:lnTo>
                <a:lnTo>
                  <a:pt x="3197873" y="2583364"/>
                </a:lnTo>
                <a:close/>
                <a:moveTo>
                  <a:pt x="3191741" y="2582085"/>
                </a:moveTo>
                <a:lnTo>
                  <a:pt x="3183285" y="2591527"/>
                </a:lnTo>
                <a:lnTo>
                  <a:pt x="3183285" y="2591528"/>
                </a:lnTo>
                <a:lnTo>
                  <a:pt x="3191742" y="2582085"/>
                </a:lnTo>
                <a:close/>
                <a:moveTo>
                  <a:pt x="3132139" y="2577796"/>
                </a:moveTo>
                <a:lnTo>
                  <a:pt x="3129814" y="2587239"/>
                </a:lnTo>
                <a:lnTo>
                  <a:pt x="3134060" y="2594124"/>
                </a:lnTo>
                <a:lnTo>
                  <a:pt x="3131735" y="2601422"/>
                </a:lnTo>
                <a:lnTo>
                  <a:pt x="3131736" y="2601422"/>
                </a:lnTo>
                <a:lnTo>
                  <a:pt x="3134061" y="2594124"/>
                </a:lnTo>
                <a:lnTo>
                  <a:pt x="3129816" y="2587239"/>
                </a:lnTo>
                <a:lnTo>
                  <a:pt x="3132141" y="2577796"/>
                </a:lnTo>
                <a:close/>
                <a:moveTo>
                  <a:pt x="3156364" y="2576930"/>
                </a:moveTo>
                <a:lnTo>
                  <a:pt x="3143292" y="2580805"/>
                </a:lnTo>
                <a:lnTo>
                  <a:pt x="3143293" y="2580805"/>
                </a:lnTo>
                <a:lnTo>
                  <a:pt x="3156364" y="2576931"/>
                </a:lnTo>
                <a:close/>
                <a:moveTo>
                  <a:pt x="5073471" y="2576064"/>
                </a:moveTo>
                <a:lnTo>
                  <a:pt x="5073471" y="2576065"/>
                </a:lnTo>
                <a:lnTo>
                  <a:pt x="5076537" y="2585508"/>
                </a:lnTo>
                <a:lnTo>
                  <a:pt x="5076537" y="2585507"/>
                </a:lnTo>
                <a:close/>
                <a:moveTo>
                  <a:pt x="3024514" y="2568908"/>
                </a:moveTo>
                <a:lnTo>
                  <a:pt x="3024461" y="2569218"/>
                </a:lnTo>
                <a:lnTo>
                  <a:pt x="3031329" y="2586639"/>
                </a:lnTo>
                <a:close/>
                <a:moveTo>
                  <a:pt x="3180774" y="2557555"/>
                </a:moveTo>
                <a:lnTo>
                  <a:pt x="3178263" y="2570046"/>
                </a:lnTo>
                <a:lnTo>
                  <a:pt x="3171728" y="2584642"/>
                </a:lnTo>
                <a:lnTo>
                  <a:pt x="3171728" y="2584642"/>
                </a:lnTo>
                <a:lnTo>
                  <a:pt x="3178668" y="2569632"/>
                </a:lnTo>
                <a:close/>
                <a:moveTo>
                  <a:pt x="6625694" y="2550746"/>
                </a:moveTo>
                <a:lnTo>
                  <a:pt x="6626065" y="2550746"/>
                </a:lnTo>
                <a:lnTo>
                  <a:pt x="6626469" y="2551160"/>
                </a:lnTo>
                <a:lnTo>
                  <a:pt x="6626469" y="2552476"/>
                </a:lnTo>
                <a:lnTo>
                  <a:pt x="6626065" y="2552890"/>
                </a:lnTo>
                <a:lnTo>
                  <a:pt x="6624919" y="2552890"/>
                </a:lnTo>
                <a:lnTo>
                  <a:pt x="6624919" y="2552476"/>
                </a:lnTo>
                <a:lnTo>
                  <a:pt x="6624919" y="2552025"/>
                </a:lnTo>
                <a:close/>
                <a:moveTo>
                  <a:pt x="5141777" y="2545489"/>
                </a:moveTo>
                <a:lnTo>
                  <a:pt x="5140383" y="2564064"/>
                </a:lnTo>
                <a:lnTo>
                  <a:pt x="5132667" y="2582499"/>
                </a:lnTo>
                <a:lnTo>
                  <a:pt x="5127310" y="2603981"/>
                </a:lnTo>
                <a:lnTo>
                  <a:pt x="5123840" y="2634040"/>
                </a:lnTo>
                <a:lnTo>
                  <a:pt x="5125390" y="2653340"/>
                </a:lnTo>
                <a:lnTo>
                  <a:pt x="5124211" y="2634040"/>
                </a:lnTo>
                <a:lnTo>
                  <a:pt x="5127311" y="2603980"/>
                </a:lnTo>
                <a:lnTo>
                  <a:pt x="5132668" y="2582498"/>
                </a:lnTo>
                <a:lnTo>
                  <a:pt x="5140383" y="2564064"/>
                </a:lnTo>
                <a:close/>
                <a:moveTo>
                  <a:pt x="5476410" y="2543431"/>
                </a:moveTo>
                <a:lnTo>
                  <a:pt x="5474877" y="2583364"/>
                </a:lnTo>
                <a:lnTo>
                  <a:pt x="5476427" y="2543447"/>
                </a:lnTo>
                <a:close/>
                <a:moveTo>
                  <a:pt x="2826064" y="2542142"/>
                </a:moveTo>
                <a:lnTo>
                  <a:pt x="2826081" y="2542168"/>
                </a:lnTo>
                <a:lnTo>
                  <a:pt x="2827227" y="2550295"/>
                </a:lnTo>
                <a:lnTo>
                  <a:pt x="2827192" y="2550336"/>
                </a:lnTo>
                <a:lnTo>
                  <a:pt x="2827228" y="2550295"/>
                </a:lnTo>
                <a:lnTo>
                  <a:pt x="2826082" y="2542168"/>
                </a:lnTo>
                <a:close/>
                <a:moveTo>
                  <a:pt x="5106152" y="2535696"/>
                </a:moveTo>
                <a:lnTo>
                  <a:pt x="5106147" y="2535703"/>
                </a:lnTo>
                <a:lnTo>
                  <a:pt x="5106152" y="2535697"/>
                </a:lnTo>
                <a:lnTo>
                  <a:pt x="5124615" y="2541717"/>
                </a:lnTo>
                <a:lnTo>
                  <a:pt x="5141899" y="2543861"/>
                </a:lnTo>
                <a:lnTo>
                  <a:pt x="5141899" y="2543861"/>
                </a:lnTo>
                <a:lnTo>
                  <a:pt x="5141899" y="2543860"/>
                </a:lnTo>
                <a:lnTo>
                  <a:pt x="5124616" y="2541716"/>
                </a:lnTo>
                <a:close/>
                <a:moveTo>
                  <a:pt x="5487175" y="2534004"/>
                </a:moveTo>
                <a:lnTo>
                  <a:pt x="5487175" y="2534004"/>
                </a:lnTo>
                <a:lnTo>
                  <a:pt x="5504122" y="2541717"/>
                </a:lnTo>
                <a:close/>
                <a:moveTo>
                  <a:pt x="5049616" y="2531853"/>
                </a:moveTo>
                <a:lnTo>
                  <a:pt x="5049617" y="2531860"/>
                </a:lnTo>
                <a:lnTo>
                  <a:pt x="5059624" y="2549015"/>
                </a:lnTo>
                <a:lnTo>
                  <a:pt x="5059655" y="2549044"/>
                </a:lnTo>
                <a:lnTo>
                  <a:pt x="5059624" y="2549014"/>
                </a:lnTo>
                <a:lnTo>
                  <a:pt x="5049617" y="2531859"/>
                </a:lnTo>
                <a:close/>
                <a:moveTo>
                  <a:pt x="3077525" y="2524561"/>
                </a:moveTo>
                <a:lnTo>
                  <a:pt x="3077525" y="2524561"/>
                </a:lnTo>
                <a:lnTo>
                  <a:pt x="3089081" y="2549016"/>
                </a:lnTo>
                <a:lnTo>
                  <a:pt x="3089091" y="2549016"/>
                </a:lnTo>
                <a:lnTo>
                  <a:pt x="3089081" y="2549015"/>
                </a:lnTo>
                <a:close/>
                <a:moveTo>
                  <a:pt x="2899497" y="2521552"/>
                </a:moveTo>
                <a:lnTo>
                  <a:pt x="2894881" y="2524975"/>
                </a:lnTo>
                <a:lnTo>
                  <a:pt x="2906437" y="2533553"/>
                </a:lnTo>
                <a:lnTo>
                  <a:pt x="2904888" y="2556766"/>
                </a:lnTo>
                <a:lnTo>
                  <a:pt x="2908358" y="2578210"/>
                </a:lnTo>
                <a:lnTo>
                  <a:pt x="2931437" y="2580806"/>
                </a:lnTo>
                <a:lnTo>
                  <a:pt x="2931449" y="2580863"/>
                </a:lnTo>
                <a:lnTo>
                  <a:pt x="2931437" y="2580805"/>
                </a:lnTo>
                <a:lnTo>
                  <a:pt x="2908358" y="2578210"/>
                </a:lnTo>
                <a:lnTo>
                  <a:pt x="2904888" y="2556765"/>
                </a:lnTo>
                <a:lnTo>
                  <a:pt x="2906438" y="2533553"/>
                </a:lnTo>
                <a:lnTo>
                  <a:pt x="2894882" y="2524975"/>
                </a:lnTo>
                <a:lnTo>
                  <a:pt x="2899497" y="2521965"/>
                </a:lnTo>
                <a:lnTo>
                  <a:pt x="2919881" y="2526254"/>
                </a:lnTo>
                <a:lnTo>
                  <a:pt x="2941040" y="2534869"/>
                </a:lnTo>
                <a:lnTo>
                  <a:pt x="2949124" y="2526707"/>
                </a:lnTo>
                <a:lnTo>
                  <a:pt x="2941039" y="2534418"/>
                </a:lnTo>
                <a:lnTo>
                  <a:pt x="2919881" y="2525841"/>
                </a:lnTo>
                <a:close/>
                <a:moveTo>
                  <a:pt x="5228203" y="2518922"/>
                </a:moveTo>
                <a:lnTo>
                  <a:pt x="5228420" y="2518955"/>
                </a:lnTo>
                <a:lnTo>
                  <a:pt x="5248400" y="2525426"/>
                </a:lnTo>
                <a:lnTo>
                  <a:pt x="5248400" y="2525426"/>
                </a:lnTo>
                <a:lnTo>
                  <a:pt x="5228421" y="2518955"/>
                </a:lnTo>
                <a:close/>
                <a:moveTo>
                  <a:pt x="6627985" y="2518128"/>
                </a:moveTo>
                <a:lnTo>
                  <a:pt x="6627985" y="2518542"/>
                </a:lnTo>
                <a:lnTo>
                  <a:pt x="6627985" y="2518955"/>
                </a:lnTo>
                <a:lnTo>
                  <a:pt x="6627985" y="2519821"/>
                </a:lnTo>
                <a:lnTo>
                  <a:pt x="6627985" y="2520272"/>
                </a:lnTo>
                <a:lnTo>
                  <a:pt x="6627615" y="2521100"/>
                </a:lnTo>
                <a:lnTo>
                  <a:pt x="6626840" y="2521100"/>
                </a:lnTo>
                <a:lnTo>
                  <a:pt x="6626469" y="2521100"/>
                </a:lnTo>
                <a:lnTo>
                  <a:pt x="6626469" y="2520686"/>
                </a:lnTo>
                <a:lnTo>
                  <a:pt x="6626840" y="2520272"/>
                </a:lnTo>
                <a:lnTo>
                  <a:pt x="6626840" y="2519821"/>
                </a:lnTo>
                <a:lnTo>
                  <a:pt x="6627615" y="2518542"/>
                </a:lnTo>
                <a:close/>
                <a:moveTo>
                  <a:pt x="3031467" y="2512294"/>
                </a:moveTo>
                <a:lnTo>
                  <a:pt x="3037068" y="2528132"/>
                </a:lnTo>
                <a:lnTo>
                  <a:pt x="3037162" y="2527985"/>
                </a:lnTo>
                <a:close/>
                <a:moveTo>
                  <a:pt x="3082863" y="2506680"/>
                </a:moveTo>
                <a:lnTo>
                  <a:pt x="3077527" y="2524553"/>
                </a:lnTo>
                <a:lnTo>
                  <a:pt x="3082915" y="2506954"/>
                </a:lnTo>
                <a:close/>
                <a:moveTo>
                  <a:pt x="5445667" y="2506089"/>
                </a:moveTo>
                <a:lnTo>
                  <a:pt x="5445667" y="2506089"/>
                </a:lnTo>
                <a:lnTo>
                  <a:pt x="5452202" y="2520686"/>
                </a:lnTo>
                <a:lnTo>
                  <a:pt x="5452211" y="2520694"/>
                </a:lnTo>
                <a:lnTo>
                  <a:pt x="5452203" y="2520686"/>
                </a:lnTo>
                <a:close/>
                <a:moveTo>
                  <a:pt x="5154774" y="2502538"/>
                </a:moveTo>
                <a:lnTo>
                  <a:pt x="5154602" y="2502664"/>
                </a:lnTo>
                <a:lnTo>
                  <a:pt x="5144224" y="2519820"/>
                </a:lnTo>
                <a:lnTo>
                  <a:pt x="5143971" y="2522438"/>
                </a:lnTo>
                <a:lnTo>
                  <a:pt x="5144224" y="2519820"/>
                </a:lnTo>
                <a:close/>
                <a:moveTo>
                  <a:pt x="5034624" y="2501799"/>
                </a:moveTo>
                <a:lnTo>
                  <a:pt x="5034624" y="2501800"/>
                </a:lnTo>
                <a:lnTo>
                  <a:pt x="5034648" y="2501834"/>
                </a:lnTo>
                <a:close/>
                <a:moveTo>
                  <a:pt x="5291924" y="2494764"/>
                </a:moveTo>
                <a:lnTo>
                  <a:pt x="5272625" y="2505674"/>
                </a:lnTo>
                <a:lnTo>
                  <a:pt x="5259956" y="2502664"/>
                </a:lnTo>
                <a:lnTo>
                  <a:pt x="5256116" y="2505223"/>
                </a:lnTo>
                <a:lnTo>
                  <a:pt x="5256116" y="2505223"/>
                </a:lnTo>
                <a:lnTo>
                  <a:pt x="5259956" y="2502665"/>
                </a:lnTo>
                <a:lnTo>
                  <a:pt x="5272624" y="2505675"/>
                </a:lnTo>
                <a:close/>
                <a:moveTo>
                  <a:pt x="5036543" y="2491897"/>
                </a:moveTo>
                <a:lnTo>
                  <a:pt x="5036545" y="2491905"/>
                </a:lnTo>
                <a:lnTo>
                  <a:pt x="5036545" y="2491905"/>
                </a:lnTo>
                <a:close/>
                <a:moveTo>
                  <a:pt x="5302240" y="2488933"/>
                </a:moveTo>
                <a:lnTo>
                  <a:pt x="5302239" y="2488933"/>
                </a:lnTo>
                <a:lnTo>
                  <a:pt x="5313021" y="2496232"/>
                </a:lnTo>
                <a:lnTo>
                  <a:pt x="5321478" y="2494915"/>
                </a:lnTo>
                <a:lnTo>
                  <a:pt x="5321478" y="2494914"/>
                </a:lnTo>
                <a:lnTo>
                  <a:pt x="5313021" y="2496231"/>
                </a:lnTo>
                <a:close/>
                <a:moveTo>
                  <a:pt x="3006032" y="2485924"/>
                </a:moveTo>
                <a:lnTo>
                  <a:pt x="3006031" y="2485924"/>
                </a:lnTo>
                <a:lnTo>
                  <a:pt x="3009097" y="2495367"/>
                </a:lnTo>
                <a:lnTo>
                  <a:pt x="2999090" y="2508233"/>
                </a:lnTo>
                <a:lnTo>
                  <a:pt x="2999091" y="2508233"/>
                </a:lnTo>
                <a:lnTo>
                  <a:pt x="3009468" y="2495366"/>
                </a:lnTo>
                <a:close/>
                <a:moveTo>
                  <a:pt x="5381512" y="2484885"/>
                </a:moveTo>
                <a:lnTo>
                  <a:pt x="5373364" y="2488067"/>
                </a:lnTo>
                <a:lnTo>
                  <a:pt x="5356080" y="2487616"/>
                </a:lnTo>
                <a:lnTo>
                  <a:pt x="5355990" y="2487599"/>
                </a:lnTo>
                <a:lnTo>
                  <a:pt x="5356079" y="2487616"/>
                </a:lnTo>
                <a:lnTo>
                  <a:pt x="5373363" y="2488068"/>
                </a:lnTo>
                <a:close/>
                <a:moveTo>
                  <a:pt x="5382225" y="2484606"/>
                </a:moveTo>
                <a:lnTo>
                  <a:pt x="5382224" y="2484606"/>
                </a:lnTo>
                <a:lnTo>
                  <a:pt x="5398767" y="2512522"/>
                </a:lnTo>
                <a:lnTo>
                  <a:pt x="5411059" y="2516809"/>
                </a:lnTo>
                <a:lnTo>
                  <a:pt x="5399138" y="2512522"/>
                </a:lnTo>
                <a:lnTo>
                  <a:pt x="5382225" y="2484607"/>
                </a:lnTo>
                <a:close/>
                <a:moveTo>
                  <a:pt x="2816455" y="2484591"/>
                </a:moveTo>
                <a:lnTo>
                  <a:pt x="2816446" y="2484607"/>
                </a:lnTo>
                <a:lnTo>
                  <a:pt x="2814154" y="2509513"/>
                </a:lnTo>
                <a:lnTo>
                  <a:pt x="2814169" y="2509577"/>
                </a:lnTo>
                <a:lnTo>
                  <a:pt x="2814155" y="2509513"/>
                </a:lnTo>
                <a:lnTo>
                  <a:pt x="2816446" y="2484607"/>
                </a:lnTo>
                <a:close/>
                <a:moveTo>
                  <a:pt x="5335325" y="2483778"/>
                </a:moveTo>
                <a:lnTo>
                  <a:pt x="5325690" y="2486750"/>
                </a:lnTo>
                <a:lnTo>
                  <a:pt x="5321481" y="2494909"/>
                </a:lnTo>
                <a:lnTo>
                  <a:pt x="5326093" y="2486751"/>
                </a:lnTo>
                <a:lnTo>
                  <a:pt x="5335558" y="2483821"/>
                </a:lnTo>
                <a:close/>
                <a:moveTo>
                  <a:pt x="7757273" y="2477329"/>
                </a:moveTo>
                <a:lnTo>
                  <a:pt x="7756903" y="2493636"/>
                </a:lnTo>
                <a:lnTo>
                  <a:pt x="7756498" y="2515945"/>
                </a:lnTo>
                <a:lnTo>
                  <a:pt x="7756902" y="2494049"/>
                </a:lnTo>
                <a:close/>
                <a:moveTo>
                  <a:pt x="7213990" y="2476029"/>
                </a:moveTo>
                <a:lnTo>
                  <a:pt x="7231274" y="2477760"/>
                </a:lnTo>
                <a:lnTo>
                  <a:pt x="7273591" y="2484193"/>
                </a:lnTo>
                <a:lnTo>
                  <a:pt x="7298557" y="2517676"/>
                </a:lnTo>
                <a:lnTo>
                  <a:pt x="7320086" y="2540438"/>
                </a:lnTo>
                <a:lnTo>
                  <a:pt x="7335483" y="2555035"/>
                </a:lnTo>
                <a:lnTo>
                  <a:pt x="7361999" y="2591528"/>
                </a:lnTo>
                <a:lnTo>
                  <a:pt x="7389323" y="2591942"/>
                </a:lnTo>
                <a:lnTo>
                  <a:pt x="7412368" y="2615568"/>
                </a:lnTo>
                <a:lnTo>
                  <a:pt x="7428136" y="2643897"/>
                </a:lnTo>
                <a:lnTo>
                  <a:pt x="7448890" y="2659811"/>
                </a:lnTo>
                <a:lnTo>
                  <a:pt x="7437772" y="2687689"/>
                </a:lnTo>
                <a:lnTo>
                  <a:pt x="7453135" y="2699277"/>
                </a:lnTo>
                <a:lnTo>
                  <a:pt x="7462738" y="2700593"/>
                </a:lnTo>
                <a:lnTo>
                  <a:pt x="7466983" y="2724182"/>
                </a:lnTo>
                <a:lnTo>
                  <a:pt x="7476214" y="2743520"/>
                </a:lnTo>
                <a:lnTo>
                  <a:pt x="7495823" y="2746078"/>
                </a:lnTo>
                <a:lnTo>
                  <a:pt x="7508491" y="2767560"/>
                </a:lnTo>
                <a:lnTo>
                  <a:pt x="7500439" y="2810487"/>
                </a:lnTo>
                <a:lnTo>
                  <a:pt x="7496969" y="2863308"/>
                </a:lnTo>
                <a:lnTo>
                  <a:pt x="7466983" y="2863721"/>
                </a:lnTo>
                <a:lnTo>
                  <a:pt x="7445454" y="2834978"/>
                </a:lnTo>
                <a:lnTo>
                  <a:pt x="7411997" y="2807063"/>
                </a:lnTo>
                <a:lnTo>
                  <a:pt x="7401216" y="2786898"/>
                </a:lnTo>
                <a:lnTo>
                  <a:pt x="7381607" y="2758982"/>
                </a:lnTo>
                <a:lnTo>
                  <a:pt x="7368535" y="2733212"/>
                </a:lnTo>
                <a:lnTo>
                  <a:pt x="7348926" y="2685545"/>
                </a:lnTo>
                <a:lnTo>
                  <a:pt x="7325476" y="2657216"/>
                </a:lnTo>
                <a:lnTo>
                  <a:pt x="7317020" y="2627607"/>
                </a:lnTo>
                <a:lnTo>
                  <a:pt x="7306643" y="2601422"/>
                </a:lnTo>
                <a:lnTo>
                  <a:pt x="7282047" y="2579940"/>
                </a:lnTo>
                <a:lnTo>
                  <a:pt x="7267055" y="2550294"/>
                </a:lnTo>
                <a:lnTo>
                  <a:pt x="7245896" y="2530995"/>
                </a:lnTo>
                <a:lnTo>
                  <a:pt x="7216685" y="2493222"/>
                </a:lnTo>
                <a:close/>
                <a:moveTo>
                  <a:pt x="2818771" y="2449431"/>
                </a:moveTo>
                <a:lnTo>
                  <a:pt x="2803467" y="2452833"/>
                </a:lnTo>
                <a:lnTo>
                  <a:pt x="2803777" y="2452854"/>
                </a:lnTo>
                <a:lnTo>
                  <a:pt x="2818874" y="2449490"/>
                </a:lnTo>
                <a:close/>
                <a:moveTo>
                  <a:pt x="4412238" y="2442269"/>
                </a:moveTo>
                <a:lnTo>
                  <a:pt x="4412132" y="2442545"/>
                </a:lnTo>
                <a:lnTo>
                  <a:pt x="4419803" y="2451975"/>
                </a:lnTo>
                <a:close/>
                <a:moveTo>
                  <a:pt x="5566789" y="2430092"/>
                </a:moveTo>
                <a:lnTo>
                  <a:pt x="5566789" y="2430093"/>
                </a:lnTo>
                <a:lnTo>
                  <a:pt x="5579086" y="2438256"/>
                </a:lnTo>
                <a:lnTo>
                  <a:pt x="5579086" y="2438256"/>
                </a:lnTo>
                <a:close/>
                <a:moveTo>
                  <a:pt x="7789179" y="2426669"/>
                </a:moveTo>
                <a:lnTo>
                  <a:pt x="7800331" y="2426669"/>
                </a:lnTo>
                <a:lnTo>
                  <a:pt x="7814953" y="2443824"/>
                </a:lnTo>
                <a:lnTo>
                  <a:pt x="7816874" y="2458873"/>
                </a:lnTo>
                <a:lnTo>
                  <a:pt x="7835337" y="2468316"/>
                </a:lnTo>
                <a:lnTo>
                  <a:pt x="7858382" y="2479038"/>
                </a:lnTo>
                <a:lnTo>
                  <a:pt x="7856866" y="2491905"/>
                </a:lnTo>
                <a:lnTo>
                  <a:pt x="7838774" y="2494049"/>
                </a:lnTo>
                <a:lnTo>
                  <a:pt x="7844569" y="2510377"/>
                </a:lnTo>
                <a:lnTo>
                  <a:pt x="7825330" y="2521551"/>
                </a:lnTo>
                <a:lnTo>
                  <a:pt x="7801106" y="2516397"/>
                </a:lnTo>
                <a:lnTo>
                  <a:pt x="7770345" y="2516397"/>
                </a:lnTo>
                <a:lnTo>
                  <a:pt x="7762259" y="2555034"/>
                </a:lnTo>
                <a:lnTo>
                  <a:pt x="7752657" y="2566622"/>
                </a:lnTo>
                <a:lnTo>
                  <a:pt x="7739584" y="2614703"/>
                </a:lnTo>
                <a:lnTo>
                  <a:pt x="7718055" y="2621587"/>
                </a:lnTo>
                <a:lnTo>
                  <a:pt x="7691910" y="2611693"/>
                </a:lnTo>
                <a:lnTo>
                  <a:pt x="7681218" y="2614606"/>
                </a:lnTo>
                <a:lnTo>
                  <a:pt x="7691910" y="2612145"/>
                </a:lnTo>
                <a:lnTo>
                  <a:pt x="7718055" y="2621588"/>
                </a:lnTo>
                <a:lnTo>
                  <a:pt x="7739584" y="2614703"/>
                </a:lnTo>
                <a:lnTo>
                  <a:pt x="7752657" y="2567074"/>
                </a:lnTo>
                <a:lnTo>
                  <a:pt x="7762259" y="2555035"/>
                </a:lnTo>
                <a:lnTo>
                  <a:pt x="7770345" y="2516397"/>
                </a:lnTo>
                <a:lnTo>
                  <a:pt x="7801106" y="2516397"/>
                </a:lnTo>
                <a:lnTo>
                  <a:pt x="7825330" y="2521965"/>
                </a:lnTo>
                <a:lnTo>
                  <a:pt x="7810708" y="2552890"/>
                </a:lnTo>
                <a:lnTo>
                  <a:pt x="7831496" y="2585095"/>
                </a:lnTo>
                <a:lnTo>
                  <a:pt x="7827251" y="2600557"/>
                </a:lnTo>
                <a:lnTo>
                  <a:pt x="7858382" y="2632310"/>
                </a:lnTo>
                <a:lnTo>
                  <a:pt x="7826105" y="2636599"/>
                </a:lnTo>
                <a:lnTo>
                  <a:pt x="7817244" y="2659811"/>
                </a:lnTo>
                <a:lnTo>
                  <a:pt x="7818424" y="2690699"/>
                </a:lnTo>
                <a:lnTo>
                  <a:pt x="7791874" y="2713912"/>
                </a:lnTo>
                <a:lnTo>
                  <a:pt x="7790358" y="2748223"/>
                </a:lnTo>
                <a:lnTo>
                  <a:pt x="7778431" y="2800178"/>
                </a:lnTo>
                <a:lnTo>
                  <a:pt x="7774590" y="2788177"/>
                </a:lnTo>
                <a:lnTo>
                  <a:pt x="7743425" y="2803639"/>
                </a:lnTo>
                <a:lnTo>
                  <a:pt x="7733823" y="2782571"/>
                </a:lnTo>
                <a:lnTo>
                  <a:pt x="7714585" y="2780427"/>
                </a:lnTo>
                <a:lnTo>
                  <a:pt x="7701142" y="2769705"/>
                </a:lnTo>
                <a:lnTo>
                  <a:pt x="7668831" y="2782157"/>
                </a:lnTo>
                <a:lnTo>
                  <a:pt x="7659229" y="2765416"/>
                </a:lnTo>
                <a:lnTo>
                  <a:pt x="7641911" y="2767560"/>
                </a:lnTo>
                <a:lnTo>
                  <a:pt x="7620012" y="2763271"/>
                </a:lnTo>
                <a:lnTo>
                  <a:pt x="7616541" y="2717749"/>
                </a:lnTo>
                <a:lnTo>
                  <a:pt x="7603098" y="2707892"/>
                </a:lnTo>
                <a:lnTo>
                  <a:pt x="7590801" y="2679111"/>
                </a:lnTo>
                <a:lnTo>
                  <a:pt x="7586926" y="2649052"/>
                </a:lnTo>
                <a:lnTo>
                  <a:pt x="7589621" y="2617299"/>
                </a:lnTo>
                <a:lnTo>
                  <a:pt x="7605389" y="2594952"/>
                </a:lnTo>
                <a:lnTo>
                  <a:pt x="7610409" y="2617713"/>
                </a:lnTo>
                <a:lnTo>
                  <a:pt x="7629243" y="2636599"/>
                </a:lnTo>
                <a:lnTo>
                  <a:pt x="7646527" y="2630166"/>
                </a:lnTo>
                <a:lnTo>
                  <a:pt x="7663474" y="2632310"/>
                </a:lnTo>
                <a:lnTo>
                  <a:pt x="7663511" y="2632268"/>
                </a:lnTo>
                <a:lnTo>
                  <a:pt x="7646527" y="2630165"/>
                </a:lnTo>
                <a:lnTo>
                  <a:pt x="7629243" y="2636599"/>
                </a:lnTo>
                <a:lnTo>
                  <a:pt x="7610409" y="2617712"/>
                </a:lnTo>
                <a:lnTo>
                  <a:pt x="7605389" y="2594951"/>
                </a:lnTo>
                <a:lnTo>
                  <a:pt x="7625402" y="2606539"/>
                </a:lnTo>
                <a:lnTo>
                  <a:pt x="7646527" y="2600105"/>
                </a:lnTo>
                <a:lnTo>
                  <a:pt x="7650772" y="2571362"/>
                </a:lnTo>
                <a:lnTo>
                  <a:pt x="7662295" y="2564891"/>
                </a:lnTo>
                <a:lnTo>
                  <a:pt x="7694606" y="2557179"/>
                </a:lnTo>
                <a:lnTo>
                  <a:pt x="7712665" y="2530580"/>
                </a:lnTo>
                <a:lnTo>
                  <a:pt x="7725366" y="2509098"/>
                </a:lnTo>
                <a:lnTo>
                  <a:pt x="7738035" y="2526705"/>
                </a:lnTo>
                <a:lnTo>
                  <a:pt x="7725367" y="2509098"/>
                </a:lnTo>
                <a:lnTo>
                  <a:pt x="7735373" y="2495780"/>
                </a:lnTo>
                <a:lnTo>
                  <a:pt x="7757273" y="2477308"/>
                </a:lnTo>
                <a:lnTo>
                  <a:pt x="7757273" y="2477308"/>
                </a:lnTo>
                <a:lnTo>
                  <a:pt x="7777286" y="2453719"/>
                </a:lnTo>
                <a:close/>
                <a:moveTo>
                  <a:pt x="4914148" y="2426205"/>
                </a:moveTo>
                <a:lnTo>
                  <a:pt x="4900429" y="2442959"/>
                </a:lnTo>
                <a:lnTo>
                  <a:pt x="4892748" y="2443411"/>
                </a:lnTo>
                <a:lnTo>
                  <a:pt x="4892748" y="2443411"/>
                </a:lnTo>
                <a:lnTo>
                  <a:pt x="4900429" y="2442960"/>
                </a:lnTo>
                <a:close/>
                <a:moveTo>
                  <a:pt x="4926574" y="2422380"/>
                </a:moveTo>
                <a:lnTo>
                  <a:pt x="4916602" y="2423208"/>
                </a:lnTo>
                <a:lnTo>
                  <a:pt x="4916601" y="2423208"/>
                </a:lnTo>
                <a:lnTo>
                  <a:pt x="4926574" y="2422381"/>
                </a:lnTo>
                <a:lnTo>
                  <a:pt x="4941971" y="2436526"/>
                </a:lnTo>
                <a:lnTo>
                  <a:pt x="4960805" y="2424525"/>
                </a:lnTo>
                <a:lnTo>
                  <a:pt x="4961125" y="2422639"/>
                </a:lnTo>
                <a:lnTo>
                  <a:pt x="4960805" y="2424524"/>
                </a:lnTo>
                <a:lnTo>
                  <a:pt x="4941972" y="2436526"/>
                </a:lnTo>
                <a:close/>
                <a:moveTo>
                  <a:pt x="4342155" y="2421052"/>
                </a:moveTo>
                <a:lnTo>
                  <a:pt x="4342153" y="2421063"/>
                </a:lnTo>
                <a:lnTo>
                  <a:pt x="4342146" y="2421077"/>
                </a:lnTo>
                <a:lnTo>
                  <a:pt x="4342154" y="2421063"/>
                </a:lnTo>
                <a:close/>
                <a:moveTo>
                  <a:pt x="4415221" y="2410934"/>
                </a:moveTo>
                <a:lnTo>
                  <a:pt x="4417842" y="2427216"/>
                </a:lnTo>
                <a:lnTo>
                  <a:pt x="4417893" y="2427083"/>
                </a:lnTo>
                <a:close/>
                <a:moveTo>
                  <a:pt x="2558432" y="2402619"/>
                </a:moveTo>
                <a:lnTo>
                  <a:pt x="2558466" y="2402629"/>
                </a:lnTo>
                <a:lnTo>
                  <a:pt x="2558467" y="2402629"/>
                </a:lnTo>
                <a:close/>
                <a:moveTo>
                  <a:pt x="4420961" y="2400877"/>
                </a:moveTo>
                <a:lnTo>
                  <a:pt x="4420958" y="2400898"/>
                </a:lnTo>
                <a:lnTo>
                  <a:pt x="4420959" y="2400898"/>
                </a:lnTo>
                <a:close/>
                <a:moveTo>
                  <a:pt x="5059617" y="2400467"/>
                </a:moveTo>
                <a:lnTo>
                  <a:pt x="5059624" y="2400484"/>
                </a:lnTo>
                <a:lnTo>
                  <a:pt x="5059624" y="2400484"/>
                </a:lnTo>
                <a:close/>
                <a:moveTo>
                  <a:pt x="4409065" y="2400034"/>
                </a:moveTo>
                <a:lnTo>
                  <a:pt x="4403675" y="2413765"/>
                </a:lnTo>
                <a:lnTo>
                  <a:pt x="4403675" y="2413765"/>
                </a:lnTo>
                <a:lnTo>
                  <a:pt x="4409066" y="2400034"/>
                </a:lnTo>
                <a:close/>
                <a:moveTo>
                  <a:pt x="2549606" y="2400033"/>
                </a:moveTo>
                <a:lnTo>
                  <a:pt x="2546346" y="2412992"/>
                </a:lnTo>
                <a:lnTo>
                  <a:pt x="2549979" y="2400142"/>
                </a:lnTo>
                <a:close/>
                <a:moveTo>
                  <a:pt x="5086914" y="2399619"/>
                </a:moveTo>
                <a:lnTo>
                  <a:pt x="5093855" y="2406917"/>
                </a:lnTo>
                <a:lnTo>
                  <a:pt x="5093855" y="2406917"/>
                </a:lnTo>
                <a:close/>
                <a:moveTo>
                  <a:pt x="4356017" y="2392300"/>
                </a:moveTo>
                <a:lnTo>
                  <a:pt x="4356001" y="2392320"/>
                </a:lnTo>
                <a:lnTo>
                  <a:pt x="4355987" y="2392342"/>
                </a:lnTo>
                <a:lnTo>
                  <a:pt x="4356001" y="2392320"/>
                </a:lnTo>
                <a:close/>
                <a:moveTo>
                  <a:pt x="5540220" y="2378180"/>
                </a:moveTo>
                <a:lnTo>
                  <a:pt x="5531413" y="2397475"/>
                </a:lnTo>
                <a:lnTo>
                  <a:pt x="5547955" y="2400033"/>
                </a:lnTo>
                <a:lnTo>
                  <a:pt x="5547955" y="2400032"/>
                </a:lnTo>
                <a:lnTo>
                  <a:pt x="5531783" y="2397474"/>
                </a:lnTo>
                <a:close/>
                <a:moveTo>
                  <a:pt x="3035218" y="2377295"/>
                </a:moveTo>
                <a:lnTo>
                  <a:pt x="3012938" y="2397889"/>
                </a:lnTo>
                <a:lnTo>
                  <a:pt x="3010246" y="2410324"/>
                </a:lnTo>
                <a:lnTo>
                  <a:pt x="3013308" y="2397889"/>
                </a:lnTo>
                <a:close/>
                <a:moveTo>
                  <a:pt x="2693388" y="2376422"/>
                </a:moveTo>
                <a:lnTo>
                  <a:pt x="2693402" y="2376444"/>
                </a:lnTo>
                <a:lnTo>
                  <a:pt x="2695357" y="2389725"/>
                </a:lnTo>
                <a:lnTo>
                  <a:pt x="2691482" y="2402629"/>
                </a:lnTo>
                <a:lnTo>
                  <a:pt x="2692661" y="2409476"/>
                </a:lnTo>
                <a:lnTo>
                  <a:pt x="2698793" y="2412938"/>
                </a:lnTo>
                <a:lnTo>
                  <a:pt x="2704959" y="2424525"/>
                </a:lnTo>
                <a:lnTo>
                  <a:pt x="2739560" y="2421515"/>
                </a:lnTo>
                <a:lnTo>
                  <a:pt x="2754924" y="2425804"/>
                </a:lnTo>
                <a:lnTo>
                  <a:pt x="2773387" y="2455413"/>
                </a:lnTo>
                <a:lnTo>
                  <a:pt x="2784479" y="2451596"/>
                </a:lnTo>
                <a:lnTo>
                  <a:pt x="2784169" y="2451575"/>
                </a:lnTo>
                <a:lnTo>
                  <a:pt x="2773388" y="2454999"/>
                </a:lnTo>
                <a:lnTo>
                  <a:pt x="2754925" y="2425804"/>
                </a:lnTo>
                <a:lnTo>
                  <a:pt x="2739561" y="2421515"/>
                </a:lnTo>
                <a:lnTo>
                  <a:pt x="2704960" y="2424525"/>
                </a:lnTo>
                <a:lnTo>
                  <a:pt x="2698794" y="2412937"/>
                </a:lnTo>
                <a:lnTo>
                  <a:pt x="2692662" y="2409476"/>
                </a:lnTo>
                <a:lnTo>
                  <a:pt x="2691483" y="2402629"/>
                </a:lnTo>
                <a:lnTo>
                  <a:pt x="2695357" y="2389725"/>
                </a:lnTo>
                <a:lnTo>
                  <a:pt x="2693403" y="2376444"/>
                </a:lnTo>
                <a:close/>
                <a:moveTo>
                  <a:pt x="4423284" y="2374714"/>
                </a:moveTo>
                <a:lnTo>
                  <a:pt x="4423283" y="2374714"/>
                </a:lnTo>
                <a:lnTo>
                  <a:pt x="4420588" y="2379417"/>
                </a:lnTo>
                <a:lnTo>
                  <a:pt x="4420591" y="2379427"/>
                </a:lnTo>
                <a:lnTo>
                  <a:pt x="4420588" y="2379416"/>
                </a:lnTo>
                <a:close/>
                <a:moveTo>
                  <a:pt x="5274971" y="2357542"/>
                </a:moveTo>
                <a:lnTo>
                  <a:pt x="5284552" y="2367414"/>
                </a:lnTo>
                <a:lnTo>
                  <a:pt x="5286871" y="2368691"/>
                </a:lnTo>
                <a:lnTo>
                  <a:pt x="5284552" y="2366964"/>
                </a:lnTo>
                <a:close/>
                <a:moveTo>
                  <a:pt x="4730487" y="2340779"/>
                </a:moveTo>
                <a:lnTo>
                  <a:pt x="4722031" y="2351087"/>
                </a:lnTo>
                <a:lnTo>
                  <a:pt x="4717416" y="2372566"/>
                </a:lnTo>
                <a:lnTo>
                  <a:pt x="4722435" y="2351087"/>
                </a:lnTo>
                <a:close/>
                <a:moveTo>
                  <a:pt x="5557559" y="2339983"/>
                </a:moveTo>
                <a:lnTo>
                  <a:pt x="5558332" y="2366549"/>
                </a:lnTo>
                <a:lnTo>
                  <a:pt x="5554492" y="2377272"/>
                </a:lnTo>
                <a:lnTo>
                  <a:pt x="5540613" y="2378114"/>
                </a:lnTo>
                <a:lnTo>
                  <a:pt x="5554862" y="2377271"/>
                </a:lnTo>
                <a:lnTo>
                  <a:pt x="5558703" y="2366549"/>
                </a:lnTo>
                <a:close/>
                <a:moveTo>
                  <a:pt x="5553717" y="2339086"/>
                </a:moveTo>
                <a:lnTo>
                  <a:pt x="5553717" y="2339499"/>
                </a:lnTo>
                <a:lnTo>
                  <a:pt x="5557552" y="2339950"/>
                </a:lnTo>
                <a:close/>
                <a:moveTo>
                  <a:pt x="5019261" y="2337355"/>
                </a:moveTo>
                <a:lnTo>
                  <a:pt x="5019261" y="2337355"/>
                </a:lnTo>
                <a:lnTo>
                  <a:pt x="5035029" y="2357107"/>
                </a:lnTo>
                <a:lnTo>
                  <a:pt x="5035078" y="2357131"/>
                </a:lnTo>
                <a:lnTo>
                  <a:pt x="5035029" y="2357106"/>
                </a:lnTo>
                <a:close/>
                <a:moveTo>
                  <a:pt x="5277240" y="2333066"/>
                </a:moveTo>
                <a:lnTo>
                  <a:pt x="5273400" y="2346798"/>
                </a:lnTo>
                <a:lnTo>
                  <a:pt x="5273400" y="2346798"/>
                </a:lnTo>
                <a:lnTo>
                  <a:pt x="5277240" y="2333067"/>
                </a:lnTo>
                <a:close/>
                <a:moveTo>
                  <a:pt x="2679972" y="2330853"/>
                </a:moveTo>
                <a:lnTo>
                  <a:pt x="2679959" y="2330922"/>
                </a:lnTo>
                <a:lnTo>
                  <a:pt x="2671503" y="2350673"/>
                </a:lnTo>
                <a:lnTo>
                  <a:pt x="2685350" y="2353232"/>
                </a:lnTo>
                <a:lnTo>
                  <a:pt x="2685355" y="2353254"/>
                </a:lnTo>
                <a:lnTo>
                  <a:pt x="2685351" y="2353232"/>
                </a:lnTo>
                <a:lnTo>
                  <a:pt x="2671503" y="2350673"/>
                </a:lnTo>
                <a:lnTo>
                  <a:pt x="2679960" y="2330922"/>
                </a:lnTo>
                <a:close/>
                <a:moveTo>
                  <a:pt x="4998816" y="2330309"/>
                </a:moveTo>
                <a:lnTo>
                  <a:pt x="4998102" y="2333931"/>
                </a:lnTo>
                <a:lnTo>
                  <a:pt x="4992341" y="2341230"/>
                </a:lnTo>
                <a:lnTo>
                  <a:pt x="4986950" y="2365684"/>
                </a:lnTo>
                <a:lnTo>
                  <a:pt x="4972732" y="2379416"/>
                </a:lnTo>
                <a:lnTo>
                  <a:pt x="4968891" y="2396609"/>
                </a:lnTo>
                <a:lnTo>
                  <a:pt x="4966993" y="2401283"/>
                </a:lnTo>
                <a:lnTo>
                  <a:pt x="4968891" y="2396610"/>
                </a:lnTo>
                <a:lnTo>
                  <a:pt x="4972732" y="2379417"/>
                </a:lnTo>
                <a:lnTo>
                  <a:pt x="4986950" y="2365685"/>
                </a:lnTo>
                <a:lnTo>
                  <a:pt x="4992341" y="2341644"/>
                </a:lnTo>
                <a:lnTo>
                  <a:pt x="4998102" y="2333932"/>
                </a:lnTo>
                <a:close/>
                <a:moveTo>
                  <a:pt x="8016431" y="2330057"/>
                </a:moveTo>
                <a:lnTo>
                  <a:pt x="8039510" y="2346385"/>
                </a:lnTo>
                <a:lnTo>
                  <a:pt x="8043351" y="2363540"/>
                </a:lnTo>
                <a:lnTo>
                  <a:pt x="8046417" y="2375993"/>
                </a:lnTo>
                <a:lnTo>
                  <a:pt x="8050258" y="2398754"/>
                </a:lnTo>
                <a:lnTo>
                  <a:pt x="8052953" y="2417640"/>
                </a:lnTo>
                <a:lnTo>
                  <a:pt x="8045642" y="2448565"/>
                </a:lnTo>
                <a:lnTo>
                  <a:pt x="8033715" y="2414217"/>
                </a:lnTo>
                <a:lnTo>
                  <a:pt x="8022193" y="2431824"/>
                </a:lnTo>
                <a:lnTo>
                  <a:pt x="8032199" y="2456729"/>
                </a:lnTo>
                <a:lnTo>
                  <a:pt x="8025663" y="2473020"/>
                </a:lnTo>
                <a:lnTo>
                  <a:pt x="7992982" y="2453268"/>
                </a:lnTo>
                <a:lnTo>
                  <a:pt x="7983750" y="2428362"/>
                </a:lnTo>
                <a:lnTo>
                  <a:pt x="7991061" y="2411621"/>
                </a:lnTo>
                <a:lnTo>
                  <a:pt x="7972598" y="2395744"/>
                </a:lnTo>
                <a:lnTo>
                  <a:pt x="7965287" y="2410342"/>
                </a:lnTo>
                <a:lnTo>
                  <a:pt x="7952585" y="2408611"/>
                </a:lnTo>
                <a:lnTo>
                  <a:pt x="7933751" y="2427949"/>
                </a:lnTo>
                <a:lnTo>
                  <a:pt x="7928394" y="2417640"/>
                </a:lnTo>
                <a:lnTo>
                  <a:pt x="7937592" y="2388860"/>
                </a:lnTo>
                <a:lnTo>
                  <a:pt x="7954135" y="2379417"/>
                </a:lnTo>
                <a:lnTo>
                  <a:pt x="7967207" y="2366550"/>
                </a:lnTo>
                <a:lnTo>
                  <a:pt x="7977989" y="2381561"/>
                </a:lnTo>
                <a:lnTo>
                  <a:pt x="7998372" y="2372569"/>
                </a:lnTo>
                <a:lnTo>
                  <a:pt x="8001438" y="2357521"/>
                </a:lnTo>
                <a:lnTo>
                  <a:pt x="8020272" y="2356693"/>
                </a:lnTo>
                <a:close/>
                <a:moveTo>
                  <a:pt x="5437949" y="2329208"/>
                </a:moveTo>
                <a:lnTo>
                  <a:pt x="5423733" y="2335625"/>
                </a:lnTo>
                <a:lnTo>
                  <a:pt x="5422992" y="2342508"/>
                </a:lnTo>
                <a:lnTo>
                  <a:pt x="5424137" y="2335624"/>
                </a:lnTo>
                <a:close/>
                <a:moveTo>
                  <a:pt x="6799107" y="2327912"/>
                </a:moveTo>
                <a:lnTo>
                  <a:pt x="6818716" y="2346798"/>
                </a:lnTo>
                <a:lnTo>
                  <a:pt x="6832564" y="2370838"/>
                </a:lnTo>
                <a:lnTo>
                  <a:pt x="6847152" y="2406466"/>
                </a:lnTo>
                <a:lnTo>
                  <a:pt x="6844086" y="2441680"/>
                </a:lnTo>
                <a:lnTo>
                  <a:pt x="6833339" y="2451574"/>
                </a:lnTo>
                <a:lnTo>
                  <a:pt x="6810259" y="2459701"/>
                </a:lnTo>
                <a:lnTo>
                  <a:pt x="6796783" y="2432237"/>
                </a:lnTo>
                <a:lnTo>
                  <a:pt x="6789876" y="2383291"/>
                </a:lnTo>
                <a:close/>
                <a:moveTo>
                  <a:pt x="5802341" y="2327623"/>
                </a:moveTo>
                <a:lnTo>
                  <a:pt x="5808630" y="2337768"/>
                </a:lnTo>
                <a:lnTo>
                  <a:pt x="5808630" y="2337769"/>
                </a:lnTo>
                <a:close/>
                <a:moveTo>
                  <a:pt x="4309842" y="2327499"/>
                </a:moveTo>
                <a:lnTo>
                  <a:pt x="4305226" y="2335211"/>
                </a:lnTo>
                <a:lnTo>
                  <a:pt x="4301790" y="2344240"/>
                </a:lnTo>
                <a:lnTo>
                  <a:pt x="4301790" y="2344240"/>
                </a:lnTo>
                <a:lnTo>
                  <a:pt x="4305227" y="2335211"/>
                </a:lnTo>
                <a:lnTo>
                  <a:pt x="4309843" y="2327499"/>
                </a:lnTo>
                <a:close/>
                <a:moveTo>
                  <a:pt x="4549797" y="2325316"/>
                </a:moveTo>
                <a:lnTo>
                  <a:pt x="4549782" y="2325317"/>
                </a:lnTo>
                <a:lnTo>
                  <a:pt x="4549797" y="2325316"/>
                </a:lnTo>
                <a:lnTo>
                  <a:pt x="4567856" y="2333932"/>
                </a:lnTo>
                <a:lnTo>
                  <a:pt x="4567856" y="2333931"/>
                </a:lnTo>
                <a:close/>
                <a:moveTo>
                  <a:pt x="5797870" y="2320330"/>
                </a:moveTo>
                <a:lnTo>
                  <a:pt x="5798253" y="2321027"/>
                </a:lnTo>
                <a:lnTo>
                  <a:pt x="5798253" y="2321027"/>
                </a:lnTo>
                <a:close/>
                <a:moveTo>
                  <a:pt x="5341887" y="2317226"/>
                </a:moveTo>
                <a:lnTo>
                  <a:pt x="5356080" y="2337355"/>
                </a:lnTo>
                <a:lnTo>
                  <a:pt x="5363381" y="2339947"/>
                </a:lnTo>
                <a:lnTo>
                  <a:pt x="5356080" y="2336942"/>
                </a:lnTo>
                <a:close/>
                <a:moveTo>
                  <a:pt x="4422913" y="2317190"/>
                </a:moveTo>
                <a:lnTo>
                  <a:pt x="4422912" y="2317190"/>
                </a:lnTo>
                <a:lnTo>
                  <a:pt x="4420588" y="2329192"/>
                </a:lnTo>
                <a:lnTo>
                  <a:pt x="4426753" y="2342924"/>
                </a:lnTo>
                <a:lnTo>
                  <a:pt x="4432885" y="2370425"/>
                </a:lnTo>
                <a:lnTo>
                  <a:pt x="4432886" y="2370425"/>
                </a:lnTo>
                <a:lnTo>
                  <a:pt x="4426754" y="2342923"/>
                </a:lnTo>
                <a:lnTo>
                  <a:pt x="4420588" y="2329191"/>
                </a:lnTo>
                <a:close/>
                <a:moveTo>
                  <a:pt x="5317633" y="2312460"/>
                </a:moveTo>
                <a:lnTo>
                  <a:pt x="5310326" y="2327913"/>
                </a:lnTo>
                <a:lnTo>
                  <a:pt x="5304160" y="2358386"/>
                </a:lnTo>
                <a:lnTo>
                  <a:pt x="5294929" y="2364819"/>
                </a:lnTo>
                <a:lnTo>
                  <a:pt x="5286886" y="2368690"/>
                </a:lnTo>
                <a:lnTo>
                  <a:pt x="5295333" y="2365270"/>
                </a:lnTo>
                <a:lnTo>
                  <a:pt x="5304160" y="2358837"/>
                </a:lnTo>
                <a:lnTo>
                  <a:pt x="5310697" y="2327912"/>
                </a:lnTo>
                <a:close/>
                <a:moveTo>
                  <a:pt x="4477123" y="2303871"/>
                </a:moveTo>
                <a:lnTo>
                  <a:pt x="4469408" y="2307746"/>
                </a:lnTo>
                <a:lnTo>
                  <a:pt x="4464792" y="2306881"/>
                </a:lnTo>
                <a:lnTo>
                  <a:pt x="4459805" y="2317189"/>
                </a:lnTo>
                <a:lnTo>
                  <a:pt x="4439051" y="2316738"/>
                </a:lnTo>
                <a:lnTo>
                  <a:pt x="4431369" y="2311170"/>
                </a:lnTo>
                <a:lnTo>
                  <a:pt x="4428270" y="2314593"/>
                </a:lnTo>
                <a:lnTo>
                  <a:pt x="4419866" y="2304798"/>
                </a:lnTo>
                <a:lnTo>
                  <a:pt x="4419813" y="2305151"/>
                </a:lnTo>
                <a:lnTo>
                  <a:pt x="4428269" y="2314594"/>
                </a:lnTo>
                <a:lnTo>
                  <a:pt x="4428270" y="2314594"/>
                </a:lnTo>
                <a:lnTo>
                  <a:pt x="4431370" y="2311170"/>
                </a:lnTo>
                <a:lnTo>
                  <a:pt x="4439051" y="2316738"/>
                </a:lnTo>
                <a:lnTo>
                  <a:pt x="4459806" y="2317190"/>
                </a:lnTo>
                <a:lnTo>
                  <a:pt x="4464792" y="2306881"/>
                </a:lnTo>
                <a:lnTo>
                  <a:pt x="4469408" y="2307747"/>
                </a:lnTo>
                <a:lnTo>
                  <a:pt x="4477123" y="2303872"/>
                </a:lnTo>
                <a:close/>
                <a:moveTo>
                  <a:pt x="2693057" y="2293542"/>
                </a:moveTo>
                <a:lnTo>
                  <a:pt x="2693032" y="2293564"/>
                </a:lnTo>
                <a:lnTo>
                  <a:pt x="2693010" y="2293596"/>
                </a:lnTo>
                <a:lnTo>
                  <a:pt x="2693033" y="2293564"/>
                </a:lnTo>
                <a:close/>
                <a:moveTo>
                  <a:pt x="3002931" y="2293149"/>
                </a:moveTo>
                <a:lnTo>
                  <a:pt x="3007547" y="2293149"/>
                </a:lnTo>
                <a:lnTo>
                  <a:pt x="3004852" y="2297438"/>
                </a:lnTo>
                <a:lnTo>
                  <a:pt x="3004077" y="2299131"/>
                </a:lnTo>
                <a:lnTo>
                  <a:pt x="3004077" y="2303006"/>
                </a:lnTo>
                <a:lnTo>
                  <a:pt x="3003706" y="2305602"/>
                </a:lnTo>
                <a:lnTo>
                  <a:pt x="3004077" y="2308574"/>
                </a:lnTo>
                <a:lnTo>
                  <a:pt x="3004852" y="2310719"/>
                </a:lnTo>
                <a:lnTo>
                  <a:pt x="3004077" y="2312901"/>
                </a:lnTo>
                <a:lnTo>
                  <a:pt x="3004077" y="2316324"/>
                </a:lnTo>
                <a:lnTo>
                  <a:pt x="3003706" y="2317190"/>
                </a:lnTo>
                <a:lnTo>
                  <a:pt x="2999091" y="2318883"/>
                </a:lnTo>
                <a:lnTo>
                  <a:pt x="2987568" y="2319334"/>
                </a:lnTo>
                <a:lnTo>
                  <a:pt x="2983323" y="2318883"/>
                </a:lnTo>
                <a:lnTo>
                  <a:pt x="2979482" y="2319334"/>
                </a:lnTo>
                <a:lnTo>
                  <a:pt x="2986422" y="2315045"/>
                </a:lnTo>
                <a:lnTo>
                  <a:pt x="2987164" y="2313728"/>
                </a:lnTo>
                <a:lnTo>
                  <a:pt x="2990263" y="2312901"/>
                </a:lnTo>
                <a:lnTo>
                  <a:pt x="2990634" y="2312449"/>
                </a:lnTo>
                <a:lnTo>
                  <a:pt x="2992184" y="2303420"/>
                </a:lnTo>
                <a:lnTo>
                  <a:pt x="2991409" y="2301276"/>
                </a:lnTo>
                <a:lnTo>
                  <a:pt x="2991004" y="2299997"/>
                </a:lnTo>
                <a:lnTo>
                  <a:pt x="2990263" y="2299131"/>
                </a:lnTo>
                <a:lnTo>
                  <a:pt x="2987568" y="2297852"/>
                </a:lnTo>
                <a:lnTo>
                  <a:pt x="2987164" y="2297438"/>
                </a:lnTo>
                <a:lnTo>
                  <a:pt x="2989084" y="2296573"/>
                </a:lnTo>
                <a:lnTo>
                  <a:pt x="2992554" y="2295708"/>
                </a:lnTo>
                <a:lnTo>
                  <a:pt x="2994879" y="2294842"/>
                </a:lnTo>
                <a:lnTo>
                  <a:pt x="3000236" y="2294429"/>
                </a:lnTo>
                <a:close/>
                <a:moveTo>
                  <a:pt x="7471205" y="2291349"/>
                </a:moveTo>
                <a:lnTo>
                  <a:pt x="7470453" y="2291419"/>
                </a:lnTo>
                <a:lnTo>
                  <a:pt x="7470397" y="2291452"/>
                </a:lnTo>
                <a:lnTo>
                  <a:pt x="7470453" y="2291420"/>
                </a:lnTo>
                <a:close/>
                <a:moveTo>
                  <a:pt x="5576734" y="2290600"/>
                </a:moveTo>
                <a:lnTo>
                  <a:pt x="5564094" y="2299997"/>
                </a:lnTo>
                <a:lnTo>
                  <a:pt x="5557561" y="2336059"/>
                </a:lnTo>
                <a:lnTo>
                  <a:pt x="5564464" y="2299996"/>
                </a:lnTo>
                <a:close/>
                <a:moveTo>
                  <a:pt x="2377743" y="2287996"/>
                </a:moveTo>
                <a:lnTo>
                  <a:pt x="2381583" y="2294842"/>
                </a:lnTo>
                <a:lnTo>
                  <a:pt x="2381584" y="2294842"/>
                </a:lnTo>
                <a:lnTo>
                  <a:pt x="2377743" y="2287996"/>
                </a:lnTo>
                <a:close/>
                <a:moveTo>
                  <a:pt x="4677052" y="2284120"/>
                </a:moveTo>
                <a:lnTo>
                  <a:pt x="4667821" y="2287995"/>
                </a:lnTo>
                <a:lnTo>
                  <a:pt x="4644371" y="2287130"/>
                </a:lnTo>
                <a:lnTo>
                  <a:pt x="4632073" y="2284534"/>
                </a:lnTo>
                <a:lnTo>
                  <a:pt x="4623212" y="2290139"/>
                </a:lnTo>
                <a:lnTo>
                  <a:pt x="4611690" y="2287130"/>
                </a:lnTo>
                <a:lnTo>
                  <a:pt x="4565161" y="2288823"/>
                </a:lnTo>
                <a:lnTo>
                  <a:pt x="4564015" y="2308160"/>
                </a:lnTo>
                <a:lnTo>
                  <a:pt x="4564015" y="2308160"/>
                </a:lnTo>
                <a:lnTo>
                  <a:pt x="4565161" y="2288823"/>
                </a:lnTo>
                <a:lnTo>
                  <a:pt x="4611690" y="2287130"/>
                </a:lnTo>
                <a:lnTo>
                  <a:pt x="4623212" y="2290140"/>
                </a:lnTo>
                <a:lnTo>
                  <a:pt x="4632073" y="2284534"/>
                </a:lnTo>
                <a:lnTo>
                  <a:pt x="4644370" y="2287130"/>
                </a:lnTo>
                <a:lnTo>
                  <a:pt x="4644370" y="2287130"/>
                </a:lnTo>
                <a:lnTo>
                  <a:pt x="4667819" y="2287995"/>
                </a:lnTo>
                <a:lnTo>
                  <a:pt x="4667811" y="2288043"/>
                </a:lnTo>
                <a:lnTo>
                  <a:pt x="4667820" y="2287995"/>
                </a:lnTo>
                <a:lnTo>
                  <a:pt x="4677052" y="2284120"/>
                </a:lnTo>
                <a:close/>
                <a:moveTo>
                  <a:pt x="5786731" y="2284120"/>
                </a:moveTo>
                <a:lnTo>
                  <a:pt x="5786730" y="2284120"/>
                </a:lnTo>
                <a:lnTo>
                  <a:pt x="5786742" y="2284130"/>
                </a:lnTo>
                <a:close/>
                <a:moveTo>
                  <a:pt x="4413277" y="2282841"/>
                </a:moveTo>
                <a:lnTo>
                  <a:pt x="4413276" y="2282842"/>
                </a:lnTo>
                <a:lnTo>
                  <a:pt x="4412131" y="2294429"/>
                </a:lnTo>
                <a:lnTo>
                  <a:pt x="4417892" y="2291006"/>
                </a:lnTo>
                <a:lnTo>
                  <a:pt x="4421362" y="2294843"/>
                </a:lnTo>
                <a:lnTo>
                  <a:pt x="4421356" y="2294887"/>
                </a:lnTo>
                <a:lnTo>
                  <a:pt x="4421363" y="2294842"/>
                </a:lnTo>
                <a:lnTo>
                  <a:pt x="4417893" y="2291004"/>
                </a:lnTo>
                <a:lnTo>
                  <a:pt x="4412131" y="2294428"/>
                </a:lnTo>
                <a:close/>
                <a:moveTo>
                  <a:pt x="5258036" y="2282841"/>
                </a:moveTo>
                <a:lnTo>
                  <a:pt x="5258036" y="2282841"/>
                </a:lnTo>
                <a:lnTo>
                  <a:pt x="5260111" y="2291568"/>
                </a:lnTo>
                <a:lnTo>
                  <a:pt x="5258036" y="2282842"/>
                </a:lnTo>
                <a:close/>
                <a:moveTo>
                  <a:pt x="7976439" y="2279832"/>
                </a:moveTo>
                <a:lnTo>
                  <a:pt x="7976439" y="2312450"/>
                </a:lnTo>
                <a:lnTo>
                  <a:pt x="7967982" y="2323623"/>
                </a:lnTo>
                <a:lnTo>
                  <a:pt x="7961075" y="2345068"/>
                </a:lnTo>
                <a:lnTo>
                  <a:pt x="7953360" y="2355376"/>
                </a:lnTo>
                <a:lnTo>
                  <a:pt x="7935301" y="2331787"/>
                </a:lnTo>
                <a:lnTo>
                  <a:pt x="7939917" y="2322758"/>
                </a:lnTo>
                <a:lnTo>
                  <a:pt x="7945678" y="2312901"/>
                </a:lnTo>
                <a:lnTo>
                  <a:pt x="7947228" y="2291419"/>
                </a:lnTo>
                <a:lnTo>
                  <a:pt x="7961816" y="2290140"/>
                </a:lnTo>
                <a:lnTo>
                  <a:pt x="7959121" y="2312450"/>
                </a:lnTo>
                <a:close/>
                <a:moveTo>
                  <a:pt x="3017554" y="2276408"/>
                </a:moveTo>
                <a:lnTo>
                  <a:pt x="3018329" y="2276408"/>
                </a:lnTo>
                <a:lnTo>
                  <a:pt x="3017924" y="2278552"/>
                </a:lnTo>
                <a:lnTo>
                  <a:pt x="3012163" y="2281524"/>
                </a:lnTo>
                <a:lnTo>
                  <a:pt x="3010647" y="2281976"/>
                </a:lnTo>
                <a:lnTo>
                  <a:pt x="3010647" y="2280697"/>
                </a:lnTo>
                <a:lnTo>
                  <a:pt x="3013713" y="2278101"/>
                </a:lnTo>
                <a:close/>
                <a:moveTo>
                  <a:pt x="5764794" y="2275531"/>
                </a:moveTo>
                <a:lnTo>
                  <a:pt x="5764797" y="2275542"/>
                </a:lnTo>
                <a:lnTo>
                  <a:pt x="5765571" y="2286264"/>
                </a:lnTo>
                <a:lnTo>
                  <a:pt x="5780564" y="2286678"/>
                </a:lnTo>
                <a:lnTo>
                  <a:pt x="5780565" y="2286678"/>
                </a:lnTo>
                <a:lnTo>
                  <a:pt x="5765572" y="2286264"/>
                </a:lnTo>
                <a:lnTo>
                  <a:pt x="5764797" y="2275542"/>
                </a:lnTo>
                <a:close/>
                <a:moveTo>
                  <a:pt x="7853396" y="2275091"/>
                </a:moveTo>
                <a:lnTo>
                  <a:pt x="7860707" y="2303007"/>
                </a:lnTo>
                <a:lnTo>
                  <a:pt x="7844568" y="2321479"/>
                </a:lnTo>
                <a:lnTo>
                  <a:pt x="7831866" y="2345068"/>
                </a:lnTo>
                <a:lnTo>
                  <a:pt x="7798040" y="2377272"/>
                </a:lnTo>
                <a:lnTo>
                  <a:pt x="7809967" y="2353683"/>
                </a:lnTo>
                <a:lnTo>
                  <a:pt x="7828026" y="2332201"/>
                </a:lnTo>
                <a:lnTo>
                  <a:pt x="7841873" y="2308575"/>
                </a:lnTo>
                <a:close/>
                <a:moveTo>
                  <a:pt x="5532582" y="2272689"/>
                </a:moveTo>
                <a:lnTo>
                  <a:pt x="5532558" y="2272946"/>
                </a:lnTo>
                <a:lnTo>
                  <a:pt x="5536394" y="2297410"/>
                </a:lnTo>
                <a:close/>
                <a:moveTo>
                  <a:pt x="5802868" y="2271669"/>
                </a:moveTo>
                <a:lnTo>
                  <a:pt x="5792997" y="2289891"/>
                </a:lnTo>
                <a:lnTo>
                  <a:pt x="5793266" y="2290139"/>
                </a:lnTo>
                <a:lnTo>
                  <a:pt x="5787876" y="2302141"/>
                </a:lnTo>
                <a:lnTo>
                  <a:pt x="5787876" y="2302141"/>
                </a:lnTo>
                <a:lnTo>
                  <a:pt x="5793267" y="2290140"/>
                </a:lnTo>
                <a:close/>
                <a:moveTo>
                  <a:pt x="5029431" y="2269463"/>
                </a:moveTo>
                <a:lnTo>
                  <a:pt x="5008884" y="2294842"/>
                </a:lnTo>
                <a:lnTo>
                  <a:pt x="5006000" y="2303315"/>
                </a:lnTo>
                <a:lnTo>
                  <a:pt x="5008884" y="2294843"/>
                </a:lnTo>
                <a:close/>
                <a:moveTo>
                  <a:pt x="5511756" y="2266736"/>
                </a:moveTo>
                <a:lnTo>
                  <a:pt x="5514095" y="2284986"/>
                </a:lnTo>
                <a:lnTo>
                  <a:pt x="5499890" y="2303855"/>
                </a:lnTo>
                <a:lnTo>
                  <a:pt x="5514499" y="2284985"/>
                </a:lnTo>
                <a:close/>
                <a:moveTo>
                  <a:pt x="4695886" y="2265648"/>
                </a:moveTo>
                <a:lnTo>
                  <a:pt x="4682814" y="2269071"/>
                </a:lnTo>
                <a:lnTo>
                  <a:pt x="4682814" y="2269072"/>
                </a:lnTo>
                <a:lnTo>
                  <a:pt x="4695886" y="2265648"/>
                </a:lnTo>
                <a:close/>
                <a:moveTo>
                  <a:pt x="4264863" y="2264783"/>
                </a:moveTo>
                <a:lnTo>
                  <a:pt x="4257957" y="2269937"/>
                </a:lnTo>
                <a:lnTo>
                  <a:pt x="4264864" y="2264783"/>
                </a:lnTo>
                <a:close/>
                <a:moveTo>
                  <a:pt x="7915692" y="2257071"/>
                </a:moveTo>
                <a:lnTo>
                  <a:pt x="7932235" y="2267793"/>
                </a:lnTo>
                <a:lnTo>
                  <a:pt x="7949519" y="2267793"/>
                </a:lnTo>
                <a:lnTo>
                  <a:pt x="7950664" y="2281976"/>
                </a:lnTo>
                <a:lnTo>
                  <a:pt x="7939142" y="2296573"/>
                </a:lnTo>
                <a:lnTo>
                  <a:pt x="7923374" y="2306430"/>
                </a:lnTo>
                <a:lnTo>
                  <a:pt x="7920679" y="2291005"/>
                </a:lnTo>
                <a:lnTo>
                  <a:pt x="7921453" y="2273398"/>
                </a:lnTo>
                <a:close/>
                <a:moveTo>
                  <a:pt x="5520718" y="2252814"/>
                </a:moveTo>
                <a:lnTo>
                  <a:pt x="5504493" y="2254475"/>
                </a:lnTo>
                <a:lnTo>
                  <a:pt x="5508475" y="2259941"/>
                </a:lnTo>
                <a:lnTo>
                  <a:pt x="5504863" y="2254474"/>
                </a:lnTo>
                <a:close/>
                <a:moveTo>
                  <a:pt x="5035029" y="2250637"/>
                </a:moveTo>
                <a:lnTo>
                  <a:pt x="5032333" y="2256656"/>
                </a:lnTo>
                <a:lnTo>
                  <a:pt x="5032110" y="2258261"/>
                </a:lnTo>
                <a:lnTo>
                  <a:pt x="5032333" y="2256657"/>
                </a:lnTo>
                <a:lnTo>
                  <a:pt x="5035029" y="2250637"/>
                </a:lnTo>
                <a:close/>
                <a:moveTo>
                  <a:pt x="4710878" y="2245483"/>
                </a:moveTo>
                <a:lnTo>
                  <a:pt x="4701647" y="2255791"/>
                </a:lnTo>
                <a:lnTo>
                  <a:pt x="4710879" y="2245483"/>
                </a:lnTo>
                <a:close/>
                <a:moveTo>
                  <a:pt x="2989488" y="2245483"/>
                </a:moveTo>
                <a:lnTo>
                  <a:pt x="2991004" y="2245897"/>
                </a:lnTo>
                <a:lnTo>
                  <a:pt x="2990263" y="2251916"/>
                </a:lnTo>
                <a:lnTo>
                  <a:pt x="2987568" y="2252782"/>
                </a:lnTo>
                <a:lnTo>
                  <a:pt x="2985647" y="2253196"/>
                </a:lnTo>
                <a:lnTo>
                  <a:pt x="2986793" y="2251916"/>
                </a:lnTo>
                <a:lnTo>
                  <a:pt x="2986793" y="2249772"/>
                </a:lnTo>
                <a:lnTo>
                  <a:pt x="2988343" y="2247176"/>
                </a:lnTo>
                <a:close/>
                <a:moveTo>
                  <a:pt x="4275645" y="2245032"/>
                </a:moveTo>
                <a:lnTo>
                  <a:pt x="4272949" y="2248493"/>
                </a:lnTo>
                <a:lnTo>
                  <a:pt x="4274870" y="2260080"/>
                </a:lnTo>
                <a:lnTo>
                  <a:pt x="4272950" y="2248493"/>
                </a:lnTo>
                <a:close/>
                <a:moveTo>
                  <a:pt x="5522551" y="2244618"/>
                </a:moveTo>
                <a:lnTo>
                  <a:pt x="5521038" y="2252767"/>
                </a:lnTo>
                <a:lnTo>
                  <a:pt x="5522552" y="2245031"/>
                </a:lnTo>
                <a:lnTo>
                  <a:pt x="5534869" y="2247624"/>
                </a:lnTo>
                <a:close/>
                <a:moveTo>
                  <a:pt x="2809539" y="2243339"/>
                </a:moveTo>
                <a:lnTo>
                  <a:pt x="2813751" y="2245483"/>
                </a:lnTo>
                <a:lnTo>
                  <a:pt x="2813751" y="2248493"/>
                </a:lnTo>
                <a:lnTo>
                  <a:pt x="2812235" y="2252331"/>
                </a:lnTo>
                <a:lnTo>
                  <a:pt x="2811460" y="2250637"/>
                </a:lnTo>
                <a:lnTo>
                  <a:pt x="2811831" y="2247628"/>
                </a:lnTo>
                <a:lnTo>
                  <a:pt x="2811460" y="2246349"/>
                </a:lnTo>
                <a:lnTo>
                  <a:pt x="2809910" y="2245897"/>
                </a:lnTo>
                <a:lnTo>
                  <a:pt x="2809539" y="2245032"/>
                </a:lnTo>
                <a:close/>
                <a:moveTo>
                  <a:pt x="4318864" y="2238174"/>
                </a:moveTo>
                <a:lnTo>
                  <a:pt x="4331001" y="2240743"/>
                </a:lnTo>
                <a:lnTo>
                  <a:pt x="4334842" y="2238598"/>
                </a:lnTo>
                <a:lnTo>
                  <a:pt x="4336391" y="2250637"/>
                </a:lnTo>
                <a:lnTo>
                  <a:pt x="4340603" y="2250637"/>
                </a:lnTo>
                <a:lnTo>
                  <a:pt x="4347914" y="2246348"/>
                </a:lnTo>
                <a:lnTo>
                  <a:pt x="4352159" y="2247628"/>
                </a:lnTo>
                <a:lnTo>
                  <a:pt x="4359437" y="2256205"/>
                </a:lnTo>
                <a:lnTo>
                  <a:pt x="4370993" y="2258801"/>
                </a:lnTo>
                <a:lnTo>
                  <a:pt x="4378675" y="2251503"/>
                </a:lnTo>
                <a:lnTo>
                  <a:pt x="4387131" y="2247176"/>
                </a:lnTo>
                <a:lnTo>
                  <a:pt x="4393668" y="2242060"/>
                </a:lnTo>
                <a:lnTo>
                  <a:pt x="4398688" y="2243339"/>
                </a:lnTo>
                <a:lnTo>
                  <a:pt x="4405224" y="2250637"/>
                </a:lnTo>
                <a:lnTo>
                  <a:pt x="4407886" y="2260080"/>
                </a:lnTo>
                <a:lnTo>
                  <a:pt x="4419038" y="2274226"/>
                </a:lnTo>
                <a:lnTo>
                  <a:pt x="4419038" y="2274225"/>
                </a:lnTo>
                <a:lnTo>
                  <a:pt x="4407886" y="2259628"/>
                </a:lnTo>
                <a:lnTo>
                  <a:pt x="4405224" y="2250636"/>
                </a:lnTo>
                <a:lnTo>
                  <a:pt x="4398688" y="2243338"/>
                </a:lnTo>
                <a:lnTo>
                  <a:pt x="4393668" y="2242058"/>
                </a:lnTo>
                <a:lnTo>
                  <a:pt x="4387132" y="2247175"/>
                </a:lnTo>
                <a:lnTo>
                  <a:pt x="4378675" y="2251501"/>
                </a:lnTo>
                <a:lnTo>
                  <a:pt x="4370993" y="2258800"/>
                </a:lnTo>
                <a:lnTo>
                  <a:pt x="4359437" y="2256204"/>
                </a:lnTo>
                <a:lnTo>
                  <a:pt x="4352159" y="2247626"/>
                </a:lnTo>
                <a:lnTo>
                  <a:pt x="4347914" y="2246347"/>
                </a:lnTo>
                <a:lnTo>
                  <a:pt x="4340603" y="2250636"/>
                </a:lnTo>
                <a:lnTo>
                  <a:pt x="4336392" y="2250636"/>
                </a:lnTo>
                <a:lnTo>
                  <a:pt x="4334842" y="2238185"/>
                </a:lnTo>
                <a:lnTo>
                  <a:pt x="4331002" y="2240329"/>
                </a:lnTo>
                <a:close/>
                <a:moveTo>
                  <a:pt x="5780193" y="2235175"/>
                </a:moveTo>
                <a:lnTo>
                  <a:pt x="5770962" y="2250185"/>
                </a:lnTo>
                <a:lnTo>
                  <a:pt x="5770956" y="2250198"/>
                </a:lnTo>
                <a:lnTo>
                  <a:pt x="5770963" y="2250185"/>
                </a:lnTo>
                <a:lnTo>
                  <a:pt x="5780194" y="2235175"/>
                </a:lnTo>
                <a:close/>
                <a:moveTo>
                  <a:pt x="7977214" y="2234761"/>
                </a:moveTo>
                <a:lnTo>
                  <a:pt x="8002954" y="2235175"/>
                </a:lnTo>
                <a:lnTo>
                  <a:pt x="8011815" y="2248041"/>
                </a:lnTo>
                <a:lnTo>
                  <a:pt x="8022563" y="2286265"/>
                </a:lnTo>
                <a:lnTo>
                  <a:pt x="8001034" y="2277236"/>
                </a:lnTo>
                <a:lnTo>
                  <a:pt x="8002954" y="2288410"/>
                </a:lnTo>
                <a:lnTo>
                  <a:pt x="8011040" y="2309892"/>
                </a:lnTo>
                <a:lnTo>
                  <a:pt x="7999114" y="2317190"/>
                </a:lnTo>
                <a:lnTo>
                  <a:pt x="7995677" y="2293150"/>
                </a:lnTo>
                <a:lnTo>
                  <a:pt x="7987591" y="2291419"/>
                </a:lnTo>
                <a:lnTo>
                  <a:pt x="7981830" y="2270803"/>
                </a:lnTo>
                <a:lnTo>
                  <a:pt x="7997597" y="2273398"/>
                </a:lnTo>
                <a:lnTo>
                  <a:pt x="7996418" y="2260494"/>
                </a:lnTo>
                <a:close/>
                <a:moveTo>
                  <a:pt x="4276750" y="2233469"/>
                </a:moveTo>
                <a:lnTo>
                  <a:pt x="4289088" y="2234309"/>
                </a:lnTo>
                <a:lnTo>
                  <a:pt x="4308326" y="2242060"/>
                </a:lnTo>
                <a:lnTo>
                  <a:pt x="4314862" y="2241608"/>
                </a:lnTo>
                <a:lnTo>
                  <a:pt x="4316750" y="2237799"/>
                </a:lnTo>
                <a:lnTo>
                  <a:pt x="4316380" y="2237733"/>
                </a:lnTo>
                <a:lnTo>
                  <a:pt x="4314459" y="2241608"/>
                </a:lnTo>
                <a:lnTo>
                  <a:pt x="4308327" y="2242059"/>
                </a:lnTo>
                <a:lnTo>
                  <a:pt x="4289089" y="2233895"/>
                </a:lnTo>
                <a:close/>
                <a:moveTo>
                  <a:pt x="2765706" y="2232578"/>
                </a:moveTo>
                <a:lnTo>
                  <a:pt x="2767256" y="2233895"/>
                </a:lnTo>
                <a:lnTo>
                  <a:pt x="2768401" y="2237319"/>
                </a:lnTo>
                <a:lnTo>
                  <a:pt x="2769176" y="2237732"/>
                </a:lnTo>
                <a:lnTo>
                  <a:pt x="2768771" y="2239049"/>
                </a:lnTo>
                <a:lnTo>
                  <a:pt x="2767626" y="2238184"/>
                </a:lnTo>
                <a:lnTo>
                  <a:pt x="2766076" y="2236453"/>
                </a:lnTo>
                <a:lnTo>
                  <a:pt x="2764560" y="2234760"/>
                </a:lnTo>
                <a:lnTo>
                  <a:pt x="2765335" y="2233030"/>
                </a:lnTo>
                <a:close/>
                <a:moveTo>
                  <a:pt x="4226793" y="2231751"/>
                </a:moveTo>
                <a:lnTo>
                  <a:pt x="4219481" y="2235588"/>
                </a:lnTo>
                <a:lnTo>
                  <a:pt x="4219354" y="2235576"/>
                </a:lnTo>
                <a:lnTo>
                  <a:pt x="4219481" y="2235589"/>
                </a:lnTo>
                <a:lnTo>
                  <a:pt x="4226792" y="2232165"/>
                </a:lnTo>
                <a:lnTo>
                  <a:pt x="4274995" y="2233409"/>
                </a:lnTo>
                <a:close/>
                <a:moveTo>
                  <a:pt x="5241897" y="2231377"/>
                </a:moveTo>
                <a:lnTo>
                  <a:pt x="5247659" y="2245031"/>
                </a:lnTo>
                <a:lnTo>
                  <a:pt x="5248029" y="2264745"/>
                </a:lnTo>
                <a:lnTo>
                  <a:pt x="5247659" y="2244618"/>
                </a:lnTo>
                <a:close/>
                <a:moveTo>
                  <a:pt x="5233009" y="2229306"/>
                </a:moveTo>
                <a:lnTo>
                  <a:pt x="5232262" y="2233443"/>
                </a:lnTo>
                <a:lnTo>
                  <a:pt x="5232262" y="2233443"/>
                </a:lnTo>
                <a:close/>
                <a:moveTo>
                  <a:pt x="2998719" y="2229155"/>
                </a:moveTo>
                <a:lnTo>
                  <a:pt x="2999090" y="2229155"/>
                </a:lnTo>
                <a:lnTo>
                  <a:pt x="2999090" y="2230020"/>
                </a:lnTo>
                <a:lnTo>
                  <a:pt x="2998719" y="2230020"/>
                </a:lnTo>
                <a:close/>
                <a:moveTo>
                  <a:pt x="2999090" y="2228290"/>
                </a:moveTo>
                <a:lnTo>
                  <a:pt x="2999865" y="2228290"/>
                </a:lnTo>
                <a:lnTo>
                  <a:pt x="2999865" y="2228741"/>
                </a:lnTo>
                <a:lnTo>
                  <a:pt x="2999865" y="2229155"/>
                </a:lnTo>
                <a:lnTo>
                  <a:pt x="2999090" y="2229155"/>
                </a:lnTo>
                <a:lnTo>
                  <a:pt x="2999090" y="2228741"/>
                </a:lnTo>
                <a:close/>
                <a:moveTo>
                  <a:pt x="4750096" y="2220577"/>
                </a:moveTo>
                <a:lnTo>
                  <a:pt x="4742414" y="2234761"/>
                </a:lnTo>
                <a:lnTo>
                  <a:pt x="4740864" y="2265234"/>
                </a:lnTo>
                <a:lnTo>
                  <a:pt x="4742414" y="2234761"/>
                </a:lnTo>
                <a:close/>
                <a:moveTo>
                  <a:pt x="3002931" y="2217567"/>
                </a:moveTo>
                <a:lnTo>
                  <a:pt x="3003706" y="2217981"/>
                </a:lnTo>
                <a:lnTo>
                  <a:pt x="3002931" y="2218433"/>
                </a:lnTo>
                <a:lnTo>
                  <a:pt x="3002560" y="2219712"/>
                </a:lnTo>
                <a:lnTo>
                  <a:pt x="3002156" y="2220163"/>
                </a:lnTo>
                <a:lnTo>
                  <a:pt x="3001785" y="2219712"/>
                </a:lnTo>
                <a:lnTo>
                  <a:pt x="3002156" y="2219712"/>
                </a:lnTo>
                <a:lnTo>
                  <a:pt x="3002156" y="2219298"/>
                </a:lnTo>
                <a:lnTo>
                  <a:pt x="3002156" y="2218433"/>
                </a:lnTo>
                <a:lnTo>
                  <a:pt x="3002931" y="2217981"/>
                </a:lnTo>
                <a:close/>
                <a:moveTo>
                  <a:pt x="5034831" y="2209856"/>
                </a:moveTo>
                <a:lnTo>
                  <a:pt x="5032704" y="2224001"/>
                </a:lnTo>
                <a:lnTo>
                  <a:pt x="5025022" y="2226145"/>
                </a:lnTo>
                <a:lnTo>
                  <a:pt x="5023877" y="2236905"/>
                </a:lnTo>
                <a:lnTo>
                  <a:pt x="5019261" y="2237733"/>
                </a:lnTo>
                <a:lnTo>
                  <a:pt x="5024247" y="2236905"/>
                </a:lnTo>
                <a:lnTo>
                  <a:pt x="5025022" y="2226146"/>
                </a:lnTo>
                <a:lnTo>
                  <a:pt x="5032704" y="2224001"/>
                </a:lnTo>
                <a:lnTo>
                  <a:pt x="5043485" y="2245897"/>
                </a:lnTo>
                <a:lnTo>
                  <a:pt x="5045776" y="2268658"/>
                </a:lnTo>
                <a:lnTo>
                  <a:pt x="5044631" y="2291419"/>
                </a:lnTo>
                <a:lnTo>
                  <a:pt x="5059623" y="2322757"/>
                </a:lnTo>
                <a:lnTo>
                  <a:pt x="5059624" y="2322757"/>
                </a:lnTo>
                <a:lnTo>
                  <a:pt x="5044631" y="2291418"/>
                </a:lnTo>
                <a:lnTo>
                  <a:pt x="5045777" y="2268657"/>
                </a:lnTo>
                <a:lnTo>
                  <a:pt x="5043485" y="2245896"/>
                </a:lnTo>
                <a:lnTo>
                  <a:pt x="5032704" y="2224000"/>
                </a:lnTo>
                <a:close/>
                <a:moveTo>
                  <a:pt x="4223355" y="2209855"/>
                </a:moveTo>
                <a:lnTo>
                  <a:pt x="4216819" y="2215009"/>
                </a:lnTo>
                <a:lnTo>
                  <a:pt x="4216820" y="2215009"/>
                </a:lnTo>
                <a:lnTo>
                  <a:pt x="4223356" y="2209855"/>
                </a:lnTo>
                <a:close/>
                <a:moveTo>
                  <a:pt x="7302799" y="2209844"/>
                </a:moveTo>
                <a:lnTo>
                  <a:pt x="7302802" y="2209855"/>
                </a:lnTo>
                <a:lnTo>
                  <a:pt x="7303577" y="2226146"/>
                </a:lnTo>
                <a:lnTo>
                  <a:pt x="7317020" y="2257071"/>
                </a:lnTo>
                <a:lnTo>
                  <a:pt x="7303577" y="2226145"/>
                </a:lnTo>
                <a:lnTo>
                  <a:pt x="7302802" y="2209855"/>
                </a:lnTo>
                <a:close/>
                <a:moveTo>
                  <a:pt x="3046765" y="2208538"/>
                </a:moveTo>
                <a:lnTo>
                  <a:pt x="3049864" y="2212827"/>
                </a:lnTo>
                <a:lnTo>
                  <a:pt x="3051010" y="2214144"/>
                </a:lnTo>
                <a:lnTo>
                  <a:pt x="3049089" y="2216288"/>
                </a:lnTo>
                <a:lnTo>
                  <a:pt x="3048314" y="2217568"/>
                </a:lnTo>
                <a:lnTo>
                  <a:pt x="3045990" y="2215837"/>
                </a:lnTo>
                <a:lnTo>
                  <a:pt x="3045248" y="2214144"/>
                </a:lnTo>
                <a:lnTo>
                  <a:pt x="3045248" y="2208990"/>
                </a:lnTo>
                <a:close/>
                <a:moveTo>
                  <a:pt x="4853159" y="2207711"/>
                </a:moveTo>
                <a:lnTo>
                  <a:pt x="4840458" y="2215837"/>
                </a:lnTo>
                <a:lnTo>
                  <a:pt x="4853160" y="2207711"/>
                </a:lnTo>
                <a:close/>
                <a:moveTo>
                  <a:pt x="3004481" y="2207259"/>
                </a:moveTo>
                <a:lnTo>
                  <a:pt x="3005256" y="2207259"/>
                </a:lnTo>
                <a:lnTo>
                  <a:pt x="3006031" y="2209404"/>
                </a:lnTo>
                <a:lnTo>
                  <a:pt x="3005256" y="2212827"/>
                </a:lnTo>
                <a:lnTo>
                  <a:pt x="3004077" y="2213692"/>
                </a:lnTo>
                <a:lnTo>
                  <a:pt x="3003335" y="2214144"/>
                </a:lnTo>
                <a:lnTo>
                  <a:pt x="3001415" y="2211999"/>
                </a:lnTo>
                <a:lnTo>
                  <a:pt x="3002156" y="2209404"/>
                </a:lnTo>
                <a:lnTo>
                  <a:pt x="3002931" y="2207711"/>
                </a:lnTo>
                <a:close/>
                <a:moveTo>
                  <a:pt x="5241493" y="2206845"/>
                </a:moveTo>
                <a:lnTo>
                  <a:pt x="5234587" y="2220577"/>
                </a:lnTo>
                <a:lnTo>
                  <a:pt x="5234587" y="2220577"/>
                </a:lnTo>
                <a:lnTo>
                  <a:pt x="5241493" y="2206846"/>
                </a:lnTo>
                <a:close/>
                <a:moveTo>
                  <a:pt x="4938501" y="2206394"/>
                </a:moveTo>
                <a:lnTo>
                  <a:pt x="4930819" y="2211134"/>
                </a:lnTo>
                <a:lnTo>
                  <a:pt x="4930820" y="2211134"/>
                </a:lnTo>
                <a:lnTo>
                  <a:pt x="4938501" y="2206394"/>
                </a:lnTo>
                <a:lnTo>
                  <a:pt x="4938554" y="2206402"/>
                </a:lnTo>
                <a:close/>
                <a:moveTo>
                  <a:pt x="7868018" y="2203384"/>
                </a:moveTo>
                <a:lnTo>
                  <a:pt x="7891097" y="2204701"/>
                </a:lnTo>
                <a:lnTo>
                  <a:pt x="7901474" y="2217154"/>
                </a:lnTo>
                <a:lnTo>
                  <a:pt x="7897633" y="2246348"/>
                </a:lnTo>
                <a:lnTo>
                  <a:pt x="7884156" y="2229155"/>
                </a:lnTo>
                <a:close/>
                <a:moveTo>
                  <a:pt x="4238348" y="2202105"/>
                </a:moveTo>
                <a:lnTo>
                  <a:pt x="4228342" y="2209855"/>
                </a:lnTo>
                <a:lnTo>
                  <a:pt x="4228342" y="2209855"/>
                </a:lnTo>
                <a:close/>
                <a:moveTo>
                  <a:pt x="4994261" y="2199095"/>
                </a:moveTo>
                <a:lnTo>
                  <a:pt x="4973507" y="2217981"/>
                </a:lnTo>
                <a:lnTo>
                  <a:pt x="4973475" y="2217966"/>
                </a:lnTo>
                <a:lnTo>
                  <a:pt x="4973507" y="2217981"/>
                </a:lnTo>
                <a:close/>
                <a:moveTo>
                  <a:pt x="4225276" y="2198230"/>
                </a:moveTo>
                <a:lnTo>
                  <a:pt x="4198479" y="2199023"/>
                </a:lnTo>
                <a:lnTo>
                  <a:pt x="4225276" y="2198230"/>
                </a:lnTo>
                <a:close/>
                <a:moveTo>
                  <a:pt x="4267560" y="2192248"/>
                </a:moveTo>
                <a:lnTo>
                  <a:pt x="4267559" y="2192248"/>
                </a:lnTo>
                <a:lnTo>
                  <a:pt x="4272950" y="2202105"/>
                </a:lnTo>
                <a:lnTo>
                  <a:pt x="4261393" y="2209855"/>
                </a:lnTo>
                <a:lnTo>
                  <a:pt x="4261394" y="2209855"/>
                </a:lnTo>
                <a:lnTo>
                  <a:pt x="4272951" y="2202105"/>
                </a:lnTo>
                <a:close/>
                <a:moveTo>
                  <a:pt x="4789313" y="2189652"/>
                </a:moveTo>
                <a:lnTo>
                  <a:pt x="4760473" y="2193941"/>
                </a:lnTo>
                <a:lnTo>
                  <a:pt x="4753937" y="2201240"/>
                </a:lnTo>
                <a:lnTo>
                  <a:pt x="4760877" y="2193941"/>
                </a:lnTo>
                <a:lnTo>
                  <a:pt x="4789409" y="2189698"/>
                </a:lnTo>
                <a:close/>
                <a:moveTo>
                  <a:pt x="4240269" y="2189652"/>
                </a:moveTo>
                <a:lnTo>
                  <a:pt x="4231408" y="2190103"/>
                </a:lnTo>
                <a:lnTo>
                  <a:pt x="4231408" y="2190104"/>
                </a:lnTo>
                <a:lnTo>
                  <a:pt x="4240269" y="2189652"/>
                </a:lnTo>
                <a:lnTo>
                  <a:pt x="4250241" y="2197816"/>
                </a:lnTo>
                <a:lnTo>
                  <a:pt x="4258698" y="2198230"/>
                </a:lnTo>
                <a:lnTo>
                  <a:pt x="4258699" y="2198230"/>
                </a:lnTo>
                <a:lnTo>
                  <a:pt x="4250242" y="2197816"/>
                </a:lnTo>
                <a:close/>
                <a:moveTo>
                  <a:pt x="4319093" y="2185433"/>
                </a:moveTo>
                <a:lnTo>
                  <a:pt x="4324095" y="2205114"/>
                </a:lnTo>
                <a:lnTo>
                  <a:pt x="4334467" y="2215004"/>
                </a:lnTo>
                <a:lnTo>
                  <a:pt x="4324465" y="2205114"/>
                </a:lnTo>
                <a:close/>
                <a:moveTo>
                  <a:pt x="5246480" y="2181940"/>
                </a:moveTo>
                <a:lnTo>
                  <a:pt x="5238023" y="2192248"/>
                </a:lnTo>
                <a:lnTo>
                  <a:pt x="5238023" y="2192248"/>
                </a:lnTo>
                <a:lnTo>
                  <a:pt x="5246480" y="2181940"/>
                </a:lnTo>
                <a:close/>
                <a:moveTo>
                  <a:pt x="3013308" y="2181940"/>
                </a:moveTo>
                <a:lnTo>
                  <a:pt x="3013713" y="2184950"/>
                </a:lnTo>
                <a:lnTo>
                  <a:pt x="3013308" y="2191383"/>
                </a:lnTo>
                <a:lnTo>
                  <a:pt x="3011388" y="2194807"/>
                </a:lnTo>
                <a:lnTo>
                  <a:pt x="3008322" y="2192662"/>
                </a:lnTo>
                <a:lnTo>
                  <a:pt x="3008322" y="2189652"/>
                </a:lnTo>
                <a:lnTo>
                  <a:pt x="3008692" y="2187959"/>
                </a:lnTo>
                <a:lnTo>
                  <a:pt x="3010647" y="2184950"/>
                </a:lnTo>
                <a:lnTo>
                  <a:pt x="3012163" y="2182805"/>
                </a:lnTo>
                <a:close/>
                <a:moveTo>
                  <a:pt x="5240812" y="2173908"/>
                </a:moveTo>
                <a:lnTo>
                  <a:pt x="5240719" y="2174189"/>
                </a:lnTo>
                <a:lnTo>
                  <a:pt x="5246467" y="2181921"/>
                </a:lnTo>
                <a:close/>
                <a:moveTo>
                  <a:pt x="5006188" y="2172910"/>
                </a:moveTo>
                <a:lnTo>
                  <a:pt x="5006188" y="2172910"/>
                </a:lnTo>
                <a:lnTo>
                  <a:pt x="5017711" y="2185363"/>
                </a:lnTo>
                <a:lnTo>
                  <a:pt x="5017711" y="2207259"/>
                </a:lnTo>
                <a:lnTo>
                  <a:pt x="5035029" y="2208538"/>
                </a:lnTo>
                <a:lnTo>
                  <a:pt x="5035029" y="2208538"/>
                </a:lnTo>
                <a:lnTo>
                  <a:pt x="5017711" y="2207259"/>
                </a:lnTo>
                <a:lnTo>
                  <a:pt x="5017711" y="2185363"/>
                </a:lnTo>
                <a:close/>
                <a:moveTo>
                  <a:pt x="2252780" y="2170766"/>
                </a:moveTo>
                <a:lnTo>
                  <a:pt x="2252780" y="2170766"/>
                </a:lnTo>
                <a:lnTo>
                  <a:pt x="2260091" y="2173362"/>
                </a:lnTo>
                <a:lnTo>
                  <a:pt x="2265077" y="2180661"/>
                </a:lnTo>
                <a:lnTo>
                  <a:pt x="2273163" y="2185815"/>
                </a:lnTo>
                <a:lnTo>
                  <a:pt x="2273534" y="2190518"/>
                </a:lnTo>
                <a:lnTo>
                  <a:pt x="2285461" y="2186229"/>
                </a:lnTo>
                <a:lnTo>
                  <a:pt x="2290851" y="2189238"/>
                </a:lnTo>
                <a:lnTo>
                  <a:pt x="2294322" y="2192662"/>
                </a:lnTo>
                <a:lnTo>
                  <a:pt x="2294322" y="2192662"/>
                </a:lnTo>
                <a:lnTo>
                  <a:pt x="2290852" y="2189238"/>
                </a:lnTo>
                <a:lnTo>
                  <a:pt x="2285461" y="2186228"/>
                </a:lnTo>
                <a:lnTo>
                  <a:pt x="2273534" y="2190517"/>
                </a:lnTo>
                <a:lnTo>
                  <a:pt x="2273163" y="2185815"/>
                </a:lnTo>
                <a:lnTo>
                  <a:pt x="2265077" y="2180660"/>
                </a:lnTo>
                <a:lnTo>
                  <a:pt x="2260091" y="2173362"/>
                </a:lnTo>
                <a:close/>
                <a:moveTo>
                  <a:pt x="7502691" y="2170642"/>
                </a:moveTo>
                <a:lnTo>
                  <a:pt x="7518497" y="2178516"/>
                </a:lnTo>
                <a:lnTo>
                  <a:pt x="7527358" y="2200825"/>
                </a:lnTo>
                <a:lnTo>
                  <a:pt x="7527729" y="2242059"/>
                </a:lnTo>
                <a:lnTo>
                  <a:pt x="7527635" y="2242117"/>
                </a:lnTo>
                <a:lnTo>
                  <a:pt x="7527730" y="2242060"/>
                </a:lnTo>
                <a:lnTo>
                  <a:pt x="7527359" y="2200826"/>
                </a:lnTo>
                <a:lnTo>
                  <a:pt x="7518512" y="2178101"/>
                </a:lnTo>
                <a:lnTo>
                  <a:pt x="7518498" y="2178516"/>
                </a:lnTo>
                <a:close/>
                <a:moveTo>
                  <a:pt x="7493492" y="2166077"/>
                </a:moveTo>
                <a:lnTo>
                  <a:pt x="7483896" y="2188787"/>
                </a:lnTo>
                <a:lnTo>
                  <a:pt x="7460599" y="2176003"/>
                </a:lnTo>
                <a:lnTo>
                  <a:pt x="7460447" y="2176334"/>
                </a:lnTo>
                <a:lnTo>
                  <a:pt x="7483896" y="2189238"/>
                </a:lnTo>
                <a:close/>
                <a:moveTo>
                  <a:pt x="2258945" y="2162186"/>
                </a:moveTo>
                <a:lnTo>
                  <a:pt x="2258945" y="2162188"/>
                </a:lnTo>
                <a:lnTo>
                  <a:pt x="2258945" y="2162188"/>
                </a:lnTo>
                <a:close/>
                <a:moveTo>
                  <a:pt x="5615897" y="2158555"/>
                </a:moveTo>
                <a:lnTo>
                  <a:pt x="5619079" y="2170766"/>
                </a:lnTo>
                <a:lnTo>
                  <a:pt x="5619079" y="2170766"/>
                </a:lnTo>
                <a:lnTo>
                  <a:pt x="5619079" y="2170766"/>
                </a:lnTo>
                <a:close/>
                <a:moveTo>
                  <a:pt x="2375048" y="2157448"/>
                </a:moveTo>
                <a:lnTo>
                  <a:pt x="2379293" y="2162188"/>
                </a:lnTo>
                <a:lnTo>
                  <a:pt x="2384650" y="2163919"/>
                </a:lnTo>
                <a:lnTo>
                  <a:pt x="2379293" y="2162188"/>
                </a:lnTo>
                <a:close/>
                <a:moveTo>
                  <a:pt x="3007176" y="2155303"/>
                </a:moveTo>
                <a:lnTo>
                  <a:pt x="3008693" y="2155303"/>
                </a:lnTo>
                <a:lnTo>
                  <a:pt x="3011792" y="2156620"/>
                </a:lnTo>
                <a:lnTo>
                  <a:pt x="3012938" y="2159592"/>
                </a:lnTo>
                <a:lnTo>
                  <a:pt x="3014084" y="2159592"/>
                </a:lnTo>
                <a:lnTo>
                  <a:pt x="3014084" y="2160043"/>
                </a:lnTo>
                <a:lnTo>
                  <a:pt x="3013713" y="2161736"/>
                </a:lnTo>
                <a:lnTo>
                  <a:pt x="3014488" y="2163467"/>
                </a:lnTo>
                <a:lnTo>
                  <a:pt x="3014858" y="2164332"/>
                </a:lnTo>
                <a:lnTo>
                  <a:pt x="3016004" y="2168207"/>
                </a:lnTo>
                <a:lnTo>
                  <a:pt x="3015633" y="2170352"/>
                </a:lnTo>
                <a:lnTo>
                  <a:pt x="3014858" y="2170766"/>
                </a:lnTo>
                <a:lnTo>
                  <a:pt x="3014084" y="2169035"/>
                </a:lnTo>
                <a:lnTo>
                  <a:pt x="3009872" y="2169035"/>
                </a:lnTo>
                <a:lnTo>
                  <a:pt x="3009097" y="2167342"/>
                </a:lnTo>
                <a:lnTo>
                  <a:pt x="3009097" y="2166891"/>
                </a:lnTo>
                <a:lnTo>
                  <a:pt x="3011017" y="2164746"/>
                </a:lnTo>
                <a:lnTo>
                  <a:pt x="3008693" y="2163918"/>
                </a:lnTo>
                <a:lnTo>
                  <a:pt x="3007951" y="2162602"/>
                </a:lnTo>
                <a:lnTo>
                  <a:pt x="3006401" y="2157899"/>
                </a:lnTo>
                <a:lnTo>
                  <a:pt x="3006401" y="2156168"/>
                </a:lnTo>
                <a:close/>
                <a:moveTo>
                  <a:pt x="3991858" y="2149736"/>
                </a:moveTo>
                <a:lnTo>
                  <a:pt x="3993037" y="2150601"/>
                </a:lnTo>
                <a:lnTo>
                  <a:pt x="3994182" y="2153611"/>
                </a:lnTo>
                <a:lnTo>
                  <a:pt x="3993778" y="2155756"/>
                </a:lnTo>
                <a:lnTo>
                  <a:pt x="3991487" y="2157449"/>
                </a:lnTo>
                <a:lnTo>
                  <a:pt x="3990341" y="2157035"/>
                </a:lnTo>
                <a:lnTo>
                  <a:pt x="3988792" y="2155304"/>
                </a:lnTo>
                <a:lnTo>
                  <a:pt x="3988421" y="2153611"/>
                </a:lnTo>
                <a:lnTo>
                  <a:pt x="3988792" y="2151880"/>
                </a:lnTo>
                <a:close/>
                <a:moveTo>
                  <a:pt x="2181656" y="2148870"/>
                </a:moveTo>
                <a:lnTo>
                  <a:pt x="2181647" y="2148888"/>
                </a:lnTo>
                <a:lnTo>
                  <a:pt x="2181656" y="2148871"/>
                </a:lnTo>
                <a:close/>
                <a:moveTo>
                  <a:pt x="4630152" y="2147139"/>
                </a:moveTo>
                <a:lnTo>
                  <a:pt x="4615530" y="2151879"/>
                </a:lnTo>
                <a:lnTo>
                  <a:pt x="4590530" y="2166063"/>
                </a:lnTo>
                <a:lnTo>
                  <a:pt x="4585139" y="2176785"/>
                </a:lnTo>
                <a:lnTo>
                  <a:pt x="4564789" y="2192247"/>
                </a:lnTo>
                <a:lnTo>
                  <a:pt x="4560915" y="2200825"/>
                </a:lnTo>
                <a:lnTo>
                  <a:pt x="4549797" y="2207710"/>
                </a:lnTo>
                <a:lnTo>
                  <a:pt x="4536724" y="2202969"/>
                </a:lnTo>
                <a:lnTo>
                  <a:pt x="4529009" y="2211547"/>
                </a:lnTo>
                <a:lnTo>
                  <a:pt x="4525168" y="2235174"/>
                </a:lnTo>
                <a:lnTo>
                  <a:pt x="4503639" y="2263089"/>
                </a:lnTo>
                <a:lnTo>
                  <a:pt x="4504413" y="2275090"/>
                </a:lnTo>
                <a:lnTo>
                  <a:pt x="4496732" y="2289274"/>
                </a:lnTo>
                <a:lnTo>
                  <a:pt x="4498652" y="2309439"/>
                </a:lnTo>
                <a:lnTo>
                  <a:pt x="4487871" y="2314179"/>
                </a:lnTo>
                <a:lnTo>
                  <a:pt x="4481335" y="2318468"/>
                </a:lnTo>
                <a:lnTo>
                  <a:pt x="4481335" y="2318469"/>
                </a:lnTo>
                <a:lnTo>
                  <a:pt x="4487871" y="2314180"/>
                </a:lnTo>
                <a:lnTo>
                  <a:pt x="4498653" y="2309440"/>
                </a:lnTo>
                <a:lnTo>
                  <a:pt x="4510950" y="2316738"/>
                </a:lnTo>
                <a:lnTo>
                  <a:pt x="4515566" y="2327912"/>
                </a:lnTo>
                <a:lnTo>
                  <a:pt x="4515582" y="2327921"/>
                </a:lnTo>
                <a:lnTo>
                  <a:pt x="4515566" y="2327912"/>
                </a:lnTo>
                <a:lnTo>
                  <a:pt x="4510950" y="2316738"/>
                </a:lnTo>
                <a:lnTo>
                  <a:pt x="4498653" y="2309439"/>
                </a:lnTo>
                <a:lnTo>
                  <a:pt x="4496732" y="2289274"/>
                </a:lnTo>
                <a:lnTo>
                  <a:pt x="4504414" y="2275091"/>
                </a:lnTo>
                <a:lnTo>
                  <a:pt x="4503639" y="2263089"/>
                </a:lnTo>
                <a:lnTo>
                  <a:pt x="4525169" y="2235174"/>
                </a:lnTo>
                <a:lnTo>
                  <a:pt x="4529009" y="2211548"/>
                </a:lnTo>
                <a:lnTo>
                  <a:pt x="4536725" y="2202970"/>
                </a:lnTo>
                <a:lnTo>
                  <a:pt x="4549797" y="2207710"/>
                </a:lnTo>
                <a:lnTo>
                  <a:pt x="4560916" y="2200825"/>
                </a:lnTo>
                <a:lnTo>
                  <a:pt x="4564790" y="2192248"/>
                </a:lnTo>
                <a:lnTo>
                  <a:pt x="4585140" y="2176785"/>
                </a:lnTo>
                <a:lnTo>
                  <a:pt x="4590531" y="2166063"/>
                </a:lnTo>
                <a:lnTo>
                  <a:pt x="4615531" y="2151879"/>
                </a:lnTo>
                <a:lnTo>
                  <a:pt x="4630152" y="2147139"/>
                </a:lnTo>
                <a:close/>
                <a:moveTo>
                  <a:pt x="4023393" y="2140293"/>
                </a:moveTo>
                <a:lnTo>
                  <a:pt x="4025314" y="2140293"/>
                </a:lnTo>
                <a:lnTo>
                  <a:pt x="4025718" y="2141986"/>
                </a:lnTo>
                <a:lnTo>
                  <a:pt x="4025718" y="2145447"/>
                </a:lnTo>
                <a:lnTo>
                  <a:pt x="4023797" y="2146726"/>
                </a:lnTo>
                <a:lnTo>
                  <a:pt x="4023393" y="2146726"/>
                </a:lnTo>
                <a:lnTo>
                  <a:pt x="4022248" y="2144996"/>
                </a:lnTo>
                <a:lnTo>
                  <a:pt x="4022248" y="2142851"/>
                </a:lnTo>
                <a:lnTo>
                  <a:pt x="4022248" y="2142437"/>
                </a:lnTo>
                <a:close/>
                <a:moveTo>
                  <a:pt x="4009175" y="2139841"/>
                </a:moveTo>
                <a:lnTo>
                  <a:pt x="4010321" y="2140293"/>
                </a:lnTo>
                <a:lnTo>
                  <a:pt x="4010321" y="2141986"/>
                </a:lnTo>
                <a:lnTo>
                  <a:pt x="4013420" y="2145447"/>
                </a:lnTo>
                <a:lnTo>
                  <a:pt x="4014937" y="2146312"/>
                </a:lnTo>
                <a:lnTo>
                  <a:pt x="4017261" y="2151015"/>
                </a:lnTo>
                <a:lnTo>
                  <a:pt x="4015341" y="2154025"/>
                </a:lnTo>
                <a:lnTo>
                  <a:pt x="4011871" y="2153611"/>
                </a:lnTo>
                <a:lnTo>
                  <a:pt x="4009950" y="2152746"/>
                </a:lnTo>
                <a:lnTo>
                  <a:pt x="4008030" y="2148457"/>
                </a:lnTo>
                <a:lnTo>
                  <a:pt x="4008030" y="2145447"/>
                </a:lnTo>
                <a:lnTo>
                  <a:pt x="4009175" y="2142851"/>
                </a:lnTo>
                <a:lnTo>
                  <a:pt x="4009175" y="2140707"/>
                </a:lnTo>
                <a:close/>
                <a:moveTo>
                  <a:pt x="4340432" y="2136894"/>
                </a:moveTo>
                <a:lnTo>
                  <a:pt x="4331776" y="2138148"/>
                </a:lnTo>
                <a:lnTo>
                  <a:pt x="4327171" y="2157858"/>
                </a:lnTo>
                <a:lnTo>
                  <a:pt x="4332146" y="2138147"/>
                </a:lnTo>
                <a:close/>
                <a:moveTo>
                  <a:pt x="4388658" y="2134315"/>
                </a:moveTo>
                <a:lnTo>
                  <a:pt x="4384437" y="2141572"/>
                </a:lnTo>
                <a:lnTo>
                  <a:pt x="4374060" y="2139428"/>
                </a:lnTo>
                <a:lnTo>
                  <a:pt x="4358893" y="2146633"/>
                </a:lnTo>
                <a:lnTo>
                  <a:pt x="4359066" y="2146725"/>
                </a:lnTo>
                <a:lnTo>
                  <a:pt x="4374464" y="2139840"/>
                </a:lnTo>
                <a:lnTo>
                  <a:pt x="4384436" y="2141985"/>
                </a:lnTo>
                <a:close/>
                <a:moveTo>
                  <a:pt x="3001415" y="2129570"/>
                </a:moveTo>
                <a:lnTo>
                  <a:pt x="3005256" y="2131263"/>
                </a:lnTo>
                <a:lnTo>
                  <a:pt x="3006401" y="2133407"/>
                </a:lnTo>
                <a:lnTo>
                  <a:pt x="3006772" y="2138562"/>
                </a:lnTo>
                <a:lnTo>
                  <a:pt x="3005256" y="2142437"/>
                </a:lnTo>
                <a:lnTo>
                  <a:pt x="3002931" y="2143302"/>
                </a:lnTo>
                <a:lnTo>
                  <a:pt x="3002561" y="2137696"/>
                </a:lnTo>
                <a:lnTo>
                  <a:pt x="3001011" y="2133407"/>
                </a:lnTo>
                <a:lnTo>
                  <a:pt x="3001415" y="2130397"/>
                </a:lnTo>
                <a:close/>
                <a:moveTo>
                  <a:pt x="5259182" y="2127839"/>
                </a:moveTo>
                <a:lnTo>
                  <a:pt x="5250630" y="2146631"/>
                </a:lnTo>
                <a:lnTo>
                  <a:pt x="5259182" y="2127840"/>
                </a:lnTo>
                <a:lnTo>
                  <a:pt x="5282261" y="2129984"/>
                </a:lnTo>
                <a:lnTo>
                  <a:pt x="5282261" y="2129984"/>
                </a:lnTo>
                <a:close/>
                <a:moveTo>
                  <a:pt x="7513020" y="2127273"/>
                </a:moveTo>
                <a:lnTo>
                  <a:pt x="7519643" y="2144167"/>
                </a:lnTo>
                <a:lnTo>
                  <a:pt x="7519575" y="2146218"/>
                </a:lnTo>
                <a:lnTo>
                  <a:pt x="7519644" y="2144168"/>
                </a:lnTo>
                <a:close/>
                <a:moveTo>
                  <a:pt x="3008322" y="2116667"/>
                </a:moveTo>
                <a:lnTo>
                  <a:pt x="3009468" y="2118397"/>
                </a:lnTo>
                <a:lnTo>
                  <a:pt x="3009468" y="2119676"/>
                </a:lnTo>
                <a:lnTo>
                  <a:pt x="3008322" y="2120956"/>
                </a:lnTo>
                <a:lnTo>
                  <a:pt x="3006772" y="2120956"/>
                </a:lnTo>
                <a:lnTo>
                  <a:pt x="3006402" y="2120542"/>
                </a:lnTo>
                <a:lnTo>
                  <a:pt x="3006402" y="2118811"/>
                </a:lnTo>
                <a:lnTo>
                  <a:pt x="3007177" y="2117118"/>
                </a:lnTo>
                <a:close/>
                <a:moveTo>
                  <a:pt x="2228188" y="2114499"/>
                </a:moveTo>
                <a:lnTo>
                  <a:pt x="2228184" y="2114521"/>
                </a:lnTo>
                <a:lnTo>
                  <a:pt x="2193953" y="2114521"/>
                </a:lnTo>
                <a:lnTo>
                  <a:pt x="2178186" y="2142436"/>
                </a:lnTo>
                <a:lnTo>
                  <a:pt x="2178186" y="2142437"/>
                </a:lnTo>
                <a:lnTo>
                  <a:pt x="2194324" y="2114522"/>
                </a:lnTo>
                <a:lnTo>
                  <a:pt x="2228184" y="2114522"/>
                </a:lnTo>
                <a:close/>
                <a:moveTo>
                  <a:pt x="4032254" y="2108954"/>
                </a:moveTo>
                <a:lnTo>
                  <a:pt x="4034545" y="2109819"/>
                </a:lnTo>
                <a:lnTo>
                  <a:pt x="4034949" y="2108954"/>
                </a:lnTo>
                <a:lnTo>
                  <a:pt x="4036466" y="2109819"/>
                </a:lnTo>
                <a:lnTo>
                  <a:pt x="4038015" y="2111098"/>
                </a:lnTo>
                <a:lnTo>
                  <a:pt x="4038386" y="2112791"/>
                </a:lnTo>
                <a:lnTo>
                  <a:pt x="4037241" y="2115387"/>
                </a:lnTo>
                <a:lnTo>
                  <a:pt x="4034545" y="2117532"/>
                </a:lnTo>
                <a:lnTo>
                  <a:pt x="4033029" y="2117118"/>
                </a:lnTo>
                <a:lnTo>
                  <a:pt x="4030704" y="2115387"/>
                </a:lnTo>
                <a:lnTo>
                  <a:pt x="4032254" y="2111964"/>
                </a:lnTo>
                <a:close/>
                <a:moveTo>
                  <a:pt x="2995620" y="2104665"/>
                </a:moveTo>
                <a:lnTo>
                  <a:pt x="2998720" y="2105944"/>
                </a:lnTo>
                <a:lnTo>
                  <a:pt x="2999865" y="2106809"/>
                </a:lnTo>
                <a:lnTo>
                  <a:pt x="3000640" y="2107675"/>
                </a:lnTo>
                <a:lnTo>
                  <a:pt x="3000236" y="2108954"/>
                </a:lnTo>
                <a:lnTo>
                  <a:pt x="3000236" y="2115387"/>
                </a:lnTo>
                <a:lnTo>
                  <a:pt x="2999091" y="2116667"/>
                </a:lnTo>
                <a:lnTo>
                  <a:pt x="2996799" y="2118397"/>
                </a:lnTo>
                <a:lnTo>
                  <a:pt x="2995620" y="2117532"/>
                </a:lnTo>
                <a:lnTo>
                  <a:pt x="2994879" y="2114974"/>
                </a:lnTo>
                <a:lnTo>
                  <a:pt x="2994475" y="2106809"/>
                </a:lnTo>
                <a:lnTo>
                  <a:pt x="2995250" y="2105493"/>
                </a:lnTo>
                <a:close/>
                <a:moveTo>
                  <a:pt x="2226271" y="2101207"/>
                </a:moveTo>
                <a:lnTo>
                  <a:pt x="2230042" y="2103312"/>
                </a:lnTo>
                <a:lnTo>
                  <a:pt x="2230105" y="2102934"/>
                </a:lnTo>
                <a:close/>
                <a:moveTo>
                  <a:pt x="3003706" y="2099511"/>
                </a:moveTo>
                <a:lnTo>
                  <a:pt x="3005256" y="2101204"/>
                </a:lnTo>
                <a:lnTo>
                  <a:pt x="3005256" y="2102521"/>
                </a:lnTo>
                <a:lnTo>
                  <a:pt x="3006402" y="2104665"/>
                </a:lnTo>
                <a:lnTo>
                  <a:pt x="3010647" y="2108089"/>
                </a:lnTo>
                <a:lnTo>
                  <a:pt x="3006772" y="2108954"/>
                </a:lnTo>
                <a:lnTo>
                  <a:pt x="3003706" y="2109819"/>
                </a:lnTo>
                <a:lnTo>
                  <a:pt x="3001786" y="2108954"/>
                </a:lnTo>
                <a:lnTo>
                  <a:pt x="3001011" y="2106809"/>
                </a:lnTo>
                <a:lnTo>
                  <a:pt x="3002561" y="2104665"/>
                </a:lnTo>
                <a:lnTo>
                  <a:pt x="3002156" y="2102069"/>
                </a:lnTo>
                <a:lnTo>
                  <a:pt x="3002561" y="2100376"/>
                </a:lnTo>
                <a:close/>
                <a:moveTo>
                  <a:pt x="7439558" y="2099290"/>
                </a:moveTo>
                <a:lnTo>
                  <a:pt x="7440063" y="2102069"/>
                </a:lnTo>
                <a:lnTo>
                  <a:pt x="7454207" y="2118841"/>
                </a:lnTo>
                <a:lnTo>
                  <a:pt x="7440063" y="2102068"/>
                </a:lnTo>
                <a:close/>
                <a:moveTo>
                  <a:pt x="2225398" y="2098331"/>
                </a:moveTo>
                <a:lnTo>
                  <a:pt x="2226264" y="2101203"/>
                </a:lnTo>
                <a:lnTo>
                  <a:pt x="2226264" y="2101203"/>
                </a:lnTo>
                <a:close/>
                <a:moveTo>
                  <a:pt x="4240269" y="2096501"/>
                </a:moveTo>
                <a:lnTo>
                  <a:pt x="4226806" y="2104206"/>
                </a:lnTo>
                <a:lnTo>
                  <a:pt x="4240269" y="2096914"/>
                </a:lnTo>
                <a:lnTo>
                  <a:pt x="4254858" y="2096914"/>
                </a:lnTo>
                <a:lnTo>
                  <a:pt x="4267537" y="2106340"/>
                </a:lnTo>
                <a:lnTo>
                  <a:pt x="4254858" y="2096501"/>
                </a:lnTo>
                <a:close/>
                <a:moveTo>
                  <a:pt x="3993037" y="2093905"/>
                </a:moveTo>
                <a:lnTo>
                  <a:pt x="3993778" y="2093905"/>
                </a:lnTo>
                <a:lnTo>
                  <a:pt x="3996473" y="2095222"/>
                </a:lnTo>
                <a:lnTo>
                  <a:pt x="4001493" y="2095636"/>
                </a:lnTo>
                <a:lnTo>
                  <a:pt x="4002268" y="2096915"/>
                </a:lnTo>
                <a:lnTo>
                  <a:pt x="4002639" y="2097366"/>
                </a:lnTo>
                <a:lnTo>
                  <a:pt x="4000719" y="2097780"/>
                </a:lnTo>
                <a:lnTo>
                  <a:pt x="3996878" y="2096915"/>
                </a:lnTo>
                <a:lnTo>
                  <a:pt x="3996103" y="2097366"/>
                </a:lnTo>
                <a:lnTo>
                  <a:pt x="3994957" y="2099925"/>
                </a:lnTo>
                <a:lnTo>
                  <a:pt x="3993037" y="2095636"/>
                </a:lnTo>
                <a:close/>
                <a:moveTo>
                  <a:pt x="2985243" y="2089202"/>
                </a:moveTo>
                <a:lnTo>
                  <a:pt x="2985647" y="2089202"/>
                </a:lnTo>
                <a:lnTo>
                  <a:pt x="2986018" y="2091760"/>
                </a:lnTo>
                <a:lnTo>
                  <a:pt x="2985647" y="2093491"/>
                </a:lnTo>
                <a:lnTo>
                  <a:pt x="2984098" y="2093077"/>
                </a:lnTo>
                <a:lnTo>
                  <a:pt x="2984098" y="2091346"/>
                </a:lnTo>
                <a:close/>
                <a:moveTo>
                  <a:pt x="4032254" y="2088337"/>
                </a:moveTo>
                <a:lnTo>
                  <a:pt x="4033029" y="2088337"/>
                </a:lnTo>
                <a:lnTo>
                  <a:pt x="4033029" y="2091761"/>
                </a:lnTo>
                <a:lnTo>
                  <a:pt x="4033400" y="2094770"/>
                </a:lnTo>
                <a:lnTo>
                  <a:pt x="4032625" y="2096050"/>
                </a:lnTo>
                <a:lnTo>
                  <a:pt x="4031479" y="2093491"/>
                </a:lnTo>
                <a:lnTo>
                  <a:pt x="4031075" y="2093077"/>
                </a:lnTo>
                <a:lnTo>
                  <a:pt x="4030704" y="2089202"/>
                </a:lnTo>
                <a:close/>
                <a:moveTo>
                  <a:pt x="3978785" y="2085327"/>
                </a:moveTo>
                <a:lnTo>
                  <a:pt x="3980335" y="2088337"/>
                </a:lnTo>
                <a:lnTo>
                  <a:pt x="3980335" y="2089202"/>
                </a:lnTo>
                <a:lnTo>
                  <a:pt x="3977640" y="2089616"/>
                </a:lnTo>
                <a:lnTo>
                  <a:pt x="3976865" y="2089616"/>
                </a:lnTo>
                <a:lnTo>
                  <a:pt x="3974944" y="2088751"/>
                </a:lnTo>
                <a:lnTo>
                  <a:pt x="3975349" y="2087058"/>
                </a:lnTo>
                <a:lnTo>
                  <a:pt x="3977269" y="2086193"/>
                </a:lnTo>
                <a:close/>
                <a:moveTo>
                  <a:pt x="2996395" y="2076750"/>
                </a:moveTo>
                <a:lnTo>
                  <a:pt x="2998315" y="2078029"/>
                </a:lnTo>
                <a:lnTo>
                  <a:pt x="2998719" y="2078894"/>
                </a:lnTo>
                <a:lnTo>
                  <a:pt x="2999090" y="2079759"/>
                </a:lnTo>
                <a:lnTo>
                  <a:pt x="2999090" y="2080625"/>
                </a:lnTo>
                <a:lnTo>
                  <a:pt x="2999090" y="2081039"/>
                </a:lnTo>
                <a:lnTo>
                  <a:pt x="2998315" y="2081904"/>
                </a:lnTo>
                <a:lnTo>
                  <a:pt x="2997170" y="2082769"/>
                </a:lnTo>
                <a:lnTo>
                  <a:pt x="2994474" y="2082318"/>
                </a:lnTo>
                <a:lnTo>
                  <a:pt x="2994103" y="2080625"/>
                </a:lnTo>
                <a:lnTo>
                  <a:pt x="2994103" y="2079759"/>
                </a:lnTo>
                <a:close/>
                <a:moveTo>
                  <a:pt x="3974574" y="2076298"/>
                </a:moveTo>
                <a:lnTo>
                  <a:pt x="3976865" y="2076750"/>
                </a:lnTo>
                <a:lnTo>
                  <a:pt x="3977640" y="2079759"/>
                </a:lnTo>
                <a:lnTo>
                  <a:pt x="3976865" y="2081038"/>
                </a:lnTo>
                <a:lnTo>
                  <a:pt x="3973024" y="2084462"/>
                </a:lnTo>
                <a:lnTo>
                  <a:pt x="3969958" y="2085327"/>
                </a:lnTo>
                <a:lnTo>
                  <a:pt x="3969183" y="2084914"/>
                </a:lnTo>
                <a:lnTo>
                  <a:pt x="3968812" y="2082318"/>
                </a:lnTo>
                <a:lnTo>
                  <a:pt x="3968037" y="2080625"/>
                </a:lnTo>
                <a:lnTo>
                  <a:pt x="3968812" y="2079759"/>
                </a:lnTo>
                <a:close/>
                <a:moveTo>
                  <a:pt x="2974865" y="2075884"/>
                </a:moveTo>
                <a:lnTo>
                  <a:pt x="2976011" y="2075884"/>
                </a:lnTo>
                <a:lnTo>
                  <a:pt x="2977190" y="2076749"/>
                </a:lnTo>
                <a:lnTo>
                  <a:pt x="2977190" y="2078442"/>
                </a:lnTo>
                <a:lnTo>
                  <a:pt x="2975640" y="2079759"/>
                </a:lnTo>
                <a:lnTo>
                  <a:pt x="2974865" y="2078442"/>
                </a:lnTo>
                <a:close/>
                <a:moveTo>
                  <a:pt x="2970654" y="2068999"/>
                </a:moveTo>
                <a:lnTo>
                  <a:pt x="2972574" y="2071144"/>
                </a:lnTo>
                <a:lnTo>
                  <a:pt x="2973720" y="2073326"/>
                </a:lnTo>
                <a:lnTo>
                  <a:pt x="2974090" y="2073740"/>
                </a:lnTo>
                <a:lnTo>
                  <a:pt x="2974865" y="2074605"/>
                </a:lnTo>
                <a:lnTo>
                  <a:pt x="2973720" y="2075470"/>
                </a:lnTo>
                <a:lnTo>
                  <a:pt x="2972574" y="2073326"/>
                </a:lnTo>
                <a:lnTo>
                  <a:pt x="2970654" y="2072460"/>
                </a:lnTo>
                <a:lnTo>
                  <a:pt x="2969475" y="2071144"/>
                </a:lnTo>
                <a:lnTo>
                  <a:pt x="2969475" y="2070316"/>
                </a:lnTo>
                <a:lnTo>
                  <a:pt x="2969879" y="2069451"/>
                </a:lnTo>
                <a:close/>
                <a:moveTo>
                  <a:pt x="5653681" y="2068172"/>
                </a:moveTo>
                <a:lnTo>
                  <a:pt x="5634442" y="2073740"/>
                </a:lnTo>
                <a:lnTo>
                  <a:pt x="5626761" y="2084462"/>
                </a:lnTo>
                <a:lnTo>
                  <a:pt x="5624840" y="2106809"/>
                </a:lnTo>
                <a:lnTo>
                  <a:pt x="5615609" y="2157448"/>
                </a:lnTo>
                <a:lnTo>
                  <a:pt x="5615609" y="2157448"/>
                </a:lnTo>
                <a:lnTo>
                  <a:pt x="5624840" y="2106809"/>
                </a:lnTo>
                <a:lnTo>
                  <a:pt x="5626761" y="2084462"/>
                </a:lnTo>
                <a:lnTo>
                  <a:pt x="5634443" y="2073740"/>
                </a:lnTo>
                <a:close/>
                <a:moveTo>
                  <a:pt x="2996395" y="2058729"/>
                </a:moveTo>
                <a:lnTo>
                  <a:pt x="2996799" y="2058729"/>
                </a:lnTo>
                <a:lnTo>
                  <a:pt x="2997170" y="2059143"/>
                </a:lnTo>
                <a:lnTo>
                  <a:pt x="2998719" y="2059143"/>
                </a:lnTo>
                <a:lnTo>
                  <a:pt x="2999090" y="2060422"/>
                </a:lnTo>
                <a:lnTo>
                  <a:pt x="2999090" y="2063018"/>
                </a:lnTo>
                <a:lnTo>
                  <a:pt x="2998719" y="2063845"/>
                </a:lnTo>
                <a:lnTo>
                  <a:pt x="2996395" y="2062566"/>
                </a:lnTo>
                <a:lnTo>
                  <a:pt x="2995620" y="2059143"/>
                </a:lnTo>
                <a:close/>
                <a:moveTo>
                  <a:pt x="2919510" y="2055268"/>
                </a:moveTo>
                <a:lnTo>
                  <a:pt x="2921430" y="2056998"/>
                </a:lnTo>
                <a:lnTo>
                  <a:pt x="2924126" y="2056998"/>
                </a:lnTo>
                <a:lnTo>
                  <a:pt x="2920655" y="2058729"/>
                </a:lnTo>
                <a:lnTo>
                  <a:pt x="2915669" y="2058729"/>
                </a:lnTo>
                <a:lnTo>
                  <a:pt x="2916039" y="2056547"/>
                </a:lnTo>
                <a:close/>
                <a:moveTo>
                  <a:pt x="2273938" y="2048420"/>
                </a:moveTo>
                <a:lnTo>
                  <a:pt x="2270468" y="2050113"/>
                </a:lnTo>
                <a:lnTo>
                  <a:pt x="2270097" y="2055267"/>
                </a:lnTo>
                <a:lnTo>
                  <a:pt x="2245468" y="2054853"/>
                </a:lnTo>
                <a:lnTo>
                  <a:pt x="2220469" y="2054853"/>
                </a:lnTo>
                <a:lnTo>
                  <a:pt x="2218549" y="2074153"/>
                </a:lnTo>
                <a:lnTo>
                  <a:pt x="2206251" y="2074153"/>
                </a:lnTo>
                <a:lnTo>
                  <a:pt x="2206251" y="2074154"/>
                </a:lnTo>
                <a:lnTo>
                  <a:pt x="2218549" y="2074154"/>
                </a:lnTo>
                <a:lnTo>
                  <a:pt x="2220469" y="2054854"/>
                </a:lnTo>
                <a:lnTo>
                  <a:pt x="2245468" y="2054854"/>
                </a:lnTo>
                <a:lnTo>
                  <a:pt x="2270097" y="2055268"/>
                </a:lnTo>
                <a:lnTo>
                  <a:pt x="2270468" y="2050113"/>
                </a:lnTo>
                <a:lnTo>
                  <a:pt x="2273938" y="2048420"/>
                </a:lnTo>
                <a:lnTo>
                  <a:pt x="2278149" y="2052709"/>
                </a:lnTo>
                <a:lnTo>
                  <a:pt x="2278150" y="2052708"/>
                </a:lnTo>
                <a:close/>
                <a:moveTo>
                  <a:pt x="2963714" y="2046276"/>
                </a:moveTo>
                <a:lnTo>
                  <a:pt x="2966409" y="2046276"/>
                </a:lnTo>
                <a:lnTo>
                  <a:pt x="2966409" y="2047555"/>
                </a:lnTo>
                <a:lnTo>
                  <a:pt x="2966038" y="2047969"/>
                </a:lnTo>
                <a:lnTo>
                  <a:pt x="2964489" y="2047555"/>
                </a:lnTo>
                <a:close/>
                <a:moveTo>
                  <a:pt x="2835684" y="2044545"/>
                </a:moveTo>
                <a:lnTo>
                  <a:pt x="2836459" y="2044545"/>
                </a:lnTo>
                <a:lnTo>
                  <a:pt x="2837605" y="2044545"/>
                </a:lnTo>
                <a:lnTo>
                  <a:pt x="2838380" y="2044545"/>
                </a:lnTo>
                <a:lnTo>
                  <a:pt x="2838380" y="2044958"/>
                </a:lnTo>
                <a:lnTo>
                  <a:pt x="2837605" y="2045824"/>
                </a:lnTo>
                <a:lnTo>
                  <a:pt x="2837605" y="2046275"/>
                </a:lnTo>
                <a:lnTo>
                  <a:pt x="2837234" y="2046275"/>
                </a:lnTo>
                <a:lnTo>
                  <a:pt x="2837234" y="2046689"/>
                </a:lnTo>
                <a:lnTo>
                  <a:pt x="2836830" y="2046689"/>
                </a:lnTo>
                <a:lnTo>
                  <a:pt x="2836830" y="2046275"/>
                </a:lnTo>
                <a:lnTo>
                  <a:pt x="2835684" y="2045824"/>
                </a:lnTo>
                <a:lnTo>
                  <a:pt x="2835684" y="2044958"/>
                </a:lnTo>
                <a:close/>
                <a:moveTo>
                  <a:pt x="2901047" y="2043266"/>
                </a:moveTo>
                <a:lnTo>
                  <a:pt x="2904113" y="2043266"/>
                </a:lnTo>
                <a:lnTo>
                  <a:pt x="2906033" y="2043679"/>
                </a:lnTo>
                <a:lnTo>
                  <a:pt x="2906033" y="2044131"/>
                </a:lnTo>
                <a:lnTo>
                  <a:pt x="2902596" y="2045410"/>
                </a:lnTo>
                <a:lnTo>
                  <a:pt x="2900272" y="2044958"/>
                </a:lnTo>
                <a:lnTo>
                  <a:pt x="2899126" y="2044958"/>
                </a:lnTo>
                <a:lnTo>
                  <a:pt x="2898756" y="2044131"/>
                </a:lnTo>
                <a:close/>
                <a:moveTo>
                  <a:pt x="2966813" y="2039391"/>
                </a:moveTo>
                <a:lnTo>
                  <a:pt x="2967959" y="2039805"/>
                </a:lnTo>
                <a:lnTo>
                  <a:pt x="2967554" y="2041121"/>
                </a:lnTo>
                <a:lnTo>
                  <a:pt x="2963343" y="2042400"/>
                </a:lnTo>
                <a:lnTo>
                  <a:pt x="2963343" y="2041949"/>
                </a:lnTo>
                <a:close/>
                <a:moveTo>
                  <a:pt x="7389694" y="2038111"/>
                </a:moveTo>
                <a:lnTo>
                  <a:pt x="7385853" y="2050113"/>
                </a:lnTo>
                <a:lnTo>
                  <a:pt x="7370456" y="2050978"/>
                </a:lnTo>
                <a:lnTo>
                  <a:pt x="7370416" y="2050949"/>
                </a:lnTo>
                <a:lnTo>
                  <a:pt x="7370455" y="2050978"/>
                </a:lnTo>
                <a:lnTo>
                  <a:pt x="7385853" y="2050113"/>
                </a:lnTo>
                <a:lnTo>
                  <a:pt x="7389694" y="2038112"/>
                </a:lnTo>
                <a:lnTo>
                  <a:pt x="7410448" y="2040256"/>
                </a:lnTo>
                <a:lnTo>
                  <a:pt x="7421917" y="2053909"/>
                </a:lnTo>
                <a:lnTo>
                  <a:pt x="7410448" y="2040256"/>
                </a:lnTo>
                <a:close/>
                <a:moveTo>
                  <a:pt x="2921430" y="2035968"/>
                </a:moveTo>
                <a:lnTo>
                  <a:pt x="2923721" y="2036833"/>
                </a:lnTo>
                <a:lnTo>
                  <a:pt x="2921801" y="2037661"/>
                </a:lnTo>
                <a:lnTo>
                  <a:pt x="2920285" y="2037247"/>
                </a:lnTo>
                <a:close/>
                <a:moveTo>
                  <a:pt x="2916039" y="2035516"/>
                </a:moveTo>
                <a:lnTo>
                  <a:pt x="2917589" y="2035968"/>
                </a:lnTo>
                <a:lnTo>
                  <a:pt x="2918364" y="2037247"/>
                </a:lnTo>
                <a:lnTo>
                  <a:pt x="2916444" y="2037661"/>
                </a:lnTo>
                <a:lnTo>
                  <a:pt x="2914119" y="2035968"/>
                </a:lnTo>
                <a:close/>
                <a:moveTo>
                  <a:pt x="7331658" y="2034345"/>
                </a:moveTo>
                <a:lnTo>
                  <a:pt x="7331642" y="2034651"/>
                </a:lnTo>
                <a:lnTo>
                  <a:pt x="7336258" y="2065162"/>
                </a:lnTo>
                <a:lnTo>
                  <a:pt x="7361823" y="2044686"/>
                </a:lnTo>
                <a:lnTo>
                  <a:pt x="7361628" y="2044545"/>
                </a:lnTo>
                <a:lnTo>
                  <a:pt x="7336258" y="2065161"/>
                </a:lnTo>
                <a:close/>
                <a:moveTo>
                  <a:pt x="2924126" y="2033372"/>
                </a:moveTo>
                <a:lnTo>
                  <a:pt x="2926047" y="2033372"/>
                </a:lnTo>
                <a:lnTo>
                  <a:pt x="2927192" y="2033823"/>
                </a:lnTo>
                <a:lnTo>
                  <a:pt x="2925642" y="2035102"/>
                </a:lnTo>
                <a:lnTo>
                  <a:pt x="2923351" y="2035102"/>
                </a:lnTo>
                <a:lnTo>
                  <a:pt x="2922980" y="2034651"/>
                </a:lnTo>
                <a:close/>
                <a:moveTo>
                  <a:pt x="7854945" y="2031227"/>
                </a:moveTo>
                <a:lnTo>
                  <a:pt x="7870713" y="2031227"/>
                </a:lnTo>
                <a:lnTo>
                  <a:pt x="7888402" y="2040670"/>
                </a:lnTo>
                <a:lnTo>
                  <a:pt x="7895679" y="2032092"/>
                </a:lnTo>
                <a:lnTo>
                  <a:pt x="7899149" y="2040670"/>
                </a:lnTo>
                <a:lnTo>
                  <a:pt x="7897229" y="2054854"/>
                </a:lnTo>
                <a:lnTo>
                  <a:pt x="7910301" y="2079308"/>
                </a:lnTo>
                <a:lnTo>
                  <a:pt x="7907235" y="2108088"/>
                </a:lnTo>
                <a:lnTo>
                  <a:pt x="7893017" y="2119262"/>
                </a:lnTo>
                <a:lnTo>
                  <a:pt x="7892613" y="2146726"/>
                </a:lnTo>
                <a:lnTo>
                  <a:pt x="7902215" y="2174190"/>
                </a:lnTo>
                <a:lnTo>
                  <a:pt x="7916838" y="2177651"/>
                </a:lnTo>
                <a:lnTo>
                  <a:pt x="7927990" y="2173362"/>
                </a:lnTo>
                <a:lnTo>
                  <a:pt x="7964141" y="2192662"/>
                </a:lnTo>
                <a:lnTo>
                  <a:pt x="7963737" y="2211134"/>
                </a:lnTo>
                <a:lnTo>
                  <a:pt x="7973373" y="2219712"/>
                </a:lnTo>
                <a:lnTo>
                  <a:pt x="7972194" y="2235175"/>
                </a:lnTo>
                <a:lnTo>
                  <a:pt x="7949148" y="2218433"/>
                </a:lnTo>
                <a:lnTo>
                  <a:pt x="7937221" y="2200412"/>
                </a:lnTo>
                <a:lnTo>
                  <a:pt x="7931831" y="2213279"/>
                </a:lnTo>
                <a:lnTo>
                  <a:pt x="7912626" y="2192662"/>
                </a:lnTo>
                <a:lnTo>
                  <a:pt x="7888772" y="2197402"/>
                </a:lnTo>
                <a:lnTo>
                  <a:pt x="7874554" y="2190104"/>
                </a:lnTo>
                <a:lnTo>
                  <a:pt x="7874150" y="2175920"/>
                </a:lnTo>
                <a:lnTo>
                  <a:pt x="7881461" y="2166891"/>
                </a:lnTo>
                <a:lnTo>
                  <a:pt x="7872634" y="2159593"/>
                </a:lnTo>
                <a:lnTo>
                  <a:pt x="7870713" y="2172045"/>
                </a:lnTo>
                <a:lnTo>
                  <a:pt x="7854945" y="2151880"/>
                </a:lnTo>
                <a:lnTo>
                  <a:pt x="7849184" y="2136869"/>
                </a:lnTo>
                <a:lnTo>
                  <a:pt x="7843389" y="2104665"/>
                </a:lnTo>
                <a:lnTo>
                  <a:pt x="7855720" y="2115387"/>
                </a:lnTo>
                <a:lnTo>
                  <a:pt x="7850700" y="2062566"/>
                </a:lnTo>
                <a:close/>
                <a:moveTo>
                  <a:pt x="2932954" y="2030813"/>
                </a:moveTo>
                <a:lnTo>
                  <a:pt x="2931033" y="2032958"/>
                </a:lnTo>
                <a:lnTo>
                  <a:pt x="2930662" y="2032958"/>
                </a:lnTo>
                <a:lnTo>
                  <a:pt x="2929887" y="2032958"/>
                </a:lnTo>
                <a:lnTo>
                  <a:pt x="2929517" y="2032506"/>
                </a:lnTo>
                <a:lnTo>
                  <a:pt x="2930662" y="2031227"/>
                </a:lnTo>
                <a:close/>
                <a:moveTo>
                  <a:pt x="2860280" y="2030813"/>
                </a:moveTo>
                <a:lnTo>
                  <a:pt x="2866445" y="2031678"/>
                </a:lnTo>
                <a:lnTo>
                  <a:pt x="2883358" y="2032506"/>
                </a:lnTo>
                <a:lnTo>
                  <a:pt x="2884133" y="2032506"/>
                </a:lnTo>
                <a:lnTo>
                  <a:pt x="2884908" y="2033371"/>
                </a:lnTo>
                <a:lnTo>
                  <a:pt x="2885683" y="2033822"/>
                </a:lnTo>
                <a:lnTo>
                  <a:pt x="2886054" y="2033822"/>
                </a:lnTo>
                <a:lnTo>
                  <a:pt x="2885683" y="2032957"/>
                </a:lnTo>
                <a:lnTo>
                  <a:pt x="2886054" y="2032957"/>
                </a:lnTo>
                <a:lnTo>
                  <a:pt x="2891444" y="2033371"/>
                </a:lnTo>
                <a:lnTo>
                  <a:pt x="2894510" y="2035102"/>
                </a:lnTo>
                <a:lnTo>
                  <a:pt x="2897576" y="2035515"/>
                </a:lnTo>
                <a:lnTo>
                  <a:pt x="2897576" y="2040256"/>
                </a:lnTo>
                <a:lnTo>
                  <a:pt x="2894881" y="2042400"/>
                </a:lnTo>
                <a:lnTo>
                  <a:pt x="2892961" y="2044131"/>
                </a:lnTo>
                <a:lnTo>
                  <a:pt x="2891444" y="2046689"/>
                </a:lnTo>
                <a:lnTo>
                  <a:pt x="2887604" y="2049699"/>
                </a:lnTo>
                <a:lnTo>
                  <a:pt x="2883358" y="2050564"/>
                </a:lnTo>
                <a:lnTo>
                  <a:pt x="2880292" y="2050564"/>
                </a:lnTo>
                <a:lnTo>
                  <a:pt x="2879147" y="2050564"/>
                </a:lnTo>
                <a:lnTo>
                  <a:pt x="2877968" y="2050113"/>
                </a:lnTo>
                <a:lnTo>
                  <a:pt x="2876047" y="2050564"/>
                </a:lnTo>
                <a:lnTo>
                  <a:pt x="2873352" y="2048834"/>
                </a:lnTo>
                <a:lnTo>
                  <a:pt x="2870657" y="2049699"/>
                </a:lnTo>
                <a:lnTo>
                  <a:pt x="2866445" y="2048834"/>
                </a:lnTo>
                <a:lnTo>
                  <a:pt x="2864525" y="2050113"/>
                </a:lnTo>
                <a:lnTo>
                  <a:pt x="2862604" y="2050564"/>
                </a:lnTo>
                <a:lnTo>
                  <a:pt x="2861054" y="2050113"/>
                </a:lnTo>
                <a:lnTo>
                  <a:pt x="2859909" y="2049247"/>
                </a:lnTo>
                <a:lnTo>
                  <a:pt x="2856439" y="2050113"/>
                </a:lnTo>
                <a:lnTo>
                  <a:pt x="2854922" y="2048834"/>
                </a:lnTo>
                <a:lnTo>
                  <a:pt x="2856068" y="2043679"/>
                </a:lnTo>
                <a:lnTo>
                  <a:pt x="2856439" y="2041121"/>
                </a:lnTo>
                <a:lnTo>
                  <a:pt x="2855664" y="2038977"/>
                </a:lnTo>
                <a:lnTo>
                  <a:pt x="2854922" y="2037660"/>
                </a:lnTo>
                <a:lnTo>
                  <a:pt x="2854518" y="2035967"/>
                </a:lnTo>
                <a:lnTo>
                  <a:pt x="2856068" y="2035102"/>
                </a:lnTo>
                <a:lnTo>
                  <a:pt x="2856843" y="2033822"/>
                </a:lnTo>
                <a:lnTo>
                  <a:pt x="2857584" y="2031678"/>
                </a:lnTo>
                <a:lnTo>
                  <a:pt x="2858763" y="2031227"/>
                </a:lnTo>
                <a:close/>
                <a:moveTo>
                  <a:pt x="2574605" y="2030813"/>
                </a:moveTo>
                <a:lnTo>
                  <a:pt x="2580771" y="2031678"/>
                </a:lnTo>
                <a:lnTo>
                  <a:pt x="2598459" y="2035102"/>
                </a:lnTo>
                <a:lnTo>
                  <a:pt x="2611532" y="2043266"/>
                </a:lnTo>
                <a:lnTo>
                  <a:pt x="2615373" y="2052709"/>
                </a:lnTo>
                <a:lnTo>
                  <a:pt x="2596539" y="2053122"/>
                </a:lnTo>
                <a:lnTo>
                  <a:pt x="2587678" y="2058728"/>
                </a:lnTo>
                <a:lnTo>
                  <a:pt x="2573460" y="2053122"/>
                </a:lnTo>
                <a:lnTo>
                  <a:pt x="2559612" y="2040670"/>
                </a:lnTo>
                <a:lnTo>
                  <a:pt x="2563083" y="2032957"/>
                </a:lnTo>
                <a:close/>
                <a:moveTo>
                  <a:pt x="2730700" y="2027352"/>
                </a:moveTo>
                <a:lnTo>
                  <a:pt x="2736495" y="2037661"/>
                </a:lnTo>
                <a:lnTo>
                  <a:pt x="2736495" y="2037660"/>
                </a:lnTo>
                <a:lnTo>
                  <a:pt x="2730700" y="2027352"/>
                </a:lnTo>
                <a:close/>
                <a:moveTo>
                  <a:pt x="2931437" y="2023063"/>
                </a:moveTo>
                <a:lnTo>
                  <a:pt x="2933728" y="2023063"/>
                </a:lnTo>
                <a:lnTo>
                  <a:pt x="2934874" y="2023063"/>
                </a:lnTo>
                <a:lnTo>
                  <a:pt x="2934874" y="2024380"/>
                </a:lnTo>
                <a:lnTo>
                  <a:pt x="2933358" y="2023928"/>
                </a:lnTo>
                <a:lnTo>
                  <a:pt x="2931808" y="2023928"/>
                </a:lnTo>
                <a:close/>
                <a:moveTo>
                  <a:pt x="4757179" y="2009354"/>
                </a:moveTo>
                <a:lnTo>
                  <a:pt x="4728194" y="2012300"/>
                </a:lnTo>
                <a:lnTo>
                  <a:pt x="4728196" y="2012340"/>
                </a:lnTo>
                <a:close/>
                <a:moveTo>
                  <a:pt x="2481952" y="2001167"/>
                </a:moveTo>
                <a:lnTo>
                  <a:pt x="2482727" y="2002898"/>
                </a:lnTo>
                <a:lnTo>
                  <a:pt x="2483468" y="2003312"/>
                </a:lnTo>
                <a:lnTo>
                  <a:pt x="2484647" y="2002898"/>
                </a:lnTo>
                <a:lnTo>
                  <a:pt x="2485018" y="2002484"/>
                </a:lnTo>
                <a:lnTo>
                  <a:pt x="2488859" y="2002898"/>
                </a:lnTo>
                <a:lnTo>
                  <a:pt x="2489263" y="2003763"/>
                </a:lnTo>
                <a:lnTo>
                  <a:pt x="2486164" y="2003763"/>
                </a:lnTo>
                <a:lnTo>
                  <a:pt x="2485018" y="2005042"/>
                </a:lnTo>
                <a:lnTo>
                  <a:pt x="2483872" y="2005042"/>
                </a:lnTo>
                <a:lnTo>
                  <a:pt x="2481548" y="2005042"/>
                </a:lnTo>
                <a:lnTo>
                  <a:pt x="2481548" y="2001619"/>
                </a:lnTo>
                <a:close/>
                <a:moveTo>
                  <a:pt x="2520024" y="1990031"/>
                </a:moveTo>
                <a:lnTo>
                  <a:pt x="2520394" y="1990031"/>
                </a:lnTo>
                <a:lnTo>
                  <a:pt x="2521169" y="1990445"/>
                </a:lnTo>
                <a:lnTo>
                  <a:pt x="2520394" y="1990445"/>
                </a:lnTo>
                <a:lnTo>
                  <a:pt x="2519619" y="1990445"/>
                </a:lnTo>
                <a:lnTo>
                  <a:pt x="2517699" y="1991724"/>
                </a:lnTo>
                <a:lnTo>
                  <a:pt x="2516553" y="1991724"/>
                </a:lnTo>
                <a:lnTo>
                  <a:pt x="2516924" y="1990859"/>
                </a:lnTo>
                <a:lnTo>
                  <a:pt x="2517699" y="1990445"/>
                </a:lnTo>
                <a:lnTo>
                  <a:pt x="2518070" y="1990445"/>
                </a:lnTo>
                <a:lnTo>
                  <a:pt x="2518474" y="1990445"/>
                </a:lnTo>
                <a:close/>
                <a:moveTo>
                  <a:pt x="2526156" y="1988301"/>
                </a:moveTo>
                <a:lnTo>
                  <a:pt x="2526560" y="1988301"/>
                </a:lnTo>
                <a:lnTo>
                  <a:pt x="2527301" y="1988715"/>
                </a:lnTo>
                <a:lnTo>
                  <a:pt x="2524606" y="1990031"/>
                </a:lnTo>
                <a:lnTo>
                  <a:pt x="2523865" y="1990445"/>
                </a:lnTo>
                <a:lnTo>
                  <a:pt x="2522685" y="1990445"/>
                </a:lnTo>
                <a:lnTo>
                  <a:pt x="2525381" y="1988715"/>
                </a:lnTo>
                <a:lnTo>
                  <a:pt x="2525785" y="1988715"/>
                </a:lnTo>
                <a:close/>
                <a:moveTo>
                  <a:pt x="7425845" y="1984011"/>
                </a:moveTo>
                <a:lnTo>
                  <a:pt x="7410077" y="1993003"/>
                </a:lnTo>
                <a:lnTo>
                  <a:pt x="7403541" y="2005456"/>
                </a:lnTo>
                <a:lnTo>
                  <a:pt x="7403541" y="2005456"/>
                </a:lnTo>
                <a:lnTo>
                  <a:pt x="7410077" y="1993004"/>
                </a:lnTo>
                <a:lnTo>
                  <a:pt x="7425845" y="1984012"/>
                </a:lnTo>
                <a:close/>
                <a:moveTo>
                  <a:pt x="2701893" y="1983560"/>
                </a:moveTo>
                <a:lnTo>
                  <a:pt x="2718032" y="1984425"/>
                </a:lnTo>
                <a:lnTo>
                  <a:pt x="2740336" y="1990031"/>
                </a:lnTo>
                <a:lnTo>
                  <a:pt x="2744176" y="1984012"/>
                </a:lnTo>
                <a:lnTo>
                  <a:pt x="2765335" y="1984426"/>
                </a:lnTo>
                <a:lnTo>
                  <a:pt x="2779923" y="1993003"/>
                </a:lnTo>
                <a:lnTo>
                  <a:pt x="2786864" y="1992589"/>
                </a:lnTo>
                <a:lnTo>
                  <a:pt x="2790705" y="2004628"/>
                </a:lnTo>
                <a:lnTo>
                  <a:pt x="2804923" y="2003763"/>
                </a:lnTo>
                <a:lnTo>
                  <a:pt x="2803777" y="2014071"/>
                </a:lnTo>
                <a:lnTo>
                  <a:pt x="2815300" y="2015350"/>
                </a:lnTo>
                <a:lnTo>
                  <a:pt x="2827227" y="2027352"/>
                </a:lnTo>
                <a:lnTo>
                  <a:pt x="2816075" y="2041535"/>
                </a:lnTo>
                <a:lnTo>
                  <a:pt x="2804148" y="2034650"/>
                </a:lnTo>
                <a:lnTo>
                  <a:pt x="2791480" y="2035516"/>
                </a:lnTo>
                <a:lnTo>
                  <a:pt x="2782989" y="2033823"/>
                </a:lnTo>
                <a:lnTo>
                  <a:pt x="2777632" y="2040256"/>
                </a:lnTo>
                <a:lnTo>
                  <a:pt x="2767255" y="2042400"/>
                </a:lnTo>
                <a:lnTo>
                  <a:pt x="2764156" y="2033823"/>
                </a:lnTo>
                <a:lnTo>
                  <a:pt x="2754554" y="2038977"/>
                </a:lnTo>
                <a:lnTo>
                  <a:pt x="2742256" y="2062566"/>
                </a:lnTo>
                <a:lnTo>
                  <a:pt x="2735316" y="2056998"/>
                </a:lnTo>
                <a:lnTo>
                  <a:pt x="2735316" y="2047555"/>
                </a:lnTo>
                <a:lnTo>
                  <a:pt x="2718032" y="2041536"/>
                </a:lnTo>
                <a:lnTo>
                  <a:pt x="2704959" y="2043680"/>
                </a:lnTo>
                <a:lnTo>
                  <a:pt x="2689191" y="2041536"/>
                </a:lnTo>
                <a:lnTo>
                  <a:pt x="2676119" y="2047555"/>
                </a:lnTo>
                <a:lnTo>
                  <a:pt x="2662642" y="2037247"/>
                </a:lnTo>
                <a:lnTo>
                  <a:pt x="2666112" y="2026073"/>
                </a:lnTo>
                <a:lnTo>
                  <a:pt x="2690337" y="2030813"/>
                </a:lnTo>
                <a:lnTo>
                  <a:pt x="2710350" y="2033372"/>
                </a:lnTo>
                <a:lnTo>
                  <a:pt x="2720323" y="2026073"/>
                </a:lnTo>
                <a:lnTo>
                  <a:pt x="2709946" y="2011062"/>
                </a:lnTo>
                <a:lnTo>
                  <a:pt x="2711495" y="1998157"/>
                </a:lnTo>
                <a:lnTo>
                  <a:pt x="2694953" y="1992589"/>
                </a:lnTo>
                <a:close/>
                <a:moveTo>
                  <a:pt x="5276870" y="1980136"/>
                </a:moveTo>
                <a:lnTo>
                  <a:pt x="5276870" y="1980137"/>
                </a:lnTo>
                <a:lnTo>
                  <a:pt x="5307260" y="1980137"/>
                </a:lnTo>
                <a:lnTo>
                  <a:pt x="5307260" y="1980136"/>
                </a:lnTo>
                <a:close/>
                <a:moveTo>
                  <a:pt x="7567722" y="1977126"/>
                </a:moveTo>
                <a:lnTo>
                  <a:pt x="7583085" y="1977578"/>
                </a:lnTo>
                <a:lnTo>
                  <a:pt x="7590801" y="1990858"/>
                </a:lnTo>
                <a:lnTo>
                  <a:pt x="7581165" y="2005907"/>
                </a:lnTo>
                <a:lnTo>
                  <a:pt x="7578099" y="2025207"/>
                </a:lnTo>
                <a:lnTo>
                  <a:pt x="7557345" y="2041949"/>
                </a:lnTo>
                <a:lnTo>
                  <a:pt x="7533895" y="2031226"/>
                </a:lnTo>
                <a:lnTo>
                  <a:pt x="7529279" y="2001618"/>
                </a:lnTo>
                <a:lnTo>
                  <a:pt x="7539656" y="1986569"/>
                </a:lnTo>
                <a:close/>
                <a:moveTo>
                  <a:pt x="4698599" y="1975444"/>
                </a:moveTo>
                <a:lnTo>
                  <a:pt x="4715123" y="1985290"/>
                </a:lnTo>
                <a:lnTo>
                  <a:pt x="4727407" y="1990852"/>
                </a:lnTo>
                <a:lnTo>
                  <a:pt x="4715123" y="1984877"/>
                </a:lnTo>
                <a:close/>
                <a:moveTo>
                  <a:pt x="510602" y="1971107"/>
                </a:moveTo>
                <a:lnTo>
                  <a:pt x="512523" y="1971558"/>
                </a:lnTo>
                <a:lnTo>
                  <a:pt x="521755" y="1977578"/>
                </a:lnTo>
                <a:lnTo>
                  <a:pt x="525595" y="1981001"/>
                </a:lnTo>
                <a:lnTo>
                  <a:pt x="528695" y="1985290"/>
                </a:lnTo>
                <a:lnTo>
                  <a:pt x="533311" y="1996877"/>
                </a:lnTo>
                <a:lnTo>
                  <a:pt x="532132" y="1999022"/>
                </a:lnTo>
                <a:lnTo>
                  <a:pt x="520239" y="2006772"/>
                </a:lnTo>
                <a:lnTo>
                  <a:pt x="510602" y="2011475"/>
                </a:lnTo>
                <a:lnTo>
                  <a:pt x="505615" y="2017494"/>
                </a:lnTo>
                <a:lnTo>
                  <a:pt x="499855" y="2012340"/>
                </a:lnTo>
                <a:lnTo>
                  <a:pt x="502920" y="2002897"/>
                </a:lnTo>
                <a:lnTo>
                  <a:pt x="501001" y="1990444"/>
                </a:lnTo>
                <a:lnTo>
                  <a:pt x="502920" y="1986569"/>
                </a:lnTo>
                <a:lnTo>
                  <a:pt x="508682" y="1981415"/>
                </a:lnTo>
                <a:lnTo>
                  <a:pt x="508682" y="1974568"/>
                </a:lnTo>
                <a:close/>
                <a:moveTo>
                  <a:pt x="7298557" y="1966404"/>
                </a:moveTo>
                <a:lnTo>
                  <a:pt x="7298557" y="1966405"/>
                </a:lnTo>
                <a:lnTo>
                  <a:pt x="7310888" y="1976713"/>
                </a:lnTo>
                <a:lnTo>
                  <a:pt x="7315099" y="1996878"/>
                </a:lnTo>
                <a:lnTo>
                  <a:pt x="7333563" y="1998609"/>
                </a:lnTo>
                <a:lnTo>
                  <a:pt x="7333563" y="1998608"/>
                </a:lnTo>
                <a:lnTo>
                  <a:pt x="7315100" y="1996878"/>
                </a:lnTo>
                <a:lnTo>
                  <a:pt x="7310888" y="1976261"/>
                </a:lnTo>
                <a:close/>
                <a:moveTo>
                  <a:pt x="496014" y="1945787"/>
                </a:moveTo>
                <a:lnTo>
                  <a:pt x="504841" y="1949211"/>
                </a:lnTo>
                <a:lnTo>
                  <a:pt x="510602" y="1954365"/>
                </a:lnTo>
                <a:lnTo>
                  <a:pt x="507536" y="1958240"/>
                </a:lnTo>
                <a:lnTo>
                  <a:pt x="497934" y="1960836"/>
                </a:lnTo>
                <a:lnTo>
                  <a:pt x="495239" y="1953537"/>
                </a:lnTo>
                <a:lnTo>
                  <a:pt x="492913" y="1950941"/>
                </a:lnTo>
                <a:lnTo>
                  <a:pt x="492913" y="1948797"/>
                </a:lnTo>
                <a:close/>
                <a:moveTo>
                  <a:pt x="7339160" y="1940209"/>
                </a:moveTo>
                <a:lnTo>
                  <a:pt x="7339324" y="1940219"/>
                </a:lnTo>
                <a:lnTo>
                  <a:pt x="7339324" y="1940219"/>
                </a:lnTo>
                <a:close/>
                <a:moveTo>
                  <a:pt x="480616" y="1938940"/>
                </a:moveTo>
                <a:lnTo>
                  <a:pt x="493319" y="1940219"/>
                </a:lnTo>
                <a:lnTo>
                  <a:pt x="491768" y="1943643"/>
                </a:lnTo>
                <a:lnTo>
                  <a:pt x="477921" y="1942777"/>
                </a:lnTo>
                <a:close/>
                <a:moveTo>
                  <a:pt x="2709946" y="1935931"/>
                </a:moveTo>
                <a:lnTo>
                  <a:pt x="2711496" y="1936345"/>
                </a:lnTo>
                <a:lnTo>
                  <a:pt x="2710350" y="1939354"/>
                </a:lnTo>
                <a:lnTo>
                  <a:pt x="2709575" y="1942364"/>
                </a:lnTo>
                <a:lnTo>
                  <a:pt x="2706105" y="1947067"/>
                </a:lnTo>
                <a:lnTo>
                  <a:pt x="2699939" y="1947932"/>
                </a:lnTo>
                <a:lnTo>
                  <a:pt x="2692662" y="1948798"/>
                </a:lnTo>
                <a:lnTo>
                  <a:pt x="2692258" y="1947067"/>
                </a:lnTo>
                <a:lnTo>
                  <a:pt x="2692258" y="1945788"/>
                </a:lnTo>
                <a:lnTo>
                  <a:pt x="2693033" y="1944509"/>
                </a:lnTo>
                <a:lnTo>
                  <a:pt x="2693033" y="1943229"/>
                </a:lnTo>
                <a:lnTo>
                  <a:pt x="2692662" y="1942778"/>
                </a:lnTo>
                <a:lnTo>
                  <a:pt x="2695357" y="1941913"/>
                </a:lnTo>
                <a:lnTo>
                  <a:pt x="2697278" y="1939354"/>
                </a:lnTo>
                <a:lnTo>
                  <a:pt x="2699939" y="1939354"/>
                </a:lnTo>
                <a:lnTo>
                  <a:pt x="2703039" y="1941085"/>
                </a:lnTo>
                <a:lnTo>
                  <a:pt x="2704555" y="1941085"/>
                </a:lnTo>
                <a:lnTo>
                  <a:pt x="2707655" y="1939354"/>
                </a:lnTo>
                <a:close/>
                <a:moveTo>
                  <a:pt x="7086331" y="1929911"/>
                </a:moveTo>
                <a:lnTo>
                  <a:pt x="7086331" y="1929912"/>
                </a:lnTo>
                <a:lnTo>
                  <a:pt x="7086386" y="1929939"/>
                </a:lnTo>
                <a:close/>
                <a:moveTo>
                  <a:pt x="2712271" y="1927315"/>
                </a:moveTo>
                <a:lnTo>
                  <a:pt x="2714191" y="1928632"/>
                </a:lnTo>
                <a:lnTo>
                  <a:pt x="2710721" y="1930325"/>
                </a:lnTo>
                <a:lnTo>
                  <a:pt x="2710350" y="1928632"/>
                </a:lnTo>
                <a:close/>
                <a:moveTo>
                  <a:pt x="464108" y="1921747"/>
                </a:moveTo>
                <a:lnTo>
                  <a:pt x="465253" y="1923891"/>
                </a:lnTo>
                <a:lnTo>
                  <a:pt x="470644" y="1935065"/>
                </a:lnTo>
                <a:lnTo>
                  <a:pt x="468690" y="1937209"/>
                </a:lnTo>
                <a:lnTo>
                  <a:pt x="466769" y="1936758"/>
                </a:lnTo>
                <a:lnTo>
                  <a:pt x="458313" y="1935930"/>
                </a:lnTo>
                <a:lnTo>
                  <a:pt x="456393" y="1927766"/>
                </a:lnTo>
                <a:lnTo>
                  <a:pt x="455616" y="1926487"/>
                </a:lnTo>
                <a:close/>
                <a:moveTo>
                  <a:pt x="4643035" y="1918399"/>
                </a:moveTo>
                <a:lnTo>
                  <a:pt x="4692415" y="1959519"/>
                </a:lnTo>
                <a:lnTo>
                  <a:pt x="4698573" y="1975415"/>
                </a:lnTo>
                <a:lnTo>
                  <a:pt x="4692415" y="1959106"/>
                </a:lnTo>
                <a:close/>
                <a:moveTo>
                  <a:pt x="7318940" y="1917458"/>
                </a:moveTo>
                <a:lnTo>
                  <a:pt x="7300881" y="1927315"/>
                </a:lnTo>
                <a:lnTo>
                  <a:pt x="7300848" y="1927298"/>
                </a:lnTo>
                <a:lnTo>
                  <a:pt x="7300881" y="1927316"/>
                </a:lnTo>
                <a:lnTo>
                  <a:pt x="7318940" y="1917459"/>
                </a:lnTo>
                <a:lnTo>
                  <a:pt x="7321928" y="1931281"/>
                </a:lnTo>
                <a:lnTo>
                  <a:pt x="7321928" y="1931280"/>
                </a:lnTo>
                <a:close/>
                <a:moveTo>
                  <a:pt x="2744952" y="1917044"/>
                </a:moveTo>
                <a:lnTo>
                  <a:pt x="2748388" y="1917872"/>
                </a:lnTo>
                <a:lnTo>
                  <a:pt x="2749163" y="1919189"/>
                </a:lnTo>
                <a:lnTo>
                  <a:pt x="2748388" y="1920016"/>
                </a:lnTo>
                <a:lnTo>
                  <a:pt x="2748388" y="1920882"/>
                </a:lnTo>
                <a:lnTo>
                  <a:pt x="2746872" y="1919189"/>
                </a:lnTo>
                <a:lnTo>
                  <a:pt x="2744177" y="1919189"/>
                </a:lnTo>
                <a:lnTo>
                  <a:pt x="2744177" y="1917458"/>
                </a:lnTo>
                <a:close/>
                <a:moveTo>
                  <a:pt x="2731104" y="1917044"/>
                </a:moveTo>
                <a:lnTo>
                  <a:pt x="2733799" y="1919189"/>
                </a:lnTo>
                <a:lnTo>
                  <a:pt x="2735720" y="1918323"/>
                </a:lnTo>
                <a:lnTo>
                  <a:pt x="2735720" y="1919189"/>
                </a:lnTo>
                <a:lnTo>
                  <a:pt x="2734945" y="1919602"/>
                </a:lnTo>
                <a:lnTo>
                  <a:pt x="2734574" y="1920016"/>
                </a:lnTo>
                <a:lnTo>
                  <a:pt x="2731475" y="1920882"/>
                </a:lnTo>
                <a:lnTo>
                  <a:pt x="2730700" y="1920016"/>
                </a:lnTo>
                <a:lnTo>
                  <a:pt x="2730700" y="1919189"/>
                </a:lnTo>
                <a:close/>
                <a:moveTo>
                  <a:pt x="2739561" y="1913583"/>
                </a:moveTo>
                <a:lnTo>
                  <a:pt x="2742256" y="1913583"/>
                </a:lnTo>
                <a:lnTo>
                  <a:pt x="2742627" y="1917044"/>
                </a:lnTo>
                <a:lnTo>
                  <a:pt x="2743031" y="1917458"/>
                </a:lnTo>
                <a:lnTo>
                  <a:pt x="2742627" y="1917872"/>
                </a:lnTo>
                <a:lnTo>
                  <a:pt x="2741111" y="1917044"/>
                </a:lnTo>
                <a:lnTo>
                  <a:pt x="2740706" y="1915727"/>
                </a:lnTo>
                <a:lnTo>
                  <a:pt x="2740336" y="1915727"/>
                </a:lnTo>
                <a:lnTo>
                  <a:pt x="2739561" y="1914862"/>
                </a:lnTo>
                <a:close/>
                <a:moveTo>
                  <a:pt x="6115463" y="1912304"/>
                </a:moveTo>
                <a:lnTo>
                  <a:pt x="6103165" y="1980136"/>
                </a:lnTo>
                <a:lnTo>
                  <a:pt x="6025876" y="2014485"/>
                </a:lnTo>
                <a:lnTo>
                  <a:pt x="5950136" y="2027351"/>
                </a:lnTo>
                <a:lnTo>
                  <a:pt x="5926282" y="2043265"/>
                </a:lnTo>
                <a:lnTo>
                  <a:pt x="5909369" y="2078893"/>
                </a:lnTo>
                <a:lnTo>
                  <a:pt x="5897442" y="2084461"/>
                </a:lnTo>
                <a:lnTo>
                  <a:pt x="5893413" y="2078384"/>
                </a:lnTo>
                <a:lnTo>
                  <a:pt x="5897442" y="2084462"/>
                </a:lnTo>
                <a:lnTo>
                  <a:pt x="5909369" y="2078894"/>
                </a:lnTo>
                <a:lnTo>
                  <a:pt x="5926283" y="2043266"/>
                </a:lnTo>
                <a:lnTo>
                  <a:pt x="5950137" y="2027352"/>
                </a:lnTo>
                <a:lnTo>
                  <a:pt x="6025876" y="2014485"/>
                </a:lnTo>
                <a:lnTo>
                  <a:pt x="6031508" y="2027249"/>
                </a:lnTo>
                <a:lnTo>
                  <a:pt x="6025876" y="2014485"/>
                </a:lnTo>
                <a:lnTo>
                  <a:pt x="6103165" y="1980136"/>
                </a:lnTo>
                <a:close/>
                <a:moveTo>
                  <a:pt x="7094013" y="1910581"/>
                </a:moveTo>
                <a:lnTo>
                  <a:pt x="7096319" y="1934873"/>
                </a:lnTo>
                <a:lnTo>
                  <a:pt x="7096708" y="1935066"/>
                </a:lnTo>
                <a:close/>
                <a:moveTo>
                  <a:pt x="7093914" y="1910326"/>
                </a:moveTo>
                <a:lnTo>
                  <a:pt x="7094012" y="1910573"/>
                </a:lnTo>
                <a:lnTo>
                  <a:pt x="7094012" y="1910574"/>
                </a:lnTo>
                <a:lnTo>
                  <a:pt x="7094013" y="1910574"/>
                </a:lnTo>
                <a:close/>
                <a:moveTo>
                  <a:pt x="7267055" y="1908015"/>
                </a:moveTo>
                <a:lnTo>
                  <a:pt x="7267055" y="1908016"/>
                </a:lnTo>
                <a:lnTo>
                  <a:pt x="7267129" y="1908059"/>
                </a:lnTo>
                <a:close/>
                <a:moveTo>
                  <a:pt x="426036" y="1904140"/>
                </a:moveTo>
                <a:lnTo>
                  <a:pt x="432168" y="1904591"/>
                </a:lnTo>
                <a:lnTo>
                  <a:pt x="430652" y="1912718"/>
                </a:lnTo>
                <a:lnTo>
                  <a:pt x="426811" y="1915727"/>
                </a:lnTo>
                <a:lnTo>
                  <a:pt x="419095" y="1910159"/>
                </a:lnTo>
                <a:lnTo>
                  <a:pt x="421017" y="1907150"/>
                </a:lnTo>
                <a:close/>
                <a:moveTo>
                  <a:pt x="2712271" y="1896428"/>
                </a:moveTo>
                <a:lnTo>
                  <a:pt x="2714191" y="1897707"/>
                </a:lnTo>
                <a:lnTo>
                  <a:pt x="2715707" y="1898121"/>
                </a:lnTo>
                <a:lnTo>
                  <a:pt x="2716482" y="1898121"/>
                </a:lnTo>
                <a:lnTo>
                  <a:pt x="2719548" y="1898572"/>
                </a:lnTo>
                <a:lnTo>
                  <a:pt x="2721502" y="1900265"/>
                </a:lnTo>
                <a:lnTo>
                  <a:pt x="2721873" y="1900717"/>
                </a:lnTo>
                <a:lnTo>
                  <a:pt x="2720323" y="1901996"/>
                </a:lnTo>
                <a:lnTo>
                  <a:pt x="2718032" y="1899852"/>
                </a:lnTo>
                <a:lnTo>
                  <a:pt x="2715707" y="1899438"/>
                </a:lnTo>
                <a:lnTo>
                  <a:pt x="2712271" y="1899852"/>
                </a:lnTo>
                <a:lnTo>
                  <a:pt x="2710721" y="1899438"/>
                </a:lnTo>
                <a:close/>
                <a:moveTo>
                  <a:pt x="7376694" y="1887802"/>
                </a:moveTo>
                <a:lnTo>
                  <a:pt x="7376621" y="1887812"/>
                </a:lnTo>
                <a:lnTo>
                  <a:pt x="7355867" y="1887812"/>
                </a:lnTo>
                <a:lnTo>
                  <a:pt x="7343165" y="1895976"/>
                </a:lnTo>
                <a:lnTo>
                  <a:pt x="7330092" y="1901582"/>
                </a:lnTo>
                <a:lnTo>
                  <a:pt x="7338696" y="1937590"/>
                </a:lnTo>
                <a:lnTo>
                  <a:pt x="7330093" y="1901582"/>
                </a:lnTo>
                <a:lnTo>
                  <a:pt x="7343165" y="1895976"/>
                </a:lnTo>
                <a:lnTo>
                  <a:pt x="7343165" y="1895977"/>
                </a:lnTo>
                <a:lnTo>
                  <a:pt x="7356237" y="1887813"/>
                </a:lnTo>
                <a:lnTo>
                  <a:pt x="7376621" y="1887813"/>
                </a:lnTo>
                <a:close/>
                <a:moveTo>
                  <a:pt x="2694178" y="1886985"/>
                </a:moveTo>
                <a:lnTo>
                  <a:pt x="2693033" y="1889129"/>
                </a:lnTo>
                <a:lnTo>
                  <a:pt x="2693403" y="1893832"/>
                </a:lnTo>
                <a:lnTo>
                  <a:pt x="2689192" y="1899852"/>
                </a:lnTo>
                <a:lnTo>
                  <a:pt x="2685721" y="1901582"/>
                </a:lnTo>
                <a:lnTo>
                  <a:pt x="2682251" y="1904592"/>
                </a:lnTo>
                <a:lnTo>
                  <a:pt x="2680331" y="1905871"/>
                </a:lnTo>
                <a:lnTo>
                  <a:pt x="2681510" y="1904140"/>
                </a:lnTo>
                <a:lnTo>
                  <a:pt x="2685351" y="1900717"/>
                </a:lnTo>
                <a:lnTo>
                  <a:pt x="2687271" y="1898121"/>
                </a:lnTo>
                <a:lnTo>
                  <a:pt x="2688787" y="1897707"/>
                </a:lnTo>
                <a:lnTo>
                  <a:pt x="2689192" y="1896428"/>
                </a:lnTo>
                <a:lnTo>
                  <a:pt x="2690741" y="1895977"/>
                </a:lnTo>
                <a:lnTo>
                  <a:pt x="2691483" y="1893832"/>
                </a:lnTo>
                <a:lnTo>
                  <a:pt x="2691483" y="1892967"/>
                </a:lnTo>
                <a:lnTo>
                  <a:pt x="2689967" y="1890822"/>
                </a:lnTo>
                <a:lnTo>
                  <a:pt x="2690741" y="1889129"/>
                </a:lnTo>
                <a:lnTo>
                  <a:pt x="2691112" y="1887399"/>
                </a:lnTo>
                <a:close/>
                <a:moveTo>
                  <a:pt x="7102125" y="1885695"/>
                </a:moveTo>
                <a:lnTo>
                  <a:pt x="7101324" y="1887812"/>
                </a:lnTo>
                <a:lnTo>
                  <a:pt x="7101324" y="1887813"/>
                </a:lnTo>
                <a:close/>
                <a:moveTo>
                  <a:pt x="2682251" y="1883524"/>
                </a:moveTo>
                <a:lnTo>
                  <a:pt x="2684205" y="1884389"/>
                </a:lnTo>
                <a:lnTo>
                  <a:pt x="2685351" y="1886533"/>
                </a:lnTo>
                <a:lnTo>
                  <a:pt x="2688046" y="1887399"/>
                </a:lnTo>
                <a:lnTo>
                  <a:pt x="2689192" y="1887813"/>
                </a:lnTo>
                <a:lnTo>
                  <a:pt x="2687271" y="1889543"/>
                </a:lnTo>
                <a:lnTo>
                  <a:pt x="2683430" y="1887399"/>
                </a:lnTo>
                <a:lnTo>
                  <a:pt x="2682251" y="1887813"/>
                </a:lnTo>
                <a:lnTo>
                  <a:pt x="2681881" y="1885668"/>
                </a:lnTo>
                <a:lnTo>
                  <a:pt x="2681881" y="1884840"/>
                </a:lnTo>
                <a:close/>
                <a:moveTo>
                  <a:pt x="2473496" y="1871523"/>
                </a:moveTo>
                <a:lnTo>
                  <a:pt x="2496171" y="1874081"/>
                </a:lnTo>
                <a:lnTo>
                  <a:pt x="2516554" y="1874532"/>
                </a:lnTo>
                <a:lnTo>
                  <a:pt x="2540374" y="1885668"/>
                </a:lnTo>
                <a:lnTo>
                  <a:pt x="2549235" y="1898573"/>
                </a:lnTo>
                <a:lnTo>
                  <a:pt x="2574235" y="1894284"/>
                </a:lnTo>
                <a:lnTo>
                  <a:pt x="2583062" y="1902410"/>
                </a:lnTo>
                <a:lnTo>
                  <a:pt x="2603075" y="1923892"/>
                </a:lnTo>
                <a:lnTo>
                  <a:pt x="2617664" y="1938941"/>
                </a:lnTo>
                <a:lnTo>
                  <a:pt x="2626525" y="1938941"/>
                </a:lnTo>
                <a:lnTo>
                  <a:pt x="2641518" y="1945788"/>
                </a:lnTo>
                <a:lnTo>
                  <a:pt x="2638822" y="1954817"/>
                </a:lnTo>
                <a:lnTo>
                  <a:pt x="2658061" y="1956510"/>
                </a:lnTo>
                <a:lnTo>
                  <a:pt x="2676490" y="1970693"/>
                </a:lnTo>
                <a:lnTo>
                  <a:pt x="2672649" y="1978857"/>
                </a:lnTo>
                <a:lnTo>
                  <a:pt x="2654590" y="1983146"/>
                </a:lnTo>
                <a:lnTo>
                  <a:pt x="2636902" y="1984425"/>
                </a:lnTo>
                <a:lnTo>
                  <a:pt x="2618439" y="1981867"/>
                </a:lnTo>
                <a:lnTo>
                  <a:pt x="2580367" y="1985291"/>
                </a:lnTo>
                <a:lnTo>
                  <a:pt x="2600380" y="1966404"/>
                </a:lnTo>
                <a:lnTo>
                  <a:pt x="2590003" y="1957375"/>
                </a:lnTo>
                <a:lnTo>
                  <a:pt x="2573460" y="1955231"/>
                </a:lnTo>
                <a:lnTo>
                  <a:pt x="2565003" y="1945374"/>
                </a:lnTo>
                <a:lnTo>
                  <a:pt x="2561162" y="1926036"/>
                </a:lnTo>
                <a:lnTo>
                  <a:pt x="2545765" y="1927316"/>
                </a:lnTo>
                <a:lnTo>
                  <a:pt x="2522316" y="1917873"/>
                </a:lnTo>
                <a:lnTo>
                  <a:pt x="2515004" y="1911025"/>
                </a:lnTo>
                <a:lnTo>
                  <a:pt x="2481548" y="1905871"/>
                </a:lnTo>
                <a:lnTo>
                  <a:pt x="2472721" y="1898573"/>
                </a:lnTo>
                <a:lnTo>
                  <a:pt x="2483873" y="1889995"/>
                </a:lnTo>
                <a:lnTo>
                  <a:pt x="2458099" y="1888264"/>
                </a:lnTo>
                <a:lnTo>
                  <a:pt x="2436974" y="1906285"/>
                </a:lnTo>
                <a:lnTo>
                  <a:pt x="2425822" y="1906737"/>
                </a:lnTo>
                <a:lnTo>
                  <a:pt x="2421577" y="1915314"/>
                </a:lnTo>
                <a:lnTo>
                  <a:pt x="2407359" y="1919189"/>
                </a:lnTo>
                <a:lnTo>
                  <a:pt x="2396981" y="1915728"/>
                </a:lnTo>
                <a:lnTo>
                  <a:pt x="2411974" y="1905006"/>
                </a:lnTo>
                <a:lnTo>
                  <a:pt x="2418881" y="1892967"/>
                </a:lnTo>
                <a:lnTo>
                  <a:pt x="2431954" y="1885255"/>
                </a:lnTo>
                <a:lnTo>
                  <a:pt x="2446576" y="1878370"/>
                </a:lnTo>
                <a:lnTo>
                  <a:pt x="2466555" y="1874946"/>
                </a:lnTo>
                <a:close/>
                <a:moveTo>
                  <a:pt x="7056919" y="1870600"/>
                </a:moveTo>
                <a:lnTo>
                  <a:pt x="7064397" y="1878369"/>
                </a:lnTo>
                <a:lnTo>
                  <a:pt x="7064397" y="1878368"/>
                </a:lnTo>
                <a:close/>
                <a:moveTo>
                  <a:pt x="7422004" y="1865916"/>
                </a:moveTo>
                <a:lnTo>
                  <a:pt x="7421646" y="1866246"/>
                </a:lnTo>
                <a:lnTo>
                  <a:pt x="7422004" y="1865917"/>
                </a:lnTo>
                <a:lnTo>
                  <a:pt x="7436222" y="1878821"/>
                </a:lnTo>
                <a:lnTo>
                  <a:pt x="7461222" y="1884841"/>
                </a:lnTo>
                <a:lnTo>
                  <a:pt x="7461222" y="1884840"/>
                </a:lnTo>
                <a:lnTo>
                  <a:pt x="7436222" y="1878821"/>
                </a:lnTo>
                <a:close/>
                <a:moveTo>
                  <a:pt x="6107738" y="1859416"/>
                </a:moveTo>
                <a:lnTo>
                  <a:pt x="6107781" y="1859935"/>
                </a:lnTo>
                <a:lnTo>
                  <a:pt x="6107781" y="1859935"/>
                </a:lnTo>
                <a:close/>
                <a:moveTo>
                  <a:pt x="2658802" y="1855194"/>
                </a:moveTo>
                <a:lnTo>
                  <a:pt x="2660722" y="1859483"/>
                </a:lnTo>
                <a:lnTo>
                  <a:pt x="2661901" y="1862945"/>
                </a:lnTo>
                <a:lnTo>
                  <a:pt x="2663047" y="1866368"/>
                </a:lnTo>
                <a:lnTo>
                  <a:pt x="2663822" y="1872801"/>
                </a:lnTo>
                <a:lnTo>
                  <a:pt x="2666517" y="1874946"/>
                </a:lnTo>
                <a:lnTo>
                  <a:pt x="2668437" y="1877956"/>
                </a:lnTo>
                <a:lnTo>
                  <a:pt x="2668437" y="1881379"/>
                </a:lnTo>
                <a:lnTo>
                  <a:pt x="2668033" y="1882696"/>
                </a:lnTo>
                <a:lnTo>
                  <a:pt x="2665742" y="1875811"/>
                </a:lnTo>
                <a:lnTo>
                  <a:pt x="2661901" y="1874081"/>
                </a:lnTo>
                <a:lnTo>
                  <a:pt x="2659206" y="1872388"/>
                </a:lnTo>
                <a:lnTo>
                  <a:pt x="2659981" y="1871522"/>
                </a:lnTo>
                <a:lnTo>
                  <a:pt x="2661901" y="1870657"/>
                </a:lnTo>
                <a:lnTo>
                  <a:pt x="2662272" y="1868513"/>
                </a:lnTo>
                <a:lnTo>
                  <a:pt x="2661901" y="1866368"/>
                </a:lnTo>
                <a:lnTo>
                  <a:pt x="2659981" y="1861628"/>
                </a:lnTo>
                <a:lnTo>
                  <a:pt x="2659206" y="1858618"/>
                </a:lnTo>
                <a:lnTo>
                  <a:pt x="2658802" y="1857790"/>
                </a:lnTo>
                <a:close/>
                <a:moveTo>
                  <a:pt x="2640743" y="1855194"/>
                </a:moveTo>
                <a:lnTo>
                  <a:pt x="2641888" y="1855646"/>
                </a:lnTo>
                <a:lnTo>
                  <a:pt x="2645359" y="1859483"/>
                </a:lnTo>
                <a:lnTo>
                  <a:pt x="2646504" y="1861214"/>
                </a:lnTo>
                <a:lnTo>
                  <a:pt x="2648829" y="1862945"/>
                </a:lnTo>
                <a:lnTo>
                  <a:pt x="2647650" y="1862493"/>
                </a:lnTo>
                <a:lnTo>
                  <a:pt x="2645729" y="1861628"/>
                </a:lnTo>
                <a:lnTo>
                  <a:pt x="2641518" y="1857790"/>
                </a:lnTo>
                <a:lnTo>
                  <a:pt x="2639597" y="1857339"/>
                </a:lnTo>
                <a:close/>
                <a:moveTo>
                  <a:pt x="6003580" y="1843630"/>
                </a:moveTo>
                <a:lnTo>
                  <a:pt x="6015870" y="1877955"/>
                </a:lnTo>
                <a:lnTo>
                  <a:pt x="6096629" y="1895111"/>
                </a:lnTo>
                <a:lnTo>
                  <a:pt x="6096675" y="1895043"/>
                </a:lnTo>
                <a:lnTo>
                  <a:pt x="6016274" y="1877956"/>
                </a:lnTo>
                <a:close/>
                <a:moveTo>
                  <a:pt x="7242055" y="1841876"/>
                </a:moveTo>
                <a:lnTo>
                  <a:pt x="7215135" y="1847030"/>
                </a:lnTo>
                <a:lnTo>
                  <a:pt x="7215134" y="1847025"/>
                </a:lnTo>
                <a:lnTo>
                  <a:pt x="7215135" y="1847031"/>
                </a:lnTo>
                <a:lnTo>
                  <a:pt x="7242055" y="1841877"/>
                </a:lnTo>
                <a:lnTo>
                  <a:pt x="7253207" y="1872802"/>
                </a:lnTo>
                <a:lnTo>
                  <a:pt x="7270896" y="1880100"/>
                </a:lnTo>
                <a:lnTo>
                  <a:pt x="7270896" y="1880100"/>
                </a:lnTo>
                <a:lnTo>
                  <a:pt x="7253207" y="1872801"/>
                </a:lnTo>
                <a:close/>
                <a:moveTo>
                  <a:pt x="7101324" y="1841462"/>
                </a:moveTo>
                <a:lnTo>
                  <a:pt x="7105443" y="1875896"/>
                </a:lnTo>
                <a:lnTo>
                  <a:pt x="7101375" y="1841479"/>
                </a:lnTo>
                <a:close/>
                <a:moveTo>
                  <a:pt x="2683026" y="1839732"/>
                </a:moveTo>
                <a:lnTo>
                  <a:pt x="2683430" y="1839732"/>
                </a:lnTo>
                <a:lnTo>
                  <a:pt x="2683801" y="1841463"/>
                </a:lnTo>
                <a:lnTo>
                  <a:pt x="2681510" y="1844886"/>
                </a:lnTo>
                <a:lnTo>
                  <a:pt x="2679960" y="1844886"/>
                </a:lnTo>
                <a:lnTo>
                  <a:pt x="2681510" y="1840183"/>
                </a:lnTo>
                <a:close/>
                <a:moveTo>
                  <a:pt x="6112874" y="1834672"/>
                </a:moveTo>
                <a:lnTo>
                  <a:pt x="6118158" y="1839318"/>
                </a:lnTo>
                <a:lnTo>
                  <a:pt x="6118158" y="1839318"/>
                </a:lnTo>
                <a:close/>
                <a:moveTo>
                  <a:pt x="2598459" y="1833750"/>
                </a:moveTo>
                <a:lnTo>
                  <a:pt x="2599201" y="1835443"/>
                </a:lnTo>
                <a:lnTo>
                  <a:pt x="2599201" y="1835894"/>
                </a:lnTo>
                <a:lnTo>
                  <a:pt x="2596539" y="1838039"/>
                </a:lnTo>
                <a:lnTo>
                  <a:pt x="2598459" y="1839732"/>
                </a:lnTo>
                <a:lnTo>
                  <a:pt x="2600380" y="1836308"/>
                </a:lnTo>
                <a:lnTo>
                  <a:pt x="2601525" y="1839318"/>
                </a:lnTo>
                <a:lnTo>
                  <a:pt x="2601525" y="1844021"/>
                </a:lnTo>
                <a:lnTo>
                  <a:pt x="2601525" y="1844886"/>
                </a:lnTo>
                <a:lnTo>
                  <a:pt x="2601525" y="1846203"/>
                </a:lnTo>
                <a:lnTo>
                  <a:pt x="2601525" y="1846617"/>
                </a:lnTo>
                <a:lnTo>
                  <a:pt x="2601525" y="1848347"/>
                </a:lnTo>
                <a:lnTo>
                  <a:pt x="2599605" y="1852636"/>
                </a:lnTo>
                <a:lnTo>
                  <a:pt x="2594619" y="1852185"/>
                </a:lnTo>
                <a:lnTo>
                  <a:pt x="2594989" y="1848347"/>
                </a:lnTo>
                <a:lnTo>
                  <a:pt x="2593844" y="1847896"/>
                </a:lnTo>
                <a:lnTo>
                  <a:pt x="2593439" y="1842328"/>
                </a:lnTo>
                <a:lnTo>
                  <a:pt x="2591923" y="1840597"/>
                </a:lnTo>
                <a:lnTo>
                  <a:pt x="2590003" y="1836308"/>
                </a:lnTo>
                <a:lnTo>
                  <a:pt x="2591519" y="1835443"/>
                </a:lnTo>
                <a:lnTo>
                  <a:pt x="2593439" y="1835443"/>
                </a:lnTo>
                <a:lnTo>
                  <a:pt x="2594619" y="1834578"/>
                </a:lnTo>
                <a:lnTo>
                  <a:pt x="2596910" y="1834578"/>
                </a:lnTo>
                <a:close/>
                <a:moveTo>
                  <a:pt x="6969017" y="1830770"/>
                </a:moveTo>
                <a:lnTo>
                  <a:pt x="6979056" y="1835894"/>
                </a:lnTo>
                <a:lnTo>
                  <a:pt x="6979056" y="1835894"/>
                </a:lnTo>
                <a:close/>
                <a:moveTo>
                  <a:pt x="4927349" y="1824721"/>
                </a:moveTo>
                <a:lnTo>
                  <a:pt x="4927349" y="1824721"/>
                </a:lnTo>
                <a:lnTo>
                  <a:pt x="4948137" y="1840183"/>
                </a:lnTo>
                <a:lnTo>
                  <a:pt x="4960030" y="1861628"/>
                </a:lnTo>
                <a:lnTo>
                  <a:pt x="4870847" y="1926901"/>
                </a:lnTo>
                <a:lnTo>
                  <a:pt x="4794704" y="1994320"/>
                </a:lnTo>
                <a:lnTo>
                  <a:pt x="4757407" y="2009331"/>
                </a:lnTo>
                <a:lnTo>
                  <a:pt x="4757406" y="2009331"/>
                </a:lnTo>
                <a:lnTo>
                  <a:pt x="4757811" y="2087471"/>
                </a:lnTo>
                <a:lnTo>
                  <a:pt x="4743559" y="2110646"/>
                </a:lnTo>
                <a:lnTo>
                  <a:pt x="4740864" y="2131714"/>
                </a:lnTo>
                <a:lnTo>
                  <a:pt x="4717414" y="2136868"/>
                </a:lnTo>
                <a:lnTo>
                  <a:pt x="4680892" y="2140292"/>
                </a:lnTo>
                <a:lnTo>
                  <a:pt x="4671290" y="2151879"/>
                </a:lnTo>
                <a:lnTo>
                  <a:pt x="4653972" y="2153610"/>
                </a:lnTo>
                <a:lnTo>
                  <a:pt x="4636689" y="2153610"/>
                </a:lnTo>
                <a:lnTo>
                  <a:pt x="4636689" y="2153610"/>
                </a:lnTo>
                <a:lnTo>
                  <a:pt x="4653973" y="2153610"/>
                </a:lnTo>
                <a:lnTo>
                  <a:pt x="4653973" y="2153610"/>
                </a:lnTo>
                <a:lnTo>
                  <a:pt x="4671290" y="2151880"/>
                </a:lnTo>
                <a:lnTo>
                  <a:pt x="4680892" y="2140292"/>
                </a:lnTo>
                <a:lnTo>
                  <a:pt x="4717414" y="2136869"/>
                </a:lnTo>
                <a:lnTo>
                  <a:pt x="4740864" y="2131715"/>
                </a:lnTo>
                <a:lnTo>
                  <a:pt x="4743559" y="2110646"/>
                </a:lnTo>
                <a:lnTo>
                  <a:pt x="4757811" y="2087471"/>
                </a:lnTo>
                <a:lnTo>
                  <a:pt x="4757407" y="2009331"/>
                </a:lnTo>
                <a:lnTo>
                  <a:pt x="4794704" y="1994320"/>
                </a:lnTo>
                <a:lnTo>
                  <a:pt x="4870848" y="1927316"/>
                </a:lnTo>
                <a:lnTo>
                  <a:pt x="4960030" y="1861628"/>
                </a:lnTo>
                <a:lnTo>
                  <a:pt x="5002347" y="1876677"/>
                </a:lnTo>
                <a:lnTo>
                  <a:pt x="5017340" y="1895563"/>
                </a:lnTo>
                <a:lnTo>
                  <a:pt x="5036174" y="1882696"/>
                </a:lnTo>
                <a:lnTo>
                  <a:pt x="5043856" y="1935931"/>
                </a:lnTo>
                <a:lnTo>
                  <a:pt x="5053492" y="1944509"/>
                </a:lnTo>
                <a:lnTo>
                  <a:pt x="5054233" y="1955682"/>
                </a:lnTo>
                <a:lnTo>
                  <a:pt x="5065385" y="1967270"/>
                </a:lnTo>
                <a:lnTo>
                  <a:pt x="5065385" y="1967270"/>
                </a:lnTo>
                <a:lnTo>
                  <a:pt x="5054233" y="1955682"/>
                </a:lnTo>
                <a:lnTo>
                  <a:pt x="5053492" y="1944508"/>
                </a:lnTo>
                <a:lnTo>
                  <a:pt x="5043856" y="1935931"/>
                </a:lnTo>
                <a:lnTo>
                  <a:pt x="5036174" y="1882696"/>
                </a:lnTo>
                <a:lnTo>
                  <a:pt x="5017340" y="1895562"/>
                </a:lnTo>
                <a:lnTo>
                  <a:pt x="5002348" y="1876676"/>
                </a:lnTo>
                <a:lnTo>
                  <a:pt x="4960030" y="1861628"/>
                </a:lnTo>
                <a:lnTo>
                  <a:pt x="4948137" y="1840183"/>
                </a:lnTo>
                <a:close/>
                <a:moveTo>
                  <a:pt x="7130535" y="1820846"/>
                </a:moveTo>
                <a:lnTo>
                  <a:pt x="7123628" y="1848761"/>
                </a:lnTo>
                <a:lnTo>
                  <a:pt x="7123613" y="1848756"/>
                </a:lnTo>
                <a:lnTo>
                  <a:pt x="7123628" y="1848761"/>
                </a:lnTo>
                <a:lnTo>
                  <a:pt x="7130535" y="1820846"/>
                </a:lnTo>
                <a:close/>
                <a:moveTo>
                  <a:pt x="2652670" y="1819980"/>
                </a:moveTo>
                <a:lnTo>
                  <a:pt x="2654186" y="1820432"/>
                </a:lnTo>
                <a:lnTo>
                  <a:pt x="2656511" y="1828596"/>
                </a:lnTo>
                <a:lnTo>
                  <a:pt x="2656511" y="1829424"/>
                </a:lnTo>
                <a:lnTo>
                  <a:pt x="2661126" y="1837174"/>
                </a:lnTo>
                <a:lnTo>
                  <a:pt x="2661126" y="1838453"/>
                </a:lnTo>
                <a:lnTo>
                  <a:pt x="2659206" y="1838453"/>
                </a:lnTo>
                <a:lnTo>
                  <a:pt x="2656511" y="1839318"/>
                </a:lnTo>
                <a:lnTo>
                  <a:pt x="2656106" y="1839318"/>
                </a:lnTo>
                <a:lnTo>
                  <a:pt x="2656511" y="1838039"/>
                </a:lnTo>
                <a:lnTo>
                  <a:pt x="2658431" y="1836308"/>
                </a:lnTo>
                <a:lnTo>
                  <a:pt x="2658802" y="1834578"/>
                </a:lnTo>
                <a:lnTo>
                  <a:pt x="2656881" y="1832885"/>
                </a:lnTo>
                <a:lnTo>
                  <a:pt x="2654961" y="1826865"/>
                </a:lnTo>
                <a:lnTo>
                  <a:pt x="2653445" y="1825586"/>
                </a:lnTo>
                <a:lnTo>
                  <a:pt x="2653445" y="1823442"/>
                </a:lnTo>
                <a:lnTo>
                  <a:pt x="2651524" y="1821297"/>
                </a:lnTo>
                <a:lnTo>
                  <a:pt x="2652265" y="1820432"/>
                </a:lnTo>
                <a:close/>
                <a:moveTo>
                  <a:pt x="4514426" y="1810542"/>
                </a:moveTo>
                <a:lnTo>
                  <a:pt x="4474024" y="1810989"/>
                </a:lnTo>
                <a:lnTo>
                  <a:pt x="4485580" y="1958241"/>
                </a:lnTo>
                <a:lnTo>
                  <a:pt x="4497103" y="2105944"/>
                </a:lnTo>
                <a:lnTo>
                  <a:pt x="4502089" y="2110233"/>
                </a:lnTo>
                <a:lnTo>
                  <a:pt x="4502089" y="2110232"/>
                </a:lnTo>
                <a:lnTo>
                  <a:pt x="4497473" y="2105943"/>
                </a:lnTo>
                <a:lnTo>
                  <a:pt x="4485950" y="1958240"/>
                </a:lnTo>
                <a:lnTo>
                  <a:pt x="4474428" y="1811402"/>
                </a:lnTo>
                <a:lnTo>
                  <a:pt x="4514429" y="1810545"/>
                </a:lnTo>
                <a:close/>
                <a:moveTo>
                  <a:pt x="7072113" y="1810537"/>
                </a:moveTo>
                <a:lnTo>
                  <a:pt x="7064397" y="1839318"/>
                </a:lnTo>
                <a:lnTo>
                  <a:pt x="7052874" y="1841048"/>
                </a:lnTo>
                <a:lnTo>
                  <a:pt x="7047484" y="1860800"/>
                </a:lnTo>
                <a:lnTo>
                  <a:pt x="7047484" y="1860800"/>
                </a:lnTo>
                <a:lnTo>
                  <a:pt x="7052875" y="1841462"/>
                </a:lnTo>
                <a:lnTo>
                  <a:pt x="7064398" y="1839318"/>
                </a:lnTo>
                <a:close/>
                <a:moveTo>
                  <a:pt x="2608432" y="1807114"/>
                </a:moveTo>
                <a:lnTo>
                  <a:pt x="2611903" y="1807114"/>
                </a:lnTo>
                <a:lnTo>
                  <a:pt x="2613048" y="1807979"/>
                </a:lnTo>
                <a:lnTo>
                  <a:pt x="2610757" y="1809258"/>
                </a:lnTo>
                <a:lnTo>
                  <a:pt x="2608062" y="1809672"/>
                </a:lnTo>
                <a:lnTo>
                  <a:pt x="2606141" y="1809258"/>
                </a:lnTo>
                <a:lnTo>
                  <a:pt x="2605366" y="1808393"/>
                </a:lnTo>
                <a:lnTo>
                  <a:pt x="2606512" y="1807528"/>
                </a:lnTo>
                <a:close/>
                <a:moveTo>
                  <a:pt x="2590744" y="1802825"/>
                </a:moveTo>
                <a:lnTo>
                  <a:pt x="2593439" y="1804969"/>
                </a:lnTo>
                <a:lnTo>
                  <a:pt x="2594989" y="1807114"/>
                </a:lnTo>
                <a:lnTo>
                  <a:pt x="2594619" y="1809672"/>
                </a:lnTo>
                <a:lnTo>
                  <a:pt x="2595360" y="1811854"/>
                </a:lnTo>
                <a:lnTo>
                  <a:pt x="2596910" y="1816557"/>
                </a:lnTo>
                <a:lnTo>
                  <a:pt x="2599201" y="1819980"/>
                </a:lnTo>
                <a:lnTo>
                  <a:pt x="2598830" y="1823442"/>
                </a:lnTo>
                <a:lnTo>
                  <a:pt x="2598459" y="1826865"/>
                </a:lnTo>
                <a:lnTo>
                  <a:pt x="2598459" y="1827731"/>
                </a:lnTo>
                <a:lnTo>
                  <a:pt x="2594989" y="1829875"/>
                </a:lnTo>
                <a:lnTo>
                  <a:pt x="2593844" y="1831154"/>
                </a:lnTo>
                <a:lnTo>
                  <a:pt x="2591148" y="1832019"/>
                </a:lnTo>
                <a:lnTo>
                  <a:pt x="2589598" y="1833750"/>
                </a:lnTo>
                <a:lnTo>
                  <a:pt x="2589228" y="1831568"/>
                </a:lnTo>
                <a:lnTo>
                  <a:pt x="2587678" y="1829424"/>
                </a:lnTo>
                <a:lnTo>
                  <a:pt x="2587678" y="1826865"/>
                </a:lnTo>
                <a:lnTo>
                  <a:pt x="2586128" y="1827731"/>
                </a:lnTo>
                <a:lnTo>
                  <a:pt x="2584983" y="1827279"/>
                </a:lnTo>
                <a:lnTo>
                  <a:pt x="2581917" y="1825135"/>
                </a:lnTo>
                <a:lnTo>
                  <a:pt x="2580771" y="1822576"/>
                </a:lnTo>
                <a:lnTo>
                  <a:pt x="2583467" y="1822125"/>
                </a:lnTo>
                <a:lnTo>
                  <a:pt x="2583467" y="1823442"/>
                </a:lnTo>
                <a:lnTo>
                  <a:pt x="2585758" y="1821297"/>
                </a:lnTo>
                <a:lnTo>
                  <a:pt x="2585387" y="1820432"/>
                </a:lnTo>
                <a:lnTo>
                  <a:pt x="2584983" y="1818287"/>
                </a:lnTo>
                <a:lnTo>
                  <a:pt x="2588824" y="1812268"/>
                </a:lnTo>
                <a:lnTo>
                  <a:pt x="2589598" y="1809258"/>
                </a:lnTo>
                <a:lnTo>
                  <a:pt x="2589228" y="1803239"/>
                </a:lnTo>
                <a:close/>
                <a:moveTo>
                  <a:pt x="7835337" y="1799402"/>
                </a:moveTo>
                <a:lnTo>
                  <a:pt x="7849185" y="1809673"/>
                </a:lnTo>
                <a:lnTo>
                  <a:pt x="7848781" y="1830741"/>
                </a:lnTo>
                <a:lnTo>
                  <a:pt x="7843019" y="1885255"/>
                </a:lnTo>
                <a:lnTo>
                  <a:pt x="7836483" y="1913170"/>
                </a:lnTo>
                <a:lnTo>
                  <a:pt x="7817245" y="1884389"/>
                </a:lnTo>
                <a:lnTo>
                  <a:pt x="7810338" y="1859070"/>
                </a:lnTo>
                <a:lnTo>
                  <a:pt x="7819569" y="1825135"/>
                </a:lnTo>
                <a:close/>
                <a:moveTo>
                  <a:pt x="2629961" y="1790372"/>
                </a:moveTo>
                <a:lnTo>
                  <a:pt x="2631511" y="1792930"/>
                </a:lnTo>
                <a:lnTo>
                  <a:pt x="2635352" y="1796805"/>
                </a:lnTo>
                <a:lnTo>
                  <a:pt x="2638822" y="1798536"/>
                </a:lnTo>
                <a:lnTo>
                  <a:pt x="2641888" y="1803239"/>
                </a:lnTo>
                <a:lnTo>
                  <a:pt x="2643438" y="1804969"/>
                </a:lnTo>
                <a:lnTo>
                  <a:pt x="2643809" y="1806249"/>
                </a:lnTo>
                <a:lnTo>
                  <a:pt x="2641888" y="1813547"/>
                </a:lnTo>
                <a:lnTo>
                  <a:pt x="2640743" y="1817836"/>
                </a:lnTo>
                <a:lnTo>
                  <a:pt x="2640743" y="1821297"/>
                </a:lnTo>
                <a:lnTo>
                  <a:pt x="2639597" y="1820432"/>
                </a:lnTo>
                <a:lnTo>
                  <a:pt x="2639193" y="1818287"/>
                </a:lnTo>
                <a:lnTo>
                  <a:pt x="2637677" y="1816557"/>
                </a:lnTo>
                <a:lnTo>
                  <a:pt x="2637272" y="1816143"/>
                </a:lnTo>
                <a:lnTo>
                  <a:pt x="2639968" y="1815692"/>
                </a:lnTo>
                <a:lnTo>
                  <a:pt x="2640743" y="1811854"/>
                </a:lnTo>
                <a:lnTo>
                  <a:pt x="2642663" y="1808393"/>
                </a:lnTo>
                <a:lnTo>
                  <a:pt x="2642663" y="1805383"/>
                </a:lnTo>
                <a:lnTo>
                  <a:pt x="2639597" y="1801960"/>
                </a:lnTo>
                <a:lnTo>
                  <a:pt x="2638418" y="1798950"/>
                </a:lnTo>
                <a:lnTo>
                  <a:pt x="2634981" y="1797671"/>
                </a:lnTo>
                <a:lnTo>
                  <a:pt x="2631882" y="1795075"/>
                </a:lnTo>
                <a:lnTo>
                  <a:pt x="2629961" y="1794661"/>
                </a:lnTo>
                <a:lnTo>
                  <a:pt x="2627670" y="1795075"/>
                </a:lnTo>
                <a:lnTo>
                  <a:pt x="2629220" y="1792930"/>
                </a:lnTo>
                <a:lnTo>
                  <a:pt x="2629591" y="1790786"/>
                </a:lnTo>
                <a:close/>
                <a:moveTo>
                  <a:pt x="6957897" y="1783487"/>
                </a:moveTo>
                <a:lnTo>
                  <a:pt x="6980201" y="1801546"/>
                </a:lnTo>
                <a:lnTo>
                  <a:pt x="6980201" y="1801545"/>
                </a:lnTo>
                <a:close/>
                <a:moveTo>
                  <a:pt x="7231309" y="1775645"/>
                </a:moveTo>
                <a:lnTo>
                  <a:pt x="7231678" y="1778333"/>
                </a:lnTo>
                <a:lnTo>
                  <a:pt x="7231678" y="1778333"/>
                </a:lnTo>
                <a:close/>
                <a:moveTo>
                  <a:pt x="4328703" y="1774077"/>
                </a:moveTo>
                <a:lnTo>
                  <a:pt x="4315233" y="1817423"/>
                </a:lnTo>
                <a:lnTo>
                  <a:pt x="4277566" y="1853916"/>
                </a:lnTo>
                <a:lnTo>
                  <a:pt x="4267930" y="1901131"/>
                </a:lnTo>
                <a:lnTo>
                  <a:pt x="4257182" y="1917045"/>
                </a:lnTo>
                <a:lnTo>
                  <a:pt x="4253712" y="1929046"/>
                </a:lnTo>
                <a:lnTo>
                  <a:pt x="4194147" y="1932054"/>
                </a:lnTo>
                <a:lnTo>
                  <a:pt x="4253712" y="1929460"/>
                </a:lnTo>
                <a:lnTo>
                  <a:pt x="4257183" y="1917045"/>
                </a:lnTo>
                <a:lnTo>
                  <a:pt x="4267930" y="1901582"/>
                </a:lnTo>
                <a:lnTo>
                  <a:pt x="4277566" y="1854329"/>
                </a:lnTo>
                <a:lnTo>
                  <a:pt x="4315234" y="1817836"/>
                </a:lnTo>
                <a:close/>
                <a:moveTo>
                  <a:pt x="4888133" y="1771912"/>
                </a:moveTo>
                <a:lnTo>
                  <a:pt x="4888131" y="1771914"/>
                </a:lnTo>
                <a:lnTo>
                  <a:pt x="4904304" y="1797257"/>
                </a:lnTo>
                <a:lnTo>
                  <a:pt x="4905449" y="1811854"/>
                </a:lnTo>
                <a:lnTo>
                  <a:pt x="4915051" y="1831154"/>
                </a:lnTo>
                <a:lnTo>
                  <a:pt x="4915052" y="1831154"/>
                </a:lnTo>
                <a:lnTo>
                  <a:pt x="4905449" y="1811854"/>
                </a:lnTo>
                <a:lnTo>
                  <a:pt x="4904304" y="1797257"/>
                </a:lnTo>
                <a:close/>
                <a:moveTo>
                  <a:pt x="5988208" y="1771493"/>
                </a:moveTo>
                <a:lnTo>
                  <a:pt x="5997406" y="1782208"/>
                </a:lnTo>
                <a:lnTo>
                  <a:pt x="5999731" y="1801959"/>
                </a:lnTo>
                <a:lnTo>
                  <a:pt x="5995890" y="1822576"/>
                </a:lnTo>
                <a:lnTo>
                  <a:pt x="5988579" y="1824720"/>
                </a:lnTo>
                <a:lnTo>
                  <a:pt x="5980123" y="1818287"/>
                </a:lnTo>
                <a:lnTo>
                  <a:pt x="5976282" y="1792930"/>
                </a:lnTo>
                <a:lnTo>
                  <a:pt x="5981268" y="1775330"/>
                </a:lnTo>
                <a:close/>
                <a:moveTo>
                  <a:pt x="6120449" y="1762051"/>
                </a:moveTo>
                <a:lnTo>
                  <a:pt x="6123919" y="1765061"/>
                </a:lnTo>
                <a:lnTo>
                  <a:pt x="6122774" y="1779198"/>
                </a:lnTo>
                <a:lnTo>
                  <a:pt x="6120449" y="1785632"/>
                </a:lnTo>
                <a:lnTo>
                  <a:pt x="6114317" y="1773639"/>
                </a:lnTo>
                <a:close/>
                <a:moveTo>
                  <a:pt x="6963659" y="1760325"/>
                </a:moveTo>
                <a:lnTo>
                  <a:pt x="6963658" y="1760328"/>
                </a:lnTo>
                <a:lnTo>
                  <a:pt x="6986737" y="1774925"/>
                </a:lnTo>
                <a:lnTo>
                  <a:pt x="6999810" y="1777054"/>
                </a:lnTo>
                <a:lnTo>
                  <a:pt x="7005571" y="1800680"/>
                </a:lnTo>
                <a:lnTo>
                  <a:pt x="7005572" y="1800680"/>
                </a:lnTo>
                <a:lnTo>
                  <a:pt x="6999810" y="1777054"/>
                </a:lnTo>
                <a:lnTo>
                  <a:pt x="6986738" y="1774922"/>
                </a:lnTo>
                <a:close/>
                <a:moveTo>
                  <a:pt x="2586903" y="1748314"/>
                </a:moveTo>
                <a:lnTo>
                  <a:pt x="2589228" y="1750459"/>
                </a:lnTo>
                <a:lnTo>
                  <a:pt x="2591923" y="1751738"/>
                </a:lnTo>
                <a:lnTo>
                  <a:pt x="2593844" y="1751738"/>
                </a:lnTo>
                <a:lnTo>
                  <a:pt x="2594989" y="1750459"/>
                </a:lnTo>
                <a:lnTo>
                  <a:pt x="2599605" y="1751286"/>
                </a:lnTo>
                <a:lnTo>
                  <a:pt x="2603446" y="1750007"/>
                </a:lnTo>
                <a:lnTo>
                  <a:pt x="2604221" y="1751738"/>
                </a:lnTo>
                <a:lnTo>
                  <a:pt x="2603446" y="1752603"/>
                </a:lnTo>
                <a:lnTo>
                  <a:pt x="2595360" y="1753882"/>
                </a:lnTo>
                <a:lnTo>
                  <a:pt x="2587678" y="1756441"/>
                </a:lnTo>
                <a:lnTo>
                  <a:pt x="2583467" y="1758171"/>
                </a:lnTo>
                <a:lnTo>
                  <a:pt x="2581512" y="1758171"/>
                </a:lnTo>
                <a:lnTo>
                  <a:pt x="2579996" y="1757757"/>
                </a:lnTo>
                <a:lnTo>
                  <a:pt x="2576155" y="1751738"/>
                </a:lnTo>
                <a:lnTo>
                  <a:pt x="2577301" y="1752152"/>
                </a:lnTo>
                <a:lnTo>
                  <a:pt x="2580367" y="1755613"/>
                </a:lnTo>
                <a:lnTo>
                  <a:pt x="2583062" y="1754748"/>
                </a:lnTo>
                <a:lnTo>
                  <a:pt x="2585387" y="1752603"/>
                </a:lnTo>
                <a:lnTo>
                  <a:pt x="2585758" y="1751286"/>
                </a:lnTo>
                <a:lnTo>
                  <a:pt x="2585758" y="1750459"/>
                </a:lnTo>
                <a:close/>
                <a:moveTo>
                  <a:pt x="7010689" y="1745922"/>
                </a:moveTo>
                <a:lnTo>
                  <a:pt x="7030942" y="1747872"/>
                </a:lnTo>
                <a:lnTo>
                  <a:pt x="7031196" y="1747861"/>
                </a:lnTo>
                <a:close/>
                <a:moveTo>
                  <a:pt x="2606916" y="1743160"/>
                </a:moveTo>
                <a:lnTo>
                  <a:pt x="2608837" y="1743574"/>
                </a:lnTo>
                <a:lnTo>
                  <a:pt x="2611903" y="1743988"/>
                </a:lnTo>
                <a:lnTo>
                  <a:pt x="2615373" y="1744853"/>
                </a:lnTo>
                <a:lnTo>
                  <a:pt x="2617293" y="1746998"/>
                </a:lnTo>
                <a:lnTo>
                  <a:pt x="2619214" y="1750007"/>
                </a:lnTo>
                <a:lnTo>
                  <a:pt x="2620359" y="1751286"/>
                </a:lnTo>
                <a:lnTo>
                  <a:pt x="2621505" y="1751738"/>
                </a:lnTo>
                <a:lnTo>
                  <a:pt x="2620763" y="1752603"/>
                </a:lnTo>
                <a:lnTo>
                  <a:pt x="2621505" y="1753882"/>
                </a:lnTo>
                <a:lnTo>
                  <a:pt x="2623425" y="1754748"/>
                </a:lnTo>
                <a:lnTo>
                  <a:pt x="2625750" y="1757757"/>
                </a:lnTo>
                <a:lnTo>
                  <a:pt x="2625346" y="1764191"/>
                </a:lnTo>
                <a:lnTo>
                  <a:pt x="2621505" y="1767200"/>
                </a:lnTo>
                <a:lnTo>
                  <a:pt x="2619584" y="1777054"/>
                </a:lnTo>
                <a:lnTo>
                  <a:pt x="2618439" y="1778333"/>
                </a:lnTo>
                <a:lnTo>
                  <a:pt x="2617664" y="1778785"/>
                </a:lnTo>
                <a:lnTo>
                  <a:pt x="2616148" y="1775778"/>
                </a:lnTo>
                <a:lnTo>
                  <a:pt x="2614227" y="1774499"/>
                </a:lnTo>
                <a:lnTo>
                  <a:pt x="2617664" y="1771903"/>
                </a:lnTo>
                <a:lnTo>
                  <a:pt x="2619214" y="1769759"/>
                </a:lnTo>
                <a:lnTo>
                  <a:pt x="2619584" y="1765470"/>
                </a:lnTo>
                <a:lnTo>
                  <a:pt x="2620763" y="1762912"/>
                </a:lnTo>
                <a:lnTo>
                  <a:pt x="2620763" y="1760729"/>
                </a:lnTo>
                <a:lnTo>
                  <a:pt x="2621909" y="1758585"/>
                </a:lnTo>
                <a:lnTo>
                  <a:pt x="2621505" y="1756441"/>
                </a:lnTo>
                <a:lnTo>
                  <a:pt x="2619214" y="1754296"/>
                </a:lnTo>
                <a:lnTo>
                  <a:pt x="2615743" y="1746132"/>
                </a:lnTo>
                <a:lnTo>
                  <a:pt x="2608432" y="1744439"/>
                </a:lnTo>
                <a:lnTo>
                  <a:pt x="2604591" y="1744439"/>
                </a:lnTo>
                <a:close/>
                <a:moveTo>
                  <a:pt x="4895847" y="1736696"/>
                </a:moveTo>
                <a:lnTo>
                  <a:pt x="4895847" y="1736700"/>
                </a:lnTo>
                <a:lnTo>
                  <a:pt x="4898138" y="1758180"/>
                </a:lnTo>
                <a:lnTo>
                  <a:pt x="4898138" y="1758179"/>
                </a:lnTo>
                <a:close/>
                <a:moveTo>
                  <a:pt x="4414027" y="1735929"/>
                </a:moveTo>
                <a:lnTo>
                  <a:pt x="4414052" y="1737145"/>
                </a:lnTo>
                <a:lnTo>
                  <a:pt x="4414052" y="1737145"/>
                </a:lnTo>
                <a:close/>
                <a:moveTo>
                  <a:pt x="7164067" y="1732645"/>
                </a:moveTo>
                <a:lnTo>
                  <a:pt x="7134780" y="1756036"/>
                </a:lnTo>
                <a:lnTo>
                  <a:pt x="7139396" y="1775334"/>
                </a:lnTo>
                <a:lnTo>
                  <a:pt x="7139396" y="1775334"/>
                </a:lnTo>
                <a:lnTo>
                  <a:pt x="7135150" y="1756033"/>
                </a:lnTo>
                <a:close/>
                <a:moveTo>
                  <a:pt x="4417145" y="1727281"/>
                </a:moveTo>
                <a:lnTo>
                  <a:pt x="4417118" y="1727702"/>
                </a:lnTo>
                <a:lnTo>
                  <a:pt x="4415973" y="1779650"/>
                </a:lnTo>
                <a:lnTo>
                  <a:pt x="4330227" y="1777920"/>
                </a:lnTo>
                <a:lnTo>
                  <a:pt x="4329081" y="1865503"/>
                </a:lnTo>
                <a:lnTo>
                  <a:pt x="4304082" y="1868099"/>
                </a:lnTo>
                <a:lnTo>
                  <a:pt x="4304080" y="1868104"/>
                </a:lnTo>
                <a:lnTo>
                  <a:pt x="4304082" y="1868099"/>
                </a:lnTo>
                <a:lnTo>
                  <a:pt x="4329081" y="1865503"/>
                </a:lnTo>
                <a:lnTo>
                  <a:pt x="4330227" y="1777920"/>
                </a:lnTo>
                <a:lnTo>
                  <a:pt x="4415973" y="1779650"/>
                </a:lnTo>
                <a:lnTo>
                  <a:pt x="4417118" y="1727704"/>
                </a:lnTo>
                <a:lnTo>
                  <a:pt x="4474214" y="1776130"/>
                </a:lnTo>
                <a:close/>
                <a:moveTo>
                  <a:pt x="7177850" y="1717437"/>
                </a:moveTo>
                <a:lnTo>
                  <a:pt x="7183838" y="1737975"/>
                </a:lnTo>
                <a:lnTo>
                  <a:pt x="7183970" y="1738013"/>
                </a:lnTo>
                <a:close/>
                <a:moveTo>
                  <a:pt x="4176423" y="1712645"/>
                </a:moveTo>
                <a:lnTo>
                  <a:pt x="4177198" y="1713511"/>
                </a:lnTo>
                <a:lnTo>
                  <a:pt x="4174503" y="1719530"/>
                </a:lnTo>
                <a:lnTo>
                  <a:pt x="4171066" y="1717386"/>
                </a:lnTo>
                <a:lnTo>
                  <a:pt x="4170662" y="1716107"/>
                </a:lnTo>
                <a:lnTo>
                  <a:pt x="4169887" y="1715241"/>
                </a:lnTo>
                <a:lnTo>
                  <a:pt x="4172986" y="1715241"/>
                </a:lnTo>
                <a:close/>
                <a:moveTo>
                  <a:pt x="7027325" y="1707571"/>
                </a:moveTo>
                <a:lnTo>
                  <a:pt x="7037478" y="1715257"/>
                </a:lnTo>
                <a:lnTo>
                  <a:pt x="7037631" y="1715382"/>
                </a:lnTo>
                <a:lnTo>
                  <a:pt x="7037481" y="1715256"/>
                </a:lnTo>
                <a:lnTo>
                  <a:pt x="7037478" y="1715257"/>
                </a:lnTo>
                <a:close/>
                <a:moveTo>
                  <a:pt x="7010591" y="1704948"/>
                </a:moveTo>
                <a:lnTo>
                  <a:pt x="7024049" y="1705350"/>
                </a:lnTo>
                <a:lnTo>
                  <a:pt x="7024405" y="1705361"/>
                </a:lnTo>
                <a:lnTo>
                  <a:pt x="7024406" y="1705361"/>
                </a:lnTo>
                <a:lnTo>
                  <a:pt x="7024049" y="1705350"/>
                </a:lnTo>
                <a:lnTo>
                  <a:pt x="7010592" y="1704948"/>
                </a:lnTo>
                <a:close/>
                <a:moveTo>
                  <a:pt x="4896218" y="1702347"/>
                </a:moveTo>
                <a:lnTo>
                  <a:pt x="4896217" y="1702351"/>
                </a:lnTo>
                <a:lnTo>
                  <a:pt x="4898509" y="1717812"/>
                </a:lnTo>
                <a:lnTo>
                  <a:pt x="4898509" y="1717810"/>
                </a:lnTo>
                <a:close/>
                <a:moveTo>
                  <a:pt x="4234878" y="1701509"/>
                </a:moveTo>
                <a:lnTo>
                  <a:pt x="4241044" y="1702337"/>
                </a:lnTo>
                <a:lnTo>
                  <a:pt x="4241785" y="1701509"/>
                </a:lnTo>
                <a:lnTo>
                  <a:pt x="4242190" y="1701509"/>
                </a:lnTo>
                <a:lnTo>
                  <a:pt x="4242190" y="1702337"/>
                </a:lnTo>
                <a:lnTo>
                  <a:pt x="4242190" y="1704933"/>
                </a:lnTo>
                <a:lnTo>
                  <a:pt x="4242560" y="1707077"/>
                </a:lnTo>
                <a:lnTo>
                  <a:pt x="4242190" y="1711366"/>
                </a:lnTo>
                <a:lnTo>
                  <a:pt x="4241044" y="1713511"/>
                </a:lnTo>
                <a:lnTo>
                  <a:pt x="4237944" y="1715655"/>
                </a:lnTo>
                <a:lnTo>
                  <a:pt x="4235249" y="1715241"/>
                </a:lnTo>
                <a:lnTo>
                  <a:pt x="4234104" y="1714376"/>
                </a:lnTo>
                <a:lnTo>
                  <a:pt x="4231408" y="1710952"/>
                </a:lnTo>
                <a:lnTo>
                  <a:pt x="4231408" y="1707077"/>
                </a:lnTo>
                <a:lnTo>
                  <a:pt x="4234104" y="1704933"/>
                </a:lnTo>
                <a:close/>
                <a:moveTo>
                  <a:pt x="4194111" y="1700193"/>
                </a:moveTo>
                <a:lnTo>
                  <a:pt x="4194886" y="1700193"/>
                </a:lnTo>
                <a:lnTo>
                  <a:pt x="4197582" y="1701923"/>
                </a:lnTo>
                <a:lnTo>
                  <a:pt x="4197952" y="1703202"/>
                </a:lnTo>
                <a:lnTo>
                  <a:pt x="4197952" y="1704481"/>
                </a:lnTo>
                <a:lnTo>
                  <a:pt x="4195661" y="1706664"/>
                </a:lnTo>
                <a:lnTo>
                  <a:pt x="4194516" y="1706664"/>
                </a:lnTo>
                <a:lnTo>
                  <a:pt x="4193336" y="1705798"/>
                </a:lnTo>
                <a:lnTo>
                  <a:pt x="4192191" y="1703202"/>
                </a:lnTo>
                <a:lnTo>
                  <a:pt x="4192966" y="1701058"/>
                </a:lnTo>
                <a:close/>
                <a:moveTo>
                  <a:pt x="6990208" y="1696784"/>
                </a:moveTo>
                <a:lnTo>
                  <a:pt x="6977910" y="1705361"/>
                </a:lnTo>
                <a:lnTo>
                  <a:pt x="6965208" y="1731132"/>
                </a:lnTo>
                <a:lnTo>
                  <a:pt x="6966677" y="1737229"/>
                </a:lnTo>
                <a:lnTo>
                  <a:pt x="6966758" y="1737564"/>
                </a:lnTo>
                <a:lnTo>
                  <a:pt x="6966758" y="1737563"/>
                </a:lnTo>
                <a:lnTo>
                  <a:pt x="6966677" y="1737229"/>
                </a:lnTo>
                <a:lnTo>
                  <a:pt x="6965209" y="1731134"/>
                </a:lnTo>
                <a:lnTo>
                  <a:pt x="6977911" y="1705361"/>
                </a:lnTo>
                <a:lnTo>
                  <a:pt x="6990208" y="1696784"/>
                </a:lnTo>
                <a:lnTo>
                  <a:pt x="7008826" y="1704242"/>
                </a:lnTo>
                <a:close/>
                <a:moveTo>
                  <a:pt x="7194156" y="1696120"/>
                </a:moveTo>
                <a:lnTo>
                  <a:pt x="7180905" y="1698063"/>
                </a:lnTo>
                <a:lnTo>
                  <a:pt x="7185519" y="1710963"/>
                </a:lnTo>
                <a:lnTo>
                  <a:pt x="7185520" y="1710963"/>
                </a:lnTo>
                <a:lnTo>
                  <a:pt x="7181308" y="1698058"/>
                </a:lnTo>
                <a:close/>
                <a:moveTo>
                  <a:pt x="4223726" y="1687326"/>
                </a:moveTo>
                <a:lnTo>
                  <a:pt x="4223726" y="1689057"/>
                </a:lnTo>
                <a:lnTo>
                  <a:pt x="4217965" y="1694211"/>
                </a:lnTo>
                <a:lnTo>
                  <a:pt x="4215640" y="1701923"/>
                </a:lnTo>
                <a:lnTo>
                  <a:pt x="4213720" y="1704933"/>
                </a:lnTo>
                <a:lnTo>
                  <a:pt x="4212204" y="1706212"/>
                </a:lnTo>
                <a:lnTo>
                  <a:pt x="4209508" y="1707077"/>
                </a:lnTo>
                <a:lnTo>
                  <a:pt x="4206038" y="1702337"/>
                </a:lnTo>
                <a:lnTo>
                  <a:pt x="4204118" y="1696769"/>
                </a:lnTo>
                <a:lnTo>
                  <a:pt x="4203343" y="1695490"/>
                </a:lnTo>
                <a:lnTo>
                  <a:pt x="4205263" y="1694211"/>
                </a:lnTo>
                <a:lnTo>
                  <a:pt x="4207588" y="1694211"/>
                </a:lnTo>
                <a:lnTo>
                  <a:pt x="4212204" y="1693759"/>
                </a:lnTo>
                <a:lnTo>
                  <a:pt x="4213720" y="1693346"/>
                </a:lnTo>
                <a:lnTo>
                  <a:pt x="4219111" y="1687740"/>
                </a:lnTo>
                <a:close/>
                <a:moveTo>
                  <a:pt x="4280632" y="1681758"/>
                </a:moveTo>
                <a:lnTo>
                  <a:pt x="4282553" y="1681758"/>
                </a:lnTo>
                <a:lnTo>
                  <a:pt x="4282923" y="1681758"/>
                </a:lnTo>
                <a:lnTo>
                  <a:pt x="4284102" y="1683451"/>
                </a:lnTo>
                <a:lnTo>
                  <a:pt x="4284102" y="1687326"/>
                </a:lnTo>
                <a:lnTo>
                  <a:pt x="4282553" y="1693346"/>
                </a:lnTo>
                <a:lnTo>
                  <a:pt x="4281003" y="1698500"/>
                </a:lnTo>
                <a:lnTo>
                  <a:pt x="4273725" y="1701058"/>
                </a:lnTo>
                <a:lnTo>
                  <a:pt x="4269851" y="1704933"/>
                </a:lnTo>
                <a:lnTo>
                  <a:pt x="4266414" y="1704481"/>
                </a:lnTo>
                <a:lnTo>
                  <a:pt x="4266010" y="1704068"/>
                </a:lnTo>
                <a:lnTo>
                  <a:pt x="4269480" y="1702789"/>
                </a:lnTo>
                <a:lnTo>
                  <a:pt x="4272950" y="1699779"/>
                </a:lnTo>
                <a:lnTo>
                  <a:pt x="4275241" y="1693346"/>
                </a:lnTo>
                <a:lnTo>
                  <a:pt x="4278712" y="1686047"/>
                </a:lnTo>
                <a:lnTo>
                  <a:pt x="4279082" y="1683037"/>
                </a:lnTo>
                <a:close/>
                <a:moveTo>
                  <a:pt x="6728354" y="1679623"/>
                </a:moveTo>
                <a:lnTo>
                  <a:pt x="6728354" y="1679626"/>
                </a:lnTo>
                <a:lnTo>
                  <a:pt x="6755644" y="1693358"/>
                </a:lnTo>
                <a:lnTo>
                  <a:pt x="6783710" y="1709648"/>
                </a:lnTo>
                <a:lnTo>
                  <a:pt x="6820636" y="1728571"/>
                </a:lnTo>
                <a:lnTo>
                  <a:pt x="6857158" y="1733275"/>
                </a:lnTo>
                <a:lnTo>
                  <a:pt x="6875217" y="1750468"/>
                </a:lnTo>
                <a:lnTo>
                  <a:pt x="6896005" y="1753891"/>
                </a:lnTo>
                <a:lnTo>
                  <a:pt x="6928686" y="1762055"/>
                </a:lnTo>
                <a:lnTo>
                  <a:pt x="6950990" y="1761190"/>
                </a:lnTo>
                <a:lnTo>
                  <a:pt x="6950990" y="1761186"/>
                </a:lnTo>
                <a:lnTo>
                  <a:pt x="6928687" y="1761600"/>
                </a:lnTo>
                <a:lnTo>
                  <a:pt x="6896005" y="1753888"/>
                </a:lnTo>
                <a:lnTo>
                  <a:pt x="6875217" y="1750464"/>
                </a:lnTo>
                <a:lnTo>
                  <a:pt x="6857158" y="1733271"/>
                </a:lnTo>
                <a:lnTo>
                  <a:pt x="6820636" y="1728568"/>
                </a:lnTo>
                <a:lnTo>
                  <a:pt x="6783710" y="1709644"/>
                </a:lnTo>
                <a:lnTo>
                  <a:pt x="6755645" y="1692903"/>
                </a:lnTo>
                <a:close/>
                <a:moveTo>
                  <a:pt x="7157454" y="1678763"/>
                </a:moveTo>
                <a:lnTo>
                  <a:pt x="7151694" y="1693358"/>
                </a:lnTo>
                <a:lnTo>
                  <a:pt x="7157455" y="1678764"/>
                </a:lnTo>
                <a:close/>
                <a:moveTo>
                  <a:pt x="4177198" y="1678297"/>
                </a:moveTo>
                <a:lnTo>
                  <a:pt x="4180668" y="1678297"/>
                </a:lnTo>
                <a:lnTo>
                  <a:pt x="4182184" y="1680441"/>
                </a:lnTo>
                <a:lnTo>
                  <a:pt x="4182589" y="1682586"/>
                </a:lnTo>
                <a:lnTo>
                  <a:pt x="4181443" y="1683451"/>
                </a:lnTo>
                <a:lnTo>
                  <a:pt x="4182184" y="1686047"/>
                </a:lnTo>
                <a:lnTo>
                  <a:pt x="4181443" y="1687740"/>
                </a:lnTo>
                <a:lnTo>
                  <a:pt x="4179118" y="1690336"/>
                </a:lnTo>
                <a:lnTo>
                  <a:pt x="4178748" y="1690336"/>
                </a:lnTo>
                <a:lnTo>
                  <a:pt x="4178343" y="1687740"/>
                </a:lnTo>
                <a:lnTo>
                  <a:pt x="4175277" y="1681307"/>
                </a:lnTo>
                <a:close/>
                <a:moveTo>
                  <a:pt x="6538431" y="1674360"/>
                </a:moveTo>
                <a:lnTo>
                  <a:pt x="6538399" y="1674467"/>
                </a:lnTo>
                <a:lnTo>
                  <a:pt x="6516869" y="1710509"/>
                </a:lnTo>
                <a:lnTo>
                  <a:pt x="6486109" y="1707499"/>
                </a:lnTo>
                <a:lnTo>
                  <a:pt x="6462659" y="1743165"/>
                </a:lnTo>
                <a:lnTo>
                  <a:pt x="6462661" y="1743166"/>
                </a:lnTo>
                <a:lnTo>
                  <a:pt x="6486109" y="1707503"/>
                </a:lnTo>
                <a:lnTo>
                  <a:pt x="6516869" y="1710513"/>
                </a:lnTo>
                <a:lnTo>
                  <a:pt x="6538399" y="1674472"/>
                </a:lnTo>
                <a:close/>
                <a:moveTo>
                  <a:pt x="4294075" y="1664565"/>
                </a:moveTo>
                <a:lnTo>
                  <a:pt x="4294850" y="1666296"/>
                </a:lnTo>
                <a:lnTo>
                  <a:pt x="4294075" y="1667989"/>
                </a:lnTo>
                <a:lnTo>
                  <a:pt x="4293705" y="1672729"/>
                </a:lnTo>
                <a:lnTo>
                  <a:pt x="4291009" y="1674460"/>
                </a:lnTo>
                <a:lnTo>
                  <a:pt x="4286798" y="1676152"/>
                </a:lnTo>
                <a:lnTo>
                  <a:pt x="4285248" y="1677883"/>
                </a:lnTo>
                <a:lnTo>
                  <a:pt x="4283327" y="1677469"/>
                </a:lnTo>
                <a:lnTo>
                  <a:pt x="4284473" y="1672729"/>
                </a:lnTo>
                <a:lnTo>
                  <a:pt x="4285248" y="1670998"/>
                </a:lnTo>
                <a:lnTo>
                  <a:pt x="4289089" y="1668854"/>
                </a:lnTo>
                <a:lnTo>
                  <a:pt x="4292155" y="1667989"/>
                </a:lnTo>
                <a:lnTo>
                  <a:pt x="4292930" y="1665844"/>
                </a:lnTo>
                <a:close/>
                <a:moveTo>
                  <a:pt x="6223114" y="1644831"/>
                </a:moveTo>
                <a:lnTo>
                  <a:pt x="6238506" y="1662433"/>
                </a:lnTo>
                <a:lnTo>
                  <a:pt x="6251949" y="1683464"/>
                </a:lnTo>
                <a:lnTo>
                  <a:pt x="6278869" y="1698061"/>
                </a:lnTo>
                <a:lnTo>
                  <a:pt x="6283889" y="1728571"/>
                </a:lnTo>
                <a:lnTo>
                  <a:pt x="6296962" y="1734139"/>
                </a:lnTo>
                <a:lnTo>
                  <a:pt x="6301172" y="1749598"/>
                </a:lnTo>
                <a:lnTo>
                  <a:pt x="6301173" y="1749598"/>
                </a:lnTo>
                <a:lnTo>
                  <a:pt x="6296962" y="1733721"/>
                </a:lnTo>
                <a:lnTo>
                  <a:pt x="6283889" y="1728567"/>
                </a:lnTo>
                <a:lnTo>
                  <a:pt x="6278869" y="1698056"/>
                </a:lnTo>
                <a:lnTo>
                  <a:pt x="6251949" y="1683459"/>
                </a:lnTo>
                <a:lnTo>
                  <a:pt x="6238506" y="1662428"/>
                </a:lnTo>
                <a:lnTo>
                  <a:pt x="6223120" y="1644834"/>
                </a:lnTo>
                <a:close/>
                <a:moveTo>
                  <a:pt x="6223111" y="1644824"/>
                </a:moveTo>
                <a:lnTo>
                  <a:pt x="6223109" y="1644826"/>
                </a:lnTo>
                <a:lnTo>
                  <a:pt x="6223110" y="1644827"/>
                </a:lnTo>
                <a:lnTo>
                  <a:pt x="6223112" y="1644825"/>
                </a:lnTo>
                <a:close/>
                <a:moveTo>
                  <a:pt x="5289942" y="1616497"/>
                </a:moveTo>
                <a:lnTo>
                  <a:pt x="5284181" y="1637526"/>
                </a:lnTo>
                <a:lnTo>
                  <a:pt x="5284181" y="1637527"/>
                </a:lnTo>
                <a:lnTo>
                  <a:pt x="5289942" y="1616498"/>
                </a:lnTo>
                <a:close/>
                <a:moveTo>
                  <a:pt x="6361146" y="1613940"/>
                </a:moveTo>
                <a:lnTo>
                  <a:pt x="6361145" y="1613941"/>
                </a:lnTo>
                <a:lnTo>
                  <a:pt x="6365019" y="1642677"/>
                </a:lnTo>
                <a:lnTo>
                  <a:pt x="6365020" y="1642677"/>
                </a:lnTo>
                <a:close/>
                <a:moveTo>
                  <a:pt x="6241976" y="1613938"/>
                </a:moveTo>
                <a:lnTo>
                  <a:pt x="6223111" y="1644822"/>
                </a:lnTo>
                <a:lnTo>
                  <a:pt x="6223113" y="1644823"/>
                </a:lnTo>
                <a:lnTo>
                  <a:pt x="6241977" y="1613941"/>
                </a:lnTo>
                <a:close/>
                <a:moveTo>
                  <a:pt x="6567238" y="1605771"/>
                </a:moveTo>
                <a:lnTo>
                  <a:pt x="6567126" y="1605978"/>
                </a:lnTo>
                <a:lnTo>
                  <a:pt x="6567239" y="1605774"/>
                </a:lnTo>
                <a:close/>
                <a:moveTo>
                  <a:pt x="5598328" y="1587301"/>
                </a:moveTo>
                <a:lnTo>
                  <a:pt x="5598325" y="1587301"/>
                </a:lnTo>
                <a:lnTo>
                  <a:pt x="5598623" y="1587647"/>
                </a:lnTo>
                <a:close/>
                <a:moveTo>
                  <a:pt x="5545260" y="1575711"/>
                </a:moveTo>
                <a:lnTo>
                  <a:pt x="5545260" y="1575712"/>
                </a:lnTo>
                <a:lnTo>
                  <a:pt x="5551794" y="1579586"/>
                </a:lnTo>
                <a:lnTo>
                  <a:pt x="5551796" y="1579584"/>
                </a:lnTo>
                <a:close/>
                <a:moveTo>
                  <a:pt x="4876722" y="1567329"/>
                </a:moveTo>
                <a:lnTo>
                  <a:pt x="4876979" y="1567550"/>
                </a:lnTo>
                <a:lnTo>
                  <a:pt x="4889311" y="1628086"/>
                </a:lnTo>
                <a:lnTo>
                  <a:pt x="4898509" y="1658146"/>
                </a:lnTo>
                <a:lnTo>
                  <a:pt x="4900429" y="1674474"/>
                </a:lnTo>
                <a:lnTo>
                  <a:pt x="4900429" y="1674470"/>
                </a:lnTo>
                <a:lnTo>
                  <a:pt x="4898509" y="1658142"/>
                </a:lnTo>
                <a:lnTo>
                  <a:pt x="4889311" y="1628082"/>
                </a:lnTo>
                <a:lnTo>
                  <a:pt x="4901979" y="1620783"/>
                </a:lnTo>
                <a:lnTo>
                  <a:pt x="4903270" y="1610976"/>
                </a:lnTo>
                <a:lnTo>
                  <a:pt x="4901980" y="1620779"/>
                </a:lnTo>
                <a:lnTo>
                  <a:pt x="4889312" y="1628078"/>
                </a:lnTo>
                <a:lnTo>
                  <a:pt x="4876980" y="1567543"/>
                </a:lnTo>
                <a:close/>
                <a:moveTo>
                  <a:pt x="5652475" y="1565479"/>
                </a:moveTo>
                <a:lnTo>
                  <a:pt x="5648291" y="1570558"/>
                </a:lnTo>
                <a:lnTo>
                  <a:pt x="5599043" y="1587061"/>
                </a:lnTo>
                <a:lnTo>
                  <a:pt x="5648290" y="1570967"/>
                </a:lnTo>
                <a:close/>
                <a:moveTo>
                  <a:pt x="6210812" y="1564993"/>
                </a:moveTo>
                <a:lnTo>
                  <a:pt x="6210812" y="1564994"/>
                </a:lnTo>
                <a:lnTo>
                  <a:pt x="6211445" y="1567512"/>
                </a:lnTo>
                <a:close/>
                <a:moveTo>
                  <a:pt x="6580309" y="1561528"/>
                </a:moveTo>
                <a:lnTo>
                  <a:pt x="6562623" y="1581729"/>
                </a:lnTo>
                <a:lnTo>
                  <a:pt x="6562624" y="1581731"/>
                </a:lnTo>
                <a:lnTo>
                  <a:pt x="6580311" y="1561530"/>
                </a:lnTo>
                <a:close/>
                <a:moveTo>
                  <a:pt x="4938131" y="1558515"/>
                </a:moveTo>
                <a:lnTo>
                  <a:pt x="4925430" y="1567957"/>
                </a:lnTo>
                <a:lnTo>
                  <a:pt x="4918118" y="1578717"/>
                </a:lnTo>
                <a:lnTo>
                  <a:pt x="4900430" y="1592450"/>
                </a:lnTo>
                <a:lnTo>
                  <a:pt x="4900431" y="1592452"/>
                </a:lnTo>
                <a:lnTo>
                  <a:pt x="4918118" y="1578720"/>
                </a:lnTo>
                <a:lnTo>
                  <a:pt x="4925429" y="1567961"/>
                </a:lnTo>
                <a:lnTo>
                  <a:pt x="4938131" y="1558519"/>
                </a:lnTo>
                <a:close/>
                <a:moveTo>
                  <a:pt x="2979886" y="1558099"/>
                </a:moveTo>
                <a:lnTo>
                  <a:pt x="2980627" y="1558099"/>
                </a:lnTo>
                <a:lnTo>
                  <a:pt x="2978707" y="1561109"/>
                </a:lnTo>
                <a:lnTo>
                  <a:pt x="2975641" y="1562388"/>
                </a:lnTo>
                <a:lnTo>
                  <a:pt x="2975270" y="1562388"/>
                </a:lnTo>
                <a:lnTo>
                  <a:pt x="2974866" y="1561522"/>
                </a:lnTo>
                <a:lnTo>
                  <a:pt x="2977561" y="1560657"/>
                </a:lnTo>
                <a:close/>
                <a:moveTo>
                  <a:pt x="5557928" y="1557240"/>
                </a:moveTo>
                <a:lnTo>
                  <a:pt x="5559848" y="1578267"/>
                </a:lnTo>
                <a:lnTo>
                  <a:pt x="5557153" y="1588576"/>
                </a:lnTo>
                <a:lnTo>
                  <a:pt x="5545631" y="1592865"/>
                </a:lnTo>
                <a:lnTo>
                  <a:pt x="5545631" y="1592869"/>
                </a:lnTo>
                <a:lnTo>
                  <a:pt x="5557153" y="1588581"/>
                </a:lnTo>
                <a:lnTo>
                  <a:pt x="5559849" y="1578272"/>
                </a:lnTo>
                <a:lnTo>
                  <a:pt x="5557928" y="1557241"/>
                </a:lnTo>
                <a:lnTo>
                  <a:pt x="5557929" y="1557241"/>
                </a:lnTo>
                <a:close/>
                <a:moveTo>
                  <a:pt x="6424588" y="1553818"/>
                </a:moveTo>
                <a:lnTo>
                  <a:pt x="6424587" y="1553823"/>
                </a:lnTo>
                <a:lnTo>
                  <a:pt x="6429977" y="1573981"/>
                </a:lnTo>
                <a:lnTo>
                  <a:pt x="6429978" y="1573979"/>
                </a:lnTo>
                <a:close/>
                <a:moveTo>
                  <a:pt x="1691811" y="1552946"/>
                </a:moveTo>
                <a:lnTo>
                  <a:pt x="1691808" y="1552950"/>
                </a:lnTo>
                <a:lnTo>
                  <a:pt x="1726006" y="1569691"/>
                </a:lnTo>
                <a:lnTo>
                  <a:pt x="1777554" y="1593318"/>
                </a:lnTo>
                <a:lnTo>
                  <a:pt x="1828665" y="1593318"/>
                </a:lnTo>
                <a:lnTo>
                  <a:pt x="1849453" y="1593318"/>
                </a:lnTo>
                <a:lnTo>
                  <a:pt x="1853294" y="1579586"/>
                </a:lnTo>
                <a:lnTo>
                  <a:pt x="1898273" y="1579586"/>
                </a:lnTo>
                <a:lnTo>
                  <a:pt x="1904438" y="1591174"/>
                </a:lnTo>
                <a:lnTo>
                  <a:pt x="1914411" y="1601897"/>
                </a:lnTo>
                <a:lnTo>
                  <a:pt x="1925967" y="1616907"/>
                </a:lnTo>
                <a:lnTo>
                  <a:pt x="1929808" y="1634515"/>
                </a:lnTo>
                <a:lnTo>
                  <a:pt x="1931729" y="1653401"/>
                </a:lnTo>
                <a:lnTo>
                  <a:pt x="1942477" y="1663709"/>
                </a:lnTo>
                <a:lnTo>
                  <a:pt x="1961715" y="1674018"/>
                </a:lnTo>
                <a:lnTo>
                  <a:pt x="1984794" y="1646967"/>
                </a:lnTo>
                <a:lnTo>
                  <a:pt x="1999228" y="1646679"/>
                </a:lnTo>
                <a:lnTo>
                  <a:pt x="1984794" y="1646962"/>
                </a:lnTo>
                <a:lnTo>
                  <a:pt x="1961715" y="1673598"/>
                </a:lnTo>
                <a:lnTo>
                  <a:pt x="1942477" y="1663704"/>
                </a:lnTo>
                <a:lnTo>
                  <a:pt x="1931729" y="1653395"/>
                </a:lnTo>
                <a:lnTo>
                  <a:pt x="1929808" y="1634509"/>
                </a:lnTo>
                <a:lnTo>
                  <a:pt x="1925967" y="1616902"/>
                </a:lnTo>
                <a:lnTo>
                  <a:pt x="1914411" y="1601891"/>
                </a:lnTo>
                <a:lnTo>
                  <a:pt x="1904438" y="1591169"/>
                </a:lnTo>
                <a:lnTo>
                  <a:pt x="1898273" y="1579581"/>
                </a:lnTo>
                <a:lnTo>
                  <a:pt x="1853294" y="1579581"/>
                </a:lnTo>
                <a:lnTo>
                  <a:pt x="1849453" y="1593313"/>
                </a:lnTo>
                <a:lnTo>
                  <a:pt x="1829069" y="1593313"/>
                </a:lnTo>
                <a:lnTo>
                  <a:pt x="1777554" y="1593313"/>
                </a:lnTo>
                <a:lnTo>
                  <a:pt x="1726006" y="1569687"/>
                </a:lnTo>
                <a:close/>
                <a:moveTo>
                  <a:pt x="6659926" y="1549942"/>
                </a:moveTo>
                <a:lnTo>
                  <a:pt x="6659927" y="1549945"/>
                </a:lnTo>
                <a:lnTo>
                  <a:pt x="6679905" y="1554687"/>
                </a:lnTo>
                <a:lnTo>
                  <a:pt x="6679904" y="1554684"/>
                </a:lnTo>
                <a:close/>
                <a:moveTo>
                  <a:pt x="4615158" y="1548664"/>
                </a:moveTo>
                <a:lnTo>
                  <a:pt x="4610139" y="1561980"/>
                </a:lnTo>
                <a:lnTo>
                  <a:pt x="4576683" y="1567547"/>
                </a:lnTo>
                <a:lnTo>
                  <a:pt x="4564385" y="1580414"/>
                </a:lnTo>
                <a:lnTo>
                  <a:pt x="4549796" y="1583010"/>
                </a:lnTo>
                <a:lnTo>
                  <a:pt x="4548247" y="1608329"/>
                </a:lnTo>
                <a:lnTo>
                  <a:pt x="4517856" y="1621649"/>
                </a:lnTo>
                <a:lnTo>
                  <a:pt x="4507884" y="1638805"/>
                </a:lnTo>
                <a:lnTo>
                  <a:pt x="4486725" y="1647833"/>
                </a:lnTo>
                <a:lnTo>
                  <a:pt x="4460580" y="1653402"/>
                </a:lnTo>
                <a:lnTo>
                  <a:pt x="4417892" y="1678759"/>
                </a:lnTo>
                <a:lnTo>
                  <a:pt x="4417522" y="1718676"/>
                </a:lnTo>
                <a:lnTo>
                  <a:pt x="4413681" y="1718676"/>
                </a:lnTo>
                <a:lnTo>
                  <a:pt x="4413689" y="1719086"/>
                </a:lnTo>
                <a:lnTo>
                  <a:pt x="4417522" y="1719086"/>
                </a:lnTo>
                <a:lnTo>
                  <a:pt x="4417522" y="1718679"/>
                </a:lnTo>
                <a:lnTo>
                  <a:pt x="4417893" y="1678763"/>
                </a:lnTo>
                <a:lnTo>
                  <a:pt x="4460580" y="1653406"/>
                </a:lnTo>
                <a:lnTo>
                  <a:pt x="4486725" y="1647837"/>
                </a:lnTo>
                <a:lnTo>
                  <a:pt x="4507884" y="1638809"/>
                </a:lnTo>
                <a:lnTo>
                  <a:pt x="4517857" y="1621653"/>
                </a:lnTo>
                <a:lnTo>
                  <a:pt x="4548247" y="1608334"/>
                </a:lnTo>
                <a:lnTo>
                  <a:pt x="4549797" y="1583011"/>
                </a:lnTo>
                <a:lnTo>
                  <a:pt x="4564385" y="1580417"/>
                </a:lnTo>
                <a:lnTo>
                  <a:pt x="4576683" y="1567550"/>
                </a:lnTo>
                <a:lnTo>
                  <a:pt x="4610139" y="1561984"/>
                </a:lnTo>
                <a:lnTo>
                  <a:pt x="4615159" y="1548665"/>
                </a:lnTo>
                <a:close/>
                <a:moveTo>
                  <a:pt x="1696795" y="1546060"/>
                </a:moveTo>
                <a:lnTo>
                  <a:pt x="1662968" y="1549935"/>
                </a:lnTo>
                <a:lnTo>
                  <a:pt x="1658871" y="1550290"/>
                </a:lnTo>
                <a:lnTo>
                  <a:pt x="1662969" y="1549940"/>
                </a:lnTo>
                <a:lnTo>
                  <a:pt x="1696791" y="1546065"/>
                </a:lnTo>
                <a:close/>
                <a:moveTo>
                  <a:pt x="5562179" y="1527226"/>
                </a:moveTo>
                <a:lnTo>
                  <a:pt x="5555636" y="1528046"/>
                </a:lnTo>
                <a:lnTo>
                  <a:pt x="5553716" y="1533613"/>
                </a:lnTo>
                <a:lnTo>
                  <a:pt x="5553717" y="1533613"/>
                </a:lnTo>
                <a:lnTo>
                  <a:pt x="5555638" y="1528046"/>
                </a:lnTo>
                <a:lnTo>
                  <a:pt x="5562179" y="1527227"/>
                </a:lnTo>
                <a:close/>
                <a:moveTo>
                  <a:pt x="6205420" y="1518607"/>
                </a:moveTo>
                <a:lnTo>
                  <a:pt x="6197739" y="1537488"/>
                </a:lnTo>
                <a:lnTo>
                  <a:pt x="6197740" y="1537490"/>
                </a:lnTo>
                <a:lnTo>
                  <a:pt x="6205421" y="1518607"/>
                </a:lnTo>
                <a:close/>
                <a:moveTo>
                  <a:pt x="6431898" y="1502281"/>
                </a:moveTo>
                <a:lnTo>
                  <a:pt x="6446113" y="1524620"/>
                </a:lnTo>
                <a:lnTo>
                  <a:pt x="6446116" y="1524619"/>
                </a:lnTo>
                <a:lnTo>
                  <a:pt x="6431903" y="1502281"/>
                </a:lnTo>
                <a:close/>
                <a:moveTo>
                  <a:pt x="4836247" y="1499268"/>
                </a:moveTo>
                <a:lnTo>
                  <a:pt x="4836246" y="1499269"/>
                </a:lnTo>
                <a:lnTo>
                  <a:pt x="4838941" y="1525039"/>
                </a:lnTo>
                <a:lnTo>
                  <a:pt x="4860470" y="1545656"/>
                </a:lnTo>
                <a:lnTo>
                  <a:pt x="4860470" y="1553370"/>
                </a:lnTo>
                <a:lnTo>
                  <a:pt x="4860471" y="1553370"/>
                </a:lnTo>
                <a:lnTo>
                  <a:pt x="4860471" y="1545648"/>
                </a:lnTo>
                <a:lnTo>
                  <a:pt x="4838942" y="1525031"/>
                </a:lnTo>
                <a:close/>
                <a:moveTo>
                  <a:pt x="8062556" y="1490276"/>
                </a:moveTo>
                <a:lnTo>
                  <a:pt x="8084085" y="1497122"/>
                </a:lnTo>
                <a:lnTo>
                  <a:pt x="8091800" y="1509161"/>
                </a:lnTo>
                <a:lnTo>
                  <a:pt x="8085635" y="1530189"/>
                </a:lnTo>
                <a:lnTo>
                  <a:pt x="8070642" y="1518603"/>
                </a:lnTo>
                <a:lnTo>
                  <a:pt x="8060635" y="1526766"/>
                </a:lnTo>
                <a:lnTo>
                  <a:pt x="8061040" y="1546518"/>
                </a:lnTo>
                <a:lnTo>
                  <a:pt x="8041027" y="1537074"/>
                </a:lnTo>
                <a:lnTo>
                  <a:pt x="8035265" y="1520747"/>
                </a:lnTo>
                <a:lnTo>
                  <a:pt x="8041431" y="1500584"/>
                </a:lnTo>
                <a:lnTo>
                  <a:pt x="8057199" y="1504872"/>
                </a:lnTo>
                <a:close/>
                <a:moveTo>
                  <a:pt x="4598212" y="1484258"/>
                </a:moveTo>
                <a:lnTo>
                  <a:pt x="4598212" y="1484259"/>
                </a:lnTo>
                <a:lnTo>
                  <a:pt x="4598959" y="1494393"/>
                </a:lnTo>
                <a:close/>
                <a:moveTo>
                  <a:pt x="6456900" y="1477374"/>
                </a:moveTo>
                <a:lnTo>
                  <a:pt x="6456898" y="1477376"/>
                </a:lnTo>
                <a:lnTo>
                  <a:pt x="6460738" y="1490689"/>
                </a:lnTo>
                <a:lnTo>
                  <a:pt x="6460739" y="1490685"/>
                </a:lnTo>
                <a:close/>
                <a:moveTo>
                  <a:pt x="6622220" y="1451189"/>
                </a:moveTo>
                <a:lnTo>
                  <a:pt x="6604536" y="1479964"/>
                </a:lnTo>
                <a:lnTo>
                  <a:pt x="6576875" y="1485532"/>
                </a:lnTo>
                <a:lnTo>
                  <a:pt x="6536108" y="1476954"/>
                </a:lnTo>
                <a:lnTo>
                  <a:pt x="6526876" y="1491965"/>
                </a:lnTo>
                <a:lnTo>
                  <a:pt x="6526877" y="1491967"/>
                </a:lnTo>
                <a:lnTo>
                  <a:pt x="6536108" y="1476958"/>
                </a:lnTo>
                <a:lnTo>
                  <a:pt x="6576875" y="1485536"/>
                </a:lnTo>
                <a:lnTo>
                  <a:pt x="6604536" y="1479968"/>
                </a:lnTo>
                <a:lnTo>
                  <a:pt x="6622222" y="1451189"/>
                </a:lnTo>
                <a:close/>
                <a:moveTo>
                  <a:pt x="5695189" y="1446482"/>
                </a:moveTo>
                <a:lnTo>
                  <a:pt x="5690607" y="1488125"/>
                </a:lnTo>
                <a:lnTo>
                  <a:pt x="5637913" y="1524165"/>
                </a:lnTo>
                <a:lnTo>
                  <a:pt x="5591789" y="1560244"/>
                </a:lnTo>
                <a:lnTo>
                  <a:pt x="5561399" y="1546513"/>
                </a:lnTo>
                <a:lnTo>
                  <a:pt x="5561031" y="1546513"/>
                </a:lnTo>
                <a:lnTo>
                  <a:pt x="5561028" y="1546518"/>
                </a:lnTo>
                <a:lnTo>
                  <a:pt x="5561399" y="1546518"/>
                </a:lnTo>
                <a:lnTo>
                  <a:pt x="5560155" y="1550360"/>
                </a:lnTo>
                <a:lnTo>
                  <a:pt x="5561399" y="1546519"/>
                </a:lnTo>
                <a:lnTo>
                  <a:pt x="5591789" y="1560250"/>
                </a:lnTo>
                <a:lnTo>
                  <a:pt x="5637913" y="1524172"/>
                </a:lnTo>
                <a:lnTo>
                  <a:pt x="5637913" y="1524171"/>
                </a:lnTo>
                <a:lnTo>
                  <a:pt x="5690607" y="1488132"/>
                </a:lnTo>
                <a:lnTo>
                  <a:pt x="5695189" y="1446484"/>
                </a:lnTo>
                <a:close/>
                <a:moveTo>
                  <a:pt x="5521406" y="1445193"/>
                </a:moveTo>
                <a:lnTo>
                  <a:pt x="5519115" y="1447752"/>
                </a:lnTo>
                <a:lnTo>
                  <a:pt x="5507188" y="1458060"/>
                </a:lnTo>
                <a:lnTo>
                  <a:pt x="5506413" y="1461070"/>
                </a:lnTo>
                <a:lnTo>
                  <a:pt x="5507559" y="1463214"/>
                </a:lnTo>
                <a:lnTo>
                  <a:pt x="5509479" y="1466224"/>
                </a:lnTo>
                <a:lnTo>
                  <a:pt x="5509883" y="1466638"/>
                </a:lnTo>
                <a:lnTo>
                  <a:pt x="5511029" y="1468782"/>
                </a:lnTo>
                <a:lnTo>
                  <a:pt x="5507963" y="1469234"/>
                </a:lnTo>
                <a:lnTo>
                  <a:pt x="5505268" y="1469234"/>
                </a:lnTo>
                <a:lnTo>
                  <a:pt x="5503718" y="1469234"/>
                </a:lnTo>
                <a:lnTo>
                  <a:pt x="5502202" y="1469234"/>
                </a:lnTo>
                <a:lnTo>
                  <a:pt x="5497956" y="1474801"/>
                </a:lnTo>
                <a:lnTo>
                  <a:pt x="5495665" y="1476946"/>
                </a:lnTo>
                <a:lnTo>
                  <a:pt x="5492566" y="1477811"/>
                </a:lnTo>
                <a:lnTo>
                  <a:pt x="5489870" y="1478225"/>
                </a:lnTo>
                <a:lnTo>
                  <a:pt x="5488354" y="1478225"/>
                </a:lnTo>
                <a:lnTo>
                  <a:pt x="5486804" y="1479542"/>
                </a:lnTo>
                <a:lnTo>
                  <a:pt x="5486029" y="1480370"/>
                </a:lnTo>
                <a:lnTo>
                  <a:pt x="5486029" y="1482100"/>
                </a:lnTo>
                <a:lnTo>
                  <a:pt x="5486029" y="1482514"/>
                </a:lnTo>
                <a:lnTo>
                  <a:pt x="5484109" y="1482514"/>
                </a:lnTo>
                <a:lnTo>
                  <a:pt x="5482964" y="1480370"/>
                </a:lnTo>
                <a:lnTo>
                  <a:pt x="5482189" y="1479956"/>
                </a:lnTo>
                <a:lnTo>
                  <a:pt x="5479123" y="1479956"/>
                </a:lnTo>
                <a:lnTo>
                  <a:pt x="5477573" y="1479956"/>
                </a:lnTo>
                <a:lnTo>
                  <a:pt x="5472586" y="1478225"/>
                </a:lnTo>
                <a:lnTo>
                  <a:pt x="5471037" y="1477360"/>
                </a:lnTo>
                <a:lnTo>
                  <a:pt x="5469891" y="1475667"/>
                </a:lnTo>
                <a:lnTo>
                  <a:pt x="5467196" y="1469647"/>
                </a:lnTo>
                <a:lnTo>
                  <a:pt x="5466421" y="1464907"/>
                </a:lnTo>
                <a:lnTo>
                  <a:pt x="5468745" y="1466638"/>
                </a:lnTo>
                <a:lnTo>
                  <a:pt x="5470666" y="1464907"/>
                </a:lnTo>
                <a:lnTo>
                  <a:pt x="5472586" y="1462763"/>
                </a:lnTo>
                <a:lnTo>
                  <a:pt x="5474877" y="1461935"/>
                </a:lnTo>
                <a:lnTo>
                  <a:pt x="5476427" y="1462349"/>
                </a:lnTo>
                <a:lnTo>
                  <a:pt x="5477573" y="1462763"/>
                </a:lnTo>
                <a:lnTo>
                  <a:pt x="5480639" y="1461935"/>
                </a:lnTo>
                <a:lnTo>
                  <a:pt x="5481414" y="1458474"/>
                </a:lnTo>
                <a:lnTo>
                  <a:pt x="5481414" y="1454636"/>
                </a:lnTo>
                <a:lnTo>
                  <a:pt x="5486029" y="1455916"/>
                </a:lnTo>
                <a:lnTo>
                  <a:pt x="5490645" y="1456329"/>
                </a:lnTo>
                <a:lnTo>
                  <a:pt x="5494486" y="1456329"/>
                </a:lnTo>
                <a:lnTo>
                  <a:pt x="5498327" y="1455916"/>
                </a:lnTo>
                <a:lnTo>
                  <a:pt x="5509479" y="1451627"/>
                </a:lnTo>
                <a:lnTo>
                  <a:pt x="5512949" y="1449482"/>
                </a:lnTo>
                <a:lnTo>
                  <a:pt x="5514870" y="1448165"/>
                </a:lnTo>
                <a:lnTo>
                  <a:pt x="5517565" y="1446021"/>
                </a:lnTo>
                <a:close/>
                <a:moveTo>
                  <a:pt x="5245739" y="1443475"/>
                </a:moveTo>
                <a:lnTo>
                  <a:pt x="5260731" y="1455476"/>
                </a:lnTo>
                <a:lnTo>
                  <a:pt x="5280340" y="1453332"/>
                </a:lnTo>
                <a:lnTo>
                  <a:pt x="5299174" y="1455928"/>
                </a:lnTo>
                <a:lnTo>
                  <a:pt x="5299174" y="1461947"/>
                </a:lnTo>
                <a:lnTo>
                  <a:pt x="5312617" y="1457621"/>
                </a:lnTo>
                <a:lnTo>
                  <a:pt x="5309922" y="1467930"/>
                </a:lnTo>
                <a:lnTo>
                  <a:pt x="5273400" y="1470939"/>
                </a:lnTo>
                <a:lnTo>
                  <a:pt x="5273400" y="1464920"/>
                </a:lnTo>
                <a:lnTo>
                  <a:pt x="5241864" y="1458486"/>
                </a:lnTo>
                <a:close/>
                <a:moveTo>
                  <a:pt x="5007705" y="1434435"/>
                </a:moveTo>
                <a:lnTo>
                  <a:pt x="5010030" y="1434887"/>
                </a:lnTo>
                <a:lnTo>
                  <a:pt x="5012321" y="1437897"/>
                </a:lnTo>
                <a:lnTo>
                  <a:pt x="5013500" y="1438724"/>
                </a:lnTo>
                <a:lnTo>
                  <a:pt x="5012321" y="1440041"/>
                </a:lnTo>
                <a:lnTo>
                  <a:pt x="5010030" y="1440041"/>
                </a:lnTo>
                <a:lnTo>
                  <a:pt x="5008109" y="1437897"/>
                </a:lnTo>
                <a:close/>
                <a:moveTo>
                  <a:pt x="6450364" y="1430608"/>
                </a:moveTo>
                <a:lnTo>
                  <a:pt x="6450362" y="1430611"/>
                </a:lnTo>
                <a:lnTo>
                  <a:pt x="6459593" y="1445622"/>
                </a:lnTo>
                <a:lnTo>
                  <a:pt x="6466498" y="1462773"/>
                </a:lnTo>
                <a:lnTo>
                  <a:pt x="6466500" y="1462770"/>
                </a:lnTo>
                <a:lnTo>
                  <a:pt x="6459593" y="1445614"/>
                </a:lnTo>
                <a:close/>
                <a:moveTo>
                  <a:pt x="5005414" y="1430598"/>
                </a:moveTo>
                <a:lnTo>
                  <a:pt x="5006559" y="1431425"/>
                </a:lnTo>
                <a:lnTo>
                  <a:pt x="5006559" y="1432291"/>
                </a:lnTo>
                <a:lnTo>
                  <a:pt x="5005414" y="1432742"/>
                </a:lnTo>
                <a:lnTo>
                  <a:pt x="5003864" y="1431877"/>
                </a:lnTo>
                <a:lnTo>
                  <a:pt x="5003493" y="1431425"/>
                </a:lnTo>
                <a:close/>
                <a:moveTo>
                  <a:pt x="4852015" y="1418152"/>
                </a:moveTo>
                <a:lnTo>
                  <a:pt x="4852014" y="1418156"/>
                </a:lnTo>
                <a:lnTo>
                  <a:pt x="4856595" y="1451637"/>
                </a:lnTo>
                <a:lnTo>
                  <a:pt x="4856596" y="1451631"/>
                </a:lnTo>
                <a:close/>
                <a:moveTo>
                  <a:pt x="5773055" y="1392484"/>
                </a:moveTo>
                <a:lnTo>
                  <a:pt x="5762341" y="1398266"/>
                </a:lnTo>
                <a:lnTo>
                  <a:pt x="5762506" y="1398402"/>
                </a:lnTo>
                <a:lnTo>
                  <a:pt x="5773253" y="1392797"/>
                </a:lnTo>
                <a:close/>
                <a:moveTo>
                  <a:pt x="4883517" y="1386771"/>
                </a:moveTo>
                <a:lnTo>
                  <a:pt x="4901609" y="1390233"/>
                </a:lnTo>
                <a:lnTo>
                  <a:pt x="4901205" y="1408253"/>
                </a:lnTo>
                <a:lnTo>
                  <a:pt x="4922364" y="1395387"/>
                </a:lnTo>
                <a:lnTo>
                  <a:pt x="4924284" y="1402234"/>
                </a:lnTo>
                <a:lnTo>
                  <a:pt x="4911986" y="1419427"/>
                </a:lnTo>
                <a:lnTo>
                  <a:pt x="4912761" y="1435304"/>
                </a:lnTo>
                <a:lnTo>
                  <a:pt x="4921589" y="1443882"/>
                </a:lnTo>
                <a:lnTo>
                  <a:pt x="4919298" y="1474393"/>
                </a:lnTo>
                <a:lnTo>
                  <a:pt x="4903125" y="1491135"/>
                </a:lnTo>
                <a:lnTo>
                  <a:pt x="4908145" y="1510020"/>
                </a:lnTo>
                <a:lnTo>
                  <a:pt x="4921589" y="1510886"/>
                </a:lnTo>
                <a:lnTo>
                  <a:pt x="4928900" y="1526762"/>
                </a:lnTo>
                <a:lnTo>
                  <a:pt x="4938502" y="1532329"/>
                </a:lnTo>
                <a:lnTo>
                  <a:pt x="4938502" y="1532333"/>
                </a:lnTo>
                <a:lnTo>
                  <a:pt x="4969262" y="1543920"/>
                </a:lnTo>
                <a:lnTo>
                  <a:pt x="4979639" y="1540496"/>
                </a:lnTo>
                <a:lnTo>
                  <a:pt x="5001573" y="1546517"/>
                </a:lnTo>
                <a:lnTo>
                  <a:pt x="5036174" y="1561527"/>
                </a:lnTo>
                <a:lnTo>
                  <a:pt x="5049617" y="1592453"/>
                </a:lnTo>
                <a:lnTo>
                  <a:pt x="5073101" y="1598474"/>
                </a:lnTo>
                <a:lnTo>
                  <a:pt x="5109993" y="1613070"/>
                </a:lnTo>
                <a:lnTo>
                  <a:pt x="5138463" y="1629813"/>
                </a:lnTo>
                <a:lnTo>
                  <a:pt x="5150356" y="1621234"/>
                </a:lnTo>
                <a:lnTo>
                  <a:pt x="5161913" y="1604906"/>
                </a:lnTo>
                <a:lnTo>
                  <a:pt x="5154972" y="1579135"/>
                </a:lnTo>
                <a:lnTo>
                  <a:pt x="5161913" y="1562807"/>
                </a:lnTo>
                <a:lnTo>
                  <a:pt x="5179972" y="1546517"/>
                </a:lnTo>
                <a:lnTo>
                  <a:pt x="5197289" y="1542227"/>
                </a:lnTo>
                <a:lnTo>
                  <a:pt x="5232261" y="1549077"/>
                </a:lnTo>
                <a:lnTo>
                  <a:pt x="5241864" y="1564122"/>
                </a:lnTo>
                <a:lnTo>
                  <a:pt x="5251500" y="1564122"/>
                </a:lnTo>
                <a:lnTo>
                  <a:pt x="5259956" y="1570106"/>
                </a:lnTo>
                <a:lnTo>
                  <a:pt x="5286101" y="1574432"/>
                </a:lnTo>
                <a:lnTo>
                  <a:pt x="5293412" y="1586020"/>
                </a:lnTo>
                <a:lnTo>
                  <a:pt x="5284551" y="1601897"/>
                </a:lnTo>
                <a:lnTo>
                  <a:pt x="5284552" y="1601899"/>
                </a:lnTo>
                <a:lnTo>
                  <a:pt x="5293412" y="1586024"/>
                </a:lnTo>
                <a:lnTo>
                  <a:pt x="5327239" y="1584708"/>
                </a:lnTo>
                <a:lnTo>
                  <a:pt x="5353013" y="1593736"/>
                </a:lnTo>
                <a:lnTo>
                  <a:pt x="5379158" y="1604046"/>
                </a:lnTo>
                <a:lnTo>
                  <a:pt x="5391826" y="1609613"/>
                </a:lnTo>
                <a:lnTo>
                  <a:pt x="5410289" y="1598891"/>
                </a:lnTo>
                <a:lnTo>
                  <a:pt x="5420667" y="1589033"/>
                </a:lnTo>
                <a:lnTo>
                  <a:pt x="5442971" y="1586024"/>
                </a:lnTo>
                <a:lnTo>
                  <a:pt x="5461804" y="1590313"/>
                </a:lnTo>
                <a:lnTo>
                  <a:pt x="5469890" y="1607467"/>
                </a:lnTo>
                <a:lnTo>
                  <a:pt x="5475281" y="1595881"/>
                </a:lnTo>
                <a:lnTo>
                  <a:pt x="5496406" y="1604046"/>
                </a:lnTo>
                <a:lnTo>
                  <a:pt x="5516790" y="1606190"/>
                </a:lnTo>
                <a:lnTo>
                  <a:pt x="5528717" y="1597612"/>
                </a:lnTo>
                <a:lnTo>
                  <a:pt x="5547550" y="1646972"/>
                </a:lnTo>
                <a:lnTo>
                  <a:pt x="5551021" y="1656001"/>
                </a:lnTo>
                <a:lnTo>
                  <a:pt x="5544484" y="1669319"/>
                </a:lnTo>
                <a:lnTo>
                  <a:pt x="5541418" y="1695053"/>
                </a:lnTo>
                <a:lnTo>
                  <a:pt x="5535623" y="1713111"/>
                </a:lnTo>
                <a:lnTo>
                  <a:pt x="5529862" y="1719093"/>
                </a:lnTo>
                <a:lnTo>
                  <a:pt x="5520260" y="1708371"/>
                </a:lnTo>
                <a:lnTo>
                  <a:pt x="5507187" y="1692495"/>
                </a:lnTo>
                <a:lnTo>
                  <a:pt x="5484883" y="1643962"/>
                </a:lnTo>
                <a:lnTo>
                  <a:pt x="5482592" y="1646972"/>
                </a:lnTo>
                <a:lnTo>
                  <a:pt x="5496035" y="1683051"/>
                </a:lnTo>
                <a:lnTo>
                  <a:pt x="5514869" y="1717400"/>
                </a:lnTo>
                <a:lnTo>
                  <a:pt x="5537948" y="1770221"/>
                </a:lnTo>
                <a:lnTo>
                  <a:pt x="5549100" y="1789093"/>
                </a:lnTo>
                <a:lnTo>
                  <a:pt x="5558702" y="1808393"/>
                </a:lnTo>
                <a:lnTo>
                  <a:pt x="5584072" y="1846203"/>
                </a:lnTo>
                <a:lnTo>
                  <a:pt x="5579086" y="1852185"/>
                </a:lnTo>
                <a:lnTo>
                  <a:pt x="5581006" y="1874532"/>
                </a:lnTo>
                <a:lnTo>
                  <a:pt x="5613688" y="1905006"/>
                </a:lnTo>
                <a:lnTo>
                  <a:pt x="5618674" y="1912304"/>
                </a:lnTo>
                <a:lnTo>
                  <a:pt x="5513724" y="1912304"/>
                </a:lnTo>
                <a:lnTo>
                  <a:pt x="5411064" y="1912304"/>
                </a:lnTo>
                <a:lnTo>
                  <a:pt x="5304935" y="1912304"/>
                </a:lnTo>
                <a:lnTo>
                  <a:pt x="5307135" y="1976504"/>
                </a:lnTo>
                <a:lnTo>
                  <a:pt x="5304935" y="1912305"/>
                </a:lnTo>
                <a:lnTo>
                  <a:pt x="5411065" y="1912305"/>
                </a:lnTo>
                <a:lnTo>
                  <a:pt x="5513724" y="1912305"/>
                </a:lnTo>
                <a:lnTo>
                  <a:pt x="5618675" y="1912305"/>
                </a:lnTo>
                <a:lnTo>
                  <a:pt x="5628681" y="1945374"/>
                </a:lnTo>
                <a:lnTo>
                  <a:pt x="5623290" y="1951808"/>
                </a:lnTo>
                <a:lnTo>
                  <a:pt x="5628681" y="1986570"/>
                </a:lnTo>
                <a:lnTo>
                  <a:pt x="5640608" y="2027352"/>
                </a:lnTo>
                <a:lnTo>
                  <a:pt x="5651356" y="2035968"/>
                </a:lnTo>
                <a:lnTo>
                  <a:pt x="5665978" y="2048834"/>
                </a:lnTo>
                <a:lnTo>
                  <a:pt x="5684071" y="2088337"/>
                </a:lnTo>
                <a:lnTo>
                  <a:pt x="5692527" y="2119676"/>
                </a:lnTo>
                <a:lnTo>
                  <a:pt x="5707891" y="2136418"/>
                </a:lnTo>
                <a:lnTo>
                  <a:pt x="5745963" y="2168622"/>
                </a:lnTo>
                <a:lnTo>
                  <a:pt x="5761326" y="2187960"/>
                </a:lnTo>
                <a:lnTo>
                  <a:pt x="5776723" y="2207711"/>
                </a:lnTo>
                <a:lnTo>
                  <a:pt x="5785955" y="2219713"/>
                </a:lnTo>
                <a:lnTo>
                  <a:pt x="5799398" y="2230021"/>
                </a:lnTo>
                <a:lnTo>
                  <a:pt x="5799399" y="2230020"/>
                </a:lnTo>
                <a:lnTo>
                  <a:pt x="5805935" y="2239877"/>
                </a:lnTo>
                <a:lnTo>
                  <a:pt x="5805564" y="2254474"/>
                </a:lnTo>
                <a:lnTo>
                  <a:pt x="5790572" y="2262638"/>
                </a:lnTo>
                <a:lnTo>
                  <a:pt x="5802869" y="2271667"/>
                </a:lnTo>
                <a:lnTo>
                  <a:pt x="5802869" y="2271668"/>
                </a:lnTo>
                <a:lnTo>
                  <a:pt x="5811326" y="2278101"/>
                </a:lnTo>
                <a:lnTo>
                  <a:pt x="5817087" y="2292285"/>
                </a:lnTo>
                <a:lnTo>
                  <a:pt x="5829789" y="2306430"/>
                </a:lnTo>
                <a:lnTo>
                  <a:pt x="5842861" y="2306430"/>
                </a:lnTo>
                <a:lnTo>
                  <a:pt x="5867861" y="2297853"/>
                </a:lnTo>
                <a:lnTo>
                  <a:pt x="5897442" y="2293564"/>
                </a:lnTo>
                <a:lnTo>
                  <a:pt x="5920521" y="2283707"/>
                </a:lnTo>
                <a:lnTo>
                  <a:pt x="5933964" y="2280697"/>
                </a:lnTo>
                <a:lnTo>
                  <a:pt x="5942825" y="2275091"/>
                </a:lnTo>
                <a:lnTo>
                  <a:pt x="5958189" y="2273812"/>
                </a:lnTo>
                <a:lnTo>
                  <a:pt x="5967050" y="2272947"/>
                </a:lnTo>
                <a:lnTo>
                  <a:pt x="5978977" y="2267793"/>
                </a:lnTo>
                <a:lnTo>
                  <a:pt x="5992824" y="2264783"/>
                </a:lnTo>
                <a:lnTo>
                  <a:pt x="6005492" y="2252782"/>
                </a:lnTo>
                <a:lnTo>
                  <a:pt x="6015499" y="2252782"/>
                </a:lnTo>
                <a:lnTo>
                  <a:pt x="6016644" y="2262225"/>
                </a:lnTo>
                <a:lnTo>
                  <a:pt x="6014724" y="2281976"/>
                </a:lnTo>
                <a:lnTo>
                  <a:pt x="6015499" y="2299997"/>
                </a:lnTo>
                <a:lnTo>
                  <a:pt x="6010108" y="2312450"/>
                </a:lnTo>
                <a:lnTo>
                  <a:pt x="6003942" y="2348943"/>
                </a:lnTo>
                <a:lnTo>
                  <a:pt x="5992049" y="2387167"/>
                </a:lnTo>
                <a:lnTo>
                  <a:pt x="5976652" y="2430958"/>
                </a:lnTo>
                <a:lnTo>
                  <a:pt x="5954348" y="2481183"/>
                </a:lnTo>
                <a:lnTo>
                  <a:pt x="5932044" y="2518956"/>
                </a:lnTo>
                <a:lnTo>
                  <a:pt x="5901283" y="2565757"/>
                </a:lnTo>
                <a:lnTo>
                  <a:pt x="5874397" y="2593258"/>
                </a:lnTo>
                <a:lnTo>
                  <a:pt x="5834405" y="2627607"/>
                </a:lnTo>
                <a:lnTo>
                  <a:pt x="5809001" y="2653340"/>
                </a:lnTo>
                <a:lnTo>
                  <a:pt x="5779790" y="2694574"/>
                </a:lnTo>
                <a:lnTo>
                  <a:pt x="5773254" y="2713046"/>
                </a:lnTo>
                <a:lnTo>
                  <a:pt x="5767122" y="2720759"/>
                </a:lnTo>
                <a:lnTo>
                  <a:pt x="5751354" y="2692429"/>
                </a:lnTo>
                <a:lnTo>
                  <a:pt x="5750175" y="2567901"/>
                </a:lnTo>
                <a:lnTo>
                  <a:pt x="5773254" y="2529264"/>
                </a:lnTo>
                <a:lnTo>
                  <a:pt x="5780565" y="2518542"/>
                </a:lnTo>
                <a:lnTo>
                  <a:pt x="5797882" y="2518128"/>
                </a:lnTo>
                <a:lnTo>
                  <a:pt x="5821332" y="2494050"/>
                </a:lnTo>
                <a:lnTo>
                  <a:pt x="5857079" y="2492357"/>
                </a:lnTo>
                <a:lnTo>
                  <a:pt x="5930898" y="2389725"/>
                </a:lnTo>
                <a:lnTo>
                  <a:pt x="5930897" y="2389725"/>
                </a:lnTo>
                <a:lnTo>
                  <a:pt x="5857079" y="2492356"/>
                </a:lnTo>
                <a:lnTo>
                  <a:pt x="5821332" y="2494049"/>
                </a:lnTo>
                <a:lnTo>
                  <a:pt x="5797882" y="2518127"/>
                </a:lnTo>
                <a:lnTo>
                  <a:pt x="5780564" y="2518541"/>
                </a:lnTo>
                <a:lnTo>
                  <a:pt x="5773253" y="2529263"/>
                </a:lnTo>
                <a:lnTo>
                  <a:pt x="5755194" y="2529263"/>
                </a:lnTo>
                <a:lnTo>
                  <a:pt x="5744042" y="2518127"/>
                </a:lnTo>
                <a:lnTo>
                  <a:pt x="5719413" y="2531859"/>
                </a:lnTo>
                <a:lnTo>
                  <a:pt x="5711732" y="2546456"/>
                </a:lnTo>
                <a:lnTo>
                  <a:pt x="5693673" y="2543860"/>
                </a:lnTo>
                <a:lnTo>
                  <a:pt x="5687911" y="2540023"/>
                </a:lnTo>
                <a:lnTo>
                  <a:pt x="5681746" y="2540437"/>
                </a:lnTo>
                <a:lnTo>
                  <a:pt x="5672919" y="2540437"/>
                </a:lnTo>
                <a:lnTo>
                  <a:pt x="5638283" y="2511656"/>
                </a:lnTo>
                <a:lnTo>
                  <a:pt x="5619449" y="2511656"/>
                </a:lnTo>
                <a:lnTo>
                  <a:pt x="5609847" y="2500520"/>
                </a:lnTo>
                <a:lnTo>
                  <a:pt x="5609847" y="2481182"/>
                </a:lnTo>
                <a:lnTo>
                  <a:pt x="5596000" y="2475163"/>
                </a:lnTo>
                <a:lnTo>
                  <a:pt x="5596000" y="2475164"/>
                </a:lnTo>
                <a:lnTo>
                  <a:pt x="5596000" y="2475164"/>
                </a:lnTo>
                <a:lnTo>
                  <a:pt x="5609847" y="2481184"/>
                </a:lnTo>
                <a:lnTo>
                  <a:pt x="5609847" y="2500521"/>
                </a:lnTo>
                <a:lnTo>
                  <a:pt x="5619449" y="2511657"/>
                </a:lnTo>
                <a:lnTo>
                  <a:pt x="5638283" y="2511657"/>
                </a:lnTo>
                <a:lnTo>
                  <a:pt x="5672918" y="2540438"/>
                </a:lnTo>
                <a:lnTo>
                  <a:pt x="5681746" y="2540438"/>
                </a:lnTo>
                <a:lnTo>
                  <a:pt x="5687911" y="2540024"/>
                </a:lnTo>
                <a:lnTo>
                  <a:pt x="5693673" y="2543861"/>
                </a:lnTo>
                <a:lnTo>
                  <a:pt x="5711732" y="2546457"/>
                </a:lnTo>
                <a:lnTo>
                  <a:pt x="5719413" y="2531860"/>
                </a:lnTo>
                <a:lnTo>
                  <a:pt x="5744042" y="2518128"/>
                </a:lnTo>
                <a:lnTo>
                  <a:pt x="5755194" y="2529264"/>
                </a:lnTo>
                <a:lnTo>
                  <a:pt x="5773253" y="2529264"/>
                </a:lnTo>
                <a:lnTo>
                  <a:pt x="5750174" y="2567902"/>
                </a:lnTo>
                <a:lnTo>
                  <a:pt x="5751353" y="2692430"/>
                </a:lnTo>
                <a:lnTo>
                  <a:pt x="5767121" y="2720759"/>
                </a:lnTo>
                <a:lnTo>
                  <a:pt x="5747883" y="2734491"/>
                </a:lnTo>
                <a:lnTo>
                  <a:pt x="5741347" y="2748674"/>
                </a:lnTo>
                <a:lnTo>
                  <a:pt x="5730970" y="2750819"/>
                </a:lnTo>
                <a:lnTo>
                  <a:pt x="5726724" y="2775273"/>
                </a:lnTo>
                <a:lnTo>
                  <a:pt x="5718268" y="2789042"/>
                </a:lnTo>
                <a:lnTo>
                  <a:pt x="5712506" y="2811766"/>
                </a:lnTo>
                <a:lnTo>
                  <a:pt x="5701725" y="2822940"/>
                </a:lnTo>
                <a:lnTo>
                  <a:pt x="5701725" y="2822939"/>
                </a:lnTo>
                <a:lnTo>
                  <a:pt x="5688282" y="2865452"/>
                </a:lnTo>
                <a:lnTo>
                  <a:pt x="5689831" y="2884789"/>
                </a:lnTo>
                <a:lnTo>
                  <a:pt x="5706745" y="2896790"/>
                </a:lnTo>
                <a:lnTo>
                  <a:pt x="5707520" y="2905368"/>
                </a:lnTo>
                <a:lnTo>
                  <a:pt x="5699434" y="2926436"/>
                </a:lnTo>
                <a:lnTo>
                  <a:pt x="5700579" y="2936707"/>
                </a:lnTo>
                <a:lnTo>
                  <a:pt x="5698659" y="2953486"/>
                </a:lnTo>
                <a:lnTo>
                  <a:pt x="5707520" y="2974065"/>
                </a:lnTo>
                <a:lnTo>
                  <a:pt x="5717897" y="3008000"/>
                </a:lnTo>
                <a:lnTo>
                  <a:pt x="5727499" y="3015713"/>
                </a:lnTo>
                <a:lnTo>
                  <a:pt x="5705599" y="3035464"/>
                </a:lnTo>
                <a:lnTo>
                  <a:pt x="5675601" y="3048773"/>
                </a:lnTo>
                <a:lnTo>
                  <a:pt x="5675985" y="3048783"/>
                </a:lnTo>
                <a:lnTo>
                  <a:pt x="5705600" y="3035465"/>
                </a:lnTo>
                <a:lnTo>
                  <a:pt x="5727904" y="3015713"/>
                </a:lnTo>
                <a:lnTo>
                  <a:pt x="5731745" y="3031176"/>
                </a:lnTo>
                <a:lnTo>
                  <a:pt x="5729420" y="3065110"/>
                </a:lnTo>
                <a:lnTo>
                  <a:pt x="5731340" y="3095170"/>
                </a:lnTo>
                <a:lnTo>
                  <a:pt x="5730566" y="3147954"/>
                </a:lnTo>
                <a:lnTo>
                  <a:pt x="5734811" y="3164695"/>
                </a:lnTo>
                <a:lnTo>
                  <a:pt x="5725579" y="3189601"/>
                </a:lnTo>
                <a:lnTo>
                  <a:pt x="5714057" y="3213227"/>
                </a:lnTo>
                <a:lnTo>
                  <a:pt x="5696368" y="3233844"/>
                </a:lnTo>
                <a:lnTo>
                  <a:pt x="5671369" y="3247576"/>
                </a:lnTo>
                <a:lnTo>
                  <a:pt x="5640608" y="3263904"/>
                </a:lnTo>
                <a:lnTo>
                  <a:pt x="5608297" y="3300397"/>
                </a:lnTo>
                <a:lnTo>
                  <a:pt x="5597920" y="3306379"/>
                </a:lnTo>
                <a:lnTo>
                  <a:pt x="5578312" y="3331284"/>
                </a:lnTo>
                <a:lnTo>
                  <a:pt x="5567160" y="3338583"/>
                </a:lnTo>
                <a:lnTo>
                  <a:pt x="5563689" y="3363488"/>
                </a:lnTo>
                <a:lnTo>
                  <a:pt x="5575246" y="3389259"/>
                </a:lnTo>
                <a:lnTo>
                  <a:pt x="5579087" y="3409011"/>
                </a:lnTo>
                <a:lnTo>
                  <a:pt x="5579087" y="3419319"/>
                </a:lnTo>
                <a:lnTo>
                  <a:pt x="5584073" y="3417589"/>
                </a:lnTo>
                <a:lnTo>
                  <a:pt x="5581378" y="3450658"/>
                </a:lnTo>
                <a:lnTo>
                  <a:pt x="5576391" y="3466948"/>
                </a:lnTo>
                <a:lnTo>
                  <a:pt x="5582153" y="3472968"/>
                </a:lnTo>
                <a:lnTo>
                  <a:pt x="5577537" y="3486700"/>
                </a:lnTo>
                <a:lnTo>
                  <a:pt x="5565643" y="3499152"/>
                </a:lnTo>
                <a:lnTo>
                  <a:pt x="5543710" y="3510778"/>
                </a:lnTo>
                <a:lnTo>
                  <a:pt x="5511029" y="3529212"/>
                </a:lnTo>
                <a:lnTo>
                  <a:pt x="5498327" y="3542117"/>
                </a:lnTo>
                <a:lnTo>
                  <a:pt x="5499877" y="3555848"/>
                </a:lnTo>
                <a:lnTo>
                  <a:pt x="5506413" y="3558858"/>
                </a:lnTo>
                <a:lnTo>
                  <a:pt x="5503347" y="3576465"/>
                </a:lnTo>
                <a:lnTo>
                  <a:pt x="5483739" y="3576465"/>
                </a:lnTo>
                <a:lnTo>
                  <a:pt x="5483739" y="3576466"/>
                </a:lnTo>
                <a:lnTo>
                  <a:pt x="5503347" y="3576466"/>
                </a:lnTo>
                <a:lnTo>
                  <a:pt x="5494890" y="3601785"/>
                </a:lnTo>
                <a:lnTo>
                  <a:pt x="5489870" y="3629700"/>
                </a:lnTo>
                <a:lnTo>
                  <a:pt x="5482188" y="3645163"/>
                </a:lnTo>
                <a:lnTo>
                  <a:pt x="5463354" y="3662318"/>
                </a:lnTo>
                <a:lnTo>
                  <a:pt x="5457593" y="3667059"/>
                </a:lnTo>
                <a:lnTo>
                  <a:pt x="5445666" y="3684628"/>
                </a:lnTo>
                <a:lnTo>
                  <a:pt x="5436805" y="3701821"/>
                </a:lnTo>
                <a:lnTo>
                  <a:pt x="5420667" y="3726727"/>
                </a:lnTo>
                <a:lnTo>
                  <a:pt x="5388390" y="3761489"/>
                </a:lnTo>
                <a:lnTo>
                  <a:pt x="5368781" y="3782106"/>
                </a:lnTo>
                <a:lnTo>
                  <a:pt x="5347993" y="3797569"/>
                </a:lnTo>
                <a:lnTo>
                  <a:pt x="5319928" y="3810887"/>
                </a:lnTo>
                <a:lnTo>
                  <a:pt x="5307260" y="3812580"/>
                </a:lnTo>
                <a:lnTo>
                  <a:pt x="5303385" y="3822023"/>
                </a:lnTo>
                <a:lnTo>
                  <a:pt x="5288022" y="3816869"/>
                </a:lnTo>
                <a:lnTo>
                  <a:pt x="5274949" y="3823340"/>
                </a:lnTo>
                <a:lnTo>
                  <a:pt x="5247659" y="3816869"/>
                </a:lnTo>
                <a:lnTo>
                  <a:pt x="5231487" y="3821195"/>
                </a:lnTo>
                <a:lnTo>
                  <a:pt x="5221109" y="3819464"/>
                </a:lnTo>
                <a:lnTo>
                  <a:pt x="5194190" y="3832783"/>
                </a:lnTo>
                <a:lnTo>
                  <a:pt x="5171885" y="3838351"/>
                </a:lnTo>
                <a:lnTo>
                  <a:pt x="5155376" y="3851217"/>
                </a:lnTo>
                <a:lnTo>
                  <a:pt x="5143820" y="3852083"/>
                </a:lnTo>
                <a:lnTo>
                  <a:pt x="5133443" y="3840081"/>
                </a:lnTo>
                <a:lnTo>
                  <a:pt x="5124986" y="3839216"/>
                </a:lnTo>
                <a:lnTo>
                  <a:pt x="5114980" y="3823753"/>
                </a:lnTo>
                <a:lnTo>
                  <a:pt x="5113464" y="3828494"/>
                </a:lnTo>
                <a:lnTo>
                  <a:pt x="5110768" y="3819464"/>
                </a:lnTo>
                <a:lnTo>
                  <a:pt x="5111543" y="3799262"/>
                </a:lnTo>
                <a:lnTo>
                  <a:pt x="5104603" y="3776538"/>
                </a:lnTo>
                <a:lnTo>
                  <a:pt x="5113059" y="3770067"/>
                </a:lnTo>
                <a:lnTo>
                  <a:pt x="5113834" y="3744334"/>
                </a:lnTo>
                <a:lnTo>
                  <a:pt x="5098471" y="3712130"/>
                </a:lnTo>
                <a:lnTo>
                  <a:pt x="5086544" y="3683801"/>
                </a:lnTo>
                <a:lnTo>
                  <a:pt x="5086544" y="3683349"/>
                </a:lnTo>
                <a:lnTo>
                  <a:pt x="5069630" y="3639144"/>
                </a:lnTo>
                <a:lnTo>
                  <a:pt x="5069631" y="3639143"/>
                </a:lnTo>
                <a:lnTo>
                  <a:pt x="5050797" y="3613372"/>
                </a:lnTo>
                <a:lnTo>
                  <a:pt x="5041936" y="3588053"/>
                </a:lnTo>
                <a:lnTo>
                  <a:pt x="5036949" y="3554983"/>
                </a:lnTo>
                <a:lnTo>
                  <a:pt x="5031188" y="3530078"/>
                </a:lnTo>
                <a:lnTo>
                  <a:pt x="5023473" y="3477708"/>
                </a:lnTo>
                <a:lnTo>
                  <a:pt x="5023473" y="3436926"/>
                </a:lnTo>
                <a:lnTo>
                  <a:pt x="5020777" y="3418002"/>
                </a:lnTo>
                <a:lnTo>
                  <a:pt x="5010804" y="3404270"/>
                </a:lnTo>
                <a:lnTo>
                  <a:pt x="4997732" y="3376355"/>
                </a:lnTo>
                <a:lnTo>
                  <a:pt x="4984255" y="3334745"/>
                </a:lnTo>
                <a:lnTo>
                  <a:pt x="4978898" y="3313263"/>
                </a:lnTo>
                <a:lnTo>
                  <a:pt x="4957740" y="3280194"/>
                </a:lnTo>
                <a:lnTo>
                  <a:pt x="4956965" y="3254009"/>
                </a:lnTo>
                <a:lnTo>
                  <a:pt x="4969667" y="3247576"/>
                </a:lnTo>
                <a:lnTo>
                  <a:pt x="4985779" y="3241979"/>
                </a:lnTo>
                <a:lnTo>
                  <a:pt x="4985434" y="3241970"/>
                </a:lnTo>
                <a:lnTo>
                  <a:pt x="4969666" y="3247576"/>
                </a:lnTo>
                <a:lnTo>
                  <a:pt x="4956593" y="3254009"/>
                </a:lnTo>
                <a:lnTo>
                  <a:pt x="4954269" y="3232527"/>
                </a:lnTo>
                <a:lnTo>
                  <a:pt x="4958514" y="3202919"/>
                </a:lnTo>
                <a:lnTo>
                  <a:pt x="4968116" y="3171128"/>
                </a:lnTo>
                <a:lnTo>
                  <a:pt x="4969666" y="3156531"/>
                </a:lnTo>
                <a:lnTo>
                  <a:pt x="4978898" y="3126058"/>
                </a:lnTo>
                <a:lnTo>
                  <a:pt x="4985030" y="3112326"/>
                </a:lnTo>
                <a:lnTo>
                  <a:pt x="5000797" y="3089564"/>
                </a:lnTo>
                <a:lnTo>
                  <a:pt x="5009658" y="3074553"/>
                </a:lnTo>
                <a:lnTo>
                  <a:pt x="5013095" y="3048782"/>
                </a:lnTo>
                <a:lnTo>
                  <a:pt x="5011579" y="3029445"/>
                </a:lnTo>
                <a:lnTo>
                  <a:pt x="5003863" y="3017444"/>
                </a:lnTo>
                <a:lnTo>
                  <a:pt x="4996586" y="2996827"/>
                </a:lnTo>
                <a:lnTo>
                  <a:pt x="4990420" y="2976210"/>
                </a:lnTo>
                <a:lnTo>
                  <a:pt x="4991970" y="2969363"/>
                </a:lnTo>
                <a:lnTo>
                  <a:pt x="5000022" y="2955631"/>
                </a:lnTo>
                <a:lnTo>
                  <a:pt x="4992341" y="2922561"/>
                </a:lnTo>
                <a:lnTo>
                  <a:pt x="4986950" y="2899800"/>
                </a:lnTo>
                <a:lnTo>
                  <a:pt x="4973507" y="2878318"/>
                </a:lnTo>
                <a:lnTo>
                  <a:pt x="4976202" y="2871885"/>
                </a:lnTo>
                <a:lnTo>
                  <a:pt x="4972361" y="2861163"/>
                </a:lnTo>
                <a:lnTo>
                  <a:pt x="4979268" y="2857288"/>
                </a:lnTo>
                <a:lnTo>
                  <a:pt x="4980414" y="2842691"/>
                </a:lnTo>
                <a:lnTo>
                  <a:pt x="4984659" y="2833699"/>
                </a:lnTo>
                <a:lnTo>
                  <a:pt x="4994261" y="2826814"/>
                </a:lnTo>
                <a:lnTo>
                  <a:pt x="5001572" y="2829824"/>
                </a:lnTo>
                <a:lnTo>
                  <a:pt x="5010795" y="2816932"/>
                </a:lnTo>
                <a:lnTo>
                  <a:pt x="5010400" y="2816920"/>
                </a:lnTo>
                <a:lnTo>
                  <a:pt x="5001572" y="2829824"/>
                </a:lnTo>
                <a:lnTo>
                  <a:pt x="4994261" y="2826363"/>
                </a:lnTo>
                <a:lnTo>
                  <a:pt x="4984659" y="2814775"/>
                </a:lnTo>
                <a:lnTo>
                  <a:pt x="4975798" y="2820795"/>
                </a:lnTo>
                <a:lnTo>
                  <a:pt x="4965421" y="2834978"/>
                </a:lnTo>
                <a:lnTo>
                  <a:pt x="4943117" y="2799350"/>
                </a:lnTo>
                <a:lnTo>
                  <a:pt x="4943349" y="2799139"/>
                </a:lnTo>
                <a:lnTo>
                  <a:pt x="4915455" y="2765002"/>
                </a:lnTo>
                <a:lnTo>
                  <a:pt x="4897767" y="2736635"/>
                </a:lnTo>
                <a:lnTo>
                  <a:pt x="4881224" y="2701007"/>
                </a:lnTo>
                <a:lnTo>
                  <a:pt x="4882370" y="2689833"/>
                </a:lnTo>
                <a:lnTo>
                  <a:pt x="4888536" y="2679111"/>
                </a:lnTo>
                <a:lnTo>
                  <a:pt x="4894668" y="2654206"/>
                </a:lnTo>
                <a:lnTo>
                  <a:pt x="4900058" y="2628435"/>
                </a:lnTo>
                <a:lnTo>
                  <a:pt x="4895072" y="2623733"/>
                </a:lnTo>
                <a:lnTo>
                  <a:pt x="4904304" y="2585095"/>
                </a:lnTo>
                <a:lnTo>
                  <a:pt x="4904304" y="2585095"/>
                </a:lnTo>
                <a:lnTo>
                  <a:pt x="4908145" y="2558458"/>
                </a:lnTo>
                <a:lnTo>
                  <a:pt x="4897768" y="2535697"/>
                </a:lnTo>
                <a:lnTo>
                  <a:pt x="4885066" y="2529715"/>
                </a:lnTo>
                <a:lnTo>
                  <a:pt x="4880079" y="2514667"/>
                </a:lnTo>
                <a:lnTo>
                  <a:pt x="4873139" y="2509964"/>
                </a:lnTo>
                <a:lnTo>
                  <a:pt x="4873139" y="2500521"/>
                </a:lnTo>
                <a:lnTo>
                  <a:pt x="4880079" y="2476029"/>
                </a:lnTo>
                <a:lnTo>
                  <a:pt x="4885366" y="2462417"/>
                </a:lnTo>
                <a:lnTo>
                  <a:pt x="4880079" y="2476029"/>
                </a:lnTo>
                <a:lnTo>
                  <a:pt x="4873139" y="2500520"/>
                </a:lnTo>
                <a:lnTo>
                  <a:pt x="4845478" y="2512522"/>
                </a:lnTo>
                <a:lnTo>
                  <a:pt x="4835067" y="2511243"/>
                </a:lnTo>
                <a:lnTo>
                  <a:pt x="4824690" y="2518541"/>
                </a:lnTo>
                <a:lnTo>
                  <a:pt x="4803161" y="2517676"/>
                </a:lnTo>
                <a:lnTo>
                  <a:pt x="4788572" y="2496645"/>
                </a:lnTo>
                <a:lnTo>
                  <a:pt x="4779340" y="2471740"/>
                </a:lnTo>
                <a:lnTo>
                  <a:pt x="4760877" y="2449430"/>
                </a:lnTo>
                <a:lnTo>
                  <a:pt x="4740123" y="2449430"/>
                </a:lnTo>
                <a:lnTo>
                  <a:pt x="4716640" y="2449430"/>
                </a:lnTo>
                <a:lnTo>
                  <a:pt x="4694369" y="2453719"/>
                </a:lnTo>
                <a:lnTo>
                  <a:pt x="4687833" y="2430093"/>
                </a:lnTo>
                <a:lnTo>
                  <a:pt x="4688574" y="2351538"/>
                </a:lnTo>
                <a:lnTo>
                  <a:pt x="4683217" y="2344654"/>
                </a:lnTo>
                <a:lnTo>
                  <a:pt x="4682442" y="2327912"/>
                </a:lnTo>
                <a:lnTo>
                  <a:pt x="4672806" y="2315873"/>
                </a:lnTo>
                <a:lnTo>
                  <a:pt x="4672800" y="2315865"/>
                </a:lnTo>
                <a:lnTo>
                  <a:pt x="4672806" y="2315873"/>
                </a:lnTo>
                <a:lnTo>
                  <a:pt x="4682442" y="2327912"/>
                </a:lnTo>
                <a:lnTo>
                  <a:pt x="4683217" y="2344654"/>
                </a:lnTo>
                <a:lnTo>
                  <a:pt x="4688574" y="2351538"/>
                </a:lnTo>
                <a:lnTo>
                  <a:pt x="4687833" y="2430093"/>
                </a:lnTo>
                <a:lnTo>
                  <a:pt x="4694369" y="2453719"/>
                </a:lnTo>
                <a:lnTo>
                  <a:pt x="4672435" y="2460567"/>
                </a:lnTo>
                <a:lnTo>
                  <a:pt x="4666674" y="2448979"/>
                </a:lnTo>
                <a:lnTo>
                  <a:pt x="4659383" y="2427595"/>
                </a:lnTo>
                <a:lnTo>
                  <a:pt x="4666271" y="2448979"/>
                </a:lnTo>
                <a:lnTo>
                  <a:pt x="4672066" y="2460566"/>
                </a:lnTo>
                <a:lnTo>
                  <a:pt x="4630523" y="2481183"/>
                </a:lnTo>
                <a:lnTo>
                  <a:pt x="4615160" y="2492357"/>
                </a:lnTo>
                <a:lnTo>
                  <a:pt x="4590935" y="2502665"/>
                </a:lnTo>
                <a:lnTo>
                  <a:pt x="4567081" y="2492771"/>
                </a:lnTo>
                <a:lnTo>
                  <a:pt x="4567081" y="2492771"/>
                </a:lnTo>
                <a:lnTo>
                  <a:pt x="4554379" y="2493222"/>
                </a:lnTo>
                <a:lnTo>
                  <a:pt x="4535950" y="2486337"/>
                </a:lnTo>
                <a:lnTo>
                  <a:pt x="4518632" y="2486751"/>
                </a:lnTo>
                <a:lnTo>
                  <a:pt x="4486726" y="2492771"/>
                </a:lnTo>
                <a:lnTo>
                  <a:pt x="4467892" y="2502214"/>
                </a:lnTo>
                <a:lnTo>
                  <a:pt x="4440972" y="2515118"/>
                </a:lnTo>
                <a:lnTo>
                  <a:pt x="4435985" y="2514253"/>
                </a:lnTo>
                <a:lnTo>
                  <a:pt x="4435985" y="2514253"/>
                </a:lnTo>
                <a:lnTo>
                  <a:pt x="4428675" y="2514667"/>
                </a:lnTo>
                <a:lnTo>
                  <a:pt x="4401351" y="2498376"/>
                </a:lnTo>
                <a:lnTo>
                  <a:pt x="4376755" y="2472605"/>
                </a:lnTo>
                <a:lnTo>
                  <a:pt x="4353676" y="2453719"/>
                </a:lnTo>
                <a:lnTo>
                  <a:pt x="4335617" y="2431823"/>
                </a:lnTo>
                <a:lnTo>
                  <a:pt x="4335692" y="2431701"/>
                </a:lnTo>
                <a:lnTo>
                  <a:pt x="4328710" y="2428813"/>
                </a:lnTo>
                <a:lnTo>
                  <a:pt x="4309068" y="2415495"/>
                </a:lnTo>
                <a:lnTo>
                  <a:pt x="4294850" y="2396609"/>
                </a:lnTo>
                <a:lnTo>
                  <a:pt x="4290638" y="2384570"/>
                </a:lnTo>
                <a:lnTo>
                  <a:pt x="4287168" y="2359251"/>
                </a:lnTo>
                <a:lnTo>
                  <a:pt x="4275645" y="2339086"/>
                </a:lnTo>
                <a:lnTo>
                  <a:pt x="4265638" y="2325768"/>
                </a:lnTo>
                <a:lnTo>
                  <a:pt x="4258327" y="2321028"/>
                </a:lnTo>
                <a:lnTo>
                  <a:pt x="4252162" y="2314594"/>
                </a:lnTo>
                <a:lnTo>
                  <a:pt x="4248725" y="2299583"/>
                </a:lnTo>
                <a:lnTo>
                  <a:pt x="4244884" y="2292285"/>
                </a:lnTo>
                <a:lnTo>
                  <a:pt x="4237169" y="2286265"/>
                </a:lnTo>
                <a:lnTo>
                  <a:pt x="4223355" y="2272082"/>
                </a:lnTo>
                <a:lnTo>
                  <a:pt x="4211799" y="2269523"/>
                </a:lnTo>
                <a:lnTo>
                  <a:pt x="4206038" y="2260080"/>
                </a:lnTo>
                <a:lnTo>
                  <a:pt x="4206038" y="2254926"/>
                </a:lnTo>
                <a:lnTo>
                  <a:pt x="4197952" y="2247628"/>
                </a:lnTo>
                <a:lnTo>
                  <a:pt x="4196435" y="2240743"/>
                </a:lnTo>
                <a:lnTo>
                  <a:pt x="4210957" y="2234789"/>
                </a:lnTo>
                <a:lnTo>
                  <a:pt x="4210654" y="2234760"/>
                </a:lnTo>
                <a:lnTo>
                  <a:pt x="4196436" y="2240329"/>
                </a:lnTo>
                <a:lnTo>
                  <a:pt x="4192595" y="2214144"/>
                </a:lnTo>
                <a:lnTo>
                  <a:pt x="4192594" y="2214144"/>
                </a:lnTo>
                <a:lnTo>
                  <a:pt x="4196031" y="2199095"/>
                </a:lnTo>
                <a:lnTo>
                  <a:pt x="4196032" y="2199095"/>
                </a:lnTo>
                <a:lnTo>
                  <a:pt x="4185284" y="2172496"/>
                </a:lnTo>
                <a:lnTo>
                  <a:pt x="4172211" y="2160044"/>
                </a:lnTo>
                <a:lnTo>
                  <a:pt x="4184509" y="2153610"/>
                </a:lnTo>
                <a:lnTo>
                  <a:pt x="4197952" y="2129984"/>
                </a:lnTo>
                <a:lnTo>
                  <a:pt x="4204118" y="2112377"/>
                </a:lnTo>
                <a:lnTo>
                  <a:pt x="4202197" y="2093905"/>
                </a:lnTo>
                <a:lnTo>
                  <a:pt x="4210283" y="2076750"/>
                </a:lnTo>
                <a:lnTo>
                  <a:pt x="4214124" y="2044959"/>
                </a:lnTo>
                <a:lnTo>
                  <a:pt x="4211799" y="2011476"/>
                </a:lnTo>
                <a:lnTo>
                  <a:pt x="4208733" y="1994320"/>
                </a:lnTo>
                <a:lnTo>
                  <a:pt x="4212204" y="1977127"/>
                </a:lnTo>
                <a:lnTo>
                  <a:pt x="4205668" y="1960837"/>
                </a:lnTo>
                <a:lnTo>
                  <a:pt x="4192191" y="1946654"/>
                </a:lnTo>
                <a:lnTo>
                  <a:pt x="4197952" y="1934615"/>
                </a:lnTo>
                <a:lnTo>
                  <a:pt x="4301791" y="1935066"/>
                </a:lnTo>
                <a:lnTo>
                  <a:pt x="4301791" y="1935066"/>
                </a:lnTo>
                <a:lnTo>
                  <a:pt x="4197952" y="1934614"/>
                </a:lnTo>
                <a:lnTo>
                  <a:pt x="4192191" y="1946653"/>
                </a:lnTo>
                <a:lnTo>
                  <a:pt x="4193741" y="1932056"/>
                </a:lnTo>
                <a:lnTo>
                  <a:pt x="4193336" y="1932056"/>
                </a:lnTo>
                <a:lnTo>
                  <a:pt x="4194886" y="1915728"/>
                </a:lnTo>
                <a:lnTo>
                  <a:pt x="4205667" y="1906737"/>
                </a:lnTo>
                <a:lnTo>
                  <a:pt x="4214494" y="1889130"/>
                </a:lnTo>
                <a:lnTo>
                  <a:pt x="4213349" y="1877091"/>
                </a:lnTo>
                <a:lnTo>
                  <a:pt x="4222951" y="1853050"/>
                </a:lnTo>
                <a:lnTo>
                  <a:pt x="4237944" y="1831568"/>
                </a:lnTo>
                <a:lnTo>
                  <a:pt x="4246805" y="1826000"/>
                </a:lnTo>
                <a:lnTo>
                  <a:pt x="4254487" y="1805835"/>
                </a:lnTo>
                <a:lnTo>
                  <a:pt x="4255632" y="1788228"/>
                </a:lnTo>
                <a:lnTo>
                  <a:pt x="4265639" y="1766756"/>
                </a:lnTo>
                <a:lnTo>
                  <a:pt x="4283327" y="1754303"/>
                </a:lnTo>
                <a:lnTo>
                  <a:pt x="4300611" y="1719541"/>
                </a:lnTo>
                <a:lnTo>
                  <a:pt x="4301386" y="1718676"/>
                </a:lnTo>
                <a:lnTo>
                  <a:pt x="4314863" y="1705809"/>
                </a:lnTo>
                <a:lnTo>
                  <a:pt x="4339087" y="1702347"/>
                </a:lnTo>
                <a:lnTo>
                  <a:pt x="4360212" y="1678759"/>
                </a:lnTo>
                <a:lnTo>
                  <a:pt x="4373284" y="1669316"/>
                </a:lnTo>
                <a:lnTo>
                  <a:pt x="4395993" y="1640949"/>
                </a:lnTo>
                <a:lnTo>
                  <a:pt x="4390602" y="1598474"/>
                </a:lnTo>
                <a:lnTo>
                  <a:pt x="4400609" y="1569692"/>
                </a:lnTo>
                <a:lnTo>
                  <a:pt x="4405224" y="1551221"/>
                </a:lnTo>
                <a:lnTo>
                  <a:pt x="4421733" y="1528458"/>
                </a:lnTo>
                <a:lnTo>
                  <a:pt x="4447878" y="1512583"/>
                </a:lnTo>
                <a:lnTo>
                  <a:pt x="4467116" y="1498852"/>
                </a:lnTo>
                <a:lnTo>
                  <a:pt x="4484805" y="1462772"/>
                </a:lnTo>
                <a:lnTo>
                  <a:pt x="4493632" y="1442193"/>
                </a:lnTo>
                <a:lnTo>
                  <a:pt x="4512095" y="1442193"/>
                </a:lnTo>
                <a:lnTo>
                  <a:pt x="4527088" y="1456339"/>
                </a:lnTo>
                <a:lnTo>
                  <a:pt x="4551313" y="1454195"/>
                </a:lnTo>
                <a:lnTo>
                  <a:pt x="4577457" y="1461945"/>
                </a:lnTo>
                <a:lnTo>
                  <a:pt x="4588610" y="1462359"/>
                </a:lnTo>
                <a:lnTo>
                  <a:pt x="4588611" y="1462362"/>
                </a:lnTo>
                <a:lnTo>
                  <a:pt x="4613239" y="1443476"/>
                </a:lnTo>
                <a:lnTo>
                  <a:pt x="4640529" y="1437042"/>
                </a:lnTo>
                <a:lnTo>
                  <a:pt x="4656668" y="1423310"/>
                </a:lnTo>
                <a:lnTo>
                  <a:pt x="4680892" y="1412550"/>
                </a:lnTo>
                <a:lnTo>
                  <a:pt x="4723580" y="1406117"/>
                </a:lnTo>
                <a:lnTo>
                  <a:pt x="4765493" y="1403559"/>
                </a:lnTo>
                <a:lnTo>
                  <a:pt x="4778565" y="1408676"/>
                </a:lnTo>
                <a:lnTo>
                  <a:pt x="4802015" y="1394529"/>
                </a:lnTo>
                <a:lnTo>
                  <a:pt x="4828935" y="1394529"/>
                </a:lnTo>
                <a:lnTo>
                  <a:pt x="4839682" y="1402693"/>
                </a:lnTo>
                <a:lnTo>
                  <a:pt x="4856581" y="1400600"/>
                </a:lnTo>
                <a:lnTo>
                  <a:pt x="4856596" y="1400541"/>
                </a:lnTo>
                <a:close/>
                <a:moveTo>
                  <a:pt x="5722513" y="1385078"/>
                </a:moveTo>
                <a:lnTo>
                  <a:pt x="5712506" y="1390232"/>
                </a:lnTo>
                <a:lnTo>
                  <a:pt x="5684070" y="1396251"/>
                </a:lnTo>
                <a:lnTo>
                  <a:pt x="5670594" y="1395386"/>
                </a:lnTo>
                <a:lnTo>
                  <a:pt x="5642899" y="1408667"/>
                </a:lnTo>
                <a:lnTo>
                  <a:pt x="5622549" y="1408667"/>
                </a:lnTo>
                <a:lnTo>
                  <a:pt x="5622550" y="1408667"/>
                </a:lnTo>
                <a:lnTo>
                  <a:pt x="5642900" y="1408667"/>
                </a:lnTo>
                <a:lnTo>
                  <a:pt x="5670594" y="1395386"/>
                </a:lnTo>
                <a:lnTo>
                  <a:pt x="5684071" y="1396252"/>
                </a:lnTo>
                <a:lnTo>
                  <a:pt x="5712507" y="1390233"/>
                </a:lnTo>
                <a:lnTo>
                  <a:pt x="5702130" y="1412542"/>
                </a:lnTo>
                <a:lnTo>
                  <a:pt x="5689428" y="1421120"/>
                </a:lnTo>
                <a:lnTo>
                  <a:pt x="5689429" y="1421125"/>
                </a:lnTo>
                <a:lnTo>
                  <a:pt x="5702130" y="1412549"/>
                </a:lnTo>
                <a:lnTo>
                  <a:pt x="5712507" y="1390652"/>
                </a:lnTo>
                <a:lnTo>
                  <a:pt x="5722513" y="1385084"/>
                </a:lnTo>
                <a:lnTo>
                  <a:pt x="5752095" y="1389787"/>
                </a:lnTo>
                <a:lnTo>
                  <a:pt x="5752285" y="1389944"/>
                </a:lnTo>
                <a:lnTo>
                  <a:pt x="5752095" y="1389781"/>
                </a:lnTo>
                <a:close/>
                <a:moveTo>
                  <a:pt x="6134884" y="1384306"/>
                </a:moveTo>
                <a:lnTo>
                  <a:pt x="6136622" y="1384633"/>
                </a:lnTo>
                <a:lnTo>
                  <a:pt x="6137194" y="1385126"/>
                </a:lnTo>
                <a:lnTo>
                  <a:pt x="6136621" y="1384627"/>
                </a:lnTo>
                <a:close/>
                <a:moveTo>
                  <a:pt x="7819570" y="1369619"/>
                </a:moveTo>
                <a:lnTo>
                  <a:pt x="7819562" y="1369651"/>
                </a:lnTo>
                <a:lnTo>
                  <a:pt x="7830721" y="1370486"/>
                </a:lnTo>
                <a:lnTo>
                  <a:pt x="7830728" y="1370457"/>
                </a:lnTo>
                <a:close/>
                <a:moveTo>
                  <a:pt x="6435369" y="1365741"/>
                </a:moveTo>
                <a:lnTo>
                  <a:pt x="6435369" y="1365751"/>
                </a:lnTo>
                <a:lnTo>
                  <a:pt x="6443051" y="1367481"/>
                </a:lnTo>
                <a:lnTo>
                  <a:pt x="6447666" y="1396262"/>
                </a:lnTo>
                <a:lnTo>
                  <a:pt x="6460368" y="1407849"/>
                </a:lnTo>
                <a:lnTo>
                  <a:pt x="6467275" y="1400551"/>
                </a:lnTo>
                <a:lnTo>
                  <a:pt x="6477652" y="1397089"/>
                </a:lnTo>
                <a:lnTo>
                  <a:pt x="6489579" y="1381213"/>
                </a:lnTo>
                <a:lnTo>
                  <a:pt x="6507638" y="1384224"/>
                </a:lnTo>
                <a:lnTo>
                  <a:pt x="6533782" y="1384224"/>
                </a:lnTo>
                <a:lnTo>
                  <a:pt x="6533782" y="1384222"/>
                </a:lnTo>
                <a:lnTo>
                  <a:pt x="6533778" y="1384213"/>
                </a:lnTo>
                <a:lnTo>
                  <a:pt x="6507638" y="1384213"/>
                </a:lnTo>
                <a:lnTo>
                  <a:pt x="6489579" y="1381203"/>
                </a:lnTo>
                <a:lnTo>
                  <a:pt x="6477282" y="1397079"/>
                </a:lnTo>
                <a:lnTo>
                  <a:pt x="6467275" y="1400541"/>
                </a:lnTo>
                <a:lnTo>
                  <a:pt x="6460368" y="1407839"/>
                </a:lnTo>
                <a:lnTo>
                  <a:pt x="6447667" y="1396252"/>
                </a:lnTo>
                <a:lnTo>
                  <a:pt x="6443051" y="1367471"/>
                </a:lnTo>
                <a:close/>
                <a:moveTo>
                  <a:pt x="6066643" y="1359758"/>
                </a:moveTo>
                <a:lnTo>
                  <a:pt x="6056284" y="1366181"/>
                </a:lnTo>
                <a:lnTo>
                  <a:pt x="6056637" y="1366199"/>
                </a:lnTo>
                <a:lnTo>
                  <a:pt x="6066643" y="1359764"/>
                </a:lnTo>
                <a:lnTo>
                  <a:pt x="6084702" y="1363189"/>
                </a:lnTo>
                <a:lnTo>
                  <a:pt x="6085635" y="1363710"/>
                </a:lnTo>
                <a:lnTo>
                  <a:pt x="6084702" y="1363182"/>
                </a:lnTo>
                <a:close/>
                <a:moveTo>
                  <a:pt x="5033849" y="1356303"/>
                </a:moveTo>
                <a:lnTo>
                  <a:pt x="5026168" y="1383354"/>
                </a:lnTo>
                <a:lnTo>
                  <a:pt x="5030413" y="1394075"/>
                </a:lnTo>
                <a:lnTo>
                  <a:pt x="5026168" y="1411683"/>
                </a:lnTo>
                <a:lnTo>
                  <a:pt x="5005784" y="1399230"/>
                </a:lnTo>
                <a:lnTo>
                  <a:pt x="4992711" y="1395392"/>
                </a:lnTo>
                <a:lnTo>
                  <a:pt x="4956964" y="1377786"/>
                </a:lnTo>
                <a:lnTo>
                  <a:pt x="4959660" y="1359312"/>
                </a:lnTo>
                <a:lnTo>
                  <a:pt x="4989275" y="1362736"/>
                </a:lnTo>
                <a:lnTo>
                  <a:pt x="5014645" y="1358899"/>
                </a:lnTo>
                <a:close/>
                <a:moveTo>
                  <a:pt x="5758964" y="1353957"/>
                </a:moveTo>
                <a:lnTo>
                  <a:pt x="5755565" y="1364461"/>
                </a:lnTo>
                <a:lnTo>
                  <a:pt x="5755655" y="1364604"/>
                </a:lnTo>
                <a:lnTo>
                  <a:pt x="5759035" y="1354159"/>
                </a:lnTo>
                <a:close/>
                <a:moveTo>
                  <a:pt x="7861077" y="1351146"/>
                </a:moveTo>
                <a:lnTo>
                  <a:pt x="7851105" y="1353290"/>
                </a:lnTo>
                <a:lnTo>
                  <a:pt x="7834192" y="1355021"/>
                </a:lnTo>
                <a:lnTo>
                  <a:pt x="7834191" y="1355023"/>
                </a:lnTo>
                <a:lnTo>
                  <a:pt x="7851105" y="1353293"/>
                </a:lnTo>
                <a:lnTo>
                  <a:pt x="7861077" y="1351148"/>
                </a:lnTo>
                <a:close/>
                <a:moveTo>
                  <a:pt x="4459032" y="1351142"/>
                </a:moveTo>
                <a:lnTo>
                  <a:pt x="4459030" y="1351146"/>
                </a:lnTo>
                <a:lnTo>
                  <a:pt x="4467486" y="1361454"/>
                </a:lnTo>
                <a:lnTo>
                  <a:pt x="4467488" y="1361450"/>
                </a:lnTo>
                <a:close/>
                <a:moveTo>
                  <a:pt x="6419972" y="1346854"/>
                </a:moveTo>
                <a:lnTo>
                  <a:pt x="6411515" y="1359307"/>
                </a:lnTo>
                <a:lnTo>
                  <a:pt x="6411516" y="1359316"/>
                </a:lnTo>
                <a:lnTo>
                  <a:pt x="6419972" y="1346865"/>
                </a:lnTo>
                <a:lnTo>
                  <a:pt x="6435369" y="1355028"/>
                </a:lnTo>
                <a:lnTo>
                  <a:pt x="6435369" y="1355018"/>
                </a:lnTo>
                <a:close/>
                <a:moveTo>
                  <a:pt x="4680118" y="1337409"/>
                </a:moveTo>
                <a:lnTo>
                  <a:pt x="4681297" y="1339554"/>
                </a:lnTo>
                <a:lnTo>
                  <a:pt x="4683959" y="1339554"/>
                </a:lnTo>
                <a:lnTo>
                  <a:pt x="4683959" y="1340419"/>
                </a:lnTo>
                <a:lnTo>
                  <a:pt x="4683217" y="1341284"/>
                </a:lnTo>
                <a:lnTo>
                  <a:pt x="4681297" y="1340419"/>
                </a:lnTo>
                <a:lnTo>
                  <a:pt x="4678972" y="1340419"/>
                </a:lnTo>
                <a:lnTo>
                  <a:pt x="4678972" y="1339554"/>
                </a:lnTo>
                <a:lnTo>
                  <a:pt x="4679343" y="1338275"/>
                </a:lnTo>
                <a:close/>
                <a:moveTo>
                  <a:pt x="5846372" y="1335927"/>
                </a:moveTo>
                <a:lnTo>
                  <a:pt x="5846297" y="1336139"/>
                </a:lnTo>
                <a:lnTo>
                  <a:pt x="5846299" y="1336140"/>
                </a:lnTo>
                <a:close/>
                <a:moveTo>
                  <a:pt x="4682813" y="1325408"/>
                </a:moveTo>
                <a:lnTo>
                  <a:pt x="4684363" y="1326687"/>
                </a:lnTo>
                <a:lnTo>
                  <a:pt x="4684363" y="1327966"/>
                </a:lnTo>
                <a:lnTo>
                  <a:pt x="4681297" y="1331841"/>
                </a:lnTo>
                <a:lnTo>
                  <a:pt x="4680118" y="1331841"/>
                </a:lnTo>
                <a:lnTo>
                  <a:pt x="4678972" y="1333986"/>
                </a:lnTo>
                <a:lnTo>
                  <a:pt x="4675131" y="1333534"/>
                </a:lnTo>
                <a:lnTo>
                  <a:pt x="4674727" y="1332706"/>
                </a:lnTo>
                <a:lnTo>
                  <a:pt x="4675131" y="1330525"/>
                </a:lnTo>
                <a:lnTo>
                  <a:pt x="4676681" y="1329697"/>
                </a:lnTo>
                <a:lnTo>
                  <a:pt x="4676681" y="1327966"/>
                </a:lnTo>
                <a:lnTo>
                  <a:pt x="4677422" y="1326687"/>
                </a:lnTo>
                <a:close/>
                <a:moveTo>
                  <a:pt x="5786325" y="1318533"/>
                </a:moveTo>
                <a:lnTo>
                  <a:pt x="5786326" y="1318534"/>
                </a:lnTo>
                <a:lnTo>
                  <a:pt x="5799799" y="1338283"/>
                </a:lnTo>
                <a:lnTo>
                  <a:pt x="5799800" y="1338283"/>
                </a:lnTo>
                <a:lnTo>
                  <a:pt x="5786326" y="1318534"/>
                </a:lnTo>
                <a:close/>
                <a:moveTo>
                  <a:pt x="5843309" y="1309591"/>
                </a:moveTo>
                <a:lnTo>
                  <a:pt x="5851992" y="1319693"/>
                </a:lnTo>
                <a:lnTo>
                  <a:pt x="5852093" y="1319401"/>
                </a:lnTo>
                <a:close/>
                <a:moveTo>
                  <a:pt x="4457112" y="1307804"/>
                </a:moveTo>
                <a:lnTo>
                  <a:pt x="4457110" y="1307805"/>
                </a:lnTo>
                <a:lnTo>
                  <a:pt x="4466712" y="1327969"/>
                </a:lnTo>
                <a:lnTo>
                  <a:pt x="4466713" y="1327966"/>
                </a:lnTo>
                <a:close/>
                <a:moveTo>
                  <a:pt x="6488028" y="1306944"/>
                </a:moveTo>
                <a:lnTo>
                  <a:pt x="6488003" y="1306986"/>
                </a:lnTo>
                <a:lnTo>
                  <a:pt x="6488029" y="1306946"/>
                </a:lnTo>
                <a:close/>
                <a:moveTo>
                  <a:pt x="5760949" y="1305210"/>
                </a:moveTo>
                <a:lnTo>
                  <a:pt x="5744817" y="1314650"/>
                </a:lnTo>
                <a:lnTo>
                  <a:pt x="5754969" y="1342560"/>
                </a:lnTo>
                <a:lnTo>
                  <a:pt x="5745188" y="1314656"/>
                </a:lnTo>
                <a:lnTo>
                  <a:pt x="5760954" y="1305214"/>
                </a:lnTo>
                <a:close/>
                <a:moveTo>
                  <a:pt x="5765572" y="1303936"/>
                </a:moveTo>
                <a:lnTo>
                  <a:pt x="5760957" y="1305215"/>
                </a:lnTo>
                <a:lnTo>
                  <a:pt x="5760957" y="1305216"/>
                </a:lnTo>
                <a:lnTo>
                  <a:pt x="5765572" y="1303937"/>
                </a:lnTo>
                <a:lnTo>
                  <a:pt x="5765593" y="1303959"/>
                </a:lnTo>
                <a:close/>
                <a:moveTo>
                  <a:pt x="4722805" y="1295761"/>
                </a:moveTo>
                <a:lnTo>
                  <a:pt x="4723580" y="1296627"/>
                </a:lnTo>
                <a:lnTo>
                  <a:pt x="4722805" y="1297492"/>
                </a:lnTo>
                <a:lnTo>
                  <a:pt x="4722805" y="1298358"/>
                </a:lnTo>
                <a:lnTo>
                  <a:pt x="4723580" y="1299186"/>
                </a:lnTo>
                <a:lnTo>
                  <a:pt x="4723176" y="1299637"/>
                </a:lnTo>
                <a:lnTo>
                  <a:pt x="4722805" y="1300915"/>
                </a:lnTo>
                <a:lnTo>
                  <a:pt x="4722435" y="1302646"/>
                </a:lnTo>
                <a:lnTo>
                  <a:pt x="4724726" y="1303512"/>
                </a:lnTo>
                <a:lnTo>
                  <a:pt x="4727051" y="1302195"/>
                </a:lnTo>
                <a:lnTo>
                  <a:pt x="4728567" y="1303060"/>
                </a:lnTo>
                <a:lnTo>
                  <a:pt x="4729712" y="1303512"/>
                </a:lnTo>
                <a:lnTo>
                  <a:pt x="4730487" y="1305656"/>
                </a:lnTo>
                <a:lnTo>
                  <a:pt x="4728971" y="1307801"/>
                </a:lnTo>
                <a:lnTo>
                  <a:pt x="4727421" y="1310359"/>
                </a:lnTo>
                <a:lnTo>
                  <a:pt x="4726276" y="1312955"/>
                </a:lnTo>
                <a:lnTo>
                  <a:pt x="4725096" y="1316378"/>
                </a:lnTo>
                <a:lnTo>
                  <a:pt x="4722805" y="1318109"/>
                </a:lnTo>
                <a:lnTo>
                  <a:pt x="4720885" y="1318937"/>
                </a:lnTo>
                <a:lnTo>
                  <a:pt x="4716640" y="1316792"/>
                </a:lnTo>
                <a:lnTo>
                  <a:pt x="4713574" y="1316378"/>
                </a:lnTo>
                <a:lnTo>
                  <a:pt x="4713203" y="1315099"/>
                </a:lnTo>
                <a:lnTo>
                  <a:pt x="4712428" y="1312090"/>
                </a:lnTo>
                <a:lnTo>
                  <a:pt x="4711283" y="1310810"/>
                </a:lnTo>
                <a:lnTo>
                  <a:pt x="4709733" y="1310359"/>
                </a:lnTo>
                <a:lnTo>
                  <a:pt x="4708183" y="1310810"/>
                </a:lnTo>
                <a:lnTo>
                  <a:pt x="4706263" y="1312955"/>
                </a:lnTo>
                <a:lnTo>
                  <a:pt x="4705488" y="1310810"/>
                </a:lnTo>
                <a:lnTo>
                  <a:pt x="4703567" y="1310810"/>
                </a:lnTo>
                <a:lnTo>
                  <a:pt x="4703197" y="1309945"/>
                </a:lnTo>
                <a:lnTo>
                  <a:pt x="4703197" y="1308214"/>
                </a:lnTo>
                <a:lnTo>
                  <a:pt x="4713203" y="1300050"/>
                </a:lnTo>
                <a:lnTo>
                  <a:pt x="4716640" y="1297906"/>
                </a:lnTo>
                <a:close/>
                <a:moveTo>
                  <a:pt x="4744739" y="1292752"/>
                </a:moveTo>
                <a:lnTo>
                  <a:pt x="4749321" y="1294482"/>
                </a:lnTo>
                <a:lnTo>
                  <a:pt x="4751646" y="1298358"/>
                </a:lnTo>
                <a:lnTo>
                  <a:pt x="4751646" y="1298772"/>
                </a:lnTo>
                <a:lnTo>
                  <a:pt x="4751275" y="1300915"/>
                </a:lnTo>
                <a:lnTo>
                  <a:pt x="4750500" y="1300915"/>
                </a:lnTo>
                <a:lnTo>
                  <a:pt x="4742785" y="1297041"/>
                </a:lnTo>
                <a:lnTo>
                  <a:pt x="4740123" y="1296627"/>
                </a:lnTo>
                <a:lnTo>
                  <a:pt x="4739719" y="1296213"/>
                </a:lnTo>
                <a:lnTo>
                  <a:pt x="4739719" y="1294031"/>
                </a:lnTo>
                <a:lnTo>
                  <a:pt x="4740123" y="1293203"/>
                </a:lnTo>
                <a:close/>
                <a:moveTo>
                  <a:pt x="4469037" y="1288918"/>
                </a:moveTo>
                <a:lnTo>
                  <a:pt x="4467487" y="1305205"/>
                </a:lnTo>
                <a:lnTo>
                  <a:pt x="4467488" y="1305205"/>
                </a:lnTo>
                <a:lnTo>
                  <a:pt x="4469037" y="1288918"/>
                </a:lnTo>
                <a:close/>
                <a:moveTo>
                  <a:pt x="5784809" y="1288060"/>
                </a:moveTo>
                <a:lnTo>
                  <a:pt x="5780194" y="1298782"/>
                </a:lnTo>
                <a:lnTo>
                  <a:pt x="5780194" y="1298782"/>
                </a:lnTo>
                <a:lnTo>
                  <a:pt x="5784810" y="1288060"/>
                </a:lnTo>
                <a:close/>
                <a:moveTo>
                  <a:pt x="6409594" y="1286734"/>
                </a:moveTo>
                <a:lnTo>
                  <a:pt x="6399621" y="1288051"/>
                </a:lnTo>
                <a:lnTo>
                  <a:pt x="6399622" y="1288051"/>
                </a:lnTo>
                <a:lnTo>
                  <a:pt x="6409595" y="1286734"/>
                </a:lnTo>
                <a:lnTo>
                  <a:pt x="6403058" y="1297494"/>
                </a:lnTo>
                <a:lnTo>
                  <a:pt x="6374622" y="1291888"/>
                </a:lnTo>
                <a:lnTo>
                  <a:pt x="6374623" y="1291893"/>
                </a:lnTo>
                <a:lnTo>
                  <a:pt x="6403058" y="1297498"/>
                </a:lnTo>
                <a:lnTo>
                  <a:pt x="6409594" y="1286739"/>
                </a:lnTo>
                <a:lnTo>
                  <a:pt x="6411188" y="1287015"/>
                </a:lnTo>
                <a:lnTo>
                  <a:pt x="6409595" y="1286734"/>
                </a:lnTo>
                <a:close/>
                <a:moveTo>
                  <a:pt x="5157295" y="1280384"/>
                </a:moveTo>
                <a:lnTo>
                  <a:pt x="5156893" y="1291484"/>
                </a:lnTo>
                <a:lnTo>
                  <a:pt x="5146594" y="1307690"/>
                </a:lnTo>
                <a:lnTo>
                  <a:pt x="5156893" y="1291894"/>
                </a:lnTo>
                <a:close/>
                <a:moveTo>
                  <a:pt x="6517274" y="1276020"/>
                </a:moveTo>
                <a:lnTo>
                  <a:pt x="6501876" y="1282453"/>
                </a:lnTo>
                <a:lnTo>
                  <a:pt x="6482672" y="1298778"/>
                </a:lnTo>
                <a:lnTo>
                  <a:pt x="6482673" y="1298781"/>
                </a:lnTo>
                <a:lnTo>
                  <a:pt x="6501876" y="1282457"/>
                </a:lnTo>
                <a:lnTo>
                  <a:pt x="6517273" y="1276024"/>
                </a:lnTo>
                <a:lnTo>
                  <a:pt x="6544564" y="1281178"/>
                </a:lnTo>
                <a:lnTo>
                  <a:pt x="6544574" y="1281106"/>
                </a:lnTo>
                <a:close/>
                <a:moveTo>
                  <a:pt x="6454299" y="1265999"/>
                </a:moveTo>
                <a:lnTo>
                  <a:pt x="6429258" y="1290140"/>
                </a:lnTo>
                <a:lnTo>
                  <a:pt x="6429607" y="1290201"/>
                </a:lnTo>
                <a:lnTo>
                  <a:pt x="6454606" y="1266162"/>
                </a:lnTo>
                <a:close/>
                <a:moveTo>
                  <a:pt x="6394230" y="1262694"/>
                </a:moveTo>
                <a:lnTo>
                  <a:pt x="6363469" y="1270858"/>
                </a:lnTo>
                <a:lnTo>
                  <a:pt x="6361145" y="1292339"/>
                </a:lnTo>
                <a:lnTo>
                  <a:pt x="6353867" y="1310811"/>
                </a:lnTo>
                <a:lnTo>
                  <a:pt x="6332709" y="1309494"/>
                </a:lnTo>
                <a:lnTo>
                  <a:pt x="6330013" y="1324544"/>
                </a:lnTo>
                <a:lnTo>
                  <a:pt x="6330014" y="1324544"/>
                </a:lnTo>
                <a:lnTo>
                  <a:pt x="6332709" y="1309496"/>
                </a:lnTo>
                <a:lnTo>
                  <a:pt x="6353868" y="1311226"/>
                </a:lnTo>
                <a:lnTo>
                  <a:pt x="6361145" y="1292339"/>
                </a:lnTo>
                <a:lnTo>
                  <a:pt x="6363470" y="1270858"/>
                </a:lnTo>
                <a:lnTo>
                  <a:pt x="6394230" y="1262695"/>
                </a:lnTo>
                <a:close/>
                <a:moveTo>
                  <a:pt x="5762891" y="1262299"/>
                </a:moveTo>
                <a:lnTo>
                  <a:pt x="5773114" y="1268230"/>
                </a:lnTo>
                <a:lnTo>
                  <a:pt x="5773253" y="1267860"/>
                </a:lnTo>
                <a:close/>
                <a:moveTo>
                  <a:pt x="5296445" y="1258498"/>
                </a:moveTo>
                <a:lnTo>
                  <a:pt x="5294929" y="1263567"/>
                </a:lnTo>
                <a:lnTo>
                  <a:pt x="5290030" y="1267374"/>
                </a:lnTo>
                <a:lnTo>
                  <a:pt x="5294928" y="1264011"/>
                </a:lnTo>
                <a:close/>
                <a:moveTo>
                  <a:pt x="5153755" y="1258173"/>
                </a:moveTo>
                <a:lnTo>
                  <a:pt x="5153827" y="1258416"/>
                </a:lnTo>
                <a:lnTo>
                  <a:pt x="5164979" y="1266994"/>
                </a:lnTo>
                <a:lnTo>
                  <a:pt x="5164979" y="1266991"/>
                </a:lnTo>
                <a:lnTo>
                  <a:pt x="5165101" y="1266965"/>
                </a:lnTo>
                <a:lnTo>
                  <a:pt x="5164979" y="1266988"/>
                </a:lnTo>
                <a:lnTo>
                  <a:pt x="5153827" y="1258409"/>
                </a:lnTo>
                <a:close/>
                <a:moveTo>
                  <a:pt x="4474428" y="1257994"/>
                </a:moveTo>
                <a:lnTo>
                  <a:pt x="4474427" y="1257995"/>
                </a:lnTo>
                <a:lnTo>
                  <a:pt x="4473282" y="1284175"/>
                </a:lnTo>
                <a:lnTo>
                  <a:pt x="4473283" y="1284175"/>
                </a:lnTo>
                <a:close/>
                <a:moveTo>
                  <a:pt x="6578408" y="1255359"/>
                </a:moveTo>
                <a:lnTo>
                  <a:pt x="6578391" y="1255402"/>
                </a:lnTo>
                <a:lnTo>
                  <a:pt x="6547630" y="1259691"/>
                </a:lnTo>
                <a:lnTo>
                  <a:pt x="6547626" y="1259725"/>
                </a:lnTo>
                <a:lnTo>
                  <a:pt x="6547630" y="1259694"/>
                </a:lnTo>
                <a:lnTo>
                  <a:pt x="6578391" y="1255405"/>
                </a:lnTo>
                <a:close/>
                <a:moveTo>
                  <a:pt x="4871622" y="1254574"/>
                </a:moveTo>
                <a:lnTo>
                  <a:pt x="4887761" y="1278165"/>
                </a:lnTo>
                <a:lnTo>
                  <a:pt x="4885840" y="1323233"/>
                </a:lnTo>
                <a:lnTo>
                  <a:pt x="4873913" y="1321089"/>
                </a:lnTo>
                <a:lnTo>
                  <a:pt x="4864311" y="1332715"/>
                </a:lnTo>
                <a:lnTo>
                  <a:pt x="4854305" y="1323233"/>
                </a:lnTo>
                <a:lnTo>
                  <a:pt x="4852384" y="1282453"/>
                </a:lnTo>
                <a:lnTo>
                  <a:pt x="4846219" y="1263153"/>
                </a:lnTo>
                <a:lnTo>
                  <a:pt x="4859695" y="1264845"/>
                </a:lnTo>
                <a:close/>
                <a:moveTo>
                  <a:pt x="6166203" y="1252385"/>
                </a:moveTo>
                <a:lnTo>
                  <a:pt x="6165864" y="1252408"/>
                </a:lnTo>
                <a:lnTo>
                  <a:pt x="6175434" y="1258857"/>
                </a:lnTo>
                <a:lnTo>
                  <a:pt x="6196222" y="1293204"/>
                </a:lnTo>
                <a:lnTo>
                  <a:pt x="6230049" y="1316794"/>
                </a:lnTo>
                <a:lnTo>
                  <a:pt x="6250028" y="1333122"/>
                </a:lnTo>
                <a:lnTo>
                  <a:pt x="6280014" y="1350278"/>
                </a:lnTo>
                <a:lnTo>
                  <a:pt x="6316940" y="1364875"/>
                </a:lnTo>
                <a:lnTo>
                  <a:pt x="6320781" y="1386357"/>
                </a:lnTo>
                <a:lnTo>
                  <a:pt x="6313100" y="1385078"/>
                </a:lnTo>
                <a:lnTo>
                  <a:pt x="6299252" y="1376049"/>
                </a:lnTo>
                <a:lnTo>
                  <a:pt x="6297702" y="1388502"/>
                </a:lnTo>
                <a:lnTo>
                  <a:pt x="6278094" y="1394935"/>
                </a:lnTo>
                <a:lnTo>
                  <a:pt x="6278498" y="1422850"/>
                </a:lnTo>
                <a:lnTo>
                  <a:pt x="6266571" y="1433573"/>
                </a:lnTo>
                <a:lnTo>
                  <a:pt x="6247333" y="1438313"/>
                </a:lnTo>
                <a:lnTo>
                  <a:pt x="6245412" y="1454189"/>
                </a:lnTo>
                <a:lnTo>
                  <a:pt x="6226579" y="1458478"/>
                </a:lnTo>
                <a:lnTo>
                  <a:pt x="6198143" y="1445612"/>
                </a:lnTo>
                <a:lnTo>
                  <a:pt x="6190427" y="1416417"/>
                </a:lnTo>
                <a:lnTo>
                  <a:pt x="6185686" y="1416095"/>
                </a:lnTo>
                <a:lnTo>
                  <a:pt x="6190428" y="1416424"/>
                </a:lnTo>
                <a:lnTo>
                  <a:pt x="6198143" y="1445619"/>
                </a:lnTo>
                <a:lnTo>
                  <a:pt x="6195818" y="1488546"/>
                </a:lnTo>
                <a:lnTo>
                  <a:pt x="6193527" y="1513864"/>
                </a:lnTo>
                <a:lnTo>
                  <a:pt x="6193528" y="1513864"/>
                </a:lnTo>
                <a:lnTo>
                  <a:pt x="6195819" y="1488550"/>
                </a:lnTo>
                <a:lnTo>
                  <a:pt x="6198143" y="1445622"/>
                </a:lnTo>
                <a:lnTo>
                  <a:pt x="6226580" y="1458490"/>
                </a:lnTo>
                <a:lnTo>
                  <a:pt x="6245413" y="1454200"/>
                </a:lnTo>
                <a:lnTo>
                  <a:pt x="6247334" y="1438323"/>
                </a:lnTo>
                <a:lnTo>
                  <a:pt x="6266572" y="1433583"/>
                </a:lnTo>
                <a:lnTo>
                  <a:pt x="6278499" y="1422860"/>
                </a:lnTo>
                <a:lnTo>
                  <a:pt x="6278095" y="1394944"/>
                </a:lnTo>
                <a:lnTo>
                  <a:pt x="6297703" y="1388512"/>
                </a:lnTo>
                <a:lnTo>
                  <a:pt x="6299253" y="1376058"/>
                </a:lnTo>
                <a:lnTo>
                  <a:pt x="6313101" y="1385088"/>
                </a:lnTo>
                <a:lnTo>
                  <a:pt x="6320782" y="1386367"/>
                </a:lnTo>
                <a:lnTo>
                  <a:pt x="6334630" y="1386367"/>
                </a:lnTo>
                <a:lnTo>
                  <a:pt x="6355384" y="1393666"/>
                </a:lnTo>
                <a:lnTo>
                  <a:pt x="6364245" y="1397954"/>
                </a:lnTo>
                <a:lnTo>
                  <a:pt x="6380013" y="1386781"/>
                </a:lnTo>
                <a:lnTo>
                  <a:pt x="6389986" y="1393666"/>
                </a:lnTo>
                <a:lnTo>
                  <a:pt x="6394231" y="1377790"/>
                </a:lnTo>
                <a:lnTo>
                  <a:pt x="6409594" y="1378204"/>
                </a:lnTo>
                <a:lnTo>
                  <a:pt x="6412694" y="1373501"/>
                </a:lnTo>
                <a:lnTo>
                  <a:pt x="6412693" y="1373492"/>
                </a:lnTo>
                <a:lnTo>
                  <a:pt x="6409595" y="1378193"/>
                </a:lnTo>
                <a:lnTo>
                  <a:pt x="6394231" y="1377780"/>
                </a:lnTo>
                <a:lnTo>
                  <a:pt x="6389986" y="1393656"/>
                </a:lnTo>
                <a:lnTo>
                  <a:pt x="6380013" y="1386771"/>
                </a:lnTo>
                <a:lnTo>
                  <a:pt x="6364245" y="1397945"/>
                </a:lnTo>
                <a:lnTo>
                  <a:pt x="6355384" y="1393656"/>
                </a:lnTo>
                <a:lnTo>
                  <a:pt x="6361550" y="1358442"/>
                </a:lnTo>
                <a:lnTo>
                  <a:pt x="6361497" y="1358326"/>
                </a:lnTo>
                <a:lnTo>
                  <a:pt x="6355383" y="1393655"/>
                </a:lnTo>
                <a:lnTo>
                  <a:pt x="6334629" y="1385943"/>
                </a:lnTo>
                <a:lnTo>
                  <a:pt x="6320782" y="1385943"/>
                </a:lnTo>
                <a:lnTo>
                  <a:pt x="6316941" y="1364460"/>
                </a:lnTo>
                <a:lnTo>
                  <a:pt x="6280014" y="1350278"/>
                </a:lnTo>
                <a:lnTo>
                  <a:pt x="6250029" y="1333121"/>
                </a:lnTo>
                <a:lnTo>
                  <a:pt x="6230049" y="1316793"/>
                </a:lnTo>
                <a:lnTo>
                  <a:pt x="6196223" y="1293204"/>
                </a:lnTo>
                <a:lnTo>
                  <a:pt x="6175839" y="1258856"/>
                </a:lnTo>
                <a:close/>
                <a:moveTo>
                  <a:pt x="6055491" y="1251106"/>
                </a:moveTo>
                <a:lnTo>
                  <a:pt x="6053512" y="1251138"/>
                </a:lnTo>
                <a:lnTo>
                  <a:pt x="6055491" y="1251107"/>
                </a:lnTo>
                <a:close/>
                <a:moveTo>
                  <a:pt x="5211506" y="1250246"/>
                </a:moveTo>
                <a:lnTo>
                  <a:pt x="5206892" y="1251562"/>
                </a:lnTo>
                <a:lnTo>
                  <a:pt x="5203422" y="1257544"/>
                </a:lnTo>
                <a:lnTo>
                  <a:pt x="5189979" y="1256716"/>
                </a:lnTo>
                <a:lnTo>
                  <a:pt x="5189912" y="1256768"/>
                </a:lnTo>
                <a:lnTo>
                  <a:pt x="5189978" y="1256719"/>
                </a:lnTo>
                <a:lnTo>
                  <a:pt x="5203421" y="1257547"/>
                </a:lnTo>
                <a:lnTo>
                  <a:pt x="5206892" y="1251566"/>
                </a:lnTo>
                <a:lnTo>
                  <a:pt x="5211507" y="1250249"/>
                </a:lnTo>
                <a:close/>
                <a:moveTo>
                  <a:pt x="8137925" y="1248968"/>
                </a:moveTo>
                <a:lnTo>
                  <a:pt x="8177142" y="1295354"/>
                </a:lnTo>
                <a:lnTo>
                  <a:pt x="8190619" y="1323232"/>
                </a:lnTo>
                <a:lnTo>
                  <a:pt x="8184082" y="1357581"/>
                </a:lnTo>
                <a:lnTo>
                  <a:pt x="8201366" y="1393662"/>
                </a:lnTo>
                <a:lnTo>
                  <a:pt x="8204432" y="1421577"/>
                </a:lnTo>
                <a:lnTo>
                  <a:pt x="8216359" y="1438733"/>
                </a:lnTo>
                <a:lnTo>
                  <a:pt x="8213664" y="1463225"/>
                </a:lnTo>
                <a:lnTo>
                  <a:pt x="8187519" y="1479553"/>
                </a:lnTo>
                <a:lnTo>
                  <a:pt x="8143686" y="1481698"/>
                </a:lnTo>
                <a:lnTo>
                  <a:pt x="8122561" y="1520747"/>
                </a:lnTo>
                <a:lnTo>
                  <a:pt x="8100628" y="1507882"/>
                </a:lnTo>
                <a:lnTo>
                  <a:pt x="8089105" y="1482112"/>
                </a:lnTo>
                <a:lnTo>
                  <a:pt x="8047563" y="1489824"/>
                </a:lnTo>
                <a:lnTo>
                  <a:pt x="8023743" y="1505737"/>
                </a:lnTo>
                <a:lnTo>
                  <a:pt x="7994498" y="1506151"/>
                </a:lnTo>
                <a:lnTo>
                  <a:pt x="8029504" y="1531469"/>
                </a:lnTo>
                <a:lnTo>
                  <a:pt x="8033345" y="1589444"/>
                </a:lnTo>
                <a:lnTo>
                  <a:pt x="8021418" y="1604043"/>
                </a:lnTo>
                <a:lnTo>
                  <a:pt x="8004505" y="1590724"/>
                </a:lnTo>
                <a:lnTo>
                  <a:pt x="8000293" y="1559836"/>
                </a:lnTo>
                <a:lnTo>
                  <a:pt x="7980280" y="1549942"/>
                </a:lnTo>
                <a:lnTo>
                  <a:pt x="7961076" y="1526766"/>
                </a:lnTo>
                <a:lnTo>
                  <a:pt x="7981830" y="1516045"/>
                </a:lnTo>
                <a:lnTo>
                  <a:pt x="7987221" y="1494564"/>
                </a:lnTo>
                <a:lnTo>
                  <a:pt x="8006054" y="1476958"/>
                </a:lnTo>
                <a:lnTo>
                  <a:pt x="8014882" y="1453331"/>
                </a:lnTo>
                <a:lnTo>
                  <a:pt x="8061040" y="1443022"/>
                </a:lnTo>
                <a:lnTo>
                  <a:pt x="8091396" y="1449907"/>
                </a:lnTo>
                <a:lnTo>
                  <a:pt x="8091396" y="1388507"/>
                </a:lnTo>
                <a:lnTo>
                  <a:pt x="8115620" y="1404835"/>
                </a:lnTo>
                <a:lnTo>
                  <a:pt x="8137150" y="1370035"/>
                </a:lnTo>
                <a:lnTo>
                  <a:pt x="8145236" y="1356754"/>
                </a:lnTo>
                <a:lnTo>
                  <a:pt x="8140620" y="1314242"/>
                </a:lnTo>
                <a:lnTo>
                  <a:pt x="8116025" y="1276020"/>
                </a:lnTo>
                <a:lnTo>
                  <a:pt x="8114846" y="1255402"/>
                </a:lnTo>
                <a:close/>
                <a:moveTo>
                  <a:pt x="5761327" y="1247692"/>
                </a:moveTo>
                <a:lnTo>
                  <a:pt x="5755970" y="1252846"/>
                </a:lnTo>
                <a:lnTo>
                  <a:pt x="5722888" y="1258414"/>
                </a:lnTo>
                <a:lnTo>
                  <a:pt x="5722889" y="1258415"/>
                </a:lnTo>
                <a:lnTo>
                  <a:pt x="5755969" y="1253262"/>
                </a:lnTo>
                <a:lnTo>
                  <a:pt x="5762866" y="1262278"/>
                </a:lnTo>
                <a:lnTo>
                  <a:pt x="5755969" y="1252848"/>
                </a:lnTo>
                <a:lnTo>
                  <a:pt x="5761326" y="1247694"/>
                </a:lnTo>
                <a:lnTo>
                  <a:pt x="5781710" y="1257137"/>
                </a:lnTo>
                <a:lnTo>
                  <a:pt x="5795187" y="1259283"/>
                </a:lnTo>
                <a:lnTo>
                  <a:pt x="5797882" y="1255858"/>
                </a:lnTo>
                <a:lnTo>
                  <a:pt x="5797882" y="1255857"/>
                </a:lnTo>
                <a:lnTo>
                  <a:pt x="5795187" y="1259279"/>
                </a:lnTo>
                <a:lnTo>
                  <a:pt x="5781711" y="1257135"/>
                </a:lnTo>
                <a:close/>
                <a:moveTo>
                  <a:pt x="5288022" y="1234376"/>
                </a:moveTo>
                <a:lnTo>
                  <a:pt x="5289167" y="1250252"/>
                </a:lnTo>
                <a:lnTo>
                  <a:pt x="5268330" y="1253546"/>
                </a:lnTo>
                <a:lnTo>
                  <a:pt x="5289572" y="1250249"/>
                </a:lnTo>
                <a:lnTo>
                  <a:pt x="5288022" y="1234376"/>
                </a:lnTo>
                <a:close/>
                <a:moveTo>
                  <a:pt x="5288031" y="1234372"/>
                </a:moveTo>
                <a:lnTo>
                  <a:pt x="5288025" y="1234374"/>
                </a:lnTo>
                <a:lnTo>
                  <a:pt x="5288396" y="1234618"/>
                </a:lnTo>
                <a:close/>
                <a:moveTo>
                  <a:pt x="6047827" y="1234331"/>
                </a:moveTo>
                <a:lnTo>
                  <a:pt x="6047776" y="1234365"/>
                </a:lnTo>
                <a:lnTo>
                  <a:pt x="6047776" y="1234365"/>
                </a:lnTo>
                <a:close/>
                <a:moveTo>
                  <a:pt x="5151505" y="1233275"/>
                </a:moveTo>
                <a:lnTo>
                  <a:pt x="5149615" y="1244270"/>
                </a:lnTo>
                <a:lnTo>
                  <a:pt x="5149659" y="1244416"/>
                </a:lnTo>
                <a:close/>
                <a:moveTo>
                  <a:pt x="6282436" y="1229010"/>
                </a:moveTo>
                <a:lnTo>
                  <a:pt x="6294637" y="1255847"/>
                </a:lnTo>
                <a:lnTo>
                  <a:pt x="6306343" y="1256164"/>
                </a:lnTo>
                <a:lnTo>
                  <a:pt x="6295007" y="1255853"/>
                </a:lnTo>
                <a:close/>
                <a:moveTo>
                  <a:pt x="5992356" y="1227001"/>
                </a:moveTo>
                <a:lnTo>
                  <a:pt x="6015499" y="1253252"/>
                </a:lnTo>
                <a:lnTo>
                  <a:pt x="6026278" y="1251721"/>
                </a:lnTo>
                <a:lnTo>
                  <a:pt x="6015499" y="1252843"/>
                </a:lnTo>
                <a:close/>
                <a:moveTo>
                  <a:pt x="6376533" y="1226128"/>
                </a:moveTo>
                <a:lnTo>
                  <a:pt x="6351172" y="1248554"/>
                </a:lnTo>
                <a:lnTo>
                  <a:pt x="6350433" y="1252811"/>
                </a:lnTo>
                <a:lnTo>
                  <a:pt x="6351172" y="1248962"/>
                </a:lnTo>
                <a:close/>
                <a:moveTo>
                  <a:pt x="6397697" y="1222368"/>
                </a:moveTo>
                <a:lnTo>
                  <a:pt x="6382674" y="1244259"/>
                </a:lnTo>
                <a:lnTo>
                  <a:pt x="6382880" y="1244374"/>
                </a:lnTo>
                <a:lnTo>
                  <a:pt x="6397701" y="1222370"/>
                </a:lnTo>
                <a:close/>
                <a:moveTo>
                  <a:pt x="5973956" y="1217629"/>
                </a:moveTo>
                <a:lnTo>
                  <a:pt x="5973721" y="1217690"/>
                </a:lnTo>
                <a:lnTo>
                  <a:pt x="5991507" y="1226388"/>
                </a:lnTo>
                <a:close/>
                <a:moveTo>
                  <a:pt x="6616867" y="1216767"/>
                </a:moveTo>
                <a:lnTo>
                  <a:pt x="6616866" y="1216775"/>
                </a:lnTo>
                <a:lnTo>
                  <a:pt x="6616867" y="1216768"/>
                </a:lnTo>
                <a:close/>
                <a:moveTo>
                  <a:pt x="7827247" y="1215143"/>
                </a:moveTo>
                <a:lnTo>
                  <a:pt x="7798040" y="1228355"/>
                </a:lnTo>
                <a:lnTo>
                  <a:pt x="7811108" y="1245955"/>
                </a:lnTo>
                <a:lnTo>
                  <a:pt x="7811113" y="1245955"/>
                </a:lnTo>
                <a:lnTo>
                  <a:pt x="7798411" y="1228349"/>
                </a:lnTo>
                <a:close/>
                <a:moveTo>
                  <a:pt x="6599929" y="1211612"/>
                </a:moveTo>
                <a:lnTo>
                  <a:pt x="6616865" y="1216763"/>
                </a:lnTo>
                <a:lnTo>
                  <a:pt x="6616664" y="1216293"/>
                </a:lnTo>
                <a:close/>
                <a:moveTo>
                  <a:pt x="6082007" y="1203026"/>
                </a:moveTo>
                <a:lnTo>
                  <a:pt x="6081976" y="1203063"/>
                </a:lnTo>
                <a:lnTo>
                  <a:pt x="6082007" y="1203027"/>
                </a:lnTo>
                <a:lnTo>
                  <a:pt x="6119304" y="1221047"/>
                </a:lnTo>
                <a:lnTo>
                  <a:pt x="6128535" y="1247269"/>
                </a:lnTo>
                <a:lnTo>
                  <a:pt x="6139687" y="1254117"/>
                </a:lnTo>
                <a:lnTo>
                  <a:pt x="6140627" y="1254055"/>
                </a:lnTo>
                <a:lnTo>
                  <a:pt x="6139687" y="1254116"/>
                </a:lnTo>
                <a:lnTo>
                  <a:pt x="6128535" y="1247269"/>
                </a:lnTo>
                <a:lnTo>
                  <a:pt x="6119304" y="1220632"/>
                </a:lnTo>
                <a:close/>
                <a:moveTo>
                  <a:pt x="6398634" y="1202404"/>
                </a:moveTo>
                <a:lnTo>
                  <a:pt x="6390389" y="1204762"/>
                </a:lnTo>
                <a:lnTo>
                  <a:pt x="6389211" y="1219353"/>
                </a:lnTo>
                <a:lnTo>
                  <a:pt x="6390390" y="1204762"/>
                </a:lnTo>
                <a:close/>
                <a:moveTo>
                  <a:pt x="4874284" y="1195313"/>
                </a:moveTo>
                <a:lnTo>
                  <a:pt x="4879304" y="1223190"/>
                </a:lnTo>
                <a:lnTo>
                  <a:pt x="4872363" y="1248961"/>
                </a:lnTo>
                <a:lnTo>
                  <a:pt x="4860841" y="1242528"/>
                </a:lnTo>
                <a:lnTo>
                  <a:pt x="4853934" y="1219767"/>
                </a:lnTo>
                <a:lnTo>
                  <a:pt x="4858920" y="1207314"/>
                </a:lnTo>
                <a:close/>
                <a:moveTo>
                  <a:pt x="5132511" y="1191786"/>
                </a:moveTo>
                <a:lnTo>
                  <a:pt x="5132668" y="1191857"/>
                </a:lnTo>
                <a:lnTo>
                  <a:pt x="5142303" y="1198327"/>
                </a:lnTo>
                <a:lnTo>
                  <a:pt x="5142304" y="1198324"/>
                </a:lnTo>
                <a:lnTo>
                  <a:pt x="5132668" y="1191853"/>
                </a:lnTo>
                <a:close/>
                <a:moveTo>
                  <a:pt x="6622626" y="1189301"/>
                </a:moveTo>
                <a:lnTo>
                  <a:pt x="6608780" y="1197878"/>
                </a:lnTo>
                <a:lnTo>
                  <a:pt x="6608782" y="1197881"/>
                </a:lnTo>
                <a:lnTo>
                  <a:pt x="6622628" y="1189303"/>
                </a:lnTo>
                <a:close/>
                <a:moveTo>
                  <a:pt x="5206113" y="1188021"/>
                </a:moveTo>
                <a:lnTo>
                  <a:pt x="5198030" y="1198324"/>
                </a:lnTo>
                <a:lnTo>
                  <a:pt x="5194593" y="1209046"/>
                </a:lnTo>
                <a:lnTo>
                  <a:pt x="5194596" y="1209050"/>
                </a:lnTo>
                <a:lnTo>
                  <a:pt x="5198030" y="1198333"/>
                </a:lnTo>
                <a:lnTo>
                  <a:pt x="5206117" y="1188025"/>
                </a:lnTo>
                <a:close/>
                <a:moveTo>
                  <a:pt x="5152681" y="1185871"/>
                </a:moveTo>
                <a:lnTo>
                  <a:pt x="5148436" y="1188016"/>
                </a:lnTo>
                <a:lnTo>
                  <a:pt x="5146145" y="1198738"/>
                </a:lnTo>
                <a:lnTo>
                  <a:pt x="5140386" y="1201747"/>
                </a:lnTo>
                <a:lnTo>
                  <a:pt x="5140383" y="1201750"/>
                </a:lnTo>
                <a:lnTo>
                  <a:pt x="5136542" y="1209049"/>
                </a:lnTo>
                <a:lnTo>
                  <a:pt x="5130377" y="1211608"/>
                </a:lnTo>
                <a:lnTo>
                  <a:pt x="5128456" y="1205174"/>
                </a:lnTo>
                <a:lnTo>
                  <a:pt x="5118854" y="1221916"/>
                </a:lnTo>
                <a:lnTo>
                  <a:pt x="5118855" y="1221921"/>
                </a:lnTo>
                <a:lnTo>
                  <a:pt x="5128457" y="1205181"/>
                </a:lnTo>
                <a:lnTo>
                  <a:pt x="5130377" y="1211615"/>
                </a:lnTo>
                <a:lnTo>
                  <a:pt x="5136543" y="1209056"/>
                </a:lnTo>
                <a:lnTo>
                  <a:pt x="5142675" y="1217634"/>
                </a:lnTo>
                <a:lnTo>
                  <a:pt x="5149211" y="1220643"/>
                </a:lnTo>
                <a:lnTo>
                  <a:pt x="5151535" y="1233093"/>
                </a:lnTo>
                <a:lnTo>
                  <a:pt x="5151536" y="1233090"/>
                </a:lnTo>
                <a:lnTo>
                  <a:pt x="5154972" y="1233090"/>
                </a:lnTo>
                <a:lnTo>
                  <a:pt x="5155377" y="1226656"/>
                </a:lnTo>
                <a:lnTo>
                  <a:pt x="5169224" y="1221502"/>
                </a:lnTo>
                <a:lnTo>
                  <a:pt x="5174581" y="1220223"/>
                </a:lnTo>
                <a:lnTo>
                  <a:pt x="5182667" y="1218041"/>
                </a:lnTo>
                <a:lnTo>
                  <a:pt x="5194190" y="1217627"/>
                </a:lnTo>
                <a:lnTo>
                  <a:pt x="5194193" y="1217630"/>
                </a:lnTo>
                <a:lnTo>
                  <a:pt x="5197660" y="1212931"/>
                </a:lnTo>
                <a:lnTo>
                  <a:pt x="5197656" y="1212926"/>
                </a:lnTo>
                <a:lnTo>
                  <a:pt x="5194189" y="1217624"/>
                </a:lnTo>
                <a:lnTo>
                  <a:pt x="5182667" y="1218038"/>
                </a:lnTo>
                <a:lnTo>
                  <a:pt x="5174580" y="1220220"/>
                </a:lnTo>
                <a:lnTo>
                  <a:pt x="5173435" y="1217624"/>
                </a:lnTo>
                <a:lnTo>
                  <a:pt x="5175760" y="1213749"/>
                </a:lnTo>
                <a:lnTo>
                  <a:pt x="5178421" y="1206037"/>
                </a:lnTo>
                <a:lnTo>
                  <a:pt x="5174580" y="1206037"/>
                </a:lnTo>
                <a:lnTo>
                  <a:pt x="5169223" y="1200018"/>
                </a:lnTo>
                <a:lnTo>
                  <a:pt x="5165349" y="1198324"/>
                </a:lnTo>
                <a:lnTo>
                  <a:pt x="5161508" y="1193170"/>
                </a:lnTo>
                <a:lnTo>
                  <a:pt x="5156522" y="1191025"/>
                </a:lnTo>
                <a:close/>
                <a:moveTo>
                  <a:pt x="6458835" y="1185430"/>
                </a:moveTo>
                <a:lnTo>
                  <a:pt x="6497665" y="1199608"/>
                </a:lnTo>
                <a:lnTo>
                  <a:pt x="6505347" y="1195733"/>
                </a:lnTo>
                <a:lnTo>
                  <a:pt x="6505346" y="1195733"/>
                </a:lnTo>
                <a:lnTo>
                  <a:pt x="6497664" y="1199157"/>
                </a:lnTo>
                <a:close/>
                <a:moveTo>
                  <a:pt x="6458817" y="1185425"/>
                </a:moveTo>
                <a:lnTo>
                  <a:pt x="6446890" y="1192309"/>
                </a:lnTo>
                <a:lnTo>
                  <a:pt x="6449215" y="1211609"/>
                </a:lnTo>
                <a:lnTo>
                  <a:pt x="6449216" y="1211609"/>
                </a:lnTo>
                <a:lnTo>
                  <a:pt x="6446891" y="1192309"/>
                </a:lnTo>
                <a:lnTo>
                  <a:pt x="6458818" y="1185425"/>
                </a:lnTo>
                <a:close/>
                <a:moveTo>
                  <a:pt x="4597496" y="1181163"/>
                </a:moveTo>
                <a:lnTo>
                  <a:pt x="4606703" y="1193995"/>
                </a:lnTo>
                <a:lnTo>
                  <a:pt x="4651715" y="1208932"/>
                </a:lnTo>
                <a:lnTo>
                  <a:pt x="4607073" y="1193996"/>
                </a:lnTo>
                <a:close/>
                <a:moveTo>
                  <a:pt x="5118718" y="1176469"/>
                </a:moveTo>
                <a:lnTo>
                  <a:pt x="5113066" y="1177716"/>
                </a:lnTo>
                <a:lnTo>
                  <a:pt x="5113428" y="1178014"/>
                </a:lnTo>
                <a:close/>
                <a:moveTo>
                  <a:pt x="6227434" y="1171127"/>
                </a:moveTo>
                <a:lnTo>
                  <a:pt x="6263101" y="1195313"/>
                </a:lnTo>
                <a:lnTo>
                  <a:pt x="6270312" y="1227894"/>
                </a:lnTo>
                <a:lnTo>
                  <a:pt x="6263101" y="1194867"/>
                </a:lnTo>
                <a:close/>
                <a:moveTo>
                  <a:pt x="6226423" y="1170862"/>
                </a:moveTo>
                <a:lnTo>
                  <a:pt x="6185811" y="1173423"/>
                </a:lnTo>
                <a:lnTo>
                  <a:pt x="6158910" y="1178504"/>
                </a:lnTo>
                <a:lnTo>
                  <a:pt x="6185812" y="1173831"/>
                </a:lnTo>
                <a:close/>
                <a:moveTo>
                  <a:pt x="7371631" y="1170827"/>
                </a:moveTo>
                <a:lnTo>
                  <a:pt x="7359303" y="1181547"/>
                </a:lnTo>
                <a:lnTo>
                  <a:pt x="7350476" y="1199155"/>
                </a:lnTo>
                <a:lnTo>
                  <a:pt x="7326622" y="1211194"/>
                </a:lnTo>
                <a:lnTo>
                  <a:pt x="7290875" y="1212059"/>
                </a:lnTo>
                <a:lnTo>
                  <a:pt x="7263804" y="1221448"/>
                </a:lnTo>
                <a:lnTo>
                  <a:pt x="7290875" y="1212478"/>
                </a:lnTo>
                <a:lnTo>
                  <a:pt x="7326622" y="1211200"/>
                </a:lnTo>
                <a:lnTo>
                  <a:pt x="7350476" y="1199610"/>
                </a:lnTo>
                <a:lnTo>
                  <a:pt x="7359303" y="1181554"/>
                </a:lnTo>
                <a:lnTo>
                  <a:pt x="7371634" y="1170831"/>
                </a:lnTo>
                <a:close/>
                <a:moveTo>
                  <a:pt x="2781474" y="1155369"/>
                </a:moveTo>
                <a:lnTo>
                  <a:pt x="2772242" y="1159657"/>
                </a:lnTo>
                <a:lnTo>
                  <a:pt x="2763381" y="1166957"/>
                </a:lnTo>
                <a:lnTo>
                  <a:pt x="2754554" y="1160975"/>
                </a:lnTo>
                <a:lnTo>
                  <a:pt x="2732620" y="1165678"/>
                </a:lnTo>
                <a:lnTo>
                  <a:pt x="2713786" y="1170418"/>
                </a:lnTo>
                <a:lnTo>
                  <a:pt x="2704555" y="1174256"/>
                </a:lnTo>
                <a:lnTo>
                  <a:pt x="2693403" y="1185429"/>
                </a:lnTo>
                <a:lnTo>
                  <a:pt x="2702264" y="1188439"/>
                </a:lnTo>
                <a:lnTo>
                  <a:pt x="2710350" y="1187160"/>
                </a:lnTo>
                <a:lnTo>
                  <a:pt x="2711865" y="1186295"/>
                </a:lnTo>
                <a:lnTo>
                  <a:pt x="2711867" y="1186284"/>
                </a:lnTo>
                <a:lnTo>
                  <a:pt x="2724164" y="1182860"/>
                </a:lnTo>
                <a:lnTo>
                  <a:pt x="2743402" y="1183725"/>
                </a:lnTo>
                <a:lnTo>
                  <a:pt x="2762236" y="1186284"/>
                </a:lnTo>
                <a:lnTo>
                  <a:pt x="2784170" y="1175561"/>
                </a:lnTo>
                <a:lnTo>
                  <a:pt x="2787236" y="1162657"/>
                </a:lnTo>
                <a:lnTo>
                  <a:pt x="2786092" y="1157963"/>
                </a:lnTo>
                <a:lnTo>
                  <a:pt x="2786089" y="1157965"/>
                </a:lnTo>
                <a:lnTo>
                  <a:pt x="2785685" y="1157514"/>
                </a:lnTo>
                <a:close/>
                <a:moveTo>
                  <a:pt x="5194593" y="1154495"/>
                </a:moveTo>
                <a:lnTo>
                  <a:pt x="5189203" y="1161794"/>
                </a:lnTo>
                <a:lnTo>
                  <a:pt x="5192653" y="1174172"/>
                </a:lnTo>
                <a:lnTo>
                  <a:pt x="5189574" y="1161803"/>
                </a:lnTo>
                <a:lnTo>
                  <a:pt x="5194594" y="1154504"/>
                </a:lnTo>
                <a:lnTo>
                  <a:pt x="5203421" y="1168273"/>
                </a:lnTo>
                <a:lnTo>
                  <a:pt x="5212653" y="1165677"/>
                </a:lnTo>
                <a:lnTo>
                  <a:pt x="5231891" y="1170832"/>
                </a:lnTo>
                <a:lnTo>
                  <a:pt x="5267638" y="1172562"/>
                </a:lnTo>
                <a:lnTo>
                  <a:pt x="5278790" y="1163985"/>
                </a:lnTo>
                <a:lnTo>
                  <a:pt x="5281011" y="1163400"/>
                </a:lnTo>
                <a:lnTo>
                  <a:pt x="5278790" y="1163977"/>
                </a:lnTo>
                <a:lnTo>
                  <a:pt x="5267638" y="1172554"/>
                </a:lnTo>
                <a:lnTo>
                  <a:pt x="5231891" y="1170824"/>
                </a:lnTo>
                <a:lnTo>
                  <a:pt x="5212653" y="1165670"/>
                </a:lnTo>
                <a:lnTo>
                  <a:pt x="5203422" y="1168266"/>
                </a:lnTo>
                <a:lnTo>
                  <a:pt x="5194594" y="1154497"/>
                </a:lnTo>
                <a:close/>
                <a:moveTo>
                  <a:pt x="5108075" y="1148515"/>
                </a:moveTo>
                <a:lnTo>
                  <a:pt x="5108073" y="1148523"/>
                </a:lnTo>
                <a:lnTo>
                  <a:pt x="5121144" y="1160974"/>
                </a:lnTo>
                <a:lnTo>
                  <a:pt x="5121145" y="1160966"/>
                </a:lnTo>
                <a:close/>
                <a:moveTo>
                  <a:pt x="5188453" y="1139497"/>
                </a:moveTo>
                <a:lnTo>
                  <a:pt x="5194964" y="1142908"/>
                </a:lnTo>
                <a:lnTo>
                  <a:pt x="5189978" y="1148927"/>
                </a:lnTo>
                <a:lnTo>
                  <a:pt x="5189979" y="1148928"/>
                </a:lnTo>
                <a:lnTo>
                  <a:pt x="5195369" y="1142909"/>
                </a:lnTo>
                <a:close/>
                <a:moveTo>
                  <a:pt x="7816507" y="1130046"/>
                </a:moveTo>
                <a:lnTo>
                  <a:pt x="7816503" y="1130050"/>
                </a:lnTo>
                <a:lnTo>
                  <a:pt x="7839178" y="1158829"/>
                </a:lnTo>
                <a:lnTo>
                  <a:pt x="7857234" y="1197875"/>
                </a:lnTo>
                <a:lnTo>
                  <a:pt x="7857237" y="1197874"/>
                </a:lnTo>
                <a:lnTo>
                  <a:pt x="7839178" y="1158371"/>
                </a:lnTo>
                <a:close/>
                <a:moveTo>
                  <a:pt x="5997812" y="1129180"/>
                </a:moveTo>
                <a:lnTo>
                  <a:pt x="5997810" y="1129181"/>
                </a:lnTo>
                <a:lnTo>
                  <a:pt x="6027793" y="1251553"/>
                </a:lnTo>
                <a:lnTo>
                  <a:pt x="6027796" y="1251552"/>
                </a:lnTo>
                <a:close/>
                <a:moveTo>
                  <a:pt x="5092709" y="1126172"/>
                </a:moveTo>
                <a:lnTo>
                  <a:pt x="5076089" y="1127020"/>
                </a:lnTo>
                <a:lnTo>
                  <a:pt x="5076166" y="1127041"/>
                </a:lnTo>
                <a:lnTo>
                  <a:pt x="5092709" y="1126626"/>
                </a:lnTo>
                <a:lnTo>
                  <a:pt x="5104232" y="1133926"/>
                </a:lnTo>
                <a:lnTo>
                  <a:pt x="5113056" y="1133926"/>
                </a:lnTo>
                <a:lnTo>
                  <a:pt x="5113059" y="1133916"/>
                </a:lnTo>
                <a:lnTo>
                  <a:pt x="5104237" y="1133916"/>
                </a:lnTo>
                <a:lnTo>
                  <a:pt x="5104232" y="1133924"/>
                </a:lnTo>
                <a:close/>
                <a:moveTo>
                  <a:pt x="5163429" y="1123157"/>
                </a:moveTo>
                <a:lnTo>
                  <a:pt x="5166899" y="1136475"/>
                </a:lnTo>
                <a:lnTo>
                  <a:pt x="5166899" y="1136475"/>
                </a:lnTo>
                <a:lnTo>
                  <a:pt x="5163429" y="1123157"/>
                </a:lnTo>
                <a:close/>
                <a:moveTo>
                  <a:pt x="5054638" y="1121469"/>
                </a:moveTo>
                <a:lnTo>
                  <a:pt x="5043856" y="1122334"/>
                </a:lnTo>
                <a:lnTo>
                  <a:pt x="5038870" y="1129182"/>
                </a:lnTo>
                <a:lnTo>
                  <a:pt x="5038765" y="1129094"/>
                </a:lnTo>
                <a:lnTo>
                  <a:pt x="5038870" y="1129185"/>
                </a:lnTo>
                <a:lnTo>
                  <a:pt x="5043856" y="1122338"/>
                </a:lnTo>
                <a:lnTo>
                  <a:pt x="5054732" y="1121494"/>
                </a:lnTo>
                <a:close/>
                <a:moveTo>
                  <a:pt x="5029638" y="1121469"/>
                </a:moveTo>
                <a:lnTo>
                  <a:pt x="5025393" y="1135202"/>
                </a:lnTo>
                <a:lnTo>
                  <a:pt x="5025394" y="1135202"/>
                </a:lnTo>
                <a:lnTo>
                  <a:pt x="5029929" y="1121711"/>
                </a:lnTo>
                <a:close/>
                <a:moveTo>
                  <a:pt x="4815455" y="1118454"/>
                </a:moveTo>
                <a:lnTo>
                  <a:pt x="4807405" y="1127894"/>
                </a:lnTo>
                <a:lnTo>
                  <a:pt x="4807407" y="1127900"/>
                </a:lnTo>
                <a:lnTo>
                  <a:pt x="4815458" y="1118459"/>
                </a:lnTo>
                <a:close/>
                <a:moveTo>
                  <a:pt x="5104189" y="1111943"/>
                </a:moveTo>
                <a:lnTo>
                  <a:pt x="5104232" y="1112025"/>
                </a:lnTo>
                <a:lnTo>
                  <a:pt x="5104326" y="1112130"/>
                </a:lnTo>
                <a:lnTo>
                  <a:pt x="5104232" y="1112020"/>
                </a:lnTo>
                <a:close/>
                <a:moveTo>
                  <a:pt x="6633747" y="1111186"/>
                </a:moveTo>
                <a:lnTo>
                  <a:pt x="6624144" y="1118872"/>
                </a:lnTo>
                <a:lnTo>
                  <a:pt x="6580715" y="1131777"/>
                </a:lnTo>
                <a:lnTo>
                  <a:pt x="6580717" y="1131780"/>
                </a:lnTo>
                <a:lnTo>
                  <a:pt x="6624144" y="1118875"/>
                </a:lnTo>
                <a:lnTo>
                  <a:pt x="6633780" y="1111576"/>
                </a:lnTo>
                <a:close/>
                <a:moveTo>
                  <a:pt x="8069496" y="1110708"/>
                </a:moveTo>
                <a:lnTo>
                  <a:pt x="8119461" y="1145057"/>
                </a:lnTo>
                <a:lnTo>
                  <a:pt x="8144865" y="1156230"/>
                </a:lnTo>
                <a:lnTo>
                  <a:pt x="8166394" y="1163529"/>
                </a:lnTo>
                <a:lnTo>
                  <a:pt x="8174447" y="1149383"/>
                </a:lnTo>
                <a:lnTo>
                  <a:pt x="8203287" y="1186290"/>
                </a:lnTo>
                <a:lnTo>
                  <a:pt x="8172526" y="1195733"/>
                </a:lnTo>
                <a:lnTo>
                  <a:pt x="8170606" y="1228351"/>
                </a:lnTo>
                <a:lnTo>
                  <a:pt x="8118720" y="1205628"/>
                </a:lnTo>
                <a:lnTo>
                  <a:pt x="8126402" y="1242120"/>
                </a:lnTo>
                <a:lnTo>
                  <a:pt x="8099111" y="1242120"/>
                </a:lnTo>
                <a:lnTo>
                  <a:pt x="8077178" y="1209465"/>
                </a:lnTo>
                <a:lnTo>
                  <a:pt x="8074112" y="1184145"/>
                </a:lnTo>
                <a:lnTo>
                  <a:pt x="8099111" y="1182415"/>
                </a:lnTo>
                <a:lnTo>
                  <a:pt x="8078324" y="1136479"/>
                </a:lnTo>
                <a:close/>
                <a:moveTo>
                  <a:pt x="5144591" y="1106080"/>
                </a:moveTo>
                <a:lnTo>
                  <a:pt x="5148065" y="1115030"/>
                </a:lnTo>
                <a:lnTo>
                  <a:pt x="5148066" y="1115030"/>
                </a:lnTo>
                <a:close/>
                <a:moveTo>
                  <a:pt x="5013128" y="1105121"/>
                </a:moveTo>
                <a:lnTo>
                  <a:pt x="5013095" y="1105134"/>
                </a:lnTo>
                <a:lnTo>
                  <a:pt x="5013858" y="1114024"/>
                </a:lnTo>
                <a:close/>
                <a:moveTo>
                  <a:pt x="5319158" y="1097752"/>
                </a:moveTo>
                <a:lnTo>
                  <a:pt x="5319153" y="1097838"/>
                </a:lnTo>
                <a:lnTo>
                  <a:pt x="5319153" y="1097838"/>
                </a:lnTo>
                <a:close/>
                <a:moveTo>
                  <a:pt x="4808920" y="1096564"/>
                </a:moveTo>
                <a:lnTo>
                  <a:pt x="4807776" y="1105585"/>
                </a:lnTo>
                <a:lnTo>
                  <a:pt x="4807777" y="1105587"/>
                </a:lnTo>
                <a:lnTo>
                  <a:pt x="4808921" y="1096566"/>
                </a:lnTo>
                <a:close/>
                <a:moveTo>
                  <a:pt x="4973508" y="1095279"/>
                </a:moveTo>
                <a:lnTo>
                  <a:pt x="4973507" y="1095283"/>
                </a:lnTo>
                <a:lnTo>
                  <a:pt x="4980412" y="1109876"/>
                </a:lnTo>
                <a:lnTo>
                  <a:pt x="4980414" y="1109875"/>
                </a:lnTo>
                <a:close/>
                <a:moveTo>
                  <a:pt x="5023025" y="1088252"/>
                </a:moveTo>
                <a:lnTo>
                  <a:pt x="5022731" y="1088393"/>
                </a:lnTo>
                <a:lnTo>
                  <a:pt x="5021181" y="1101711"/>
                </a:lnTo>
                <a:lnTo>
                  <a:pt x="5021059" y="1101763"/>
                </a:lnTo>
                <a:lnTo>
                  <a:pt x="5021182" y="1101717"/>
                </a:lnTo>
                <a:lnTo>
                  <a:pt x="5022731" y="1088399"/>
                </a:lnTo>
                <a:close/>
                <a:moveTo>
                  <a:pt x="5338733" y="1087043"/>
                </a:moveTo>
                <a:lnTo>
                  <a:pt x="5338761" y="1087116"/>
                </a:lnTo>
                <a:lnTo>
                  <a:pt x="5338762" y="1087113"/>
                </a:lnTo>
                <a:close/>
                <a:moveTo>
                  <a:pt x="5341488" y="1078594"/>
                </a:moveTo>
                <a:lnTo>
                  <a:pt x="5344153" y="1083652"/>
                </a:lnTo>
                <a:lnTo>
                  <a:pt x="5357436" y="1084438"/>
                </a:lnTo>
                <a:lnTo>
                  <a:pt x="5344153" y="1083243"/>
                </a:lnTo>
                <a:close/>
                <a:moveTo>
                  <a:pt x="5341400" y="1078570"/>
                </a:moveTo>
                <a:lnTo>
                  <a:pt x="5336471" y="1081099"/>
                </a:lnTo>
                <a:lnTo>
                  <a:pt x="5336598" y="1081432"/>
                </a:lnTo>
                <a:close/>
                <a:moveTo>
                  <a:pt x="5359551" y="1078536"/>
                </a:moveTo>
                <a:lnTo>
                  <a:pt x="5359550" y="1078541"/>
                </a:lnTo>
                <a:lnTo>
                  <a:pt x="5364166" y="1081964"/>
                </a:lnTo>
                <a:lnTo>
                  <a:pt x="5358428" y="1084497"/>
                </a:lnTo>
                <a:lnTo>
                  <a:pt x="5358775" y="1084517"/>
                </a:lnTo>
                <a:lnTo>
                  <a:pt x="5364536" y="1081959"/>
                </a:lnTo>
                <a:close/>
                <a:moveTo>
                  <a:pt x="2625749" y="1077681"/>
                </a:moveTo>
                <a:lnTo>
                  <a:pt x="2619588" y="1082380"/>
                </a:lnTo>
                <a:lnTo>
                  <a:pt x="2626525" y="1095690"/>
                </a:lnTo>
                <a:lnTo>
                  <a:pt x="2604221" y="1098249"/>
                </a:lnTo>
                <a:lnTo>
                  <a:pt x="2603446" y="1098249"/>
                </a:lnTo>
                <a:lnTo>
                  <a:pt x="2585757" y="1094825"/>
                </a:lnTo>
                <a:lnTo>
                  <a:pt x="2564599" y="1101710"/>
                </a:lnTo>
                <a:lnTo>
                  <a:pt x="2546911" y="1104268"/>
                </a:lnTo>
                <a:lnTo>
                  <a:pt x="2524236" y="1125750"/>
                </a:lnTo>
                <a:lnTo>
                  <a:pt x="2510388" y="1138204"/>
                </a:lnTo>
                <a:lnTo>
                  <a:pt x="2512309" y="1142078"/>
                </a:lnTo>
                <a:lnTo>
                  <a:pt x="2538083" y="1120596"/>
                </a:lnTo>
                <a:lnTo>
                  <a:pt x="2541554" y="1120596"/>
                </a:lnTo>
                <a:lnTo>
                  <a:pt x="2519620" y="1145502"/>
                </a:lnTo>
                <a:lnTo>
                  <a:pt x="2505402" y="1168676"/>
                </a:lnTo>
                <a:lnTo>
                  <a:pt x="2493475" y="1187563"/>
                </a:lnTo>
                <a:lnTo>
                  <a:pt x="2490780" y="1203439"/>
                </a:lnTo>
                <a:lnTo>
                  <a:pt x="2487343" y="1211603"/>
                </a:lnTo>
                <a:lnTo>
                  <a:pt x="2483873" y="1220218"/>
                </a:lnTo>
                <a:lnTo>
                  <a:pt x="2484243" y="1237788"/>
                </a:lnTo>
                <a:lnTo>
                  <a:pt x="2485793" y="1239970"/>
                </a:lnTo>
                <a:lnTo>
                  <a:pt x="2494621" y="1239970"/>
                </a:lnTo>
                <a:lnTo>
                  <a:pt x="2502336" y="1236508"/>
                </a:lnTo>
                <a:lnTo>
                  <a:pt x="2508872" y="1231355"/>
                </a:lnTo>
                <a:lnTo>
                  <a:pt x="2524607" y="1215478"/>
                </a:lnTo>
                <a:lnTo>
                  <a:pt x="2533468" y="1193996"/>
                </a:lnTo>
                <a:lnTo>
                  <a:pt x="2533097" y="1173417"/>
                </a:lnTo>
                <a:lnTo>
                  <a:pt x="2539229" y="1159647"/>
                </a:lnTo>
                <a:lnTo>
                  <a:pt x="2551526" y="1142906"/>
                </a:lnTo>
                <a:lnTo>
                  <a:pt x="2561904" y="1132183"/>
                </a:lnTo>
                <a:lnTo>
                  <a:pt x="2574235" y="1124019"/>
                </a:lnTo>
                <a:lnTo>
                  <a:pt x="2572314" y="1135607"/>
                </a:lnTo>
                <a:lnTo>
                  <a:pt x="2583062" y="1118865"/>
                </a:lnTo>
                <a:lnTo>
                  <a:pt x="2589598" y="1115442"/>
                </a:lnTo>
                <a:lnTo>
                  <a:pt x="2597684" y="1102575"/>
                </a:lnTo>
                <a:lnTo>
                  <a:pt x="2615743" y="1109874"/>
                </a:lnTo>
                <a:lnTo>
                  <a:pt x="2628445" y="1122740"/>
                </a:lnTo>
                <a:lnTo>
                  <a:pt x="2625346" y="1137752"/>
                </a:lnTo>
                <a:lnTo>
                  <a:pt x="2617664" y="1152800"/>
                </a:lnTo>
                <a:lnTo>
                  <a:pt x="2599201" y="1166118"/>
                </a:lnTo>
                <a:lnTo>
                  <a:pt x="2597684" y="1174244"/>
                </a:lnTo>
                <a:lnTo>
                  <a:pt x="2602300" y="1174697"/>
                </a:lnTo>
                <a:lnTo>
                  <a:pt x="2622684" y="1159647"/>
                </a:lnTo>
                <a:lnTo>
                  <a:pt x="2630366" y="1163522"/>
                </a:lnTo>
                <a:lnTo>
                  <a:pt x="2628041" y="1181995"/>
                </a:lnTo>
                <a:lnTo>
                  <a:pt x="2624604" y="1195727"/>
                </a:lnTo>
                <a:lnTo>
                  <a:pt x="2606916" y="1213747"/>
                </a:lnTo>
                <a:lnTo>
                  <a:pt x="2597280" y="1225786"/>
                </a:lnTo>
                <a:lnTo>
                  <a:pt x="2584208" y="1238653"/>
                </a:lnTo>
                <a:lnTo>
                  <a:pt x="2597280" y="1245538"/>
                </a:lnTo>
                <a:lnTo>
                  <a:pt x="2609207" y="1247268"/>
                </a:lnTo>
                <a:lnTo>
                  <a:pt x="2628445" y="1242114"/>
                </a:lnTo>
                <a:lnTo>
                  <a:pt x="2646504" y="1233085"/>
                </a:lnTo>
                <a:lnTo>
                  <a:pt x="2660352" y="1228796"/>
                </a:lnTo>
                <a:lnTo>
                  <a:pt x="2681881" y="1219353"/>
                </a:lnTo>
                <a:lnTo>
                  <a:pt x="2709946" y="1199150"/>
                </a:lnTo>
                <a:lnTo>
                  <a:pt x="2710349" y="1196152"/>
                </a:lnTo>
                <a:lnTo>
                  <a:pt x="2687641" y="1200477"/>
                </a:lnTo>
                <a:lnTo>
                  <a:pt x="2674198" y="1204767"/>
                </a:lnTo>
                <a:lnTo>
                  <a:pt x="2666112" y="1209470"/>
                </a:lnTo>
                <a:lnTo>
                  <a:pt x="2653815" y="1206460"/>
                </a:lnTo>
                <a:lnTo>
                  <a:pt x="2646133" y="1207776"/>
                </a:lnTo>
                <a:lnTo>
                  <a:pt x="2631881" y="1217220"/>
                </a:lnTo>
                <a:lnTo>
                  <a:pt x="2610352" y="1227941"/>
                </a:lnTo>
                <a:lnTo>
                  <a:pt x="2597280" y="1225797"/>
                </a:lnTo>
                <a:lnTo>
                  <a:pt x="2606915" y="1213759"/>
                </a:lnTo>
                <a:lnTo>
                  <a:pt x="2624974" y="1195737"/>
                </a:lnTo>
                <a:lnTo>
                  <a:pt x="2644583" y="1185015"/>
                </a:lnTo>
                <a:lnTo>
                  <a:pt x="2649974" y="1175986"/>
                </a:lnTo>
                <a:lnTo>
                  <a:pt x="2653815" y="1160109"/>
                </a:lnTo>
                <a:lnTo>
                  <a:pt x="2671874" y="1142089"/>
                </a:lnTo>
                <a:lnTo>
                  <a:pt x="2676119" y="1121021"/>
                </a:lnTo>
                <a:lnTo>
                  <a:pt x="2681105" y="1141637"/>
                </a:lnTo>
                <a:lnTo>
                  <a:pt x="2699198" y="1145927"/>
                </a:lnTo>
                <a:lnTo>
                  <a:pt x="2710720" y="1135204"/>
                </a:lnTo>
                <a:lnTo>
                  <a:pt x="2704184" y="1109884"/>
                </a:lnTo>
                <a:lnTo>
                  <a:pt x="2700343" y="1099125"/>
                </a:lnTo>
                <a:lnTo>
                  <a:pt x="2681105" y="1092691"/>
                </a:lnTo>
                <a:lnTo>
                  <a:pt x="2662642" y="1089268"/>
                </a:lnTo>
                <a:lnTo>
                  <a:pt x="2644583" y="1088816"/>
                </a:lnTo>
                <a:lnTo>
                  <a:pt x="2628040" y="1084979"/>
                </a:lnTo>
                <a:close/>
                <a:moveTo>
                  <a:pt x="5006961" y="1073797"/>
                </a:moveTo>
                <a:lnTo>
                  <a:pt x="5006559" y="1073805"/>
                </a:lnTo>
                <a:lnTo>
                  <a:pt x="5000036" y="1078171"/>
                </a:lnTo>
                <a:close/>
                <a:moveTo>
                  <a:pt x="5317249" y="1069146"/>
                </a:moveTo>
                <a:lnTo>
                  <a:pt x="5319911" y="1083563"/>
                </a:lnTo>
                <a:lnTo>
                  <a:pt x="5319928" y="1083243"/>
                </a:lnTo>
                <a:close/>
                <a:moveTo>
                  <a:pt x="7490062" y="1069059"/>
                </a:moveTo>
                <a:lnTo>
                  <a:pt x="7457381" y="1073385"/>
                </a:lnTo>
                <a:lnTo>
                  <a:pt x="7445824" y="1082828"/>
                </a:lnTo>
                <a:lnTo>
                  <a:pt x="7439288" y="1104724"/>
                </a:lnTo>
                <a:lnTo>
                  <a:pt x="7408932" y="1117590"/>
                </a:lnTo>
                <a:lnTo>
                  <a:pt x="7393939" y="1135613"/>
                </a:lnTo>
                <a:lnTo>
                  <a:pt x="7365839" y="1128312"/>
                </a:lnTo>
                <a:lnTo>
                  <a:pt x="7350476" y="1125754"/>
                </a:lnTo>
                <a:lnTo>
                  <a:pt x="7348556" y="1147199"/>
                </a:lnTo>
                <a:lnTo>
                  <a:pt x="7348556" y="1147199"/>
                </a:lnTo>
                <a:lnTo>
                  <a:pt x="7350476" y="1125760"/>
                </a:lnTo>
                <a:lnTo>
                  <a:pt x="7365840" y="1128771"/>
                </a:lnTo>
                <a:lnTo>
                  <a:pt x="7393939" y="1135620"/>
                </a:lnTo>
                <a:lnTo>
                  <a:pt x="7408932" y="1118010"/>
                </a:lnTo>
                <a:lnTo>
                  <a:pt x="7439288" y="1105143"/>
                </a:lnTo>
                <a:lnTo>
                  <a:pt x="7445824" y="1082834"/>
                </a:lnTo>
                <a:lnTo>
                  <a:pt x="7457381" y="1073391"/>
                </a:lnTo>
                <a:lnTo>
                  <a:pt x="7490062" y="1069065"/>
                </a:lnTo>
                <a:lnTo>
                  <a:pt x="7510816" y="1072939"/>
                </a:lnTo>
                <a:lnTo>
                  <a:pt x="7510689" y="1072499"/>
                </a:lnTo>
                <a:close/>
                <a:moveTo>
                  <a:pt x="4893892" y="1066507"/>
                </a:moveTo>
                <a:lnTo>
                  <a:pt x="4892376" y="1079822"/>
                </a:lnTo>
                <a:lnTo>
                  <a:pt x="4892377" y="1079821"/>
                </a:lnTo>
                <a:close/>
                <a:moveTo>
                  <a:pt x="5351037" y="1065073"/>
                </a:moveTo>
                <a:lnTo>
                  <a:pt x="5351093" y="1065222"/>
                </a:lnTo>
                <a:lnTo>
                  <a:pt x="5360694" y="1073385"/>
                </a:lnTo>
                <a:lnTo>
                  <a:pt x="5360695" y="1073381"/>
                </a:lnTo>
                <a:lnTo>
                  <a:pt x="5351093" y="1065218"/>
                </a:lnTo>
                <a:close/>
                <a:moveTo>
                  <a:pt x="4911204" y="1064791"/>
                </a:moveTo>
                <a:lnTo>
                  <a:pt x="4908564" y="1071131"/>
                </a:lnTo>
                <a:lnTo>
                  <a:pt x="4908919" y="1071243"/>
                </a:lnTo>
                <a:close/>
                <a:moveTo>
                  <a:pt x="3113676" y="1061353"/>
                </a:moveTo>
                <a:lnTo>
                  <a:pt x="3117147" y="1077681"/>
                </a:lnTo>
                <a:lnTo>
                  <a:pt x="3133285" y="1081969"/>
                </a:lnTo>
                <a:lnTo>
                  <a:pt x="3155960" y="1081518"/>
                </a:lnTo>
                <a:lnTo>
                  <a:pt x="3140192" y="1094836"/>
                </a:lnTo>
                <a:lnTo>
                  <a:pt x="3130994" y="1096980"/>
                </a:lnTo>
                <a:lnTo>
                  <a:pt x="3104074" y="1082835"/>
                </a:lnTo>
                <a:lnTo>
                  <a:pt x="3101749" y="1071661"/>
                </a:lnTo>
                <a:close/>
                <a:moveTo>
                  <a:pt x="4873139" y="1060713"/>
                </a:moveTo>
                <a:lnTo>
                  <a:pt x="4873139" y="1060713"/>
                </a:lnTo>
                <a:lnTo>
                  <a:pt x="4881224" y="1065227"/>
                </a:lnTo>
                <a:lnTo>
                  <a:pt x="4881225" y="1065227"/>
                </a:lnTo>
                <a:close/>
                <a:moveTo>
                  <a:pt x="3023313" y="1060484"/>
                </a:moveTo>
                <a:lnTo>
                  <a:pt x="3009872" y="1105999"/>
                </a:lnTo>
                <a:lnTo>
                  <a:pt x="3009874" y="1106002"/>
                </a:lnTo>
                <a:lnTo>
                  <a:pt x="3023315" y="1060487"/>
                </a:lnTo>
                <a:close/>
                <a:moveTo>
                  <a:pt x="4870445" y="1059200"/>
                </a:moveTo>
                <a:lnTo>
                  <a:pt x="4870443" y="1059208"/>
                </a:lnTo>
                <a:lnTo>
                  <a:pt x="4870449" y="1059211"/>
                </a:lnTo>
                <a:lnTo>
                  <a:pt x="4870449" y="1059210"/>
                </a:lnTo>
                <a:lnTo>
                  <a:pt x="4870444" y="1059208"/>
                </a:lnTo>
                <a:lnTo>
                  <a:pt x="4870446" y="1059202"/>
                </a:lnTo>
                <a:close/>
                <a:moveTo>
                  <a:pt x="7846910" y="1055460"/>
                </a:moveTo>
                <a:lnTo>
                  <a:pt x="7846860" y="1055784"/>
                </a:lnTo>
                <a:lnTo>
                  <a:pt x="7860337" y="1092277"/>
                </a:lnTo>
                <a:lnTo>
                  <a:pt x="7862960" y="1124016"/>
                </a:lnTo>
                <a:lnTo>
                  <a:pt x="7862998" y="1124022"/>
                </a:lnTo>
                <a:lnTo>
                  <a:pt x="7860337" y="1091818"/>
                </a:lnTo>
                <a:close/>
                <a:moveTo>
                  <a:pt x="4805484" y="1052765"/>
                </a:moveTo>
                <a:lnTo>
                  <a:pt x="4788571" y="1071650"/>
                </a:lnTo>
                <a:lnTo>
                  <a:pt x="4788571" y="1071660"/>
                </a:lnTo>
                <a:lnTo>
                  <a:pt x="4805485" y="1052775"/>
                </a:lnTo>
                <a:close/>
                <a:moveTo>
                  <a:pt x="6687990" y="1047617"/>
                </a:moveTo>
                <a:lnTo>
                  <a:pt x="6680308" y="1062627"/>
                </a:lnTo>
                <a:lnTo>
                  <a:pt x="6628760" y="1051906"/>
                </a:lnTo>
                <a:lnTo>
                  <a:pt x="6628760" y="1051909"/>
                </a:lnTo>
                <a:lnTo>
                  <a:pt x="6680309" y="1062631"/>
                </a:lnTo>
                <a:lnTo>
                  <a:pt x="6687991" y="1047620"/>
                </a:lnTo>
                <a:close/>
                <a:moveTo>
                  <a:pt x="5038073" y="1045962"/>
                </a:moveTo>
                <a:lnTo>
                  <a:pt x="5031559" y="1067371"/>
                </a:lnTo>
                <a:lnTo>
                  <a:pt x="5027397" y="1073273"/>
                </a:lnTo>
                <a:lnTo>
                  <a:pt x="5031929" y="1067363"/>
                </a:lnTo>
                <a:lnTo>
                  <a:pt x="5031931" y="1067363"/>
                </a:lnTo>
                <a:close/>
                <a:moveTo>
                  <a:pt x="5336471" y="1045466"/>
                </a:moveTo>
                <a:lnTo>
                  <a:pt x="5336471" y="1045471"/>
                </a:lnTo>
                <a:lnTo>
                  <a:pt x="5336573" y="1045533"/>
                </a:lnTo>
                <a:close/>
                <a:moveTo>
                  <a:pt x="5032704" y="1039043"/>
                </a:moveTo>
                <a:lnTo>
                  <a:pt x="5038094" y="1045889"/>
                </a:lnTo>
                <a:lnTo>
                  <a:pt x="5038094" y="1045887"/>
                </a:lnTo>
                <a:lnTo>
                  <a:pt x="5032706" y="1039043"/>
                </a:lnTo>
                <a:close/>
                <a:moveTo>
                  <a:pt x="5291913" y="1035242"/>
                </a:moveTo>
                <a:lnTo>
                  <a:pt x="5300724" y="1049344"/>
                </a:lnTo>
                <a:lnTo>
                  <a:pt x="5317141" y="1068948"/>
                </a:lnTo>
                <a:lnTo>
                  <a:pt x="5300724" y="1048895"/>
                </a:lnTo>
                <a:close/>
                <a:moveTo>
                  <a:pt x="4846623" y="1034715"/>
                </a:moveTo>
                <a:lnTo>
                  <a:pt x="4846623" y="1034716"/>
                </a:lnTo>
                <a:lnTo>
                  <a:pt x="4872767" y="1045024"/>
                </a:lnTo>
                <a:lnTo>
                  <a:pt x="4873542" y="1050630"/>
                </a:lnTo>
                <a:lnTo>
                  <a:pt x="4871886" y="1055214"/>
                </a:lnTo>
                <a:lnTo>
                  <a:pt x="4871887" y="1055214"/>
                </a:lnTo>
                <a:lnTo>
                  <a:pt x="4873543" y="1050630"/>
                </a:lnTo>
                <a:lnTo>
                  <a:pt x="4872768" y="1045025"/>
                </a:lnTo>
                <a:lnTo>
                  <a:pt x="4880080" y="1043331"/>
                </a:lnTo>
                <a:lnTo>
                  <a:pt x="4892377" y="1052323"/>
                </a:lnTo>
                <a:lnTo>
                  <a:pt x="4895073" y="1043745"/>
                </a:lnTo>
                <a:lnTo>
                  <a:pt x="4916197" y="1045476"/>
                </a:lnTo>
                <a:lnTo>
                  <a:pt x="4932740" y="1039043"/>
                </a:lnTo>
                <a:lnTo>
                  <a:pt x="4944263" y="1039871"/>
                </a:lnTo>
                <a:lnTo>
                  <a:pt x="4952349" y="1047169"/>
                </a:lnTo>
                <a:lnTo>
                  <a:pt x="4954265" y="1041200"/>
                </a:lnTo>
                <a:lnTo>
                  <a:pt x="4952349" y="1046754"/>
                </a:lnTo>
                <a:lnTo>
                  <a:pt x="4944263" y="1039870"/>
                </a:lnTo>
                <a:lnTo>
                  <a:pt x="4932740" y="1039042"/>
                </a:lnTo>
                <a:lnTo>
                  <a:pt x="4916198" y="1045475"/>
                </a:lnTo>
                <a:lnTo>
                  <a:pt x="4895073" y="1043744"/>
                </a:lnTo>
                <a:lnTo>
                  <a:pt x="4892377" y="1052322"/>
                </a:lnTo>
                <a:lnTo>
                  <a:pt x="4880080" y="1043331"/>
                </a:lnTo>
                <a:lnTo>
                  <a:pt x="4872768" y="1044610"/>
                </a:lnTo>
                <a:close/>
                <a:moveTo>
                  <a:pt x="5588698" y="1032497"/>
                </a:moveTo>
                <a:lnTo>
                  <a:pt x="5588689" y="1032562"/>
                </a:lnTo>
                <a:lnTo>
                  <a:pt x="5566385" y="1035158"/>
                </a:lnTo>
                <a:lnTo>
                  <a:pt x="5555637" y="1044187"/>
                </a:lnTo>
                <a:lnTo>
                  <a:pt x="5555638" y="1044189"/>
                </a:lnTo>
                <a:lnTo>
                  <a:pt x="5566385" y="1035160"/>
                </a:lnTo>
                <a:lnTo>
                  <a:pt x="5588689" y="1032564"/>
                </a:lnTo>
                <a:close/>
                <a:moveTo>
                  <a:pt x="4824603" y="1017375"/>
                </a:moveTo>
                <a:lnTo>
                  <a:pt x="4824319" y="1017964"/>
                </a:lnTo>
                <a:lnTo>
                  <a:pt x="4821623" y="1042042"/>
                </a:lnTo>
                <a:lnTo>
                  <a:pt x="4815458" y="1047610"/>
                </a:lnTo>
                <a:lnTo>
                  <a:pt x="4804306" y="1044186"/>
                </a:lnTo>
                <a:lnTo>
                  <a:pt x="4804307" y="1044197"/>
                </a:lnTo>
                <a:lnTo>
                  <a:pt x="4815458" y="1047620"/>
                </a:lnTo>
                <a:lnTo>
                  <a:pt x="4821623" y="1042052"/>
                </a:lnTo>
                <a:lnTo>
                  <a:pt x="4821624" y="1042052"/>
                </a:lnTo>
                <a:lnTo>
                  <a:pt x="4824319" y="1017974"/>
                </a:lnTo>
                <a:close/>
                <a:moveTo>
                  <a:pt x="5167304" y="1015407"/>
                </a:moveTo>
                <a:lnTo>
                  <a:pt x="5167303" y="1015407"/>
                </a:lnTo>
                <a:lnTo>
                  <a:pt x="5162432" y="1018328"/>
                </a:lnTo>
                <a:lnTo>
                  <a:pt x="5162688" y="1018424"/>
                </a:lnTo>
                <a:lnTo>
                  <a:pt x="5167303" y="1015414"/>
                </a:lnTo>
                <a:lnTo>
                  <a:pt x="5181117" y="1024443"/>
                </a:lnTo>
                <a:lnTo>
                  <a:pt x="5184215" y="1033017"/>
                </a:lnTo>
                <a:lnTo>
                  <a:pt x="5184217" y="1033016"/>
                </a:lnTo>
                <a:lnTo>
                  <a:pt x="5193449" y="1026131"/>
                </a:lnTo>
                <a:lnTo>
                  <a:pt x="5208812" y="1030006"/>
                </a:lnTo>
                <a:lnTo>
                  <a:pt x="5224209" y="1030006"/>
                </a:lnTo>
                <a:lnTo>
                  <a:pt x="5235732" y="1037719"/>
                </a:lnTo>
                <a:lnTo>
                  <a:pt x="5243414" y="1033016"/>
                </a:lnTo>
                <a:lnTo>
                  <a:pt x="5260732" y="1030006"/>
                </a:lnTo>
                <a:lnTo>
                  <a:pt x="5265347" y="1021842"/>
                </a:lnTo>
                <a:lnTo>
                  <a:pt x="5275320" y="1021842"/>
                </a:lnTo>
                <a:lnTo>
                  <a:pt x="5275322" y="1021843"/>
                </a:lnTo>
                <a:lnTo>
                  <a:pt x="5275378" y="1021789"/>
                </a:lnTo>
                <a:lnTo>
                  <a:pt x="5275320" y="1021840"/>
                </a:lnTo>
                <a:lnTo>
                  <a:pt x="5265347" y="1021840"/>
                </a:lnTo>
                <a:lnTo>
                  <a:pt x="5260731" y="1030004"/>
                </a:lnTo>
                <a:lnTo>
                  <a:pt x="5243414" y="1033013"/>
                </a:lnTo>
                <a:lnTo>
                  <a:pt x="5235732" y="1037716"/>
                </a:lnTo>
                <a:lnTo>
                  <a:pt x="5224209" y="1030004"/>
                </a:lnTo>
                <a:lnTo>
                  <a:pt x="5208812" y="1030004"/>
                </a:lnTo>
                <a:lnTo>
                  <a:pt x="5193448" y="1026129"/>
                </a:lnTo>
                <a:lnTo>
                  <a:pt x="5184217" y="1033013"/>
                </a:lnTo>
                <a:lnTo>
                  <a:pt x="5181117" y="1024436"/>
                </a:lnTo>
                <a:close/>
                <a:moveTo>
                  <a:pt x="5296108" y="1013676"/>
                </a:moveTo>
                <a:lnTo>
                  <a:pt x="5295932" y="1013715"/>
                </a:lnTo>
                <a:lnTo>
                  <a:pt x="5296108" y="1013681"/>
                </a:lnTo>
                <a:lnTo>
                  <a:pt x="5314942" y="1023989"/>
                </a:lnTo>
                <a:lnTo>
                  <a:pt x="5315046" y="1024003"/>
                </a:lnTo>
                <a:lnTo>
                  <a:pt x="5314942" y="1023984"/>
                </a:lnTo>
                <a:close/>
                <a:moveTo>
                  <a:pt x="7842649" y="1013264"/>
                </a:moveTo>
                <a:lnTo>
                  <a:pt x="7842266" y="1013373"/>
                </a:lnTo>
                <a:lnTo>
                  <a:pt x="7848779" y="1043328"/>
                </a:lnTo>
                <a:lnTo>
                  <a:pt x="7848780" y="1043324"/>
                </a:lnTo>
                <a:close/>
                <a:moveTo>
                  <a:pt x="2430384" y="1009594"/>
                </a:moveTo>
                <a:lnTo>
                  <a:pt x="2449642" y="1014126"/>
                </a:lnTo>
                <a:lnTo>
                  <a:pt x="2467194" y="1023926"/>
                </a:lnTo>
                <a:lnTo>
                  <a:pt x="2450046" y="1014138"/>
                </a:lnTo>
                <a:close/>
                <a:moveTo>
                  <a:pt x="5136138" y="1008523"/>
                </a:moveTo>
                <a:lnTo>
                  <a:pt x="5128456" y="1010667"/>
                </a:lnTo>
                <a:lnTo>
                  <a:pt x="5123470" y="1018417"/>
                </a:lnTo>
                <a:lnTo>
                  <a:pt x="5113059" y="1022292"/>
                </a:lnTo>
                <a:lnTo>
                  <a:pt x="5109993" y="1020110"/>
                </a:lnTo>
                <a:lnTo>
                  <a:pt x="5099245" y="1025716"/>
                </a:lnTo>
                <a:lnTo>
                  <a:pt x="5090014" y="1026581"/>
                </a:lnTo>
                <a:lnTo>
                  <a:pt x="5088464" y="1033014"/>
                </a:lnTo>
                <a:lnTo>
                  <a:pt x="5068855" y="1037303"/>
                </a:lnTo>
                <a:lnTo>
                  <a:pt x="5059624" y="1033428"/>
                </a:lnTo>
                <a:lnTo>
                  <a:pt x="5047326" y="1024851"/>
                </a:lnTo>
                <a:lnTo>
                  <a:pt x="5043858" y="1013682"/>
                </a:lnTo>
                <a:lnTo>
                  <a:pt x="5043856" y="1013686"/>
                </a:lnTo>
                <a:lnTo>
                  <a:pt x="5046956" y="1024860"/>
                </a:lnTo>
                <a:lnTo>
                  <a:pt x="5046182" y="1039018"/>
                </a:lnTo>
                <a:lnTo>
                  <a:pt x="5047326" y="1024857"/>
                </a:lnTo>
                <a:lnTo>
                  <a:pt x="5059624" y="1033435"/>
                </a:lnTo>
                <a:lnTo>
                  <a:pt x="5068855" y="1037310"/>
                </a:lnTo>
                <a:lnTo>
                  <a:pt x="5088464" y="1033021"/>
                </a:lnTo>
                <a:lnTo>
                  <a:pt x="5090014" y="1026588"/>
                </a:lnTo>
                <a:lnTo>
                  <a:pt x="5099245" y="1025722"/>
                </a:lnTo>
                <a:lnTo>
                  <a:pt x="5109993" y="1020117"/>
                </a:lnTo>
                <a:lnTo>
                  <a:pt x="5113059" y="1022299"/>
                </a:lnTo>
                <a:lnTo>
                  <a:pt x="5123470" y="1018424"/>
                </a:lnTo>
                <a:lnTo>
                  <a:pt x="5128456" y="1010673"/>
                </a:lnTo>
                <a:lnTo>
                  <a:pt x="5136138" y="1008529"/>
                </a:lnTo>
                <a:lnTo>
                  <a:pt x="5137301" y="1008963"/>
                </a:lnTo>
                <a:close/>
                <a:moveTo>
                  <a:pt x="5581827" y="1003051"/>
                </a:moveTo>
                <a:lnTo>
                  <a:pt x="5590192" y="1021324"/>
                </a:lnTo>
                <a:lnTo>
                  <a:pt x="5590239" y="1020977"/>
                </a:lnTo>
                <a:close/>
                <a:moveTo>
                  <a:pt x="5048072" y="1002168"/>
                </a:moveTo>
                <a:lnTo>
                  <a:pt x="5045081" y="1009210"/>
                </a:lnTo>
                <a:lnTo>
                  <a:pt x="5045403" y="1009396"/>
                </a:lnTo>
                <a:lnTo>
                  <a:pt x="5045406" y="1009388"/>
                </a:lnTo>
                <a:close/>
                <a:moveTo>
                  <a:pt x="4964920" y="999825"/>
                </a:moveTo>
                <a:lnTo>
                  <a:pt x="4957740" y="1015416"/>
                </a:lnTo>
                <a:lnTo>
                  <a:pt x="4949654" y="1019704"/>
                </a:lnTo>
                <a:lnTo>
                  <a:pt x="4949654" y="1019705"/>
                </a:lnTo>
                <a:lnTo>
                  <a:pt x="4957740" y="1015417"/>
                </a:lnTo>
                <a:lnTo>
                  <a:pt x="4965051" y="999954"/>
                </a:lnTo>
                <a:lnTo>
                  <a:pt x="4965050" y="999954"/>
                </a:lnTo>
                <a:close/>
                <a:moveTo>
                  <a:pt x="5065757" y="999270"/>
                </a:moveTo>
                <a:lnTo>
                  <a:pt x="5058528" y="1002527"/>
                </a:lnTo>
                <a:lnTo>
                  <a:pt x="5058849" y="1002541"/>
                </a:lnTo>
                <a:close/>
                <a:moveTo>
                  <a:pt x="2561532" y="998224"/>
                </a:moveTo>
                <a:lnTo>
                  <a:pt x="2554221" y="1002551"/>
                </a:lnTo>
                <a:lnTo>
                  <a:pt x="2545394" y="1010677"/>
                </a:lnTo>
                <a:lnTo>
                  <a:pt x="2529997" y="1015831"/>
                </a:lnTo>
                <a:lnTo>
                  <a:pt x="2514633" y="1028735"/>
                </a:lnTo>
                <a:lnTo>
                  <a:pt x="2514618" y="1028730"/>
                </a:lnTo>
                <a:lnTo>
                  <a:pt x="2486164" y="1039860"/>
                </a:lnTo>
                <a:lnTo>
                  <a:pt x="2463860" y="1053178"/>
                </a:lnTo>
                <a:lnTo>
                  <a:pt x="2441556" y="1067361"/>
                </a:lnTo>
                <a:lnTo>
                  <a:pt x="2439635" y="1072064"/>
                </a:lnTo>
                <a:lnTo>
                  <a:pt x="2466185" y="1065217"/>
                </a:lnTo>
                <a:lnTo>
                  <a:pt x="2476191" y="1076353"/>
                </a:lnTo>
                <a:lnTo>
                  <a:pt x="2498462" y="1068227"/>
                </a:lnTo>
                <a:lnTo>
                  <a:pt x="2521945" y="1057053"/>
                </a:lnTo>
                <a:lnTo>
                  <a:pt x="2547315" y="1046330"/>
                </a:lnTo>
                <a:lnTo>
                  <a:pt x="2532322" y="1063938"/>
                </a:lnTo>
                <a:lnTo>
                  <a:pt x="2544620" y="1068227"/>
                </a:lnTo>
                <a:lnTo>
                  <a:pt x="2556547" y="1080679"/>
                </a:lnTo>
                <a:lnTo>
                  <a:pt x="2580367" y="1073380"/>
                </a:lnTo>
                <a:lnTo>
                  <a:pt x="2604996" y="1070371"/>
                </a:lnTo>
                <a:lnTo>
                  <a:pt x="2606916" y="1079814"/>
                </a:lnTo>
                <a:lnTo>
                  <a:pt x="2613823" y="1081093"/>
                </a:lnTo>
                <a:lnTo>
                  <a:pt x="2614110" y="1081157"/>
                </a:lnTo>
                <a:lnTo>
                  <a:pt x="2623054" y="1069930"/>
                </a:lnTo>
                <a:lnTo>
                  <a:pt x="2614227" y="1065641"/>
                </a:lnTo>
                <a:lnTo>
                  <a:pt x="2623425" y="1053641"/>
                </a:lnTo>
                <a:lnTo>
                  <a:pt x="2617663" y="1043332"/>
                </a:lnTo>
                <a:lnTo>
                  <a:pt x="2625749" y="1034303"/>
                </a:lnTo>
                <a:lnTo>
                  <a:pt x="2600750" y="1028735"/>
                </a:lnTo>
                <a:lnTo>
                  <a:pt x="2600379" y="1009849"/>
                </a:lnTo>
                <a:lnTo>
                  <a:pt x="2596538" y="1005522"/>
                </a:lnTo>
                <a:lnTo>
                  <a:pt x="2580770" y="1004695"/>
                </a:lnTo>
                <a:close/>
                <a:moveTo>
                  <a:pt x="5005454" y="995239"/>
                </a:moveTo>
                <a:lnTo>
                  <a:pt x="5023102" y="1004694"/>
                </a:lnTo>
                <a:lnTo>
                  <a:pt x="5034254" y="1002964"/>
                </a:lnTo>
                <a:lnTo>
                  <a:pt x="5034288" y="1002984"/>
                </a:lnTo>
                <a:lnTo>
                  <a:pt x="5034254" y="1002964"/>
                </a:lnTo>
                <a:lnTo>
                  <a:pt x="5023102" y="1004694"/>
                </a:lnTo>
                <a:close/>
                <a:moveTo>
                  <a:pt x="5003863" y="994386"/>
                </a:moveTo>
                <a:lnTo>
                  <a:pt x="4995811" y="996944"/>
                </a:lnTo>
                <a:lnTo>
                  <a:pt x="4983109" y="1010676"/>
                </a:lnTo>
                <a:lnTo>
                  <a:pt x="4970596" y="1003246"/>
                </a:lnTo>
                <a:lnTo>
                  <a:pt x="4983110" y="1010677"/>
                </a:lnTo>
                <a:lnTo>
                  <a:pt x="4995811" y="996944"/>
                </a:lnTo>
                <a:lnTo>
                  <a:pt x="5003864" y="994386"/>
                </a:lnTo>
                <a:close/>
                <a:moveTo>
                  <a:pt x="5753273" y="990507"/>
                </a:moveTo>
                <a:lnTo>
                  <a:pt x="5745188" y="1015823"/>
                </a:lnTo>
                <a:lnTo>
                  <a:pt x="5745189" y="1015823"/>
                </a:lnTo>
                <a:lnTo>
                  <a:pt x="5753274" y="990507"/>
                </a:lnTo>
                <a:close/>
                <a:moveTo>
                  <a:pt x="4801712" y="989379"/>
                </a:moveTo>
                <a:lnTo>
                  <a:pt x="4834892" y="995621"/>
                </a:lnTo>
                <a:lnTo>
                  <a:pt x="4835067" y="995251"/>
                </a:lnTo>
                <a:close/>
                <a:moveTo>
                  <a:pt x="5587914" y="985798"/>
                </a:moveTo>
                <a:lnTo>
                  <a:pt x="5581782" y="1002954"/>
                </a:lnTo>
                <a:lnTo>
                  <a:pt x="5581783" y="1002955"/>
                </a:lnTo>
                <a:lnTo>
                  <a:pt x="5587914" y="985801"/>
                </a:lnTo>
                <a:close/>
                <a:moveTo>
                  <a:pt x="5076966" y="985468"/>
                </a:moveTo>
                <a:lnTo>
                  <a:pt x="5071921" y="987087"/>
                </a:lnTo>
                <a:lnTo>
                  <a:pt x="5071151" y="994349"/>
                </a:lnTo>
                <a:lnTo>
                  <a:pt x="5072326" y="987078"/>
                </a:lnTo>
                <a:close/>
                <a:moveTo>
                  <a:pt x="2411567" y="983213"/>
                </a:moveTo>
                <a:lnTo>
                  <a:pt x="2407358" y="1001222"/>
                </a:lnTo>
                <a:lnTo>
                  <a:pt x="2412206" y="1006672"/>
                </a:lnTo>
                <a:lnTo>
                  <a:pt x="2407729" y="1001234"/>
                </a:lnTo>
                <a:lnTo>
                  <a:pt x="2411569" y="983213"/>
                </a:lnTo>
                <a:close/>
                <a:moveTo>
                  <a:pt x="4789724" y="980523"/>
                </a:moveTo>
                <a:lnTo>
                  <a:pt x="4789717" y="980649"/>
                </a:lnTo>
                <a:lnTo>
                  <a:pt x="4789351" y="980671"/>
                </a:lnTo>
                <a:lnTo>
                  <a:pt x="4800622" y="989038"/>
                </a:lnTo>
                <a:close/>
                <a:moveTo>
                  <a:pt x="5173436" y="979781"/>
                </a:moveTo>
                <a:lnTo>
                  <a:pt x="5173435" y="979782"/>
                </a:lnTo>
                <a:lnTo>
                  <a:pt x="5181115" y="994789"/>
                </a:lnTo>
                <a:lnTo>
                  <a:pt x="5181117" y="994790"/>
                </a:lnTo>
                <a:close/>
                <a:moveTo>
                  <a:pt x="4790492" y="966055"/>
                </a:moveTo>
                <a:lnTo>
                  <a:pt x="4790490" y="966094"/>
                </a:lnTo>
                <a:lnTo>
                  <a:pt x="4790493" y="966057"/>
                </a:lnTo>
                <a:close/>
                <a:moveTo>
                  <a:pt x="3139046" y="963876"/>
                </a:moveTo>
                <a:lnTo>
                  <a:pt x="3167516" y="972491"/>
                </a:lnTo>
                <a:lnTo>
                  <a:pt x="3187125" y="986223"/>
                </a:lnTo>
                <a:lnTo>
                  <a:pt x="3186350" y="992242"/>
                </a:lnTo>
                <a:lnTo>
                  <a:pt x="3174052" y="992656"/>
                </a:lnTo>
                <a:lnTo>
                  <a:pt x="3146728" y="982348"/>
                </a:lnTo>
                <a:lnTo>
                  <a:pt x="3129815" y="966885"/>
                </a:lnTo>
                <a:close/>
                <a:moveTo>
                  <a:pt x="4756261" y="963048"/>
                </a:moveTo>
                <a:lnTo>
                  <a:pt x="4744656" y="965537"/>
                </a:lnTo>
                <a:lnTo>
                  <a:pt x="4756261" y="963450"/>
                </a:lnTo>
                <a:lnTo>
                  <a:pt x="4776877" y="978077"/>
                </a:lnTo>
                <a:close/>
                <a:moveTo>
                  <a:pt x="4785879" y="958282"/>
                </a:moveTo>
                <a:lnTo>
                  <a:pt x="4785877" y="958303"/>
                </a:lnTo>
                <a:lnTo>
                  <a:pt x="4785877" y="958304"/>
                </a:lnTo>
                <a:close/>
                <a:moveTo>
                  <a:pt x="5518456" y="949826"/>
                </a:moveTo>
                <a:lnTo>
                  <a:pt x="5535624" y="965595"/>
                </a:lnTo>
                <a:lnTo>
                  <a:pt x="5549391" y="964735"/>
                </a:lnTo>
                <a:lnTo>
                  <a:pt x="5535624" y="965184"/>
                </a:lnTo>
                <a:close/>
                <a:moveTo>
                  <a:pt x="5202969" y="948883"/>
                </a:moveTo>
                <a:lnTo>
                  <a:pt x="5191898" y="952281"/>
                </a:lnTo>
                <a:lnTo>
                  <a:pt x="5173579" y="979568"/>
                </a:lnTo>
                <a:lnTo>
                  <a:pt x="5191899" y="952729"/>
                </a:lnTo>
                <a:close/>
                <a:moveTo>
                  <a:pt x="5755195" y="947577"/>
                </a:moveTo>
                <a:lnTo>
                  <a:pt x="5745188" y="984070"/>
                </a:lnTo>
                <a:lnTo>
                  <a:pt x="5745189" y="984070"/>
                </a:lnTo>
                <a:lnTo>
                  <a:pt x="5755194" y="947581"/>
                </a:lnTo>
                <a:lnTo>
                  <a:pt x="5784035" y="966881"/>
                </a:lnTo>
                <a:lnTo>
                  <a:pt x="5784034" y="966876"/>
                </a:lnTo>
                <a:close/>
                <a:moveTo>
                  <a:pt x="5022730" y="939856"/>
                </a:moveTo>
                <a:lnTo>
                  <a:pt x="5021956" y="948864"/>
                </a:lnTo>
                <a:lnTo>
                  <a:pt x="5035029" y="955297"/>
                </a:lnTo>
                <a:lnTo>
                  <a:pt x="5038095" y="947133"/>
                </a:lnTo>
                <a:lnTo>
                  <a:pt x="5054233" y="950143"/>
                </a:lnTo>
                <a:lnTo>
                  <a:pt x="5057703" y="960903"/>
                </a:lnTo>
                <a:lnTo>
                  <a:pt x="5075021" y="962596"/>
                </a:lnTo>
                <a:lnTo>
                  <a:pt x="5087312" y="979328"/>
                </a:lnTo>
                <a:lnTo>
                  <a:pt x="5087319" y="979328"/>
                </a:lnTo>
                <a:lnTo>
                  <a:pt x="5088830" y="981465"/>
                </a:lnTo>
                <a:lnTo>
                  <a:pt x="5087689" y="979331"/>
                </a:lnTo>
                <a:lnTo>
                  <a:pt x="5075021" y="962589"/>
                </a:lnTo>
                <a:lnTo>
                  <a:pt x="5057703" y="960896"/>
                </a:lnTo>
                <a:lnTo>
                  <a:pt x="5054233" y="950136"/>
                </a:lnTo>
                <a:lnTo>
                  <a:pt x="5038094" y="947127"/>
                </a:lnTo>
                <a:lnTo>
                  <a:pt x="5035028" y="955291"/>
                </a:lnTo>
                <a:lnTo>
                  <a:pt x="5022327" y="948857"/>
                </a:lnTo>
                <a:close/>
                <a:moveTo>
                  <a:pt x="1651043" y="936864"/>
                </a:moveTo>
                <a:lnTo>
                  <a:pt x="1670649" y="944576"/>
                </a:lnTo>
                <a:lnTo>
                  <a:pt x="1682172" y="949279"/>
                </a:lnTo>
                <a:lnTo>
                  <a:pt x="1702185" y="953154"/>
                </a:lnTo>
                <a:lnTo>
                  <a:pt x="1702556" y="964328"/>
                </a:lnTo>
                <a:lnTo>
                  <a:pt x="1704476" y="979790"/>
                </a:lnTo>
                <a:lnTo>
                  <a:pt x="1719873" y="993936"/>
                </a:lnTo>
                <a:lnTo>
                  <a:pt x="1718728" y="1011993"/>
                </a:lnTo>
                <a:lnTo>
                  <a:pt x="1704476" y="1017148"/>
                </a:lnTo>
                <a:lnTo>
                  <a:pt x="1674120" y="1002099"/>
                </a:lnTo>
                <a:lnTo>
                  <a:pt x="1674120" y="990098"/>
                </a:lnTo>
                <a:lnTo>
                  <a:pt x="1660273" y="978473"/>
                </a:lnTo>
                <a:lnTo>
                  <a:pt x="1662194" y="968616"/>
                </a:lnTo>
                <a:lnTo>
                  <a:pt x="1641441" y="962597"/>
                </a:lnTo>
                <a:lnTo>
                  <a:pt x="1644507" y="944990"/>
                </a:lnTo>
                <a:close/>
                <a:moveTo>
                  <a:pt x="4976574" y="925689"/>
                </a:moveTo>
                <a:lnTo>
                  <a:pt x="4976573" y="925689"/>
                </a:lnTo>
                <a:lnTo>
                  <a:pt x="4983109" y="929564"/>
                </a:lnTo>
                <a:lnTo>
                  <a:pt x="4993486" y="926103"/>
                </a:lnTo>
                <a:lnTo>
                  <a:pt x="5004638" y="936411"/>
                </a:lnTo>
                <a:lnTo>
                  <a:pt x="5022731" y="939835"/>
                </a:lnTo>
                <a:lnTo>
                  <a:pt x="5022731" y="939828"/>
                </a:lnTo>
                <a:lnTo>
                  <a:pt x="5005043" y="936404"/>
                </a:lnTo>
                <a:lnTo>
                  <a:pt x="4993486" y="926096"/>
                </a:lnTo>
                <a:lnTo>
                  <a:pt x="4993372" y="925884"/>
                </a:lnTo>
                <a:lnTo>
                  <a:pt x="4993487" y="926102"/>
                </a:lnTo>
                <a:lnTo>
                  <a:pt x="4983110" y="929564"/>
                </a:lnTo>
                <a:close/>
                <a:moveTo>
                  <a:pt x="6514174" y="916653"/>
                </a:moveTo>
                <a:lnTo>
                  <a:pt x="6514173" y="916656"/>
                </a:lnTo>
                <a:lnTo>
                  <a:pt x="6553795" y="935994"/>
                </a:lnTo>
                <a:lnTo>
                  <a:pt x="6583781" y="927378"/>
                </a:lnTo>
                <a:lnTo>
                  <a:pt x="6599178" y="932984"/>
                </a:lnTo>
                <a:lnTo>
                  <a:pt x="6618787" y="952284"/>
                </a:lnTo>
                <a:lnTo>
                  <a:pt x="6637621" y="958754"/>
                </a:lnTo>
                <a:lnTo>
                  <a:pt x="6653388" y="972900"/>
                </a:lnTo>
                <a:lnTo>
                  <a:pt x="6682229" y="968197"/>
                </a:lnTo>
                <a:lnTo>
                  <a:pt x="6702983" y="988362"/>
                </a:lnTo>
                <a:lnTo>
                  <a:pt x="6694122" y="1011123"/>
                </a:lnTo>
                <a:lnTo>
                  <a:pt x="6676063" y="1014133"/>
                </a:lnTo>
                <a:lnTo>
                  <a:pt x="6676064" y="1014137"/>
                </a:lnTo>
                <a:lnTo>
                  <a:pt x="6694123" y="1011127"/>
                </a:lnTo>
                <a:lnTo>
                  <a:pt x="6702984" y="988367"/>
                </a:lnTo>
                <a:lnTo>
                  <a:pt x="6711036" y="985808"/>
                </a:lnTo>
                <a:lnTo>
                  <a:pt x="6726804" y="1009397"/>
                </a:lnTo>
                <a:lnTo>
                  <a:pt x="6754128" y="1027004"/>
                </a:lnTo>
                <a:lnTo>
                  <a:pt x="6793345" y="1039456"/>
                </a:lnTo>
                <a:lnTo>
                  <a:pt x="6821007" y="1066506"/>
                </a:lnTo>
                <a:lnTo>
                  <a:pt x="6827172" y="1105594"/>
                </a:lnTo>
                <a:lnTo>
                  <a:pt x="6841794" y="1120192"/>
                </a:lnTo>
                <a:lnTo>
                  <a:pt x="6872555" y="1125308"/>
                </a:lnTo>
                <a:lnTo>
                  <a:pt x="6907157" y="1130050"/>
                </a:lnTo>
                <a:lnTo>
                  <a:pt x="6945229" y="1150665"/>
                </a:lnTo>
                <a:lnTo>
                  <a:pt x="6961367" y="1154503"/>
                </a:lnTo>
                <a:lnTo>
                  <a:pt x="6984817" y="1185014"/>
                </a:lnTo>
                <a:lnTo>
                  <a:pt x="7007492" y="1204314"/>
                </a:lnTo>
                <a:lnTo>
                  <a:pt x="7034041" y="1203901"/>
                </a:lnTo>
                <a:lnTo>
                  <a:pt x="7087847" y="1210748"/>
                </a:lnTo>
                <a:lnTo>
                  <a:pt x="7118608" y="1206460"/>
                </a:lnTo>
                <a:lnTo>
                  <a:pt x="7145157" y="1211200"/>
                </a:lnTo>
                <a:lnTo>
                  <a:pt x="7189765" y="1231816"/>
                </a:lnTo>
                <a:lnTo>
                  <a:pt x="7219347" y="1230951"/>
                </a:lnTo>
                <a:lnTo>
                  <a:pt x="7234744" y="1241673"/>
                </a:lnTo>
                <a:lnTo>
                  <a:pt x="7234917" y="1241530"/>
                </a:lnTo>
                <a:lnTo>
                  <a:pt x="7219751" y="1230945"/>
                </a:lnTo>
                <a:lnTo>
                  <a:pt x="7189765" y="1231359"/>
                </a:lnTo>
                <a:lnTo>
                  <a:pt x="7145157" y="1211194"/>
                </a:lnTo>
                <a:lnTo>
                  <a:pt x="7118608" y="1206453"/>
                </a:lnTo>
                <a:lnTo>
                  <a:pt x="7087847" y="1210742"/>
                </a:lnTo>
                <a:lnTo>
                  <a:pt x="7034041" y="1203895"/>
                </a:lnTo>
                <a:lnTo>
                  <a:pt x="7007492" y="1204309"/>
                </a:lnTo>
                <a:lnTo>
                  <a:pt x="6985188" y="1185009"/>
                </a:lnTo>
                <a:lnTo>
                  <a:pt x="6961367" y="1154498"/>
                </a:lnTo>
                <a:lnTo>
                  <a:pt x="6945229" y="1150660"/>
                </a:lnTo>
                <a:lnTo>
                  <a:pt x="6907157" y="1130044"/>
                </a:lnTo>
                <a:lnTo>
                  <a:pt x="6872555" y="1125303"/>
                </a:lnTo>
                <a:lnTo>
                  <a:pt x="6841795" y="1120186"/>
                </a:lnTo>
                <a:lnTo>
                  <a:pt x="6827172" y="1105589"/>
                </a:lnTo>
                <a:lnTo>
                  <a:pt x="6821007" y="1066501"/>
                </a:lnTo>
                <a:lnTo>
                  <a:pt x="6793345" y="1039451"/>
                </a:lnTo>
                <a:lnTo>
                  <a:pt x="6754499" y="1026998"/>
                </a:lnTo>
                <a:lnTo>
                  <a:pt x="6726804" y="1009391"/>
                </a:lnTo>
                <a:lnTo>
                  <a:pt x="6711036" y="985802"/>
                </a:lnTo>
                <a:lnTo>
                  <a:pt x="6733744" y="980648"/>
                </a:lnTo>
                <a:lnTo>
                  <a:pt x="6765280" y="951454"/>
                </a:lnTo>
                <a:lnTo>
                  <a:pt x="6793716" y="935992"/>
                </a:lnTo>
                <a:lnTo>
                  <a:pt x="6819086" y="946300"/>
                </a:lnTo>
                <a:lnTo>
                  <a:pt x="6843715" y="946713"/>
                </a:lnTo>
                <a:lnTo>
                  <a:pt x="6866390" y="962176"/>
                </a:lnTo>
                <a:lnTo>
                  <a:pt x="6890244" y="963455"/>
                </a:lnTo>
                <a:lnTo>
                  <a:pt x="6928282" y="972033"/>
                </a:lnTo>
                <a:lnTo>
                  <a:pt x="6939838" y="948858"/>
                </a:lnTo>
                <a:lnTo>
                  <a:pt x="6939837" y="948858"/>
                </a:lnTo>
                <a:lnTo>
                  <a:pt x="6928282" y="971618"/>
                </a:lnTo>
                <a:lnTo>
                  <a:pt x="6890244" y="963040"/>
                </a:lnTo>
                <a:lnTo>
                  <a:pt x="6866390" y="962174"/>
                </a:lnTo>
                <a:lnTo>
                  <a:pt x="6843715" y="946712"/>
                </a:lnTo>
                <a:lnTo>
                  <a:pt x="6819086" y="945847"/>
                </a:lnTo>
                <a:lnTo>
                  <a:pt x="6793716" y="935990"/>
                </a:lnTo>
                <a:lnTo>
                  <a:pt x="6765280" y="951452"/>
                </a:lnTo>
                <a:lnTo>
                  <a:pt x="6733745" y="980195"/>
                </a:lnTo>
                <a:lnTo>
                  <a:pt x="6711036" y="985801"/>
                </a:lnTo>
                <a:lnTo>
                  <a:pt x="6702984" y="988359"/>
                </a:lnTo>
                <a:lnTo>
                  <a:pt x="6682230" y="968194"/>
                </a:lnTo>
                <a:lnTo>
                  <a:pt x="6653389" y="972897"/>
                </a:lnTo>
                <a:lnTo>
                  <a:pt x="6637622" y="958751"/>
                </a:lnTo>
                <a:lnTo>
                  <a:pt x="6618788" y="952280"/>
                </a:lnTo>
                <a:lnTo>
                  <a:pt x="6599179" y="932980"/>
                </a:lnTo>
                <a:lnTo>
                  <a:pt x="6583782" y="927375"/>
                </a:lnTo>
                <a:lnTo>
                  <a:pt x="6553796" y="935990"/>
                </a:lnTo>
                <a:close/>
                <a:moveTo>
                  <a:pt x="5189579" y="910640"/>
                </a:moveTo>
                <a:lnTo>
                  <a:pt x="5189577" y="910641"/>
                </a:lnTo>
                <a:lnTo>
                  <a:pt x="5204196" y="939000"/>
                </a:lnTo>
                <a:lnTo>
                  <a:pt x="5204196" y="938997"/>
                </a:lnTo>
                <a:close/>
                <a:moveTo>
                  <a:pt x="3349756" y="908498"/>
                </a:moveTo>
                <a:lnTo>
                  <a:pt x="3359763" y="910228"/>
                </a:lnTo>
                <a:lnTo>
                  <a:pt x="3352822" y="919257"/>
                </a:lnTo>
                <a:lnTo>
                  <a:pt x="3334392" y="939836"/>
                </a:lnTo>
                <a:lnTo>
                  <a:pt x="3310539" y="968616"/>
                </a:lnTo>
                <a:lnTo>
                  <a:pt x="3329002" y="957894"/>
                </a:lnTo>
                <a:lnTo>
                  <a:pt x="3342849" y="964741"/>
                </a:lnTo>
                <a:lnTo>
                  <a:pt x="3331293" y="976329"/>
                </a:lnTo>
                <a:lnTo>
                  <a:pt x="3350127" y="985358"/>
                </a:lnTo>
                <a:lnTo>
                  <a:pt x="3363199" y="977194"/>
                </a:lnTo>
                <a:lnTo>
                  <a:pt x="3383583" y="987502"/>
                </a:lnTo>
                <a:lnTo>
                  <a:pt x="3370140" y="1011993"/>
                </a:lnTo>
                <a:lnTo>
                  <a:pt x="3388199" y="1005975"/>
                </a:lnTo>
                <a:lnTo>
                  <a:pt x="3386682" y="1023995"/>
                </a:lnTo>
                <a:lnTo>
                  <a:pt x="3388973" y="1044611"/>
                </a:lnTo>
                <a:lnTo>
                  <a:pt x="3372060" y="1074219"/>
                </a:lnTo>
                <a:lnTo>
                  <a:pt x="3361279" y="1075536"/>
                </a:lnTo>
                <a:lnTo>
                  <a:pt x="3346690" y="1069065"/>
                </a:lnTo>
                <a:lnTo>
                  <a:pt x="3358617" y="1041602"/>
                </a:lnTo>
                <a:lnTo>
                  <a:pt x="3352822" y="1037313"/>
                </a:lnTo>
                <a:lnTo>
                  <a:pt x="3317850" y="1066093"/>
                </a:lnTo>
                <a:lnTo>
                  <a:pt x="3304002" y="1065228"/>
                </a:lnTo>
                <a:lnTo>
                  <a:pt x="3325161" y="1049766"/>
                </a:lnTo>
                <a:lnTo>
                  <a:pt x="3304002" y="1041602"/>
                </a:lnTo>
                <a:lnTo>
                  <a:pt x="3277857" y="1043332"/>
                </a:lnTo>
                <a:lnTo>
                  <a:pt x="3231733" y="1042467"/>
                </a:lnTo>
                <a:lnTo>
                  <a:pt x="3230958" y="1032572"/>
                </a:lnTo>
                <a:lnTo>
                  <a:pt x="3249017" y="1020571"/>
                </a:lnTo>
                <a:lnTo>
                  <a:pt x="3241335" y="1011542"/>
                </a:lnTo>
                <a:lnTo>
                  <a:pt x="3267076" y="991791"/>
                </a:lnTo>
                <a:lnTo>
                  <a:pt x="3305923" y="939008"/>
                </a:lnTo>
                <a:lnTo>
                  <a:pt x="3325936" y="920085"/>
                </a:lnTo>
                <a:close/>
                <a:moveTo>
                  <a:pt x="5855529" y="905930"/>
                </a:moveTo>
                <a:lnTo>
                  <a:pt x="5819412" y="906795"/>
                </a:lnTo>
                <a:lnTo>
                  <a:pt x="5780565" y="942423"/>
                </a:lnTo>
                <a:lnTo>
                  <a:pt x="5780565" y="942426"/>
                </a:lnTo>
                <a:lnTo>
                  <a:pt x="5819411" y="906799"/>
                </a:lnTo>
                <a:lnTo>
                  <a:pt x="5855529" y="905934"/>
                </a:lnTo>
                <a:lnTo>
                  <a:pt x="5912839" y="928695"/>
                </a:lnTo>
                <a:lnTo>
                  <a:pt x="5944375" y="941561"/>
                </a:lnTo>
                <a:lnTo>
                  <a:pt x="5965129" y="928243"/>
                </a:lnTo>
                <a:lnTo>
                  <a:pt x="6001651" y="927378"/>
                </a:lnTo>
                <a:lnTo>
                  <a:pt x="6036623" y="944571"/>
                </a:lnTo>
                <a:lnTo>
                  <a:pt x="6040498" y="934677"/>
                </a:lnTo>
                <a:lnTo>
                  <a:pt x="6073920" y="936407"/>
                </a:lnTo>
                <a:lnTo>
                  <a:pt x="6073920" y="936404"/>
                </a:lnTo>
                <a:lnTo>
                  <a:pt x="6040499" y="934673"/>
                </a:lnTo>
                <a:lnTo>
                  <a:pt x="6036624" y="944568"/>
                </a:lnTo>
                <a:lnTo>
                  <a:pt x="6001652" y="927375"/>
                </a:lnTo>
                <a:lnTo>
                  <a:pt x="5965130" y="928240"/>
                </a:lnTo>
                <a:lnTo>
                  <a:pt x="5944375" y="941558"/>
                </a:lnTo>
                <a:lnTo>
                  <a:pt x="5912840" y="928691"/>
                </a:lnTo>
                <a:close/>
                <a:moveTo>
                  <a:pt x="5439904" y="904198"/>
                </a:moveTo>
                <a:lnTo>
                  <a:pt x="5435660" y="911082"/>
                </a:lnTo>
                <a:lnTo>
                  <a:pt x="5435661" y="911084"/>
                </a:lnTo>
                <a:lnTo>
                  <a:pt x="5439905" y="904200"/>
                </a:lnTo>
                <a:close/>
                <a:moveTo>
                  <a:pt x="5352240" y="902513"/>
                </a:moveTo>
                <a:lnTo>
                  <a:pt x="5352238" y="902515"/>
                </a:lnTo>
                <a:lnTo>
                  <a:pt x="5353383" y="919245"/>
                </a:lnTo>
                <a:lnTo>
                  <a:pt x="5353384" y="919246"/>
                </a:lnTo>
                <a:close/>
                <a:moveTo>
                  <a:pt x="7433895" y="897772"/>
                </a:moveTo>
                <a:lnTo>
                  <a:pt x="7428136" y="908488"/>
                </a:lnTo>
                <a:lnTo>
                  <a:pt x="7428136" y="908496"/>
                </a:lnTo>
                <a:lnTo>
                  <a:pt x="7433897" y="897775"/>
                </a:lnTo>
                <a:close/>
                <a:moveTo>
                  <a:pt x="6029894" y="897608"/>
                </a:moveTo>
                <a:lnTo>
                  <a:pt x="6029717" y="897766"/>
                </a:lnTo>
                <a:lnTo>
                  <a:pt x="6029720" y="897768"/>
                </a:lnTo>
                <a:close/>
                <a:moveTo>
                  <a:pt x="6926766" y="895208"/>
                </a:moveTo>
                <a:lnTo>
                  <a:pt x="6920600" y="929557"/>
                </a:lnTo>
                <a:lnTo>
                  <a:pt x="6920600" y="929557"/>
                </a:lnTo>
                <a:lnTo>
                  <a:pt x="6926766" y="895210"/>
                </a:lnTo>
                <a:lnTo>
                  <a:pt x="6960222" y="908490"/>
                </a:lnTo>
                <a:lnTo>
                  <a:pt x="6983267" y="912779"/>
                </a:lnTo>
                <a:lnTo>
                  <a:pt x="7014803" y="920943"/>
                </a:lnTo>
                <a:lnTo>
                  <a:pt x="7032491" y="945434"/>
                </a:lnTo>
                <a:lnTo>
                  <a:pt x="7072854" y="959580"/>
                </a:lnTo>
                <a:lnTo>
                  <a:pt x="7091722" y="953598"/>
                </a:lnTo>
                <a:lnTo>
                  <a:pt x="7119012" y="949272"/>
                </a:lnTo>
                <a:lnTo>
                  <a:pt x="7145157" y="953598"/>
                </a:lnTo>
                <a:lnTo>
                  <a:pt x="7176288" y="969475"/>
                </a:lnTo>
                <a:lnTo>
                  <a:pt x="7199738" y="986216"/>
                </a:lnTo>
                <a:lnTo>
                  <a:pt x="7221672" y="986216"/>
                </a:lnTo>
                <a:lnTo>
                  <a:pt x="7253578" y="991784"/>
                </a:lnTo>
                <a:lnTo>
                  <a:pt x="7270896" y="983206"/>
                </a:lnTo>
                <a:lnTo>
                  <a:pt x="7298961" y="977638"/>
                </a:lnTo>
                <a:lnTo>
                  <a:pt x="7320490" y="954012"/>
                </a:lnTo>
                <a:lnTo>
                  <a:pt x="7336258" y="957887"/>
                </a:lnTo>
                <a:lnTo>
                  <a:pt x="7355092" y="969023"/>
                </a:lnTo>
                <a:lnTo>
                  <a:pt x="7381607" y="966465"/>
                </a:lnTo>
                <a:lnTo>
                  <a:pt x="7381608" y="966472"/>
                </a:lnTo>
                <a:lnTo>
                  <a:pt x="7416613" y="978924"/>
                </a:lnTo>
                <a:lnTo>
                  <a:pt x="7437772" y="957893"/>
                </a:lnTo>
                <a:lnTo>
                  <a:pt x="7437769" y="957889"/>
                </a:lnTo>
                <a:lnTo>
                  <a:pt x="7416614" y="978916"/>
                </a:lnTo>
                <a:lnTo>
                  <a:pt x="7381608" y="966463"/>
                </a:lnTo>
                <a:lnTo>
                  <a:pt x="7355092" y="969022"/>
                </a:lnTo>
                <a:lnTo>
                  <a:pt x="7336258" y="957886"/>
                </a:lnTo>
                <a:lnTo>
                  <a:pt x="7320490" y="954010"/>
                </a:lnTo>
                <a:lnTo>
                  <a:pt x="7298961" y="977637"/>
                </a:lnTo>
                <a:lnTo>
                  <a:pt x="7270896" y="983205"/>
                </a:lnTo>
                <a:lnTo>
                  <a:pt x="7253578" y="991783"/>
                </a:lnTo>
                <a:lnTo>
                  <a:pt x="7221672" y="986214"/>
                </a:lnTo>
                <a:lnTo>
                  <a:pt x="7199738" y="986214"/>
                </a:lnTo>
                <a:lnTo>
                  <a:pt x="7176289" y="969473"/>
                </a:lnTo>
                <a:lnTo>
                  <a:pt x="7145157" y="953597"/>
                </a:lnTo>
                <a:lnTo>
                  <a:pt x="7119012" y="949270"/>
                </a:lnTo>
                <a:lnTo>
                  <a:pt x="7091722" y="953597"/>
                </a:lnTo>
                <a:lnTo>
                  <a:pt x="7072854" y="959579"/>
                </a:lnTo>
                <a:lnTo>
                  <a:pt x="7032491" y="945433"/>
                </a:lnTo>
                <a:lnTo>
                  <a:pt x="7014803" y="920941"/>
                </a:lnTo>
                <a:lnTo>
                  <a:pt x="6983268" y="912777"/>
                </a:lnTo>
                <a:lnTo>
                  <a:pt x="6960222" y="908488"/>
                </a:lnTo>
                <a:close/>
                <a:moveTo>
                  <a:pt x="4982708" y="894777"/>
                </a:moveTo>
                <a:lnTo>
                  <a:pt x="4982335" y="905072"/>
                </a:lnTo>
                <a:lnTo>
                  <a:pt x="4982348" y="905096"/>
                </a:lnTo>
                <a:close/>
                <a:moveTo>
                  <a:pt x="5391420" y="887097"/>
                </a:moveTo>
                <a:lnTo>
                  <a:pt x="5386436" y="894343"/>
                </a:lnTo>
                <a:lnTo>
                  <a:pt x="5378039" y="893484"/>
                </a:lnTo>
                <a:lnTo>
                  <a:pt x="5386436" y="894754"/>
                </a:lnTo>
                <a:close/>
                <a:moveTo>
                  <a:pt x="5421442" y="885728"/>
                </a:moveTo>
                <a:lnTo>
                  <a:pt x="5398522" y="888717"/>
                </a:lnTo>
                <a:lnTo>
                  <a:pt x="5421442" y="886176"/>
                </a:lnTo>
                <a:lnTo>
                  <a:pt x="5439792" y="904086"/>
                </a:lnTo>
                <a:close/>
                <a:moveTo>
                  <a:pt x="4976070" y="876126"/>
                </a:moveTo>
                <a:lnTo>
                  <a:pt x="4976203" y="876292"/>
                </a:lnTo>
                <a:lnTo>
                  <a:pt x="4982738" y="893896"/>
                </a:lnTo>
                <a:lnTo>
                  <a:pt x="4982738" y="893892"/>
                </a:lnTo>
                <a:lnTo>
                  <a:pt x="4976202" y="876285"/>
                </a:lnTo>
                <a:close/>
                <a:moveTo>
                  <a:pt x="5190752" y="874141"/>
                </a:moveTo>
                <a:lnTo>
                  <a:pt x="5178051" y="880611"/>
                </a:lnTo>
                <a:lnTo>
                  <a:pt x="5178055" y="880618"/>
                </a:lnTo>
                <a:lnTo>
                  <a:pt x="5190753" y="874149"/>
                </a:lnTo>
                <a:close/>
                <a:moveTo>
                  <a:pt x="6058554" y="864285"/>
                </a:moveTo>
                <a:lnTo>
                  <a:pt x="6039724" y="872861"/>
                </a:lnTo>
                <a:lnTo>
                  <a:pt x="6039726" y="872864"/>
                </a:lnTo>
                <a:lnTo>
                  <a:pt x="6058557" y="864287"/>
                </a:lnTo>
                <a:close/>
                <a:moveTo>
                  <a:pt x="5361070" y="861693"/>
                </a:moveTo>
                <a:lnTo>
                  <a:pt x="5361066" y="861696"/>
                </a:lnTo>
                <a:lnTo>
                  <a:pt x="5368377" y="872456"/>
                </a:lnTo>
                <a:lnTo>
                  <a:pt x="5377974" y="893475"/>
                </a:lnTo>
                <a:lnTo>
                  <a:pt x="5377978" y="893475"/>
                </a:lnTo>
                <a:lnTo>
                  <a:pt x="5368377" y="872447"/>
                </a:lnTo>
                <a:close/>
                <a:moveTo>
                  <a:pt x="4806226" y="859134"/>
                </a:moveTo>
                <a:lnTo>
                  <a:pt x="4801644" y="889189"/>
                </a:lnTo>
                <a:lnTo>
                  <a:pt x="4796253" y="901642"/>
                </a:lnTo>
                <a:lnTo>
                  <a:pt x="4782406" y="901642"/>
                </a:lnTo>
                <a:lnTo>
                  <a:pt x="4782407" y="901649"/>
                </a:lnTo>
                <a:lnTo>
                  <a:pt x="4796254" y="901649"/>
                </a:lnTo>
                <a:lnTo>
                  <a:pt x="4801645" y="889196"/>
                </a:lnTo>
                <a:lnTo>
                  <a:pt x="4806227" y="859136"/>
                </a:lnTo>
                <a:close/>
                <a:moveTo>
                  <a:pt x="4972257" y="855869"/>
                </a:moveTo>
                <a:lnTo>
                  <a:pt x="4966567" y="864291"/>
                </a:lnTo>
                <a:lnTo>
                  <a:pt x="4966716" y="864476"/>
                </a:lnTo>
                <a:lnTo>
                  <a:pt x="4972361" y="856120"/>
                </a:lnTo>
                <a:close/>
                <a:moveTo>
                  <a:pt x="6421475" y="850684"/>
                </a:moveTo>
                <a:lnTo>
                  <a:pt x="6421925" y="850969"/>
                </a:lnTo>
                <a:lnTo>
                  <a:pt x="6508816" y="934263"/>
                </a:lnTo>
                <a:lnTo>
                  <a:pt x="6508817" y="934260"/>
                </a:lnTo>
                <a:lnTo>
                  <a:pt x="6421926" y="850965"/>
                </a:lnTo>
                <a:close/>
                <a:moveTo>
                  <a:pt x="7466579" y="848821"/>
                </a:moveTo>
                <a:lnTo>
                  <a:pt x="7436997" y="850100"/>
                </a:lnTo>
                <a:lnTo>
                  <a:pt x="7412368" y="855706"/>
                </a:lnTo>
                <a:lnTo>
                  <a:pt x="7404316" y="871996"/>
                </a:lnTo>
                <a:lnTo>
                  <a:pt x="7404319" y="871997"/>
                </a:lnTo>
                <a:lnTo>
                  <a:pt x="7412368" y="856128"/>
                </a:lnTo>
                <a:lnTo>
                  <a:pt x="7436997" y="850108"/>
                </a:lnTo>
                <a:lnTo>
                  <a:pt x="7466578" y="848829"/>
                </a:lnTo>
                <a:lnTo>
                  <a:pt x="7507346" y="858724"/>
                </a:lnTo>
                <a:lnTo>
                  <a:pt x="7535816" y="871139"/>
                </a:lnTo>
                <a:lnTo>
                  <a:pt x="7572708" y="903794"/>
                </a:lnTo>
                <a:lnTo>
                  <a:pt x="7591171" y="918391"/>
                </a:lnTo>
                <a:lnTo>
                  <a:pt x="7612330" y="938142"/>
                </a:lnTo>
                <a:lnTo>
                  <a:pt x="7641541" y="970760"/>
                </a:lnTo>
                <a:lnTo>
                  <a:pt x="7689215" y="981068"/>
                </a:lnTo>
                <a:lnTo>
                  <a:pt x="7731903" y="1005108"/>
                </a:lnTo>
                <a:lnTo>
                  <a:pt x="7760743" y="1036446"/>
                </a:lnTo>
                <a:lnTo>
                  <a:pt x="7796895" y="1036446"/>
                </a:lnTo>
                <a:lnTo>
                  <a:pt x="7809192" y="1022715"/>
                </a:lnTo>
                <a:lnTo>
                  <a:pt x="7811290" y="1022115"/>
                </a:lnTo>
                <a:lnTo>
                  <a:pt x="7809192" y="1022708"/>
                </a:lnTo>
                <a:lnTo>
                  <a:pt x="7796895" y="1036026"/>
                </a:lnTo>
                <a:lnTo>
                  <a:pt x="7760744" y="1036026"/>
                </a:lnTo>
                <a:lnTo>
                  <a:pt x="7731903" y="1005101"/>
                </a:lnTo>
                <a:lnTo>
                  <a:pt x="7689216" y="981061"/>
                </a:lnTo>
                <a:lnTo>
                  <a:pt x="7641541" y="970752"/>
                </a:lnTo>
                <a:lnTo>
                  <a:pt x="7612330" y="938134"/>
                </a:lnTo>
                <a:lnTo>
                  <a:pt x="7591172" y="917932"/>
                </a:lnTo>
                <a:lnTo>
                  <a:pt x="7572708" y="903786"/>
                </a:lnTo>
                <a:lnTo>
                  <a:pt x="7535816" y="870716"/>
                </a:lnTo>
                <a:lnTo>
                  <a:pt x="7507346" y="858715"/>
                </a:lnTo>
                <a:close/>
                <a:moveTo>
                  <a:pt x="5366827" y="838099"/>
                </a:moveTo>
                <a:lnTo>
                  <a:pt x="5366827" y="838107"/>
                </a:lnTo>
                <a:lnTo>
                  <a:pt x="5382999" y="844089"/>
                </a:lnTo>
                <a:lnTo>
                  <a:pt x="5391452" y="852700"/>
                </a:lnTo>
                <a:lnTo>
                  <a:pt x="5391456" y="852696"/>
                </a:lnTo>
                <a:lnTo>
                  <a:pt x="5382999" y="844080"/>
                </a:lnTo>
                <a:close/>
                <a:moveTo>
                  <a:pt x="1619507" y="826069"/>
                </a:moveTo>
                <a:lnTo>
                  <a:pt x="1627188" y="830358"/>
                </a:lnTo>
                <a:lnTo>
                  <a:pt x="1650673" y="827348"/>
                </a:lnTo>
                <a:lnTo>
                  <a:pt x="1616441" y="864706"/>
                </a:lnTo>
                <a:lnTo>
                  <a:pt x="1617586" y="890890"/>
                </a:lnTo>
                <a:lnTo>
                  <a:pt x="1608354" y="890890"/>
                </a:lnTo>
                <a:lnTo>
                  <a:pt x="1604919" y="875880"/>
                </a:lnTo>
                <a:lnTo>
                  <a:pt x="1607983" y="860869"/>
                </a:lnTo>
                <a:lnTo>
                  <a:pt x="1603369" y="850561"/>
                </a:lnTo>
                <a:lnTo>
                  <a:pt x="1610274" y="836791"/>
                </a:lnTo>
                <a:close/>
                <a:moveTo>
                  <a:pt x="5223435" y="822640"/>
                </a:moveTo>
                <a:lnTo>
                  <a:pt x="5200355" y="834227"/>
                </a:lnTo>
                <a:lnTo>
                  <a:pt x="5178422" y="834227"/>
                </a:lnTo>
                <a:lnTo>
                  <a:pt x="5178500" y="834646"/>
                </a:lnTo>
                <a:lnTo>
                  <a:pt x="5200355" y="834646"/>
                </a:lnTo>
                <a:lnTo>
                  <a:pt x="5223434" y="822645"/>
                </a:lnTo>
                <a:close/>
                <a:moveTo>
                  <a:pt x="5159587" y="820906"/>
                </a:moveTo>
                <a:lnTo>
                  <a:pt x="5159527" y="820907"/>
                </a:lnTo>
                <a:lnTo>
                  <a:pt x="5159587" y="820906"/>
                </a:lnTo>
                <a:close/>
                <a:moveTo>
                  <a:pt x="7878396" y="820040"/>
                </a:moveTo>
                <a:lnTo>
                  <a:pt x="7902216" y="841522"/>
                </a:lnTo>
                <a:lnTo>
                  <a:pt x="7934931" y="872447"/>
                </a:lnTo>
                <a:lnTo>
                  <a:pt x="7959122" y="904651"/>
                </a:lnTo>
                <a:lnTo>
                  <a:pt x="7993757" y="938134"/>
                </a:lnTo>
                <a:lnTo>
                  <a:pt x="8059120" y="996523"/>
                </a:lnTo>
                <a:lnTo>
                  <a:pt x="8016432" y="985801"/>
                </a:lnTo>
                <a:lnTo>
                  <a:pt x="8034120" y="1034295"/>
                </a:lnTo>
                <a:lnTo>
                  <a:pt x="8079874" y="1067778"/>
                </a:lnTo>
                <a:lnTo>
                  <a:pt x="8094496" y="1091405"/>
                </a:lnTo>
                <a:lnTo>
                  <a:pt x="8062960" y="1071239"/>
                </a:lnTo>
                <a:lnTo>
                  <a:pt x="8063736" y="1096972"/>
                </a:lnTo>
                <a:lnTo>
                  <a:pt x="8041431" y="1069057"/>
                </a:lnTo>
                <a:lnTo>
                  <a:pt x="8023339" y="1036891"/>
                </a:lnTo>
                <a:lnTo>
                  <a:pt x="7996823" y="1000398"/>
                </a:lnTo>
                <a:lnTo>
                  <a:pt x="7985300" y="975493"/>
                </a:lnTo>
                <a:lnTo>
                  <a:pt x="7954540" y="931250"/>
                </a:lnTo>
                <a:lnTo>
                  <a:pt x="7916838" y="899046"/>
                </a:lnTo>
                <a:lnTo>
                  <a:pt x="7884157" y="854389"/>
                </a:lnTo>
                <a:lnTo>
                  <a:pt x="7893389" y="839378"/>
                </a:lnTo>
                <a:lnTo>
                  <a:pt x="7872230" y="824367"/>
                </a:lnTo>
                <a:close/>
                <a:moveTo>
                  <a:pt x="6385758" y="815794"/>
                </a:moveTo>
                <a:lnTo>
                  <a:pt x="6381932" y="825650"/>
                </a:lnTo>
                <a:lnTo>
                  <a:pt x="6382056" y="825729"/>
                </a:lnTo>
                <a:close/>
                <a:moveTo>
                  <a:pt x="4477123" y="812334"/>
                </a:moveTo>
                <a:lnTo>
                  <a:pt x="4471960" y="828766"/>
                </a:lnTo>
                <a:lnTo>
                  <a:pt x="4477123" y="812335"/>
                </a:lnTo>
                <a:close/>
                <a:moveTo>
                  <a:pt x="5338764" y="805446"/>
                </a:moveTo>
                <a:lnTo>
                  <a:pt x="5338762" y="805452"/>
                </a:lnTo>
                <a:lnTo>
                  <a:pt x="5356450" y="826520"/>
                </a:lnTo>
                <a:lnTo>
                  <a:pt x="5367231" y="832088"/>
                </a:lnTo>
                <a:lnTo>
                  <a:pt x="5367232" y="832079"/>
                </a:lnTo>
                <a:lnTo>
                  <a:pt x="5356855" y="826511"/>
                </a:lnTo>
                <a:close/>
                <a:moveTo>
                  <a:pt x="5157668" y="803753"/>
                </a:moveTo>
                <a:lnTo>
                  <a:pt x="5157667" y="803759"/>
                </a:lnTo>
                <a:lnTo>
                  <a:pt x="5157668" y="803754"/>
                </a:lnTo>
                <a:close/>
                <a:moveTo>
                  <a:pt x="4492116" y="793863"/>
                </a:moveTo>
                <a:lnTo>
                  <a:pt x="4515566" y="813614"/>
                </a:lnTo>
                <a:lnTo>
                  <a:pt x="4502494" y="835961"/>
                </a:lnTo>
                <a:lnTo>
                  <a:pt x="4505964" y="859134"/>
                </a:lnTo>
                <a:lnTo>
                  <a:pt x="4487096" y="888329"/>
                </a:lnTo>
                <a:lnTo>
                  <a:pt x="4445587" y="907628"/>
                </a:lnTo>
                <a:lnTo>
                  <a:pt x="4413277" y="902512"/>
                </a:lnTo>
                <a:lnTo>
                  <a:pt x="4433290" y="868164"/>
                </a:lnTo>
                <a:lnTo>
                  <a:pt x="4423283" y="835508"/>
                </a:lnTo>
                <a:lnTo>
                  <a:pt x="4455594" y="810189"/>
                </a:lnTo>
                <a:lnTo>
                  <a:pt x="4473282" y="795178"/>
                </a:lnTo>
                <a:lnTo>
                  <a:pt x="4473283" y="795179"/>
                </a:lnTo>
                <a:close/>
                <a:moveTo>
                  <a:pt x="5242533" y="793513"/>
                </a:moveTo>
                <a:lnTo>
                  <a:pt x="5225726" y="804167"/>
                </a:lnTo>
                <a:lnTo>
                  <a:pt x="5223436" y="822631"/>
                </a:lnTo>
                <a:lnTo>
                  <a:pt x="5226129" y="804624"/>
                </a:lnTo>
                <a:lnTo>
                  <a:pt x="5242638" y="793865"/>
                </a:lnTo>
                <a:close/>
                <a:moveTo>
                  <a:pt x="6196964" y="786557"/>
                </a:moveTo>
                <a:lnTo>
                  <a:pt x="6181971" y="799875"/>
                </a:lnTo>
                <a:lnTo>
                  <a:pt x="6130086" y="811914"/>
                </a:lnTo>
                <a:lnTo>
                  <a:pt x="6122000" y="820040"/>
                </a:lnTo>
                <a:lnTo>
                  <a:pt x="6041240" y="831214"/>
                </a:lnTo>
                <a:lnTo>
                  <a:pt x="6034333" y="842387"/>
                </a:lnTo>
                <a:lnTo>
                  <a:pt x="6034334" y="842388"/>
                </a:lnTo>
                <a:lnTo>
                  <a:pt x="6041239" y="831218"/>
                </a:lnTo>
                <a:lnTo>
                  <a:pt x="6121999" y="820045"/>
                </a:lnTo>
                <a:lnTo>
                  <a:pt x="6130085" y="811918"/>
                </a:lnTo>
                <a:lnTo>
                  <a:pt x="6181971" y="800293"/>
                </a:lnTo>
                <a:lnTo>
                  <a:pt x="6196963" y="786561"/>
                </a:lnTo>
                <a:lnTo>
                  <a:pt x="6240056" y="793860"/>
                </a:lnTo>
                <a:lnTo>
                  <a:pt x="6260810" y="827343"/>
                </a:lnTo>
                <a:lnTo>
                  <a:pt x="6281564" y="819217"/>
                </a:lnTo>
                <a:lnTo>
                  <a:pt x="6315020" y="830804"/>
                </a:lnTo>
                <a:lnTo>
                  <a:pt x="6320781" y="848411"/>
                </a:lnTo>
                <a:lnTo>
                  <a:pt x="6341940" y="846267"/>
                </a:lnTo>
                <a:lnTo>
                  <a:pt x="6385772" y="815756"/>
                </a:lnTo>
                <a:lnTo>
                  <a:pt x="6385774" y="815751"/>
                </a:lnTo>
                <a:lnTo>
                  <a:pt x="6341941" y="846263"/>
                </a:lnTo>
                <a:lnTo>
                  <a:pt x="6320782" y="848407"/>
                </a:lnTo>
                <a:lnTo>
                  <a:pt x="6315021" y="830800"/>
                </a:lnTo>
                <a:lnTo>
                  <a:pt x="6281565" y="819213"/>
                </a:lnTo>
                <a:lnTo>
                  <a:pt x="6260810" y="827339"/>
                </a:lnTo>
                <a:lnTo>
                  <a:pt x="6240056" y="793442"/>
                </a:lnTo>
                <a:close/>
                <a:moveTo>
                  <a:pt x="5313796" y="773691"/>
                </a:moveTo>
                <a:lnTo>
                  <a:pt x="5313076" y="773950"/>
                </a:lnTo>
                <a:lnTo>
                  <a:pt x="5313796" y="773699"/>
                </a:lnTo>
                <a:lnTo>
                  <a:pt x="5336841" y="781412"/>
                </a:lnTo>
                <a:lnTo>
                  <a:pt x="5341860" y="796871"/>
                </a:lnTo>
                <a:lnTo>
                  <a:pt x="5341862" y="796865"/>
                </a:lnTo>
                <a:lnTo>
                  <a:pt x="5336841" y="781403"/>
                </a:lnTo>
                <a:close/>
                <a:moveTo>
                  <a:pt x="4920443" y="763804"/>
                </a:moveTo>
                <a:lnTo>
                  <a:pt x="4928529" y="779718"/>
                </a:lnTo>
                <a:lnTo>
                  <a:pt x="4916972" y="805903"/>
                </a:lnTo>
                <a:lnTo>
                  <a:pt x="4892377" y="787844"/>
                </a:lnTo>
                <a:lnTo>
                  <a:pt x="4888132" y="774564"/>
                </a:lnTo>
                <a:close/>
                <a:moveTo>
                  <a:pt x="5246482" y="720004"/>
                </a:moveTo>
                <a:lnTo>
                  <a:pt x="5246481" y="720005"/>
                </a:lnTo>
                <a:lnTo>
                  <a:pt x="5258036" y="727754"/>
                </a:lnTo>
                <a:lnTo>
                  <a:pt x="5263022" y="742769"/>
                </a:lnTo>
                <a:lnTo>
                  <a:pt x="5273029" y="762106"/>
                </a:lnTo>
                <a:lnTo>
                  <a:pt x="5251095" y="774559"/>
                </a:lnTo>
                <a:lnTo>
                  <a:pt x="5238427" y="779713"/>
                </a:lnTo>
                <a:lnTo>
                  <a:pt x="5214573" y="764251"/>
                </a:lnTo>
                <a:lnTo>
                  <a:pt x="5202276" y="762106"/>
                </a:lnTo>
                <a:lnTo>
                  <a:pt x="5202274" y="762104"/>
                </a:lnTo>
                <a:lnTo>
                  <a:pt x="5202276" y="762106"/>
                </a:lnTo>
                <a:lnTo>
                  <a:pt x="5214574" y="764251"/>
                </a:lnTo>
                <a:lnTo>
                  <a:pt x="5238428" y="779714"/>
                </a:lnTo>
                <a:lnTo>
                  <a:pt x="5238429" y="779718"/>
                </a:lnTo>
                <a:lnTo>
                  <a:pt x="5251095" y="774565"/>
                </a:lnTo>
                <a:lnTo>
                  <a:pt x="5273028" y="762112"/>
                </a:lnTo>
                <a:lnTo>
                  <a:pt x="5298028" y="770276"/>
                </a:lnTo>
                <a:lnTo>
                  <a:pt x="5302644" y="777575"/>
                </a:lnTo>
                <a:lnTo>
                  <a:pt x="5302952" y="777468"/>
                </a:lnTo>
                <a:lnTo>
                  <a:pt x="5298028" y="769816"/>
                </a:lnTo>
                <a:lnTo>
                  <a:pt x="5273029" y="762103"/>
                </a:lnTo>
                <a:lnTo>
                  <a:pt x="5263022" y="742766"/>
                </a:lnTo>
                <a:lnTo>
                  <a:pt x="5258036" y="727752"/>
                </a:lnTo>
                <a:close/>
                <a:moveTo>
                  <a:pt x="1275780" y="704574"/>
                </a:moveTo>
                <a:lnTo>
                  <a:pt x="1288079" y="706719"/>
                </a:lnTo>
                <a:lnTo>
                  <a:pt x="1288079" y="716576"/>
                </a:lnTo>
                <a:lnTo>
                  <a:pt x="1254994" y="731626"/>
                </a:lnTo>
                <a:lnTo>
                  <a:pt x="1221571" y="743627"/>
                </a:lnTo>
                <a:lnTo>
                  <a:pt x="1218101" y="735050"/>
                </a:lnTo>
                <a:lnTo>
                  <a:pt x="1228478" y="720864"/>
                </a:lnTo>
                <a:lnTo>
                  <a:pt x="1259239" y="709277"/>
                </a:lnTo>
                <a:close/>
                <a:moveTo>
                  <a:pt x="1724488" y="690812"/>
                </a:moveTo>
                <a:lnTo>
                  <a:pt x="1719469" y="713152"/>
                </a:lnTo>
                <a:lnTo>
                  <a:pt x="1712192" y="749647"/>
                </a:lnTo>
                <a:lnTo>
                  <a:pt x="1712194" y="749649"/>
                </a:lnTo>
                <a:lnTo>
                  <a:pt x="1719469" y="713162"/>
                </a:lnTo>
                <a:lnTo>
                  <a:pt x="1724489" y="690815"/>
                </a:lnTo>
                <a:close/>
                <a:moveTo>
                  <a:pt x="4578233" y="683101"/>
                </a:moveTo>
                <a:lnTo>
                  <a:pt x="4554008" y="717449"/>
                </a:lnTo>
                <a:lnTo>
                  <a:pt x="4576683" y="713160"/>
                </a:lnTo>
                <a:lnTo>
                  <a:pt x="4600537" y="713160"/>
                </a:lnTo>
                <a:lnTo>
                  <a:pt x="4594371" y="739349"/>
                </a:lnTo>
                <a:lnTo>
                  <a:pt x="4574392" y="767678"/>
                </a:lnTo>
                <a:lnTo>
                  <a:pt x="4597471" y="769823"/>
                </a:lnTo>
                <a:lnTo>
                  <a:pt x="4599391" y="773246"/>
                </a:lnTo>
                <a:lnTo>
                  <a:pt x="4619000" y="811469"/>
                </a:lnTo>
                <a:lnTo>
                  <a:pt x="4634363" y="816624"/>
                </a:lnTo>
                <a:lnTo>
                  <a:pt x="4648211" y="853568"/>
                </a:lnTo>
                <a:lnTo>
                  <a:pt x="4654376" y="866021"/>
                </a:lnTo>
                <a:lnTo>
                  <a:pt x="4682442" y="872453"/>
                </a:lnTo>
                <a:lnTo>
                  <a:pt x="4680117" y="893484"/>
                </a:lnTo>
                <a:lnTo>
                  <a:pt x="4668594" y="902927"/>
                </a:lnTo>
                <a:lnTo>
                  <a:pt x="4677422" y="919668"/>
                </a:lnTo>
                <a:lnTo>
                  <a:pt x="4657072" y="937275"/>
                </a:lnTo>
                <a:lnTo>
                  <a:pt x="4625536" y="936861"/>
                </a:lnTo>
                <a:lnTo>
                  <a:pt x="4585914" y="945853"/>
                </a:lnTo>
                <a:lnTo>
                  <a:pt x="4575167" y="939420"/>
                </a:lnTo>
                <a:lnTo>
                  <a:pt x="4559399" y="955296"/>
                </a:lnTo>
                <a:lnTo>
                  <a:pt x="4537870" y="951458"/>
                </a:lnTo>
                <a:lnTo>
                  <a:pt x="4520956" y="963873"/>
                </a:lnTo>
                <a:lnTo>
                  <a:pt x="4509029" y="957440"/>
                </a:lnTo>
                <a:lnTo>
                  <a:pt x="4544002" y="922678"/>
                </a:lnTo>
                <a:lnTo>
                  <a:pt x="4564790" y="915379"/>
                </a:lnTo>
                <a:lnTo>
                  <a:pt x="4528638" y="910225"/>
                </a:lnTo>
                <a:lnTo>
                  <a:pt x="4522472" y="897359"/>
                </a:lnTo>
                <a:lnTo>
                  <a:pt x="4546697" y="887051"/>
                </a:lnTo>
                <a:lnTo>
                  <a:pt x="4534399" y="869444"/>
                </a:lnTo>
                <a:lnTo>
                  <a:pt x="4539015" y="847962"/>
                </a:lnTo>
                <a:lnTo>
                  <a:pt x="4573246" y="850972"/>
                </a:lnTo>
                <a:lnTo>
                  <a:pt x="4577087" y="832086"/>
                </a:lnTo>
                <a:lnTo>
                  <a:pt x="4562094" y="811921"/>
                </a:lnTo>
                <a:lnTo>
                  <a:pt x="4561690" y="811921"/>
                </a:lnTo>
                <a:lnTo>
                  <a:pt x="4534399" y="805902"/>
                </a:lnTo>
                <a:lnTo>
                  <a:pt x="4529413" y="797324"/>
                </a:lnTo>
                <a:lnTo>
                  <a:pt x="4537870" y="783141"/>
                </a:lnTo>
                <a:lnTo>
                  <a:pt x="4530929" y="774563"/>
                </a:lnTo>
                <a:lnTo>
                  <a:pt x="4518632" y="789574"/>
                </a:lnTo>
                <a:lnTo>
                  <a:pt x="4517857" y="758235"/>
                </a:lnTo>
                <a:lnTo>
                  <a:pt x="4507480" y="742359"/>
                </a:lnTo>
                <a:lnTo>
                  <a:pt x="4516711" y="709285"/>
                </a:lnTo>
                <a:lnTo>
                  <a:pt x="4534399" y="683515"/>
                </a:lnTo>
                <a:lnTo>
                  <a:pt x="4551717" y="685659"/>
                </a:lnTo>
                <a:close/>
                <a:moveTo>
                  <a:pt x="5242270" y="680502"/>
                </a:moveTo>
                <a:lnTo>
                  <a:pt x="5242268" y="680505"/>
                </a:lnTo>
                <a:lnTo>
                  <a:pt x="5254193" y="709696"/>
                </a:lnTo>
                <a:lnTo>
                  <a:pt x="5254195" y="709694"/>
                </a:lnTo>
                <a:close/>
                <a:moveTo>
                  <a:pt x="1647202" y="654320"/>
                </a:moveTo>
                <a:lnTo>
                  <a:pt x="1647202" y="654321"/>
                </a:lnTo>
                <a:lnTo>
                  <a:pt x="1647549" y="660576"/>
                </a:lnTo>
                <a:close/>
                <a:moveTo>
                  <a:pt x="1715628" y="647023"/>
                </a:moveTo>
                <a:lnTo>
                  <a:pt x="1715627" y="647023"/>
                </a:lnTo>
                <a:lnTo>
                  <a:pt x="1712933" y="663341"/>
                </a:lnTo>
                <a:lnTo>
                  <a:pt x="1712934" y="663344"/>
                </a:lnTo>
                <a:close/>
                <a:moveTo>
                  <a:pt x="1066216" y="628578"/>
                </a:moveTo>
                <a:lnTo>
                  <a:pt x="1080064" y="631137"/>
                </a:lnTo>
                <a:lnTo>
                  <a:pt x="1068912" y="643589"/>
                </a:lnTo>
                <a:lnTo>
                  <a:pt x="1050448" y="648330"/>
                </a:lnTo>
                <a:lnTo>
                  <a:pt x="1042767" y="642310"/>
                </a:lnTo>
                <a:lnTo>
                  <a:pt x="1038926" y="633733"/>
                </a:lnTo>
                <a:close/>
                <a:moveTo>
                  <a:pt x="4496731" y="589901"/>
                </a:moveTo>
                <a:lnTo>
                  <a:pt x="4497473" y="589901"/>
                </a:lnTo>
                <a:lnTo>
                  <a:pt x="4497877" y="590767"/>
                </a:lnTo>
                <a:lnTo>
                  <a:pt x="4500168" y="591218"/>
                </a:lnTo>
                <a:lnTo>
                  <a:pt x="4500572" y="591218"/>
                </a:lnTo>
                <a:lnTo>
                  <a:pt x="4500572" y="592497"/>
                </a:lnTo>
                <a:lnTo>
                  <a:pt x="4501347" y="594228"/>
                </a:lnTo>
                <a:lnTo>
                  <a:pt x="4501347" y="595507"/>
                </a:lnTo>
                <a:lnTo>
                  <a:pt x="4501718" y="596372"/>
                </a:lnTo>
                <a:lnTo>
                  <a:pt x="4500943" y="596372"/>
                </a:lnTo>
                <a:lnTo>
                  <a:pt x="4499797" y="595056"/>
                </a:lnTo>
                <a:lnTo>
                  <a:pt x="4497473" y="592911"/>
                </a:lnTo>
                <a:lnTo>
                  <a:pt x="4496731" y="590767"/>
                </a:lnTo>
                <a:close/>
                <a:moveTo>
                  <a:pt x="4898138" y="584337"/>
                </a:moveTo>
                <a:lnTo>
                  <a:pt x="4898139" y="584340"/>
                </a:lnTo>
                <a:lnTo>
                  <a:pt x="4913131" y="599802"/>
                </a:lnTo>
                <a:lnTo>
                  <a:pt x="4913131" y="599800"/>
                </a:lnTo>
                <a:close/>
                <a:moveTo>
                  <a:pt x="4499022" y="581324"/>
                </a:moveTo>
                <a:lnTo>
                  <a:pt x="4500168" y="581775"/>
                </a:lnTo>
                <a:lnTo>
                  <a:pt x="4502493" y="582603"/>
                </a:lnTo>
                <a:lnTo>
                  <a:pt x="4503638" y="583920"/>
                </a:lnTo>
                <a:lnTo>
                  <a:pt x="4503638" y="584333"/>
                </a:lnTo>
                <a:lnTo>
                  <a:pt x="4502863" y="585613"/>
                </a:lnTo>
                <a:lnTo>
                  <a:pt x="4502493" y="585613"/>
                </a:lnTo>
                <a:lnTo>
                  <a:pt x="4500572" y="583920"/>
                </a:lnTo>
                <a:lnTo>
                  <a:pt x="4498652" y="583468"/>
                </a:lnTo>
                <a:lnTo>
                  <a:pt x="4498248" y="582603"/>
                </a:lnTo>
                <a:lnTo>
                  <a:pt x="4498248" y="581775"/>
                </a:lnTo>
                <a:close/>
                <a:moveTo>
                  <a:pt x="4490937" y="573611"/>
                </a:moveTo>
                <a:lnTo>
                  <a:pt x="4492116" y="574025"/>
                </a:lnTo>
                <a:lnTo>
                  <a:pt x="4494036" y="575304"/>
                </a:lnTo>
                <a:lnTo>
                  <a:pt x="4494407" y="576170"/>
                </a:lnTo>
                <a:lnTo>
                  <a:pt x="4493632" y="577035"/>
                </a:lnTo>
                <a:lnTo>
                  <a:pt x="4492116" y="577035"/>
                </a:lnTo>
                <a:lnTo>
                  <a:pt x="4490566" y="577035"/>
                </a:lnTo>
                <a:lnTo>
                  <a:pt x="4487871" y="575756"/>
                </a:lnTo>
                <a:lnTo>
                  <a:pt x="4487096" y="574025"/>
                </a:lnTo>
                <a:lnTo>
                  <a:pt x="4488646" y="574025"/>
                </a:lnTo>
                <a:close/>
                <a:moveTo>
                  <a:pt x="4497473" y="568871"/>
                </a:moveTo>
                <a:lnTo>
                  <a:pt x="4500168" y="570602"/>
                </a:lnTo>
                <a:lnTo>
                  <a:pt x="4504009" y="571467"/>
                </a:lnTo>
                <a:lnTo>
                  <a:pt x="4503268" y="575304"/>
                </a:lnTo>
                <a:lnTo>
                  <a:pt x="4502088" y="575304"/>
                </a:lnTo>
                <a:lnTo>
                  <a:pt x="4500572" y="574025"/>
                </a:lnTo>
                <a:lnTo>
                  <a:pt x="4499797" y="574025"/>
                </a:lnTo>
                <a:lnTo>
                  <a:pt x="4499427" y="574891"/>
                </a:lnTo>
                <a:lnTo>
                  <a:pt x="4499427" y="575304"/>
                </a:lnTo>
                <a:lnTo>
                  <a:pt x="4499797" y="575756"/>
                </a:lnTo>
                <a:lnTo>
                  <a:pt x="4501718" y="578314"/>
                </a:lnTo>
                <a:lnTo>
                  <a:pt x="4501718" y="579631"/>
                </a:lnTo>
                <a:lnTo>
                  <a:pt x="4501718" y="580045"/>
                </a:lnTo>
                <a:lnTo>
                  <a:pt x="4499797" y="579179"/>
                </a:lnTo>
                <a:lnTo>
                  <a:pt x="4495957" y="575304"/>
                </a:lnTo>
                <a:lnTo>
                  <a:pt x="4492486" y="569323"/>
                </a:lnTo>
                <a:close/>
                <a:moveTo>
                  <a:pt x="4505559" y="567178"/>
                </a:moveTo>
                <a:lnTo>
                  <a:pt x="4507479" y="569323"/>
                </a:lnTo>
                <a:lnTo>
                  <a:pt x="4509029" y="570602"/>
                </a:lnTo>
                <a:lnTo>
                  <a:pt x="4507479" y="572746"/>
                </a:lnTo>
                <a:lnTo>
                  <a:pt x="4505963" y="571881"/>
                </a:lnTo>
                <a:lnTo>
                  <a:pt x="4505559" y="571881"/>
                </a:lnTo>
                <a:lnTo>
                  <a:pt x="4505559" y="571467"/>
                </a:lnTo>
                <a:lnTo>
                  <a:pt x="4505559" y="569736"/>
                </a:lnTo>
                <a:close/>
                <a:moveTo>
                  <a:pt x="2959098" y="566739"/>
                </a:moveTo>
                <a:lnTo>
                  <a:pt x="2967554" y="567191"/>
                </a:lnTo>
                <a:lnTo>
                  <a:pt x="2969475" y="573623"/>
                </a:lnTo>
                <a:lnTo>
                  <a:pt x="2952561" y="589913"/>
                </a:lnTo>
                <a:lnTo>
                  <a:pt x="2944509" y="586941"/>
                </a:lnTo>
                <a:lnTo>
                  <a:pt x="2944105" y="577912"/>
                </a:lnTo>
                <a:lnTo>
                  <a:pt x="2946025" y="575768"/>
                </a:lnTo>
                <a:close/>
                <a:moveTo>
                  <a:pt x="2898351" y="549999"/>
                </a:moveTo>
                <a:lnTo>
                  <a:pt x="2927191" y="550449"/>
                </a:lnTo>
                <a:lnTo>
                  <a:pt x="2923350" y="556432"/>
                </a:lnTo>
                <a:lnTo>
                  <a:pt x="2889119" y="573623"/>
                </a:lnTo>
                <a:lnTo>
                  <a:pt x="2874531" y="572758"/>
                </a:lnTo>
                <a:lnTo>
                  <a:pt x="2874531" y="564595"/>
                </a:lnTo>
                <a:close/>
                <a:moveTo>
                  <a:pt x="5269560" y="530690"/>
                </a:moveTo>
                <a:lnTo>
                  <a:pt x="5269558" y="530696"/>
                </a:lnTo>
                <a:lnTo>
                  <a:pt x="5304934" y="551726"/>
                </a:lnTo>
                <a:lnTo>
                  <a:pt x="5304935" y="551721"/>
                </a:lnTo>
                <a:close/>
                <a:moveTo>
                  <a:pt x="1074673" y="523802"/>
                </a:moveTo>
                <a:lnTo>
                  <a:pt x="1081209" y="529822"/>
                </a:lnTo>
                <a:lnTo>
                  <a:pt x="1097348" y="526360"/>
                </a:lnTo>
                <a:lnTo>
                  <a:pt x="1105063" y="534524"/>
                </a:lnTo>
                <a:lnTo>
                  <a:pt x="1120831" y="538813"/>
                </a:lnTo>
                <a:lnTo>
                  <a:pt x="1115036" y="541823"/>
                </a:lnTo>
                <a:lnTo>
                  <a:pt x="1091587" y="548294"/>
                </a:lnTo>
                <a:lnTo>
                  <a:pt x="1083536" y="541823"/>
                </a:lnTo>
                <a:lnTo>
                  <a:pt x="1081984" y="536255"/>
                </a:lnTo>
                <a:lnTo>
                  <a:pt x="1061972" y="538399"/>
                </a:lnTo>
                <a:lnTo>
                  <a:pt x="1060052" y="535389"/>
                </a:lnTo>
                <a:close/>
                <a:moveTo>
                  <a:pt x="4922735" y="493745"/>
                </a:moveTo>
                <a:lnTo>
                  <a:pt x="4922734" y="493747"/>
                </a:lnTo>
                <a:lnTo>
                  <a:pt x="4931190" y="504054"/>
                </a:lnTo>
                <a:lnTo>
                  <a:pt x="4931190" y="504053"/>
                </a:lnTo>
                <a:close/>
                <a:moveTo>
                  <a:pt x="5250356" y="488593"/>
                </a:moveTo>
                <a:lnTo>
                  <a:pt x="5250354" y="488598"/>
                </a:lnTo>
                <a:lnTo>
                  <a:pt x="5274173" y="510945"/>
                </a:lnTo>
                <a:lnTo>
                  <a:pt x="5274174" y="510939"/>
                </a:lnTo>
                <a:close/>
                <a:moveTo>
                  <a:pt x="2895285" y="464562"/>
                </a:moveTo>
                <a:lnTo>
                  <a:pt x="2908358" y="467572"/>
                </a:lnTo>
                <a:lnTo>
                  <a:pt x="2904112" y="480888"/>
                </a:lnTo>
                <a:lnTo>
                  <a:pt x="2917589" y="476148"/>
                </a:lnTo>
                <a:lnTo>
                  <a:pt x="2924496" y="483898"/>
                </a:lnTo>
                <a:lnTo>
                  <a:pt x="2941039" y="494207"/>
                </a:lnTo>
                <a:lnTo>
                  <a:pt x="2958727" y="503198"/>
                </a:lnTo>
                <a:lnTo>
                  <a:pt x="2952561" y="517793"/>
                </a:lnTo>
                <a:lnTo>
                  <a:pt x="2968734" y="515650"/>
                </a:lnTo>
                <a:lnTo>
                  <a:pt x="2977931" y="525544"/>
                </a:lnTo>
                <a:lnTo>
                  <a:pt x="2954482" y="534986"/>
                </a:lnTo>
                <a:lnTo>
                  <a:pt x="2926046" y="528102"/>
                </a:lnTo>
                <a:lnTo>
                  <a:pt x="2922205" y="513957"/>
                </a:lnTo>
                <a:lnTo>
                  <a:pt x="2892590" y="530246"/>
                </a:lnTo>
                <a:lnTo>
                  <a:pt x="2853002" y="546123"/>
                </a:lnTo>
                <a:lnTo>
                  <a:pt x="2856842" y="528102"/>
                </a:lnTo>
                <a:lnTo>
                  <a:pt x="2826452" y="531111"/>
                </a:lnTo>
                <a:lnTo>
                  <a:pt x="2854147" y="516101"/>
                </a:lnTo>
                <a:lnTo>
                  <a:pt x="2871431" y="492474"/>
                </a:lnTo>
                <a:close/>
                <a:moveTo>
                  <a:pt x="4317559" y="441385"/>
                </a:moveTo>
                <a:lnTo>
                  <a:pt x="4350610" y="443942"/>
                </a:lnTo>
                <a:lnTo>
                  <a:pt x="4344074" y="462828"/>
                </a:lnTo>
                <a:lnTo>
                  <a:pt x="4365233" y="483442"/>
                </a:lnTo>
                <a:lnTo>
                  <a:pt x="4335988" y="506203"/>
                </a:lnTo>
                <a:lnTo>
                  <a:pt x="4273725" y="526818"/>
                </a:lnTo>
                <a:lnTo>
                  <a:pt x="4255262" y="532386"/>
                </a:lnTo>
                <a:lnTo>
                  <a:pt x="4228342" y="528098"/>
                </a:lnTo>
                <a:lnTo>
                  <a:pt x="4171807" y="518241"/>
                </a:lnTo>
                <a:lnTo>
                  <a:pt x="4194111" y="504924"/>
                </a:lnTo>
                <a:lnTo>
                  <a:pt x="4151827" y="490326"/>
                </a:lnTo>
                <a:lnTo>
                  <a:pt x="4189124" y="484759"/>
                </a:lnTo>
                <a:lnTo>
                  <a:pt x="4189899" y="476143"/>
                </a:lnTo>
                <a:lnTo>
                  <a:pt x="4147986" y="468846"/>
                </a:lnTo>
                <a:lnTo>
                  <a:pt x="4165270" y="449096"/>
                </a:lnTo>
                <a:lnTo>
                  <a:pt x="4196436" y="444809"/>
                </a:lnTo>
                <a:lnTo>
                  <a:pt x="4224872" y="465423"/>
                </a:lnTo>
                <a:lnTo>
                  <a:pt x="4257957" y="449096"/>
                </a:lnTo>
                <a:lnTo>
                  <a:pt x="4282552" y="457259"/>
                </a:lnTo>
                <a:close/>
                <a:moveTo>
                  <a:pt x="5228053" y="429343"/>
                </a:moveTo>
                <a:lnTo>
                  <a:pt x="5228050" y="429348"/>
                </a:lnTo>
                <a:lnTo>
                  <a:pt x="5258809" y="462828"/>
                </a:lnTo>
                <a:lnTo>
                  <a:pt x="5258811" y="462823"/>
                </a:lnTo>
                <a:close/>
                <a:moveTo>
                  <a:pt x="3140967" y="390298"/>
                </a:moveTo>
                <a:lnTo>
                  <a:pt x="3152119" y="398010"/>
                </a:lnTo>
                <a:lnTo>
                  <a:pt x="3145212" y="410463"/>
                </a:lnTo>
                <a:lnTo>
                  <a:pt x="3140596" y="414337"/>
                </a:lnTo>
                <a:lnTo>
                  <a:pt x="3122908" y="423368"/>
                </a:lnTo>
                <a:lnTo>
                  <a:pt x="3099054" y="424646"/>
                </a:lnTo>
                <a:lnTo>
                  <a:pt x="3102524" y="410463"/>
                </a:lnTo>
                <a:lnTo>
                  <a:pt x="3120988" y="393721"/>
                </a:lnTo>
                <a:close/>
                <a:moveTo>
                  <a:pt x="4999248" y="381260"/>
                </a:moveTo>
                <a:lnTo>
                  <a:pt x="4999160" y="381743"/>
                </a:lnTo>
                <a:lnTo>
                  <a:pt x="5036631" y="386370"/>
                </a:lnTo>
                <a:close/>
                <a:moveTo>
                  <a:pt x="5204972" y="367529"/>
                </a:moveTo>
                <a:lnTo>
                  <a:pt x="5204971" y="367534"/>
                </a:lnTo>
                <a:lnTo>
                  <a:pt x="5206891" y="387286"/>
                </a:lnTo>
                <a:lnTo>
                  <a:pt x="5241490" y="407035"/>
                </a:lnTo>
                <a:lnTo>
                  <a:pt x="5241493" y="407030"/>
                </a:lnTo>
                <a:lnTo>
                  <a:pt x="5206892" y="387277"/>
                </a:lnTo>
                <a:close/>
                <a:moveTo>
                  <a:pt x="2740706" y="336611"/>
                </a:moveTo>
                <a:lnTo>
                  <a:pt x="2754924" y="344362"/>
                </a:lnTo>
                <a:lnTo>
                  <a:pt x="2762640" y="349930"/>
                </a:lnTo>
                <a:lnTo>
                  <a:pt x="2764156" y="355085"/>
                </a:lnTo>
                <a:lnTo>
                  <a:pt x="2767997" y="365806"/>
                </a:lnTo>
                <a:lnTo>
                  <a:pt x="2748017" y="376113"/>
                </a:lnTo>
                <a:lnTo>
                  <a:pt x="2728038" y="367537"/>
                </a:lnTo>
                <a:lnTo>
                  <a:pt x="2709946" y="370961"/>
                </a:lnTo>
                <a:lnTo>
                  <a:pt x="2693032" y="358095"/>
                </a:lnTo>
                <a:lnTo>
                  <a:pt x="2717257" y="348649"/>
                </a:lnTo>
                <a:close/>
                <a:moveTo>
                  <a:pt x="5181118" y="335737"/>
                </a:moveTo>
                <a:lnTo>
                  <a:pt x="5153457" y="345632"/>
                </a:lnTo>
                <a:lnTo>
                  <a:pt x="5148066" y="366249"/>
                </a:lnTo>
                <a:lnTo>
                  <a:pt x="5131927" y="379116"/>
                </a:lnTo>
                <a:lnTo>
                  <a:pt x="5109219" y="372268"/>
                </a:lnTo>
                <a:lnTo>
                  <a:pt x="5083849" y="373962"/>
                </a:lnTo>
                <a:lnTo>
                  <a:pt x="5059254" y="358499"/>
                </a:lnTo>
                <a:lnTo>
                  <a:pt x="5049247" y="365797"/>
                </a:lnTo>
                <a:lnTo>
                  <a:pt x="5048962" y="365838"/>
                </a:lnTo>
                <a:lnTo>
                  <a:pt x="5075820" y="379625"/>
                </a:lnTo>
                <a:lnTo>
                  <a:pt x="5049246" y="365803"/>
                </a:lnTo>
                <a:lnTo>
                  <a:pt x="5059253" y="358506"/>
                </a:lnTo>
                <a:lnTo>
                  <a:pt x="5083848" y="373969"/>
                </a:lnTo>
                <a:lnTo>
                  <a:pt x="5109218" y="372276"/>
                </a:lnTo>
                <a:lnTo>
                  <a:pt x="5131927" y="379573"/>
                </a:lnTo>
                <a:lnTo>
                  <a:pt x="5148065" y="366670"/>
                </a:lnTo>
                <a:lnTo>
                  <a:pt x="5153456" y="345638"/>
                </a:lnTo>
                <a:lnTo>
                  <a:pt x="5181117" y="335745"/>
                </a:lnTo>
                <a:lnTo>
                  <a:pt x="5208734" y="347336"/>
                </a:lnTo>
                <a:lnTo>
                  <a:pt x="5208813" y="346911"/>
                </a:lnTo>
                <a:close/>
                <a:moveTo>
                  <a:pt x="8074112" y="297963"/>
                </a:moveTo>
                <a:lnTo>
                  <a:pt x="8102953" y="317301"/>
                </a:lnTo>
                <a:lnTo>
                  <a:pt x="8084085" y="318166"/>
                </a:lnTo>
                <a:lnTo>
                  <a:pt x="8067172" y="309551"/>
                </a:lnTo>
                <a:close/>
                <a:moveTo>
                  <a:pt x="2838750" y="286386"/>
                </a:moveTo>
                <a:lnTo>
                  <a:pt x="2860279" y="290675"/>
                </a:lnTo>
                <a:lnTo>
                  <a:pt x="2869511" y="303127"/>
                </a:lnTo>
                <a:lnTo>
                  <a:pt x="2871431" y="335333"/>
                </a:lnTo>
                <a:lnTo>
                  <a:pt x="2843770" y="349515"/>
                </a:lnTo>
                <a:lnTo>
                  <a:pt x="2875676" y="354671"/>
                </a:lnTo>
                <a:lnTo>
                  <a:pt x="2854922" y="384277"/>
                </a:lnTo>
                <a:lnTo>
                  <a:pt x="2896801" y="361518"/>
                </a:lnTo>
                <a:lnTo>
                  <a:pt x="2907583" y="380403"/>
                </a:lnTo>
                <a:lnTo>
                  <a:pt x="2887199" y="401887"/>
                </a:lnTo>
                <a:lnTo>
                  <a:pt x="2893365" y="421637"/>
                </a:lnTo>
                <a:lnTo>
                  <a:pt x="2927966" y="400156"/>
                </a:lnTo>
                <a:lnTo>
                  <a:pt x="2959502" y="375701"/>
                </a:lnTo>
                <a:lnTo>
                  <a:pt x="2981402" y="343909"/>
                </a:lnTo>
                <a:lnTo>
                  <a:pt x="3007951" y="346053"/>
                </a:lnTo>
                <a:lnTo>
                  <a:pt x="3033692" y="350343"/>
                </a:lnTo>
                <a:lnTo>
                  <a:pt x="3050605" y="364113"/>
                </a:lnTo>
                <a:lnTo>
                  <a:pt x="3042553" y="378710"/>
                </a:lnTo>
                <a:lnTo>
                  <a:pt x="3018328" y="394172"/>
                </a:lnTo>
                <a:lnTo>
                  <a:pt x="3022169" y="410051"/>
                </a:lnTo>
                <a:lnTo>
                  <a:pt x="3011388" y="424195"/>
                </a:lnTo>
                <a:lnTo>
                  <a:pt x="2959502" y="444814"/>
                </a:lnTo>
                <a:lnTo>
                  <a:pt x="2927966" y="449553"/>
                </a:lnTo>
                <a:lnTo>
                  <a:pt x="2912569" y="440525"/>
                </a:lnTo>
                <a:lnTo>
                  <a:pt x="2897205" y="455533"/>
                </a:lnTo>
                <a:lnTo>
                  <a:pt x="2861829" y="480888"/>
                </a:lnTo>
                <a:lnTo>
                  <a:pt x="2847982" y="493753"/>
                </a:lnTo>
                <a:lnTo>
                  <a:pt x="2810685" y="513957"/>
                </a:lnTo>
                <a:lnTo>
                  <a:pt x="2779924" y="516101"/>
                </a:lnTo>
                <a:lnTo>
                  <a:pt x="2755699" y="528967"/>
                </a:lnTo>
                <a:lnTo>
                  <a:pt x="2741481" y="548719"/>
                </a:lnTo>
                <a:lnTo>
                  <a:pt x="2714561" y="552594"/>
                </a:lnTo>
                <a:lnTo>
                  <a:pt x="2673423" y="577498"/>
                </a:lnTo>
                <a:lnTo>
                  <a:pt x="2628040" y="612261"/>
                </a:lnTo>
                <a:lnTo>
                  <a:pt x="2604591" y="636715"/>
                </a:lnTo>
                <a:lnTo>
                  <a:pt x="2581141" y="673208"/>
                </a:lnTo>
                <a:lnTo>
                  <a:pt x="2609981" y="678813"/>
                </a:lnTo>
                <a:lnTo>
                  <a:pt x="2602670" y="708422"/>
                </a:lnTo>
                <a:lnTo>
                  <a:pt x="2599200" y="732468"/>
                </a:lnTo>
                <a:lnTo>
                  <a:pt x="2633431" y="726028"/>
                </a:lnTo>
                <a:lnTo>
                  <a:pt x="2667258" y="739766"/>
                </a:lnTo>
                <a:lnTo>
                  <a:pt x="2683026" y="751805"/>
                </a:lnTo>
                <a:lnTo>
                  <a:pt x="2691112" y="767267"/>
                </a:lnTo>
                <a:lnTo>
                  <a:pt x="2714191" y="775845"/>
                </a:lnTo>
                <a:lnTo>
                  <a:pt x="2731475" y="789163"/>
                </a:lnTo>
                <a:lnTo>
                  <a:pt x="2767626" y="791307"/>
                </a:lnTo>
                <a:lnTo>
                  <a:pt x="2790705" y="794731"/>
                </a:lnTo>
                <a:lnTo>
                  <a:pt x="2773387" y="822646"/>
                </a:lnTo>
                <a:lnTo>
                  <a:pt x="2765335" y="854849"/>
                </a:lnTo>
                <a:lnTo>
                  <a:pt x="2765706" y="891342"/>
                </a:lnTo>
                <a:lnTo>
                  <a:pt x="2786864" y="922267"/>
                </a:lnTo>
                <a:lnTo>
                  <a:pt x="2808764" y="912372"/>
                </a:lnTo>
                <a:lnTo>
                  <a:pt x="2835684" y="878438"/>
                </a:lnTo>
                <a:lnTo>
                  <a:pt x="2846432" y="826934"/>
                </a:lnTo>
                <a:lnTo>
                  <a:pt x="2838379" y="809779"/>
                </a:lnTo>
                <a:lnTo>
                  <a:pt x="2881438" y="794731"/>
                </a:lnTo>
                <a:lnTo>
                  <a:pt x="2917589" y="771970"/>
                </a:lnTo>
                <a:lnTo>
                  <a:pt x="2940264" y="750074"/>
                </a:lnTo>
                <a:lnTo>
                  <a:pt x="2948350" y="728630"/>
                </a:lnTo>
                <a:lnTo>
                  <a:pt x="2946025" y="701989"/>
                </a:lnTo>
                <a:lnTo>
                  <a:pt x="2931032" y="677533"/>
                </a:lnTo>
                <a:lnTo>
                  <a:pt x="2973349" y="644878"/>
                </a:lnTo>
                <a:lnTo>
                  <a:pt x="2977931" y="616550"/>
                </a:lnTo>
                <a:lnTo>
                  <a:pt x="2996395" y="568018"/>
                </a:lnTo>
                <a:lnTo>
                  <a:pt x="3015228" y="561172"/>
                </a:lnTo>
                <a:lnTo>
                  <a:pt x="3046764" y="569749"/>
                </a:lnTo>
                <a:lnTo>
                  <a:pt x="3067148" y="572344"/>
                </a:lnTo>
                <a:lnTo>
                  <a:pt x="3088677" y="564595"/>
                </a:lnTo>
                <a:lnTo>
                  <a:pt x="3102895" y="575317"/>
                </a:lnTo>
                <a:lnTo>
                  <a:pt x="3120213" y="592923"/>
                </a:lnTo>
                <a:lnTo>
                  <a:pt x="3120988" y="604511"/>
                </a:lnTo>
                <a:lnTo>
                  <a:pt x="3157880" y="607521"/>
                </a:lnTo>
                <a:lnTo>
                  <a:pt x="3145212" y="633743"/>
                </a:lnTo>
                <a:lnTo>
                  <a:pt x="3134835" y="672795"/>
                </a:lnTo>
                <a:lnTo>
                  <a:pt x="3152523" y="678362"/>
                </a:lnTo>
                <a:lnTo>
                  <a:pt x="3160205" y="696421"/>
                </a:lnTo>
                <a:lnTo>
                  <a:pt x="3199018" y="679227"/>
                </a:lnTo>
                <a:lnTo>
                  <a:pt x="3234799" y="644464"/>
                </a:lnTo>
                <a:lnTo>
                  <a:pt x="3255553" y="629868"/>
                </a:lnTo>
                <a:lnTo>
                  <a:pt x="3260169" y="657783"/>
                </a:lnTo>
                <a:lnTo>
                  <a:pt x="3272871" y="698114"/>
                </a:lnTo>
                <a:lnTo>
                  <a:pt x="3282473" y="736343"/>
                </a:lnTo>
                <a:lnTo>
                  <a:pt x="3265930" y="756093"/>
                </a:lnTo>
                <a:lnTo>
                  <a:pt x="3289009" y="774114"/>
                </a:lnTo>
                <a:lnTo>
                  <a:pt x="3302452" y="792586"/>
                </a:lnTo>
                <a:lnTo>
                  <a:pt x="3335538" y="801164"/>
                </a:lnTo>
                <a:lnTo>
                  <a:pt x="3346690" y="811472"/>
                </a:lnTo>
                <a:lnTo>
                  <a:pt x="3346690" y="838522"/>
                </a:lnTo>
                <a:lnTo>
                  <a:pt x="3363199" y="842811"/>
                </a:lnTo>
                <a:lnTo>
                  <a:pt x="3368219" y="855263"/>
                </a:lnTo>
                <a:lnTo>
                  <a:pt x="3358617" y="891756"/>
                </a:lnTo>
                <a:lnTo>
                  <a:pt x="3338604" y="904209"/>
                </a:lnTo>
                <a:lnTo>
                  <a:pt x="3318220" y="915382"/>
                </a:lnTo>
                <a:lnTo>
                  <a:pt x="3276712" y="927383"/>
                </a:lnTo>
                <a:lnTo>
                  <a:pt x="3239010" y="954433"/>
                </a:lnTo>
                <a:lnTo>
                  <a:pt x="3197873" y="960039"/>
                </a:lnTo>
                <a:lnTo>
                  <a:pt x="3149828" y="953154"/>
                </a:lnTo>
                <a:lnTo>
                  <a:pt x="3114451" y="952288"/>
                </a:lnTo>
                <a:lnTo>
                  <a:pt x="3089452" y="955298"/>
                </a:lnTo>
                <a:lnTo>
                  <a:pt x="3062161" y="978924"/>
                </a:lnTo>
                <a:lnTo>
                  <a:pt x="3027560" y="993108"/>
                </a:lnTo>
                <a:lnTo>
                  <a:pt x="2979111" y="1037726"/>
                </a:lnTo>
                <a:lnTo>
                  <a:pt x="2941409" y="1068237"/>
                </a:lnTo>
                <a:lnTo>
                  <a:pt x="2963713" y="1063084"/>
                </a:lnTo>
                <a:lnTo>
                  <a:pt x="3016003" y="1018841"/>
                </a:lnTo>
                <a:lnTo>
                  <a:pt x="3074088" y="990926"/>
                </a:lnTo>
                <a:lnTo>
                  <a:pt x="3110610" y="987953"/>
                </a:lnTo>
                <a:lnTo>
                  <a:pt x="3126749" y="1004695"/>
                </a:lnTo>
                <a:lnTo>
                  <a:pt x="3097134" y="1026591"/>
                </a:lnTo>
                <a:lnTo>
                  <a:pt x="3094438" y="1063084"/>
                </a:lnTo>
                <a:lnTo>
                  <a:pt x="3094843" y="1087988"/>
                </a:lnTo>
                <a:lnTo>
                  <a:pt x="3121358" y="1104279"/>
                </a:lnTo>
                <a:lnTo>
                  <a:pt x="3162496" y="1099990"/>
                </a:lnTo>
                <a:lnTo>
                  <a:pt x="3196727" y="1062632"/>
                </a:lnTo>
                <a:lnTo>
                  <a:pt x="3192111" y="1086672"/>
                </a:lnTo>
                <a:lnTo>
                  <a:pt x="3204409" y="1098711"/>
                </a:lnTo>
                <a:lnTo>
                  <a:pt x="3168291" y="1120606"/>
                </a:lnTo>
                <a:lnTo>
                  <a:pt x="3109835" y="1140359"/>
                </a:lnTo>
                <a:lnTo>
                  <a:pt x="3081770" y="1153225"/>
                </a:lnTo>
                <a:lnTo>
                  <a:pt x="3047910" y="1177265"/>
                </a:lnTo>
                <a:lnTo>
                  <a:pt x="3029851" y="1174707"/>
                </a:lnTo>
                <a:lnTo>
                  <a:pt x="3037162" y="1146792"/>
                </a:lnTo>
                <a:lnTo>
                  <a:pt x="3087161" y="1119327"/>
                </a:lnTo>
                <a:lnTo>
                  <a:pt x="3048314" y="1120606"/>
                </a:lnTo>
                <a:lnTo>
                  <a:pt x="3019846" y="1124895"/>
                </a:lnTo>
                <a:lnTo>
                  <a:pt x="3020620" y="1135607"/>
                </a:lnTo>
                <a:lnTo>
                  <a:pt x="2990634" y="1151521"/>
                </a:lnTo>
                <a:lnTo>
                  <a:pt x="2961794" y="1162657"/>
                </a:lnTo>
                <a:lnTo>
                  <a:pt x="2933358" y="1172552"/>
                </a:lnTo>
                <a:lnTo>
                  <a:pt x="2914490" y="1192303"/>
                </a:lnTo>
                <a:lnTo>
                  <a:pt x="2907954" y="1199150"/>
                </a:lnTo>
                <a:lnTo>
                  <a:pt x="2902597" y="1217208"/>
                </a:lnTo>
                <a:lnTo>
                  <a:pt x="2905292" y="1234816"/>
                </a:lnTo>
                <a:lnTo>
                  <a:pt x="2915669" y="1235230"/>
                </a:lnTo>
                <a:lnTo>
                  <a:pt x="2916444" y="1223642"/>
                </a:lnTo>
                <a:lnTo>
                  <a:pt x="2921801" y="1230941"/>
                </a:lnTo>
                <a:lnTo>
                  <a:pt x="2916815" y="1239970"/>
                </a:lnTo>
                <a:lnTo>
                  <a:pt x="2898756" y="1245538"/>
                </a:lnTo>
                <a:lnTo>
                  <a:pt x="2887200" y="1245086"/>
                </a:lnTo>
                <a:lnTo>
                  <a:pt x="2867591" y="1250692"/>
                </a:lnTo>
                <a:lnTo>
                  <a:pt x="2856068" y="1252385"/>
                </a:lnTo>
                <a:lnTo>
                  <a:pt x="2841075" y="1254116"/>
                </a:lnTo>
                <a:lnTo>
                  <a:pt x="2817996" y="1263559"/>
                </a:lnTo>
                <a:lnTo>
                  <a:pt x="2856068" y="1257125"/>
                </a:lnTo>
                <a:lnTo>
                  <a:pt x="2861055" y="1263559"/>
                </a:lnTo>
                <a:lnTo>
                  <a:pt x="2823758" y="1273868"/>
                </a:lnTo>
                <a:lnTo>
                  <a:pt x="2807990" y="1273868"/>
                </a:lnTo>
                <a:lnTo>
                  <a:pt x="2809910" y="1269579"/>
                </a:lnTo>
                <a:lnTo>
                  <a:pt x="2799533" y="1279436"/>
                </a:lnTo>
                <a:lnTo>
                  <a:pt x="2806474" y="1280753"/>
                </a:lnTo>
                <a:lnTo>
                  <a:pt x="2794547" y="1305205"/>
                </a:lnTo>
                <a:lnTo>
                  <a:pt x="2769547" y="1331391"/>
                </a:lnTo>
                <a:lnTo>
                  <a:pt x="2769918" y="1322813"/>
                </a:lnTo>
                <a:lnTo>
                  <a:pt x="2764561" y="1320668"/>
                </a:lnTo>
                <a:lnTo>
                  <a:pt x="2758799" y="1312091"/>
                </a:lnTo>
                <a:lnTo>
                  <a:pt x="2759170" y="1330977"/>
                </a:lnTo>
                <a:lnTo>
                  <a:pt x="2763786" y="1336545"/>
                </a:lnTo>
                <a:lnTo>
                  <a:pt x="2760720" y="1350277"/>
                </a:lnTo>
                <a:lnTo>
                  <a:pt x="2749164" y="1363595"/>
                </a:lnTo>
                <a:lnTo>
                  <a:pt x="2728039" y="1391096"/>
                </a:lnTo>
                <a:lnTo>
                  <a:pt x="2726085" y="1389780"/>
                </a:lnTo>
                <a:lnTo>
                  <a:pt x="2739932" y="1366191"/>
                </a:lnTo>
                <a:lnTo>
                  <a:pt x="2730330" y="1352872"/>
                </a:lnTo>
                <a:lnTo>
                  <a:pt x="2735316" y="1324544"/>
                </a:lnTo>
                <a:lnTo>
                  <a:pt x="2726085" y="1338689"/>
                </a:lnTo>
                <a:lnTo>
                  <a:pt x="2726085" y="1361036"/>
                </a:lnTo>
                <a:lnTo>
                  <a:pt x="2710721" y="1355431"/>
                </a:lnTo>
                <a:lnTo>
                  <a:pt x="2725343" y="1367056"/>
                </a:lnTo>
                <a:lnTo>
                  <a:pt x="2718032" y="1400088"/>
                </a:lnTo>
                <a:lnTo>
                  <a:pt x="2724568" y="1402233"/>
                </a:lnTo>
                <a:lnTo>
                  <a:pt x="2724164" y="1413820"/>
                </a:lnTo>
                <a:lnTo>
                  <a:pt x="2719953" y="1449035"/>
                </a:lnTo>
                <a:lnTo>
                  <a:pt x="2697649" y="1474805"/>
                </a:lnTo>
                <a:lnTo>
                  <a:pt x="2668808" y="1484663"/>
                </a:lnTo>
                <a:lnTo>
                  <a:pt x="2647650" y="1505279"/>
                </a:lnTo>
                <a:lnTo>
                  <a:pt x="2634207" y="1507423"/>
                </a:lnTo>
                <a:lnTo>
                  <a:pt x="2618439" y="1519876"/>
                </a:lnTo>
                <a:lnTo>
                  <a:pt x="2612273" y="1531463"/>
                </a:lnTo>
                <a:lnTo>
                  <a:pt x="2579221" y="1553359"/>
                </a:lnTo>
                <a:lnTo>
                  <a:pt x="2561162" y="1569687"/>
                </a:lnTo>
                <a:lnTo>
                  <a:pt x="2544620" y="1589852"/>
                </a:lnTo>
                <a:lnTo>
                  <a:pt x="2535759" y="1614344"/>
                </a:lnTo>
                <a:lnTo>
                  <a:pt x="2535388" y="1637971"/>
                </a:lnTo>
                <a:lnTo>
                  <a:pt x="2538858" y="1666714"/>
                </a:lnTo>
                <a:lnTo>
                  <a:pt x="2545765" y="1690754"/>
                </a:lnTo>
                <a:lnTo>
                  <a:pt x="2543474" y="1705350"/>
                </a:lnTo>
                <a:lnTo>
                  <a:pt x="2549235" y="1745306"/>
                </a:lnTo>
                <a:lnTo>
                  <a:pt x="2544990" y="1768029"/>
                </a:lnTo>
                <a:lnTo>
                  <a:pt x="2541554" y="1781794"/>
                </a:lnTo>
                <a:lnTo>
                  <a:pt x="2531918" y="1802373"/>
                </a:lnTo>
                <a:lnTo>
                  <a:pt x="2523865" y="1806700"/>
                </a:lnTo>
                <a:lnTo>
                  <a:pt x="2511163" y="1802373"/>
                </a:lnTo>
                <a:lnTo>
                  <a:pt x="2509243" y="1787362"/>
                </a:lnTo>
                <a:lnTo>
                  <a:pt x="2500786" y="1780063"/>
                </a:lnTo>
                <a:lnTo>
                  <a:pt x="2491184" y="1750460"/>
                </a:lnTo>
                <a:lnTo>
                  <a:pt x="2483469" y="1724237"/>
                </a:lnTo>
                <a:lnTo>
                  <a:pt x="2481548" y="1710957"/>
                </a:lnTo>
                <a:lnTo>
                  <a:pt x="2491184" y="1688196"/>
                </a:lnTo>
                <a:lnTo>
                  <a:pt x="2487343" y="1669310"/>
                </a:lnTo>
                <a:lnTo>
                  <a:pt x="2472721" y="1640943"/>
                </a:lnTo>
                <a:lnTo>
                  <a:pt x="2463860" y="1635826"/>
                </a:lnTo>
                <a:lnTo>
                  <a:pt x="2434278" y="1651251"/>
                </a:lnTo>
                <a:lnTo>
                  <a:pt x="2430033" y="1649558"/>
                </a:lnTo>
                <a:lnTo>
                  <a:pt x="2420431" y="1633644"/>
                </a:lnTo>
                <a:lnTo>
                  <a:pt x="2406213" y="1625518"/>
                </a:lnTo>
                <a:lnTo>
                  <a:pt x="2376193" y="1629807"/>
                </a:lnTo>
                <a:lnTo>
                  <a:pt x="2353889" y="1625932"/>
                </a:lnTo>
                <a:lnTo>
                  <a:pt x="2333539" y="1628076"/>
                </a:lnTo>
                <a:lnTo>
                  <a:pt x="2321983" y="1633644"/>
                </a:lnTo>
                <a:lnTo>
                  <a:pt x="2324308" y="1642674"/>
                </a:lnTo>
                <a:lnTo>
                  <a:pt x="2321208" y="1655992"/>
                </a:lnTo>
                <a:lnTo>
                  <a:pt x="2325453" y="1662876"/>
                </a:lnTo>
                <a:lnTo>
                  <a:pt x="2319288" y="1667165"/>
                </a:lnTo>
                <a:lnTo>
                  <a:pt x="2310831" y="1662424"/>
                </a:lnTo>
                <a:lnTo>
                  <a:pt x="2299308" y="1668858"/>
                </a:lnTo>
                <a:lnTo>
                  <a:pt x="2281249" y="1667993"/>
                </a:lnTo>
                <a:lnTo>
                  <a:pt x="2265481" y="1649558"/>
                </a:lnTo>
                <a:lnTo>
                  <a:pt x="2241628" y="1653847"/>
                </a:lnTo>
                <a:lnTo>
                  <a:pt x="2225085" y="1646549"/>
                </a:lnTo>
                <a:lnTo>
                  <a:pt x="2208171" y="1648693"/>
                </a:lnTo>
                <a:lnTo>
                  <a:pt x="2184722" y="1656405"/>
                </a:lnTo>
                <a:lnTo>
                  <a:pt x="2155107" y="1681762"/>
                </a:lnTo>
                <a:lnTo>
                  <a:pt x="2126266" y="1696360"/>
                </a:lnTo>
                <a:lnTo>
                  <a:pt x="2108578" y="1713101"/>
                </a:lnTo>
                <a:lnTo>
                  <a:pt x="2099380" y="1728113"/>
                </a:lnTo>
                <a:lnTo>
                  <a:pt x="2094764" y="1751739"/>
                </a:lnTo>
                <a:lnTo>
                  <a:pt x="2092844" y="1768029"/>
                </a:lnTo>
                <a:lnTo>
                  <a:pt x="2095505" y="1780063"/>
                </a:lnTo>
                <a:lnTo>
                  <a:pt x="2085533" y="1780929"/>
                </a:lnTo>
                <a:lnTo>
                  <a:pt x="2068215" y="1773635"/>
                </a:lnTo>
                <a:lnTo>
                  <a:pt x="2049381" y="1762913"/>
                </a:lnTo>
                <a:lnTo>
                  <a:pt x="2045540" y="1746585"/>
                </a:lnTo>
                <a:lnTo>
                  <a:pt x="2044765" y="1722545"/>
                </a:lnTo>
                <a:lnTo>
                  <a:pt x="2033243" y="1703207"/>
                </a:lnTo>
                <a:lnTo>
                  <a:pt x="2028223" y="1683455"/>
                </a:lnTo>
                <a:lnTo>
                  <a:pt x="2020541" y="1659866"/>
                </a:lnTo>
                <a:lnTo>
                  <a:pt x="2005919" y="1646549"/>
                </a:lnTo>
                <a:lnTo>
                  <a:pt x="2005550" y="1646555"/>
                </a:lnTo>
                <a:lnTo>
                  <a:pt x="2020541" y="1659872"/>
                </a:lnTo>
                <a:lnTo>
                  <a:pt x="2028223" y="1683461"/>
                </a:lnTo>
                <a:lnTo>
                  <a:pt x="2033243" y="1703212"/>
                </a:lnTo>
                <a:lnTo>
                  <a:pt x="2044765" y="1722550"/>
                </a:lnTo>
                <a:lnTo>
                  <a:pt x="2045540" y="1747004"/>
                </a:lnTo>
                <a:lnTo>
                  <a:pt x="2049381" y="1762918"/>
                </a:lnTo>
                <a:lnTo>
                  <a:pt x="2068215" y="1773640"/>
                </a:lnTo>
                <a:lnTo>
                  <a:pt x="2085533" y="1781343"/>
                </a:lnTo>
                <a:lnTo>
                  <a:pt x="2095505" y="1780064"/>
                </a:lnTo>
                <a:lnTo>
                  <a:pt x="2080513" y="1810123"/>
                </a:lnTo>
                <a:lnTo>
                  <a:pt x="2072056" y="1834164"/>
                </a:lnTo>
                <a:lnTo>
                  <a:pt x="2063229" y="1880514"/>
                </a:lnTo>
                <a:lnTo>
                  <a:pt x="2058208" y="1897293"/>
                </a:lnTo>
                <a:lnTo>
                  <a:pt x="2060533" y="1915314"/>
                </a:lnTo>
                <a:lnTo>
                  <a:pt x="2066294" y="1932055"/>
                </a:lnTo>
                <a:lnTo>
                  <a:pt x="2068215" y="1958654"/>
                </a:lnTo>
                <a:lnTo>
                  <a:pt x="2082433" y="1984011"/>
                </a:lnTo>
                <a:lnTo>
                  <a:pt x="2085903" y="2003311"/>
                </a:lnTo>
                <a:lnTo>
                  <a:pt x="2094764" y="2020504"/>
                </a:lnTo>
                <a:lnTo>
                  <a:pt x="2121684" y="2029533"/>
                </a:lnTo>
                <a:lnTo>
                  <a:pt x="2130511" y="2043679"/>
                </a:lnTo>
                <a:lnTo>
                  <a:pt x="2155107" y="2033822"/>
                </a:lnTo>
                <a:lnTo>
                  <a:pt x="2175894" y="2030813"/>
                </a:lnTo>
                <a:lnTo>
                  <a:pt x="2196649" y="2024793"/>
                </a:lnTo>
                <a:lnTo>
                  <a:pt x="2213933" y="2018774"/>
                </a:lnTo>
                <a:lnTo>
                  <a:pt x="2232396" y="2005042"/>
                </a:lnTo>
                <a:lnTo>
                  <a:pt x="2241257" y="1985290"/>
                </a:lnTo>
                <a:lnTo>
                  <a:pt x="2247018" y="1956096"/>
                </a:lnTo>
                <a:lnTo>
                  <a:pt x="2252780" y="1946653"/>
                </a:lnTo>
                <a:lnTo>
                  <a:pt x="2272018" y="1937210"/>
                </a:lnTo>
                <a:lnTo>
                  <a:pt x="2300858" y="1929460"/>
                </a:lnTo>
                <a:lnTo>
                  <a:pt x="2323903" y="1930325"/>
                </a:lnTo>
                <a:lnTo>
                  <a:pt x="2340075" y="1927767"/>
                </a:lnTo>
                <a:lnTo>
                  <a:pt x="2345837" y="1934614"/>
                </a:lnTo>
                <a:lnTo>
                  <a:pt x="2343141" y="1951355"/>
                </a:lnTo>
                <a:lnTo>
                  <a:pt x="2326228" y="1971558"/>
                </a:lnTo>
                <a:lnTo>
                  <a:pt x="2317771" y="1992589"/>
                </a:lnTo>
                <a:lnTo>
                  <a:pt x="2321983" y="1998608"/>
                </a:lnTo>
                <a:lnTo>
                  <a:pt x="2316222" y="2013206"/>
                </a:lnTo>
                <a:lnTo>
                  <a:pt x="2306619" y="2039804"/>
                </a:lnTo>
                <a:lnTo>
                  <a:pt x="2300858" y="2031226"/>
                </a:lnTo>
                <a:lnTo>
                  <a:pt x="2295063" y="2031678"/>
                </a:lnTo>
                <a:lnTo>
                  <a:pt x="2290077" y="2031678"/>
                </a:lnTo>
                <a:lnTo>
                  <a:pt x="2278150" y="2052708"/>
                </a:lnTo>
                <a:lnTo>
                  <a:pt x="2290447" y="2031679"/>
                </a:lnTo>
                <a:lnTo>
                  <a:pt x="2295063" y="2031679"/>
                </a:lnTo>
                <a:lnTo>
                  <a:pt x="2294692" y="2036833"/>
                </a:lnTo>
                <a:lnTo>
                  <a:pt x="2300083" y="2036833"/>
                </a:lnTo>
                <a:lnTo>
                  <a:pt x="2298533" y="2046276"/>
                </a:lnTo>
                <a:lnTo>
                  <a:pt x="2292401" y="2060873"/>
                </a:lnTo>
                <a:lnTo>
                  <a:pt x="2293917" y="2066028"/>
                </a:lnTo>
                <a:lnTo>
                  <a:pt x="2289706" y="2078443"/>
                </a:lnTo>
                <a:lnTo>
                  <a:pt x="2291222" y="2081904"/>
                </a:lnTo>
                <a:lnTo>
                  <a:pt x="2286606" y="2099060"/>
                </a:lnTo>
                <a:lnTo>
                  <a:pt x="2280070" y="2108089"/>
                </a:lnTo>
                <a:lnTo>
                  <a:pt x="2275454" y="2108954"/>
                </a:lnTo>
                <a:lnTo>
                  <a:pt x="2268547" y="2120955"/>
                </a:lnTo>
                <a:lnTo>
                  <a:pt x="2268548" y="2120955"/>
                </a:lnTo>
                <a:lnTo>
                  <a:pt x="2277004" y="2126975"/>
                </a:lnTo>
                <a:lnTo>
                  <a:pt x="2279700" y="2121821"/>
                </a:lnTo>
                <a:lnTo>
                  <a:pt x="2287011" y="2126109"/>
                </a:lnTo>
                <a:lnTo>
                  <a:pt x="2287011" y="2126109"/>
                </a:lnTo>
                <a:lnTo>
                  <a:pt x="2289706" y="2127388"/>
                </a:lnTo>
                <a:lnTo>
                  <a:pt x="2296242" y="2121406"/>
                </a:lnTo>
                <a:lnTo>
                  <a:pt x="2303924" y="2120955"/>
                </a:lnTo>
                <a:lnTo>
                  <a:pt x="2306215" y="2123965"/>
                </a:lnTo>
                <a:lnTo>
                  <a:pt x="2310460" y="2121820"/>
                </a:lnTo>
                <a:lnTo>
                  <a:pt x="2322387" y="2125244"/>
                </a:lnTo>
                <a:lnTo>
                  <a:pt x="2335055" y="2123965"/>
                </a:lnTo>
                <a:lnTo>
                  <a:pt x="2343512" y="2120541"/>
                </a:lnTo>
                <a:lnTo>
                  <a:pt x="2347353" y="2116666"/>
                </a:lnTo>
                <a:lnTo>
                  <a:pt x="2355843" y="2118811"/>
                </a:lnTo>
                <a:lnTo>
                  <a:pt x="2361975" y="2120955"/>
                </a:lnTo>
                <a:lnTo>
                  <a:pt x="2369286" y="2119676"/>
                </a:lnTo>
                <a:lnTo>
                  <a:pt x="2374273" y="2117118"/>
                </a:lnTo>
                <a:lnTo>
                  <a:pt x="2386604" y="2121820"/>
                </a:lnTo>
                <a:lnTo>
                  <a:pt x="2390445" y="2122686"/>
                </a:lnTo>
                <a:lnTo>
                  <a:pt x="2398127" y="2129119"/>
                </a:lnTo>
                <a:lnTo>
                  <a:pt x="2405034" y="2136417"/>
                </a:lnTo>
                <a:lnTo>
                  <a:pt x="2414265" y="2141985"/>
                </a:lnTo>
                <a:lnTo>
                  <a:pt x="2420431" y="2151466"/>
                </a:lnTo>
                <a:lnTo>
                  <a:pt x="2417735" y="2154890"/>
                </a:lnTo>
                <a:lnTo>
                  <a:pt x="2415815" y="2162188"/>
                </a:lnTo>
                <a:lnTo>
                  <a:pt x="2416960" y="2174641"/>
                </a:lnTo>
                <a:lnTo>
                  <a:pt x="2410424" y="2186229"/>
                </a:lnTo>
                <a:lnTo>
                  <a:pt x="2406213" y="2199547"/>
                </a:lnTo>
                <a:lnTo>
                  <a:pt x="2404259" y="2215009"/>
                </a:lnTo>
                <a:lnTo>
                  <a:pt x="2405034" y="2224001"/>
                </a:lnTo>
                <a:lnTo>
                  <a:pt x="2404663" y="2239050"/>
                </a:lnTo>
                <a:lnTo>
                  <a:pt x="2400418" y="2242473"/>
                </a:lnTo>
                <a:lnTo>
                  <a:pt x="2396981" y="2257071"/>
                </a:lnTo>
                <a:lnTo>
                  <a:pt x="2397722" y="2266100"/>
                </a:lnTo>
                <a:lnTo>
                  <a:pt x="2391961" y="2274678"/>
                </a:lnTo>
                <a:lnTo>
                  <a:pt x="2392736" y="2284121"/>
                </a:lnTo>
                <a:lnTo>
                  <a:pt x="2396577" y="2290140"/>
                </a:lnTo>
                <a:lnTo>
                  <a:pt x="2396577" y="2290141"/>
                </a:lnTo>
                <a:lnTo>
                  <a:pt x="2402338" y="2308161"/>
                </a:lnTo>
                <a:lnTo>
                  <a:pt x="2411973" y="2321892"/>
                </a:lnTo>
                <a:lnTo>
                  <a:pt x="2423496" y="2336490"/>
                </a:lnTo>
                <a:lnTo>
                  <a:pt x="2412748" y="2339951"/>
                </a:lnTo>
                <a:lnTo>
                  <a:pt x="2412344" y="2353231"/>
                </a:lnTo>
                <a:lnTo>
                  <a:pt x="2412348" y="2353235"/>
                </a:lnTo>
                <a:lnTo>
                  <a:pt x="2412345" y="2353232"/>
                </a:lnTo>
                <a:lnTo>
                  <a:pt x="2412749" y="2339951"/>
                </a:lnTo>
                <a:lnTo>
                  <a:pt x="2423497" y="2336490"/>
                </a:lnTo>
                <a:lnTo>
                  <a:pt x="2432358" y="2348943"/>
                </a:lnTo>
                <a:lnTo>
                  <a:pt x="2431583" y="2355827"/>
                </a:lnTo>
                <a:lnTo>
                  <a:pt x="2442735" y="2357520"/>
                </a:lnTo>
                <a:lnTo>
                  <a:pt x="2445026" y="2354962"/>
                </a:lnTo>
                <a:lnTo>
                  <a:pt x="2452337" y="2363540"/>
                </a:lnTo>
                <a:lnTo>
                  <a:pt x="2465039" y="2360530"/>
                </a:lnTo>
                <a:lnTo>
                  <a:pt x="2477337" y="2351952"/>
                </a:lnTo>
                <a:lnTo>
                  <a:pt x="2493879" y="2345068"/>
                </a:lnTo>
                <a:lnTo>
                  <a:pt x="2503482" y="2335211"/>
                </a:lnTo>
                <a:lnTo>
                  <a:pt x="2518475" y="2337355"/>
                </a:lnTo>
                <a:lnTo>
                  <a:pt x="2516925" y="2340365"/>
                </a:lnTo>
                <a:lnTo>
                  <a:pt x="2531918" y="2341644"/>
                </a:lnTo>
                <a:lnTo>
                  <a:pt x="2543845" y="2347250"/>
                </a:lnTo>
                <a:lnTo>
                  <a:pt x="2552301" y="2357520"/>
                </a:lnTo>
                <a:lnTo>
                  <a:pt x="2561904" y="2367415"/>
                </a:lnTo>
                <a:lnTo>
                  <a:pt x="2561904" y="2367415"/>
                </a:lnTo>
                <a:lnTo>
                  <a:pt x="2575750" y="2368280"/>
                </a:lnTo>
                <a:lnTo>
                  <a:pt x="2596909" y="2344654"/>
                </a:lnTo>
                <a:lnTo>
                  <a:pt x="2608431" y="2340779"/>
                </a:lnTo>
                <a:lnTo>
                  <a:pt x="2608836" y="2329643"/>
                </a:lnTo>
                <a:lnTo>
                  <a:pt x="2615743" y="2300862"/>
                </a:lnTo>
                <a:lnTo>
                  <a:pt x="2631510" y="2284534"/>
                </a:lnTo>
                <a:lnTo>
                  <a:pt x="2648828" y="2284120"/>
                </a:lnTo>
                <a:lnTo>
                  <a:pt x="2651119" y="2277236"/>
                </a:lnTo>
                <a:lnTo>
                  <a:pt x="2671873" y="2279832"/>
                </a:lnTo>
                <a:lnTo>
                  <a:pt x="2694177" y="2262638"/>
                </a:lnTo>
                <a:lnTo>
                  <a:pt x="2704959" y="2254926"/>
                </a:lnTo>
                <a:lnTo>
                  <a:pt x="2719177" y="2238598"/>
                </a:lnTo>
                <a:lnTo>
                  <a:pt x="2728779" y="2240743"/>
                </a:lnTo>
                <a:lnTo>
                  <a:pt x="2734945" y="2249772"/>
                </a:lnTo>
                <a:lnTo>
                  <a:pt x="2729183" y="2260945"/>
                </a:lnTo>
                <a:lnTo>
                  <a:pt x="2729142" y="2260959"/>
                </a:lnTo>
                <a:lnTo>
                  <a:pt x="2729184" y="2260945"/>
                </a:lnTo>
                <a:lnTo>
                  <a:pt x="2727634" y="2269072"/>
                </a:lnTo>
                <a:lnTo>
                  <a:pt x="2711866" y="2273398"/>
                </a:lnTo>
                <a:lnTo>
                  <a:pt x="2719952" y="2288823"/>
                </a:lnTo>
                <a:lnTo>
                  <a:pt x="2718403" y="2306430"/>
                </a:lnTo>
                <a:lnTo>
                  <a:pt x="2705330" y="2326633"/>
                </a:lnTo>
                <a:lnTo>
                  <a:pt x="2714562" y="2353232"/>
                </a:lnTo>
                <a:lnTo>
                  <a:pt x="2726084" y="2351087"/>
                </a:lnTo>
                <a:lnTo>
                  <a:pt x="2733396" y="2326633"/>
                </a:lnTo>
                <a:lnTo>
                  <a:pt x="2725714" y="2314594"/>
                </a:lnTo>
                <a:lnTo>
                  <a:pt x="2725714" y="2288823"/>
                </a:lnTo>
                <a:lnTo>
                  <a:pt x="2759945" y="2275091"/>
                </a:lnTo>
                <a:lnTo>
                  <a:pt x="2756845" y="2258801"/>
                </a:lnTo>
                <a:lnTo>
                  <a:pt x="2766852" y="2248041"/>
                </a:lnTo>
                <a:lnTo>
                  <a:pt x="2775308" y="2272081"/>
                </a:lnTo>
                <a:lnTo>
                  <a:pt x="2793772" y="2272947"/>
                </a:lnTo>
                <a:lnTo>
                  <a:pt x="2810685" y="2291419"/>
                </a:lnTo>
                <a:lnTo>
                  <a:pt x="2811089" y="2303007"/>
                </a:lnTo>
                <a:lnTo>
                  <a:pt x="2835314" y="2303420"/>
                </a:lnTo>
                <a:lnTo>
                  <a:pt x="2864120" y="2299583"/>
                </a:lnTo>
                <a:lnTo>
                  <a:pt x="2879147" y="2315046"/>
                </a:lnTo>
                <a:lnTo>
                  <a:pt x="2899126" y="2318883"/>
                </a:lnTo>
                <a:lnTo>
                  <a:pt x="2914490" y="2308575"/>
                </a:lnTo>
                <a:lnTo>
                  <a:pt x="2915669" y="2299997"/>
                </a:lnTo>
                <a:lnTo>
                  <a:pt x="2948721" y="2297852"/>
                </a:lnTo>
                <a:lnTo>
                  <a:pt x="2981031" y="2297439"/>
                </a:lnTo>
                <a:lnTo>
                  <a:pt x="2957952" y="2307747"/>
                </a:lnTo>
                <a:lnTo>
                  <a:pt x="2966409" y="2323623"/>
                </a:lnTo>
                <a:lnTo>
                  <a:pt x="2987568" y="2325768"/>
                </a:lnTo>
                <a:lnTo>
                  <a:pt x="3007176" y="2342923"/>
                </a:lnTo>
                <a:lnTo>
                  <a:pt x="3010647" y="2370425"/>
                </a:lnTo>
                <a:lnTo>
                  <a:pt x="3024460" y="2369560"/>
                </a:lnTo>
                <a:lnTo>
                  <a:pt x="3035242" y="2377272"/>
                </a:lnTo>
                <a:lnTo>
                  <a:pt x="3035242" y="2377272"/>
                </a:lnTo>
                <a:lnTo>
                  <a:pt x="3052525" y="2390176"/>
                </a:lnTo>
                <a:lnTo>
                  <a:pt x="3068293" y="2412486"/>
                </a:lnTo>
                <a:lnTo>
                  <a:pt x="3069068" y="2430093"/>
                </a:lnTo>
                <a:lnTo>
                  <a:pt x="3079075" y="2430507"/>
                </a:lnTo>
                <a:lnTo>
                  <a:pt x="3092922" y="2447286"/>
                </a:lnTo>
                <a:lnTo>
                  <a:pt x="3102843" y="2459636"/>
                </a:lnTo>
                <a:lnTo>
                  <a:pt x="3102895" y="2459288"/>
                </a:lnTo>
                <a:lnTo>
                  <a:pt x="3135205" y="2466172"/>
                </a:lnTo>
                <a:lnTo>
                  <a:pt x="3138271" y="2460153"/>
                </a:lnTo>
                <a:lnTo>
                  <a:pt x="3160205" y="2457143"/>
                </a:lnTo>
                <a:lnTo>
                  <a:pt x="3189045" y="2466586"/>
                </a:lnTo>
                <a:lnTo>
                  <a:pt x="3174052" y="2496232"/>
                </a:lnTo>
                <a:lnTo>
                  <a:pt x="3175972" y="2519821"/>
                </a:lnTo>
                <a:lnTo>
                  <a:pt x="3185945" y="2539572"/>
                </a:lnTo>
                <a:lnTo>
                  <a:pt x="3182624" y="2550481"/>
                </a:lnTo>
                <a:lnTo>
                  <a:pt x="3186350" y="2539572"/>
                </a:lnTo>
                <a:lnTo>
                  <a:pt x="3175973" y="2519821"/>
                </a:lnTo>
                <a:lnTo>
                  <a:pt x="3174053" y="2496232"/>
                </a:lnTo>
                <a:lnTo>
                  <a:pt x="3189046" y="2466586"/>
                </a:lnTo>
                <a:lnTo>
                  <a:pt x="3198277" y="2470461"/>
                </a:lnTo>
                <a:lnTo>
                  <a:pt x="3217886" y="2478174"/>
                </a:lnTo>
                <a:lnTo>
                  <a:pt x="3245952" y="2507368"/>
                </a:lnTo>
                <a:lnTo>
                  <a:pt x="3250163" y="2521100"/>
                </a:lnTo>
                <a:lnTo>
                  <a:pt x="3233250" y="2552476"/>
                </a:lnTo>
                <a:lnTo>
                  <a:pt x="3233238" y="2552513"/>
                </a:lnTo>
                <a:lnTo>
                  <a:pt x="3233250" y="2552476"/>
                </a:lnTo>
                <a:lnTo>
                  <a:pt x="3250164" y="2521100"/>
                </a:lnTo>
                <a:lnTo>
                  <a:pt x="3259025" y="2519821"/>
                </a:lnTo>
                <a:lnTo>
                  <a:pt x="3265561" y="2538293"/>
                </a:lnTo>
                <a:lnTo>
                  <a:pt x="3279779" y="2598412"/>
                </a:lnTo>
                <a:lnTo>
                  <a:pt x="3294401" y="2603980"/>
                </a:lnTo>
                <a:lnTo>
                  <a:pt x="3294772" y="2627607"/>
                </a:lnTo>
                <a:lnTo>
                  <a:pt x="3274388" y="2655485"/>
                </a:lnTo>
                <a:lnTo>
                  <a:pt x="3282845" y="2666245"/>
                </a:lnTo>
                <a:lnTo>
                  <a:pt x="3330148" y="2671399"/>
                </a:lnTo>
                <a:lnTo>
                  <a:pt x="3331698" y="2705296"/>
                </a:lnTo>
                <a:lnTo>
                  <a:pt x="3352082" y="2683400"/>
                </a:lnTo>
                <a:lnTo>
                  <a:pt x="3385909" y="2695853"/>
                </a:lnTo>
                <a:lnTo>
                  <a:pt x="3431258" y="2716056"/>
                </a:lnTo>
                <a:lnTo>
                  <a:pt x="3444331" y="2736635"/>
                </a:lnTo>
                <a:lnTo>
                  <a:pt x="3440490" y="2755107"/>
                </a:lnTo>
                <a:lnTo>
                  <a:pt x="3471655" y="2744385"/>
                </a:lnTo>
                <a:lnTo>
                  <a:pt x="3523945" y="2762820"/>
                </a:lnTo>
                <a:lnTo>
                  <a:pt x="3564308" y="2761127"/>
                </a:lnTo>
                <a:lnTo>
                  <a:pt x="3604671" y="2789456"/>
                </a:lnTo>
                <a:lnTo>
                  <a:pt x="3639677" y="2827680"/>
                </a:lnTo>
                <a:lnTo>
                  <a:pt x="3660431" y="2837988"/>
                </a:lnTo>
                <a:lnTo>
                  <a:pt x="3683510" y="2838816"/>
                </a:lnTo>
                <a:lnTo>
                  <a:pt x="3693516" y="2849575"/>
                </a:lnTo>
                <a:lnTo>
                  <a:pt x="3703119" y="2893367"/>
                </a:lnTo>
                <a:lnTo>
                  <a:pt x="3708105" y="2913984"/>
                </a:lnTo>
                <a:lnTo>
                  <a:pt x="3698503" y="2970642"/>
                </a:lnTo>
                <a:lnTo>
                  <a:pt x="3685430" y="2992952"/>
                </a:lnTo>
                <a:lnTo>
                  <a:pt x="3648504" y="3040205"/>
                </a:lnTo>
                <a:lnTo>
                  <a:pt x="3632736" y="3078843"/>
                </a:lnTo>
                <a:lnTo>
                  <a:pt x="3613902" y="3108451"/>
                </a:lnTo>
                <a:lnTo>
                  <a:pt x="3606995" y="3108902"/>
                </a:lnTo>
                <a:lnTo>
                  <a:pt x="3600459" y="3134222"/>
                </a:lnTo>
                <a:lnTo>
                  <a:pt x="3605075" y="3198179"/>
                </a:lnTo>
                <a:lnTo>
                  <a:pt x="3600055" y="3251000"/>
                </a:lnTo>
                <a:lnTo>
                  <a:pt x="3598539" y="3273347"/>
                </a:lnTo>
                <a:lnTo>
                  <a:pt x="3590857" y="3287079"/>
                </a:lnTo>
                <a:lnTo>
                  <a:pt x="3588532" y="3332564"/>
                </a:lnTo>
                <a:lnTo>
                  <a:pt x="3563937" y="3377221"/>
                </a:lnTo>
                <a:lnTo>
                  <a:pt x="3560837" y="3412021"/>
                </a:lnTo>
                <a:lnTo>
                  <a:pt x="3540858" y="3427032"/>
                </a:lnTo>
                <a:lnTo>
                  <a:pt x="3535467" y="3447649"/>
                </a:lnTo>
                <a:lnTo>
                  <a:pt x="3507031" y="3447649"/>
                </a:lnTo>
                <a:lnTo>
                  <a:pt x="3466264" y="3460516"/>
                </a:lnTo>
                <a:lnTo>
                  <a:pt x="3448946" y="3475978"/>
                </a:lnTo>
                <a:lnTo>
                  <a:pt x="3420106" y="3485873"/>
                </a:lnTo>
                <a:lnTo>
                  <a:pt x="3391299" y="3512923"/>
                </a:lnTo>
                <a:lnTo>
                  <a:pt x="3371691" y="3546820"/>
                </a:lnTo>
                <a:lnTo>
                  <a:pt x="3370141" y="3572591"/>
                </a:lnTo>
                <a:lnTo>
                  <a:pt x="3376306" y="3591477"/>
                </a:lnTo>
                <a:lnTo>
                  <a:pt x="3375127" y="3625826"/>
                </a:lnTo>
                <a:lnTo>
                  <a:pt x="3371286" y="3642567"/>
                </a:lnTo>
                <a:lnTo>
                  <a:pt x="3354744" y="3661040"/>
                </a:lnTo>
                <a:lnTo>
                  <a:pt x="3333214" y="3721122"/>
                </a:lnTo>
                <a:lnTo>
                  <a:pt x="3314381" y="3748172"/>
                </a:lnTo>
                <a:lnTo>
                  <a:pt x="3299017" y="3764086"/>
                </a:lnTo>
                <a:lnTo>
                  <a:pt x="3291706" y="3796290"/>
                </a:lnTo>
                <a:lnTo>
                  <a:pt x="3277858" y="3816455"/>
                </a:lnTo>
                <a:lnTo>
                  <a:pt x="3267852" y="3796290"/>
                </a:lnTo>
                <a:lnTo>
                  <a:pt x="3277084" y="3780376"/>
                </a:lnTo>
                <a:lnTo>
                  <a:pt x="3263730" y="3763615"/>
                </a:lnTo>
                <a:lnTo>
                  <a:pt x="3258620" y="3757201"/>
                </a:lnTo>
                <a:lnTo>
                  <a:pt x="3258620" y="3757201"/>
                </a:lnTo>
                <a:lnTo>
                  <a:pt x="3263730" y="3763615"/>
                </a:lnTo>
                <a:lnTo>
                  <a:pt x="3277083" y="3780375"/>
                </a:lnTo>
                <a:lnTo>
                  <a:pt x="3267851" y="3796289"/>
                </a:lnTo>
                <a:lnTo>
                  <a:pt x="3277858" y="3816455"/>
                </a:lnTo>
                <a:lnTo>
                  <a:pt x="3270176" y="3837937"/>
                </a:lnTo>
                <a:lnTo>
                  <a:pt x="3244806" y="3856372"/>
                </a:lnTo>
                <a:lnTo>
                  <a:pt x="3224793" y="3849938"/>
                </a:lnTo>
                <a:lnTo>
                  <a:pt x="3211720" y="3853362"/>
                </a:lnTo>
                <a:lnTo>
                  <a:pt x="3185576" y="3838764"/>
                </a:lnTo>
                <a:lnTo>
                  <a:pt x="3168292" y="3840081"/>
                </a:lnTo>
                <a:lnTo>
                  <a:pt x="3149828" y="3821195"/>
                </a:lnTo>
                <a:lnTo>
                  <a:pt x="3147908" y="3798434"/>
                </a:lnTo>
                <a:lnTo>
                  <a:pt x="3152119" y="3791135"/>
                </a:lnTo>
                <a:lnTo>
                  <a:pt x="3147503" y="3798434"/>
                </a:lnTo>
                <a:lnTo>
                  <a:pt x="3149424" y="3821195"/>
                </a:lnTo>
                <a:lnTo>
                  <a:pt x="3150974" y="3838764"/>
                </a:lnTo>
                <a:lnTo>
                  <a:pt x="3188641" y="3868410"/>
                </a:lnTo>
                <a:lnTo>
                  <a:pt x="3189046" y="3892451"/>
                </a:lnTo>
                <a:lnTo>
                  <a:pt x="3207880" y="3907462"/>
                </a:lnTo>
                <a:lnTo>
                  <a:pt x="3209025" y="3924655"/>
                </a:lnTo>
                <a:lnTo>
                  <a:pt x="3193257" y="3969312"/>
                </a:lnTo>
                <a:lnTo>
                  <a:pt x="3160205" y="3987333"/>
                </a:lnTo>
                <a:lnTo>
                  <a:pt x="3110981" y="3994631"/>
                </a:lnTo>
                <a:lnTo>
                  <a:pt x="3083286" y="3991208"/>
                </a:lnTo>
                <a:lnTo>
                  <a:pt x="3092922" y="4011824"/>
                </a:lnTo>
                <a:lnTo>
                  <a:pt x="3093293" y="4037558"/>
                </a:lnTo>
                <a:lnTo>
                  <a:pt x="3102154" y="4053886"/>
                </a:lnTo>
                <a:lnTo>
                  <a:pt x="3089823" y="4065887"/>
                </a:lnTo>
                <a:lnTo>
                  <a:pt x="3066002" y="4070627"/>
                </a:lnTo>
                <a:lnTo>
                  <a:pt x="3039083" y="4058174"/>
                </a:lnTo>
                <a:lnTo>
                  <a:pt x="3031771" y="4066752"/>
                </a:lnTo>
                <a:lnTo>
                  <a:pt x="3043698" y="4100236"/>
                </a:lnTo>
                <a:lnTo>
                  <a:pt x="3062937" y="4110544"/>
                </a:lnTo>
                <a:lnTo>
                  <a:pt x="3073684" y="4099822"/>
                </a:lnTo>
                <a:lnTo>
                  <a:pt x="3085611" y="4116977"/>
                </a:lnTo>
                <a:lnTo>
                  <a:pt x="3066002" y="4126872"/>
                </a:lnTo>
                <a:lnTo>
                  <a:pt x="3052155" y="4147902"/>
                </a:lnTo>
                <a:lnTo>
                  <a:pt x="3057916" y="4180520"/>
                </a:lnTo>
                <a:lnTo>
                  <a:pt x="3056771" y="4198579"/>
                </a:lnTo>
                <a:lnTo>
                  <a:pt x="3034096" y="4198993"/>
                </a:lnTo>
                <a:lnTo>
                  <a:pt x="3020249" y="4215734"/>
                </a:lnTo>
                <a:lnTo>
                  <a:pt x="3020619" y="4240640"/>
                </a:lnTo>
                <a:lnTo>
                  <a:pt x="3051380" y="4265132"/>
                </a:lnTo>
                <a:lnTo>
                  <a:pt x="3076380" y="4271979"/>
                </a:lnTo>
                <a:lnTo>
                  <a:pt x="3077525" y="4302039"/>
                </a:lnTo>
                <a:lnTo>
                  <a:pt x="3054850" y="4320925"/>
                </a:lnTo>
                <a:lnTo>
                  <a:pt x="3052526" y="4359562"/>
                </a:lnTo>
                <a:lnTo>
                  <a:pt x="3035612" y="4372880"/>
                </a:lnTo>
                <a:lnTo>
                  <a:pt x="3031401" y="4388343"/>
                </a:lnTo>
                <a:lnTo>
                  <a:pt x="3051010" y="4422278"/>
                </a:lnTo>
                <a:lnTo>
                  <a:pt x="3073684" y="4441578"/>
                </a:lnTo>
                <a:lnTo>
                  <a:pt x="3062937" y="4439433"/>
                </a:lnTo>
                <a:lnTo>
                  <a:pt x="3062915" y="4439429"/>
                </a:lnTo>
                <a:lnTo>
                  <a:pt x="3062937" y="4439434"/>
                </a:lnTo>
                <a:lnTo>
                  <a:pt x="3042924" y="4439434"/>
                </a:lnTo>
                <a:lnTo>
                  <a:pt x="3034838" y="4447146"/>
                </a:lnTo>
                <a:lnTo>
                  <a:pt x="3018329" y="4459185"/>
                </a:lnTo>
                <a:lnTo>
                  <a:pt x="3027156" y="4489659"/>
                </a:lnTo>
                <a:lnTo>
                  <a:pt x="3017554" y="4490110"/>
                </a:lnTo>
                <a:lnTo>
                  <a:pt x="2987568" y="4479350"/>
                </a:lnTo>
                <a:lnTo>
                  <a:pt x="2952192" y="4457041"/>
                </a:lnTo>
                <a:lnTo>
                  <a:pt x="2916040" y="4438155"/>
                </a:lnTo>
                <a:lnTo>
                  <a:pt x="2900272" y="4417952"/>
                </a:lnTo>
                <a:lnTo>
                  <a:pt x="2899127" y="4398652"/>
                </a:lnTo>
                <a:lnTo>
                  <a:pt x="2879147" y="4376304"/>
                </a:lnTo>
                <a:lnTo>
                  <a:pt x="2854923" y="4319646"/>
                </a:lnTo>
                <a:lnTo>
                  <a:pt x="2854148" y="4287442"/>
                </a:lnTo>
                <a:lnTo>
                  <a:pt x="2870286" y="4261671"/>
                </a:lnTo>
                <a:lnTo>
                  <a:pt x="2831069" y="4251814"/>
                </a:lnTo>
                <a:lnTo>
                  <a:pt x="2843771" y="4222619"/>
                </a:lnTo>
                <a:lnTo>
                  <a:pt x="2834135" y="4167654"/>
                </a:lnTo>
                <a:lnTo>
                  <a:pt x="2864896" y="4178828"/>
                </a:lnTo>
                <a:lnTo>
                  <a:pt x="2856439" y="4110996"/>
                </a:lnTo>
                <a:lnTo>
                  <a:pt x="2837235" y="4102380"/>
                </a:lnTo>
                <a:lnTo>
                  <a:pt x="2842592" y="4143614"/>
                </a:lnTo>
                <a:lnTo>
                  <a:pt x="2825678" y="4138911"/>
                </a:lnTo>
                <a:lnTo>
                  <a:pt x="2818367" y="4091658"/>
                </a:lnTo>
                <a:lnTo>
                  <a:pt x="2809169" y="4029394"/>
                </a:lnTo>
                <a:lnTo>
                  <a:pt x="2814526" y="4006219"/>
                </a:lnTo>
                <a:lnTo>
                  <a:pt x="2798758" y="3972322"/>
                </a:lnTo>
                <a:lnTo>
                  <a:pt x="2787236" y="3933233"/>
                </a:lnTo>
                <a:lnTo>
                  <a:pt x="2797242" y="3931954"/>
                </a:lnTo>
                <a:lnTo>
                  <a:pt x="2800308" y="3875709"/>
                </a:lnTo>
                <a:lnTo>
                  <a:pt x="2806069" y="3821195"/>
                </a:lnTo>
                <a:lnTo>
                  <a:pt x="2806474" y="3770067"/>
                </a:lnTo>
                <a:lnTo>
                  <a:pt x="2791077" y="3718977"/>
                </a:lnTo>
                <a:lnTo>
                  <a:pt x="2793401" y="3690647"/>
                </a:lnTo>
                <a:lnTo>
                  <a:pt x="2783395" y="3649000"/>
                </a:lnTo>
                <a:lnTo>
                  <a:pt x="2792626" y="3606939"/>
                </a:lnTo>
                <a:lnTo>
                  <a:pt x="2788011" y="3540800"/>
                </a:lnTo>
                <a:lnTo>
                  <a:pt x="2788011" y="3469958"/>
                </a:lnTo>
                <a:lnTo>
                  <a:pt x="2788785" y="3393962"/>
                </a:lnTo>
                <a:lnTo>
                  <a:pt x="2781474" y="3338169"/>
                </a:lnTo>
                <a:lnTo>
                  <a:pt x="2771468" y="3289637"/>
                </a:lnTo>
                <a:lnTo>
                  <a:pt x="2771467" y="3289638"/>
                </a:lnTo>
                <a:lnTo>
                  <a:pt x="2743031" y="3269886"/>
                </a:lnTo>
                <a:lnTo>
                  <a:pt x="2739561" y="3255740"/>
                </a:lnTo>
                <a:lnTo>
                  <a:pt x="2683800" y="3221805"/>
                </a:lnTo>
                <a:lnTo>
                  <a:pt x="2632285" y="3184447"/>
                </a:lnTo>
                <a:lnTo>
                  <a:pt x="2610352" y="3163830"/>
                </a:lnTo>
                <a:lnTo>
                  <a:pt x="2596909" y="3135087"/>
                </a:lnTo>
                <a:lnTo>
                  <a:pt x="2600750" y="3125644"/>
                </a:lnTo>
                <a:lnTo>
                  <a:pt x="2574605" y="3080573"/>
                </a:lnTo>
                <a:lnTo>
                  <a:pt x="2544990" y="3017858"/>
                </a:lnTo>
                <a:lnTo>
                  <a:pt x="2516149" y="2949612"/>
                </a:lnTo>
                <a:lnTo>
                  <a:pt x="2504627" y="2934149"/>
                </a:lnTo>
                <a:lnTo>
                  <a:pt x="2495025" y="2908830"/>
                </a:lnTo>
                <a:lnTo>
                  <a:pt x="2473495" y="2886483"/>
                </a:lnTo>
                <a:lnTo>
                  <a:pt x="2453482" y="2872751"/>
                </a:lnTo>
                <a:lnTo>
                  <a:pt x="2461939" y="2857740"/>
                </a:lnTo>
                <a:lnTo>
                  <a:pt x="2447350" y="2825084"/>
                </a:lnTo>
                <a:lnTo>
                  <a:pt x="2455032" y="2800630"/>
                </a:lnTo>
                <a:lnTo>
                  <a:pt x="2476191" y="2779148"/>
                </a:lnTo>
                <a:lnTo>
                  <a:pt x="2479627" y="2793745"/>
                </a:lnTo>
                <a:lnTo>
                  <a:pt x="2472316" y="2801909"/>
                </a:lnTo>
                <a:lnTo>
                  <a:pt x="2473495" y="2814362"/>
                </a:lnTo>
                <a:lnTo>
                  <a:pt x="2473506" y="2814359"/>
                </a:lnTo>
                <a:lnTo>
                  <a:pt x="2473496" y="2814362"/>
                </a:lnTo>
                <a:lnTo>
                  <a:pt x="2472317" y="2801909"/>
                </a:lnTo>
                <a:lnTo>
                  <a:pt x="2479628" y="2793745"/>
                </a:lnTo>
                <a:lnTo>
                  <a:pt x="2476191" y="2779148"/>
                </a:lnTo>
                <a:lnTo>
                  <a:pt x="2490005" y="2754242"/>
                </a:lnTo>
                <a:lnTo>
                  <a:pt x="2483873" y="2739231"/>
                </a:lnTo>
                <a:lnTo>
                  <a:pt x="2473866" y="2754694"/>
                </a:lnTo>
                <a:lnTo>
                  <a:pt x="2457324" y="2740096"/>
                </a:lnTo>
                <a:lnTo>
                  <a:pt x="2462714" y="2730653"/>
                </a:lnTo>
                <a:lnTo>
                  <a:pt x="2458099" y="2699277"/>
                </a:lnTo>
                <a:lnTo>
                  <a:pt x="2466960" y="2694160"/>
                </a:lnTo>
                <a:lnTo>
                  <a:pt x="2471946" y="2673092"/>
                </a:lnTo>
                <a:lnTo>
                  <a:pt x="2482727" y="2651196"/>
                </a:lnTo>
                <a:lnTo>
                  <a:pt x="2480773" y="2637050"/>
                </a:lnTo>
                <a:lnTo>
                  <a:pt x="2495396" y="2629752"/>
                </a:lnTo>
                <a:lnTo>
                  <a:pt x="2514229" y="2616434"/>
                </a:lnTo>
                <a:lnTo>
                  <a:pt x="2541149" y="2635734"/>
                </a:lnTo>
                <a:lnTo>
                  <a:pt x="2546169" y="2634906"/>
                </a:lnTo>
                <a:lnTo>
                  <a:pt x="2541149" y="2635320"/>
                </a:lnTo>
                <a:lnTo>
                  <a:pt x="2514229" y="2616020"/>
                </a:lnTo>
                <a:lnTo>
                  <a:pt x="2510388" y="2605260"/>
                </a:lnTo>
                <a:lnTo>
                  <a:pt x="2520394" y="2602702"/>
                </a:lnTo>
                <a:lnTo>
                  <a:pt x="2519619" y="2585509"/>
                </a:lnTo>
                <a:lnTo>
                  <a:pt x="2526156" y="2573056"/>
                </a:lnTo>
                <a:lnTo>
                  <a:pt x="2539632" y="2570911"/>
                </a:lnTo>
                <a:lnTo>
                  <a:pt x="2551930" y="2549467"/>
                </a:lnTo>
                <a:lnTo>
                  <a:pt x="2562307" y="2531860"/>
                </a:lnTo>
                <a:lnTo>
                  <a:pt x="2552705" y="2523696"/>
                </a:lnTo>
                <a:lnTo>
                  <a:pt x="2558466" y="2503945"/>
                </a:lnTo>
                <a:lnTo>
                  <a:pt x="2553075" y="2472154"/>
                </a:lnTo>
                <a:lnTo>
                  <a:pt x="2558837" y="2463576"/>
                </a:lnTo>
                <a:lnTo>
                  <a:pt x="2556141" y="2434833"/>
                </a:lnTo>
                <a:lnTo>
                  <a:pt x="2545467" y="2416487"/>
                </a:lnTo>
                <a:lnTo>
                  <a:pt x="2545395" y="2416775"/>
                </a:lnTo>
                <a:lnTo>
                  <a:pt x="2536938" y="2406918"/>
                </a:lnTo>
                <a:lnTo>
                  <a:pt x="2531918" y="2388032"/>
                </a:lnTo>
                <a:lnTo>
                  <a:pt x="2539229" y="2379002"/>
                </a:lnTo>
                <a:lnTo>
                  <a:pt x="2532322" y="2376858"/>
                </a:lnTo>
                <a:lnTo>
                  <a:pt x="2527706" y="2365684"/>
                </a:lnTo>
                <a:lnTo>
                  <a:pt x="2514634" y="2355827"/>
                </a:lnTo>
                <a:lnTo>
                  <a:pt x="2502707" y="2357972"/>
                </a:lnTo>
                <a:lnTo>
                  <a:pt x="2496945" y="2369973"/>
                </a:lnTo>
                <a:lnTo>
                  <a:pt x="2485793" y="2378589"/>
                </a:lnTo>
                <a:lnTo>
                  <a:pt x="2479628" y="2380281"/>
                </a:lnTo>
                <a:lnTo>
                  <a:pt x="2476562" y="2387166"/>
                </a:lnTo>
                <a:lnTo>
                  <a:pt x="2488859" y="2405187"/>
                </a:lnTo>
                <a:lnTo>
                  <a:pt x="2481548" y="2410341"/>
                </a:lnTo>
                <a:lnTo>
                  <a:pt x="2477337" y="2415082"/>
                </a:lnTo>
                <a:lnTo>
                  <a:pt x="2464635" y="2416775"/>
                </a:lnTo>
                <a:lnTo>
                  <a:pt x="2460794" y="2396158"/>
                </a:lnTo>
                <a:lnTo>
                  <a:pt x="2456953" y="2402177"/>
                </a:lnTo>
                <a:lnTo>
                  <a:pt x="2448496" y="2400033"/>
                </a:lnTo>
                <a:lnTo>
                  <a:pt x="2443510" y="2386715"/>
                </a:lnTo>
                <a:lnTo>
                  <a:pt x="2432358" y="2383743"/>
                </a:lnTo>
                <a:lnTo>
                  <a:pt x="2425821" y="2380281"/>
                </a:lnTo>
                <a:lnTo>
                  <a:pt x="2414265" y="2380281"/>
                </a:lnTo>
                <a:lnTo>
                  <a:pt x="2412749" y="2387580"/>
                </a:lnTo>
                <a:lnTo>
                  <a:pt x="2410053" y="2382426"/>
                </a:lnTo>
                <a:lnTo>
                  <a:pt x="2411974" y="2375993"/>
                </a:lnTo>
                <a:lnTo>
                  <a:pt x="2414265" y="2368694"/>
                </a:lnTo>
                <a:lnTo>
                  <a:pt x="2413894" y="2362261"/>
                </a:lnTo>
                <a:lnTo>
                  <a:pt x="2417735" y="2358837"/>
                </a:lnTo>
                <a:lnTo>
                  <a:pt x="2417515" y="2358608"/>
                </a:lnTo>
                <a:lnTo>
                  <a:pt x="2413894" y="2362261"/>
                </a:lnTo>
                <a:lnTo>
                  <a:pt x="2414264" y="2368694"/>
                </a:lnTo>
                <a:lnTo>
                  <a:pt x="2411973" y="2375579"/>
                </a:lnTo>
                <a:lnTo>
                  <a:pt x="2410053" y="2382012"/>
                </a:lnTo>
                <a:lnTo>
                  <a:pt x="2396206" y="2374713"/>
                </a:lnTo>
                <a:lnTo>
                  <a:pt x="2390815" y="2367829"/>
                </a:lnTo>
                <a:lnTo>
                  <a:pt x="2394285" y="2361847"/>
                </a:lnTo>
                <a:lnTo>
                  <a:pt x="2393510" y="2354548"/>
                </a:lnTo>
                <a:lnTo>
                  <a:pt x="2386603" y="2346384"/>
                </a:lnTo>
                <a:lnTo>
                  <a:pt x="2376193" y="2339499"/>
                </a:lnTo>
                <a:lnTo>
                  <a:pt x="2367365" y="2335211"/>
                </a:lnTo>
                <a:lnTo>
                  <a:pt x="2365815" y="2324902"/>
                </a:lnTo>
                <a:lnTo>
                  <a:pt x="2358909" y="2318883"/>
                </a:lnTo>
                <a:lnTo>
                  <a:pt x="2360425" y="2328777"/>
                </a:lnTo>
                <a:lnTo>
                  <a:pt x="2354663" y="2337355"/>
                </a:lnTo>
                <a:lnTo>
                  <a:pt x="2348902" y="2327498"/>
                </a:lnTo>
                <a:lnTo>
                  <a:pt x="2340816" y="2324488"/>
                </a:lnTo>
                <a:lnTo>
                  <a:pt x="2337379" y="2317190"/>
                </a:lnTo>
                <a:lnTo>
                  <a:pt x="2337750" y="2306430"/>
                </a:lnTo>
                <a:lnTo>
                  <a:pt x="2342366" y="2295708"/>
                </a:lnTo>
                <a:lnTo>
                  <a:pt x="2335055" y="2291005"/>
                </a:lnTo>
                <a:lnTo>
                  <a:pt x="2341591" y="2284534"/>
                </a:lnTo>
                <a:lnTo>
                  <a:pt x="2341591" y="2284534"/>
                </a:lnTo>
                <a:lnTo>
                  <a:pt x="2333135" y="2273812"/>
                </a:lnTo>
                <a:lnTo>
                  <a:pt x="2321208" y="2260080"/>
                </a:lnTo>
                <a:lnTo>
                  <a:pt x="2316222" y="2248493"/>
                </a:lnTo>
                <a:lnTo>
                  <a:pt x="2305845" y="2237733"/>
                </a:lnTo>
                <a:lnTo>
                  <a:pt x="2293143" y="2222308"/>
                </a:lnTo>
                <a:lnTo>
                  <a:pt x="2296613" y="2217154"/>
                </a:lnTo>
                <a:lnTo>
                  <a:pt x="2300858" y="2222308"/>
                </a:lnTo>
                <a:lnTo>
                  <a:pt x="2302779" y="2220164"/>
                </a:lnTo>
                <a:lnTo>
                  <a:pt x="2311606" y="2218433"/>
                </a:lnTo>
                <a:lnTo>
                  <a:pt x="2315447" y="2210683"/>
                </a:lnTo>
                <a:lnTo>
                  <a:pt x="2319288" y="2210683"/>
                </a:lnTo>
                <a:lnTo>
                  <a:pt x="2320063" y="2193941"/>
                </a:lnTo>
                <a:lnTo>
                  <a:pt x="2326228" y="2192662"/>
                </a:lnTo>
                <a:lnTo>
                  <a:pt x="2331990" y="2192662"/>
                </a:lnTo>
                <a:lnTo>
                  <a:pt x="2338896" y="2183633"/>
                </a:lnTo>
                <a:lnTo>
                  <a:pt x="2346207" y="2190518"/>
                </a:lnTo>
                <a:lnTo>
                  <a:pt x="2348903" y="2186229"/>
                </a:lnTo>
                <a:lnTo>
                  <a:pt x="2354294" y="2182805"/>
                </a:lnTo>
                <a:lnTo>
                  <a:pt x="2364300" y="2172911"/>
                </a:lnTo>
                <a:lnTo>
                  <a:pt x="2365816" y="2166063"/>
                </a:lnTo>
                <a:lnTo>
                  <a:pt x="2364300" y="2172910"/>
                </a:lnTo>
                <a:lnTo>
                  <a:pt x="2354294" y="2182805"/>
                </a:lnTo>
                <a:lnTo>
                  <a:pt x="2348903" y="2186228"/>
                </a:lnTo>
                <a:lnTo>
                  <a:pt x="2346207" y="2190517"/>
                </a:lnTo>
                <a:lnTo>
                  <a:pt x="2338896" y="2183633"/>
                </a:lnTo>
                <a:lnTo>
                  <a:pt x="2331989" y="2192662"/>
                </a:lnTo>
                <a:lnTo>
                  <a:pt x="2326228" y="2192662"/>
                </a:lnTo>
                <a:lnTo>
                  <a:pt x="2320063" y="2193941"/>
                </a:lnTo>
                <a:lnTo>
                  <a:pt x="2319288" y="2210682"/>
                </a:lnTo>
                <a:lnTo>
                  <a:pt x="2315447" y="2210682"/>
                </a:lnTo>
                <a:lnTo>
                  <a:pt x="2311606" y="2218433"/>
                </a:lnTo>
                <a:lnTo>
                  <a:pt x="2302779" y="2220163"/>
                </a:lnTo>
                <a:lnTo>
                  <a:pt x="2299308" y="2209403"/>
                </a:lnTo>
                <a:lnTo>
                  <a:pt x="2291222" y="2206394"/>
                </a:lnTo>
                <a:lnTo>
                  <a:pt x="2291222" y="2206394"/>
                </a:lnTo>
                <a:lnTo>
                  <a:pt x="2287786" y="2214144"/>
                </a:lnTo>
                <a:lnTo>
                  <a:pt x="2272018" y="2213693"/>
                </a:lnTo>
                <a:lnTo>
                  <a:pt x="2262786" y="2210683"/>
                </a:lnTo>
                <a:lnTo>
                  <a:pt x="2252409" y="2203384"/>
                </a:lnTo>
                <a:lnTo>
                  <a:pt x="2237416" y="2201240"/>
                </a:lnTo>
                <a:lnTo>
                  <a:pt x="2230476" y="2194393"/>
                </a:lnTo>
                <a:lnTo>
                  <a:pt x="2230511" y="2194233"/>
                </a:lnTo>
                <a:lnTo>
                  <a:pt x="2217032" y="2188374"/>
                </a:lnTo>
                <a:lnTo>
                  <a:pt x="2200860" y="2187960"/>
                </a:lnTo>
                <a:lnTo>
                  <a:pt x="2188967" y="2181075"/>
                </a:lnTo>
                <a:lnTo>
                  <a:pt x="2175894" y="2166892"/>
                </a:lnTo>
                <a:lnTo>
                  <a:pt x="2175899" y="2166866"/>
                </a:lnTo>
                <a:lnTo>
                  <a:pt x="2175894" y="2166891"/>
                </a:lnTo>
                <a:lnTo>
                  <a:pt x="2149345" y="2129984"/>
                </a:lnTo>
                <a:lnTo>
                  <a:pt x="2137048" y="2118810"/>
                </a:lnTo>
                <a:lnTo>
                  <a:pt x="2115889" y="2110232"/>
                </a:lnTo>
                <a:lnTo>
                  <a:pt x="2100896" y="2112377"/>
                </a:lnTo>
                <a:lnTo>
                  <a:pt x="2077851" y="2125243"/>
                </a:lnTo>
                <a:lnTo>
                  <a:pt x="2064003" y="2129118"/>
                </a:lnTo>
                <a:lnTo>
                  <a:pt x="2045911" y="2119675"/>
                </a:lnTo>
                <a:lnTo>
                  <a:pt x="2026706" y="2113242"/>
                </a:lnTo>
                <a:lnTo>
                  <a:pt x="2003627" y="2097779"/>
                </a:lnTo>
                <a:lnTo>
                  <a:pt x="1984389" y="2093077"/>
                </a:lnTo>
                <a:lnTo>
                  <a:pt x="1956324" y="2076749"/>
                </a:lnTo>
                <a:lnTo>
                  <a:pt x="1935940" y="2060872"/>
                </a:lnTo>
                <a:lnTo>
                  <a:pt x="1930179" y="2051843"/>
                </a:lnTo>
                <a:lnTo>
                  <a:pt x="1915961" y="2049699"/>
                </a:lnTo>
                <a:lnTo>
                  <a:pt x="1889816" y="2038977"/>
                </a:lnTo>
                <a:lnTo>
                  <a:pt x="1880584" y="2023063"/>
                </a:lnTo>
                <a:lnTo>
                  <a:pt x="1855214" y="2003763"/>
                </a:lnTo>
                <a:lnTo>
                  <a:pt x="1844837" y="1982281"/>
                </a:lnTo>
                <a:lnTo>
                  <a:pt x="1840996" y="1965953"/>
                </a:lnTo>
                <a:lnTo>
                  <a:pt x="1849824" y="1962115"/>
                </a:lnTo>
                <a:lnTo>
                  <a:pt x="1848678" y="1952221"/>
                </a:lnTo>
                <a:lnTo>
                  <a:pt x="1856360" y="1943643"/>
                </a:lnTo>
                <a:lnTo>
                  <a:pt x="1857505" y="1932055"/>
                </a:lnTo>
                <a:lnTo>
                  <a:pt x="1850969" y="1916593"/>
                </a:lnTo>
                <a:lnTo>
                  <a:pt x="1850969" y="1902861"/>
                </a:lnTo>
                <a:lnTo>
                  <a:pt x="1844837" y="1885668"/>
                </a:lnTo>
                <a:lnTo>
                  <a:pt x="1826374" y="1851319"/>
                </a:lnTo>
                <a:lnTo>
                  <a:pt x="1804845" y="1825134"/>
                </a:lnTo>
                <a:lnTo>
                  <a:pt x="1795613" y="1803690"/>
                </a:lnTo>
                <a:lnTo>
                  <a:pt x="1776004" y="1789958"/>
                </a:lnTo>
                <a:lnTo>
                  <a:pt x="1772534" y="1781794"/>
                </a:lnTo>
                <a:lnTo>
                  <a:pt x="1781395" y="1760322"/>
                </a:lnTo>
                <a:lnTo>
                  <a:pt x="1769098" y="1752158"/>
                </a:lnTo>
                <a:lnTo>
                  <a:pt x="1757541" y="1735416"/>
                </a:lnTo>
                <a:lnTo>
                  <a:pt x="1756396" y="1711790"/>
                </a:lnTo>
                <a:lnTo>
                  <a:pt x="1743323" y="1709232"/>
                </a:lnTo>
                <a:lnTo>
                  <a:pt x="1732171" y="1691211"/>
                </a:lnTo>
                <a:lnTo>
                  <a:pt x="1724085" y="1674469"/>
                </a:lnTo>
                <a:lnTo>
                  <a:pt x="1726006" y="1663709"/>
                </a:lnTo>
                <a:lnTo>
                  <a:pt x="1718728" y="1638390"/>
                </a:lnTo>
                <a:lnTo>
                  <a:pt x="1716774" y="1612204"/>
                </a:lnTo>
                <a:lnTo>
                  <a:pt x="1721019" y="1599339"/>
                </a:lnTo>
                <a:lnTo>
                  <a:pt x="1706397" y="1586020"/>
                </a:lnTo>
                <a:lnTo>
                  <a:pt x="1697165" y="1586885"/>
                </a:lnTo>
                <a:lnTo>
                  <a:pt x="1685643" y="1577855"/>
                </a:lnTo>
                <a:lnTo>
                  <a:pt x="1676815" y="1591587"/>
                </a:lnTo>
                <a:lnTo>
                  <a:pt x="1676411" y="1607915"/>
                </a:lnTo>
                <a:lnTo>
                  <a:pt x="1671795" y="1633650"/>
                </a:lnTo>
                <a:lnTo>
                  <a:pt x="1676815" y="1647419"/>
                </a:lnTo>
                <a:lnTo>
                  <a:pt x="1689888" y="1671008"/>
                </a:lnTo>
                <a:lnTo>
                  <a:pt x="1691808" y="1678758"/>
                </a:lnTo>
                <a:lnTo>
                  <a:pt x="1695245" y="1681316"/>
                </a:lnTo>
                <a:lnTo>
                  <a:pt x="1695649" y="1693355"/>
                </a:lnTo>
                <a:lnTo>
                  <a:pt x="1700636" y="1692490"/>
                </a:lnTo>
                <a:lnTo>
                  <a:pt x="1700636" y="1714800"/>
                </a:lnTo>
                <a:lnTo>
                  <a:pt x="1706397" y="1723415"/>
                </a:lnTo>
                <a:lnTo>
                  <a:pt x="1709092" y="1735416"/>
                </a:lnTo>
                <a:lnTo>
                  <a:pt x="1721794" y="1752610"/>
                </a:lnTo>
                <a:lnTo>
                  <a:pt x="1724085" y="1784352"/>
                </a:lnTo>
                <a:lnTo>
                  <a:pt x="1728701" y="1799401"/>
                </a:lnTo>
                <a:lnTo>
                  <a:pt x="1733317" y="1815691"/>
                </a:lnTo>
                <a:lnTo>
                  <a:pt x="1731396" y="1833750"/>
                </a:lnTo>
                <a:lnTo>
                  <a:pt x="1743694" y="1835029"/>
                </a:lnTo>
                <a:lnTo>
                  <a:pt x="1751409" y="1850491"/>
                </a:lnTo>
                <a:lnTo>
                  <a:pt x="1758687" y="1865503"/>
                </a:lnTo>
                <a:lnTo>
                  <a:pt x="1756766" y="1871936"/>
                </a:lnTo>
                <a:lnTo>
                  <a:pt x="1743694" y="1884389"/>
                </a:lnTo>
                <a:lnTo>
                  <a:pt x="1739078" y="1884389"/>
                </a:lnTo>
                <a:lnTo>
                  <a:pt x="1735641" y="1863358"/>
                </a:lnTo>
                <a:lnTo>
                  <a:pt x="1721794" y="1844021"/>
                </a:lnTo>
                <a:lnTo>
                  <a:pt x="1705656" y="1827279"/>
                </a:lnTo>
                <a:lnTo>
                  <a:pt x="1693729" y="1818701"/>
                </a:lnTo>
                <a:lnTo>
                  <a:pt x="1699490" y="1793382"/>
                </a:lnTo>
                <a:lnTo>
                  <a:pt x="1699086" y="1775333"/>
                </a:lnTo>
                <a:lnTo>
                  <a:pt x="1689113" y="1764611"/>
                </a:lnTo>
                <a:lnTo>
                  <a:pt x="1674120" y="1749148"/>
                </a:lnTo>
                <a:lnTo>
                  <a:pt x="1669875" y="1753889"/>
                </a:lnTo>
                <a:lnTo>
                  <a:pt x="1664889" y="1744859"/>
                </a:lnTo>
                <a:lnTo>
                  <a:pt x="1651043" y="1736696"/>
                </a:lnTo>
                <a:lnTo>
                  <a:pt x="1639892" y="1716944"/>
                </a:lnTo>
                <a:lnTo>
                  <a:pt x="1642956" y="1713972"/>
                </a:lnTo>
                <a:lnTo>
                  <a:pt x="1652963" y="1715665"/>
                </a:lnTo>
                <a:lnTo>
                  <a:pt x="1666035" y="1703212"/>
                </a:lnTo>
                <a:lnTo>
                  <a:pt x="1670650" y="1687749"/>
                </a:lnTo>
                <a:lnTo>
                  <a:pt x="1656804" y="1663709"/>
                </a:lnTo>
                <a:lnTo>
                  <a:pt x="1644135" y="1653852"/>
                </a:lnTo>
                <a:lnTo>
                  <a:pt x="1640260" y="1632371"/>
                </a:lnTo>
                <a:lnTo>
                  <a:pt x="1637194" y="1610473"/>
                </a:lnTo>
                <a:lnTo>
                  <a:pt x="1633725" y="1583010"/>
                </a:lnTo>
                <a:lnTo>
                  <a:pt x="1632580" y="1552536"/>
                </a:lnTo>
                <a:lnTo>
                  <a:pt x="1632985" y="1552502"/>
                </a:lnTo>
                <a:lnTo>
                  <a:pt x="1634129" y="1535338"/>
                </a:lnTo>
                <a:lnTo>
                  <a:pt x="1624122" y="1515587"/>
                </a:lnTo>
                <a:lnTo>
                  <a:pt x="1613744" y="1511712"/>
                </a:lnTo>
                <a:lnTo>
                  <a:pt x="1614116" y="1501442"/>
                </a:lnTo>
                <a:lnTo>
                  <a:pt x="1600672" y="1500125"/>
                </a:lnTo>
                <a:lnTo>
                  <a:pt x="1594507" y="1490682"/>
                </a:lnTo>
                <a:lnTo>
                  <a:pt x="1572203" y="1487258"/>
                </a:lnTo>
                <a:lnTo>
                  <a:pt x="1567621" y="1481691"/>
                </a:lnTo>
                <a:lnTo>
                  <a:pt x="1571461" y="1462766"/>
                </a:lnTo>
                <a:lnTo>
                  <a:pt x="1559131" y="1428004"/>
                </a:lnTo>
                <a:lnTo>
                  <a:pt x="1557210" y="1379923"/>
                </a:lnTo>
                <a:lnTo>
                  <a:pt x="1561085" y="1371759"/>
                </a:lnTo>
                <a:lnTo>
                  <a:pt x="1554919" y="1359757"/>
                </a:lnTo>
                <a:lnTo>
                  <a:pt x="1547607" y="1330977"/>
                </a:lnTo>
                <a:lnTo>
                  <a:pt x="1556840" y="1303061"/>
                </a:lnTo>
                <a:lnTo>
                  <a:pt x="1552224" y="1284589"/>
                </a:lnTo>
                <a:lnTo>
                  <a:pt x="1570686" y="1256711"/>
                </a:lnTo>
                <a:lnTo>
                  <a:pt x="1584130" y="1228344"/>
                </a:lnTo>
                <a:lnTo>
                  <a:pt x="1589520" y="1203025"/>
                </a:lnTo>
                <a:lnTo>
                  <a:pt x="1615665" y="1172100"/>
                </a:lnTo>
                <a:lnTo>
                  <a:pt x="1634903" y="1142078"/>
                </a:lnTo>
                <a:lnTo>
                  <a:pt x="1654109" y="1112018"/>
                </a:lnTo>
                <a:lnTo>
                  <a:pt x="1674120" y="1067361"/>
                </a:lnTo>
                <a:lnTo>
                  <a:pt x="1682947" y="1038581"/>
                </a:lnTo>
                <a:lnTo>
                  <a:pt x="1684868" y="1022704"/>
                </a:lnTo>
                <a:lnTo>
                  <a:pt x="1691404" y="1016271"/>
                </a:lnTo>
                <a:lnTo>
                  <a:pt x="1719469" y="1027858"/>
                </a:lnTo>
                <a:lnTo>
                  <a:pt x="1714112" y="1059197"/>
                </a:lnTo>
                <a:lnTo>
                  <a:pt x="1725264" y="1050620"/>
                </a:lnTo>
                <a:lnTo>
                  <a:pt x="1736383" y="1023570"/>
                </a:lnTo>
                <a:lnTo>
                  <a:pt x="1744465" y="996079"/>
                </a:lnTo>
                <a:lnTo>
                  <a:pt x="1740998" y="996079"/>
                </a:lnTo>
                <a:lnTo>
                  <a:pt x="1714853" y="963462"/>
                </a:lnTo>
                <a:lnTo>
                  <a:pt x="1707171" y="948865"/>
                </a:lnTo>
                <a:lnTo>
                  <a:pt x="1674120" y="935547"/>
                </a:lnTo>
                <a:lnTo>
                  <a:pt x="1680252" y="905939"/>
                </a:lnTo>
                <a:lnTo>
                  <a:pt x="1697569" y="886188"/>
                </a:lnTo>
                <a:lnTo>
                  <a:pt x="1677960" y="872005"/>
                </a:lnTo>
                <a:lnTo>
                  <a:pt x="1692953" y="845820"/>
                </a:lnTo>
                <a:lnTo>
                  <a:pt x="1682947" y="822194"/>
                </a:lnTo>
                <a:lnTo>
                  <a:pt x="1694874" y="805453"/>
                </a:lnTo>
                <a:lnTo>
                  <a:pt x="1719469" y="790028"/>
                </a:lnTo>
                <a:lnTo>
                  <a:pt x="1734091" y="770277"/>
                </a:lnTo>
                <a:lnTo>
                  <a:pt x="1734086" y="770272"/>
                </a:lnTo>
                <a:lnTo>
                  <a:pt x="1719469" y="790015"/>
                </a:lnTo>
                <a:lnTo>
                  <a:pt x="1694874" y="805440"/>
                </a:lnTo>
                <a:lnTo>
                  <a:pt x="1691808" y="793852"/>
                </a:lnTo>
                <a:lnTo>
                  <a:pt x="1679881" y="783544"/>
                </a:lnTo>
                <a:lnTo>
                  <a:pt x="1695649" y="755666"/>
                </a:lnTo>
                <a:lnTo>
                  <a:pt x="1687967" y="729444"/>
                </a:lnTo>
                <a:lnTo>
                  <a:pt x="1701040" y="699834"/>
                </a:lnTo>
                <a:lnTo>
                  <a:pt x="1681431" y="697689"/>
                </a:lnTo>
                <a:lnTo>
                  <a:pt x="1647202" y="696410"/>
                </a:lnTo>
                <a:lnTo>
                  <a:pt x="1629512" y="687381"/>
                </a:lnTo>
                <a:lnTo>
                  <a:pt x="1613375" y="654763"/>
                </a:lnTo>
                <a:lnTo>
                  <a:pt x="1597977" y="648744"/>
                </a:lnTo>
                <a:lnTo>
                  <a:pt x="1570686" y="638021"/>
                </a:lnTo>
                <a:lnTo>
                  <a:pt x="1538780" y="640580"/>
                </a:lnTo>
                <a:lnTo>
                  <a:pt x="1509535" y="626434"/>
                </a:lnTo>
                <a:lnTo>
                  <a:pt x="1497238" y="612665"/>
                </a:lnTo>
                <a:lnTo>
                  <a:pt x="1466881" y="619135"/>
                </a:lnTo>
                <a:lnTo>
                  <a:pt x="1449935" y="641445"/>
                </a:lnTo>
                <a:lnTo>
                  <a:pt x="1436120" y="642724"/>
                </a:lnTo>
                <a:lnTo>
                  <a:pt x="1404956" y="650023"/>
                </a:lnTo>
                <a:lnTo>
                  <a:pt x="1375744" y="659917"/>
                </a:lnTo>
                <a:lnTo>
                  <a:pt x="1344984" y="667216"/>
                </a:lnTo>
                <a:lnTo>
                  <a:pt x="1360348" y="648330"/>
                </a:lnTo>
                <a:lnTo>
                  <a:pt x="1399969" y="617819"/>
                </a:lnTo>
                <a:lnTo>
                  <a:pt x="1432246" y="607962"/>
                </a:lnTo>
                <a:lnTo>
                  <a:pt x="1434167" y="600663"/>
                </a:lnTo>
                <a:lnTo>
                  <a:pt x="1389964" y="617819"/>
                </a:lnTo>
                <a:lnTo>
                  <a:pt x="1354587" y="638435"/>
                </a:lnTo>
                <a:lnTo>
                  <a:pt x="1301150" y="660745"/>
                </a:lnTo>
                <a:lnTo>
                  <a:pt x="1301926" y="676208"/>
                </a:lnTo>
                <a:lnTo>
                  <a:pt x="1259239" y="698555"/>
                </a:lnTo>
                <a:lnTo>
                  <a:pt x="1222716" y="712287"/>
                </a:lnTo>
                <a:lnTo>
                  <a:pt x="1191181" y="721730"/>
                </a:lnTo>
                <a:lnTo>
                  <a:pt x="1172347" y="735915"/>
                </a:lnTo>
                <a:lnTo>
                  <a:pt x="1121978" y="752205"/>
                </a:lnTo>
                <a:lnTo>
                  <a:pt x="1100044" y="767254"/>
                </a:lnTo>
                <a:lnTo>
                  <a:pt x="1061230" y="781399"/>
                </a:lnTo>
                <a:lnTo>
                  <a:pt x="1047753" y="778841"/>
                </a:lnTo>
                <a:lnTo>
                  <a:pt x="1018542" y="787833"/>
                </a:lnTo>
                <a:lnTo>
                  <a:pt x="985456" y="798592"/>
                </a:lnTo>
                <a:lnTo>
                  <a:pt x="956650" y="809314"/>
                </a:lnTo>
                <a:lnTo>
                  <a:pt x="908571" y="818344"/>
                </a:lnTo>
                <a:lnTo>
                  <a:pt x="910492" y="813190"/>
                </a:lnTo>
                <a:lnTo>
                  <a:pt x="949339" y="798141"/>
                </a:lnTo>
                <a:lnTo>
                  <a:pt x="980874" y="788284"/>
                </a:lnTo>
                <a:lnTo>
                  <a:pt x="1022014" y="770677"/>
                </a:lnTo>
                <a:lnTo>
                  <a:pt x="1053144" y="766802"/>
                </a:lnTo>
                <a:lnTo>
                  <a:pt x="1076593" y="753936"/>
                </a:lnTo>
                <a:lnTo>
                  <a:pt x="1126188" y="734598"/>
                </a:lnTo>
                <a:lnTo>
                  <a:pt x="1137341" y="728163"/>
                </a:lnTo>
                <a:lnTo>
                  <a:pt x="1164665" y="716989"/>
                </a:lnTo>
                <a:lnTo>
                  <a:pt x="1191955" y="692949"/>
                </a:lnTo>
                <a:lnTo>
                  <a:pt x="1221942" y="674515"/>
                </a:lnTo>
                <a:lnTo>
                  <a:pt x="1187340" y="684372"/>
                </a:lnTo>
                <a:lnTo>
                  <a:pt x="1185420" y="678352"/>
                </a:lnTo>
                <a:lnTo>
                  <a:pt x="1162340" y="689977"/>
                </a:lnTo>
                <a:lnTo>
                  <a:pt x="1164261" y="674063"/>
                </a:lnTo>
                <a:lnTo>
                  <a:pt x="1146976" y="685237"/>
                </a:lnTo>
                <a:lnTo>
                  <a:pt x="1154659" y="669774"/>
                </a:lnTo>
                <a:lnTo>
                  <a:pt x="1120057" y="682227"/>
                </a:lnTo>
                <a:lnTo>
                  <a:pt x="1106580" y="682227"/>
                </a:lnTo>
                <a:lnTo>
                  <a:pt x="1123898" y="663341"/>
                </a:lnTo>
                <a:lnTo>
                  <a:pt x="1139665" y="652167"/>
                </a:lnTo>
                <a:lnTo>
                  <a:pt x="1137745" y="640580"/>
                </a:lnTo>
                <a:lnTo>
                  <a:pt x="1103143" y="646599"/>
                </a:lnTo>
                <a:lnTo>
                  <a:pt x="1100818" y="632002"/>
                </a:lnTo>
                <a:lnTo>
                  <a:pt x="1093912" y="624703"/>
                </a:lnTo>
                <a:lnTo>
                  <a:pt x="1113116" y="607097"/>
                </a:lnTo>
                <a:lnTo>
                  <a:pt x="1111599" y="594230"/>
                </a:lnTo>
                <a:lnTo>
                  <a:pt x="1139665" y="575758"/>
                </a:lnTo>
                <a:lnTo>
                  <a:pt x="1176187" y="559016"/>
                </a:lnTo>
                <a:lnTo>
                  <a:pt x="1201557" y="543140"/>
                </a:lnTo>
                <a:lnTo>
                  <a:pt x="1221167" y="540958"/>
                </a:lnTo>
                <a:lnTo>
                  <a:pt x="1230027" y="545698"/>
                </a:lnTo>
                <a:lnTo>
                  <a:pt x="1263449" y="531100"/>
                </a:lnTo>
                <a:lnTo>
                  <a:pt x="1275780" y="534110"/>
                </a:lnTo>
                <a:lnTo>
                  <a:pt x="1301926" y="524216"/>
                </a:lnTo>
                <a:lnTo>
                  <a:pt x="1314223" y="510484"/>
                </a:lnTo>
                <a:lnTo>
                  <a:pt x="1308832" y="504917"/>
                </a:lnTo>
                <a:lnTo>
                  <a:pt x="1337302" y="493742"/>
                </a:lnTo>
                <a:lnTo>
                  <a:pt x="1324230" y="493742"/>
                </a:lnTo>
                <a:lnTo>
                  <a:pt x="1294986" y="500176"/>
                </a:lnTo>
                <a:lnTo>
                  <a:pt x="1280766" y="507061"/>
                </a:lnTo>
                <a:lnTo>
                  <a:pt x="1272311" y="500176"/>
                </a:lnTo>
                <a:lnTo>
                  <a:pt x="1239259" y="504051"/>
                </a:lnTo>
                <a:lnTo>
                  <a:pt x="1217325" y="496339"/>
                </a:lnTo>
                <a:lnTo>
                  <a:pt x="1223087" y="484751"/>
                </a:lnTo>
                <a:lnTo>
                  <a:pt x="1218470" y="466694"/>
                </a:lnTo>
                <a:lnTo>
                  <a:pt x="1262304" y="454692"/>
                </a:lnTo>
                <a:lnTo>
                  <a:pt x="1325376" y="440095"/>
                </a:lnTo>
                <a:lnTo>
                  <a:pt x="1341514" y="440095"/>
                </a:lnTo>
                <a:lnTo>
                  <a:pt x="1320761" y="455106"/>
                </a:lnTo>
                <a:lnTo>
                  <a:pt x="1364963" y="453827"/>
                </a:lnTo>
                <a:lnTo>
                  <a:pt x="1370725" y="435355"/>
                </a:lnTo>
                <a:lnTo>
                  <a:pt x="1359607" y="423768"/>
                </a:lnTo>
                <a:lnTo>
                  <a:pt x="1363447" y="409585"/>
                </a:lnTo>
                <a:lnTo>
                  <a:pt x="1360348" y="397131"/>
                </a:lnTo>
                <a:lnTo>
                  <a:pt x="1344984" y="388139"/>
                </a:lnTo>
                <a:lnTo>
                  <a:pt x="1374970" y="372264"/>
                </a:lnTo>
                <a:lnTo>
                  <a:pt x="1411896" y="371812"/>
                </a:lnTo>
                <a:lnTo>
                  <a:pt x="1453035" y="358494"/>
                </a:lnTo>
                <a:lnTo>
                  <a:pt x="1476079" y="344347"/>
                </a:lnTo>
                <a:lnTo>
                  <a:pt x="1513780" y="331029"/>
                </a:lnTo>
                <a:lnTo>
                  <a:pt x="1536860" y="328020"/>
                </a:lnTo>
                <a:lnTo>
                  <a:pt x="1589520" y="315567"/>
                </a:lnTo>
                <a:lnTo>
                  <a:pt x="1604917" y="317298"/>
                </a:lnTo>
                <a:lnTo>
                  <a:pt x="1654109" y="302248"/>
                </a:lnTo>
                <a:lnTo>
                  <a:pt x="1675265" y="307854"/>
                </a:lnTo>
                <a:lnTo>
                  <a:pt x="1672570" y="320721"/>
                </a:lnTo>
                <a:lnTo>
                  <a:pt x="1688709" y="315567"/>
                </a:lnTo>
                <a:lnTo>
                  <a:pt x="1718728" y="317298"/>
                </a:lnTo>
                <a:lnTo>
                  <a:pt x="1709092" y="323731"/>
                </a:lnTo>
                <a:lnTo>
                  <a:pt x="1732946" y="328434"/>
                </a:lnTo>
                <a:lnTo>
                  <a:pt x="1756025" y="325875"/>
                </a:lnTo>
                <a:lnTo>
                  <a:pt x="1785607" y="334453"/>
                </a:lnTo>
                <a:lnTo>
                  <a:pt x="1819838" y="337049"/>
                </a:lnTo>
                <a:lnTo>
                  <a:pt x="1830215" y="340885"/>
                </a:lnTo>
                <a:lnTo>
                  <a:pt x="1861751" y="336598"/>
                </a:lnTo>
                <a:lnTo>
                  <a:pt x="1881359" y="345212"/>
                </a:lnTo>
                <a:lnTo>
                  <a:pt x="1898273" y="348637"/>
                </a:lnTo>
                <a:lnTo>
                  <a:pt x="1781395" y="457251"/>
                </a:lnTo>
                <a:lnTo>
                  <a:pt x="1611049" y="631137"/>
                </a:lnTo>
                <a:lnTo>
                  <a:pt x="1611061" y="631137"/>
                </a:lnTo>
                <a:lnTo>
                  <a:pt x="1781395" y="457264"/>
                </a:lnTo>
                <a:lnTo>
                  <a:pt x="1898272" y="348649"/>
                </a:lnTo>
                <a:lnTo>
                  <a:pt x="1926338" y="355949"/>
                </a:lnTo>
                <a:lnTo>
                  <a:pt x="1942476" y="369680"/>
                </a:lnTo>
                <a:lnTo>
                  <a:pt x="1960164" y="372276"/>
                </a:lnTo>
                <a:lnTo>
                  <a:pt x="1989780" y="360237"/>
                </a:lnTo>
                <a:lnTo>
                  <a:pt x="2023606" y="351660"/>
                </a:lnTo>
                <a:lnTo>
                  <a:pt x="2048606" y="354671"/>
                </a:lnTo>
                <a:lnTo>
                  <a:pt x="2090923" y="342216"/>
                </a:lnTo>
                <a:lnTo>
                  <a:pt x="2130140" y="334919"/>
                </a:lnTo>
                <a:lnTo>
                  <a:pt x="2131286" y="346505"/>
                </a:lnTo>
                <a:lnTo>
                  <a:pt x="2152815" y="340073"/>
                </a:lnTo>
                <a:lnTo>
                  <a:pt x="2171278" y="326754"/>
                </a:lnTo>
                <a:lnTo>
                  <a:pt x="2181251" y="330178"/>
                </a:lnTo>
                <a:lnTo>
                  <a:pt x="2187787" y="355085"/>
                </a:lnTo>
                <a:lnTo>
                  <a:pt x="2233170" y="335746"/>
                </a:lnTo>
                <a:lnTo>
                  <a:pt x="2214337" y="358095"/>
                </a:lnTo>
                <a:lnTo>
                  <a:pt x="2242773" y="352939"/>
                </a:lnTo>
                <a:lnTo>
                  <a:pt x="2258540" y="344362"/>
                </a:lnTo>
                <a:lnTo>
                  <a:pt x="2280070" y="346053"/>
                </a:lnTo>
                <a:lnTo>
                  <a:pt x="2298533" y="358507"/>
                </a:lnTo>
                <a:lnTo>
                  <a:pt x="2334684" y="368817"/>
                </a:lnTo>
                <a:lnTo>
                  <a:pt x="2356988" y="373970"/>
                </a:lnTo>
                <a:lnTo>
                  <a:pt x="2378113" y="371825"/>
                </a:lnTo>
                <a:lnTo>
                  <a:pt x="2391590" y="386875"/>
                </a:lnTo>
                <a:lnTo>
                  <a:pt x="2350823" y="401020"/>
                </a:lnTo>
                <a:lnTo>
                  <a:pt x="2381584" y="407455"/>
                </a:lnTo>
                <a:lnTo>
                  <a:pt x="2438489" y="404031"/>
                </a:lnTo>
                <a:lnTo>
                  <a:pt x="2459648" y="398876"/>
                </a:lnTo>
                <a:lnTo>
                  <a:pt x="2466184" y="416483"/>
                </a:lnTo>
                <a:lnTo>
                  <a:pt x="2500011" y="401471"/>
                </a:lnTo>
                <a:lnTo>
                  <a:pt x="2490409" y="389018"/>
                </a:lnTo>
                <a:lnTo>
                  <a:pt x="2511533" y="379575"/>
                </a:lnTo>
                <a:lnTo>
                  <a:pt x="2536533" y="377846"/>
                </a:lnTo>
                <a:lnTo>
                  <a:pt x="2554626" y="375248"/>
                </a:lnTo>
                <a:lnTo>
                  <a:pt x="2564598" y="382134"/>
                </a:lnTo>
                <a:lnTo>
                  <a:pt x="2571909" y="397597"/>
                </a:lnTo>
                <a:lnTo>
                  <a:pt x="2596134" y="395451"/>
                </a:lnTo>
                <a:lnTo>
                  <a:pt x="2620359" y="408319"/>
                </a:lnTo>
                <a:lnTo>
                  <a:pt x="2654960" y="404031"/>
                </a:lnTo>
                <a:lnTo>
                  <a:pt x="2683430" y="404442"/>
                </a:lnTo>
                <a:lnTo>
                  <a:pt x="2694953" y="386424"/>
                </a:lnTo>
                <a:lnTo>
                  <a:pt x="2716482" y="381721"/>
                </a:lnTo>
                <a:lnTo>
                  <a:pt x="2739561" y="391164"/>
                </a:lnTo>
                <a:lnTo>
                  <a:pt x="2719548" y="419042"/>
                </a:lnTo>
                <a:lnTo>
                  <a:pt x="2749163" y="395451"/>
                </a:lnTo>
                <a:lnTo>
                  <a:pt x="2764560" y="396732"/>
                </a:lnTo>
                <a:lnTo>
                  <a:pt x="2794917" y="367124"/>
                </a:lnTo>
                <a:lnTo>
                  <a:pt x="2787235" y="349515"/>
                </a:lnTo>
                <a:lnTo>
                  <a:pt x="2773387" y="337927"/>
                </a:lnTo>
                <a:lnTo>
                  <a:pt x="2799937" y="307002"/>
                </a:lnTo>
                <a:close/>
                <a:moveTo>
                  <a:pt x="2499236" y="247747"/>
                </a:moveTo>
                <a:lnTo>
                  <a:pt x="2512713" y="253315"/>
                </a:lnTo>
                <a:lnTo>
                  <a:pt x="2490409" y="266219"/>
                </a:lnTo>
                <a:lnTo>
                  <a:pt x="2540374" y="258056"/>
                </a:lnTo>
                <a:lnTo>
                  <a:pt x="2552705" y="272201"/>
                </a:lnTo>
                <a:lnTo>
                  <a:pt x="2587677" y="257604"/>
                </a:lnTo>
                <a:lnTo>
                  <a:pt x="2596134" y="266633"/>
                </a:lnTo>
                <a:lnTo>
                  <a:pt x="2585386" y="294098"/>
                </a:lnTo>
                <a:lnTo>
                  <a:pt x="2606141" y="282962"/>
                </a:lnTo>
                <a:lnTo>
                  <a:pt x="2619584" y="254180"/>
                </a:lnTo>
                <a:lnTo>
                  <a:pt x="2639597" y="249892"/>
                </a:lnTo>
                <a:lnTo>
                  <a:pt x="2654185" y="255045"/>
                </a:lnTo>
                <a:lnTo>
                  <a:pt x="2664596" y="265768"/>
                </a:lnTo>
                <a:lnTo>
                  <a:pt x="2651524" y="292819"/>
                </a:lnTo>
                <a:lnTo>
                  <a:pt x="2639967" y="312157"/>
                </a:lnTo>
                <a:lnTo>
                  <a:pt x="2660351" y="326303"/>
                </a:lnTo>
                <a:lnTo>
                  <a:pt x="2684575" y="339620"/>
                </a:lnTo>
                <a:lnTo>
                  <a:pt x="2671874" y="352526"/>
                </a:lnTo>
                <a:lnTo>
                  <a:pt x="2638417" y="354671"/>
                </a:lnTo>
                <a:lnTo>
                  <a:pt x="2641517" y="365806"/>
                </a:lnTo>
                <a:lnTo>
                  <a:pt x="2626895" y="376113"/>
                </a:lnTo>
                <a:lnTo>
                  <a:pt x="2594618" y="371825"/>
                </a:lnTo>
                <a:lnTo>
                  <a:pt x="2566923" y="363662"/>
                </a:lnTo>
                <a:lnTo>
                  <a:pt x="2543069" y="365806"/>
                </a:lnTo>
                <a:lnTo>
                  <a:pt x="2497720" y="375701"/>
                </a:lnTo>
                <a:lnTo>
                  <a:pt x="2443880" y="379991"/>
                </a:lnTo>
                <a:lnTo>
                  <a:pt x="2406583" y="382548"/>
                </a:lnTo>
                <a:lnTo>
                  <a:pt x="2408133" y="369268"/>
                </a:lnTo>
                <a:lnTo>
                  <a:pt x="2388120" y="361104"/>
                </a:lnTo>
                <a:lnTo>
                  <a:pt x="2368140" y="364528"/>
                </a:lnTo>
                <a:lnTo>
                  <a:pt x="2365041" y="341766"/>
                </a:lnTo>
                <a:lnTo>
                  <a:pt x="2381213" y="338756"/>
                </a:lnTo>
                <a:lnTo>
                  <a:pt x="2415040" y="333603"/>
                </a:lnTo>
                <a:lnTo>
                  <a:pt x="2441555" y="335333"/>
                </a:lnTo>
                <a:lnTo>
                  <a:pt x="2471575" y="330178"/>
                </a:lnTo>
                <a:lnTo>
                  <a:pt x="2440039" y="323744"/>
                </a:lnTo>
                <a:lnTo>
                  <a:pt x="2396981" y="325889"/>
                </a:lnTo>
                <a:lnTo>
                  <a:pt x="2370061" y="325024"/>
                </a:lnTo>
                <a:lnTo>
                  <a:pt x="2370061" y="315167"/>
                </a:lnTo>
                <a:lnTo>
                  <a:pt x="2425417" y="303579"/>
                </a:lnTo>
                <a:lnTo>
                  <a:pt x="2395431" y="304407"/>
                </a:lnTo>
                <a:lnTo>
                  <a:pt x="2369657" y="296694"/>
                </a:lnTo>
                <a:lnTo>
                  <a:pt x="2406954" y="275663"/>
                </a:lnTo>
                <a:lnTo>
                  <a:pt x="2431582" y="264902"/>
                </a:lnTo>
                <a:close/>
                <a:moveTo>
                  <a:pt x="2692662" y="239169"/>
                </a:moveTo>
                <a:lnTo>
                  <a:pt x="2700714" y="245188"/>
                </a:lnTo>
                <a:lnTo>
                  <a:pt x="2667258" y="263624"/>
                </a:lnTo>
                <a:lnTo>
                  <a:pt x="2656510" y="244324"/>
                </a:lnTo>
                <a:lnTo>
                  <a:pt x="2666517" y="240448"/>
                </a:lnTo>
                <a:close/>
                <a:moveTo>
                  <a:pt x="3156735" y="236159"/>
                </a:moveTo>
                <a:lnTo>
                  <a:pt x="3197098" y="238717"/>
                </a:lnTo>
                <a:lnTo>
                  <a:pt x="3218256" y="253767"/>
                </a:lnTo>
                <a:lnTo>
                  <a:pt x="3215190" y="261479"/>
                </a:lnTo>
                <a:lnTo>
                  <a:pt x="3195177" y="260613"/>
                </a:lnTo>
                <a:lnTo>
                  <a:pt x="3175569" y="260200"/>
                </a:lnTo>
                <a:lnTo>
                  <a:pt x="3152523" y="264075"/>
                </a:lnTo>
                <a:lnTo>
                  <a:pt x="3148278" y="262344"/>
                </a:lnTo>
                <a:lnTo>
                  <a:pt x="3138676" y="247333"/>
                </a:lnTo>
                <a:lnTo>
                  <a:pt x="3146728" y="237852"/>
                </a:lnTo>
                <a:close/>
                <a:moveTo>
                  <a:pt x="3056400" y="234879"/>
                </a:moveTo>
                <a:lnTo>
                  <a:pt x="3029076" y="252036"/>
                </a:lnTo>
                <a:lnTo>
                  <a:pt x="3030255" y="269229"/>
                </a:lnTo>
                <a:lnTo>
                  <a:pt x="3064452" y="247333"/>
                </a:lnTo>
                <a:lnTo>
                  <a:pt x="3120213" y="236159"/>
                </a:lnTo>
                <a:lnTo>
                  <a:pt x="3131365" y="264489"/>
                </a:lnTo>
                <a:lnTo>
                  <a:pt x="3115597" y="282962"/>
                </a:lnTo>
                <a:lnTo>
                  <a:pt x="3158655" y="274797"/>
                </a:lnTo>
                <a:lnTo>
                  <a:pt x="3183655" y="263624"/>
                </a:lnTo>
                <a:lnTo>
                  <a:pt x="3216336" y="277356"/>
                </a:lnTo>
                <a:lnTo>
                  <a:pt x="3233653" y="290675"/>
                </a:lnTo>
                <a:lnTo>
                  <a:pt x="3228633" y="303127"/>
                </a:lnTo>
                <a:lnTo>
                  <a:pt x="3267851" y="296694"/>
                </a:lnTo>
                <a:lnTo>
                  <a:pt x="3277082" y="314302"/>
                </a:lnTo>
                <a:lnTo>
                  <a:pt x="3316704" y="325889"/>
                </a:lnTo>
                <a:lnTo>
                  <a:pt x="3327452" y="337064"/>
                </a:lnTo>
                <a:lnTo>
                  <a:pt x="3331293" y="363662"/>
                </a:lnTo>
                <a:lnTo>
                  <a:pt x="3287864" y="377393"/>
                </a:lnTo>
                <a:lnTo>
                  <a:pt x="3325161" y="395867"/>
                </a:lnTo>
                <a:lnTo>
                  <a:pt x="3353597" y="402299"/>
                </a:lnTo>
                <a:lnTo>
                  <a:pt x="3368994" y="429803"/>
                </a:lnTo>
                <a:lnTo>
                  <a:pt x="3399755" y="431496"/>
                </a:lnTo>
                <a:lnTo>
                  <a:pt x="3383583" y="452562"/>
                </a:lnTo>
                <a:lnTo>
                  <a:pt x="3332472" y="487321"/>
                </a:lnTo>
                <a:lnTo>
                  <a:pt x="3313234" y="474455"/>
                </a:lnTo>
                <a:lnTo>
                  <a:pt x="3294771" y="445264"/>
                </a:lnTo>
                <a:lnTo>
                  <a:pt x="3267076" y="449100"/>
                </a:lnTo>
                <a:lnTo>
                  <a:pt x="3255924" y="466293"/>
                </a:lnTo>
                <a:lnTo>
                  <a:pt x="3269030" y="483898"/>
                </a:lnTo>
                <a:lnTo>
                  <a:pt x="3290155" y="497630"/>
                </a:lnTo>
                <a:lnTo>
                  <a:pt x="3294771" y="505342"/>
                </a:lnTo>
                <a:lnTo>
                  <a:pt x="3294771" y="535400"/>
                </a:lnTo>
                <a:lnTo>
                  <a:pt x="3277487" y="557748"/>
                </a:lnTo>
                <a:lnTo>
                  <a:pt x="3254778" y="549584"/>
                </a:lnTo>
                <a:lnTo>
                  <a:pt x="3214045" y="524678"/>
                </a:lnTo>
                <a:lnTo>
                  <a:pt x="3230958" y="551277"/>
                </a:lnTo>
                <a:lnTo>
                  <a:pt x="3244401" y="569749"/>
                </a:lnTo>
                <a:lnTo>
                  <a:pt x="3242851" y="580470"/>
                </a:lnTo>
                <a:lnTo>
                  <a:pt x="3191336" y="568470"/>
                </a:lnTo>
                <a:lnTo>
                  <a:pt x="3154814" y="550449"/>
                </a:lnTo>
                <a:lnTo>
                  <a:pt x="3136755" y="535400"/>
                </a:lnTo>
                <a:lnTo>
                  <a:pt x="3148278" y="526822"/>
                </a:lnTo>
                <a:lnTo>
                  <a:pt x="3125603" y="511361"/>
                </a:lnTo>
                <a:lnTo>
                  <a:pt x="3102895" y="496764"/>
                </a:lnTo>
                <a:lnTo>
                  <a:pt x="3098683" y="505342"/>
                </a:lnTo>
                <a:lnTo>
                  <a:pt x="3036016" y="510495"/>
                </a:lnTo>
                <a:lnTo>
                  <a:pt x="3024460" y="500188"/>
                </a:lnTo>
                <a:lnTo>
                  <a:pt x="3050605" y="477427"/>
                </a:lnTo>
                <a:lnTo>
                  <a:pt x="3089081" y="477013"/>
                </a:lnTo>
                <a:lnTo>
                  <a:pt x="3133285" y="473139"/>
                </a:lnTo>
                <a:lnTo>
                  <a:pt x="3132510" y="462419"/>
                </a:lnTo>
                <a:lnTo>
                  <a:pt x="3147907" y="448236"/>
                </a:lnTo>
                <a:lnTo>
                  <a:pt x="3189045" y="419042"/>
                </a:lnTo>
                <a:lnTo>
                  <a:pt x="3190966" y="406174"/>
                </a:lnTo>
                <a:lnTo>
                  <a:pt x="3188641" y="395867"/>
                </a:lnTo>
                <a:lnTo>
                  <a:pt x="3166337" y="382134"/>
                </a:lnTo>
                <a:lnTo>
                  <a:pt x="3132510" y="372276"/>
                </a:lnTo>
                <a:lnTo>
                  <a:pt x="3149053" y="364978"/>
                </a:lnTo>
                <a:lnTo>
                  <a:pt x="3139451" y="347372"/>
                </a:lnTo>
                <a:lnTo>
                  <a:pt x="3123683" y="345641"/>
                </a:lnTo>
                <a:lnTo>
                  <a:pt x="3114047" y="335746"/>
                </a:lnTo>
                <a:lnTo>
                  <a:pt x="3098683" y="344362"/>
                </a:lnTo>
                <a:lnTo>
                  <a:pt x="3060612" y="347784"/>
                </a:lnTo>
                <a:lnTo>
                  <a:pt x="2994474" y="341352"/>
                </a:lnTo>
                <a:lnTo>
                  <a:pt x="2959502" y="333187"/>
                </a:lnTo>
                <a:lnTo>
                  <a:pt x="2931032" y="328899"/>
                </a:lnTo>
                <a:lnTo>
                  <a:pt x="2922205" y="318590"/>
                </a:lnTo>
                <a:lnTo>
                  <a:pt x="2951786" y="306551"/>
                </a:lnTo>
                <a:lnTo>
                  <a:pt x="2924900" y="305723"/>
                </a:lnTo>
                <a:lnTo>
                  <a:pt x="2940634" y="277807"/>
                </a:lnTo>
                <a:lnTo>
                  <a:pt x="2974865" y="253315"/>
                </a:lnTo>
                <a:lnTo>
                  <a:pt x="3002560" y="242178"/>
                </a:lnTo>
                <a:close/>
                <a:moveTo>
                  <a:pt x="2788785" y="234014"/>
                </a:moveTo>
                <a:lnTo>
                  <a:pt x="2805294" y="239169"/>
                </a:lnTo>
                <a:lnTo>
                  <a:pt x="2841445" y="236159"/>
                </a:lnTo>
                <a:lnTo>
                  <a:pt x="2839154" y="244324"/>
                </a:lnTo>
                <a:lnTo>
                  <a:pt x="2810314" y="257190"/>
                </a:lnTo>
                <a:lnTo>
                  <a:pt x="2828373" y="268778"/>
                </a:lnTo>
                <a:lnTo>
                  <a:pt x="2804148" y="294098"/>
                </a:lnTo>
                <a:lnTo>
                  <a:pt x="2763785" y="304857"/>
                </a:lnTo>
                <a:lnTo>
                  <a:pt x="2747243" y="302262"/>
                </a:lnTo>
                <a:lnTo>
                  <a:pt x="2743031" y="291539"/>
                </a:lnTo>
                <a:lnTo>
                  <a:pt x="2715336" y="270508"/>
                </a:lnTo>
                <a:lnTo>
                  <a:pt x="2723422" y="261479"/>
                </a:lnTo>
                <a:lnTo>
                  <a:pt x="2758799" y="264902"/>
                </a:lnTo>
                <a:lnTo>
                  <a:pt x="2754554" y="246881"/>
                </a:lnTo>
                <a:close/>
                <a:moveTo>
                  <a:pt x="7269717" y="233140"/>
                </a:moveTo>
                <a:lnTo>
                  <a:pt x="7309338" y="243449"/>
                </a:lnTo>
                <a:lnTo>
                  <a:pt x="7321636" y="251162"/>
                </a:lnTo>
                <a:lnTo>
                  <a:pt x="7293570" y="251162"/>
                </a:lnTo>
                <a:lnTo>
                  <a:pt x="7251287" y="247737"/>
                </a:lnTo>
                <a:lnTo>
                  <a:pt x="7245896" y="246872"/>
                </a:lnTo>
                <a:lnTo>
                  <a:pt x="7249737" y="236150"/>
                </a:lnTo>
                <a:close/>
                <a:moveTo>
                  <a:pt x="2904112" y="225850"/>
                </a:moveTo>
                <a:lnTo>
                  <a:pt x="2941409" y="227129"/>
                </a:lnTo>
                <a:lnTo>
                  <a:pt x="2971025" y="233563"/>
                </a:lnTo>
                <a:lnTo>
                  <a:pt x="2922980" y="257604"/>
                </a:lnTo>
                <a:lnTo>
                  <a:pt x="2896060" y="262758"/>
                </a:lnTo>
                <a:lnTo>
                  <a:pt x="2858763" y="283827"/>
                </a:lnTo>
                <a:lnTo>
                  <a:pt x="2838379" y="282962"/>
                </a:lnTo>
                <a:lnTo>
                  <a:pt x="2846836" y="258469"/>
                </a:lnTo>
                <a:lnTo>
                  <a:pt x="2858763" y="244737"/>
                </a:lnTo>
                <a:lnTo>
                  <a:pt x="2879147" y="233563"/>
                </a:lnTo>
                <a:close/>
                <a:moveTo>
                  <a:pt x="2416185" y="217272"/>
                </a:moveTo>
                <a:lnTo>
                  <a:pt x="2435794" y="223254"/>
                </a:lnTo>
                <a:lnTo>
                  <a:pt x="2481177" y="224119"/>
                </a:lnTo>
                <a:lnTo>
                  <a:pt x="2490409" y="232284"/>
                </a:lnTo>
                <a:lnTo>
                  <a:pt x="2498090" y="243458"/>
                </a:lnTo>
                <a:lnTo>
                  <a:pt x="2467330" y="250756"/>
                </a:lnTo>
                <a:lnTo>
                  <a:pt x="2400822" y="270057"/>
                </a:lnTo>
                <a:lnTo>
                  <a:pt x="2356988" y="289394"/>
                </a:lnTo>
                <a:lnTo>
                  <a:pt x="2344691" y="301434"/>
                </a:lnTo>
                <a:lnTo>
                  <a:pt x="2280070" y="315167"/>
                </a:lnTo>
                <a:lnTo>
                  <a:pt x="2283169" y="302714"/>
                </a:lnTo>
                <a:lnTo>
                  <a:pt x="2254700" y="288116"/>
                </a:lnTo>
                <a:lnTo>
                  <a:pt x="2275454" y="276528"/>
                </a:lnTo>
                <a:lnTo>
                  <a:pt x="2310830" y="255911"/>
                </a:lnTo>
                <a:lnTo>
                  <a:pt x="2347353" y="238304"/>
                </a:lnTo>
                <a:lnTo>
                  <a:pt x="2348902" y="221561"/>
                </a:lnTo>
                <a:close/>
                <a:moveTo>
                  <a:pt x="7285889" y="189346"/>
                </a:moveTo>
                <a:lnTo>
                  <a:pt x="7325477" y="193221"/>
                </a:lnTo>
                <a:lnTo>
                  <a:pt x="7381608" y="200068"/>
                </a:lnTo>
                <a:lnTo>
                  <a:pt x="7376251" y="210830"/>
                </a:lnTo>
                <a:lnTo>
                  <a:pt x="7343570" y="208648"/>
                </a:lnTo>
                <a:lnTo>
                  <a:pt x="7293941" y="197924"/>
                </a:lnTo>
                <a:close/>
                <a:moveTo>
                  <a:pt x="2935648" y="185477"/>
                </a:moveTo>
                <a:lnTo>
                  <a:pt x="2942589" y="194920"/>
                </a:lnTo>
                <a:lnTo>
                  <a:pt x="2941039" y="203535"/>
                </a:lnTo>
                <a:lnTo>
                  <a:pt x="2921430" y="213396"/>
                </a:lnTo>
                <a:lnTo>
                  <a:pt x="2896801" y="211252"/>
                </a:lnTo>
                <a:lnTo>
                  <a:pt x="2881438" y="204368"/>
                </a:lnTo>
                <a:lnTo>
                  <a:pt x="2902596" y="192776"/>
                </a:lnTo>
                <a:close/>
                <a:moveTo>
                  <a:pt x="7125144" y="172604"/>
                </a:moveTo>
                <a:lnTo>
                  <a:pt x="7174368" y="173884"/>
                </a:lnTo>
                <a:lnTo>
                  <a:pt x="7260519" y="187615"/>
                </a:lnTo>
                <a:lnTo>
                  <a:pt x="7274737" y="207820"/>
                </a:lnTo>
                <a:lnTo>
                  <a:pt x="7206679" y="206504"/>
                </a:lnTo>
                <a:lnTo>
                  <a:pt x="7185150" y="212975"/>
                </a:lnTo>
                <a:lnTo>
                  <a:pt x="7125144" y="195779"/>
                </a:lnTo>
                <a:lnTo>
                  <a:pt x="7109006" y="177759"/>
                </a:lnTo>
                <a:close/>
                <a:moveTo>
                  <a:pt x="2899126" y="157148"/>
                </a:moveTo>
                <a:lnTo>
                  <a:pt x="2900271" y="169601"/>
                </a:lnTo>
                <a:lnTo>
                  <a:pt x="2886828" y="182919"/>
                </a:lnTo>
                <a:lnTo>
                  <a:pt x="2858763" y="202670"/>
                </a:lnTo>
                <a:lnTo>
                  <a:pt x="2826082" y="205684"/>
                </a:lnTo>
                <a:lnTo>
                  <a:pt x="2810685" y="201353"/>
                </a:lnTo>
                <a:lnTo>
                  <a:pt x="2827227" y="185477"/>
                </a:lnTo>
                <a:lnTo>
                  <a:pt x="2795321" y="187621"/>
                </a:lnTo>
                <a:lnTo>
                  <a:pt x="2816075" y="167456"/>
                </a:lnTo>
                <a:lnTo>
                  <a:pt x="2834134" y="167870"/>
                </a:lnTo>
                <a:lnTo>
                  <a:pt x="2870656" y="159292"/>
                </a:lnTo>
                <a:lnTo>
                  <a:pt x="2893735" y="161023"/>
                </a:lnTo>
                <a:close/>
                <a:moveTo>
                  <a:pt x="2704959" y="155417"/>
                </a:moveTo>
                <a:lnTo>
                  <a:pt x="2719952" y="158427"/>
                </a:lnTo>
                <a:lnTo>
                  <a:pt x="2711091" y="170466"/>
                </a:lnTo>
                <a:lnTo>
                  <a:pt x="2708025" y="180323"/>
                </a:lnTo>
                <a:lnTo>
                  <a:pt x="2728409" y="176034"/>
                </a:lnTo>
                <a:lnTo>
                  <a:pt x="2746468" y="176899"/>
                </a:lnTo>
                <a:lnTo>
                  <a:pt x="2735316" y="189766"/>
                </a:lnTo>
                <a:lnTo>
                  <a:pt x="2710720" y="202219"/>
                </a:lnTo>
                <a:lnTo>
                  <a:pt x="2644583" y="206512"/>
                </a:lnTo>
                <a:lnTo>
                  <a:pt x="2585757" y="218551"/>
                </a:lnTo>
                <a:lnTo>
                  <a:pt x="2557321" y="218966"/>
                </a:lnTo>
                <a:lnTo>
                  <a:pt x="2564598" y="210387"/>
                </a:lnTo>
                <a:lnTo>
                  <a:pt x="2615743" y="198381"/>
                </a:lnTo>
                <a:lnTo>
                  <a:pt x="2529997" y="201353"/>
                </a:lnTo>
                <a:lnTo>
                  <a:pt x="2510388" y="197064"/>
                </a:lnTo>
                <a:lnTo>
                  <a:pt x="2566148" y="171331"/>
                </a:lnTo>
                <a:lnTo>
                  <a:pt x="2591923" y="163581"/>
                </a:lnTo>
                <a:lnTo>
                  <a:pt x="2631511" y="172159"/>
                </a:lnTo>
                <a:lnTo>
                  <a:pt x="2644987" y="187621"/>
                </a:lnTo>
                <a:lnTo>
                  <a:pt x="2674198" y="189766"/>
                </a:lnTo>
                <a:lnTo>
                  <a:pt x="2677669" y="164860"/>
                </a:lnTo>
                <a:close/>
                <a:moveTo>
                  <a:pt x="5846702" y="151574"/>
                </a:moveTo>
                <a:lnTo>
                  <a:pt x="5867086" y="161882"/>
                </a:lnTo>
                <a:lnTo>
                  <a:pt x="5860920" y="170008"/>
                </a:lnTo>
                <a:lnTo>
                  <a:pt x="5806339" y="182913"/>
                </a:lnTo>
                <a:lnTo>
                  <a:pt x="5759406" y="195779"/>
                </a:lnTo>
                <a:lnTo>
                  <a:pt x="5717898" y="221101"/>
                </a:lnTo>
                <a:lnTo>
                  <a:pt x="5704421" y="247737"/>
                </a:lnTo>
                <a:lnTo>
                  <a:pt x="5688653" y="273923"/>
                </a:lnTo>
                <a:lnTo>
                  <a:pt x="5703680" y="297098"/>
                </a:lnTo>
                <a:lnTo>
                  <a:pt x="5751354" y="320311"/>
                </a:lnTo>
                <a:lnTo>
                  <a:pt x="5740572" y="322455"/>
                </a:lnTo>
                <a:lnTo>
                  <a:pt x="5676356" y="318581"/>
                </a:lnTo>
                <a:lnTo>
                  <a:pt x="5665608" y="306127"/>
                </a:lnTo>
                <a:lnTo>
                  <a:pt x="5627536" y="298828"/>
                </a:lnTo>
                <a:lnTo>
                  <a:pt x="5618675" y="283818"/>
                </a:lnTo>
                <a:lnTo>
                  <a:pt x="5634847" y="277797"/>
                </a:lnTo>
                <a:lnTo>
                  <a:pt x="5627165" y="262749"/>
                </a:lnTo>
                <a:lnTo>
                  <a:pt x="5653310" y="239573"/>
                </a:lnTo>
                <a:lnTo>
                  <a:pt x="5634443" y="236150"/>
                </a:lnTo>
                <a:lnTo>
                  <a:pt x="5665978" y="212523"/>
                </a:lnTo>
                <a:lnTo>
                  <a:pt x="5654051" y="200520"/>
                </a:lnTo>
                <a:lnTo>
                  <a:pt x="5686733" y="185922"/>
                </a:lnTo>
                <a:lnTo>
                  <a:pt x="5735182" y="169595"/>
                </a:lnTo>
                <a:lnTo>
                  <a:pt x="5791717" y="164440"/>
                </a:lnTo>
                <a:lnTo>
                  <a:pt x="5815166" y="154997"/>
                </a:lnTo>
                <a:close/>
                <a:moveTo>
                  <a:pt x="2942589" y="145974"/>
                </a:moveTo>
                <a:lnTo>
                  <a:pt x="2976415" y="147705"/>
                </a:lnTo>
                <a:lnTo>
                  <a:pt x="2987567" y="156283"/>
                </a:lnTo>
                <a:lnTo>
                  <a:pt x="3022944" y="155417"/>
                </a:lnTo>
                <a:lnTo>
                  <a:pt x="3029480" y="164033"/>
                </a:lnTo>
                <a:lnTo>
                  <a:pt x="3016003" y="174303"/>
                </a:lnTo>
                <a:lnTo>
                  <a:pt x="3030996" y="180323"/>
                </a:lnTo>
                <a:lnTo>
                  <a:pt x="3036791" y="186342"/>
                </a:lnTo>
                <a:lnTo>
                  <a:pt x="3059837" y="187621"/>
                </a:lnTo>
                <a:lnTo>
                  <a:pt x="3084465" y="189766"/>
                </a:lnTo>
                <a:lnTo>
                  <a:pt x="3117922" y="184198"/>
                </a:lnTo>
                <a:lnTo>
                  <a:pt x="3156364" y="182053"/>
                </a:lnTo>
                <a:lnTo>
                  <a:pt x="3184430" y="183333"/>
                </a:lnTo>
                <a:lnTo>
                  <a:pt x="3195177" y="193641"/>
                </a:lnTo>
                <a:lnTo>
                  <a:pt x="3190561" y="204368"/>
                </a:lnTo>
                <a:lnTo>
                  <a:pt x="3173648" y="212117"/>
                </a:lnTo>
                <a:lnTo>
                  <a:pt x="3141371" y="217272"/>
                </a:lnTo>
                <a:lnTo>
                  <a:pt x="3120988" y="214262"/>
                </a:lnTo>
                <a:lnTo>
                  <a:pt x="3064857" y="218551"/>
                </a:lnTo>
                <a:lnTo>
                  <a:pt x="3026380" y="218966"/>
                </a:lnTo>
                <a:lnTo>
                  <a:pt x="3000236" y="215541"/>
                </a:lnTo>
                <a:lnTo>
                  <a:pt x="2959098" y="206964"/>
                </a:lnTo>
                <a:lnTo>
                  <a:pt x="2966409" y="191910"/>
                </a:lnTo>
                <a:lnTo>
                  <a:pt x="2977190" y="179044"/>
                </a:lnTo>
                <a:lnTo>
                  <a:pt x="2970250" y="167870"/>
                </a:lnTo>
                <a:lnTo>
                  <a:pt x="2936794" y="164860"/>
                </a:lnTo>
                <a:lnTo>
                  <a:pt x="2924125" y="156734"/>
                </a:lnTo>
                <a:close/>
                <a:moveTo>
                  <a:pt x="2616147" y="133521"/>
                </a:moveTo>
                <a:lnTo>
                  <a:pt x="2588048" y="153273"/>
                </a:lnTo>
                <a:lnTo>
                  <a:pt x="2563082" y="161888"/>
                </a:lnTo>
                <a:lnTo>
                  <a:pt x="2544990" y="163581"/>
                </a:lnTo>
                <a:lnTo>
                  <a:pt x="2497720" y="174755"/>
                </a:lnTo>
                <a:lnTo>
                  <a:pt x="2464264" y="178630"/>
                </a:lnTo>
                <a:lnTo>
                  <a:pt x="2446946" y="173476"/>
                </a:lnTo>
                <a:lnTo>
                  <a:pt x="2502706" y="153273"/>
                </a:lnTo>
                <a:lnTo>
                  <a:pt x="2560757" y="136983"/>
                </a:lnTo>
                <a:lnTo>
                  <a:pt x="2587307" y="137396"/>
                </a:lnTo>
                <a:close/>
                <a:moveTo>
                  <a:pt x="6463434" y="132688"/>
                </a:moveTo>
                <a:lnTo>
                  <a:pt x="6503022" y="140400"/>
                </a:lnTo>
                <a:lnTo>
                  <a:pt x="6486513" y="146833"/>
                </a:lnTo>
                <a:lnTo>
                  <a:pt x="6530717" y="150708"/>
                </a:lnTo>
                <a:lnTo>
                  <a:pt x="6550730" y="163575"/>
                </a:lnTo>
                <a:lnTo>
                  <a:pt x="6559557" y="157142"/>
                </a:lnTo>
                <a:lnTo>
                  <a:pt x="6611476" y="157556"/>
                </a:lnTo>
                <a:lnTo>
                  <a:pt x="6666832" y="170008"/>
                </a:lnTo>
                <a:lnTo>
                  <a:pt x="6693382" y="180317"/>
                </a:lnTo>
                <a:lnTo>
                  <a:pt x="6704904" y="193635"/>
                </a:lnTo>
                <a:lnTo>
                  <a:pt x="6693752" y="201799"/>
                </a:lnTo>
                <a:lnTo>
                  <a:pt x="6662217" y="216812"/>
                </a:lnTo>
                <a:lnTo>
                  <a:pt x="6656826" y="224976"/>
                </a:lnTo>
                <a:lnTo>
                  <a:pt x="6683746" y="228400"/>
                </a:lnTo>
                <a:lnTo>
                  <a:pt x="6718348" y="234871"/>
                </a:lnTo>
                <a:lnTo>
                  <a:pt x="6729500" y="230131"/>
                </a:lnTo>
                <a:lnTo>
                  <a:pt x="6757194" y="247324"/>
                </a:lnTo>
                <a:lnTo>
                  <a:pt x="6757565" y="240438"/>
                </a:lnTo>
                <a:lnTo>
                  <a:pt x="6783339" y="236150"/>
                </a:lnTo>
                <a:lnTo>
                  <a:pt x="6847152" y="240853"/>
                </a:lnTo>
                <a:lnTo>
                  <a:pt x="6866019" y="253305"/>
                </a:lnTo>
                <a:lnTo>
                  <a:pt x="6948666" y="257595"/>
                </a:lnTo>
                <a:lnTo>
                  <a:pt x="6925991" y="236564"/>
                </a:lnTo>
                <a:lnTo>
                  <a:pt x="6970599" y="241304"/>
                </a:lnTo>
                <a:lnTo>
                  <a:pt x="6999810" y="241304"/>
                </a:lnTo>
                <a:lnTo>
                  <a:pt x="7047114" y="255450"/>
                </a:lnTo>
                <a:lnTo>
                  <a:pt x="7075954" y="273058"/>
                </a:lnTo>
                <a:lnTo>
                  <a:pt x="7077874" y="285096"/>
                </a:lnTo>
                <a:lnTo>
                  <a:pt x="7125919" y="306992"/>
                </a:lnTo>
                <a:lnTo>
                  <a:pt x="7168607" y="318166"/>
                </a:lnTo>
                <a:lnTo>
                  <a:pt x="7154389" y="288520"/>
                </a:lnTo>
                <a:lnTo>
                  <a:pt x="7198997" y="301424"/>
                </a:lnTo>
                <a:lnTo>
                  <a:pt x="7222818" y="294088"/>
                </a:lnTo>
                <a:lnTo>
                  <a:pt x="7269717" y="302704"/>
                </a:lnTo>
                <a:lnTo>
                  <a:pt x="7274332" y="294540"/>
                </a:lnTo>
                <a:lnTo>
                  <a:pt x="7310484" y="298415"/>
                </a:lnTo>
                <a:lnTo>
                  <a:pt x="7265876" y="272643"/>
                </a:lnTo>
                <a:lnTo>
                  <a:pt x="7275882" y="260604"/>
                </a:lnTo>
                <a:lnTo>
                  <a:pt x="7468533" y="279077"/>
                </a:lnTo>
                <a:lnTo>
                  <a:pt x="7506200" y="294954"/>
                </a:lnTo>
                <a:lnTo>
                  <a:pt x="7583490" y="316436"/>
                </a:lnTo>
                <a:lnTo>
                  <a:pt x="7654243" y="311282"/>
                </a:lnTo>
                <a:lnTo>
                  <a:pt x="7698447" y="316022"/>
                </a:lnTo>
                <a:lnTo>
                  <a:pt x="7729578" y="327610"/>
                </a:lnTo>
                <a:lnTo>
                  <a:pt x="7754207" y="348188"/>
                </a:lnTo>
                <a:lnTo>
                  <a:pt x="7788809" y="356804"/>
                </a:lnTo>
                <a:lnTo>
                  <a:pt x="7807272" y="350785"/>
                </a:lnTo>
                <a:lnTo>
                  <a:pt x="7841099" y="349920"/>
                </a:lnTo>
                <a:lnTo>
                  <a:pt x="7885303" y="355487"/>
                </a:lnTo>
                <a:lnTo>
                  <a:pt x="7917984" y="352515"/>
                </a:lnTo>
                <a:lnTo>
                  <a:pt x="7986042" y="378248"/>
                </a:lnTo>
                <a:lnTo>
                  <a:pt x="7998373" y="368806"/>
                </a:lnTo>
                <a:lnTo>
                  <a:pt x="7957202" y="350334"/>
                </a:lnTo>
                <a:lnTo>
                  <a:pt x="7948745" y="337918"/>
                </a:lnTo>
                <a:lnTo>
                  <a:pt x="8021822" y="345630"/>
                </a:lnTo>
                <a:lnTo>
                  <a:pt x="8059861" y="343900"/>
                </a:lnTo>
                <a:lnTo>
                  <a:pt x="8135230" y="357633"/>
                </a:lnTo>
                <a:lnTo>
                  <a:pt x="8180208" y="370085"/>
                </a:lnTo>
                <a:lnTo>
                  <a:pt x="8338628" y="487726"/>
                </a:lnTo>
                <a:lnTo>
                  <a:pt x="8329026" y="501045"/>
                </a:lnTo>
                <a:lnTo>
                  <a:pt x="8299411" y="498900"/>
                </a:lnTo>
                <a:lnTo>
                  <a:pt x="8338628" y="515227"/>
                </a:lnTo>
                <a:lnTo>
                  <a:pt x="8382091" y="539681"/>
                </a:lnTo>
                <a:lnTo>
                  <a:pt x="8402070" y="548297"/>
                </a:lnTo>
                <a:lnTo>
                  <a:pt x="8420163" y="560712"/>
                </a:lnTo>
                <a:lnTo>
                  <a:pt x="8424374" y="568876"/>
                </a:lnTo>
                <a:lnTo>
                  <a:pt x="8377475" y="562443"/>
                </a:lnTo>
                <a:lnTo>
                  <a:pt x="8346344" y="585617"/>
                </a:lnTo>
                <a:lnTo>
                  <a:pt x="8331317" y="589078"/>
                </a:lnTo>
                <a:lnTo>
                  <a:pt x="8324040" y="610523"/>
                </a:lnTo>
                <a:lnTo>
                  <a:pt x="8314404" y="629861"/>
                </a:lnTo>
                <a:lnTo>
                  <a:pt x="8322490" y="644006"/>
                </a:lnTo>
                <a:lnTo>
                  <a:pt x="8267875" y="622562"/>
                </a:lnTo>
                <a:lnTo>
                  <a:pt x="8238664" y="647016"/>
                </a:lnTo>
                <a:lnTo>
                  <a:pt x="8215990" y="635428"/>
                </a:lnTo>
                <a:lnTo>
                  <a:pt x="8209824" y="648746"/>
                </a:lnTo>
                <a:lnTo>
                  <a:pt x="8175997" y="644457"/>
                </a:lnTo>
                <a:lnTo>
                  <a:pt x="8190990" y="665488"/>
                </a:lnTo>
                <a:lnTo>
                  <a:pt x="8196381" y="695548"/>
                </a:lnTo>
                <a:lnTo>
                  <a:pt x="8210228" y="708415"/>
                </a:lnTo>
                <a:lnTo>
                  <a:pt x="8242505" y="715713"/>
                </a:lnTo>
                <a:lnTo>
                  <a:pt x="8285563" y="762103"/>
                </a:lnTo>
                <a:lnTo>
                  <a:pt x="8265955" y="762968"/>
                </a:lnTo>
                <a:lnTo>
                  <a:pt x="8282127" y="790018"/>
                </a:lnTo>
                <a:lnTo>
                  <a:pt x="8304802" y="803750"/>
                </a:lnTo>
                <a:lnTo>
                  <a:pt x="8280948" y="820492"/>
                </a:lnTo>
                <a:lnTo>
                  <a:pt x="8306722" y="857398"/>
                </a:lnTo>
                <a:lnTo>
                  <a:pt x="8279432" y="865562"/>
                </a:lnTo>
                <a:lnTo>
                  <a:pt x="8300960" y="898632"/>
                </a:lnTo>
                <a:lnTo>
                  <a:pt x="8293279" y="929557"/>
                </a:lnTo>
                <a:lnTo>
                  <a:pt x="8265955" y="906344"/>
                </a:lnTo>
                <a:lnTo>
                  <a:pt x="8215585" y="859129"/>
                </a:lnTo>
                <a:lnTo>
                  <a:pt x="8138700" y="787009"/>
                </a:lnTo>
                <a:lnTo>
                  <a:pt x="8107939" y="742766"/>
                </a:lnTo>
                <a:lnTo>
                  <a:pt x="8108310" y="723463"/>
                </a:lnTo>
                <a:lnTo>
                  <a:pt x="8094867" y="708866"/>
                </a:lnTo>
                <a:lnTo>
                  <a:pt x="8122157" y="701981"/>
                </a:lnTo>
                <a:lnTo>
                  <a:pt x="8120641" y="661613"/>
                </a:lnTo>
                <a:lnTo>
                  <a:pt x="8124482" y="629409"/>
                </a:lnTo>
                <a:lnTo>
                  <a:pt x="8136005" y="604504"/>
                </a:lnTo>
                <a:lnTo>
                  <a:pt x="8104873" y="561164"/>
                </a:lnTo>
                <a:lnTo>
                  <a:pt x="8082165" y="563722"/>
                </a:lnTo>
                <a:lnTo>
                  <a:pt x="8097562" y="589078"/>
                </a:lnTo>
                <a:lnTo>
                  <a:pt x="8080244" y="623427"/>
                </a:lnTo>
                <a:lnTo>
                  <a:pt x="8022193" y="585203"/>
                </a:lnTo>
                <a:lnTo>
                  <a:pt x="7978360" y="595512"/>
                </a:lnTo>
                <a:lnTo>
                  <a:pt x="7978360" y="648332"/>
                </a:lnTo>
                <a:lnTo>
                  <a:pt x="8015657" y="666767"/>
                </a:lnTo>
                <a:lnTo>
                  <a:pt x="7975294" y="675383"/>
                </a:lnTo>
                <a:lnTo>
                  <a:pt x="7944533" y="678807"/>
                </a:lnTo>
                <a:lnTo>
                  <a:pt x="7923779" y="655631"/>
                </a:lnTo>
                <a:lnTo>
                  <a:pt x="7885707" y="651305"/>
                </a:lnTo>
                <a:lnTo>
                  <a:pt x="7873780" y="666354"/>
                </a:lnTo>
                <a:lnTo>
                  <a:pt x="7802252" y="661199"/>
                </a:lnTo>
                <a:lnTo>
                  <a:pt x="7739214" y="670642"/>
                </a:lnTo>
                <a:lnTo>
                  <a:pt x="7722301" y="732457"/>
                </a:lnTo>
                <a:lnTo>
                  <a:pt x="7698818" y="808039"/>
                </a:lnTo>
                <a:lnTo>
                  <a:pt x="7737294" y="811914"/>
                </a:lnTo>
                <a:lnTo>
                  <a:pt x="7764584" y="832079"/>
                </a:lnTo>
                <a:lnTo>
                  <a:pt x="7792650" y="839378"/>
                </a:lnTo>
                <a:lnTo>
                  <a:pt x="7793795" y="823050"/>
                </a:lnTo>
                <a:lnTo>
                  <a:pt x="7820715" y="825195"/>
                </a:lnTo>
                <a:lnTo>
                  <a:pt x="7881866" y="861274"/>
                </a:lnTo>
                <a:lnTo>
                  <a:pt x="7904541" y="888737"/>
                </a:lnTo>
                <a:lnTo>
                  <a:pt x="7910706" y="921807"/>
                </a:lnTo>
                <a:lnTo>
                  <a:pt x="7937222" y="960895"/>
                </a:lnTo>
                <a:lnTo>
                  <a:pt x="7962222" y="1014130"/>
                </a:lnTo>
                <a:lnTo>
                  <a:pt x="7957202" y="1062624"/>
                </a:lnTo>
                <a:lnTo>
                  <a:pt x="7963738" y="1085385"/>
                </a:lnTo>
                <a:lnTo>
                  <a:pt x="7954540" y="1124022"/>
                </a:lnTo>
                <a:lnTo>
                  <a:pt x="7944533" y="1162246"/>
                </a:lnTo>
                <a:lnTo>
                  <a:pt x="7939513" y="1181998"/>
                </a:lnTo>
                <a:lnTo>
                  <a:pt x="7918388" y="1201298"/>
                </a:lnTo>
                <a:lnTo>
                  <a:pt x="7902991" y="1202163"/>
                </a:lnTo>
                <a:lnTo>
                  <a:pt x="7878396" y="1185873"/>
                </a:lnTo>
                <a:lnTo>
                  <a:pt x="7859158" y="1209913"/>
                </a:lnTo>
                <a:lnTo>
                  <a:pt x="7861078" y="1220635"/>
                </a:lnTo>
                <a:lnTo>
                  <a:pt x="7854542" y="1215068"/>
                </a:lnTo>
                <a:lnTo>
                  <a:pt x="7845313" y="1198331"/>
                </a:lnTo>
                <a:lnTo>
                  <a:pt x="7845310" y="1198331"/>
                </a:lnTo>
                <a:lnTo>
                  <a:pt x="7854536" y="1215063"/>
                </a:lnTo>
                <a:lnTo>
                  <a:pt x="7854542" y="1215068"/>
                </a:lnTo>
                <a:lnTo>
                  <a:pt x="7861078" y="1220636"/>
                </a:lnTo>
                <a:lnTo>
                  <a:pt x="7850701" y="1219357"/>
                </a:lnTo>
                <a:lnTo>
                  <a:pt x="7846490" y="1230079"/>
                </a:lnTo>
                <a:lnTo>
                  <a:pt x="7844940" y="1241252"/>
                </a:lnTo>
                <a:lnTo>
                  <a:pt x="7858383" y="1265293"/>
                </a:lnTo>
                <a:lnTo>
                  <a:pt x="7849185" y="1273005"/>
                </a:lnTo>
                <a:lnTo>
                  <a:pt x="7847635" y="1278612"/>
                </a:lnTo>
                <a:lnTo>
                  <a:pt x="7843019" y="1288918"/>
                </a:lnTo>
                <a:lnTo>
                  <a:pt x="7829172" y="1294486"/>
                </a:lnTo>
                <a:lnTo>
                  <a:pt x="7822636" y="1303516"/>
                </a:lnTo>
                <a:lnTo>
                  <a:pt x="7828397" y="1318527"/>
                </a:lnTo>
                <a:lnTo>
                  <a:pt x="7827656" y="1322402"/>
                </a:lnTo>
                <a:lnTo>
                  <a:pt x="7839953" y="1327557"/>
                </a:lnTo>
                <a:lnTo>
                  <a:pt x="7860708" y="1342568"/>
                </a:lnTo>
                <a:lnTo>
                  <a:pt x="7860708" y="1342572"/>
                </a:lnTo>
                <a:lnTo>
                  <a:pt x="7899924" y="1383353"/>
                </a:lnTo>
                <a:lnTo>
                  <a:pt x="7916063" y="1406114"/>
                </a:lnTo>
                <a:lnTo>
                  <a:pt x="7932235" y="1446483"/>
                </a:lnTo>
                <a:lnTo>
                  <a:pt x="7929910" y="1465783"/>
                </a:lnTo>
                <a:lnTo>
                  <a:pt x="7909527" y="1472217"/>
                </a:lnTo>
                <a:lnTo>
                  <a:pt x="7894163" y="1486400"/>
                </a:lnTo>
                <a:lnTo>
                  <a:pt x="7872634" y="1489410"/>
                </a:lnTo>
                <a:lnTo>
                  <a:pt x="7862627" y="1470524"/>
                </a:lnTo>
                <a:lnTo>
                  <a:pt x="7857237" y="1444752"/>
                </a:lnTo>
                <a:lnTo>
                  <a:pt x="7832237" y="1408259"/>
                </a:lnTo>
                <a:lnTo>
                  <a:pt x="7848780" y="1402239"/>
                </a:lnTo>
                <a:lnTo>
                  <a:pt x="7818794" y="1372630"/>
                </a:lnTo>
                <a:lnTo>
                  <a:pt x="7818794" y="1372627"/>
                </a:lnTo>
                <a:lnTo>
                  <a:pt x="7804172" y="1365743"/>
                </a:lnTo>
                <a:lnTo>
                  <a:pt x="7804172" y="1372627"/>
                </a:lnTo>
                <a:lnTo>
                  <a:pt x="7797636" y="1375186"/>
                </a:lnTo>
                <a:lnTo>
                  <a:pt x="7793795" y="1368753"/>
                </a:lnTo>
                <a:lnTo>
                  <a:pt x="7786114" y="1365743"/>
                </a:lnTo>
                <a:lnTo>
                  <a:pt x="7777286" y="1360175"/>
                </a:lnTo>
                <a:lnTo>
                  <a:pt x="7777657" y="1344713"/>
                </a:lnTo>
                <a:lnTo>
                  <a:pt x="7781868" y="1340837"/>
                </a:lnTo>
                <a:lnTo>
                  <a:pt x="7776511" y="1334404"/>
                </a:lnTo>
                <a:lnTo>
                  <a:pt x="7774591" y="1315931"/>
                </a:lnTo>
                <a:lnTo>
                  <a:pt x="7770750" y="1310363"/>
                </a:lnTo>
                <a:lnTo>
                  <a:pt x="7754578" y="1306488"/>
                </a:lnTo>
                <a:lnTo>
                  <a:pt x="7738810" y="1297496"/>
                </a:lnTo>
                <a:lnTo>
                  <a:pt x="7748756" y="1276146"/>
                </a:lnTo>
                <a:lnTo>
                  <a:pt x="7738439" y="1297501"/>
                </a:lnTo>
                <a:lnTo>
                  <a:pt x="7708453" y="1307811"/>
                </a:lnTo>
                <a:lnTo>
                  <a:pt x="7696897" y="1323237"/>
                </a:lnTo>
                <a:lnTo>
                  <a:pt x="7673852" y="1333131"/>
                </a:lnTo>
                <a:lnTo>
                  <a:pt x="7680388" y="1316803"/>
                </a:lnTo>
                <a:lnTo>
                  <a:pt x="7669236" y="1303522"/>
                </a:lnTo>
                <a:lnTo>
                  <a:pt x="7678467" y="1281178"/>
                </a:lnTo>
                <a:lnTo>
                  <a:pt x="7657309" y="1263157"/>
                </a:lnTo>
                <a:lnTo>
                  <a:pt x="7641170" y="1275157"/>
                </a:lnTo>
                <a:lnTo>
                  <a:pt x="7623853" y="1298781"/>
                </a:lnTo>
                <a:lnTo>
                  <a:pt x="7618091" y="1320678"/>
                </a:lnTo>
                <a:lnTo>
                  <a:pt x="7593867" y="1322409"/>
                </a:lnTo>
                <a:lnTo>
                  <a:pt x="7588106" y="1338286"/>
                </a:lnTo>
                <a:lnTo>
                  <a:pt x="7610780" y="1361912"/>
                </a:lnTo>
                <a:lnTo>
                  <a:pt x="7633455" y="1367481"/>
                </a:lnTo>
                <a:lnTo>
                  <a:pt x="7640395" y="1382943"/>
                </a:lnTo>
                <a:lnTo>
                  <a:pt x="7664216" y="1393251"/>
                </a:lnTo>
                <a:lnTo>
                  <a:pt x="7682679" y="1368346"/>
                </a:lnTo>
                <a:lnTo>
                  <a:pt x="7710744" y="1382078"/>
                </a:lnTo>
                <a:lnTo>
                  <a:pt x="7726916" y="1382943"/>
                </a:lnTo>
                <a:lnTo>
                  <a:pt x="7738439" y="1401377"/>
                </a:lnTo>
                <a:lnTo>
                  <a:pt x="7706533" y="1410859"/>
                </a:lnTo>
                <a:lnTo>
                  <a:pt x="7701513" y="1429745"/>
                </a:lnTo>
                <a:lnTo>
                  <a:pt x="7683454" y="1446901"/>
                </a:lnTo>
                <a:lnTo>
                  <a:pt x="7678838" y="1471393"/>
                </a:lnTo>
                <a:lnTo>
                  <a:pt x="7713069" y="1490279"/>
                </a:lnTo>
                <a:lnTo>
                  <a:pt x="7735373" y="1524173"/>
                </a:lnTo>
                <a:lnTo>
                  <a:pt x="7761114" y="1555101"/>
                </a:lnTo>
                <a:lnTo>
                  <a:pt x="7787259" y="1581734"/>
                </a:lnTo>
                <a:lnTo>
                  <a:pt x="7794940" y="1606642"/>
                </a:lnTo>
                <a:lnTo>
                  <a:pt x="7781497" y="1616085"/>
                </a:lnTo>
                <a:lnTo>
                  <a:pt x="7793424" y="1634107"/>
                </a:lnTo>
                <a:lnTo>
                  <a:pt x="7811483" y="1644829"/>
                </a:lnTo>
                <a:lnTo>
                  <a:pt x="7815324" y="1672330"/>
                </a:lnTo>
                <a:lnTo>
                  <a:pt x="7816099" y="1699794"/>
                </a:lnTo>
                <a:lnTo>
                  <a:pt x="7802656" y="1702352"/>
                </a:lnTo>
                <a:lnTo>
                  <a:pt x="7792279" y="1739297"/>
                </a:lnTo>
                <a:lnTo>
                  <a:pt x="7781497" y="1784352"/>
                </a:lnTo>
                <a:lnTo>
                  <a:pt x="7765359" y="1825134"/>
                </a:lnTo>
                <a:lnTo>
                  <a:pt x="7735373" y="1856925"/>
                </a:lnTo>
                <a:lnTo>
                  <a:pt x="7703433" y="1885254"/>
                </a:lnTo>
                <a:lnTo>
                  <a:pt x="7674222" y="1889129"/>
                </a:lnTo>
                <a:lnTo>
                  <a:pt x="7663845" y="1901065"/>
                </a:lnTo>
                <a:lnTo>
                  <a:pt x="7663845" y="1901996"/>
                </a:lnTo>
                <a:lnTo>
                  <a:pt x="7663263" y="1901734"/>
                </a:lnTo>
                <a:lnTo>
                  <a:pt x="7662505" y="1902607"/>
                </a:lnTo>
                <a:lnTo>
                  <a:pt x="7663070" y="1902861"/>
                </a:lnTo>
                <a:lnTo>
                  <a:pt x="7663070" y="1904141"/>
                </a:lnTo>
                <a:lnTo>
                  <a:pt x="7663070" y="1905006"/>
                </a:lnTo>
                <a:lnTo>
                  <a:pt x="7662295" y="1905871"/>
                </a:lnTo>
                <a:lnTo>
                  <a:pt x="7661183" y="1904127"/>
                </a:lnTo>
                <a:lnTo>
                  <a:pt x="7660779" y="1904592"/>
                </a:lnTo>
                <a:lnTo>
                  <a:pt x="7657184" y="1900990"/>
                </a:lnTo>
                <a:lnTo>
                  <a:pt x="7656534" y="1902410"/>
                </a:lnTo>
                <a:lnTo>
                  <a:pt x="7656904" y="1905006"/>
                </a:lnTo>
                <a:lnTo>
                  <a:pt x="7653468" y="1905006"/>
                </a:lnTo>
                <a:lnTo>
                  <a:pt x="7652693" y="1904592"/>
                </a:lnTo>
                <a:lnTo>
                  <a:pt x="7652693" y="1904141"/>
                </a:lnTo>
                <a:lnTo>
                  <a:pt x="7653063" y="1902410"/>
                </a:lnTo>
                <a:lnTo>
                  <a:pt x="7657025" y="1900830"/>
                </a:lnTo>
                <a:lnTo>
                  <a:pt x="7655655" y="1899458"/>
                </a:lnTo>
                <a:lnTo>
                  <a:pt x="7654613" y="1899852"/>
                </a:lnTo>
                <a:lnTo>
                  <a:pt x="7653063" y="1898573"/>
                </a:lnTo>
                <a:lnTo>
                  <a:pt x="7653063" y="1897707"/>
                </a:lnTo>
                <a:lnTo>
                  <a:pt x="7653503" y="1897302"/>
                </a:lnTo>
                <a:lnTo>
                  <a:pt x="7649627" y="1893418"/>
                </a:lnTo>
                <a:lnTo>
                  <a:pt x="7637700" y="1910573"/>
                </a:lnTo>
                <a:lnTo>
                  <a:pt x="7603098" y="1927767"/>
                </a:lnTo>
                <a:lnTo>
                  <a:pt x="7576178" y="1932469"/>
                </a:lnTo>
                <a:lnTo>
                  <a:pt x="7572338" y="1968549"/>
                </a:lnTo>
                <a:lnTo>
                  <a:pt x="7557715" y="1970693"/>
                </a:lnTo>
                <a:lnTo>
                  <a:pt x="7547338" y="1945787"/>
                </a:lnTo>
                <a:lnTo>
                  <a:pt x="7551583" y="1932469"/>
                </a:lnTo>
                <a:lnTo>
                  <a:pt x="7514657" y="1921747"/>
                </a:lnTo>
                <a:lnTo>
                  <a:pt x="7503134" y="1927315"/>
                </a:lnTo>
                <a:lnTo>
                  <a:pt x="7474665" y="1918737"/>
                </a:lnTo>
                <a:lnTo>
                  <a:pt x="7460447" y="1904592"/>
                </a:lnTo>
                <a:lnTo>
                  <a:pt x="7460447" y="1904592"/>
                </a:lnTo>
                <a:lnTo>
                  <a:pt x="7474665" y="1918738"/>
                </a:lnTo>
                <a:lnTo>
                  <a:pt x="7503134" y="1927316"/>
                </a:lnTo>
                <a:lnTo>
                  <a:pt x="7471969" y="1956510"/>
                </a:lnTo>
                <a:lnTo>
                  <a:pt x="7453910" y="1988715"/>
                </a:lnTo>
                <a:lnTo>
                  <a:pt x="7451586" y="2012341"/>
                </a:lnTo>
                <a:lnTo>
                  <a:pt x="7476989" y="2048420"/>
                </a:lnTo>
                <a:lnTo>
                  <a:pt x="7507750" y="2093077"/>
                </a:lnTo>
                <a:lnTo>
                  <a:pt x="7534636" y="2114522"/>
                </a:lnTo>
                <a:lnTo>
                  <a:pt x="7554649" y="2141572"/>
                </a:lnTo>
                <a:lnTo>
                  <a:pt x="7573854" y="2204701"/>
                </a:lnTo>
                <a:lnTo>
                  <a:pt x="7575808" y="2264783"/>
                </a:lnTo>
                <a:lnTo>
                  <a:pt x="7555020" y="2287131"/>
                </a:lnTo>
                <a:lnTo>
                  <a:pt x="7525809" y="2309027"/>
                </a:lnTo>
                <a:lnTo>
                  <a:pt x="7505830" y="2337770"/>
                </a:lnTo>
                <a:lnTo>
                  <a:pt x="7474294" y="2369146"/>
                </a:lnTo>
                <a:lnTo>
                  <a:pt x="7463142" y="2347664"/>
                </a:lnTo>
                <a:lnTo>
                  <a:pt x="7469274" y="2324903"/>
                </a:lnTo>
                <a:lnTo>
                  <a:pt x="7448013" y="2304988"/>
                </a:lnTo>
                <a:lnTo>
                  <a:pt x="7447744" y="2305151"/>
                </a:lnTo>
                <a:lnTo>
                  <a:pt x="7425440" y="2299996"/>
                </a:lnTo>
                <a:lnTo>
                  <a:pt x="7412772" y="2282389"/>
                </a:lnTo>
                <a:lnTo>
                  <a:pt x="7396600" y="2247175"/>
                </a:lnTo>
                <a:lnTo>
                  <a:pt x="7386223" y="2205529"/>
                </a:lnTo>
                <a:lnTo>
                  <a:pt x="7396600" y="2247176"/>
                </a:lnTo>
                <a:lnTo>
                  <a:pt x="7370860" y="2231300"/>
                </a:lnTo>
                <a:lnTo>
                  <a:pt x="7348556" y="2232165"/>
                </a:lnTo>
                <a:lnTo>
                  <a:pt x="7349701" y="2205115"/>
                </a:lnTo>
                <a:lnTo>
                  <a:pt x="7326251" y="2205529"/>
                </a:lnTo>
                <a:lnTo>
                  <a:pt x="7327397" y="2243339"/>
                </a:lnTo>
                <a:lnTo>
                  <a:pt x="7316649" y="2293150"/>
                </a:lnTo>
                <a:lnTo>
                  <a:pt x="7310113" y="2323172"/>
                </a:lnTo>
                <a:lnTo>
                  <a:pt x="7313179" y="2348078"/>
                </a:lnTo>
                <a:lnTo>
                  <a:pt x="7331238" y="2348943"/>
                </a:lnTo>
                <a:lnTo>
                  <a:pt x="7343569" y="2380282"/>
                </a:lnTo>
                <a:lnTo>
                  <a:pt x="7350476" y="2409476"/>
                </a:lnTo>
                <a:lnTo>
                  <a:pt x="7366244" y="2428814"/>
                </a:lnTo>
                <a:lnTo>
                  <a:pt x="7382382" y="2433103"/>
                </a:lnTo>
                <a:lnTo>
                  <a:pt x="7397375" y="2451123"/>
                </a:lnTo>
                <a:lnTo>
                  <a:pt x="7397375" y="2451123"/>
                </a:lnTo>
                <a:lnTo>
                  <a:pt x="7403541" y="2454133"/>
                </a:lnTo>
                <a:lnTo>
                  <a:pt x="7420454" y="2474749"/>
                </a:lnTo>
                <a:lnTo>
                  <a:pt x="7433156" y="2497511"/>
                </a:lnTo>
                <a:lnTo>
                  <a:pt x="7435447" y="2520686"/>
                </a:lnTo>
                <a:lnTo>
                  <a:pt x="7433156" y="2536148"/>
                </a:lnTo>
                <a:lnTo>
                  <a:pt x="7435818" y="2547736"/>
                </a:lnTo>
                <a:lnTo>
                  <a:pt x="7438142" y="2567901"/>
                </a:lnTo>
                <a:lnTo>
                  <a:pt x="7448149" y="2577796"/>
                </a:lnTo>
                <a:lnTo>
                  <a:pt x="7459301" y="2607855"/>
                </a:lnTo>
                <a:lnTo>
                  <a:pt x="7458897" y="2618991"/>
                </a:lnTo>
                <a:lnTo>
                  <a:pt x="7439692" y="2621587"/>
                </a:lnTo>
                <a:lnTo>
                  <a:pt x="7413547" y="2595816"/>
                </a:lnTo>
                <a:lnTo>
                  <a:pt x="7381607" y="2569218"/>
                </a:lnTo>
                <a:lnTo>
                  <a:pt x="7377766" y="2552025"/>
                </a:lnTo>
                <a:lnTo>
                  <a:pt x="7361257" y="2528850"/>
                </a:lnTo>
                <a:lnTo>
                  <a:pt x="7356642" y="2500520"/>
                </a:lnTo>
                <a:lnTo>
                  <a:pt x="7346231" y="2482048"/>
                </a:lnTo>
                <a:lnTo>
                  <a:pt x="7348556" y="2456729"/>
                </a:lnTo>
                <a:lnTo>
                  <a:pt x="7341615" y="2442546"/>
                </a:lnTo>
                <a:lnTo>
                  <a:pt x="7341615" y="2442546"/>
                </a:lnTo>
                <a:lnTo>
                  <a:pt x="7330092" y="2429679"/>
                </a:lnTo>
                <a:lnTo>
                  <a:pt x="7324702" y="2412486"/>
                </a:lnTo>
                <a:lnTo>
                  <a:pt x="7309338" y="2393600"/>
                </a:lnTo>
                <a:lnTo>
                  <a:pt x="7295491" y="2376858"/>
                </a:lnTo>
                <a:lnTo>
                  <a:pt x="7292020" y="2397475"/>
                </a:lnTo>
                <a:lnTo>
                  <a:pt x="7286259" y="2378137"/>
                </a:lnTo>
                <a:lnTo>
                  <a:pt x="7287809" y="2357107"/>
                </a:lnTo>
                <a:lnTo>
                  <a:pt x="7293941" y="2324489"/>
                </a:lnTo>
                <a:lnTo>
                  <a:pt x="7304717" y="2288839"/>
                </a:lnTo>
                <a:lnTo>
                  <a:pt x="7293941" y="2324038"/>
                </a:lnTo>
                <a:lnTo>
                  <a:pt x="7289729" y="2298304"/>
                </a:lnTo>
                <a:lnTo>
                  <a:pt x="7295861" y="2272533"/>
                </a:lnTo>
                <a:lnTo>
                  <a:pt x="7285484" y="2252330"/>
                </a:lnTo>
                <a:lnTo>
                  <a:pt x="7284339" y="2215423"/>
                </a:lnTo>
                <a:lnTo>
                  <a:pt x="7272041" y="2197403"/>
                </a:lnTo>
                <a:lnTo>
                  <a:pt x="7259339" y="2156621"/>
                </a:lnTo>
                <a:lnTo>
                  <a:pt x="7249737" y="2113243"/>
                </a:lnTo>
                <a:lnTo>
                  <a:pt x="7235115" y="2085327"/>
                </a:lnTo>
                <a:lnTo>
                  <a:pt x="7219751" y="2102069"/>
                </a:lnTo>
                <a:lnTo>
                  <a:pt x="7191686" y="2126561"/>
                </a:lnTo>
                <a:lnTo>
                  <a:pt x="7176288" y="2123551"/>
                </a:lnTo>
                <a:lnTo>
                  <a:pt x="7159004" y="2115387"/>
                </a:lnTo>
                <a:lnTo>
                  <a:pt x="7163216" y="2072874"/>
                </a:lnTo>
                <a:lnTo>
                  <a:pt x="7154389" y="2041536"/>
                </a:lnTo>
                <a:lnTo>
                  <a:pt x="7128244" y="2001619"/>
                </a:lnTo>
                <a:lnTo>
                  <a:pt x="7130164" y="1990031"/>
                </a:lnTo>
                <a:lnTo>
                  <a:pt x="7113992" y="1985291"/>
                </a:lnTo>
                <a:lnTo>
                  <a:pt x="7091721" y="1957376"/>
                </a:lnTo>
                <a:lnTo>
                  <a:pt x="7091721" y="1957374"/>
                </a:lnTo>
                <a:lnTo>
                  <a:pt x="7082085" y="1939354"/>
                </a:lnTo>
                <a:lnTo>
                  <a:pt x="7078244" y="1922161"/>
                </a:lnTo>
                <a:lnTo>
                  <a:pt x="7070933" y="1905870"/>
                </a:lnTo>
                <a:lnTo>
                  <a:pt x="7057490" y="1885668"/>
                </a:lnTo>
                <a:lnTo>
                  <a:pt x="7032895" y="1884840"/>
                </a:lnTo>
                <a:lnTo>
                  <a:pt x="7037477" y="1898572"/>
                </a:lnTo>
                <a:lnTo>
                  <a:pt x="7030941" y="1917458"/>
                </a:lnTo>
                <a:lnTo>
                  <a:pt x="7019048" y="1910573"/>
                </a:lnTo>
                <a:lnTo>
                  <a:pt x="7016352" y="1917044"/>
                </a:lnTo>
                <a:lnTo>
                  <a:pt x="7007896" y="1913169"/>
                </a:lnTo>
                <a:lnTo>
                  <a:pt x="6997519" y="1910159"/>
                </a:lnTo>
                <a:lnTo>
                  <a:pt x="6996396" y="1906096"/>
                </a:lnTo>
                <a:lnTo>
                  <a:pt x="6997519" y="1910160"/>
                </a:lnTo>
                <a:lnTo>
                  <a:pt x="6995194" y="1923026"/>
                </a:lnTo>
                <a:lnTo>
                  <a:pt x="6977136" y="1922161"/>
                </a:lnTo>
                <a:lnTo>
                  <a:pt x="6945600" y="1929460"/>
                </a:lnTo>
                <a:lnTo>
                  <a:pt x="6949811" y="1955231"/>
                </a:lnTo>
                <a:lnTo>
                  <a:pt x="6938289" y="1975434"/>
                </a:lnTo>
                <a:lnTo>
                  <a:pt x="6902912" y="1998157"/>
                </a:lnTo>
                <a:lnTo>
                  <a:pt x="6877171" y="2038111"/>
                </a:lnTo>
                <a:lnTo>
                  <a:pt x="6859483" y="2059556"/>
                </a:lnTo>
                <a:lnTo>
                  <a:pt x="6835629" y="2082317"/>
                </a:lnTo>
                <a:lnTo>
                  <a:pt x="6836775" y="2097780"/>
                </a:lnTo>
                <a:lnTo>
                  <a:pt x="6824477" y="2106357"/>
                </a:lnTo>
                <a:lnTo>
                  <a:pt x="6801398" y="2118810"/>
                </a:lnTo>
                <a:lnTo>
                  <a:pt x="6789505" y="2120541"/>
                </a:lnTo>
                <a:lnTo>
                  <a:pt x="6783710" y="2146726"/>
                </a:lnTo>
                <a:lnTo>
                  <a:pt x="6792571" y="2190517"/>
                </a:lnTo>
                <a:lnTo>
                  <a:pt x="6796041" y="2219298"/>
                </a:lnTo>
                <a:lnTo>
                  <a:pt x="6786810" y="2251916"/>
                </a:lnTo>
                <a:lnTo>
                  <a:pt x="6790246" y="2309891"/>
                </a:lnTo>
                <a:lnTo>
                  <a:pt x="6776432" y="2311584"/>
                </a:lnTo>
                <a:lnTo>
                  <a:pt x="6765651" y="2337355"/>
                </a:lnTo>
                <a:lnTo>
                  <a:pt x="6774512" y="2348529"/>
                </a:lnTo>
                <a:lnTo>
                  <a:pt x="6750287" y="2357972"/>
                </a:lnTo>
                <a:lnTo>
                  <a:pt x="6742201" y="2381561"/>
                </a:lnTo>
                <a:lnTo>
                  <a:pt x="6731824" y="2391455"/>
                </a:lnTo>
                <a:lnTo>
                  <a:pt x="6705275" y="2359251"/>
                </a:lnTo>
                <a:lnTo>
                  <a:pt x="6690282" y="2311584"/>
                </a:lnTo>
                <a:lnTo>
                  <a:pt x="6678355" y="2277235"/>
                </a:lnTo>
                <a:lnTo>
                  <a:pt x="6667607" y="2260945"/>
                </a:lnTo>
                <a:lnTo>
                  <a:pt x="6651469" y="2228290"/>
                </a:lnTo>
                <a:lnTo>
                  <a:pt x="6641833" y="2185363"/>
                </a:lnTo>
                <a:lnTo>
                  <a:pt x="6635701" y="2164333"/>
                </a:lnTo>
                <a:lnTo>
                  <a:pt x="6607636" y="2117117"/>
                </a:lnTo>
                <a:lnTo>
                  <a:pt x="6590318" y="2050978"/>
                </a:lnTo>
                <a:lnTo>
                  <a:pt x="6578391" y="2007600"/>
                </a:lnTo>
                <a:lnTo>
                  <a:pt x="6574550" y="1965539"/>
                </a:lnTo>
                <a:lnTo>
                  <a:pt x="6566498" y="1934200"/>
                </a:lnTo>
                <a:lnTo>
                  <a:pt x="6529942" y="1954365"/>
                </a:lnTo>
                <a:lnTo>
                  <a:pt x="6510738" y="1950076"/>
                </a:lnTo>
                <a:lnTo>
                  <a:pt x="6472295" y="1908881"/>
                </a:lnTo>
                <a:lnTo>
                  <a:pt x="6483818" y="1896428"/>
                </a:lnTo>
                <a:lnTo>
                  <a:pt x="6474586" y="1883110"/>
                </a:lnTo>
                <a:lnTo>
                  <a:pt x="6440355" y="1854329"/>
                </a:lnTo>
                <a:lnTo>
                  <a:pt x="6455752" y="1831568"/>
                </a:lnTo>
                <a:lnTo>
                  <a:pt x="6513433" y="1831568"/>
                </a:lnTo>
                <a:lnTo>
                  <a:pt x="6513433" y="1831567"/>
                </a:lnTo>
                <a:lnTo>
                  <a:pt x="6455752" y="1831567"/>
                </a:lnTo>
                <a:lnTo>
                  <a:pt x="6440355" y="1854329"/>
                </a:lnTo>
                <a:lnTo>
                  <a:pt x="6420376" y="1845337"/>
                </a:lnTo>
                <a:lnTo>
                  <a:pt x="6410369" y="1820845"/>
                </a:lnTo>
                <a:lnTo>
                  <a:pt x="6386549" y="1795074"/>
                </a:lnTo>
                <a:lnTo>
                  <a:pt x="6339245" y="1801545"/>
                </a:lnTo>
                <a:lnTo>
                  <a:pt x="6296187" y="1801959"/>
                </a:lnTo>
                <a:lnTo>
                  <a:pt x="6259726" y="1806692"/>
                </a:lnTo>
                <a:lnTo>
                  <a:pt x="6259665" y="1807114"/>
                </a:lnTo>
                <a:lnTo>
                  <a:pt x="6209295" y="1796806"/>
                </a:lnTo>
                <a:lnTo>
                  <a:pt x="6180051" y="1788642"/>
                </a:lnTo>
                <a:lnTo>
                  <a:pt x="6149694" y="1784353"/>
                </a:lnTo>
                <a:lnTo>
                  <a:pt x="6134297" y="1742718"/>
                </a:lnTo>
                <a:lnTo>
                  <a:pt x="6120854" y="1736698"/>
                </a:lnTo>
                <a:lnTo>
                  <a:pt x="6101616" y="1742718"/>
                </a:lnTo>
                <a:lnTo>
                  <a:pt x="6077020" y="1759046"/>
                </a:lnTo>
                <a:lnTo>
                  <a:pt x="6043935" y="1747872"/>
                </a:lnTo>
                <a:lnTo>
                  <a:pt x="6014724" y="1721687"/>
                </a:lnTo>
                <a:lnTo>
                  <a:pt x="5988208" y="1711793"/>
                </a:lnTo>
                <a:lnTo>
                  <a:pt x="5967420" y="1679174"/>
                </a:lnTo>
                <a:lnTo>
                  <a:pt x="5943196" y="1634104"/>
                </a:lnTo>
                <a:lnTo>
                  <a:pt x="5929753" y="1639672"/>
                </a:lnTo>
                <a:lnTo>
                  <a:pt x="5911694" y="1628084"/>
                </a:lnTo>
                <a:lnTo>
                  <a:pt x="5903608" y="1641816"/>
                </a:lnTo>
                <a:lnTo>
                  <a:pt x="5903206" y="1641357"/>
                </a:lnTo>
                <a:lnTo>
                  <a:pt x="5888211" y="1639672"/>
                </a:lnTo>
                <a:lnTo>
                  <a:pt x="5894747" y="1654719"/>
                </a:lnTo>
                <a:lnTo>
                  <a:pt x="5893602" y="1662432"/>
                </a:lnTo>
                <a:lnTo>
                  <a:pt x="5905156" y="1688198"/>
                </a:lnTo>
                <a:lnTo>
                  <a:pt x="5905158" y="1688198"/>
                </a:lnTo>
                <a:lnTo>
                  <a:pt x="5917826" y="1717806"/>
                </a:lnTo>
                <a:lnTo>
                  <a:pt x="5932044" y="1725556"/>
                </a:lnTo>
                <a:lnTo>
                  <a:pt x="5937839" y="1737558"/>
                </a:lnTo>
                <a:lnTo>
                  <a:pt x="5957043" y="1751741"/>
                </a:lnTo>
                <a:lnTo>
                  <a:pt x="5959739" y="1766338"/>
                </a:lnTo>
                <a:lnTo>
                  <a:pt x="5957818" y="1777505"/>
                </a:lnTo>
                <a:lnTo>
                  <a:pt x="5962805" y="1788641"/>
                </a:lnTo>
                <a:lnTo>
                  <a:pt x="5970891" y="1798536"/>
                </a:lnTo>
                <a:lnTo>
                  <a:pt x="5975136" y="1809672"/>
                </a:lnTo>
                <a:lnTo>
                  <a:pt x="5980122" y="1818287"/>
                </a:lnTo>
                <a:lnTo>
                  <a:pt x="5988579" y="1824720"/>
                </a:lnTo>
                <a:lnTo>
                  <a:pt x="5995890" y="1822576"/>
                </a:lnTo>
                <a:lnTo>
                  <a:pt x="6001651" y="1835443"/>
                </a:lnTo>
                <a:lnTo>
                  <a:pt x="6003252" y="1842247"/>
                </a:lnTo>
                <a:lnTo>
                  <a:pt x="6001652" y="1835443"/>
                </a:lnTo>
                <a:lnTo>
                  <a:pt x="6006638" y="1833750"/>
                </a:lnTo>
                <a:lnTo>
                  <a:pt x="6007817" y="1842742"/>
                </a:lnTo>
                <a:lnTo>
                  <a:pt x="6028167" y="1837588"/>
                </a:lnTo>
                <a:lnTo>
                  <a:pt x="6050101" y="1838453"/>
                </a:lnTo>
                <a:lnTo>
                  <a:pt x="6066239" y="1839732"/>
                </a:lnTo>
                <a:lnTo>
                  <a:pt x="6082007" y="1816557"/>
                </a:lnTo>
                <a:lnTo>
                  <a:pt x="6099695" y="1794661"/>
                </a:lnTo>
                <a:lnTo>
                  <a:pt x="6114317" y="1773646"/>
                </a:lnTo>
                <a:lnTo>
                  <a:pt x="6120449" y="1785632"/>
                </a:lnTo>
                <a:lnTo>
                  <a:pt x="6126615" y="1812268"/>
                </a:lnTo>
                <a:lnTo>
                  <a:pt x="6140462" y="1835443"/>
                </a:lnTo>
                <a:lnTo>
                  <a:pt x="6156601" y="1847896"/>
                </a:lnTo>
                <a:lnTo>
                  <a:pt x="6176209" y="1852636"/>
                </a:lnTo>
                <a:lnTo>
                  <a:pt x="6191977" y="1858618"/>
                </a:lnTo>
                <a:lnTo>
                  <a:pt x="6205825" y="1878369"/>
                </a:lnTo>
                <a:lnTo>
                  <a:pt x="6213507" y="1889543"/>
                </a:lnTo>
                <a:lnTo>
                  <a:pt x="6223513" y="1893832"/>
                </a:lnTo>
                <a:lnTo>
                  <a:pt x="6224288" y="1901582"/>
                </a:lnTo>
                <a:lnTo>
                  <a:pt x="6216573" y="1921747"/>
                </a:lnTo>
                <a:lnTo>
                  <a:pt x="6212732" y="1931642"/>
                </a:lnTo>
                <a:lnTo>
                  <a:pt x="6202759" y="1942364"/>
                </a:lnTo>
                <a:lnTo>
                  <a:pt x="6194268" y="1965953"/>
                </a:lnTo>
                <a:lnTo>
                  <a:pt x="6182375" y="1964260"/>
                </a:lnTo>
                <a:lnTo>
                  <a:pt x="6177355" y="1972424"/>
                </a:lnTo>
                <a:lnTo>
                  <a:pt x="6174660" y="1989579"/>
                </a:lnTo>
                <a:lnTo>
                  <a:pt x="6179275" y="2011926"/>
                </a:lnTo>
                <a:lnTo>
                  <a:pt x="6177355" y="2016215"/>
                </a:lnTo>
                <a:lnTo>
                  <a:pt x="6165057" y="2016215"/>
                </a:lnTo>
                <a:lnTo>
                  <a:pt x="6149290" y="2029082"/>
                </a:lnTo>
                <a:lnTo>
                  <a:pt x="6148144" y="2045824"/>
                </a:lnTo>
                <a:lnTo>
                  <a:pt x="6142383" y="2052708"/>
                </a:lnTo>
                <a:lnTo>
                  <a:pt x="6126244" y="2052708"/>
                </a:lnTo>
                <a:lnTo>
                  <a:pt x="6115833" y="2061286"/>
                </a:lnTo>
                <a:lnTo>
                  <a:pt x="6117013" y="2074604"/>
                </a:lnTo>
                <a:lnTo>
                  <a:pt x="6105086" y="2084461"/>
                </a:lnTo>
                <a:lnTo>
                  <a:pt x="6090093" y="2081038"/>
                </a:lnTo>
                <a:lnTo>
                  <a:pt x="6072775" y="2093077"/>
                </a:lnTo>
                <a:lnTo>
                  <a:pt x="6060848" y="2094770"/>
                </a:lnTo>
                <a:lnTo>
                  <a:pt x="6059637" y="2091901"/>
                </a:lnTo>
                <a:lnTo>
                  <a:pt x="6060848" y="2094770"/>
                </a:lnTo>
                <a:lnTo>
                  <a:pt x="6042014" y="2103799"/>
                </a:lnTo>
                <a:lnTo>
                  <a:pt x="6037803" y="2119262"/>
                </a:lnTo>
                <a:lnTo>
                  <a:pt x="6037803" y="2130398"/>
                </a:lnTo>
                <a:lnTo>
                  <a:pt x="6012433" y="2144995"/>
                </a:lnTo>
                <a:lnTo>
                  <a:pt x="5970116" y="2161323"/>
                </a:lnTo>
                <a:lnTo>
                  <a:pt x="5947441" y="2185363"/>
                </a:lnTo>
                <a:lnTo>
                  <a:pt x="5935919" y="2187094"/>
                </a:lnTo>
                <a:lnTo>
                  <a:pt x="5927832" y="2184949"/>
                </a:lnTo>
                <a:lnTo>
                  <a:pt x="5912840" y="2199095"/>
                </a:lnTo>
                <a:lnTo>
                  <a:pt x="5895926" y="2205528"/>
                </a:lnTo>
                <a:lnTo>
                  <a:pt x="5873218" y="2207259"/>
                </a:lnTo>
                <a:lnTo>
                  <a:pt x="5866682" y="2209403"/>
                </a:lnTo>
                <a:lnTo>
                  <a:pt x="5861324" y="2218432"/>
                </a:lnTo>
                <a:lnTo>
                  <a:pt x="5854013" y="2220577"/>
                </a:lnTo>
                <a:lnTo>
                  <a:pt x="5850172" y="2230020"/>
                </a:lnTo>
                <a:lnTo>
                  <a:pt x="5837470" y="2228741"/>
                </a:lnTo>
                <a:lnTo>
                  <a:pt x="5828609" y="2233444"/>
                </a:lnTo>
                <a:lnTo>
                  <a:pt x="5809776" y="2231751"/>
                </a:lnTo>
                <a:lnTo>
                  <a:pt x="5802094" y="2211548"/>
                </a:lnTo>
                <a:lnTo>
                  <a:pt x="5802094" y="2193527"/>
                </a:lnTo>
                <a:lnTo>
                  <a:pt x="5797478" y="2183219"/>
                </a:lnTo>
                <a:lnTo>
                  <a:pt x="5791346" y="2157899"/>
                </a:lnTo>
                <a:lnTo>
                  <a:pt x="5782856" y="2144167"/>
                </a:lnTo>
                <a:lnTo>
                  <a:pt x="5788246" y="2142437"/>
                </a:lnTo>
                <a:lnTo>
                  <a:pt x="5784810" y="2126974"/>
                </a:lnTo>
                <a:lnTo>
                  <a:pt x="5787876" y="2119675"/>
                </a:lnTo>
                <a:lnTo>
                  <a:pt x="5785955" y="2105492"/>
                </a:lnTo>
                <a:lnTo>
                  <a:pt x="5796703" y="2093905"/>
                </a:lnTo>
                <a:lnTo>
                  <a:pt x="5793637" y="2079759"/>
                </a:lnTo>
                <a:lnTo>
                  <a:pt x="5799399" y="2063017"/>
                </a:lnTo>
                <a:lnTo>
                  <a:pt x="5810955" y="2072009"/>
                </a:lnTo>
                <a:lnTo>
                  <a:pt x="5818232" y="2068585"/>
                </a:lnTo>
                <a:lnTo>
                  <a:pt x="5848993" y="2067720"/>
                </a:lnTo>
                <a:lnTo>
                  <a:pt x="5853609" y="2071595"/>
                </a:lnTo>
                <a:lnTo>
                  <a:pt x="5879754" y="2074605"/>
                </a:lnTo>
                <a:lnTo>
                  <a:pt x="5889761" y="2072874"/>
                </a:lnTo>
                <a:lnTo>
                  <a:pt x="5889760" y="2072873"/>
                </a:lnTo>
                <a:lnTo>
                  <a:pt x="5879754" y="2074604"/>
                </a:lnTo>
                <a:lnTo>
                  <a:pt x="5853609" y="2071594"/>
                </a:lnTo>
                <a:lnTo>
                  <a:pt x="5848993" y="2067719"/>
                </a:lnTo>
                <a:lnTo>
                  <a:pt x="5818232" y="2068585"/>
                </a:lnTo>
                <a:lnTo>
                  <a:pt x="5810955" y="2072008"/>
                </a:lnTo>
                <a:lnTo>
                  <a:pt x="5799398" y="2063017"/>
                </a:lnTo>
                <a:lnTo>
                  <a:pt x="5793637" y="2079758"/>
                </a:lnTo>
                <a:lnTo>
                  <a:pt x="5796703" y="2093904"/>
                </a:lnTo>
                <a:lnTo>
                  <a:pt x="5785955" y="2105492"/>
                </a:lnTo>
                <a:lnTo>
                  <a:pt x="5781339" y="2090480"/>
                </a:lnTo>
                <a:lnTo>
                  <a:pt x="5772883" y="2080172"/>
                </a:lnTo>
                <a:lnTo>
                  <a:pt x="5770187" y="2066854"/>
                </a:lnTo>
                <a:lnTo>
                  <a:pt x="5755565" y="2054401"/>
                </a:lnTo>
                <a:lnTo>
                  <a:pt x="5740201" y="2026072"/>
                </a:lnTo>
                <a:lnTo>
                  <a:pt x="5730970" y="1998157"/>
                </a:lnTo>
                <a:lnTo>
                  <a:pt x="5711361" y="1974568"/>
                </a:lnTo>
                <a:lnTo>
                  <a:pt x="5699434" y="1968962"/>
                </a:lnTo>
                <a:lnTo>
                  <a:pt x="5680196" y="1936344"/>
                </a:lnTo>
                <a:lnTo>
                  <a:pt x="5675580" y="1912718"/>
                </a:lnTo>
                <a:lnTo>
                  <a:pt x="5675580" y="1892139"/>
                </a:lnTo>
                <a:lnTo>
                  <a:pt x="5658667" y="1854780"/>
                </a:lnTo>
                <a:lnTo>
                  <a:pt x="5645224" y="1841462"/>
                </a:lnTo>
                <a:lnTo>
                  <a:pt x="5630601" y="1834164"/>
                </a:lnTo>
                <a:lnTo>
                  <a:pt x="5620629" y="1814412"/>
                </a:lnTo>
                <a:lnTo>
                  <a:pt x="5621370" y="1807113"/>
                </a:lnTo>
                <a:lnTo>
                  <a:pt x="5613317" y="1789093"/>
                </a:lnTo>
                <a:lnTo>
                  <a:pt x="5605231" y="1781343"/>
                </a:lnTo>
                <a:lnTo>
                  <a:pt x="5593304" y="1756030"/>
                </a:lnTo>
                <a:lnTo>
                  <a:pt x="5575245" y="1728566"/>
                </a:lnTo>
                <a:lnTo>
                  <a:pt x="5559848" y="1704940"/>
                </a:lnTo>
                <a:lnTo>
                  <a:pt x="5546776" y="1704940"/>
                </a:lnTo>
                <a:lnTo>
                  <a:pt x="5549875" y="1686054"/>
                </a:lnTo>
                <a:lnTo>
                  <a:pt x="5549875" y="1674466"/>
                </a:lnTo>
                <a:lnTo>
                  <a:pt x="5552166" y="1661148"/>
                </a:lnTo>
                <a:lnTo>
                  <a:pt x="5581377" y="1666302"/>
                </a:lnTo>
                <a:lnTo>
                  <a:pt x="5581435" y="1666242"/>
                </a:lnTo>
                <a:lnTo>
                  <a:pt x="5552167" y="1660702"/>
                </a:lnTo>
                <a:lnTo>
                  <a:pt x="5551021" y="1655999"/>
                </a:lnTo>
                <a:lnTo>
                  <a:pt x="5551021" y="1655998"/>
                </a:lnTo>
                <a:lnTo>
                  <a:pt x="5547551" y="1646969"/>
                </a:lnTo>
                <a:lnTo>
                  <a:pt x="5528717" y="1597609"/>
                </a:lnTo>
                <a:lnTo>
                  <a:pt x="5535624" y="1586435"/>
                </a:lnTo>
                <a:lnTo>
                  <a:pt x="5533704" y="1584290"/>
                </a:lnTo>
                <a:lnTo>
                  <a:pt x="5538724" y="1568828"/>
                </a:lnTo>
                <a:lnTo>
                  <a:pt x="5541790" y="1543093"/>
                </a:lnTo>
                <a:lnTo>
                  <a:pt x="5544485" y="1534479"/>
                </a:lnTo>
                <a:lnTo>
                  <a:pt x="5544856" y="1533613"/>
                </a:lnTo>
                <a:lnTo>
                  <a:pt x="5545259" y="1533613"/>
                </a:lnTo>
                <a:lnTo>
                  <a:pt x="5551391" y="1505737"/>
                </a:lnTo>
                <a:lnTo>
                  <a:pt x="5561398" y="1481698"/>
                </a:lnTo>
                <a:lnTo>
                  <a:pt x="5561768" y="1480832"/>
                </a:lnTo>
                <a:lnTo>
                  <a:pt x="5573324" y="1482112"/>
                </a:lnTo>
                <a:lnTo>
                  <a:pt x="5579084" y="1495840"/>
                </a:lnTo>
                <a:lnTo>
                  <a:pt x="5579087" y="1495837"/>
                </a:lnTo>
                <a:lnTo>
                  <a:pt x="5573326" y="1482105"/>
                </a:lnTo>
                <a:lnTo>
                  <a:pt x="5561769" y="1480826"/>
                </a:lnTo>
                <a:lnTo>
                  <a:pt x="5556412" y="1453776"/>
                </a:lnTo>
                <a:lnTo>
                  <a:pt x="5561399" y="1440044"/>
                </a:lnTo>
                <a:lnTo>
                  <a:pt x="5567160" y="1432294"/>
                </a:lnTo>
                <a:lnTo>
                  <a:pt x="5572921" y="1424130"/>
                </a:lnTo>
                <a:lnTo>
                  <a:pt x="5572551" y="1404830"/>
                </a:lnTo>
                <a:lnTo>
                  <a:pt x="5581782" y="1412129"/>
                </a:lnTo>
                <a:lnTo>
                  <a:pt x="5607927" y="1402234"/>
                </a:lnTo>
                <a:lnTo>
                  <a:pt x="5622076" y="1408459"/>
                </a:lnTo>
                <a:lnTo>
                  <a:pt x="5607927" y="1402233"/>
                </a:lnTo>
                <a:lnTo>
                  <a:pt x="5581782" y="1411676"/>
                </a:lnTo>
                <a:lnTo>
                  <a:pt x="5572550" y="1404829"/>
                </a:lnTo>
                <a:lnTo>
                  <a:pt x="5572921" y="1424129"/>
                </a:lnTo>
                <a:lnTo>
                  <a:pt x="5567159" y="1432293"/>
                </a:lnTo>
                <a:lnTo>
                  <a:pt x="5561398" y="1439592"/>
                </a:lnTo>
                <a:lnTo>
                  <a:pt x="5550246" y="1423715"/>
                </a:lnTo>
                <a:lnTo>
                  <a:pt x="5558332" y="1410849"/>
                </a:lnTo>
                <a:lnTo>
                  <a:pt x="5542935" y="1414272"/>
                </a:lnTo>
                <a:lnTo>
                  <a:pt x="5521035" y="1406108"/>
                </a:lnTo>
                <a:lnTo>
                  <a:pt x="5506042" y="1425860"/>
                </a:lnTo>
                <a:lnTo>
                  <a:pt x="5467566" y="1429735"/>
                </a:lnTo>
                <a:lnTo>
                  <a:pt x="5445666" y="1410849"/>
                </a:lnTo>
                <a:lnTo>
                  <a:pt x="5418376" y="1409983"/>
                </a:lnTo>
                <a:lnTo>
                  <a:pt x="5413760" y="1424129"/>
                </a:lnTo>
                <a:lnTo>
                  <a:pt x="5396442" y="1428418"/>
                </a:lnTo>
                <a:lnTo>
                  <a:pt x="5370702" y="1409983"/>
                </a:lnTo>
                <a:lnTo>
                  <a:pt x="5342602" y="1410397"/>
                </a:lnTo>
                <a:lnTo>
                  <a:pt x="5324948" y="1376049"/>
                </a:lnTo>
                <a:lnTo>
                  <a:pt x="5304564" y="1356748"/>
                </a:lnTo>
                <a:lnTo>
                  <a:pt x="5314166" y="1329698"/>
                </a:lnTo>
                <a:lnTo>
                  <a:pt x="5296849" y="1313784"/>
                </a:lnTo>
                <a:lnTo>
                  <a:pt x="5321478" y="1280753"/>
                </a:lnTo>
                <a:lnTo>
                  <a:pt x="5359549" y="1279887"/>
                </a:lnTo>
                <a:lnTo>
                  <a:pt x="5367231" y="1254117"/>
                </a:lnTo>
                <a:lnTo>
                  <a:pt x="5414905" y="1258405"/>
                </a:lnTo>
                <a:lnTo>
                  <a:pt x="5441825" y="1236961"/>
                </a:lnTo>
                <a:lnTo>
                  <a:pt x="5469116" y="1227932"/>
                </a:lnTo>
                <a:lnTo>
                  <a:pt x="5509883" y="1226653"/>
                </a:lnTo>
                <a:lnTo>
                  <a:pt x="5556412" y="1250241"/>
                </a:lnTo>
                <a:lnTo>
                  <a:pt x="5594079" y="1263146"/>
                </a:lnTo>
                <a:lnTo>
                  <a:pt x="5621774" y="1257991"/>
                </a:lnTo>
                <a:lnTo>
                  <a:pt x="5643674" y="1261001"/>
                </a:lnTo>
                <a:lnTo>
                  <a:pt x="5669819" y="1243808"/>
                </a:lnTo>
                <a:lnTo>
                  <a:pt x="5670227" y="1243781"/>
                </a:lnTo>
                <a:lnTo>
                  <a:pt x="5671369" y="1229219"/>
                </a:lnTo>
                <a:lnTo>
                  <a:pt x="5661363" y="1206910"/>
                </a:lnTo>
                <a:lnTo>
                  <a:pt x="5645224" y="1194456"/>
                </a:lnTo>
                <a:lnTo>
                  <a:pt x="5630602" y="1190581"/>
                </a:lnTo>
                <a:lnTo>
                  <a:pt x="5620225" y="1180724"/>
                </a:lnTo>
                <a:lnTo>
                  <a:pt x="5622549" y="1176849"/>
                </a:lnTo>
                <a:lnTo>
                  <a:pt x="5644079" y="1182869"/>
                </a:lnTo>
                <a:lnTo>
                  <a:pt x="5680971" y="1188023"/>
                </a:lnTo>
                <a:lnTo>
                  <a:pt x="5717123" y="1203900"/>
                </a:lnTo>
                <a:lnTo>
                  <a:pt x="5722514" y="1209919"/>
                </a:lnTo>
                <a:lnTo>
                  <a:pt x="5736361" y="1204765"/>
                </a:lnTo>
                <a:lnTo>
                  <a:pt x="5760956" y="1211612"/>
                </a:lnTo>
                <a:lnTo>
                  <a:pt x="5770963" y="1225344"/>
                </a:lnTo>
                <a:lnTo>
                  <a:pt x="5787876" y="1232681"/>
                </a:lnTo>
                <a:lnTo>
                  <a:pt x="5782486" y="1237383"/>
                </a:lnTo>
                <a:lnTo>
                  <a:pt x="5782487" y="1237384"/>
                </a:lnTo>
                <a:lnTo>
                  <a:pt x="5787876" y="1232682"/>
                </a:lnTo>
                <a:lnTo>
                  <a:pt x="5795187" y="1233510"/>
                </a:lnTo>
                <a:lnTo>
                  <a:pt x="5815537" y="1254127"/>
                </a:lnTo>
                <a:lnTo>
                  <a:pt x="5827093" y="1256272"/>
                </a:lnTo>
                <a:lnTo>
                  <a:pt x="5829789" y="1248108"/>
                </a:lnTo>
                <a:lnTo>
                  <a:pt x="5842086" y="1234827"/>
                </a:lnTo>
                <a:lnTo>
                  <a:pt x="5858629" y="1251983"/>
                </a:lnTo>
                <a:lnTo>
                  <a:pt x="5875138" y="1276025"/>
                </a:lnTo>
                <a:lnTo>
                  <a:pt x="5887470" y="1277304"/>
                </a:lnTo>
                <a:lnTo>
                  <a:pt x="5897072" y="1286331"/>
                </a:lnTo>
                <a:lnTo>
                  <a:pt x="5876688" y="1288925"/>
                </a:lnTo>
                <a:lnTo>
                  <a:pt x="5877059" y="1315939"/>
                </a:lnTo>
                <a:lnTo>
                  <a:pt x="5875138" y="1327564"/>
                </a:lnTo>
                <a:lnTo>
                  <a:pt x="5867086" y="1335692"/>
                </a:lnTo>
                <a:lnTo>
                  <a:pt x="5870926" y="1352880"/>
                </a:lnTo>
                <a:lnTo>
                  <a:pt x="5870927" y="1352880"/>
                </a:lnTo>
                <a:lnTo>
                  <a:pt x="5882854" y="1378652"/>
                </a:lnTo>
                <a:lnTo>
                  <a:pt x="5907819" y="1385499"/>
                </a:lnTo>
                <a:lnTo>
                  <a:pt x="5928607" y="1403557"/>
                </a:lnTo>
                <a:lnTo>
                  <a:pt x="5965129" y="1409125"/>
                </a:lnTo>
                <a:lnTo>
                  <a:pt x="6003201" y="1400095"/>
                </a:lnTo>
                <a:lnTo>
                  <a:pt x="6003943" y="1391518"/>
                </a:lnTo>
                <a:lnTo>
                  <a:pt x="6025101" y="1385084"/>
                </a:lnTo>
                <a:lnTo>
                  <a:pt x="6039723" y="1365334"/>
                </a:lnTo>
                <a:lnTo>
                  <a:pt x="6045847" y="1365646"/>
                </a:lnTo>
                <a:lnTo>
                  <a:pt x="6039723" y="1365326"/>
                </a:lnTo>
                <a:lnTo>
                  <a:pt x="6025101" y="1385078"/>
                </a:lnTo>
                <a:lnTo>
                  <a:pt x="6003942" y="1391511"/>
                </a:lnTo>
                <a:lnTo>
                  <a:pt x="5995486" y="1367471"/>
                </a:lnTo>
                <a:lnTo>
                  <a:pt x="5992049" y="1330978"/>
                </a:lnTo>
                <a:lnTo>
                  <a:pt x="5970520" y="1319804"/>
                </a:lnTo>
                <a:lnTo>
                  <a:pt x="5972440" y="1296215"/>
                </a:lnTo>
                <a:lnTo>
                  <a:pt x="5955527" y="1294032"/>
                </a:lnTo>
                <a:lnTo>
                  <a:pt x="5955123" y="1266156"/>
                </a:lnTo>
                <a:lnTo>
                  <a:pt x="5980493" y="1273868"/>
                </a:lnTo>
                <a:lnTo>
                  <a:pt x="5999731" y="1263146"/>
                </a:lnTo>
                <a:lnTo>
                  <a:pt x="5977797" y="1243395"/>
                </a:lnTo>
                <a:lnTo>
                  <a:pt x="5966275" y="1224057"/>
                </a:lnTo>
                <a:lnTo>
                  <a:pt x="5948216" y="1232672"/>
                </a:lnTo>
                <a:lnTo>
                  <a:pt x="5950507" y="1256713"/>
                </a:lnTo>
                <a:lnTo>
                  <a:pt x="5938582" y="1235234"/>
                </a:lnTo>
                <a:lnTo>
                  <a:pt x="5938580" y="1235236"/>
                </a:lnTo>
                <a:lnTo>
                  <a:pt x="5935514" y="1227072"/>
                </a:lnTo>
                <a:lnTo>
                  <a:pt x="5938580" y="1213340"/>
                </a:lnTo>
                <a:lnTo>
                  <a:pt x="5931673" y="1202167"/>
                </a:lnTo>
                <a:lnTo>
                  <a:pt x="5900912" y="1190579"/>
                </a:lnTo>
                <a:lnTo>
                  <a:pt x="5882853" y="1161384"/>
                </a:lnTo>
                <a:lnTo>
                  <a:pt x="5867456" y="1152806"/>
                </a:lnTo>
                <a:lnTo>
                  <a:pt x="5864761" y="1142084"/>
                </a:lnTo>
                <a:lnTo>
                  <a:pt x="5888615" y="1145057"/>
                </a:lnTo>
                <a:lnTo>
                  <a:pt x="5884369" y="1121016"/>
                </a:lnTo>
                <a:lnTo>
                  <a:pt x="5903608" y="1115448"/>
                </a:lnTo>
                <a:lnTo>
                  <a:pt x="5925912" y="1120602"/>
                </a:lnTo>
                <a:lnTo>
                  <a:pt x="5922812" y="1088398"/>
                </a:lnTo>
                <a:lnTo>
                  <a:pt x="5913614" y="1067368"/>
                </a:lnTo>
                <a:lnTo>
                  <a:pt x="5890131" y="1069060"/>
                </a:lnTo>
                <a:lnTo>
                  <a:pt x="5867456" y="1060934"/>
                </a:lnTo>
                <a:lnTo>
                  <a:pt x="5843636" y="1075532"/>
                </a:lnTo>
                <a:lnTo>
                  <a:pt x="5822477" y="1082378"/>
                </a:lnTo>
                <a:lnTo>
                  <a:pt x="5822477" y="1082378"/>
                </a:lnTo>
                <a:lnTo>
                  <a:pt x="5815537" y="1102127"/>
                </a:lnTo>
                <a:lnTo>
                  <a:pt x="5793637" y="1108146"/>
                </a:lnTo>
                <a:lnTo>
                  <a:pt x="5776724" y="1142081"/>
                </a:lnTo>
                <a:lnTo>
                  <a:pt x="5805160" y="1173420"/>
                </a:lnTo>
                <a:lnTo>
                  <a:pt x="5807080" y="1195730"/>
                </a:lnTo>
                <a:lnTo>
                  <a:pt x="5842086" y="1234819"/>
                </a:lnTo>
                <a:lnTo>
                  <a:pt x="5829789" y="1248099"/>
                </a:lnTo>
                <a:lnTo>
                  <a:pt x="5827093" y="1256264"/>
                </a:lnTo>
                <a:lnTo>
                  <a:pt x="5815537" y="1254119"/>
                </a:lnTo>
                <a:lnTo>
                  <a:pt x="5795187" y="1233502"/>
                </a:lnTo>
                <a:lnTo>
                  <a:pt x="5787876" y="1232674"/>
                </a:lnTo>
                <a:lnTo>
                  <a:pt x="5770963" y="1224924"/>
                </a:lnTo>
                <a:lnTo>
                  <a:pt x="5760956" y="1211606"/>
                </a:lnTo>
                <a:lnTo>
                  <a:pt x="5736361" y="1204759"/>
                </a:lnTo>
                <a:lnTo>
                  <a:pt x="5722514" y="1209913"/>
                </a:lnTo>
                <a:lnTo>
                  <a:pt x="5717123" y="1203442"/>
                </a:lnTo>
                <a:lnTo>
                  <a:pt x="5680971" y="1188017"/>
                </a:lnTo>
                <a:lnTo>
                  <a:pt x="5644079" y="1182863"/>
                </a:lnTo>
                <a:lnTo>
                  <a:pt x="5622549" y="1176844"/>
                </a:lnTo>
                <a:lnTo>
                  <a:pt x="5620225" y="1180719"/>
                </a:lnTo>
                <a:lnTo>
                  <a:pt x="5584477" y="1153217"/>
                </a:lnTo>
                <a:lnTo>
                  <a:pt x="5554862" y="1140350"/>
                </a:lnTo>
                <a:lnTo>
                  <a:pt x="5530638" y="1121013"/>
                </a:lnTo>
                <a:lnTo>
                  <a:pt x="5547180" y="1115445"/>
                </a:lnTo>
                <a:lnTo>
                  <a:pt x="5562544" y="1087530"/>
                </a:lnTo>
                <a:lnTo>
                  <a:pt x="5547180" y="1074663"/>
                </a:lnTo>
                <a:lnTo>
                  <a:pt x="5579862" y="1060931"/>
                </a:lnTo>
                <a:lnTo>
                  <a:pt x="5577941" y="1054046"/>
                </a:lnTo>
                <a:lnTo>
                  <a:pt x="5557558" y="1059200"/>
                </a:lnTo>
                <a:lnTo>
                  <a:pt x="5557557" y="1059198"/>
                </a:lnTo>
                <a:lnTo>
                  <a:pt x="5538724" y="1062208"/>
                </a:lnTo>
                <a:lnTo>
                  <a:pt x="5524472" y="1072930"/>
                </a:lnTo>
                <a:lnTo>
                  <a:pt x="5502202" y="1074209"/>
                </a:lnTo>
                <a:lnTo>
                  <a:pt x="5483738" y="1086662"/>
                </a:lnTo>
                <a:lnTo>
                  <a:pt x="5488354" y="1107730"/>
                </a:lnTo>
                <a:lnTo>
                  <a:pt x="5501427" y="1115856"/>
                </a:lnTo>
                <a:lnTo>
                  <a:pt x="5526022" y="1113712"/>
                </a:lnTo>
                <a:lnTo>
                  <a:pt x="5522956" y="1125300"/>
                </a:lnTo>
                <a:lnTo>
                  <a:pt x="5497586" y="1131320"/>
                </a:lnTo>
                <a:lnTo>
                  <a:pt x="5467196" y="1150657"/>
                </a:lnTo>
                <a:lnTo>
                  <a:pt x="5452978" y="1143772"/>
                </a:lnTo>
                <a:lnTo>
                  <a:pt x="5455673" y="1127896"/>
                </a:lnTo>
                <a:lnTo>
                  <a:pt x="5427978" y="1118452"/>
                </a:lnTo>
                <a:lnTo>
                  <a:pt x="5431044" y="1112019"/>
                </a:lnTo>
                <a:lnTo>
                  <a:pt x="5452978" y="1100845"/>
                </a:lnTo>
                <a:lnTo>
                  <a:pt x="5444521" y="1093133"/>
                </a:lnTo>
                <a:lnTo>
                  <a:pt x="5406045" y="1084969"/>
                </a:lnTo>
                <a:lnTo>
                  <a:pt x="5402979" y="1072065"/>
                </a:lnTo>
                <a:lnTo>
                  <a:pt x="5381079" y="1076353"/>
                </a:lnTo>
                <a:lnTo>
                  <a:pt x="5374913" y="1094826"/>
                </a:lnTo>
                <a:lnTo>
                  <a:pt x="5359146" y="1119318"/>
                </a:lnTo>
                <a:lnTo>
                  <a:pt x="5347623" y="1113712"/>
                </a:lnTo>
                <a:lnTo>
                  <a:pt x="5336841" y="1118866"/>
                </a:lnTo>
                <a:lnTo>
                  <a:pt x="5325323" y="1112887"/>
                </a:lnTo>
                <a:lnTo>
                  <a:pt x="5325321" y="1112888"/>
                </a:lnTo>
                <a:lnTo>
                  <a:pt x="5336842" y="1118868"/>
                </a:lnTo>
                <a:lnTo>
                  <a:pt x="5347623" y="1113714"/>
                </a:lnTo>
                <a:lnTo>
                  <a:pt x="5359146" y="1119320"/>
                </a:lnTo>
                <a:lnTo>
                  <a:pt x="5361066" y="1127898"/>
                </a:lnTo>
                <a:lnTo>
                  <a:pt x="5349914" y="1135198"/>
                </a:lnTo>
                <a:lnTo>
                  <a:pt x="5342232" y="1132187"/>
                </a:lnTo>
                <a:lnTo>
                  <a:pt x="5340312" y="1172103"/>
                </a:lnTo>
                <a:lnTo>
                  <a:pt x="5326094" y="1168266"/>
                </a:lnTo>
                <a:lnTo>
                  <a:pt x="5306856" y="1156678"/>
                </a:lnTo>
                <a:lnTo>
                  <a:pt x="5306588" y="1156748"/>
                </a:lnTo>
                <a:lnTo>
                  <a:pt x="5325689" y="1168273"/>
                </a:lnTo>
                <a:lnTo>
                  <a:pt x="5340312" y="1172110"/>
                </a:lnTo>
                <a:lnTo>
                  <a:pt x="5329530" y="1185429"/>
                </a:lnTo>
                <a:lnTo>
                  <a:pt x="5323398" y="1209056"/>
                </a:lnTo>
                <a:lnTo>
                  <a:pt x="5333399" y="1227930"/>
                </a:lnTo>
                <a:lnTo>
                  <a:pt x="5333405" y="1227932"/>
                </a:lnTo>
                <a:lnTo>
                  <a:pt x="5338020" y="1240799"/>
                </a:lnTo>
                <a:lnTo>
                  <a:pt x="5360695" y="1251558"/>
                </a:lnTo>
                <a:lnTo>
                  <a:pt x="5357225" y="1259684"/>
                </a:lnTo>
                <a:lnTo>
                  <a:pt x="5328014" y="1261866"/>
                </a:lnTo>
                <a:lnTo>
                  <a:pt x="5318412" y="1271724"/>
                </a:lnTo>
                <a:lnTo>
                  <a:pt x="5299544" y="1290196"/>
                </a:lnTo>
                <a:lnTo>
                  <a:pt x="5290312" y="1274734"/>
                </a:lnTo>
                <a:lnTo>
                  <a:pt x="5289942" y="1267443"/>
                </a:lnTo>
                <a:lnTo>
                  <a:pt x="5274579" y="1266578"/>
                </a:lnTo>
                <a:lnTo>
                  <a:pt x="5261506" y="1263154"/>
                </a:lnTo>
                <a:lnTo>
                  <a:pt x="5232262" y="1271732"/>
                </a:lnTo>
                <a:lnTo>
                  <a:pt x="5251096" y="1291067"/>
                </a:lnTo>
                <a:lnTo>
                  <a:pt x="5238798" y="1296635"/>
                </a:lnTo>
                <a:lnTo>
                  <a:pt x="5224951" y="1296635"/>
                </a:lnTo>
                <a:lnTo>
                  <a:pt x="5210362" y="1279445"/>
                </a:lnTo>
                <a:lnTo>
                  <a:pt x="5206117" y="1286327"/>
                </a:lnTo>
                <a:lnTo>
                  <a:pt x="5213799" y="1306944"/>
                </a:lnTo>
                <a:lnTo>
                  <a:pt x="5227275" y="1322820"/>
                </a:lnTo>
                <a:lnTo>
                  <a:pt x="5218819" y="1330533"/>
                </a:lnTo>
                <a:lnTo>
                  <a:pt x="5234182" y="1346448"/>
                </a:lnTo>
                <a:lnTo>
                  <a:pt x="5246884" y="1356304"/>
                </a:lnTo>
                <a:lnTo>
                  <a:pt x="5248805" y="1376056"/>
                </a:lnTo>
                <a:lnTo>
                  <a:pt x="5224951" y="1367064"/>
                </a:lnTo>
                <a:lnTo>
                  <a:pt x="5234182" y="1384633"/>
                </a:lnTo>
                <a:lnTo>
                  <a:pt x="5218414" y="1388509"/>
                </a:lnTo>
                <a:lnTo>
                  <a:pt x="5229971" y="1418982"/>
                </a:lnTo>
                <a:lnTo>
                  <a:pt x="5213428" y="1419434"/>
                </a:lnTo>
                <a:lnTo>
                  <a:pt x="5191495" y="1403971"/>
                </a:lnTo>
                <a:lnTo>
                  <a:pt x="5180376" y="1376507"/>
                </a:lnTo>
                <a:lnTo>
                  <a:pt x="5174211" y="1353295"/>
                </a:lnTo>
                <a:lnTo>
                  <a:pt x="5163058" y="1337418"/>
                </a:lnTo>
                <a:lnTo>
                  <a:pt x="5149211" y="1318118"/>
                </a:lnTo>
                <a:lnTo>
                  <a:pt x="5146516" y="1307811"/>
                </a:lnTo>
                <a:lnTo>
                  <a:pt x="5146516" y="1307812"/>
                </a:lnTo>
                <a:lnTo>
                  <a:pt x="5141900" y="1305668"/>
                </a:lnTo>
                <a:lnTo>
                  <a:pt x="5140754" y="1298369"/>
                </a:lnTo>
                <a:lnTo>
                  <a:pt x="5126536" y="1286745"/>
                </a:lnTo>
                <a:lnTo>
                  <a:pt x="5123066" y="1270871"/>
                </a:lnTo>
                <a:lnTo>
                  <a:pt x="5123470" y="1247694"/>
                </a:lnTo>
                <a:lnTo>
                  <a:pt x="5126132" y="1237386"/>
                </a:lnTo>
                <a:lnTo>
                  <a:pt x="5121146" y="1232231"/>
                </a:lnTo>
                <a:lnTo>
                  <a:pt x="5121144" y="1232224"/>
                </a:lnTo>
                <a:lnTo>
                  <a:pt x="5115755" y="1230080"/>
                </a:lnTo>
                <a:lnTo>
                  <a:pt x="5108073" y="1218492"/>
                </a:lnTo>
                <a:lnTo>
                  <a:pt x="5097325" y="1212059"/>
                </a:lnTo>
                <a:lnTo>
                  <a:pt x="5099608" y="1206923"/>
                </a:lnTo>
                <a:lnTo>
                  <a:pt x="5096921" y="1212062"/>
                </a:lnTo>
                <a:lnTo>
                  <a:pt x="5073101" y="1200024"/>
                </a:lnTo>
                <a:lnTo>
                  <a:pt x="5058074" y="1188021"/>
                </a:lnTo>
                <a:lnTo>
                  <a:pt x="5035029" y="1178579"/>
                </a:lnTo>
                <a:lnTo>
                  <a:pt x="5013096" y="1154087"/>
                </a:lnTo>
                <a:lnTo>
                  <a:pt x="5017711" y="1151528"/>
                </a:lnTo>
                <a:lnTo>
                  <a:pt x="5005784" y="1137762"/>
                </a:lnTo>
                <a:lnTo>
                  <a:pt x="5004268" y="1127037"/>
                </a:lnTo>
                <a:lnTo>
                  <a:pt x="4988500" y="1121469"/>
                </a:lnTo>
                <a:lnTo>
                  <a:pt x="4982335" y="1135616"/>
                </a:lnTo>
                <a:lnTo>
                  <a:pt x="4974282" y="1124892"/>
                </a:lnTo>
                <a:lnTo>
                  <a:pt x="4974282" y="1112891"/>
                </a:lnTo>
                <a:lnTo>
                  <a:pt x="4975024" y="1112439"/>
                </a:lnTo>
                <a:lnTo>
                  <a:pt x="4991971" y="1113304"/>
                </a:lnTo>
                <a:lnTo>
                  <a:pt x="4995812" y="1108151"/>
                </a:lnTo>
                <a:lnTo>
                  <a:pt x="5004268" y="1113304"/>
                </a:lnTo>
                <a:lnTo>
                  <a:pt x="5013870" y="1114170"/>
                </a:lnTo>
                <a:lnTo>
                  <a:pt x="5013870" y="1114164"/>
                </a:lnTo>
                <a:lnTo>
                  <a:pt x="5004268" y="1113299"/>
                </a:lnTo>
                <a:lnTo>
                  <a:pt x="4995811" y="1108144"/>
                </a:lnTo>
                <a:lnTo>
                  <a:pt x="4991971" y="1113299"/>
                </a:lnTo>
                <a:lnTo>
                  <a:pt x="4975024" y="1112433"/>
                </a:lnTo>
                <a:lnTo>
                  <a:pt x="4980406" y="1109879"/>
                </a:lnTo>
                <a:lnTo>
                  <a:pt x="4960435" y="1105140"/>
                </a:lnTo>
                <a:lnTo>
                  <a:pt x="4941971" y="1116728"/>
                </a:lnTo>
                <a:lnTo>
                  <a:pt x="4943892" y="1133056"/>
                </a:lnTo>
                <a:lnTo>
                  <a:pt x="4941196" y="1142499"/>
                </a:lnTo>
                <a:lnTo>
                  <a:pt x="4950428" y="1159240"/>
                </a:lnTo>
                <a:lnTo>
                  <a:pt x="4974282" y="1175982"/>
                </a:lnTo>
                <a:lnTo>
                  <a:pt x="4988096" y="1203033"/>
                </a:lnTo>
                <a:lnTo>
                  <a:pt x="5016936" y="1230082"/>
                </a:lnTo>
                <a:lnTo>
                  <a:pt x="5036174" y="1229669"/>
                </a:lnTo>
                <a:lnTo>
                  <a:pt x="5042710" y="1236967"/>
                </a:lnTo>
                <a:lnTo>
                  <a:pt x="5036174" y="1243400"/>
                </a:lnTo>
                <a:lnTo>
                  <a:pt x="5059253" y="1255854"/>
                </a:lnTo>
                <a:lnTo>
                  <a:pt x="5078087" y="1266162"/>
                </a:lnTo>
                <a:lnTo>
                  <a:pt x="5100391" y="1283319"/>
                </a:lnTo>
                <a:lnTo>
                  <a:pt x="5103457" y="1289750"/>
                </a:lnTo>
                <a:lnTo>
                  <a:pt x="5099616" y="1301788"/>
                </a:lnTo>
                <a:lnTo>
                  <a:pt x="5084623" y="1285913"/>
                </a:lnTo>
                <a:lnTo>
                  <a:pt x="5063094" y="1280308"/>
                </a:lnTo>
                <a:lnTo>
                  <a:pt x="5053862" y="1302654"/>
                </a:lnTo>
                <a:lnTo>
                  <a:pt x="5072696" y="1314656"/>
                </a:lnTo>
                <a:lnTo>
                  <a:pt x="5070776" y="1332715"/>
                </a:lnTo>
                <a:lnTo>
                  <a:pt x="5060769" y="1334859"/>
                </a:lnTo>
                <a:lnTo>
                  <a:pt x="5048472" y="1364882"/>
                </a:lnTo>
                <a:lnTo>
                  <a:pt x="5038465" y="1367477"/>
                </a:lnTo>
                <a:lnTo>
                  <a:pt x="5038095" y="1356754"/>
                </a:lnTo>
                <a:lnTo>
                  <a:pt x="5041935" y="1337831"/>
                </a:lnTo>
                <a:lnTo>
                  <a:pt x="5047326" y="1330984"/>
                </a:lnTo>
                <a:lnTo>
                  <a:pt x="5036174" y="1311232"/>
                </a:lnTo>
                <a:lnTo>
                  <a:pt x="5027313" y="1294038"/>
                </a:lnTo>
                <a:lnTo>
                  <a:pt x="5016936" y="1289750"/>
                </a:lnTo>
                <a:lnTo>
                  <a:pt x="5008884" y="1275155"/>
                </a:lnTo>
                <a:lnTo>
                  <a:pt x="4992341" y="1268721"/>
                </a:lnTo>
                <a:lnTo>
                  <a:pt x="4981189" y="1255403"/>
                </a:lnTo>
                <a:lnTo>
                  <a:pt x="4962726" y="1253258"/>
                </a:lnTo>
                <a:lnTo>
                  <a:pt x="4942342" y="1238246"/>
                </a:lnTo>
                <a:lnTo>
                  <a:pt x="4918892" y="1216765"/>
                </a:lnTo>
                <a:lnTo>
                  <a:pt x="4901608" y="1197464"/>
                </a:lnTo>
                <a:lnTo>
                  <a:pt x="4892377" y="1165260"/>
                </a:lnTo>
                <a:lnTo>
                  <a:pt x="4880079" y="1161385"/>
                </a:lnTo>
                <a:lnTo>
                  <a:pt x="4859695" y="1150211"/>
                </a:lnTo>
                <a:lnTo>
                  <a:pt x="4848543" y="1154952"/>
                </a:lnTo>
                <a:lnTo>
                  <a:pt x="4835067" y="1169962"/>
                </a:lnTo>
                <a:lnTo>
                  <a:pt x="4825094" y="1172558"/>
                </a:lnTo>
                <a:lnTo>
                  <a:pt x="4827385" y="1157961"/>
                </a:lnTo>
                <a:lnTo>
                  <a:pt x="4827384" y="1157961"/>
                </a:lnTo>
                <a:lnTo>
                  <a:pt x="4825093" y="1172552"/>
                </a:lnTo>
                <a:lnTo>
                  <a:pt x="4803564" y="1191023"/>
                </a:lnTo>
                <a:lnTo>
                  <a:pt x="4755486" y="1182408"/>
                </a:lnTo>
                <a:lnTo>
                  <a:pt x="4719739" y="1193168"/>
                </a:lnTo>
                <a:lnTo>
                  <a:pt x="4717414" y="1212919"/>
                </a:lnTo>
                <a:lnTo>
                  <a:pt x="4717415" y="1212919"/>
                </a:lnTo>
                <a:lnTo>
                  <a:pt x="4718965" y="1231353"/>
                </a:lnTo>
                <a:lnTo>
                  <a:pt x="4695886" y="1254115"/>
                </a:lnTo>
                <a:lnTo>
                  <a:pt x="4663979" y="1261000"/>
                </a:lnTo>
                <a:lnTo>
                  <a:pt x="4661654" y="1272587"/>
                </a:lnTo>
                <a:lnTo>
                  <a:pt x="4646662" y="1291059"/>
                </a:lnTo>
                <a:lnTo>
                  <a:pt x="4637059" y="1318523"/>
                </a:lnTo>
                <a:lnTo>
                  <a:pt x="4646662" y="1338275"/>
                </a:lnTo>
                <a:lnTo>
                  <a:pt x="4632444" y="1354151"/>
                </a:lnTo>
                <a:lnTo>
                  <a:pt x="4626682" y="1376498"/>
                </a:lnTo>
                <a:lnTo>
                  <a:pt x="4607848" y="1383346"/>
                </a:lnTo>
                <a:lnTo>
                  <a:pt x="4589385" y="1410396"/>
                </a:lnTo>
                <a:lnTo>
                  <a:pt x="4557479" y="1410396"/>
                </a:lnTo>
                <a:lnTo>
                  <a:pt x="4533254" y="1409982"/>
                </a:lnTo>
                <a:lnTo>
                  <a:pt x="4517486" y="1421983"/>
                </a:lnTo>
                <a:lnTo>
                  <a:pt x="4507480" y="1435715"/>
                </a:lnTo>
                <a:lnTo>
                  <a:pt x="4495182" y="1432292"/>
                </a:lnTo>
                <a:lnTo>
                  <a:pt x="4485580" y="1420704"/>
                </a:lnTo>
                <a:lnTo>
                  <a:pt x="4479044" y="1400539"/>
                </a:lnTo>
                <a:lnTo>
                  <a:pt x="4455965" y="1395385"/>
                </a:lnTo>
                <a:lnTo>
                  <a:pt x="4454045" y="1383800"/>
                </a:lnTo>
                <a:lnTo>
                  <a:pt x="4454044" y="1383801"/>
                </a:lnTo>
                <a:lnTo>
                  <a:pt x="4455964" y="1395389"/>
                </a:lnTo>
                <a:lnTo>
                  <a:pt x="4445587" y="1404381"/>
                </a:lnTo>
                <a:lnTo>
                  <a:pt x="4432515" y="1399678"/>
                </a:lnTo>
                <a:lnTo>
                  <a:pt x="4419038" y="1403553"/>
                </a:lnTo>
                <a:lnTo>
                  <a:pt x="4423654" y="1376051"/>
                </a:lnTo>
                <a:lnTo>
                  <a:pt x="4421733" y="1354607"/>
                </a:lnTo>
                <a:lnTo>
                  <a:pt x="4410986" y="1351146"/>
                </a:lnTo>
                <a:lnTo>
                  <a:pt x="4405224" y="1338279"/>
                </a:lnTo>
                <a:lnTo>
                  <a:pt x="4407886" y="1315932"/>
                </a:lnTo>
                <a:lnTo>
                  <a:pt x="4418667" y="1303516"/>
                </a:lnTo>
                <a:lnTo>
                  <a:pt x="4420588" y="1290198"/>
                </a:lnTo>
                <a:lnTo>
                  <a:pt x="4426754" y="1269582"/>
                </a:lnTo>
                <a:lnTo>
                  <a:pt x="4426349" y="1255399"/>
                </a:lnTo>
                <a:lnTo>
                  <a:pt x="4421733" y="1243397"/>
                </a:lnTo>
                <a:lnTo>
                  <a:pt x="4421363" y="1232223"/>
                </a:lnTo>
                <a:lnTo>
                  <a:pt x="4430594" y="1223646"/>
                </a:lnTo>
                <a:lnTo>
                  <a:pt x="4440567" y="1218905"/>
                </a:lnTo>
                <a:lnTo>
                  <a:pt x="4446362" y="1235233"/>
                </a:lnTo>
                <a:lnTo>
                  <a:pt x="4460951" y="1235233"/>
                </a:lnTo>
                <a:lnTo>
                  <a:pt x="4465196" y="1230944"/>
                </a:lnTo>
                <a:lnTo>
                  <a:pt x="4479414" y="1232223"/>
                </a:lnTo>
                <a:lnTo>
                  <a:pt x="4485949" y="1248962"/>
                </a:lnTo>
                <a:lnTo>
                  <a:pt x="4485951" y="1248961"/>
                </a:lnTo>
                <a:lnTo>
                  <a:pt x="4479415" y="1232219"/>
                </a:lnTo>
                <a:lnTo>
                  <a:pt x="4465196" y="1230940"/>
                </a:lnTo>
                <a:lnTo>
                  <a:pt x="4460951" y="1235229"/>
                </a:lnTo>
                <a:lnTo>
                  <a:pt x="4446363" y="1235229"/>
                </a:lnTo>
                <a:lnTo>
                  <a:pt x="4440568" y="1218901"/>
                </a:lnTo>
                <a:lnTo>
                  <a:pt x="4430595" y="1223641"/>
                </a:lnTo>
                <a:lnTo>
                  <a:pt x="4421363" y="1232219"/>
                </a:lnTo>
                <a:lnTo>
                  <a:pt x="4423284" y="1208593"/>
                </a:lnTo>
                <a:lnTo>
                  <a:pt x="4413681" y="1194446"/>
                </a:lnTo>
                <a:lnTo>
                  <a:pt x="4449429" y="1170406"/>
                </a:lnTo>
                <a:lnTo>
                  <a:pt x="4479044" y="1176426"/>
                </a:lnTo>
                <a:lnTo>
                  <a:pt x="4511725" y="1176426"/>
                </a:lnTo>
                <a:lnTo>
                  <a:pt x="4537466" y="1181542"/>
                </a:lnTo>
                <a:lnTo>
                  <a:pt x="4557849" y="1180263"/>
                </a:lnTo>
                <a:lnTo>
                  <a:pt x="4597471" y="1181129"/>
                </a:lnTo>
                <a:lnTo>
                  <a:pt x="4610139" y="1161377"/>
                </a:lnTo>
                <a:lnTo>
                  <a:pt x="4615159" y="1095276"/>
                </a:lnTo>
                <a:lnTo>
                  <a:pt x="4590530" y="1060476"/>
                </a:lnTo>
                <a:lnTo>
                  <a:pt x="4573246" y="1043735"/>
                </a:lnTo>
                <a:lnTo>
                  <a:pt x="4537095" y="1030868"/>
                </a:lnTo>
                <a:lnTo>
                  <a:pt x="4535174" y="1005962"/>
                </a:lnTo>
                <a:lnTo>
                  <a:pt x="4565935" y="999078"/>
                </a:lnTo>
                <a:lnTo>
                  <a:pt x="4605523" y="1007693"/>
                </a:lnTo>
                <a:lnTo>
                  <a:pt x="4598616" y="970335"/>
                </a:lnTo>
                <a:lnTo>
                  <a:pt x="4620920" y="984067"/>
                </a:lnTo>
                <a:lnTo>
                  <a:pt x="4675131" y="958296"/>
                </a:lnTo>
                <a:lnTo>
                  <a:pt x="4682038" y="931246"/>
                </a:lnTo>
                <a:lnTo>
                  <a:pt x="4702421" y="924813"/>
                </a:lnTo>
                <a:lnTo>
                  <a:pt x="4702425" y="924823"/>
                </a:lnTo>
                <a:lnTo>
                  <a:pt x="4720885" y="918391"/>
                </a:lnTo>
                <a:lnTo>
                  <a:pt x="4738202" y="920950"/>
                </a:lnTo>
                <a:lnTo>
                  <a:pt x="4759327" y="914102"/>
                </a:lnTo>
                <a:lnTo>
                  <a:pt x="4774320" y="928248"/>
                </a:lnTo>
                <a:lnTo>
                  <a:pt x="4787356" y="935745"/>
                </a:lnTo>
                <a:lnTo>
                  <a:pt x="4787355" y="935736"/>
                </a:lnTo>
                <a:lnTo>
                  <a:pt x="4774320" y="928240"/>
                </a:lnTo>
                <a:lnTo>
                  <a:pt x="4759327" y="914095"/>
                </a:lnTo>
                <a:lnTo>
                  <a:pt x="4738202" y="920942"/>
                </a:lnTo>
                <a:lnTo>
                  <a:pt x="4720884" y="918384"/>
                </a:lnTo>
                <a:lnTo>
                  <a:pt x="4732811" y="908940"/>
                </a:lnTo>
                <a:lnTo>
                  <a:pt x="4751645" y="861274"/>
                </a:lnTo>
                <a:lnTo>
                  <a:pt x="4782776" y="847542"/>
                </a:lnTo>
                <a:lnTo>
                  <a:pt x="4801644" y="848408"/>
                </a:lnTo>
                <a:lnTo>
                  <a:pt x="4801646" y="848413"/>
                </a:lnTo>
                <a:lnTo>
                  <a:pt x="4805856" y="841530"/>
                </a:lnTo>
                <a:lnTo>
                  <a:pt x="4824690" y="839799"/>
                </a:lnTo>
                <a:lnTo>
                  <a:pt x="4829306" y="846684"/>
                </a:lnTo>
                <a:lnTo>
                  <a:pt x="4843928" y="830808"/>
                </a:lnTo>
                <a:lnTo>
                  <a:pt x="4838167" y="818769"/>
                </a:lnTo>
                <a:lnTo>
                  <a:pt x="4836246" y="800749"/>
                </a:lnTo>
                <a:lnTo>
                  <a:pt x="4826240" y="782276"/>
                </a:lnTo>
                <a:lnTo>
                  <a:pt x="4824319" y="749659"/>
                </a:lnTo>
                <a:lnTo>
                  <a:pt x="4827385" y="741081"/>
                </a:lnTo>
                <a:lnTo>
                  <a:pt x="4833147" y="732052"/>
                </a:lnTo>
                <a:lnTo>
                  <a:pt x="4852385" y="729907"/>
                </a:lnTo>
                <a:lnTo>
                  <a:pt x="4859696" y="720873"/>
                </a:lnTo>
                <a:lnTo>
                  <a:pt x="4876980" y="712295"/>
                </a:lnTo>
                <a:lnTo>
                  <a:pt x="4877384" y="728171"/>
                </a:lnTo>
                <a:lnTo>
                  <a:pt x="4871219" y="738937"/>
                </a:lnTo>
                <a:lnTo>
                  <a:pt x="4874689" y="747514"/>
                </a:lnTo>
                <a:lnTo>
                  <a:pt x="4886987" y="752217"/>
                </a:lnTo>
                <a:lnTo>
                  <a:pt x="4882371" y="764670"/>
                </a:lnTo>
                <a:lnTo>
                  <a:pt x="4875464" y="760832"/>
                </a:lnTo>
                <a:lnTo>
                  <a:pt x="4860842" y="784007"/>
                </a:lnTo>
                <a:lnTo>
                  <a:pt x="4867748" y="799883"/>
                </a:lnTo>
                <a:lnTo>
                  <a:pt x="4868928" y="812336"/>
                </a:lnTo>
                <a:lnTo>
                  <a:pt x="4892377" y="820048"/>
                </a:lnTo>
                <a:lnTo>
                  <a:pt x="4892748" y="831222"/>
                </a:lnTo>
                <a:lnTo>
                  <a:pt x="4915456" y="825202"/>
                </a:lnTo>
                <a:lnTo>
                  <a:pt x="4927350" y="816211"/>
                </a:lnTo>
                <a:lnTo>
                  <a:pt x="4953899" y="829077"/>
                </a:lnTo>
                <a:lnTo>
                  <a:pt x="4965422" y="839385"/>
                </a:lnTo>
                <a:lnTo>
                  <a:pt x="4965501" y="839571"/>
                </a:lnTo>
                <a:lnTo>
                  <a:pt x="4965421" y="839378"/>
                </a:lnTo>
                <a:lnTo>
                  <a:pt x="4980414" y="830349"/>
                </a:lnTo>
                <a:lnTo>
                  <a:pt x="5014645" y="815338"/>
                </a:lnTo>
                <a:lnTo>
                  <a:pt x="5041935" y="803751"/>
                </a:lnTo>
                <a:lnTo>
                  <a:pt x="5065014" y="809770"/>
                </a:lnTo>
                <a:lnTo>
                  <a:pt x="5067305" y="817483"/>
                </a:lnTo>
                <a:lnTo>
                  <a:pt x="5089610" y="817897"/>
                </a:lnTo>
                <a:lnTo>
                  <a:pt x="5089670" y="817904"/>
                </a:lnTo>
                <a:lnTo>
                  <a:pt x="5089610" y="817896"/>
                </a:lnTo>
                <a:lnTo>
                  <a:pt x="5092709" y="803750"/>
                </a:lnTo>
                <a:lnTo>
                  <a:pt x="5123065" y="792991"/>
                </a:lnTo>
                <a:lnTo>
                  <a:pt x="5114980" y="766396"/>
                </a:lnTo>
                <a:lnTo>
                  <a:pt x="5138834" y="756087"/>
                </a:lnTo>
                <a:lnTo>
                  <a:pt x="5176906" y="758232"/>
                </a:lnTo>
                <a:lnTo>
                  <a:pt x="5176934" y="758227"/>
                </a:lnTo>
                <a:lnTo>
                  <a:pt x="5176906" y="758231"/>
                </a:lnTo>
                <a:lnTo>
                  <a:pt x="5138834" y="756087"/>
                </a:lnTo>
                <a:lnTo>
                  <a:pt x="5114980" y="766395"/>
                </a:lnTo>
                <a:lnTo>
                  <a:pt x="5112318" y="742355"/>
                </a:lnTo>
                <a:lnTo>
                  <a:pt x="5120775" y="722149"/>
                </a:lnTo>
                <a:lnTo>
                  <a:pt x="5139979" y="711013"/>
                </a:lnTo>
                <a:lnTo>
                  <a:pt x="5161138" y="735057"/>
                </a:lnTo>
                <a:lnTo>
                  <a:pt x="5178422" y="734605"/>
                </a:lnTo>
                <a:lnTo>
                  <a:pt x="5179197" y="710150"/>
                </a:lnTo>
                <a:lnTo>
                  <a:pt x="5179196" y="710150"/>
                </a:lnTo>
                <a:lnTo>
                  <a:pt x="5178826" y="691265"/>
                </a:lnTo>
                <a:lnTo>
                  <a:pt x="5171515" y="695554"/>
                </a:lnTo>
                <a:lnTo>
                  <a:pt x="5155747" y="684380"/>
                </a:lnTo>
                <a:lnTo>
                  <a:pt x="5151535" y="665908"/>
                </a:lnTo>
                <a:lnTo>
                  <a:pt x="5177276" y="657329"/>
                </a:lnTo>
                <a:lnTo>
                  <a:pt x="5203825" y="652626"/>
                </a:lnTo>
                <a:lnTo>
                  <a:pt x="5228420" y="657781"/>
                </a:lnTo>
                <a:lnTo>
                  <a:pt x="5250354" y="656915"/>
                </a:lnTo>
                <a:lnTo>
                  <a:pt x="5254565" y="662070"/>
                </a:lnTo>
                <a:lnTo>
                  <a:pt x="5242365" y="680359"/>
                </a:lnTo>
                <a:lnTo>
                  <a:pt x="5254970" y="662065"/>
                </a:lnTo>
                <a:lnTo>
                  <a:pt x="5250354" y="656910"/>
                </a:lnTo>
                <a:lnTo>
                  <a:pt x="5272254" y="639717"/>
                </a:lnTo>
                <a:lnTo>
                  <a:pt x="5246483" y="624709"/>
                </a:lnTo>
                <a:lnTo>
                  <a:pt x="5246479" y="624713"/>
                </a:lnTo>
                <a:lnTo>
                  <a:pt x="5208037" y="627271"/>
                </a:lnTo>
                <a:lnTo>
                  <a:pt x="5172290" y="638444"/>
                </a:lnTo>
                <a:lnTo>
                  <a:pt x="5138059" y="644877"/>
                </a:lnTo>
                <a:lnTo>
                  <a:pt x="5123066" y="628136"/>
                </a:lnTo>
                <a:lnTo>
                  <a:pt x="5100391" y="618279"/>
                </a:lnTo>
                <a:lnTo>
                  <a:pt x="5101166" y="587354"/>
                </a:lnTo>
                <a:lnTo>
                  <a:pt x="5086914" y="559891"/>
                </a:lnTo>
                <a:lnTo>
                  <a:pt x="5094225" y="541833"/>
                </a:lnTo>
                <a:lnTo>
                  <a:pt x="5109993" y="522532"/>
                </a:lnTo>
                <a:lnTo>
                  <a:pt x="5151906" y="489877"/>
                </a:lnTo>
                <a:lnTo>
                  <a:pt x="5164608" y="483445"/>
                </a:lnTo>
                <a:lnTo>
                  <a:pt x="5159992" y="470992"/>
                </a:lnTo>
                <a:lnTo>
                  <a:pt x="5129231" y="457262"/>
                </a:lnTo>
                <a:lnTo>
                  <a:pt x="5129225" y="457254"/>
                </a:lnTo>
                <a:lnTo>
                  <a:pt x="5095776" y="465416"/>
                </a:lnTo>
                <a:lnTo>
                  <a:pt x="5079233" y="486031"/>
                </a:lnTo>
                <a:lnTo>
                  <a:pt x="5084994" y="504918"/>
                </a:lnTo>
                <a:lnTo>
                  <a:pt x="5055783" y="528957"/>
                </a:lnTo>
                <a:lnTo>
                  <a:pt x="5018857" y="555594"/>
                </a:lnTo>
                <a:lnTo>
                  <a:pt x="5008480" y="598934"/>
                </a:lnTo>
                <a:lnTo>
                  <a:pt x="5025797" y="620416"/>
                </a:lnTo>
                <a:lnTo>
                  <a:pt x="5048876" y="638023"/>
                </a:lnTo>
                <a:lnTo>
                  <a:pt x="5033108" y="673651"/>
                </a:lnTo>
                <a:lnTo>
                  <a:pt x="5011175" y="680498"/>
                </a:lnTo>
                <a:lnTo>
                  <a:pt x="5008109" y="734186"/>
                </a:lnTo>
                <a:lnTo>
                  <a:pt x="4998507" y="763794"/>
                </a:lnTo>
                <a:lnTo>
                  <a:pt x="4971182" y="760822"/>
                </a:lnTo>
                <a:lnTo>
                  <a:pt x="4960435" y="786142"/>
                </a:lnTo>
                <a:lnTo>
                  <a:pt x="4935065" y="787835"/>
                </a:lnTo>
                <a:lnTo>
                  <a:pt x="4925429" y="757361"/>
                </a:lnTo>
                <a:lnTo>
                  <a:pt x="4904304" y="721317"/>
                </a:lnTo>
                <a:lnTo>
                  <a:pt x="4884292" y="676211"/>
                </a:lnTo>
                <a:lnTo>
                  <a:pt x="4884291" y="676212"/>
                </a:lnTo>
                <a:lnTo>
                  <a:pt x="4868153" y="656912"/>
                </a:lnTo>
                <a:lnTo>
                  <a:pt x="4827386" y="693405"/>
                </a:lnTo>
                <a:lnTo>
                  <a:pt x="4798545" y="700704"/>
                </a:lnTo>
                <a:lnTo>
                  <a:pt x="4767784" y="684827"/>
                </a:lnTo>
                <a:lnTo>
                  <a:pt x="4758553" y="650892"/>
                </a:lnTo>
                <a:lnTo>
                  <a:pt x="4749725" y="579185"/>
                </a:lnTo>
                <a:lnTo>
                  <a:pt x="4768189" y="559886"/>
                </a:lnTo>
                <a:lnTo>
                  <a:pt x="4822399" y="534115"/>
                </a:lnTo>
                <a:lnTo>
                  <a:pt x="4861212" y="502777"/>
                </a:lnTo>
                <a:lnTo>
                  <a:pt x="4895443" y="460680"/>
                </a:lnTo>
                <a:lnTo>
                  <a:pt x="4937727" y="403607"/>
                </a:lnTo>
                <a:lnTo>
                  <a:pt x="4968488" y="382126"/>
                </a:lnTo>
                <a:lnTo>
                  <a:pt x="5016937" y="345632"/>
                </a:lnTo>
                <a:lnTo>
                  <a:pt x="5057704" y="333179"/>
                </a:lnTo>
                <a:lnTo>
                  <a:pt x="5090015" y="334910"/>
                </a:lnTo>
                <a:lnTo>
                  <a:pt x="5114239" y="311283"/>
                </a:lnTo>
                <a:lnTo>
                  <a:pt x="5149616" y="312563"/>
                </a:lnTo>
                <a:lnTo>
                  <a:pt x="5182668" y="306995"/>
                </a:lnTo>
                <a:lnTo>
                  <a:pt x="5248030" y="327610"/>
                </a:lnTo>
                <a:lnTo>
                  <a:pt x="5224951" y="335323"/>
                </a:lnTo>
                <a:lnTo>
                  <a:pt x="5251095" y="352928"/>
                </a:lnTo>
                <a:lnTo>
                  <a:pt x="5251095" y="352928"/>
                </a:lnTo>
                <a:lnTo>
                  <a:pt x="5268413" y="343485"/>
                </a:lnTo>
                <a:lnTo>
                  <a:pt x="5304935" y="360642"/>
                </a:lnTo>
                <a:lnTo>
                  <a:pt x="5360695" y="367526"/>
                </a:lnTo>
                <a:lnTo>
                  <a:pt x="5445296" y="400144"/>
                </a:lnTo>
                <a:lnTo>
                  <a:pt x="5464500" y="414328"/>
                </a:lnTo>
                <a:lnTo>
                  <a:pt x="5472182" y="433629"/>
                </a:lnTo>
                <a:lnTo>
                  <a:pt x="5454123" y="449091"/>
                </a:lnTo>
                <a:lnTo>
                  <a:pt x="5423362" y="457255"/>
                </a:lnTo>
                <a:lnTo>
                  <a:pt x="5326869" y="434493"/>
                </a:lnTo>
                <a:lnTo>
                  <a:pt x="5313021" y="438369"/>
                </a:lnTo>
                <a:lnTo>
                  <a:pt x="5351464" y="459851"/>
                </a:lnTo>
                <a:lnTo>
                  <a:pt x="5356080" y="473581"/>
                </a:lnTo>
                <a:lnTo>
                  <a:pt x="5365311" y="504920"/>
                </a:lnTo>
                <a:lnTo>
                  <a:pt x="5394152" y="513949"/>
                </a:lnTo>
                <a:lnTo>
                  <a:pt x="5412615" y="521661"/>
                </a:lnTo>
                <a:lnTo>
                  <a:pt x="5411436" y="507064"/>
                </a:lnTo>
                <a:lnTo>
                  <a:pt x="5395668" y="494197"/>
                </a:lnTo>
                <a:lnTo>
                  <a:pt x="5405674" y="483024"/>
                </a:lnTo>
                <a:lnTo>
                  <a:pt x="5460659" y="501496"/>
                </a:lnTo>
                <a:lnTo>
                  <a:pt x="5476057" y="494197"/>
                </a:lnTo>
                <a:lnTo>
                  <a:pt x="5455673" y="472302"/>
                </a:lnTo>
                <a:lnTo>
                  <a:pt x="5494116" y="443109"/>
                </a:lnTo>
                <a:lnTo>
                  <a:pt x="5513320" y="444802"/>
                </a:lnTo>
                <a:lnTo>
                  <a:pt x="5535624" y="455109"/>
                </a:lnTo>
                <a:lnTo>
                  <a:pt x="5540644" y="434493"/>
                </a:lnTo>
                <a:lnTo>
                  <a:pt x="5518340" y="416886"/>
                </a:lnTo>
                <a:lnTo>
                  <a:pt x="5522181" y="399731"/>
                </a:lnTo>
                <a:lnTo>
                  <a:pt x="5501427" y="381259"/>
                </a:lnTo>
                <a:lnTo>
                  <a:pt x="5559849" y="391153"/>
                </a:lnTo>
                <a:lnTo>
                  <a:pt x="5577166" y="407030"/>
                </a:lnTo>
                <a:lnTo>
                  <a:pt x="5553312" y="410904"/>
                </a:lnTo>
                <a:lnTo>
                  <a:pt x="5559107" y="427195"/>
                </a:lnTo>
                <a:lnTo>
                  <a:pt x="5578312" y="437090"/>
                </a:lnTo>
                <a:lnTo>
                  <a:pt x="5607152" y="430657"/>
                </a:lnTo>
                <a:lnTo>
                  <a:pt x="5605232" y="412185"/>
                </a:lnTo>
                <a:lnTo>
                  <a:pt x="5641754" y="398001"/>
                </a:lnTo>
                <a:lnTo>
                  <a:pt x="5700984" y="373546"/>
                </a:lnTo>
                <a:lnTo>
                  <a:pt x="5716348" y="374411"/>
                </a:lnTo>
                <a:lnTo>
                  <a:pt x="5704050" y="391980"/>
                </a:lnTo>
                <a:lnTo>
                  <a:pt x="5729825" y="395442"/>
                </a:lnTo>
                <a:lnTo>
                  <a:pt x="5739798" y="385134"/>
                </a:lnTo>
                <a:lnTo>
                  <a:pt x="5776320" y="384681"/>
                </a:lnTo>
                <a:lnTo>
                  <a:pt x="5800174" y="372680"/>
                </a:lnTo>
                <a:lnTo>
                  <a:pt x="5830934" y="389837"/>
                </a:lnTo>
                <a:lnTo>
                  <a:pt x="5844007" y="370535"/>
                </a:lnTo>
                <a:lnTo>
                  <a:pt x="5815537" y="354209"/>
                </a:lnTo>
                <a:lnTo>
                  <a:pt x="5821332" y="344766"/>
                </a:lnTo>
                <a:lnTo>
                  <a:pt x="5882854" y="353343"/>
                </a:lnTo>
                <a:lnTo>
                  <a:pt x="5914760" y="362785"/>
                </a:lnTo>
                <a:lnTo>
                  <a:pt x="6003572" y="395442"/>
                </a:lnTo>
                <a:lnTo>
                  <a:pt x="6008559" y="380393"/>
                </a:lnTo>
                <a:lnTo>
                  <a:pt x="5980493" y="364969"/>
                </a:lnTo>
                <a:lnTo>
                  <a:pt x="5976652" y="358949"/>
                </a:lnTo>
                <a:lnTo>
                  <a:pt x="5951282" y="356352"/>
                </a:lnTo>
                <a:lnTo>
                  <a:pt x="5950912" y="342208"/>
                </a:lnTo>
                <a:lnTo>
                  <a:pt x="5928203" y="320311"/>
                </a:lnTo>
                <a:lnTo>
                  <a:pt x="5922442" y="311282"/>
                </a:lnTo>
                <a:lnTo>
                  <a:pt x="5943196" y="285961"/>
                </a:lnTo>
                <a:lnTo>
                  <a:pt x="5940501" y="260604"/>
                </a:lnTo>
                <a:lnTo>
                  <a:pt x="5950912" y="255450"/>
                </a:lnTo>
                <a:lnTo>
                  <a:pt x="6005122" y="262749"/>
                </a:lnTo>
                <a:lnTo>
                  <a:pt x="6018969" y="278212"/>
                </a:lnTo>
                <a:lnTo>
                  <a:pt x="6015095" y="300973"/>
                </a:lnTo>
                <a:lnTo>
                  <a:pt x="6032413" y="309551"/>
                </a:lnTo>
                <a:lnTo>
                  <a:pt x="6050101" y="329303"/>
                </a:lnTo>
                <a:lnTo>
                  <a:pt x="6068564" y="368392"/>
                </a:lnTo>
                <a:lnTo>
                  <a:pt x="6100841" y="386412"/>
                </a:lnTo>
                <a:lnTo>
                  <a:pt x="6103166" y="405751"/>
                </a:lnTo>
                <a:lnTo>
                  <a:pt x="6086252" y="447398"/>
                </a:lnTo>
                <a:lnTo>
                  <a:pt x="6111622" y="451687"/>
                </a:lnTo>
                <a:lnTo>
                  <a:pt x="6114318" y="440927"/>
                </a:lnTo>
                <a:lnTo>
                  <a:pt x="6132006" y="433629"/>
                </a:lnTo>
                <a:lnTo>
                  <a:pt x="6129681" y="419032"/>
                </a:lnTo>
                <a:lnTo>
                  <a:pt x="6138542" y="405299"/>
                </a:lnTo>
                <a:lnTo>
                  <a:pt x="6117384" y="388557"/>
                </a:lnTo>
                <a:lnTo>
                  <a:pt x="6115463" y="369672"/>
                </a:lnTo>
                <a:lnTo>
                  <a:pt x="6093159" y="367112"/>
                </a:lnTo>
                <a:lnTo>
                  <a:pt x="6078941" y="351650"/>
                </a:lnTo>
                <a:lnTo>
                  <a:pt x="6077021" y="322455"/>
                </a:lnTo>
                <a:lnTo>
                  <a:pt x="6038174" y="300108"/>
                </a:lnTo>
                <a:lnTo>
                  <a:pt x="6060107" y="281222"/>
                </a:lnTo>
                <a:lnTo>
                  <a:pt x="6043194" y="261469"/>
                </a:lnTo>
                <a:lnTo>
                  <a:pt x="6051651" y="260604"/>
                </a:lnTo>
                <a:lnTo>
                  <a:pt x="6072001" y="275654"/>
                </a:lnTo>
                <a:lnTo>
                  <a:pt x="6082007" y="302704"/>
                </a:lnTo>
                <a:lnTo>
                  <a:pt x="6105457" y="307858"/>
                </a:lnTo>
                <a:lnTo>
                  <a:pt x="6083928" y="287655"/>
                </a:lnTo>
                <a:lnTo>
                  <a:pt x="6108152" y="276932"/>
                </a:lnTo>
                <a:lnTo>
                  <a:pt x="6146224" y="275202"/>
                </a:lnTo>
                <a:lnTo>
                  <a:pt x="6192348" y="291530"/>
                </a:lnTo>
                <a:lnTo>
                  <a:pt x="6159296" y="268355"/>
                </a:lnTo>
                <a:lnTo>
                  <a:pt x="6136218" y="239160"/>
                </a:lnTo>
                <a:lnTo>
                  <a:pt x="6163912" y="233554"/>
                </a:lnTo>
                <a:lnTo>
                  <a:pt x="6209666" y="234871"/>
                </a:lnTo>
                <a:lnTo>
                  <a:pt x="6246592" y="231409"/>
                </a:lnTo>
                <a:lnTo>
                  <a:pt x="6220448" y="217264"/>
                </a:lnTo>
                <a:lnTo>
                  <a:pt x="6226209" y="199654"/>
                </a:lnTo>
                <a:lnTo>
                  <a:pt x="6246188" y="198375"/>
                </a:lnTo>
                <a:lnTo>
                  <a:pt x="6270042" y="185471"/>
                </a:lnTo>
                <a:lnTo>
                  <a:pt x="6314246" y="182047"/>
                </a:lnTo>
                <a:lnTo>
                  <a:pt x="6312696" y="174749"/>
                </a:lnTo>
                <a:lnTo>
                  <a:pt x="6357304" y="172153"/>
                </a:lnTo>
                <a:lnTo>
                  <a:pt x="6378092" y="178172"/>
                </a:lnTo>
                <a:lnTo>
                  <a:pt x="6403462" y="164027"/>
                </a:lnTo>
                <a:lnTo>
                  <a:pt x="6436514" y="164854"/>
                </a:lnTo>
                <a:lnTo>
                  <a:pt x="6429607" y="153267"/>
                </a:lnTo>
                <a:lnTo>
                  <a:pt x="6434223" y="142545"/>
                </a:lnTo>
                <a:close/>
                <a:moveTo>
                  <a:pt x="2966038" y="128819"/>
                </a:moveTo>
                <a:lnTo>
                  <a:pt x="3000640" y="129233"/>
                </a:lnTo>
                <a:lnTo>
                  <a:pt x="3007951" y="133973"/>
                </a:lnTo>
                <a:lnTo>
                  <a:pt x="3002931" y="136983"/>
                </a:lnTo>
                <a:lnTo>
                  <a:pt x="2993699" y="137396"/>
                </a:lnTo>
                <a:lnTo>
                  <a:pt x="2962939" y="135666"/>
                </a:lnTo>
                <a:close/>
                <a:moveTo>
                  <a:pt x="2718032" y="120655"/>
                </a:moveTo>
                <a:lnTo>
                  <a:pt x="2737640" y="124944"/>
                </a:lnTo>
                <a:lnTo>
                  <a:pt x="2722243" y="132694"/>
                </a:lnTo>
                <a:lnTo>
                  <a:pt x="2681105" y="139541"/>
                </a:lnTo>
                <a:lnTo>
                  <a:pt x="2665337" y="131377"/>
                </a:lnTo>
                <a:lnTo>
                  <a:pt x="2689562" y="123213"/>
                </a:lnTo>
                <a:close/>
                <a:moveTo>
                  <a:pt x="5038095" y="113765"/>
                </a:moveTo>
                <a:lnTo>
                  <a:pt x="5047327" y="122794"/>
                </a:lnTo>
                <a:lnTo>
                  <a:pt x="5074247" y="128362"/>
                </a:lnTo>
                <a:lnTo>
                  <a:pt x="5037320" y="139122"/>
                </a:lnTo>
                <a:lnTo>
                  <a:pt x="5005414" y="133103"/>
                </a:lnTo>
                <a:lnTo>
                  <a:pt x="5015791" y="126669"/>
                </a:lnTo>
                <a:lnTo>
                  <a:pt x="5003494" y="118505"/>
                </a:lnTo>
                <a:close/>
                <a:moveTo>
                  <a:pt x="2736090" y="103913"/>
                </a:moveTo>
                <a:lnTo>
                  <a:pt x="2744177" y="105192"/>
                </a:lnTo>
                <a:lnTo>
                  <a:pt x="2759944" y="109933"/>
                </a:lnTo>
                <a:lnTo>
                  <a:pt x="2733025" y="114635"/>
                </a:lnTo>
                <a:lnTo>
                  <a:pt x="2704184" y="114635"/>
                </a:lnTo>
                <a:lnTo>
                  <a:pt x="2708800" y="111212"/>
                </a:lnTo>
                <a:close/>
                <a:moveTo>
                  <a:pt x="2956807" y="103462"/>
                </a:moveTo>
                <a:lnTo>
                  <a:pt x="2977931" y="103913"/>
                </a:lnTo>
                <a:lnTo>
                  <a:pt x="2986018" y="105644"/>
                </a:lnTo>
                <a:lnTo>
                  <a:pt x="2997170" y="114222"/>
                </a:lnTo>
                <a:lnTo>
                  <a:pt x="2982952" y="123213"/>
                </a:lnTo>
                <a:lnTo>
                  <a:pt x="2951045" y="128819"/>
                </a:lnTo>
                <a:lnTo>
                  <a:pt x="2943330" y="122799"/>
                </a:lnTo>
                <a:lnTo>
                  <a:pt x="2946800" y="113356"/>
                </a:lnTo>
                <a:close/>
                <a:moveTo>
                  <a:pt x="2852597" y="92740"/>
                </a:moveTo>
                <a:lnTo>
                  <a:pt x="2881808" y="96163"/>
                </a:lnTo>
                <a:lnTo>
                  <a:pt x="2917589" y="105192"/>
                </a:lnTo>
                <a:lnTo>
                  <a:pt x="2916814" y="116780"/>
                </a:lnTo>
                <a:lnTo>
                  <a:pt x="2911828" y="127088"/>
                </a:lnTo>
                <a:lnTo>
                  <a:pt x="2886828" y="124530"/>
                </a:lnTo>
                <a:lnTo>
                  <a:pt x="2867590" y="116366"/>
                </a:lnTo>
                <a:lnTo>
                  <a:pt x="2830293" y="115501"/>
                </a:lnTo>
                <a:lnTo>
                  <a:pt x="2856068" y="107788"/>
                </a:lnTo>
                <a:lnTo>
                  <a:pt x="2842591" y="101769"/>
                </a:lnTo>
                <a:close/>
                <a:moveTo>
                  <a:pt x="6376138" y="91868"/>
                </a:moveTo>
                <a:lnTo>
                  <a:pt x="6390390" y="93185"/>
                </a:lnTo>
                <a:lnTo>
                  <a:pt x="6450732" y="107331"/>
                </a:lnTo>
                <a:lnTo>
                  <a:pt x="6457673" y="116774"/>
                </a:lnTo>
                <a:lnTo>
                  <a:pt x="6371152" y="126668"/>
                </a:lnTo>
                <a:lnTo>
                  <a:pt x="6365390" y="94464"/>
                </a:lnTo>
                <a:close/>
                <a:moveTo>
                  <a:pt x="4928899" y="75128"/>
                </a:moveTo>
                <a:lnTo>
                  <a:pt x="4951979" y="83743"/>
                </a:lnTo>
                <a:lnTo>
                  <a:pt x="5011950" y="101312"/>
                </a:lnTo>
                <a:lnTo>
                  <a:pt x="4971183" y="111207"/>
                </a:lnTo>
                <a:lnTo>
                  <a:pt x="4965422" y="129228"/>
                </a:lnTo>
                <a:lnTo>
                  <a:pt x="4951204" y="133968"/>
                </a:lnTo>
                <a:lnTo>
                  <a:pt x="4946588" y="154998"/>
                </a:lnTo>
                <a:lnTo>
                  <a:pt x="4925429" y="156278"/>
                </a:lnTo>
                <a:lnTo>
                  <a:pt x="4885066" y="140401"/>
                </a:lnTo>
                <a:lnTo>
                  <a:pt x="4899689" y="131372"/>
                </a:lnTo>
                <a:lnTo>
                  <a:pt x="4872364" y="124073"/>
                </a:lnTo>
                <a:lnTo>
                  <a:pt x="4835842" y="103457"/>
                </a:lnTo>
                <a:lnTo>
                  <a:pt x="4820479" y="84571"/>
                </a:lnTo>
                <a:lnTo>
                  <a:pt x="4865087" y="75993"/>
                </a:lnTo>
                <a:lnTo>
                  <a:pt x="4875464" y="84157"/>
                </a:lnTo>
                <a:lnTo>
                  <a:pt x="4899689" y="84157"/>
                </a:lnTo>
                <a:lnTo>
                  <a:pt x="4904304" y="75993"/>
                </a:lnTo>
                <a:close/>
                <a:moveTo>
                  <a:pt x="5024652" y="61847"/>
                </a:moveTo>
                <a:lnTo>
                  <a:pt x="5068485" y="66964"/>
                </a:lnTo>
                <a:lnTo>
                  <a:pt x="5103458" y="75128"/>
                </a:lnTo>
                <a:lnTo>
                  <a:pt x="5082703" y="88032"/>
                </a:lnTo>
                <a:lnTo>
                  <a:pt x="5034254" y="90590"/>
                </a:lnTo>
                <a:lnTo>
                  <a:pt x="4983110" y="86715"/>
                </a:lnTo>
                <a:lnTo>
                  <a:pt x="4978898" y="79868"/>
                </a:lnTo>
                <a:lnTo>
                  <a:pt x="4954270" y="79868"/>
                </a:lnTo>
                <a:lnTo>
                  <a:pt x="4933886" y="69146"/>
                </a:lnTo>
                <a:lnTo>
                  <a:pt x="4983885" y="62675"/>
                </a:lnTo>
                <a:lnTo>
                  <a:pt x="5009255" y="68280"/>
                </a:lnTo>
                <a:close/>
                <a:moveTo>
                  <a:pt x="5471037" y="55826"/>
                </a:moveTo>
                <a:lnTo>
                  <a:pt x="5498327" y="60529"/>
                </a:lnTo>
                <a:lnTo>
                  <a:pt x="5494116" y="63990"/>
                </a:lnTo>
                <a:lnTo>
                  <a:pt x="5474103" y="66963"/>
                </a:lnTo>
                <a:lnTo>
                  <a:pt x="5459885" y="68693"/>
                </a:lnTo>
                <a:lnTo>
                  <a:pt x="5459514" y="72117"/>
                </a:lnTo>
                <a:lnTo>
                  <a:pt x="5442196" y="75992"/>
                </a:lnTo>
                <a:lnTo>
                  <a:pt x="5421071" y="70838"/>
                </a:lnTo>
                <a:lnTo>
                  <a:pt x="5426428" y="63539"/>
                </a:lnTo>
                <a:lnTo>
                  <a:pt x="5389536" y="63125"/>
                </a:lnTo>
                <a:lnTo>
                  <a:pt x="5419151" y="58836"/>
                </a:lnTo>
                <a:lnTo>
                  <a:pt x="5444117" y="58385"/>
                </a:lnTo>
                <a:lnTo>
                  <a:pt x="5451428" y="64818"/>
                </a:lnTo>
                <a:lnTo>
                  <a:pt x="5457594" y="59664"/>
                </a:lnTo>
                <a:close/>
                <a:moveTo>
                  <a:pt x="3125199" y="48083"/>
                </a:moveTo>
                <a:lnTo>
                  <a:pt x="3132914" y="60122"/>
                </a:lnTo>
                <a:lnTo>
                  <a:pt x="3155185" y="64824"/>
                </a:lnTo>
                <a:lnTo>
                  <a:pt x="3177893" y="69151"/>
                </a:lnTo>
                <a:lnTo>
                  <a:pt x="3175198" y="84162"/>
                </a:lnTo>
                <a:lnTo>
                  <a:pt x="3187495" y="92326"/>
                </a:lnTo>
                <a:lnTo>
                  <a:pt x="3156735" y="99173"/>
                </a:lnTo>
                <a:lnTo>
                  <a:pt x="3106365" y="117645"/>
                </a:lnTo>
                <a:lnTo>
                  <a:pt x="3073684" y="119790"/>
                </a:lnTo>
                <a:lnTo>
                  <a:pt x="3041373" y="116366"/>
                </a:lnTo>
                <a:lnTo>
                  <a:pt x="3033692" y="106058"/>
                </a:lnTo>
                <a:lnTo>
                  <a:pt x="3043698" y="97480"/>
                </a:lnTo>
                <a:lnTo>
                  <a:pt x="3064452" y="91047"/>
                </a:lnTo>
                <a:lnTo>
                  <a:pt x="3033321" y="91047"/>
                </a:lnTo>
                <a:lnTo>
                  <a:pt x="3023719" y="83297"/>
                </a:lnTo>
                <a:lnTo>
                  <a:pt x="3025235" y="72988"/>
                </a:lnTo>
                <a:lnTo>
                  <a:pt x="3048685" y="62680"/>
                </a:lnTo>
                <a:lnTo>
                  <a:pt x="3068293" y="55833"/>
                </a:lnTo>
                <a:lnTo>
                  <a:pt x="3087161" y="54102"/>
                </a:lnTo>
                <a:lnTo>
                  <a:pt x="3085611" y="49399"/>
                </a:lnTo>
                <a:close/>
                <a:moveTo>
                  <a:pt x="6220818" y="48076"/>
                </a:moveTo>
                <a:lnTo>
                  <a:pt x="6266201" y="59664"/>
                </a:lnTo>
                <a:lnTo>
                  <a:pt x="6331564" y="81560"/>
                </a:lnTo>
                <a:lnTo>
                  <a:pt x="6353093" y="103042"/>
                </a:lnTo>
                <a:lnTo>
                  <a:pt x="6318862" y="106051"/>
                </a:lnTo>
                <a:lnTo>
                  <a:pt x="6263506" y="99167"/>
                </a:lnTo>
                <a:lnTo>
                  <a:pt x="6225030" y="90175"/>
                </a:lnTo>
                <a:lnTo>
                  <a:pt x="6193528" y="72982"/>
                </a:lnTo>
                <a:lnTo>
                  <a:pt x="6165462" y="68693"/>
                </a:lnTo>
                <a:lnTo>
                  <a:pt x="6190832" y="53231"/>
                </a:lnTo>
                <a:close/>
                <a:moveTo>
                  <a:pt x="3485501" y="7301"/>
                </a:moveTo>
                <a:lnTo>
                  <a:pt x="3518553" y="9031"/>
                </a:lnTo>
                <a:lnTo>
                  <a:pt x="3552379" y="10311"/>
                </a:lnTo>
                <a:lnTo>
                  <a:pt x="3593147" y="11590"/>
                </a:lnTo>
                <a:lnTo>
                  <a:pt x="3625457" y="13734"/>
                </a:lnTo>
                <a:lnTo>
                  <a:pt x="3650423" y="19340"/>
                </a:lnTo>
                <a:lnTo>
                  <a:pt x="3645066" y="25322"/>
                </a:lnTo>
                <a:lnTo>
                  <a:pt x="3598537" y="33937"/>
                </a:lnTo>
                <a:lnTo>
                  <a:pt x="3555479" y="38226"/>
                </a:lnTo>
                <a:lnTo>
                  <a:pt x="3536612" y="42929"/>
                </a:lnTo>
                <a:lnTo>
                  <a:pt x="3571988" y="42929"/>
                </a:lnTo>
                <a:lnTo>
                  <a:pt x="3522798" y="56247"/>
                </a:lnTo>
                <a:lnTo>
                  <a:pt x="3490117" y="62266"/>
                </a:lnTo>
                <a:lnTo>
                  <a:pt x="3445104" y="81152"/>
                </a:lnTo>
                <a:lnTo>
                  <a:pt x="3407437" y="85441"/>
                </a:lnTo>
                <a:lnTo>
                  <a:pt x="3392039" y="90181"/>
                </a:lnTo>
                <a:lnTo>
                  <a:pt x="3338604" y="92326"/>
                </a:lnTo>
                <a:lnTo>
                  <a:pt x="3359358" y="95335"/>
                </a:lnTo>
                <a:lnTo>
                  <a:pt x="3343220" y="99624"/>
                </a:lnTo>
                <a:lnTo>
                  <a:pt x="3347061" y="111626"/>
                </a:lnTo>
                <a:lnTo>
                  <a:pt x="3323240" y="120241"/>
                </a:lnTo>
                <a:lnTo>
                  <a:pt x="3290559" y="127088"/>
                </a:lnTo>
                <a:lnTo>
                  <a:pt x="3273242" y="137396"/>
                </a:lnTo>
                <a:lnTo>
                  <a:pt x="3242110" y="144695"/>
                </a:lnTo>
                <a:lnTo>
                  <a:pt x="3239415" y="150715"/>
                </a:lnTo>
                <a:lnTo>
                  <a:pt x="3270176" y="149849"/>
                </a:lnTo>
                <a:lnTo>
                  <a:pt x="3265560" y="155417"/>
                </a:lnTo>
                <a:lnTo>
                  <a:pt x="3204813" y="171745"/>
                </a:lnTo>
                <a:lnTo>
                  <a:pt x="3164416" y="164033"/>
                </a:lnTo>
                <a:lnTo>
                  <a:pt x="3108286" y="168322"/>
                </a:lnTo>
                <a:lnTo>
                  <a:pt x="3084836" y="165312"/>
                </a:lnTo>
                <a:lnTo>
                  <a:pt x="3052525" y="163581"/>
                </a:lnTo>
                <a:lnTo>
                  <a:pt x="3062161" y="151128"/>
                </a:lnTo>
                <a:lnTo>
                  <a:pt x="3100604" y="145560"/>
                </a:lnTo>
                <a:lnTo>
                  <a:pt x="3110206" y="127088"/>
                </a:lnTo>
                <a:lnTo>
                  <a:pt x="3122133" y="125395"/>
                </a:lnTo>
                <a:lnTo>
                  <a:pt x="3158285" y="136117"/>
                </a:lnTo>
                <a:lnTo>
                  <a:pt x="3150198" y="120241"/>
                </a:lnTo>
                <a:lnTo>
                  <a:pt x="3127119" y="115501"/>
                </a:lnTo>
                <a:lnTo>
                  <a:pt x="3150603" y="106058"/>
                </a:lnTo>
                <a:lnTo>
                  <a:pt x="3186721" y="100490"/>
                </a:lnTo>
                <a:lnTo>
                  <a:pt x="3200197" y="91874"/>
                </a:lnTo>
                <a:lnTo>
                  <a:pt x="3185575" y="82431"/>
                </a:lnTo>
                <a:lnTo>
                  <a:pt x="3190966" y="70844"/>
                </a:lnTo>
                <a:lnTo>
                  <a:pt x="3235574" y="71709"/>
                </a:lnTo>
                <a:lnTo>
                  <a:pt x="3246322" y="73854"/>
                </a:lnTo>
                <a:lnTo>
                  <a:pt x="3280923" y="66141"/>
                </a:lnTo>
                <a:lnTo>
                  <a:pt x="3246322" y="63131"/>
                </a:lnTo>
                <a:lnTo>
                  <a:pt x="3186721" y="64824"/>
                </a:lnTo>
                <a:lnTo>
                  <a:pt x="3165596" y="56698"/>
                </a:lnTo>
                <a:lnTo>
                  <a:pt x="3161721" y="48083"/>
                </a:lnTo>
                <a:lnTo>
                  <a:pt x="3149828" y="41649"/>
                </a:lnTo>
                <a:lnTo>
                  <a:pt x="3154814" y="34802"/>
                </a:lnTo>
                <a:lnTo>
                  <a:pt x="3183655" y="30476"/>
                </a:lnTo>
                <a:lnTo>
                  <a:pt x="3203634" y="30062"/>
                </a:lnTo>
                <a:lnTo>
                  <a:pt x="3239010" y="26638"/>
                </a:lnTo>
                <a:lnTo>
                  <a:pt x="3271321" y="19340"/>
                </a:lnTo>
                <a:lnTo>
                  <a:pt x="3290155" y="20205"/>
                </a:lnTo>
                <a:lnTo>
                  <a:pt x="3300936" y="25773"/>
                </a:lnTo>
                <a:lnTo>
                  <a:pt x="3325161" y="15051"/>
                </a:lnTo>
                <a:lnTo>
                  <a:pt x="3349756" y="11590"/>
                </a:lnTo>
                <a:lnTo>
                  <a:pt x="3380517" y="9445"/>
                </a:lnTo>
                <a:lnTo>
                  <a:pt x="3429741" y="8580"/>
                </a:lnTo>
                <a:lnTo>
                  <a:pt x="3436648" y="10724"/>
                </a:lnTo>
                <a:close/>
                <a:moveTo>
                  <a:pt x="4089935" y="0"/>
                </a:moveTo>
                <a:lnTo>
                  <a:pt x="4214898" y="2144"/>
                </a:lnTo>
                <a:lnTo>
                  <a:pt x="4309472" y="17607"/>
                </a:lnTo>
                <a:lnTo>
                  <a:pt x="4277565" y="24905"/>
                </a:lnTo>
                <a:lnTo>
                  <a:pt x="4215640" y="26184"/>
                </a:lnTo>
                <a:lnTo>
                  <a:pt x="4127602" y="28329"/>
                </a:lnTo>
                <a:lnTo>
                  <a:pt x="4134509" y="32204"/>
                </a:lnTo>
                <a:lnTo>
                  <a:pt x="4192594" y="29194"/>
                </a:lnTo>
                <a:lnTo>
                  <a:pt x="4239089" y="36944"/>
                </a:lnTo>
                <a:lnTo>
                  <a:pt x="4272950" y="30473"/>
                </a:lnTo>
                <a:lnTo>
                  <a:pt x="4284102" y="37772"/>
                </a:lnTo>
                <a:lnTo>
                  <a:pt x="4262168" y="50225"/>
                </a:lnTo>
                <a:lnTo>
                  <a:pt x="4306406" y="42098"/>
                </a:lnTo>
                <a:lnTo>
                  <a:pt x="4387907" y="34348"/>
                </a:lnTo>
                <a:lnTo>
                  <a:pt x="4435985" y="38637"/>
                </a:lnTo>
                <a:lnTo>
                  <a:pt x="4443667" y="47666"/>
                </a:lnTo>
                <a:lnTo>
                  <a:pt x="4373284" y="63129"/>
                </a:lnTo>
                <a:lnTo>
                  <a:pt x="4362907" y="68697"/>
                </a:lnTo>
                <a:lnTo>
                  <a:pt x="4308326" y="72121"/>
                </a:lnTo>
                <a:lnTo>
                  <a:pt x="4346769" y="73437"/>
                </a:lnTo>
                <a:lnTo>
                  <a:pt x="4323319" y="90593"/>
                </a:lnTo>
                <a:lnTo>
                  <a:pt x="4306001" y="106055"/>
                </a:lnTo>
                <a:lnTo>
                  <a:pt x="4300611" y="133519"/>
                </a:lnTo>
                <a:lnTo>
                  <a:pt x="4317928" y="150712"/>
                </a:lnTo>
                <a:lnTo>
                  <a:pt x="4290234" y="151126"/>
                </a:lnTo>
                <a:lnTo>
                  <a:pt x="4259473" y="159704"/>
                </a:lnTo>
                <a:lnTo>
                  <a:pt x="4289088" y="173022"/>
                </a:lnTo>
                <a:lnTo>
                  <a:pt x="4288717" y="195783"/>
                </a:lnTo>
                <a:lnTo>
                  <a:pt x="4269109" y="198379"/>
                </a:lnTo>
                <a:lnTo>
                  <a:pt x="4288313" y="221558"/>
                </a:lnTo>
                <a:lnTo>
                  <a:pt x="4246805" y="223251"/>
                </a:lnTo>
                <a:lnTo>
                  <a:pt x="4266009" y="234425"/>
                </a:lnTo>
                <a:lnTo>
                  <a:pt x="4257957" y="243868"/>
                </a:lnTo>
                <a:lnTo>
                  <a:pt x="4231037" y="248157"/>
                </a:lnTo>
                <a:lnTo>
                  <a:pt x="4205262" y="248157"/>
                </a:lnTo>
                <a:lnTo>
                  <a:pt x="4224871" y="266630"/>
                </a:lnTo>
                <a:lnTo>
                  <a:pt x="4222580" y="279083"/>
                </a:lnTo>
                <a:lnTo>
                  <a:pt x="4187978" y="267495"/>
                </a:lnTo>
                <a:lnTo>
                  <a:pt x="4176422" y="275208"/>
                </a:lnTo>
                <a:lnTo>
                  <a:pt x="4200276" y="282093"/>
                </a:lnTo>
                <a:lnTo>
                  <a:pt x="4221805" y="298835"/>
                </a:lnTo>
                <a:lnTo>
                  <a:pt x="4224871" y="322011"/>
                </a:lnTo>
                <a:lnTo>
                  <a:pt x="4189899" y="327165"/>
                </a:lnTo>
                <a:lnTo>
                  <a:pt x="4176826" y="316029"/>
                </a:lnTo>
                <a:lnTo>
                  <a:pt x="4156443" y="299701"/>
                </a:lnTo>
                <a:lnTo>
                  <a:pt x="4159138" y="319001"/>
                </a:lnTo>
                <a:lnTo>
                  <a:pt x="4133364" y="334050"/>
                </a:lnTo>
                <a:lnTo>
                  <a:pt x="4184508" y="335329"/>
                </a:lnTo>
                <a:lnTo>
                  <a:pt x="4211024" y="337060"/>
                </a:lnTo>
                <a:lnTo>
                  <a:pt x="4153747" y="361514"/>
                </a:lnTo>
                <a:lnTo>
                  <a:pt x="4095696" y="384688"/>
                </a:lnTo>
                <a:lnTo>
                  <a:pt x="4035320" y="394170"/>
                </a:lnTo>
                <a:lnTo>
                  <a:pt x="4013420" y="394998"/>
                </a:lnTo>
                <a:lnTo>
                  <a:pt x="3990341" y="406171"/>
                </a:lnTo>
                <a:lnTo>
                  <a:pt x="3954561" y="436646"/>
                </a:lnTo>
                <a:lnTo>
                  <a:pt x="3905741" y="457712"/>
                </a:lnTo>
                <a:lnTo>
                  <a:pt x="3891119" y="458540"/>
                </a:lnTo>
                <a:lnTo>
                  <a:pt x="3861908" y="466290"/>
                </a:lnTo>
                <a:lnTo>
                  <a:pt x="3830776" y="473135"/>
                </a:lnTo>
                <a:lnTo>
                  <a:pt x="3808068" y="492058"/>
                </a:lnTo>
                <a:lnTo>
                  <a:pt x="3801532" y="513089"/>
                </a:lnTo>
                <a:lnTo>
                  <a:pt x="3785393" y="532839"/>
                </a:lnTo>
                <a:lnTo>
                  <a:pt x="3744255" y="557294"/>
                </a:lnTo>
                <a:lnTo>
                  <a:pt x="3745805" y="580919"/>
                </a:lnTo>
                <a:lnTo>
                  <a:pt x="3728858" y="606691"/>
                </a:lnTo>
                <a:lnTo>
                  <a:pt x="3709249" y="637578"/>
                </a:lnTo>
                <a:lnTo>
                  <a:pt x="3677747" y="638857"/>
                </a:lnTo>
                <a:lnTo>
                  <a:pt x="3653893" y="613989"/>
                </a:lnTo>
                <a:lnTo>
                  <a:pt x="3611206" y="613989"/>
                </a:lnTo>
                <a:lnTo>
                  <a:pt x="3596213" y="596796"/>
                </a:lnTo>
                <a:lnTo>
                  <a:pt x="3592372" y="566737"/>
                </a:lnTo>
                <a:lnTo>
                  <a:pt x="3569293" y="528550"/>
                </a:lnTo>
                <a:lnTo>
                  <a:pt x="3565856" y="508800"/>
                </a:lnTo>
                <a:lnTo>
                  <a:pt x="3573168" y="481750"/>
                </a:lnTo>
                <a:lnTo>
                  <a:pt x="3555479" y="453838"/>
                </a:lnTo>
                <a:lnTo>
                  <a:pt x="3571618" y="432357"/>
                </a:lnTo>
                <a:lnTo>
                  <a:pt x="3562016" y="421634"/>
                </a:lnTo>
                <a:lnTo>
                  <a:pt x="3595842" y="387698"/>
                </a:lnTo>
                <a:lnTo>
                  <a:pt x="3629669" y="376976"/>
                </a:lnTo>
                <a:lnTo>
                  <a:pt x="3642371" y="364974"/>
                </a:lnTo>
                <a:lnTo>
                  <a:pt x="3655814" y="342214"/>
                </a:lnTo>
                <a:lnTo>
                  <a:pt x="3629298" y="352522"/>
                </a:lnTo>
                <a:lnTo>
                  <a:pt x="3617001" y="356810"/>
                </a:lnTo>
                <a:lnTo>
                  <a:pt x="3597763" y="361101"/>
                </a:lnTo>
                <a:lnTo>
                  <a:pt x="3577379" y="351657"/>
                </a:lnTo>
                <a:lnTo>
                  <a:pt x="3584690" y="332319"/>
                </a:lnTo>
                <a:lnTo>
                  <a:pt x="3598908" y="317308"/>
                </a:lnTo>
                <a:lnTo>
                  <a:pt x="3617371" y="317308"/>
                </a:lnTo>
                <a:lnTo>
                  <a:pt x="3653119" y="324606"/>
                </a:lnTo>
                <a:lnTo>
                  <a:pt x="3627749" y="306548"/>
                </a:lnTo>
                <a:lnTo>
                  <a:pt x="3615451" y="296691"/>
                </a:lnTo>
                <a:lnTo>
                  <a:pt x="3594292" y="300979"/>
                </a:lnTo>
                <a:lnTo>
                  <a:pt x="3581624" y="294095"/>
                </a:lnTo>
                <a:lnTo>
                  <a:pt x="3615451" y="268361"/>
                </a:lnTo>
                <a:lnTo>
                  <a:pt x="3608510" y="258053"/>
                </a:lnTo>
                <a:lnTo>
                  <a:pt x="3603928" y="238714"/>
                </a:lnTo>
                <a:lnTo>
                  <a:pt x="3596988" y="210384"/>
                </a:lnTo>
                <a:lnTo>
                  <a:pt x="3579704" y="200072"/>
                </a:lnTo>
                <a:lnTo>
                  <a:pt x="3586611" y="188936"/>
                </a:lnTo>
                <a:lnTo>
                  <a:pt x="3548168" y="173022"/>
                </a:lnTo>
                <a:lnTo>
                  <a:pt x="3511646" y="171743"/>
                </a:lnTo>
                <a:lnTo>
                  <a:pt x="3462793" y="172608"/>
                </a:lnTo>
                <a:lnTo>
                  <a:pt x="3417814" y="174301"/>
                </a:lnTo>
                <a:lnTo>
                  <a:pt x="3403192" y="166175"/>
                </a:lnTo>
                <a:lnTo>
                  <a:pt x="3385133" y="149433"/>
                </a:lnTo>
                <a:lnTo>
                  <a:pt x="3437423" y="141683"/>
                </a:lnTo>
                <a:lnTo>
                  <a:pt x="3473574" y="140404"/>
                </a:lnTo>
                <a:lnTo>
                  <a:pt x="3403967" y="133971"/>
                </a:lnTo>
                <a:lnTo>
                  <a:pt x="3373206" y="123211"/>
                </a:lnTo>
                <a:lnTo>
                  <a:pt x="3383583" y="114219"/>
                </a:lnTo>
                <a:lnTo>
                  <a:pt x="3458177" y="102180"/>
                </a:lnTo>
                <a:lnTo>
                  <a:pt x="3529705" y="90593"/>
                </a:lnTo>
                <a:lnTo>
                  <a:pt x="3543148" y="82015"/>
                </a:lnTo>
                <a:lnTo>
                  <a:pt x="3504335" y="73851"/>
                </a:lnTo>
                <a:lnTo>
                  <a:pt x="3526639" y="64822"/>
                </a:lnTo>
                <a:lnTo>
                  <a:pt x="3596617" y="49397"/>
                </a:lnTo>
                <a:lnTo>
                  <a:pt x="3621987" y="46387"/>
                </a:lnTo>
                <a:lnTo>
                  <a:pt x="3623133" y="36944"/>
                </a:lnTo>
                <a:lnTo>
                  <a:pt x="3665820" y="31339"/>
                </a:lnTo>
                <a:lnTo>
                  <a:pt x="3718110" y="28329"/>
                </a:lnTo>
                <a:lnTo>
                  <a:pt x="3768109" y="28329"/>
                </a:lnTo>
                <a:lnTo>
                  <a:pt x="3781182" y="34800"/>
                </a:lnTo>
                <a:lnTo>
                  <a:pt x="3832292" y="23626"/>
                </a:lnTo>
                <a:lnTo>
                  <a:pt x="3865749" y="30925"/>
                </a:lnTo>
                <a:lnTo>
                  <a:pt x="3887278" y="32618"/>
                </a:lnTo>
                <a:lnTo>
                  <a:pt x="3917264" y="39502"/>
                </a:lnTo>
                <a:lnTo>
                  <a:pt x="3884987" y="28329"/>
                </a:lnTo>
                <a:lnTo>
                  <a:pt x="3892668" y="19337"/>
                </a:lnTo>
                <a:lnTo>
                  <a:pt x="3953819" y="7750"/>
                </a:lnTo>
                <a:lnTo>
                  <a:pt x="4009175" y="8577"/>
                </a:lnTo>
                <a:lnTo>
                  <a:pt x="4033029" y="1279"/>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 name="Google Shape;38;p8"/>
          <p:cNvSpPr/>
          <p:nvPr/>
        </p:nvSpPr>
        <p:spPr>
          <a:xfrm>
            <a:off x="0" y="0"/>
            <a:ext cx="12192000" cy="6858000"/>
          </a:xfrm>
          <a:custGeom>
            <a:avLst/>
            <a:gdLst/>
            <a:ahLst/>
            <a:cxnLst/>
            <a:rect l="l" t="t" r="r" b="b"/>
            <a:pathLst>
              <a:path w="12192000" h="6858000" extrusionOk="0">
                <a:moveTo>
                  <a:pt x="0" y="0"/>
                </a:moveTo>
                <a:lnTo>
                  <a:pt x="4437445" y="0"/>
                </a:lnTo>
                <a:cubicBezTo>
                  <a:pt x="4437445" y="994113"/>
                  <a:pt x="5243332" y="1800000"/>
                  <a:pt x="6237445" y="1800000"/>
                </a:cubicBezTo>
                <a:cubicBezTo>
                  <a:pt x="7231558" y="1800000"/>
                  <a:pt x="8037445" y="994113"/>
                  <a:pt x="8037445" y="0"/>
                </a:cubicBezTo>
                <a:lnTo>
                  <a:pt x="12192000" y="0"/>
                </a:lnTo>
                <a:lnTo>
                  <a:pt x="12192000" y="6858000"/>
                </a:lnTo>
                <a:lnTo>
                  <a:pt x="0" y="6858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Diapositiva de título">
  <p:cSld name="6_Diapositiva de título">
    <p:spTree>
      <p:nvGrpSpPr>
        <p:cNvPr id="1" name="Shape 40"/>
        <p:cNvGrpSpPr/>
        <p:nvPr/>
      </p:nvGrpSpPr>
      <p:grpSpPr>
        <a:xfrm>
          <a:off x="0" y="0"/>
          <a:ext cx="0" cy="0"/>
          <a:chOff x="0" y="0"/>
          <a:chExt cx="0" cy="0"/>
        </a:xfrm>
      </p:grpSpPr>
      <p:sp>
        <p:nvSpPr>
          <p:cNvPr id="41" name="Google Shape;41;p9"/>
          <p:cNvSpPr/>
          <p:nvPr/>
        </p:nvSpPr>
        <p:spPr>
          <a:xfrm>
            <a:off x="9901084" y="212007"/>
            <a:ext cx="2290916" cy="1102224"/>
          </a:xfrm>
          <a:custGeom>
            <a:avLst/>
            <a:gdLst/>
            <a:ahLst/>
            <a:cxnLst/>
            <a:rect l="l" t="t" r="r" b="b"/>
            <a:pathLst>
              <a:path w="9450227" h="4546769" extrusionOk="0">
                <a:moveTo>
                  <a:pt x="3048315" y="4446732"/>
                </a:moveTo>
                <a:lnTo>
                  <a:pt x="3066003" y="4450607"/>
                </a:lnTo>
                <a:lnTo>
                  <a:pt x="3066004" y="4450609"/>
                </a:lnTo>
                <a:lnTo>
                  <a:pt x="3080625" y="4465618"/>
                </a:lnTo>
                <a:lnTo>
                  <a:pt x="3100975" y="4490524"/>
                </a:lnTo>
                <a:lnTo>
                  <a:pt x="3138272" y="4509861"/>
                </a:lnTo>
                <a:lnTo>
                  <a:pt x="3173278" y="4517574"/>
                </a:lnTo>
                <a:lnTo>
                  <a:pt x="3169033" y="4533902"/>
                </a:lnTo>
                <a:lnTo>
                  <a:pt x="3148278" y="4535595"/>
                </a:lnTo>
                <a:lnTo>
                  <a:pt x="3132511" y="4524007"/>
                </a:lnTo>
                <a:lnTo>
                  <a:pt x="3118292" y="4523142"/>
                </a:lnTo>
                <a:lnTo>
                  <a:pt x="3094439" y="4523142"/>
                </a:lnTo>
                <a:lnTo>
                  <a:pt x="3094439" y="4523142"/>
                </a:lnTo>
                <a:lnTo>
                  <a:pt x="3118293" y="4523142"/>
                </a:lnTo>
                <a:lnTo>
                  <a:pt x="3132141" y="4524007"/>
                </a:lnTo>
                <a:lnTo>
                  <a:pt x="3129816" y="4536912"/>
                </a:lnTo>
                <a:lnTo>
                  <a:pt x="3114452" y="4546769"/>
                </a:lnTo>
                <a:lnTo>
                  <a:pt x="3103300" y="4545903"/>
                </a:lnTo>
                <a:lnTo>
                  <a:pt x="3089082" y="4543345"/>
                </a:lnTo>
                <a:lnTo>
                  <a:pt x="3068294" y="4533902"/>
                </a:lnTo>
                <a:lnTo>
                  <a:pt x="3042924" y="4529162"/>
                </a:lnTo>
                <a:lnTo>
                  <a:pt x="3006773" y="4510689"/>
                </a:lnTo>
                <a:lnTo>
                  <a:pt x="2976416" y="4493534"/>
                </a:lnTo>
                <a:lnTo>
                  <a:pt x="2929888" y="4457041"/>
                </a:lnTo>
                <a:lnTo>
                  <a:pt x="2951417" y="4463925"/>
                </a:lnTo>
                <a:lnTo>
                  <a:pt x="2992959" y="4485370"/>
                </a:lnTo>
                <a:lnTo>
                  <a:pt x="3027561" y="4497409"/>
                </a:lnTo>
                <a:lnTo>
                  <a:pt x="3033322" y="4482360"/>
                </a:lnTo>
                <a:lnTo>
                  <a:pt x="3032547" y="4460464"/>
                </a:lnTo>
                <a:close/>
                <a:moveTo>
                  <a:pt x="3264010" y="4433865"/>
                </a:moveTo>
                <a:lnTo>
                  <a:pt x="3265156" y="4434730"/>
                </a:lnTo>
                <a:lnTo>
                  <a:pt x="3267076" y="4435558"/>
                </a:lnTo>
                <a:lnTo>
                  <a:pt x="3267481" y="4437288"/>
                </a:lnTo>
                <a:lnTo>
                  <a:pt x="3266335" y="4438154"/>
                </a:lnTo>
                <a:lnTo>
                  <a:pt x="3265560" y="4437702"/>
                </a:lnTo>
                <a:lnTo>
                  <a:pt x="3265156" y="4436875"/>
                </a:lnTo>
                <a:lnTo>
                  <a:pt x="3264415" y="4435144"/>
                </a:lnTo>
                <a:close/>
                <a:moveTo>
                  <a:pt x="3292480" y="4429576"/>
                </a:moveTo>
                <a:lnTo>
                  <a:pt x="3293221" y="4429576"/>
                </a:lnTo>
                <a:lnTo>
                  <a:pt x="3293996" y="4430404"/>
                </a:lnTo>
                <a:lnTo>
                  <a:pt x="3294771" y="4433000"/>
                </a:lnTo>
                <a:lnTo>
                  <a:pt x="3292851" y="4432548"/>
                </a:lnTo>
                <a:lnTo>
                  <a:pt x="3291705" y="4430855"/>
                </a:lnTo>
                <a:close/>
                <a:moveTo>
                  <a:pt x="3231733" y="4422691"/>
                </a:moveTo>
                <a:lnTo>
                  <a:pt x="3233654" y="4423105"/>
                </a:lnTo>
                <a:lnTo>
                  <a:pt x="3235170" y="4423105"/>
                </a:lnTo>
                <a:lnTo>
                  <a:pt x="3235574" y="4426566"/>
                </a:lnTo>
                <a:lnTo>
                  <a:pt x="3235170" y="4428259"/>
                </a:lnTo>
                <a:lnTo>
                  <a:pt x="3233250" y="4428259"/>
                </a:lnTo>
                <a:lnTo>
                  <a:pt x="3230554" y="4426115"/>
                </a:lnTo>
                <a:lnTo>
                  <a:pt x="3229409" y="4424422"/>
                </a:lnTo>
                <a:lnTo>
                  <a:pt x="3231329" y="4423970"/>
                </a:lnTo>
                <a:close/>
                <a:moveTo>
                  <a:pt x="3237495" y="4408960"/>
                </a:moveTo>
                <a:lnTo>
                  <a:pt x="3239011" y="4408960"/>
                </a:lnTo>
                <a:lnTo>
                  <a:pt x="3240931" y="4410239"/>
                </a:lnTo>
                <a:lnTo>
                  <a:pt x="3245177" y="4411969"/>
                </a:lnTo>
                <a:lnTo>
                  <a:pt x="3249017" y="4413248"/>
                </a:lnTo>
                <a:lnTo>
                  <a:pt x="3251713" y="4410239"/>
                </a:lnTo>
                <a:lnTo>
                  <a:pt x="3253633" y="4409825"/>
                </a:lnTo>
                <a:lnTo>
                  <a:pt x="3255554" y="4410239"/>
                </a:lnTo>
                <a:lnTo>
                  <a:pt x="3256699" y="4411518"/>
                </a:lnTo>
                <a:lnTo>
                  <a:pt x="3258620" y="4411518"/>
                </a:lnTo>
                <a:lnTo>
                  <a:pt x="3263236" y="4409825"/>
                </a:lnTo>
                <a:lnTo>
                  <a:pt x="3264010" y="4410239"/>
                </a:lnTo>
                <a:lnTo>
                  <a:pt x="3265560" y="4408960"/>
                </a:lnTo>
                <a:lnTo>
                  <a:pt x="3267076" y="4409825"/>
                </a:lnTo>
                <a:lnTo>
                  <a:pt x="3269031" y="4411104"/>
                </a:lnTo>
                <a:lnTo>
                  <a:pt x="3269031" y="4412383"/>
                </a:lnTo>
                <a:lnTo>
                  <a:pt x="3267481" y="4413662"/>
                </a:lnTo>
                <a:lnTo>
                  <a:pt x="3267076" y="4415393"/>
                </a:lnTo>
                <a:lnTo>
                  <a:pt x="3266335" y="4416258"/>
                </a:lnTo>
                <a:lnTo>
                  <a:pt x="3265156" y="4417537"/>
                </a:lnTo>
                <a:lnTo>
                  <a:pt x="3264010" y="4419682"/>
                </a:lnTo>
                <a:lnTo>
                  <a:pt x="3262090" y="4423970"/>
                </a:lnTo>
                <a:lnTo>
                  <a:pt x="3259395" y="4428711"/>
                </a:lnTo>
                <a:lnTo>
                  <a:pt x="3257878" y="4429125"/>
                </a:lnTo>
                <a:lnTo>
                  <a:pt x="3254408" y="4429576"/>
                </a:lnTo>
                <a:lnTo>
                  <a:pt x="3252858" y="4429125"/>
                </a:lnTo>
                <a:lnTo>
                  <a:pt x="3252083" y="4429125"/>
                </a:lnTo>
                <a:lnTo>
                  <a:pt x="3252083" y="4432548"/>
                </a:lnTo>
                <a:lnTo>
                  <a:pt x="3250938" y="4434730"/>
                </a:lnTo>
                <a:lnTo>
                  <a:pt x="3250567" y="4435144"/>
                </a:lnTo>
                <a:lnTo>
                  <a:pt x="3249017" y="4435144"/>
                </a:lnTo>
                <a:lnTo>
                  <a:pt x="3248243" y="4435558"/>
                </a:lnTo>
                <a:lnTo>
                  <a:pt x="3248243" y="4436009"/>
                </a:lnTo>
                <a:lnTo>
                  <a:pt x="3244031" y="4436009"/>
                </a:lnTo>
                <a:lnTo>
                  <a:pt x="3240561" y="4434730"/>
                </a:lnTo>
                <a:lnTo>
                  <a:pt x="3236316" y="4431720"/>
                </a:lnTo>
                <a:lnTo>
                  <a:pt x="3239415" y="4428259"/>
                </a:lnTo>
                <a:lnTo>
                  <a:pt x="3243256" y="4428259"/>
                </a:lnTo>
                <a:lnTo>
                  <a:pt x="3246322" y="4426115"/>
                </a:lnTo>
                <a:lnTo>
                  <a:pt x="3248243" y="4424422"/>
                </a:lnTo>
                <a:lnTo>
                  <a:pt x="3249017" y="4423105"/>
                </a:lnTo>
                <a:lnTo>
                  <a:pt x="3249792" y="4422277"/>
                </a:lnTo>
                <a:lnTo>
                  <a:pt x="3249792" y="4420961"/>
                </a:lnTo>
                <a:lnTo>
                  <a:pt x="3248243" y="4420547"/>
                </a:lnTo>
                <a:lnTo>
                  <a:pt x="3247097" y="4420547"/>
                </a:lnTo>
                <a:lnTo>
                  <a:pt x="3246322" y="4420961"/>
                </a:lnTo>
                <a:lnTo>
                  <a:pt x="3243256" y="4421826"/>
                </a:lnTo>
                <a:lnTo>
                  <a:pt x="3241336" y="4420547"/>
                </a:lnTo>
                <a:lnTo>
                  <a:pt x="3242481" y="4420095"/>
                </a:lnTo>
                <a:lnTo>
                  <a:pt x="3244031" y="4420095"/>
                </a:lnTo>
                <a:lnTo>
                  <a:pt x="3247872" y="4418403"/>
                </a:lnTo>
                <a:lnTo>
                  <a:pt x="3248243" y="4417951"/>
                </a:lnTo>
                <a:lnTo>
                  <a:pt x="3246322" y="4416258"/>
                </a:lnTo>
                <a:lnTo>
                  <a:pt x="3243256" y="4414528"/>
                </a:lnTo>
                <a:lnTo>
                  <a:pt x="3240561" y="4413248"/>
                </a:lnTo>
                <a:lnTo>
                  <a:pt x="3240190" y="4411969"/>
                </a:lnTo>
                <a:lnTo>
                  <a:pt x="3239415" y="4411104"/>
                </a:lnTo>
                <a:close/>
                <a:moveTo>
                  <a:pt x="3275162" y="4405950"/>
                </a:moveTo>
                <a:lnTo>
                  <a:pt x="3277083" y="4405950"/>
                </a:lnTo>
                <a:lnTo>
                  <a:pt x="3280924" y="4407680"/>
                </a:lnTo>
                <a:lnTo>
                  <a:pt x="3285169" y="4407229"/>
                </a:lnTo>
                <a:lnTo>
                  <a:pt x="3287089" y="4407680"/>
                </a:lnTo>
                <a:lnTo>
                  <a:pt x="3289010" y="4409373"/>
                </a:lnTo>
                <a:lnTo>
                  <a:pt x="3288639" y="4411104"/>
                </a:lnTo>
                <a:lnTo>
                  <a:pt x="3287089" y="4410239"/>
                </a:lnTo>
                <a:lnTo>
                  <a:pt x="3286315" y="4411104"/>
                </a:lnTo>
                <a:lnTo>
                  <a:pt x="3287089" y="4413248"/>
                </a:lnTo>
                <a:lnTo>
                  <a:pt x="3288235" y="4413662"/>
                </a:lnTo>
                <a:lnTo>
                  <a:pt x="3293221" y="4415807"/>
                </a:lnTo>
                <a:lnTo>
                  <a:pt x="3294401" y="4416258"/>
                </a:lnTo>
                <a:lnTo>
                  <a:pt x="3293996" y="4415393"/>
                </a:lnTo>
                <a:lnTo>
                  <a:pt x="3292480" y="4413662"/>
                </a:lnTo>
                <a:lnTo>
                  <a:pt x="3292076" y="4411969"/>
                </a:lnTo>
                <a:lnTo>
                  <a:pt x="3292076" y="4411104"/>
                </a:lnTo>
                <a:lnTo>
                  <a:pt x="3293221" y="4410239"/>
                </a:lnTo>
                <a:lnTo>
                  <a:pt x="3298242" y="4409825"/>
                </a:lnTo>
                <a:lnTo>
                  <a:pt x="3299758" y="4410239"/>
                </a:lnTo>
                <a:lnTo>
                  <a:pt x="3303632" y="4414114"/>
                </a:lnTo>
                <a:lnTo>
                  <a:pt x="3300937" y="4414528"/>
                </a:lnTo>
                <a:lnTo>
                  <a:pt x="3300533" y="4416258"/>
                </a:lnTo>
                <a:lnTo>
                  <a:pt x="3302857" y="4416672"/>
                </a:lnTo>
                <a:lnTo>
                  <a:pt x="3304778" y="4417951"/>
                </a:lnTo>
                <a:lnTo>
                  <a:pt x="3304373" y="4419682"/>
                </a:lnTo>
                <a:lnTo>
                  <a:pt x="3304778" y="4420095"/>
                </a:lnTo>
                <a:lnTo>
                  <a:pt x="3300937" y="4421826"/>
                </a:lnTo>
                <a:lnTo>
                  <a:pt x="3298242" y="4422277"/>
                </a:lnTo>
                <a:lnTo>
                  <a:pt x="3297096" y="4423970"/>
                </a:lnTo>
                <a:lnTo>
                  <a:pt x="3294771" y="4425250"/>
                </a:lnTo>
                <a:lnTo>
                  <a:pt x="3287460" y="4427394"/>
                </a:lnTo>
                <a:lnTo>
                  <a:pt x="3289010" y="4429576"/>
                </a:lnTo>
                <a:lnTo>
                  <a:pt x="3289381" y="4430855"/>
                </a:lnTo>
                <a:lnTo>
                  <a:pt x="3290155" y="4433000"/>
                </a:lnTo>
                <a:lnTo>
                  <a:pt x="3277858" y="4430404"/>
                </a:lnTo>
                <a:lnTo>
                  <a:pt x="3276712" y="4430404"/>
                </a:lnTo>
                <a:lnTo>
                  <a:pt x="3280924" y="4435558"/>
                </a:lnTo>
                <a:lnTo>
                  <a:pt x="3279003" y="4436875"/>
                </a:lnTo>
                <a:lnTo>
                  <a:pt x="3277083" y="4435558"/>
                </a:lnTo>
                <a:lnTo>
                  <a:pt x="3275162" y="4436009"/>
                </a:lnTo>
                <a:lnTo>
                  <a:pt x="3275162" y="4439847"/>
                </a:lnTo>
                <a:lnTo>
                  <a:pt x="3271322" y="4437702"/>
                </a:lnTo>
                <a:lnTo>
                  <a:pt x="3267481" y="4433865"/>
                </a:lnTo>
                <a:lnTo>
                  <a:pt x="3266335" y="4432548"/>
                </a:lnTo>
                <a:lnTo>
                  <a:pt x="3267851" y="4428711"/>
                </a:lnTo>
                <a:lnTo>
                  <a:pt x="3267076" y="4427394"/>
                </a:lnTo>
                <a:lnTo>
                  <a:pt x="3271322" y="4422691"/>
                </a:lnTo>
                <a:lnTo>
                  <a:pt x="3272097" y="4420961"/>
                </a:lnTo>
                <a:lnTo>
                  <a:pt x="3273613" y="4420547"/>
                </a:lnTo>
                <a:lnTo>
                  <a:pt x="3275567" y="4420095"/>
                </a:lnTo>
                <a:lnTo>
                  <a:pt x="3275937" y="4419682"/>
                </a:lnTo>
                <a:lnTo>
                  <a:pt x="3275567" y="4418403"/>
                </a:lnTo>
                <a:lnTo>
                  <a:pt x="3274017" y="4416258"/>
                </a:lnTo>
                <a:lnTo>
                  <a:pt x="3273242" y="4413248"/>
                </a:lnTo>
                <a:lnTo>
                  <a:pt x="3277083" y="4408960"/>
                </a:lnTo>
                <a:close/>
                <a:moveTo>
                  <a:pt x="3244031" y="4405950"/>
                </a:moveTo>
                <a:lnTo>
                  <a:pt x="3246322" y="4405950"/>
                </a:lnTo>
                <a:lnTo>
                  <a:pt x="3248647" y="4407229"/>
                </a:lnTo>
                <a:lnTo>
                  <a:pt x="3249017" y="4408094"/>
                </a:lnTo>
                <a:lnTo>
                  <a:pt x="3248647" y="4409825"/>
                </a:lnTo>
                <a:lnTo>
                  <a:pt x="3245952" y="4409825"/>
                </a:lnTo>
                <a:lnTo>
                  <a:pt x="3244806" y="4408960"/>
                </a:lnTo>
                <a:close/>
                <a:moveTo>
                  <a:pt x="2927959" y="4305899"/>
                </a:moveTo>
                <a:lnTo>
                  <a:pt x="2927589" y="4325193"/>
                </a:lnTo>
                <a:lnTo>
                  <a:pt x="2927966" y="4305914"/>
                </a:lnTo>
                <a:close/>
                <a:moveTo>
                  <a:pt x="2919848" y="4285555"/>
                </a:moveTo>
                <a:lnTo>
                  <a:pt x="2919510" y="4288307"/>
                </a:lnTo>
                <a:lnTo>
                  <a:pt x="2919546" y="4288380"/>
                </a:lnTo>
                <a:close/>
                <a:moveTo>
                  <a:pt x="2917566" y="4190431"/>
                </a:moveTo>
                <a:lnTo>
                  <a:pt x="2908729" y="4195983"/>
                </a:lnTo>
                <a:lnTo>
                  <a:pt x="2908882" y="4196330"/>
                </a:lnTo>
                <a:close/>
                <a:moveTo>
                  <a:pt x="8234048" y="4055165"/>
                </a:moveTo>
                <a:lnTo>
                  <a:pt x="8248670" y="4057761"/>
                </a:lnTo>
                <a:lnTo>
                  <a:pt x="8265954" y="4069762"/>
                </a:lnTo>
                <a:lnTo>
                  <a:pt x="8282126" y="4064608"/>
                </a:lnTo>
                <a:lnTo>
                  <a:pt x="8305171" y="4058175"/>
                </a:lnTo>
                <a:lnTo>
                  <a:pt x="8318648" y="4061185"/>
                </a:lnTo>
                <a:lnTo>
                  <a:pt x="8297119" y="4100236"/>
                </a:lnTo>
                <a:lnTo>
                  <a:pt x="8281722" y="4111861"/>
                </a:lnTo>
                <a:lnTo>
                  <a:pt x="8262517" y="4138460"/>
                </a:lnTo>
                <a:lnTo>
                  <a:pt x="8259822" y="4129017"/>
                </a:lnTo>
                <a:lnTo>
                  <a:pt x="8227916" y="4152192"/>
                </a:lnTo>
                <a:lnTo>
                  <a:pt x="8224041" y="4150499"/>
                </a:lnTo>
                <a:lnTo>
                  <a:pt x="8209823" y="4149633"/>
                </a:lnTo>
                <a:lnTo>
                  <a:pt x="8212148" y="4121304"/>
                </a:lnTo>
                <a:lnTo>
                  <a:pt x="8222121" y="4099822"/>
                </a:lnTo>
                <a:lnTo>
                  <a:pt x="8225220" y="4070628"/>
                </a:lnTo>
                <a:close/>
                <a:moveTo>
                  <a:pt x="8935009" y="4048318"/>
                </a:moveTo>
                <a:lnTo>
                  <a:pt x="8930764" y="4062050"/>
                </a:lnTo>
                <a:lnTo>
                  <a:pt x="8926552" y="4076195"/>
                </a:lnTo>
                <a:lnTo>
                  <a:pt x="8953439" y="4062463"/>
                </a:lnTo>
                <a:lnTo>
                  <a:pt x="8951148" y="4076647"/>
                </a:lnTo>
                <a:lnTo>
                  <a:pt x="8941141" y="4090379"/>
                </a:lnTo>
                <a:lnTo>
                  <a:pt x="8920757" y="4106255"/>
                </a:lnTo>
                <a:lnTo>
                  <a:pt x="8887335" y="4130295"/>
                </a:lnTo>
                <a:lnTo>
                  <a:pt x="8865031" y="4143614"/>
                </a:lnTo>
                <a:lnTo>
                  <a:pt x="8862336" y="4159076"/>
                </a:lnTo>
                <a:lnTo>
                  <a:pt x="8843097" y="4159941"/>
                </a:lnTo>
                <a:lnTo>
                  <a:pt x="8813112" y="4171943"/>
                </a:lnTo>
                <a:lnTo>
                  <a:pt x="8790808" y="4194290"/>
                </a:lnTo>
                <a:lnTo>
                  <a:pt x="8751961" y="4227322"/>
                </a:lnTo>
                <a:lnTo>
                  <a:pt x="8721604" y="4242371"/>
                </a:lnTo>
                <a:lnTo>
                  <a:pt x="8702366" y="4252228"/>
                </a:lnTo>
                <a:lnTo>
                  <a:pt x="8680837" y="4251400"/>
                </a:lnTo>
                <a:lnTo>
                  <a:pt x="8673526" y="4240226"/>
                </a:lnTo>
                <a:lnTo>
                  <a:pt x="8648931" y="4238082"/>
                </a:lnTo>
                <a:lnTo>
                  <a:pt x="8654321" y="4225629"/>
                </a:lnTo>
                <a:lnTo>
                  <a:pt x="8685082" y="4201137"/>
                </a:lnTo>
                <a:lnTo>
                  <a:pt x="8739293" y="4168519"/>
                </a:lnTo>
                <a:lnTo>
                  <a:pt x="8760047" y="4162500"/>
                </a:lnTo>
                <a:lnTo>
                  <a:pt x="8786596" y="4149633"/>
                </a:lnTo>
                <a:lnTo>
                  <a:pt x="8820018" y="4132440"/>
                </a:lnTo>
                <a:lnTo>
                  <a:pt x="8846938" y="4115284"/>
                </a:lnTo>
                <a:lnTo>
                  <a:pt x="8875408" y="4090379"/>
                </a:lnTo>
                <a:lnTo>
                  <a:pt x="8890772" y="4081801"/>
                </a:lnTo>
                <a:lnTo>
                  <a:pt x="8906944" y="4063743"/>
                </a:lnTo>
                <a:close/>
                <a:moveTo>
                  <a:pt x="2868226" y="3981465"/>
                </a:moveTo>
                <a:lnTo>
                  <a:pt x="2856439" y="3994218"/>
                </a:lnTo>
                <a:lnTo>
                  <a:pt x="2856459" y="3994609"/>
                </a:lnTo>
                <a:lnTo>
                  <a:pt x="2868365" y="3981765"/>
                </a:lnTo>
                <a:close/>
                <a:moveTo>
                  <a:pt x="9059568" y="3839216"/>
                </a:moveTo>
                <a:lnTo>
                  <a:pt x="9063409" y="3858516"/>
                </a:lnTo>
                <a:lnTo>
                  <a:pt x="9078032" y="3867545"/>
                </a:lnTo>
                <a:lnTo>
                  <a:pt x="9069204" y="3898470"/>
                </a:lnTo>
                <a:lnTo>
                  <a:pt x="9066880" y="3934963"/>
                </a:lnTo>
                <a:lnTo>
                  <a:pt x="9081098" y="3911337"/>
                </a:lnTo>
                <a:lnTo>
                  <a:pt x="9086859" y="3920780"/>
                </a:lnTo>
                <a:lnTo>
                  <a:pt x="9075740" y="3947416"/>
                </a:lnTo>
                <a:lnTo>
                  <a:pt x="9089554" y="3958552"/>
                </a:lnTo>
                <a:lnTo>
                  <a:pt x="9104951" y="3961148"/>
                </a:lnTo>
                <a:lnTo>
                  <a:pt x="9127256" y="3947830"/>
                </a:lnTo>
                <a:lnTo>
                  <a:pt x="9137228" y="3952119"/>
                </a:lnTo>
                <a:lnTo>
                  <a:pt x="9112633" y="3982592"/>
                </a:lnTo>
                <a:lnTo>
                  <a:pt x="9092654" y="4003209"/>
                </a:lnTo>
                <a:lnTo>
                  <a:pt x="9074191" y="4001930"/>
                </a:lnTo>
                <a:lnTo>
                  <a:pt x="9060714" y="4012652"/>
                </a:lnTo>
                <a:lnTo>
                  <a:pt x="9053807" y="4027249"/>
                </a:lnTo>
                <a:lnTo>
                  <a:pt x="9046125" y="4033720"/>
                </a:lnTo>
                <a:lnTo>
                  <a:pt x="9024192" y="4051741"/>
                </a:lnTo>
                <a:lnTo>
                  <a:pt x="8996126" y="4074502"/>
                </a:lnTo>
                <a:lnTo>
                  <a:pt x="8967690" y="4087783"/>
                </a:lnTo>
                <a:lnTo>
                  <a:pt x="8969611" y="4079205"/>
                </a:lnTo>
                <a:lnTo>
                  <a:pt x="8962670" y="4074502"/>
                </a:lnTo>
                <a:lnTo>
                  <a:pt x="8996126" y="4047001"/>
                </a:lnTo>
                <a:lnTo>
                  <a:pt x="8999967" y="4028115"/>
                </a:lnTo>
                <a:lnTo>
                  <a:pt x="8981908" y="4014797"/>
                </a:lnTo>
                <a:lnTo>
                  <a:pt x="8990365" y="4001930"/>
                </a:lnTo>
                <a:lnTo>
                  <a:pt x="9015735" y="3990343"/>
                </a:lnTo>
                <a:lnTo>
                  <a:pt x="9035748" y="3963292"/>
                </a:lnTo>
                <a:lnTo>
                  <a:pt x="9047271" y="3941397"/>
                </a:lnTo>
                <a:lnTo>
                  <a:pt x="9050337" y="3917770"/>
                </a:lnTo>
                <a:lnTo>
                  <a:pt x="9054582" y="3911751"/>
                </a:lnTo>
                <a:lnTo>
                  <a:pt x="9050337" y="3897153"/>
                </a:lnTo>
                <a:lnTo>
                  <a:pt x="9046496" y="3866680"/>
                </a:lnTo>
                <a:lnTo>
                  <a:pt x="9048416" y="3841774"/>
                </a:lnTo>
                <a:close/>
                <a:moveTo>
                  <a:pt x="3166742" y="3691099"/>
                </a:moveTo>
                <a:lnTo>
                  <a:pt x="3150713" y="3694911"/>
                </a:lnTo>
                <a:lnTo>
                  <a:pt x="3166819" y="3691167"/>
                </a:lnTo>
                <a:close/>
                <a:moveTo>
                  <a:pt x="5389511" y="3691030"/>
                </a:moveTo>
                <a:lnTo>
                  <a:pt x="5376834" y="3695388"/>
                </a:lnTo>
                <a:lnTo>
                  <a:pt x="5376834" y="3695388"/>
                </a:lnTo>
                <a:close/>
                <a:moveTo>
                  <a:pt x="5374543" y="3648135"/>
                </a:moveTo>
                <a:lnTo>
                  <a:pt x="5374542" y="3648135"/>
                </a:lnTo>
                <a:lnTo>
                  <a:pt x="5359550" y="3661905"/>
                </a:lnTo>
                <a:lnTo>
                  <a:pt x="5344152" y="3683349"/>
                </a:lnTo>
                <a:lnTo>
                  <a:pt x="5361841" y="3709534"/>
                </a:lnTo>
                <a:lnTo>
                  <a:pt x="5361841" y="3709533"/>
                </a:lnTo>
                <a:lnTo>
                  <a:pt x="5344153" y="3683349"/>
                </a:lnTo>
                <a:lnTo>
                  <a:pt x="5359550" y="3661904"/>
                </a:lnTo>
                <a:close/>
                <a:moveTo>
                  <a:pt x="5082703" y="3621950"/>
                </a:moveTo>
                <a:lnTo>
                  <a:pt x="5082703" y="3621950"/>
                </a:lnTo>
                <a:lnTo>
                  <a:pt x="5092709" y="3631845"/>
                </a:lnTo>
                <a:lnTo>
                  <a:pt x="5096550" y="3645991"/>
                </a:lnTo>
                <a:lnTo>
                  <a:pt x="5108073" y="3649000"/>
                </a:lnTo>
                <a:lnTo>
                  <a:pt x="5123841" y="3655434"/>
                </a:lnTo>
                <a:lnTo>
                  <a:pt x="5138059" y="3652462"/>
                </a:lnTo>
                <a:lnTo>
                  <a:pt x="5161913" y="3635268"/>
                </a:lnTo>
                <a:lnTo>
                  <a:pt x="5161993" y="3633375"/>
                </a:lnTo>
                <a:lnTo>
                  <a:pt x="5161913" y="3635268"/>
                </a:lnTo>
                <a:lnTo>
                  <a:pt x="5138059" y="3652461"/>
                </a:lnTo>
                <a:lnTo>
                  <a:pt x="5123841" y="3655434"/>
                </a:lnTo>
                <a:lnTo>
                  <a:pt x="5108073" y="3649000"/>
                </a:lnTo>
                <a:lnTo>
                  <a:pt x="5096551" y="3645990"/>
                </a:lnTo>
                <a:lnTo>
                  <a:pt x="5092710" y="3631845"/>
                </a:lnTo>
                <a:close/>
                <a:moveTo>
                  <a:pt x="3188642" y="3598361"/>
                </a:moveTo>
                <a:lnTo>
                  <a:pt x="3172129" y="3603215"/>
                </a:lnTo>
                <a:lnTo>
                  <a:pt x="3188641" y="3598361"/>
                </a:lnTo>
                <a:close/>
                <a:moveTo>
                  <a:pt x="5188428" y="3546820"/>
                </a:moveTo>
                <a:lnTo>
                  <a:pt x="5184958" y="3567436"/>
                </a:lnTo>
                <a:lnTo>
                  <a:pt x="5186996" y="3571975"/>
                </a:lnTo>
                <a:lnTo>
                  <a:pt x="5184958" y="3567437"/>
                </a:lnTo>
                <a:lnTo>
                  <a:pt x="5188428" y="3546820"/>
                </a:lnTo>
                <a:close/>
                <a:moveTo>
                  <a:pt x="5466050" y="3539521"/>
                </a:moveTo>
                <a:lnTo>
                  <a:pt x="5458368" y="3542117"/>
                </a:lnTo>
                <a:lnTo>
                  <a:pt x="5455268" y="3551560"/>
                </a:lnTo>
                <a:lnTo>
                  <a:pt x="5447587" y="3564427"/>
                </a:lnTo>
                <a:lnTo>
                  <a:pt x="5446812" y="3576466"/>
                </a:lnTo>
                <a:lnTo>
                  <a:pt x="5461434" y="3595352"/>
                </a:lnTo>
                <a:lnTo>
                  <a:pt x="5461434" y="3595352"/>
                </a:lnTo>
                <a:lnTo>
                  <a:pt x="5447216" y="3576466"/>
                </a:lnTo>
                <a:lnTo>
                  <a:pt x="5447587" y="3564427"/>
                </a:lnTo>
                <a:lnTo>
                  <a:pt x="5455269" y="3551560"/>
                </a:lnTo>
                <a:lnTo>
                  <a:pt x="5458739" y="3542117"/>
                </a:lnTo>
                <a:lnTo>
                  <a:pt x="5466201" y="3539595"/>
                </a:lnTo>
                <a:close/>
                <a:moveTo>
                  <a:pt x="3223244" y="3535646"/>
                </a:moveTo>
                <a:lnTo>
                  <a:pt x="3237865" y="3555397"/>
                </a:lnTo>
                <a:lnTo>
                  <a:pt x="3240561" y="3582899"/>
                </a:lnTo>
                <a:lnTo>
                  <a:pt x="3220177" y="3601785"/>
                </a:lnTo>
                <a:lnTo>
                  <a:pt x="3204409" y="3615517"/>
                </a:lnTo>
                <a:lnTo>
                  <a:pt x="3179039" y="3649000"/>
                </a:lnTo>
                <a:lnTo>
                  <a:pt x="3150603" y="3694936"/>
                </a:lnTo>
                <a:lnTo>
                  <a:pt x="3148278" y="3722438"/>
                </a:lnTo>
                <a:lnTo>
                  <a:pt x="3146729" y="3757200"/>
                </a:lnTo>
                <a:lnTo>
                  <a:pt x="3148279" y="3722438"/>
                </a:lnTo>
                <a:lnTo>
                  <a:pt x="3150603" y="3694936"/>
                </a:lnTo>
                <a:lnTo>
                  <a:pt x="3150604" y="3694936"/>
                </a:lnTo>
                <a:lnTo>
                  <a:pt x="3179040" y="3649001"/>
                </a:lnTo>
                <a:lnTo>
                  <a:pt x="3204410" y="3615517"/>
                </a:lnTo>
                <a:lnTo>
                  <a:pt x="3220178" y="3601785"/>
                </a:lnTo>
                <a:lnTo>
                  <a:pt x="3240561" y="3582899"/>
                </a:lnTo>
                <a:lnTo>
                  <a:pt x="3237866" y="3555398"/>
                </a:lnTo>
                <a:close/>
                <a:moveTo>
                  <a:pt x="3214274" y="3519671"/>
                </a:moveTo>
                <a:lnTo>
                  <a:pt x="3214046" y="3522779"/>
                </a:lnTo>
                <a:lnTo>
                  <a:pt x="3210576" y="3542116"/>
                </a:lnTo>
                <a:lnTo>
                  <a:pt x="3210576" y="3542116"/>
                </a:lnTo>
                <a:lnTo>
                  <a:pt x="3210576" y="3542116"/>
                </a:lnTo>
                <a:lnTo>
                  <a:pt x="3214046" y="3522780"/>
                </a:lnTo>
                <a:close/>
                <a:moveTo>
                  <a:pt x="5482879" y="3502115"/>
                </a:moveTo>
                <a:lnTo>
                  <a:pt x="5477202" y="3533502"/>
                </a:lnTo>
                <a:lnTo>
                  <a:pt x="5479122" y="3545954"/>
                </a:lnTo>
                <a:lnTo>
                  <a:pt x="5479123" y="3545954"/>
                </a:lnTo>
                <a:lnTo>
                  <a:pt x="5482189" y="3561417"/>
                </a:lnTo>
                <a:lnTo>
                  <a:pt x="5482189" y="3561419"/>
                </a:lnTo>
                <a:lnTo>
                  <a:pt x="5482189" y="3561416"/>
                </a:lnTo>
                <a:lnTo>
                  <a:pt x="5479123" y="3545954"/>
                </a:lnTo>
                <a:lnTo>
                  <a:pt x="5477202" y="3533501"/>
                </a:lnTo>
                <a:close/>
                <a:moveTo>
                  <a:pt x="1266145" y="3493585"/>
                </a:moveTo>
                <a:lnTo>
                  <a:pt x="1266920" y="3493999"/>
                </a:lnTo>
                <a:lnTo>
                  <a:pt x="1267694" y="3495316"/>
                </a:lnTo>
                <a:lnTo>
                  <a:pt x="1267694" y="3496595"/>
                </a:lnTo>
                <a:lnTo>
                  <a:pt x="1267694" y="3497009"/>
                </a:lnTo>
                <a:lnTo>
                  <a:pt x="1266920" y="3496595"/>
                </a:lnTo>
                <a:lnTo>
                  <a:pt x="1266145" y="3495316"/>
                </a:lnTo>
                <a:lnTo>
                  <a:pt x="1265403" y="3493999"/>
                </a:lnTo>
                <a:close/>
                <a:moveTo>
                  <a:pt x="2870689" y="3483514"/>
                </a:moveTo>
                <a:lnTo>
                  <a:pt x="2844141" y="3500469"/>
                </a:lnTo>
                <a:lnTo>
                  <a:pt x="2844163" y="3500632"/>
                </a:lnTo>
                <a:lnTo>
                  <a:pt x="2870656" y="3483728"/>
                </a:lnTo>
                <a:close/>
                <a:moveTo>
                  <a:pt x="5478698" y="3471183"/>
                </a:moveTo>
                <a:lnTo>
                  <a:pt x="5478718" y="3471275"/>
                </a:lnTo>
                <a:lnTo>
                  <a:pt x="5484109" y="3495315"/>
                </a:lnTo>
                <a:lnTo>
                  <a:pt x="5484109" y="3495315"/>
                </a:lnTo>
                <a:lnTo>
                  <a:pt x="5478718" y="3471275"/>
                </a:lnTo>
                <a:close/>
                <a:moveTo>
                  <a:pt x="9066509" y="3433052"/>
                </a:moveTo>
                <a:lnTo>
                  <a:pt x="9068430" y="3434331"/>
                </a:lnTo>
                <a:lnTo>
                  <a:pt x="9068430" y="3435610"/>
                </a:lnTo>
                <a:lnTo>
                  <a:pt x="9067655" y="3436927"/>
                </a:lnTo>
                <a:lnTo>
                  <a:pt x="9066509" y="3436927"/>
                </a:lnTo>
                <a:lnTo>
                  <a:pt x="9065734" y="3436476"/>
                </a:lnTo>
                <a:lnTo>
                  <a:pt x="9065734" y="3435610"/>
                </a:lnTo>
                <a:close/>
                <a:moveTo>
                  <a:pt x="5432595" y="3418003"/>
                </a:moveTo>
                <a:lnTo>
                  <a:pt x="5444891" y="3424022"/>
                </a:lnTo>
                <a:lnTo>
                  <a:pt x="5445095" y="3423928"/>
                </a:lnTo>
                <a:close/>
                <a:moveTo>
                  <a:pt x="2952879" y="3414204"/>
                </a:moveTo>
                <a:lnTo>
                  <a:pt x="2982177" y="3415858"/>
                </a:lnTo>
                <a:lnTo>
                  <a:pt x="2987159" y="3422737"/>
                </a:lnTo>
                <a:lnTo>
                  <a:pt x="2982548" y="3415858"/>
                </a:lnTo>
                <a:close/>
                <a:moveTo>
                  <a:pt x="9090734" y="3391818"/>
                </a:moveTo>
                <a:lnTo>
                  <a:pt x="9090329" y="3392684"/>
                </a:lnTo>
                <a:lnTo>
                  <a:pt x="9090329" y="3394414"/>
                </a:lnTo>
                <a:lnTo>
                  <a:pt x="9090734" y="3394828"/>
                </a:lnTo>
                <a:lnTo>
                  <a:pt x="9091475" y="3395280"/>
                </a:lnTo>
                <a:lnTo>
                  <a:pt x="9093395" y="3395280"/>
                </a:lnTo>
                <a:lnTo>
                  <a:pt x="9091879" y="3401262"/>
                </a:lnTo>
                <a:lnTo>
                  <a:pt x="9088813" y="3402578"/>
                </a:lnTo>
                <a:lnTo>
                  <a:pt x="9087634" y="3402578"/>
                </a:lnTo>
                <a:lnTo>
                  <a:pt x="9087263" y="3400848"/>
                </a:lnTo>
                <a:lnTo>
                  <a:pt x="9085714" y="3400434"/>
                </a:lnTo>
                <a:lnTo>
                  <a:pt x="9086118" y="3398289"/>
                </a:lnTo>
                <a:lnTo>
                  <a:pt x="9085714" y="3393963"/>
                </a:lnTo>
                <a:lnTo>
                  <a:pt x="9088813" y="3392684"/>
                </a:lnTo>
                <a:close/>
                <a:moveTo>
                  <a:pt x="13443" y="3390539"/>
                </a:moveTo>
                <a:lnTo>
                  <a:pt x="14622" y="3395694"/>
                </a:lnTo>
                <a:lnTo>
                  <a:pt x="12702" y="3393549"/>
                </a:lnTo>
                <a:lnTo>
                  <a:pt x="12702" y="3392270"/>
                </a:lnTo>
                <a:close/>
                <a:moveTo>
                  <a:pt x="2993433" y="3387773"/>
                </a:moveTo>
                <a:lnTo>
                  <a:pt x="2987163" y="3422743"/>
                </a:lnTo>
                <a:lnTo>
                  <a:pt x="3041003" y="3478573"/>
                </a:lnTo>
                <a:lnTo>
                  <a:pt x="3062937" y="3484141"/>
                </a:lnTo>
                <a:lnTo>
                  <a:pt x="3097538" y="3509461"/>
                </a:lnTo>
                <a:lnTo>
                  <a:pt x="3125974" y="3522779"/>
                </a:lnTo>
                <a:lnTo>
                  <a:pt x="3131365" y="3537790"/>
                </a:lnTo>
                <a:lnTo>
                  <a:pt x="3110981" y="3589332"/>
                </a:lnTo>
                <a:lnTo>
                  <a:pt x="3138676" y="3598775"/>
                </a:lnTo>
                <a:lnTo>
                  <a:pt x="3168291" y="3604343"/>
                </a:lnTo>
                <a:lnTo>
                  <a:pt x="3168292" y="3604343"/>
                </a:lnTo>
                <a:lnTo>
                  <a:pt x="3138677" y="3598775"/>
                </a:lnTo>
                <a:lnTo>
                  <a:pt x="3111353" y="3589331"/>
                </a:lnTo>
                <a:lnTo>
                  <a:pt x="3131366" y="3537790"/>
                </a:lnTo>
                <a:lnTo>
                  <a:pt x="3125975" y="3522779"/>
                </a:lnTo>
                <a:lnTo>
                  <a:pt x="3097909" y="3509461"/>
                </a:lnTo>
                <a:lnTo>
                  <a:pt x="3063308" y="3484141"/>
                </a:lnTo>
                <a:lnTo>
                  <a:pt x="3041004" y="3478573"/>
                </a:lnTo>
                <a:lnTo>
                  <a:pt x="2987164" y="3422743"/>
                </a:lnTo>
                <a:close/>
                <a:moveTo>
                  <a:pt x="1146" y="3382827"/>
                </a:moveTo>
                <a:lnTo>
                  <a:pt x="1146" y="3383655"/>
                </a:lnTo>
                <a:lnTo>
                  <a:pt x="1921" y="3384106"/>
                </a:lnTo>
                <a:lnTo>
                  <a:pt x="3841" y="3384106"/>
                </a:lnTo>
                <a:lnTo>
                  <a:pt x="5762" y="3385385"/>
                </a:lnTo>
                <a:lnTo>
                  <a:pt x="4987" y="3385837"/>
                </a:lnTo>
                <a:lnTo>
                  <a:pt x="5762" y="3385837"/>
                </a:lnTo>
                <a:lnTo>
                  <a:pt x="6537" y="3385837"/>
                </a:lnTo>
                <a:lnTo>
                  <a:pt x="6537" y="3385385"/>
                </a:lnTo>
                <a:lnTo>
                  <a:pt x="7682" y="3384520"/>
                </a:lnTo>
                <a:lnTo>
                  <a:pt x="7682" y="3385837"/>
                </a:lnTo>
                <a:lnTo>
                  <a:pt x="6908" y="3388809"/>
                </a:lnTo>
                <a:lnTo>
                  <a:pt x="5391" y="3387981"/>
                </a:lnTo>
                <a:lnTo>
                  <a:pt x="1146" y="3385837"/>
                </a:lnTo>
                <a:lnTo>
                  <a:pt x="0" y="3384106"/>
                </a:lnTo>
                <a:close/>
                <a:moveTo>
                  <a:pt x="6112767" y="3375528"/>
                </a:moveTo>
                <a:lnTo>
                  <a:pt x="6116608" y="3376355"/>
                </a:lnTo>
                <a:lnTo>
                  <a:pt x="6118528" y="3377221"/>
                </a:lnTo>
                <a:lnTo>
                  <a:pt x="6120449" y="3381096"/>
                </a:lnTo>
                <a:lnTo>
                  <a:pt x="6122369" y="3385385"/>
                </a:lnTo>
                <a:lnTo>
                  <a:pt x="6121999" y="3389674"/>
                </a:lnTo>
                <a:lnTo>
                  <a:pt x="6120853" y="3391818"/>
                </a:lnTo>
                <a:lnTo>
                  <a:pt x="6117012" y="3392684"/>
                </a:lnTo>
                <a:lnTo>
                  <a:pt x="6114688" y="3392684"/>
                </a:lnTo>
                <a:lnTo>
                  <a:pt x="6109297" y="3389674"/>
                </a:lnTo>
                <a:lnTo>
                  <a:pt x="6108151" y="3387981"/>
                </a:lnTo>
                <a:lnTo>
                  <a:pt x="6106231" y="3381961"/>
                </a:lnTo>
                <a:lnTo>
                  <a:pt x="6107377" y="3380682"/>
                </a:lnTo>
                <a:lnTo>
                  <a:pt x="6109297" y="3377221"/>
                </a:lnTo>
                <a:close/>
                <a:moveTo>
                  <a:pt x="5378384" y="3375077"/>
                </a:moveTo>
                <a:lnTo>
                  <a:pt x="5378384" y="3375077"/>
                </a:lnTo>
                <a:lnTo>
                  <a:pt x="5385695" y="3396973"/>
                </a:lnTo>
                <a:lnTo>
                  <a:pt x="5405674" y="3402127"/>
                </a:lnTo>
                <a:lnTo>
                  <a:pt x="5422217" y="3417589"/>
                </a:lnTo>
                <a:lnTo>
                  <a:pt x="5422195" y="3417604"/>
                </a:lnTo>
                <a:lnTo>
                  <a:pt x="5432431" y="3417997"/>
                </a:lnTo>
                <a:lnTo>
                  <a:pt x="5422217" y="3417589"/>
                </a:lnTo>
                <a:lnTo>
                  <a:pt x="5405674" y="3402127"/>
                </a:lnTo>
                <a:lnTo>
                  <a:pt x="5385695" y="3396972"/>
                </a:lnTo>
                <a:close/>
                <a:moveTo>
                  <a:pt x="972788" y="3372518"/>
                </a:moveTo>
                <a:lnTo>
                  <a:pt x="973934" y="3374211"/>
                </a:lnTo>
                <a:lnTo>
                  <a:pt x="974338" y="3375528"/>
                </a:lnTo>
                <a:lnTo>
                  <a:pt x="973934" y="3376356"/>
                </a:lnTo>
                <a:lnTo>
                  <a:pt x="973934" y="3375076"/>
                </a:lnTo>
                <a:lnTo>
                  <a:pt x="972788" y="3373383"/>
                </a:lnTo>
                <a:lnTo>
                  <a:pt x="972384" y="3372932"/>
                </a:lnTo>
                <a:close/>
                <a:moveTo>
                  <a:pt x="9074561" y="3369057"/>
                </a:moveTo>
                <a:lnTo>
                  <a:pt x="9076482" y="3370374"/>
                </a:lnTo>
                <a:lnTo>
                  <a:pt x="9077257" y="3371239"/>
                </a:lnTo>
                <a:lnTo>
                  <a:pt x="9075741" y="3376807"/>
                </a:lnTo>
                <a:lnTo>
                  <a:pt x="9077257" y="3378087"/>
                </a:lnTo>
                <a:lnTo>
                  <a:pt x="9078032" y="3381962"/>
                </a:lnTo>
                <a:lnTo>
                  <a:pt x="9077661" y="3383241"/>
                </a:lnTo>
                <a:lnTo>
                  <a:pt x="9076111" y="3385837"/>
                </a:lnTo>
                <a:lnTo>
                  <a:pt x="9074561" y="3385837"/>
                </a:lnTo>
                <a:lnTo>
                  <a:pt x="9073416" y="3383655"/>
                </a:lnTo>
                <a:lnTo>
                  <a:pt x="9069946" y="3382827"/>
                </a:lnTo>
                <a:lnTo>
                  <a:pt x="9068800" y="3380682"/>
                </a:lnTo>
                <a:lnTo>
                  <a:pt x="9068430" y="3377673"/>
                </a:lnTo>
                <a:lnTo>
                  <a:pt x="9070721" y="3377221"/>
                </a:lnTo>
                <a:lnTo>
                  <a:pt x="9073416" y="3373384"/>
                </a:lnTo>
                <a:lnTo>
                  <a:pt x="9072270" y="3372518"/>
                </a:lnTo>
                <a:lnTo>
                  <a:pt x="9069946" y="3371653"/>
                </a:lnTo>
                <a:lnTo>
                  <a:pt x="9070350" y="3370788"/>
                </a:lnTo>
                <a:close/>
                <a:moveTo>
                  <a:pt x="5378742" y="3363485"/>
                </a:moveTo>
                <a:lnTo>
                  <a:pt x="5378384" y="3375069"/>
                </a:lnTo>
                <a:lnTo>
                  <a:pt x="5378755" y="3363489"/>
                </a:lnTo>
                <a:close/>
                <a:moveTo>
                  <a:pt x="9060343" y="3360066"/>
                </a:moveTo>
                <a:lnTo>
                  <a:pt x="9061118" y="3360479"/>
                </a:lnTo>
                <a:lnTo>
                  <a:pt x="9062264" y="3361759"/>
                </a:lnTo>
                <a:lnTo>
                  <a:pt x="9060714" y="3362210"/>
                </a:lnTo>
                <a:lnTo>
                  <a:pt x="9059973" y="3364355"/>
                </a:lnTo>
                <a:lnTo>
                  <a:pt x="9059973" y="3366085"/>
                </a:lnTo>
                <a:lnTo>
                  <a:pt x="9060343" y="3366499"/>
                </a:lnTo>
                <a:lnTo>
                  <a:pt x="9058794" y="3368643"/>
                </a:lnTo>
                <a:lnTo>
                  <a:pt x="9057277" y="3370374"/>
                </a:lnTo>
                <a:lnTo>
                  <a:pt x="9056098" y="3370374"/>
                </a:lnTo>
                <a:lnTo>
                  <a:pt x="9058423" y="3366913"/>
                </a:lnTo>
                <a:lnTo>
                  <a:pt x="9058794" y="3365634"/>
                </a:lnTo>
                <a:lnTo>
                  <a:pt x="9060343" y="3361759"/>
                </a:lnTo>
                <a:close/>
                <a:moveTo>
                  <a:pt x="8995352" y="3351036"/>
                </a:moveTo>
                <a:lnTo>
                  <a:pt x="8998451" y="3354911"/>
                </a:lnTo>
                <a:lnTo>
                  <a:pt x="9001147" y="3357056"/>
                </a:lnTo>
                <a:lnTo>
                  <a:pt x="9004583" y="3355777"/>
                </a:lnTo>
                <a:lnTo>
                  <a:pt x="9008053" y="3359200"/>
                </a:lnTo>
                <a:lnTo>
                  <a:pt x="9015735" y="3369057"/>
                </a:lnTo>
                <a:lnTo>
                  <a:pt x="9018835" y="3371239"/>
                </a:lnTo>
                <a:lnTo>
                  <a:pt x="9020755" y="3372518"/>
                </a:lnTo>
                <a:lnTo>
                  <a:pt x="9021901" y="3374211"/>
                </a:lnTo>
                <a:lnTo>
                  <a:pt x="9022676" y="3376807"/>
                </a:lnTo>
                <a:lnTo>
                  <a:pt x="9024596" y="3378538"/>
                </a:lnTo>
                <a:lnTo>
                  <a:pt x="9025371" y="3379817"/>
                </a:lnTo>
                <a:lnTo>
                  <a:pt x="9024596" y="3381510"/>
                </a:lnTo>
                <a:lnTo>
                  <a:pt x="9025371" y="3383241"/>
                </a:lnTo>
                <a:lnTo>
                  <a:pt x="9028033" y="3386250"/>
                </a:lnTo>
                <a:lnTo>
                  <a:pt x="9029583" y="3389674"/>
                </a:lnTo>
                <a:lnTo>
                  <a:pt x="9031907" y="3391405"/>
                </a:lnTo>
                <a:lnTo>
                  <a:pt x="9033053" y="3392684"/>
                </a:lnTo>
                <a:lnTo>
                  <a:pt x="9034198" y="3393549"/>
                </a:lnTo>
                <a:lnTo>
                  <a:pt x="9035748" y="3395280"/>
                </a:lnTo>
                <a:lnTo>
                  <a:pt x="9038039" y="3396559"/>
                </a:lnTo>
                <a:lnTo>
                  <a:pt x="9043430" y="3402127"/>
                </a:lnTo>
                <a:lnTo>
                  <a:pt x="9047271" y="3407281"/>
                </a:lnTo>
                <a:lnTo>
                  <a:pt x="9049191" y="3409877"/>
                </a:lnTo>
                <a:lnTo>
                  <a:pt x="9051112" y="3412887"/>
                </a:lnTo>
                <a:lnTo>
                  <a:pt x="9054582" y="3415031"/>
                </a:lnTo>
                <a:lnTo>
                  <a:pt x="9056873" y="3417589"/>
                </a:lnTo>
                <a:lnTo>
                  <a:pt x="9057277" y="3423609"/>
                </a:lnTo>
                <a:lnTo>
                  <a:pt x="9056098" y="3425753"/>
                </a:lnTo>
                <a:lnTo>
                  <a:pt x="9053437" y="3426619"/>
                </a:lnTo>
                <a:lnTo>
                  <a:pt x="9052257" y="3426619"/>
                </a:lnTo>
                <a:lnTo>
                  <a:pt x="9050337" y="3427033"/>
                </a:lnTo>
                <a:lnTo>
                  <a:pt x="9045721" y="3423609"/>
                </a:lnTo>
                <a:lnTo>
                  <a:pt x="9044576" y="3422744"/>
                </a:lnTo>
                <a:lnTo>
                  <a:pt x="9043026" y="3423609"/>
                </a:lnTo>
                <a:lnTo>
                  <a:pt x="9042655" y="3422330"/>
                </a:lnTo>
                <a:lnTo>
                  <a:pt x="9041880" y="3421013"/>
                </a:lnTo>
                <a:lnTo>
                  <a:pt x="9039185" y="3419734"/>
                </a:lnTo>
                <a:lnTo>
                  <a:pt x="9036894" y="3417589"/>
                </a:lnTo>
                <a:lnTo>
                  <a:pt x="9036489" y="3415859"/>
                </a:lnTo>
                <a:lnTo>
                  <a:pt x="9036489" y="3414166"/>
                </a:lnTo>
                <a:lnTo>
                  <a:pt x="9035748" y="3413301"/>
                </a:lnTo>
                <a:lnTo>
                  <a:pt x="9031907" y="3411156"/>
                </a:lnTo>
                <a:lnTo>
                  <a:pt x="9029212" y="3409426"/>
                </a:lnTo>
                <a:lnTo>
                  <a:pt x="9027662" y="3406867"/>
                </a:lnTo>
                <a:lnTo>
                  <a:pt x="9024967" y="3405137"/>
                </a:lnTo>
                <a:lnTo>
                  <a:pt x="9020351" y="3401262"/>
                </a:lnTo>
                <a:lnTo>
                  <a:pt x="9018431" y="3400434"/>
                </a:lnTo>
                <a:lnTo>
                  <a:pt x="9016510" y="3398289"/>
                </a:lnTo>
                <a:lnTo>
                  <a:pt x="9011894" y="3391818"/>
                </a:lnTo>
                <a:lnTo>
                  <a:pt x="9009974" y="3390126"/>
                </a:lnTo>
                <a:lnTo>
                  <a:pt x="9008828" y="3387530"/>
                </a:lnTo>
                <a:lnTo>
                  <a:pt x="9004987" y="3379817"/>
                </a:lnTo>
                <a:lnTo>
                  <a:pt x="9003067" y="3377221"/>
                </a:lnTo>
                <a:lnTo>
                  <a:pt x="9000742" y="3374663"/>
                </a:lnTo>
                <a:lnTo>
                  <a:pt x="8999192" y="3371239"/>
                </a:lnTo>
                <a:lnTo>
                  <a:pt x="8998822" y="3367778"/>
                </a:lnTo>
                <a:lnTo>
                  <a:pt x="8996126" y="3362624"/>
                </a:lnTo>
                <a:lnTo>
                  <a:pt x="8996126" y="3360479"/>
                </a:lnTo>
                <a:lnTo>
                  <a:pt x="8996531" y="3357921"/>
                </a:lnTo>
                <a:lnTo>
                  <a:pt x="8996126" y="3357056"/>
                </a:lnTo>
                <a:lnTo>
                  <a:pt x="8994610" y="3355777"/>
                </a:lnTo>
                <a:lnTo>
                  <a:pt x="8994610" y="3354046"/>
                </a:lnTo>
                <a:lnTo>
                  <a:pt x="8994981" y="3351902"/>
                </a:lnTo>
                <a:close/>
                <a:moveTo>
                  <a:pt x="6173514" y="3345468"/>
                </a:moveTo>
                <a:lnTo>
                  <a:pt x="6175435" y="3349343"/>
                </a:lnTo>
                <a:lnTo>
                  <a:pt x="6176614" y="3353632"/>
                </a:lnTo>
                <a:lnTo>
                  <a:pt x="6176210" y="3357469"/>
                </a:lnTo>
                <a:lnTo>
                  <a:pt x="6174660" y="3359200"/>
                </a:lnTo>
                <a:lnTo>
                  <a:pt x="6173919" y="3361344"/>
                </a:lnTo>
                <a:lnTo>
                  <a:pt x="6172369" y="3362623"/>
                </a:lnTo>
                <a:lnTo>
                  <a:pt x="6168899" y="3363940"/>
                </a:lnTo>
                <a:lnTo>
                  <a:pt x="6165058" y="3363489"/>
                </a:lnTo>
                <a:lnTo>
                  <a:pt x="6163542" y="3361758"/>
                </a:lnTo>
                <a:lnTo>
                  <a:pt x="6163542" y="3360479"/>
                </a:lnTo>
                <a:lnTo>
                  <a:pt x="6164687" y="3360065"/>
                </a:lnTo>
                <a:lnTo>
                  <a:pt x="6165058" y="3357921"/>
                </a:lnTo>
                <a:lnTo>
                  <a:pt x="6165833" y="3354046"/>
                </a:lnTo>
                <a:lnTo>
                  <a:pt x="6166608" y="3352766"/>
                </a:lnTo>
                <a:lnTo>
                  <a:pt x="6168899" y="3351036"/>
                </a:lnTo>
                <a:lnTo>
                  <a:pt x="6169674" y="3348478"/>
                </a:lnTo>
                <a:lnTo>
                  <a:pt x="6171223" y="3346333"/>
                </a:lnTo>
                <a:close/>
                <a:moveTo>
                  <a:pt x="3003706" y="3333881"/>
                </a:moveTo>
                <a:lnTo>
                  <a:pt x="2993329" y="3363940"/>
                </a:lnTo>
                <a:lnTo>
                  <a:pt x="2994475" y="3381961"/>
                </a:lnTo>
                <a:lnTo>
                  <a:pt x="2993329" y="3363940"/>
                </a:lnTo>
                <a:lnTo>
                  <a:pt x="3003707" y="3333881"/>
                </a:lnTo>
                <a:close/>
                <a:moveTo>
                  <a:pt x="3104824" y="3325697"/>
                </a:moveTo>
                <a:lnTo>
                  <a:pt x="3104816" y="3325717"/>
                </a:lnTo>
                <a:lnTo>
                  <a:pt x="3108690" y="3345017"/>
                </a:lnTo>
                <a:lnTo>
                  <a:pt x="3100975" y="3351901"/>
                </a:lnTo>
                <a:lnTo>
                  <a:pt x="3100976" y="3351901"/>
                </a:lnTo>
                <a:lnTo>
                  <a:pt x="3108691" y="3345017"/>
                </a:lnTo>
                <a:lnTo>
                  <a:pt x="3104816" y="3325717"/>
                </a:lnTo>
                <a:close/>
                <a:moveTo>
                  <a:pt x="3073715" y="3324006"/>
                </a:moveTo>
                <a:lnTo>
                  <a:pt x="3099830" y="3342044"/>
                </a:lnTo>
                <a:lnTo>
                  <a:pt x="3100963" y="3351797"/>
                </a:lnTo>
                <a:lnTo>
                  <a:pt x="3099829" y="3341593"/>
                </a:lnTo>
                <a:close/>
                <a:moveTo>
                  <a:pt x="8893871" y="3316274"/>
                </a:moveTo>
                <a:lnTo>
                  <a:pt x="8893467" y="3320563"/>
                </a:lnTo>
                <a:lnTo>
                  <a:pt x="8892692" y="3322707"/>
                </a:lnTo>
                <a:lnTo>
                  <a:pt x="8891917" y="3323572"/>
                </a:lnTo>
                <a:lnTo>
                  <a:pt x="8893096" y="3318418"/>
                </a:lnTo>
                <a:close/>
                <a:moveTo>
                  <a:pt x="16543" y="3297388"/>
                </a:moveTo>
                <a:lnTo>
                  <a:pt x="16913" y="3297388"/>
                </a:lnTo>
                <a:lnTo>
                  <a:pt x="18463" y="3297802"/>
                </a:lnTo>
                <a:lnTo>
                  <a:pt x="18463" y="3299081"/>
                </a:lnTo>
                <a:lnTo>
                  <a:pt x="18059" y="3299946"/>
                </a:lnTo>
                <a:lnTo>
                  <a:pt x="17318" y="3301677"/>
                </a:lnTo>
                <a:lnTo>
                  <a:pt x="16913" y="3301677"/>
                </a:lnTo>
                <a:lnTo>
                  <a:pt x="15363" y="3300397"/>
                </a:lnTo>
                <a:lnTo>
                  <a:pt x="14993" y="3299946"/>
                </a:lnTo>
                <a:close/>
                <a:moveTo>
                  <a:pt x="1014297" y="3293512"/>
                </a:moveTo>
                <a:lnTo>
                  <a:pt x="1015072" y="3293926"/>
                </a:lnTo>
                <a:lnTo>
                  <a:pt x="1016217" y="3294378"/>
                </a:lnTo>
                <a:lnTo>
                  <a:pt x="1018138" y="3295657"/>
                </a:lnTo>
                <a:lnTo>
                  <a:pt x="1018912" y="3296936"/>
                </a:lnTo>
                <a:lnTo>
                  <a:pt x="1018543" y="3297387"/>
                </a:lnTo>
                <a:lnTo>
                  <a:pt x="1018543" y="3296936"/>
                </a:lnTo>
                <a:lnTo>
                  <a:pt x="1017767" y="3296071"/>
                </a:lnTo>
                <a:lnTo>
                  <a:pt x="1016217" y="3295657"/>
                </a:lnTo>
                <a:lnTo>
                  <a:pt x="1014701" y="3294378"/>
                </a:lnTo>
                <a:lnTo>
                  <a:pt x="1014297" y="3294378"/>
                </a:lnTo>
                <a:lnTo>
                  <a:pt x="1013926" y="3293926"/>
                </a:lnTo>
                <a:close/>
                <a:moveTo>
                  <a:pt x="898566" y="3289223"/>
                </a:moveTo>
                <a:lnTo>
                  <a:pt x="901261" y="3290916"/>
                </a:lnTo>
                <a:lnTo>
                  <a:pt x="901665" y="3291782"/>
                </a:lnTo>
                <a:lnTo>
                  <a:pt x="900890" y="3291368"/>
                </a:lnTo>
                <a:lnTo>
                  <a:pt x="898970" y="3290503"/>
                </a:lnTo>
                <a:close/>
                <a:moveTo>
                  <a:pt x="996609" y="3287079"/>
                </a:moveTo>
                <a:lnTo>
                  <a:pt x="997789" y="3287079"/>
                </a:lnTo>
                <a:lnTo>
                  <a:pt x="999708" y="3289637"/>
                </a:lnTo>
                <a:lnTo>
                  <a:pt x="999708" y="3290089"/>
                </a:lnTo>
                <a:close/>
                <a:moveTo>
                  <a:pt x="2784184" y="3281017"/>
                </a:moveTo>
                <a:lnTo>
                  <a:pt x="2784169" y="3281060"/>
                </a:lnTo>
                <a:lnTo>
                  <a:pt x="2775589" y="3286854"/>
                </a:lnTo>
                <a:lnTo>
                  <a:pt x="2784170" y="3281059"/>
                </a:lnTo>
                <a:close/>
                <a:moveTo>
                  <a:pt x="891659" y="3280194"/>
                </a:moveTo>
                <a:lnTo>
                  <a:pt x="893209" y="3280646"/>
                </a:lnTo>
                <a:lnTo>
                  <a:pt x="893950" y="3282339"/>
                </a:lnTo>
                <a:lnTo>
                  <a:pt x="895871" y="3284483"/>
                </a:lnTo>
                <a:lnTo>
                  <a:pt x="896645" y="3285348"/>
                </a:lnTo>
                <a:lnTo>
                  <a:pt x="895500" y="3284935"/>
                </a:lnTo>
                <a:lnTo>
                  <a:pt x="893950" y="3282790"/>
                </a:lnTo>
                <a:lnTo>
                  <a:pt x="892030" y="3280646"/>
                </a:lnTo>
                <a:close/>
                <a:moveTo>
                  <a:pt x="5518760" y="3275812"/>
                </a:moveTo>
                <a:lnTo>
                  <a:pt x="5518711" y="3277185"/>
                </a:lnTo>
                <a:lnTo>
                  <a:pt x="5516865" y="3284297"/>
                </a:lnTo>
                <a:lnTo>
                  <a:pt x="5518711" y="3277636"/>
                </a:lnTo>
                <a:close/>
                <a:moveTo>
                  <a:pt x="897791" y="3266462"/>
                </a:moveTo>
                <a:lnTo>
                  <a:pt x="897791" y="3267328"/>
                </a:lnTo>
                <a:lnTo>
                  <a:pt x="895129" y="3269472"/>
                </a:lnTo>
                <a:lnTo>
                  <a:pt x="893950" y="3270751"/>
                </a:lnTo>
                <a:lnTo>
                  <a:pt x="893950" y="3272482"/>
                </a:lnTo>
                <a:lnTo>
                  <a:pt x="894725" y="3272896"/>
                </a:lnTo>
                <a:lnTo>
                  <a:pt x="895129" y="3273761"/>
                </a:lnTo>
                <a:lnTo>
                  <a:pt x="893950" y="3273761"/>
                </a:lnTo>
                <a:lnTo>
                  <a:pt x="893580" y="3273347"/>
                </a:lnTo>
                <a:lnTo>
                  <a:pt x="893209" y="3272030"/>
                </a:lnTo>
                <a:lnTo>
                  <a:pt x="893580" y="3270337"/>
                </a:lnTo>
                <a:lnTo>
                  <a:pt x="893950" y="3269472"/>
                </a:lnTo>
                <a:lnTo>
                  <a:pt x="895129" y="3268193"/>
                </a:lnTo>
                <a:lnTo>
                  <a:pt x="897049" y="3267328"/>
                </a:lnTo>
                <a:close/>
                <a:moveTo>
                  <a:pt x="5311876" y="3266048"/>
                </a:moveTo>
                <a:lnTo>
                  <a:pt x="5311876" y="3266048"/>
                </a:lnTo>
                <a:lnTo>
                  <a:pt x="5296479" y="3274174"/>
                </a:lnTo>
                <a:lnTo>
                  <a:pt x="5288797" y="3274174"/>
                </a:lnTo>
                <a:lnTo>
                  <a:pt x="5271109" y="3287492"/>
                </a:lnTo>
                <a:lnTo>
                  <a:pt x="5261506" y="3273761"/>
                </a:lnTo>
                <a:lnTo>
                  <a:pt x="5219964" y="3285348"/>
                </a:lnTo>
                <a:lnTo>
                  <a:pt x="5200355" y="3286627"/>
                </a:lnTo>
                <a:lnTo>
                  <a:pt x="5196110" y="3408559"/>
                </a:lnTo>
                <a:lnTo>
                  <a:pt x="5169965" y="3409425"/>
                </a:lnTo>
                <a:lnTo>
                  <a:pt x="5167307" y="3508489"/>
                </a:lnTo>
                <a:lnTo>
                  <a:pt x="5170369" y="3409426"/>
                </a:lnTo>
                <a:lnTo>
                  <a:pt x="5196110" y="3408560"/>
                </a:lnTo>
                <a:lnTo>
                  <a:pt x="5200355" y="3286628"/>
                </a:lnTo>
                <a:lnTo>
                  <a:pt x="5220335" y="3285349"/>
                </a:lnTo>
                <a:lnTo>
                  <a:pt x="5261506" y="3273761"/>
                </a:lnTo>
                <a:lnTo>
                  <a:pt x="5271108" y="3287493"/>
                </a:lnTo>
                <a:lnTo>
                  <a:pt x="5288797" y="3274175"/>
                </a:lnTo>
                <a:lnTo>
                  <a:pt x="5296478" y="3274175"/>
                </a:lnTo>
                <a:lnTo>
                  <a:pt x="5311876" y="3266049"/>
                </a:lnTo>
                <a:lnTo>
                  <a:pt x="5316862" y="3269021"/>
                </a:lnTo>
                <a:lnTo>
                  <a:pt x="5326094" y="3296071"/>
                </a:lnTo>
                <a:lnTo>
                  <a:pt x="5331080" y="3302090"/>
                </a:lnTo>
                <a:lnTo>
                  <a:pt x="5338762" y="3321842"/>
                </a:lnTo>
                <a:lnTo>
                  <a:pt x="5367602" y="3359614"/>
                </a:lnTo>
                <a:lnTo>
                  <a:pt x="5367607" y="3359616"/>
                </a:lnTo>
                <a:lnTo>
                  <a:pt x="5367603" y="3359614"/>
                </a:lnTo>
                <a:lnTo>
                  <a:pt x="5338762" y="3321842"/>
                </a:lnTo>
                <a:lnTo>
                  <a:pt x="5331080" y="3302090"/>
                </a:lnTo>
                <a:lnTo>
                  <a:pt x="5326094" y="3296071"/>
                </a:lnTo>
                <a:lnTo>
                  <a:pt x="5317007" y="3269037"/>
                </a:lnTo>
                <a:lnTo>
                  <a:pt x="5316862" y="3269020"/>
                </a:lnTo>
                <a:close/>
                <a:moveTo>
                  <a:pt x="660566" y="3260894"/>
                </a:moveTo>
                <a:lnTo>
                  <a:pt x="664406" y="3261308"/>
                </a:lnTo>
                <a:lnTo>
                  <a:pt x="665956" y="3263904"/>
                </a:lnTo>
                <a:lnTo>
                  <a:pt x="666731" y="3267328"/>
                </a:lnTo>
                <a:lnTo>
                  <a:pt x="670942" y="3269021"/>
                </a:lnTo>
                <a:lnTo>
                  <a:pt x="672122" y="3271616"/>
                </a:lnTo>
                <a:lnTo>
                  <a:pt x="671346" y="3273347"/>
                </a:lnTo>
                <a:lnTo>
                  <a:pt x="669427" y="3272482"/>
                </a:lnTo>
                <a:lnTo>
                  <a:pt x="668651" y="3272030"/>
                </a:lnTo>
                <a:lnTo>
                  <a:pt x="666731" y="3268607"/>
                </a:lnTo>
                <a:lnTo>
                  <a:pt x="662891" y="3269472"/>
                </a:lnTo>
                <a:lnTo>
                  <a:pt x="660566" y="3268607"/>
                </a:lnTo>
                <a:lnTo>
                  <a:pt x="657870" y="3265183"/>
                </a:lnTo>
                <a:lnTo>
                  <a:pt x="657500" y="3263039"/>
                </a:lnTo>
                <a:lnTo>
                  <a:pt x="657870" y="3261722"/>
                </a:lnTo>
                <a:close/>
                <a:moveTo>
                  <a:pt x="649817" y="3259578"/>
                </a:moveTo>
                <a:lnTo>
                  <a:pt x="652108" y="3259578"/>
                </a:lnTo>
                <a:lnTo>
                  <a:pt x="653253" y="3260029"/>
                </a:lnTo>
                <a:lnTo>
                  <a:pt x="652884" y="3262173"/>
                </a:lnTo>
                <a:lnTo>
                  <a:pt x="652108" y="3263453"/>
                </a:lnTo>
                <a:lnTo>
                  <a:pt x="650962" y="3262587"/>
                </a:lnTo>
                <a:lnTo>
                  <a:pt x="650188" y="3261722"/>
                </a:lnTo>
                <a:lnTo>
                  <a:pt x="649817" y="3260894"/>
                </a:lnTo>
                <a:close/>
                <a:moveTo>
                  <a:pt x="9397162" y="3255289"/>
                </a:moveTo>
                <a:lnTo>
                  <a:pt x="9404473" y="3265184"/>
                </a:lnTo>
                <a:lnTo>
                  <a:pt x="9396017" y="3282791"/>
                </a:lnTo>
                <a:lnTo>
                  <a:pt x="9378699" y="3287494"/>
                </a:lnTo>
                <a:lnTo>
                  <a:pt x="9364481" y="3283205"/>
                </a:lnTo>
                <a:lnTo>
                  <a:pt x="9365627" y="3268193"/>
                </a:lnTo>
                <a:lnTo>
                  <a:pt x="9378699" y="3256568"/>
                </a:lnTo>
                <a:lnTo>
                  <a:pt x="9389480" y="3260895"/>
                </a:lnTo>
                <a:close/>
                <a:moveTo>
                  <a:pt x="5130747" y="3254423"/>
                </a:moveTo>
                <a:lnTo>
                  <a:pt x="5022731" y="3256154"/>
                </a:lnTo>
                <a:lnTo>
                  <a:pt x="5018116" y="3258298"/>
                </a:lnTo>
                <a:lnTo>
                  <a:pt x="5018116" y="3258298"/>
                </a:lnTo>
                <a:lnTo>
                  <a:pt x="5022731" y="3256154"/>
                </a:lnTo>
                <a:close/>
                <a:moveTo>
                  <a:pt x="603660" y="3235123"/>
                </a:moveTo>
                <a:lnTo>
                  <a:pt x="605209" y="3235989"/>
                </a:lnTo>
                <a:lnTo>
                  <a:pt x="607129" y="3239412"/>
                </a:lnTo>
                <a:lnTo>
                  <a:pt x="606355" y="3239412"/>
                </a:lnTo>
                <a:lnTo>
                  <a:pt x="605209" y="3239826"/>
                </a:lnTo>
                <a:lnTo>
                  <a:pt x="603660" y="3239412"/>
                </a:lnTo>
                <a:lnTo>
                  <a:pt x="603660" y="3235537"/>
                </a:lnTo>
                <a:close/>
                <a:moveTo>
                  <a:pt x="814369" y="3230834"/>
                </a:moveTo>
                <a:lnTo>
                  <a:pt x="814739" y="3230834"/>
                </a:lnTo>
                <a:lnTo>
                  <a:pt x="816289" y="3230834"/>
                </a:lnTo>
                <a:lnTo>
                  <a:pt x="817064" y="3230834"/>
                </a:lnTo>
                <a:lnTo>
                  <a:pt x="818615" y="3232527"/>
                </a:lnTo>
                <a:lnTo>
                  <a:pt x="816693" y="3231248"/>
                </a:lnTo>
                <a:close/>
                <a:moveTo>
                  <a:pt x="809383" y="3229555"/>
                </a:moveTo>
                <a:lnTo>
                  <a:pt x="810898" y="3229555"/>
                </a:lnTo>
                <a:lnTo>
                  <a:pt x="812448" y="3230834"/>
                </a:lnTo>
                <a:lnTo>
                  <a:pt x="813998" y="3231248"/>
                </a:lnTo>
                <a:lnTo>
                  <a:pt x="812819" y="3231248"/>
                </a:lnTo>
                <a:close/>
                <a:moveTo>
                  <a:pt x="601369" y="3229104"/>
                </a:moveTo>
                <a:lnTo>
                  <a:pt x="603289" y="3229969"/>
                </a:lnTo>
                <a:lnTo>
                  <a:pt x="603660" y="3230834"/>
                </a:lnTo>
                <a:lnTo>
                  <a:pt x="603289" y="3231700"/>
                </a:lnTo>
                <a:lnTo>
                  <a:pt x="602884" y="3232114"/>
                </a:lnTo>
                <a:lnTo>
                  <a:pt x="601739" y="3231700"/>
                </a:lnTo>
                <a:lnTo>
                  <a:pt x="601739" y="3230834"/>
                </a:lnTo>
                <a:close/>
                <a:moveTo>
                  <a:pt x="5494115" y="3220526"/>
                </a:moveTo>
                <a:lnTo>
                  <a:pt x="5494116" y="3220526"/>
                </a:lnTo>
                <a:lnTo>
                  <a:pt x="5494187" y="3220541"/>
                </a:lnTo>
                <a:close/>
                <a:moveTo>
                  <a:pt x="3089373" y="3220072"/>
                </a:moveTo>
                <a:lnTo>
                  <a:pt x="3089452" y="3220075"/>
                </a:lnTo>
                <a:lnTo>
                  <a:pt x="3086757" y="3239412"/>
                </a:lnTo>
                <a:lnTo>
                  <a:pt x="3090598" y="3253144"/>
                </a:lnTo>
                <a:lnTo>
                  <a:pt x="3105995" y="3262587"/>
                </a:lnTo>
                <a:lnTo>
                  <a:pt x="3113677" y="3284069"/>
                </a:lnTo>
                <a:lnTo>
                  <a:pt x="3113674" y="3284104"/>
                </a:lnTo>
                <a:lnTo>
                  <a:pt x="3113677" y="3284069"/>
                </a:lnTo>
                <a:lnTo>
                  <a:pt x="3105996" y="3262587"/>
                </a:lnTo>
                <a:lnTo>
                  <a:pt x="3090598" y="3253144"/>
                </a:lnTo>
                <a:lnTo>
                  <a:pt x="3086757" y="3239412"/>
                </a:lnTo>
                <a:lnTo>
                  <a:pt x="3089453" y="3220075"/>
                </a:lnTo>
                <a:close/>
                <a:moveTo>
                  <a:pt x="755544" y="3212362"/>
                </a:moveTo>
                <a:lnTo>
                  <a:pt x="757464" y="3215372"/>
                </a:lnTo>
                <a:lnTo>
                  <a:pt x="758610" y="3217516"/>
                </a:lnTo>
                <a:lnTo>
                  <a:pt x="759384" y="3218795"/>
                </a:lnTo>
                <a:lnTo>
                  <a:pt x="760934" y="3220940"/>
                </a:lnTo>
                <a:lnTo>
                  <a:pt x="760934" y="3221805"/>
                </a:lnTo>
                <a:lnTo>
                  <a:pt x="760530" y="3221805"/>
                </a:lnTo>
                <a:lnTo>
                  <a:pt x="759014" y="3219661"/>
                </a:lnTo>
                <a:lnTo>
                  <a:pt x="758610" y="3218382"/>
                </a:lnTo>
                <a:lnTo>
                  <a:pt x="757464" y="3216237"/>
                </a:lnTo>
                <a:lnTo>
                  <a:pt x="756689" y="3215372"/>
                </a:lnTo>
                <a:lnTo>
                  <a:pt x="756319" y="3214093"/>
                </a:lnTo>
                <a:close/>
                <a:moveTo>
                  <a:pt x="9450227" y="3211949"/>
                </a:moveTo>
                <a:lnTo>
                  <a:pt x="9446757" y="3228690"/>
                </a:lnTo>
                <a:lnTo>
                  <a:pt x="9427923" y="3237268"/>
                </a:lnTo>
                <a:lnTo>
                  <a:pt x="9409460" y="3244153"/>
                </a:lnTo>
                <a:lnTo>
                  <a:pt x="9408314" y="3231249"/>
                </a:lnTo>
                <a:lnTo>
                  <a:pt x="9423307" y="3224402"/>
                </a:lnTo>
                <a:lnTo>
                  <a:pt x="9432539" y="3222671"/>
                </a:lnTo>
                <a:close/>
                <a:moveTo>
                  <a:pt x="838222" y="3210218"/>
                </a:moveTo>
                <a:lnTo>
                  <a:pt x="839368" y="3210218"/>
                </a:lnTo>
                <a:lnTo>
                  <a:pt x="838964" y="3212776"/>
                </a:lnTo>
                <a:lnTo>
                  <a:pt x="838222" y="3212776"/>
                </a:lnTo>
                <a:close/>
                <a:moveTo>
                  <a:pt x="5599449" y="3205942"/>
                </a:moveTo>
                <a:lnTo>
                  <a:pt x="5587544" y="3212776"/>
                </a:lnTo>
                <a:lnTo>
                  <a:pt x="5578348" y="3237173"/>
                </a:lnTo>
                <a:lnTo>
                  <a:pt x="5587543" y="3213227"/>
                </a:lnTo>
                <a:close/>
                <a:moveTo>
                  <a:pt x="9109938" y="3205929"/>
                </a:moveTo>
                <a:lnTo>
                  <a:pt x="9123010" y="3225229"/>
                </a:lnTo>
                <a:lnTo>
                  <a:pt x="9113408" y="3230384"/>
                </a:lnTo>
                <a:lnTo>
                  <a:pt x="9106872" y="3215372"/>
                </a:lnTo>
                <a:close/>
                <a:moveTo>
                  <a:pt x="766324" y="3201188"/>
                </a:moveTo>
                <a:lnTo>
                  <a:pt x="766695" y="3201188"/>
                </a:lnTo>
                <a:lnTo>
                  <a:pt x="769761" y="3204198"/>
                </a:lnTo>
                <a:lnTo>
                  <a:pt x="769761" y="3205929"/>
                </a:lnTo>
                <a:lnTo>
                  <a:pt x="768986" y="3205064"/>
                </a:lnTo>
                <a:lnTo>
                  <a:pt x="766695" y="3202054"/>
                </a:lnTo>
                <a:close/>
                <a:moveTo>
                  <a:pt x="5452978" y="3192610"/>
                </a:moveTo>
                <a:lnTo>
                  <a:pt x="5432594" y="3197351"/>
                </a:lnTo>
                <a:lnTo>
                  <a:pt x="5416826" y="3211082"/>
                </a:lnTo>
                <a:lnTo>
                  <a:pt x="5413356" y="3222670"/>
                </a:lnTo>
                <a:lnTo>
                  <a:pt x="5403754" y="3225228"/>
                </a:lnTo>
                <a:lnTo>
                  <a:pt x="5379159" y="3254009"/>
                </a:lnTo>
                <a:lnTo>
                  <a:pt x="5363761" y="3275905"/>
                </a:lnTo>
                <a:lnTo>
                  <a:pt x="5354934" y="3276319"/>
                </a:lnTo>
                <a:lnTo>
                  <a:pt x="5346477" y="3272481"/>
                </a:lnTo>
                <a:lnTo>
                  <a:pt x="5346408" y="3272473"/>
                </a:lnTo>
                <a:lnTo>
                  <a:pt x="5346478" y="3272482"/>
                </a:lnTo>
                <a:lnTo>
                  <a:pt x="5354934" y="3276320"/>
                </a:lnTo>
                <a:lnTo>
                  <a:pt x="5363762" y="3275906"/>
                </a:lnTo>
                <a:lnTo>
                  <a:pt x="5379159" y="3254010"/>
                </a:lnTo>
                <a:lnTo>
                  <a:pt x="5403754" y="3225229"/>
                </a:lnTo>
                <a:lnTo>
                  <a:pt x="5413356" y="3222671"/>
                </a:lnTo>
                <a:lnTo>
                  <a:pt x="5416826" y="3211083"/>
                </a:lnTo>
                <a:lnTo>
                  <a:pt x="5432594" y="3197351"/>
                </a:lnTo>
                <a:lnTo>
                  <a:pt x="5452978" y="3192611"/>
                </a:lnTo>
                <a:lnTo>
                  <a:pt x="5454123" y="3205478"/>
                </a:lnTo>
                <a:lnTo>
                  <a:pt x="5476428" y="3205064"/>
                </a:lnTo>
                <a:lnTo>
                  <a:pt x="5488725" y="3211948"/>
                </a:lnTo>
                <a:lnTo>
                  <a:pt x="5488725" y="3211948"/>
                </a:lnTo>
                <a:lnTo>
                  <a:pt x="5476427" y="3205063"/>
                </a:lnTo>
                <a:lnTo>
                  <a:pt x="5454123" y="3205477"/>
                </a:lnTo>
                <a:lnTo>
                  <a:pt x="5452978" y="3192611"/>
                </a:lnTo>
                <a:close/>
                <a:moveTo>
                  <a:pt x="5561040" y="3191714"/>
                </a:moveTo>
                <a:lnTo>
                  <a:pt x="5561028" y="3191745"/>
                </a:lnTo>
                <a:lnTo>
                  <a:pt x="5561769" y="3215786"/>
                </a:lnTo>
                <a:lnTo>
                  <a:pt x="5561769" y="3215786"/>
                </a:lnTo>
                <a:close/>
                <a:moveTo>
                  <a:pt x="9102256" y="3162551"/>
                </a:moveTo>
                <a:lnTo>
                  <a:pt x="9113408" y="3173311"/>
                </a:lnTo>
                <a:lnTo>
                  <a:pt x="9112263" y="3200775"/>
                </a:lnTo>
                <a:lnTo>
                  <a:pt x="9106097" y="3196486"/>
                </a:lnTo>
                <a:lnTo>
                  <a:pt x="9100336" y="3198631"/>
                </a:lnTo>
                <a:lnTo>
                  <a:pt x="9098011" y="3188736"/>
                </a:lnTo>
                <a:close/>
                <a:moveTo>
                  <a:pt x="5565643" y="3162137"/>
                </a:moveTo>
                <a:lnTo>
                  <a:pt x="5567160" y="3175869"/>
                </a:lnTo>
                <a:lnTo>
                  <a:pt x="5567131" y="3175944"/>
                </a:lnTo>
                <a:lnTo>
                  <a:pt x="5567160" y="3175869"/>
                </a:lnTo>
                <a:lnTo>
                  <a:pt x="5565644" y="3162137"/>
                </a:lnTo>
                <a:close/>
                <a:moveTo>
                  <a:pt x="5533703" y="3140655"/>
                </a:moveTo>
                <a:lnTo>
                  <a:pt x="5451428" y="3168570"/>
                </a:lnTo>
                <a:lnTo>
                  <a:pt x="5451428" y="3168570"/>
                </a:lnTo>
                <a:close/>
                <a:moveTo>
                  <a:pt x="3023309" y="3133804"/>
                </a:moveTo>
                <a:lnTo>
                  <a:pt x="3023315" y="3133808"/>
                </a:lnTo>
                <a:lnTo>
                  <a:pt x="3025640" y="3153559"/>
                </a:lnTo>
                <a:lnTo>
                  <a:pt x="3031401" y="3163002"/>
                </a:lnTo>
                <a:lnTo>
                  <a:pt x="3032917" y="3178014"/>
                </a:lnTo>
                <a:lnTo>
                  <a:pt x="3025235" y="3178879"/>
                </a:lnTo>
                <a:lnTo>
                  <a:pt x="3025255" y="3178940"/>
                </a:lnTo>
                <a:lnTo>
                  <a:pt x="3025236" y="3178879"/>
                </a:lnTo>
                <a:lnTo>
                  <a:pt x="3032918" y="3178014"/>
                </a:lnTo>
                <a:lnTo>
                  <a:pt x="3031402" y="3163003"/>
                </a:lnTo>
                <a:lnTo>
                  <a:pt x="3025640" y="3153559"/>
                </a:lnTo>
                <a:lnTo>
                  <a:pt x="3023315" y="3133808"/>
                </a:lnTo>
                <a:close/>
                <a:moveTo>
                  <a:pt x="5519595" y="3131285"/>
                </a:moveTo>
                <a:lnTo>
                  <a:pt x="5519486" y="3131663"/>
                </a:lnTo>
                <a:lnTo>
                  <a:pt x="5533684" y="3140642"/>
                </a:lnTo>
                <a:close/>
                <a:moveTo>
                  <a:pt x="2990619" y="3123900"/>
                </a:moveTo>
                <a:lnTo>
                  <a:pt x="2990634" y="3123913"/>
                </a:lnTo>
                <a:lnTo>
                  <a:pt x="2990634" y="3123913"/>
                </a:lnTo>
                <a:close/>
                <a:moveTo>
                  <a:pt x="3007177" y="3123500"/>
                </a:moveTo>
                <a:lnTo>
                  <a:pt x="2990656" y="3123913"/>
                </a:lnTo>
                <a:lnTo>
                  <a:pt x="3007190" y="3123508"/>
                </a:lnTo>
                <a:close/>
                <a:moveTo>
                  <a:pt x="5232261" y="3103748"/>
                </a:moveTo>
                <a:lnTo>
                  <a:pt x="5228420" y="3212362"/>
                </a:lnTo>
                <a:lnTo>
                  <a:pt x="5245738" y="3240277"/>
                </a:lnTo>
                <a:lnTo>
                  <a:pt x="5262247" y="3261722"/>
                </a:lnTo>
                <a:lnTo>
                  <a:pt x="5213057" y="3275491"/>
                </a:lnTo>
                <a:lnTo>
                  <a:pt x="5262652" y="3261722"/>
                </a:lnTo>
                <a:lnTo>
                  <a:pt x="5284552" y="3254009"/>
                </a:lnTo>
                <a:lnTo>
                  <a:pt x="5301869" y="3256154"/>
                </a:lnTo>
                <a:lnTo>
                  <a:pt x="5311876" y="3263452"/>
                </a:lnTo>
                <a:lnTo>
                  <a:pt x="5311876" y="3263452"/>
                </a:lnTo>
                <a:lnTo>
                  <a:pt x="5301869" y="3256153"/>
                </a:lnTo>
                <a:lnTo>
                  <a:pt x="5284552" y="3254009"/>
                </a:lnTo>
                <a:lnTo>
                  <a:pt x="5262652" y="3261721"/>
                </a:lnTo>
                <a:lnTo>
                  <a:pt x="5245738" y="3240277"/>
                </a:lnTo>
                <a:lnTo>
                  <a:pt x="5228421" y="3212362"/>
                </a:lnTo>
                <a:lnTo>
                  <a:pt x="5232262" y="3103748"/>
                </a:lnTo>
                <a:close/>
                <a:moveTo>
                  <a:pt x="5528730" y="3099856"/>
                </a:moveTo>
                <a:lnTo>
                  <a:pt x="5528717" y="3099873"/>
                </a:lnTo>
                <a:lnTo>
                  <a:pt x="5528702" y="3099925"/>
                </a:lnTo>
                <a:lnTo>
                  <a:pt x="5528717" y="3099873"/>
                </a:lnTo>
                <a:close/>
                <a:moveTo>
                  <a:pt x="5853239" y="3095584"/>
                </a:moveTo>
                <a:lnTo>
                  <a:pt x="5854013" y="3097314"/>
                </a:lnTo>
                <a:lnTo>
                  <a:pt x="5855159" y="3097314"/>
                </a:lnTo>
                <a:lnTo>
                  <a:pt x="5856709" y="3098593"/>
                </a:lnTo>
                <a:lnTo>
                  <a:pt x="5855934" y="3101603"/>
                </a:lnTo>
                <a:lnTo>
                  <a:pt x="5855934" y="3102017"/>
                </a:lnTo>
                <a:lnTo>
                  <a:pt x="5855159" y="3104613"/>
                </a:lnTo>
                <a:lnTo>
                  <a:pt x="5855159" y="3106306"/>
                </a:lnTo>
                <a:lnTo>
                  <a:pt x="5853609" y="3106757"/>
                </a:lnTo>
                <a:lnTo>
                  <a:pt x="5852834" y="3105892"/>
                </a:lnTo>
                <a:lnTo>
                  <a:pt x="5852093" y="3103747"/>
                </a:lnTo>
                <a:lnTo>
                  <a:pt x="5852834" y="3101603"/>
                </a:lnTo>
                <a:lnTo>
                  <a:pt x="5853239" y="3099873"/>
                </a:lnTo>
                <a:lnTo>
                  <a:pt x="5851689" y="3097314"/>
                </a:lnTo>
                <a:close/>
                <a:moveTo>
                  <a:pt x="5814795" y="3081401"/>
                </a:moveTo>
                <a:lnTo>
                  <a:pt x="5816715" y="3081401"/>
                </a:lnTo>
                <a:lnTo>
                  <a:pt x="5818636" y="3083545"/>
                </a:lnTo>
                <a:lnTo>
                  <a:pt x="5820556" y="3085690"/>
                </a:lnTo>
                <a:lnTo>
                  <a:pt x="5815166" y="3084862"/>
                </a:lnTo>
                <a:lnTo>
                  <a:pt x="5814795" y="3082717"/>
                </a:lnTo>
                <a:close/>
                <a:moveTo>
                  <a:pt x="5438355" y="3078842"/>
                </a:moveTo>
                <a:lnTo>
                  <a:pt x="5438355" y="3078843"/>
                </a:lnTo>
                <a:lnTo>
                  <a:pt x="5439905" y="3115749"/>
                </a:lnTo>
                <a:lnTo>
                  <a:pt x="5439905" y="3115749"/>
                </a:lnTo>
                <a:close/>
                <a:moveTo>
                  <a:pt x="5836695" y="3075833"/>
                </a:moveTo>
                <a:lnTo>
                  <a:pt x="5837470" y="3075833"/>
                </a:lnTo>
                <a:lnTo>
                  <a:pt x="5838615" y="3080573"/>
                </a:lnTo>
                <a:lnTo>
                  <a:pt x="5838244" y="3084410"/>
                </a:lnTo>
                <a:lnTo>
                  <a:pt x="5837840" y="3085276"/>
                </a:lnTo>
                <a:lnTo>
                  <a:pt x="5836695" y="3084410"/>
                </a:lnTo>
                <a:lnTo>
                  <a:pt x="5834404" y="3081401"/>
                </a:lnTo>
                <a:lnTo>
                  <a:pt x="5830563" y="3078842"/>
                </a:lnTo>
                <a:lnTo>
                  <a:pt x="5832483" y="3078842"/>
                </a:lnTo>
                <a:lnTo>
                  <a:pt x="5833629" y="3078842"/>
                </a:lnTo>
                <a:lnTo>
                  <a:pt x="5834774" y="3078842"/>
                </a:lnTo>
                <a:lnTo>
                  <a:pt x="5835549" y="3077112"/>
                </a:lnTo>
                <a:lnTo>
                  <a:pt x="5835920" y="3076247"/>
                </a:lnTo>
                <a:close/>
                <a:moveTo>
                  <a:pt x="5964354" y="3074554"/>
                </a:moveTo>
                <a:lnTo>
                  <a:pt x="5972811" y="3089151"/>
                </a:lnTo>
                <a:lnTo>
                  <a:pt x="5979718" y="3103297"/>
                </a:lnTo>
                <a:lnTo>
                  <a:pt x="5984738" y="3126058"/>
                </a:lnTo>
                <a:lnTo>
                  <a:pt x="5987029" y="3167291"/>
                </a:lnTo>
                <a:lnTo>
                  <a:pt x="5993565" y="3183168"/>
                </a:lnTo>
                <a:lnTo>
                  <a:pt x="5989724" y="3199496"/>
                </a:lnTo>
                <a:lnTo>
                  <a:pt x="5984334" y="3209804"/>
                </a:lnTo>
                <a:lnTo>
                  <a:pt x="5976652" y="3189601"/>
                </a:lnTo>
                <a:lnTo>
                  <a:pt x="5970891" y="3199496"/>
                </a:lnTo>
                <a:lnTo>
                  <a:pt x="5974731" y="3224815"/>
                </a:lnTo>
                <a:lnTo>
                  <a:pt x="5971261" y="3239412"/>
                </a:lnTo>
                <a:lnTo>
                  <a:pt x="5963579" y="3247576"/>
                </a:lnTo>
                <a:lnTo>
                  <a:pt x="5959739" y="3276319"/>
                </a:lnTo>
                <a:lnTo>
                  <a:pt x="5946666" y="3316274"/>
                </a:lnTo>
                <a:lnTo>
                  <a:pt x="5930898" y="3363489"/>
                </a:lnTo>
                <a:lnTo>
                  <a:pt x="5910144" y="3427897"/>
                </a:lnTo>
                <a:lnTo>
                  <a:pt x="5896667" y="3475564"/>
                </a:lnTo>
                <a:lnTo>
                  <a:pt x="5882078" y="3515067"/>
                </a:lnTo>
                <a:lnTo>
                  <a:pt x="5859774" y="3523193"/>
                </a:lnTo>
                <a:lnTo>
                  <a:pt x="5835920" y="3537791"/>
                </a:lnTo>
                <a:lnTo>
                  <a:pt x="5821332" y="3528799"/>
                </a:lnTo>
                <a:lnTo>
                  <a:pt x="5801318" y="3516346"/>
                </a:lnTo>
                <a:lnTo>
                  <a:pt x="5795557" y="3498739"/>
                </a:lnTo>
                <a:lnTo>
                  <a:pt x="5795928" y="3467814"/>
                </a:lnTo>
                <a:lnTo>
                  <a:pt x="5788246" y="3441215"/>
                </a:lnTo>
                <a:lnTo>
                  <a:pt x="5787100" y="3416310"/>
                </a:lnTo>
                <a:lnTo>
                  <a:pt x="5793637" y="3391818"/>
                </a:lnTo>
                <a:lnTo>
                  <a:pt x="5805934" y="3385836"/>
                </a:lnTo>
                <a:lnTo>
                  <a:pt x="5807080" y="3374663"/>
                </a:lnTo>
                <a:lnTo>
                  <a:pt x="5820927" y="3348892"/>
                </a:lnTo>
                <a:lnTo>
                  <a:pt x="5824768" y="3326996"/>
                </a:lnTo>
                <a:lnTo>
                  <a:pt x="5819411" y="3310668"/>
                </a:lnTo>
                <a:lnTo>
                  <a:pt x="5815536" y="3289224"/>
                </a:lnTo>
                <a:lnTo>
                  <a:pt x="5815166" y="3257433"/>
                </a:lnTo>
                <a:lnTo>
                  <a:pt x="5825947" y="3238998"/>
                </a:lnTo>
                <a:lnTo>
                  <a:pt x="5830563" y="3216651"/>
                </a:lnTo>
                <a:lnTo>
                  <a:pt x="5844006" y="3215786"/>
                </a:lnTo>
                <a:lnTo>
                  <a:pt x="5858999" y="3208939"/>
                </a:lnTo>
                <a:lnTo>
                  <a:pt x="5869377" y="3202054"/>
                </a:lnTo>
                <a:lnTo>
                  <a:pt x="5880933" y="3202054"/>
                </a:lnTo>
                <a:lnTo>
                  <a:pt x="5897442" y="3182302"/>
                </a:lnTo>
                <a:lnTo>
                  <a:pt x="5920521" y="3161272"/>
                </a:lnTo>
                <a:lnTo>
                  <a:pt x="5928978" y="3144116"/>
                </a:lnTo>
                <a:lnTo>
                  <a:pt x="5926282" y="3129933"/>
                </a:lnTo>
                <a:lnTo>
                  <a:pt x="5937434" y="3134222"/>
                </a:lnTo>
                <a:lnTo>
                  <a:pt x="5953202" y="3109768"/>
                </a:lnTo>
                <a:lnTo>
                  <a:pt x="5954752" y="3089565"/>
                </a:lnTo>
                <a:close/>
                <a:moveTo>
                  <a:pt x="5372997" y="3059517"/>
                </a:moveTo>
                <a:lnTo>
                  <a:pt x="5378754" y="3077977"/>
                </a:lnTo>
                <a:lnTo>
                  <a:pt x="5399509" y="3082266"/>
                </a:lnTo>
                <a:lnTo>
                  <a:pt x="5409144" y="3097314"/>
                </a:lnTo>
                <a:lnTo>
                  <a:pt x="5419134" y="3115718"/>
                </a:lnTo>
                <a:lnTo>
                  <a:pt x="5409144" y="3096863"/>
                </a:lnTo>
                <a:lnTo>
                  <a:pt x="5399508" y="3081852"/>
                </a:lnTo>
                <a:lnTo>
                  <a:pt x="5378754" y="3077563"/>
                </a:lnTo>
                <a:close/>
                <a:moveTo>
                  <a:pt x="9122235" y="3058226"/>
                </a:moveTo>
                <a:lnTo>
                  <a:pt x="9123785" y="3058226"/>
                </a:lnTo>
                <a:lnTo>
                  <a:pt x="9124156" y="3060370"/>
                </a:lnTo>
                <a:lnTo>
                  <a:pt x="9125335" y="3061649"/>
                </a:lnTo>
                <a:lnTo>
                  <a:pt x="9123010" y="3062101"/>
                </a:lnTo>
                <a:lnTo>
                  <a:pt x="9121865" y="3062101"/>
                </a:lnTo>
                <a:lnTo>
                  <a:pt x="9121090" y="3059091"/>
                </a:lnTo>
                <a:close/>
                <a:moveTo>
                  <a:pt x="8940366" y="3055216"/>
                </a:moveTo>
                <a:lnTo>
                  <a:pt x="8942287" y="3055668"/>
                </a:lnTo>
                <a:lnTo>
                  <a:pt x="8951148" y="3062515"/>
                </a:lnTo>
                <a:lnTo>
                  <a:pt x="8953843" y="3064659"/>
                </a:lnTo>
                <a:lnTo>
                  <a:pt x="8954214" y="3065938"/>
                </a:lnTo>
                <a:lnTo>
                  <a:pt x="8952293" y="3067255"/>
                </a:lnTo>
                <a:lnTo>
                  <a:pt x="8950777" y="3066390"/>
                </a:lnTo>
                <a:lnTo>
                  <a:pt x="8949227" y="3065938"/>
                </a:lnTo>
                <a:lnTo>
                  <a:pt x="8948823" y="3063380"/>
                </a:lnTo>
                <a:lnTo>
                  <a:pt x="8946903" y="3061649"/>
                </a:lnTo>
                <a:lnTo>
                  <a:pt x="8943466" y="3060822"/>
                </a:lnTo>
                <a:lnTo>
                  <a:pt x="8942287" y="3059505"/>
                </a:lnTo>
                <a:lnTo>
                  <a:pt x="8942287" y="3059091"/>
                </a:lnTo>
                <a:lnTo>
                  <a:pt x="8939625" y="3058226"/>
                </a:lnTo>
                <a:lnTo>
                  <a:pt x="8939221" y="3057361"/>
                </a:lnTo>
                <a:lnTo>
                  <a:pt x="8939625" y="3055668"/>
                </a:lnTo>
                <a:close/>
                <a:moveTo>
                  <a:pt x="5806338" y="3051341"/>
                </a:moveTo>
                <a:lnTo>
                  <a:pt x="5807855" y="3051341"/>
                </a:lnTo>
                <a:lnTo>
                  <a:pt x="5809000" y="3052658"/>
                </a:lnTo>
                <a:lnTo>
                  <a:pt x="5808630" y="3059956"/>
                </a:lnTo>
                <a:lnTo>
                  <a:pt x="5810550" y="3064245"/>
                </a:lnTo>
                <a:lnTo>
                  <a:pt x="5811325" y="3068120"/>
                </a:lnTo>
                <a:lnTo>
                  <a:pt x="5810550" y="3069813"/>
                </a:lnTo>
                <a:lnTo>
                  <a:pt x="5809775" y="3070265"/>
                </a:lnTo>
                <a:lnTo>
                  <a:pt x="5807484" y="3068120"/>
                </a:lnTo>
                <a:lnTo>
                  <a:pt x="5805934" y="3067669"/>
                </a:lnTo>
                <a:lnTo>
                  <a:pt x="5804014" y="3064245"/>
                </a:lnTo>
                <a:lnTo>
                  <a:pt x="5805564" y="3053523"/>
                </a:lnTo>
                <a:lnTo>
                  <a:pt x="5805934" y="3052206"/>
                </a:lnTo>
                <a:close/>
                <a:moveTo>
                  <a:pt x="2809892" y="3039341"/>
                </a:moveTo>
                <a:lnTo>
                  <a:pt x="2795954" y="3040189"/>
                </a:lnTo>
                <a:lnTo>
                  <a:pt x="2796062" y="3040205"/>
                </a:lnTo>
                <a:close/>
                <a:moveTo>
                  <a:pt x="2775694" y="3037202"/>
                </a:moveTo>
                <a:lnTo>
                  <a:pt x="2761244" y="3042705"/>
                </a:lnTo>
                <a:lnTo>
                  <a:pt x="2761460" y="3042764"/>
                </a:lnTo>
                <a:close/>
                <a:moveTo>
                  <a:pt x="2775712" y="3037195"/>
                </a:moveTo>
                <a:lnTo>
                  <a:pt x="2775712" y="3037196"/>
                </a:lnTo>
                <a:lnTo>
                  <a:pt x="2802228" y="3092161"/>
                </a:lnTo>
                <a:lnTo>
                  <a:pt x="2796837" y="3103748"/>
                </a:lnTo>
                <a:lnTo>
                  <a:pt x="2797241" y="3127789"/>
                </a:lnTo>
                <a:lnTo>
                  <a:pt x="2798757" y="3156532"/>
                </a:lnTo>
                <a:lnTo>
                  <a:pt x="2789526" y="3173725"/>
                </a:lnTo>
                <a:lnTo>
                  <a:pt x="2795321" y="3186592"/>
                </a:lnTo>
                <a:lnTo>
                  <a:pt x="2790301" y="3198179"/>
                </a:lnTo>
                <a:lnTo>
                  <a:pt x="2803373" y="3226546"/>
                </a:lnTo>
                <a:lnTo>
                  <a:pt x="2790301" y="3263453"/>
                </a:lnTo>
                <a:lnTo>
                  <a:pt x="2790172" y="3263824"/>
                </a:lnTo>
                <a:lnTo>
                  <a:pt x="2804895" y="3286582"/>
                </a:lnTo>
                <a:lnTo>
                  <a:pt x="2790301" y="3263453"/>
                </a:lnTo>
                <a:lnTo>
                  <a:pt x="2803778" y="3226546"/>
                </a:lnTo>
                <a:lnTo>
                  <a:pt x="2790301" y="3198179"/>
                </a:lnTo>
                <a:lnTo>
                  <a:pt x="2795321" y="3186591"/>
                </a:lnTo>
                <a:lnTo>
                  <a:pt x="2789526" y="3173725"/>
                </a:lnTo>
                <a:lnTo>
                  <a:pt x="2798758" y="3156532"/>
                </a:lnTo>
                <a:lnTo>
                  <a:pt x="2797242" y="3127788"/>
                </a:lnTo>
                <a:lnTo>
                  <a:pt x="2796837" y="3103748"/>
                </a:lnTo>
                <a:lnTo>
                  <a:pt x="2802228" y="3092161"/>
                </a:lnTo>
                <a:close/>
                <a:moveTo>
                  <a:pt x="2775713" y="3037195"/>
                </a:moveTo>
                <a:lnTo>
                  <a:pt x="2775713" y="3037195"/>
                </a:lnTo>
                <a:lnTo>
                  <a:pt x="2775871" y="3037219"/>
                </a:lnTo>
                <a:close/>
                <a:moveTo>
                  <a:pt x="5286477" y="3036330"/>
                </a:moveTo>
                <a:lnTo>
                  <a:pt x="5295704" y="3037195"/>
                </a:lnTo>
                <a:lnTo>
                  <a:pt x="5297253" y="3047917"/>
                </a:lnTo>
                <a:lnTo>
                  <a:pt x="5309537" y="3047053"/>
                </a:lnTo>
                <a:lnTo>
                  <a:pt x="5297253" y="3047504"/>
                </a:lnTo>
                <a:lnTo>
                  <a:pt x="5295703" y="3036744"/>
                </a:lnTo>
                <a:close/>
                <a:moveTo>
                  <a:pt x="5286471" y="3036330"/>
                </a:moveTo>
                <a:lnTo>
                  <a:pt x="5288796" y="3047052"/>
                </a:lnTo>
                <a:lnTo>
                  <a:pt x="5285326" y="3063380"/>
                </a:lnTo>
                <a:lnTo>
                  <a:pt x="5289942" y="3079256"/>
                </a:lnTo>
                <a:lnTo>
                  <a:pt x="5285326" y="3092160"/>
                </a:lnTo>
                <a:lnTo>
                  <a:pt x="5288021" y="3104162"/>
                </a:lnTo>
                <a:lnTo>
                  <a:pt x="5288022" y="3104162"/>
                </a:lnTo>
                <a:lnTo>
                  <a:pt x="5285697" y="3092160"/>
                </a:lnTo>
                <a:lnTo>
                  <a:pt x="5289942" y="3079256"/>
                </a:lnTo>
                <a:lnTo>
                  <a:pt x="5285697" y="3063380"/>
                </a:lnTo>
                <a:lnTo>
                  <a:pt x="5288797" y="3047052"/>
                </a:lnTo>
                <a:lnTo>
                  <a:pt x="5286472" y="3036330"/>
                </a:lnTo>
                <a:close/>
                <a:moveTo>
                  <a:pt x="5274174" y="3034186"/>
                </a:moveTo>
                <a:lnTo>
                  <a:pt x="5274049" y="3034227"/>
                </a:lnTo>
                <a:lnTo>
                  <a:pt x="5286449" y="3036326"/>
                </a:lnTo>
                <a:close/>
                <a:moveTo>
                  <a:pt x="5409298" y="3033561"/>
                </a:moveTo>
                <a:lnTo>
                  <a:pt x="5405674" y="3065938"/>
                </a:lnTo>
                <a:lnTo>
                  <a:pt x="5412614" y="3071958"/>
                </a:lnTo>
                <a:lnTo>
                  <a:pt x="5431044" y="3085276"/>
                </a:lnTo>
                <a:lnTo>
                  <a:pt x="5431044" y="3085275"/>
                </a:lnTo>
                <a:lnTo>
                  <a:pt x="5412615" y="3071957"/>
                </a:lnTo>
                <a:lnTo>
                  <a:pt x="5405674" y="3065938"/>
                </a:lnTo>
                <a:close/>
                <a:moveTo>
                  <a:pt x="8473597" y="3027301"/>
                </a:moveTo>
                <a:lnTo>
                  <a:pt x="8479359" y="3044494"/>
                </a:lnTo>
                <a:lnTo>
                  <a:pt x="8478988" y="3065525"/>
                </a:lnTo>
                <a:lnTo>
                  <a:pt x="8485120" y="3069814"/>
                </a:lnTo>
                <a:lnTo>
                  <a:pt x="8484750" y="3084411"/>
                </a:lnTo>
                <a:lnTo>
                  <a:pt x="8492431" y="3101604"/>
                </a:lnTo>
                <a:lnTo>
                  <a:pt x="8491656" y="3120904"/>
                </a:lnTo>
                <a:lnTo>
                  <a:pt x="8489365" y="3132943"/>
                </a:lnTo>
                <a:lnTo>
                  <a:pt x="8495127" y="3159993"/>
                </a:lnTo>
                <a:lnTo>
                  <a:pt x="8513960" y="3147089"/>
                </a:lnTo>
                <a:lnTo>
                  <a:pt x="8520497" y="3161272"/>
                </a:lnTo>
                <a:lnTo>
                  <a:pt x="8531649" y="3175004"/>
                </a:lnTo>
                <a:lnTo>
                  <a:pt x="8526258" y="3190053"/>
                </a:lnTo>
                <a:lnTo>
                  <a:pt x="8527437" y="3219247"/>
                </a:lnTo>
                <a:lnTo>
                  <a:pt x="8528212" y="3236403"/>
                </a:lnTo>
                <a:lnTo>
                  <a:pt x="8534748" y="3240278"/>
                </a:lnTo>
                <a:lnTo>
                  <a:pt x="8536669" y="3269886"/>
                </a:lnTo>
                <a:lnTo>
                  <a:pt x="8530133" y="3287493"/>
                </a:lnTo>
                <a:lnTo>
                  <a:pt x="8534748" y="3310668"/>
                </a:lnTo>
                <a:lnTo>
                  <a:pt x="8560118" y="3328275"/>
                </a:lnTo>
                <a:lnTo>
                  <a:pt x="8575482" y="3344603"/>
                </a:lnTo>
                <a:lnTo>
                  <a:pt x="8590475" y="3359614"/>
                </a:lnTo>
                <a:lnTo>
                  <a:pt x="8585488" y="3367364"/>
                </a:lnTo>
                <a:lnTo>
                  <a:pt x="8596270" y="3388809"/>
                </a:lnTo>
                <a:lnTo>
                  <a:pt x="8598932" y="3426167"/>
                </a:lnTo>
                <a:lnTo>
                  <a:pt x="8610859" y="3418454"/>
                </a:lnTo>
                <a:lnTo>
                  <a:pt x="8618540" y="3433466"/>
                </a:lnTo>
                <a:lnTo>
                  <a:pt x="8625852" y="3428311"/>
                </a:lnTo>
                <a:lnTo>
                  <a:pt x="8622415" y="3463977"/>
                </a:lnTo>
                <a:lnTo>
                  <a:pt x="8636633" y="3485007"/>
                </a:lnTo>
                <a:lnTo>
                  <a:pt x="8645460" y="3498325"/>
                </a:lnTo>
                <a:lnTo>
                  <a:pt x="8658937" y="3525789"/>
                </a:lnTo>
                <a:lnTo>
                  <a:pt x="8658937" y="3553253"/>
                </a:lnTo>
                <a:lnTo>
                  <a:pt x="8653917" y="3573005"/>
                </a:lnTo>
                <a:lnTo>
                  <a:pt x="8645460" y="3594035"/>
                </a:lnTo>
                <a:lnTo>
                  <a:pt x="8648930" y="3622816"/>
                </a:lnTo>
                <a:lnTo>
                  <a:pt x="8637004" y="3653741"/>
                </a:lnTo>
                <a:lnTo>
                  <a:pt x="8626997" y="3669203"/>
                </a:lnTo>
                <a:lnTo>
                  <a:pt x="8608568" y="3699677"/>
                </a:lnTo>
                <a:lnTo>
                  <a:pt x="8602031" y="3718977"/>
                </a:lnTo>
                <a:lnTo>
                  <a:pt x="8587038" y="3743017"/>
                </a:lnTo>
                <a:lnTo>
                  <a:pt x="8562814" y="3774394"/>
                </a:lnTo>
                <a:lnTo>
                  <a:pt x="8537039" y="3791136"/>
                </a:lnTo>
                <a:lnTo>
                  <a:pt x="8515881" y="3817734"/>
                </a:lnTo>
                <a:lnTo>
                  <a:pt x="8500113" y="3834476"/>
                </a:lnTo>
                <a:lnTo>
                  <a:pt x="8478988" y="3864536"/>
                </a:lnTo>
                <a:lnTo>
                  <a:pt x="8461670" y="3881729"/>
                </a:lnTo>
                <a:lnTo>
                  <a:pt x="8442837" y="3907462"/>
                </a:lnTo>
                <a:lnTo>
                  <a:pt x="8428214" y="3931502"/>
                </a:lnTo>
                <a:lnTo>
                  <a:pt x="8424003" y="3942262"/>
                </a:lnTo>
                <a:lnTo>
                  <a:pt x="8403990" y="3954715"/>
                </a:lnTo>
                <a:lnTo>
                  <a:pt x="8375150" y="3955580"/>
                </a:lnTo>
                <a:lnTo>
                  <a:pt x="8344793" y="3970178"/>
                </a:lnTo>
                <a:lnTo>
                  <a:pt x="8326330" y="3983458"/>
                </a:lnTo>
                <a:lnTo>
                  <a:pt x="8304026" y="3998055"/>
                </a:lnTo>
                <a:lnTo>
                  <a:pt x="8290953" y="3983044"/>
                </a:lnTo>
                <a:lnTo>
                  <a:pt x="8278285" y="3977025"/>
                </a:lnTo>
                <a:lnTo>
                  <a:pt x="8291358" y="3959004"/>
                </a:lnTo>
                <a:lnTo>
                  <a:pt x="8274410" y="3965437"/>
                </a:lnTo>
                <a:lnTo>
                  <a:pt x="8239809" y="3990757"/>
                </a:lnTo>
                <a:lnTo>
                  <a:pt x="8223300" y="3980900"/>
                </a:lnTo>
                <a:lnTo>
                  <a:pt x="8211743" y="3975746"/>
                </a:lnTo>
                <a:lnTo>
                  <a:pt x="8198300" y="3973601"/>
                </a:lnTo>
                <a:lnTo>
                  <a:pt x="8179062" y="3963293"/>
                </a:lnTo>
                <a:lnTo>
                  <a:pt x="8172155" y="3941811"/>
                </a:lnTo>
                <a:lnTo>
                  <a:pt x="8179466" y="3915626"/>
                </a:lnTo>
                <a:lnTo>
                  <a:pt x="8181387" y="3898019"/>
                </a:lnTo>
                <a:lnTo>
                  <a:pt x="8175221" y="3883873"/>
                </a:lnTo>
                <a:lnTo>
                  <a:pt x="8152547" y="3879584"/>
                </a:lnTo>
                <a:lnTo>
                  <a:pt x="8167910" y="3862805"/>
                </a:lnTo>
                <a:lnTo>
                  <a:pt x="8172155" y="3837072"/>
                </a:lnTo>
                <a:lnTo>
                  <a:pt x="8149481" y="3860661"/>
                </a:lnTo>
                <a:lnTo>
                  <a:pt x="8124481" y="3867132"/>
                </a:lnTo>
                <a:lnTo>
                  <a:pt x="8145606" y="3848659"/>
                </a:lnTo>
                <a:lnTo>
                  <a:pt x="8157937" y="3828494"/>
                </a:lnTo>
                <a:lnTo>
                  <a:pt x="8174076" y="3811301"/>
                </a:lnTo>
                <a:lnTo>
                  <a:pt x="8181758" y="3785981"/>
                </a:lnTo>
                <a:lnTo>
                  <a:pt x="8149481" y="3815590"/>
                </a:lnTo>
                <a:lnTo>
                  <a:pt x="8129097" y="3826763"/>
                </a:lnTo>
                <a:lnTo>
                  <a:pt x="8108309" y="3854227"/>
                </a:lnTo>
                <a:lnTo>
                  <a:pt x="8094495" y="3840495"/>
                </a:lnTo>
                <a:lnTo>
                  <a:pt x="8102177" y="3822023"/>
                </a:lnTo>
                <a:lnTo>
                  <a:pt x="8095641" y="3797569"/>
                </a:lnTo>
                <a:lnTo>
                  <a:pt x="8087184" y="3784665"/>
                </a:lnTo>
                <a:lnTo>
                  <a:pt x="8094866" y="3776538"/>
                </a:lnTo>
                <a:lnTo>
                  <a:pt x="8069496" y="3756335"/>
                </a:lnTo>
                <a:lnTo>
                  <a:pt x="8051403" y="3755056"/>
                </a:lnTo>
                <a:lnTo>
                  <a:pt x="8032199" y="3738315"/>
                </a:lnTo>
                <a:lnTo>
                  <a:pt x="7985300" y="3741738"/>
                </a:lnTo>
                <a:lnTo>
                  <a:pt x="7947598" y="3753777"/>
                </a:lnTo>
                <a:lnTo>
                  <a:pt x="7914547" y="3765365"/>
                </a:lnTo>
                <a:lnTo>
                  <a:pt x="7890693" y="3763220"/>
                </a:lnTo>
                <a:lnTo>
                  <a:pt x="7857236" y="3780376"/>
                </a:lnTo>
                <a:lnTo>
                  <a:pt x="7832237" y="3788540"/>
                </a:lnTo>
                <a:lnTo>
                  <a:pt x="7821489" y="3806147"/>
                </a:lnTo>
                <a:lnTo>
                  <a:pt x="7806867" y="3819879"/>
                </a:lnTo>
                <a:lnTo>
                  <a:pt x="7784967" y="3821195"/>
                </a:lnTo>
                <a:lnTo>
                  <a:pt x="7767650" y="3824167"/>
                </a:lnTo>
                <a:lnTo>
                  <a:pt x="7747266" y="3817734"/>
                </a:lnTo>
                <a:lnTo>
                  <a:pt x="7727657" y="3821609"/>
                </a:lnTo>
                <a:lnTo>
                  <a:pt x="7709228" y="3823340"/>
                </a:lnTo>
                <a:lnTo>
                  <a:pt x="7687665" y="3841361"/>
                </a:lnTo>
                <a:lnTo>
                  <a:pt x="7681129" y="3840081"/>
                </a:lnTo>
                <a:lnTo>
                  <a:pt x="7664619" y="3849525"/>
                </a:lnTo>
                <a:lnTo>
                  <a:pt x="7648852" y="3860661"/>
                </a:lnTo>
                <a:lnTo>
                  <a:pt x="7630388" y="3859381"/>
                </a:lnTo>
                <a:lnTo>
                  <a:pt x="7613104" y="3859381"/>
                </a:lnTo>
                <a:lnTo>
                  <a:pt x="7593866" y="3837072"/>
                </a:lnTo>
                <a:lnTo>
                  <a:pt x="7582344" y="3830638"/>
                </a:lnTo>
                <a:lnTo>
                  <a:pt x="7589621" y="3810887"/>
                </a:lnTo>
                <a:lnTo>
                  <a:pt x="7603469" y="3806561"/>
                </a:lnTo>
                <a:lnTo>
                  <a:pt x="7610780" y="3798434"/>
                </a:lnTo>
                <a:lnTo>
                  <a:pt x="7613846" y="3786395"/>
                </a:lnTo>
                <a:lnTo>
                  <a:pt x="7624223" y="3762769"/>
                </a:lnTo>
                <a:lnTo>
                  <a:pt x="7627693" y="3742604"/>
                </a:lnTo>
                <a:lnTo>
                  <a:pt x="7624223" y="3707841"/>
                </a:lnTo>
                <a:lnTo>
                  <a:pt x="7625773" y="3688503"/>
                </a:lnTo>
                <a:lnTo>
                  <a:pt x="7631938" y="3669203"/>
                </a:lnTo>
                <a:lnTo>
                  <a:pt x="7627693" y="3647308"/>
                </a:lnTo>
                <a:lnTo>
                  <a:pt x="7629614" y="3636999"/>
                </a:lnTo>
                <a:lnTo>
                  <a:pt x="7621561" y="3623681"/>
                </a:lnTo>
                <a:lnTo>
                  <a:pt x="7624223" y="3596631"/>
                </a:lnTo>
                <a:lnTo>
                  <a:pt x="7615766" y="3569995"/>
                </a:lnTo>
                <a:lnTo>
                  <a:pt x="7615025" y="3554984"/>
                </a:lnTo>
                <a:lnTo>
                  <a:pt x="7623482" y="3569995"/>
                </a:lnTo>
                <a:lnTo>
                  <a:pt x="7621561" y="3538242"/>
                </a:lnTo>
                <a:lnTo>
                  <a:pt x="7632309" y="3547685"/>
                </a:lnTo>
                <a:lnTo>
                  <a:pt x="7637295" y="3561417"/>
                </a:lnTo>
                <a:lnTo>
                  <a:pt x="7640766" y="3543810"/>
                </a:lnTo>
                <a:lnTo>
                  <a:pt x="7633084" y="3516760"/>
                </a:lnTo>
                <a:lnTo>
                  <a:pt x="7632309" y="3506038"/>
                </a:lnTo>
                <a:lnTo>
                  <a:pt x="7628097" y="3495730"/>
                </a:lnTo>
                <a:lnTo>
                  <a:pt x="7634229" y="3475978"/>
                </a:lnTo>
                <a:lnTo>
                  <a:pt x="7641540" y="3467814"/>
                </a:lnTo>
                <a:lnTo>
                  <a:pt x="7647706" y="3450659"/>
                </a:lnTo>
                <a:lnTo>
                  <a:pt x="7648447" y="3430907"/>
                </a:lnTo>
                <a:lnTo>
                  <a:pt x="7663070" y="3406002"/>
                </a:lnTo>
                <a:lnTo>
                  <a:pt x="7661149" y="3431773"/>
                </a:lnTo>
                <a:lnTo>
                  <a:pt x="7676142" y="3408146"/>
                </a:lnTo>
                <a:lnTo>
                  <a:pt x="7699221" y="3396972"/>
                </a:lnTo>
                <a:lnTo>
                  <a:pt x="7714585" y="3382375"/>
                </a:lnTo>
                <a:lnTo>
                  <a:pt x="7736518" y="3370374"/>
                </a:lnTo>
                <a:lnTo>
                  <a:pt x="7749186" y="3367364"/>
                </a:lnTo>
                <a:lnTo>
                  <a:pt x="7755723" y="3371653"/>
                </a:lnTo>
                <a:lnTo>
                  <a:pt x="7778431" y="3358786"/>
                </a:lnTo>
                <a:lnTo>
                  <a:pt x="7795344" y="3355325"/>
                </a:lnTo>
                <a:lnTo>
                  <a:pt x="7800735" y="3347613"/>
                </a:lnTo>
                <a:lnTo>
                  <a:pt x="7807642" y="3344603"/>
                </a:lnTo>
                <a:lnTo>
                  <a:pt x="7822635" y="3345468"/>
                </a:lnTo>
                <a:lnTo>
                  <a:pt x="7851846" y="3335160"/>
                </a:lnTo>
                <a:lnTo>
                  <a:pt x="7868793" y="3320111"/>
                </a:lnTo>
                <a:lnTo>
                  <a:pt x="7878395" y="3302090"/>
                </a:lnTo>
                <a:lnTo>
                  <a:pt x="7896858" y="3284483"/>
                </a:lnTo>
                <a:lnTo>
                  <a:pt x="7899924" y="3270751"/>
                </a:lnTo>
                <a:lnTo>
                  <a:pt x="7903765" y="3252279"/>
                </a:lnTo>
                <a:lnTo>
                  <a:pt x="7926844" y="3223085"/>
                </a:lnTo>
                <a:lnTo>
                  <a:pt x="7933751" y="3252731"/>
                </a:lnTo>
                <a:lnTo>
                  <a:pt x="7946049" y="3246297"/>
                </a:lnTo>
                <a:lnTo>
                  <a:pt x="7939142" y="3229970"/>
                </a:lnTo>
                <a:lnTo>
                  <a:pt x="7949519" y="3213642"/>
                </a:lnTo>
                <a:lnTo>
                  <a:pt x="7960671" y="3220526"/>
                </a:lnTo>
                <a:lnTo>
                  <a:pt x="7967207" y="3194756"/>
                </a:lnTo>
                <a:lnTo>
                  <a:pt x="7984120" y="3178014"/>
                </a:lnTo>
                <a:lnTo>
                  <a:pt x="7992207" y="3164696"/>
                </a:lnTo>
                <a:lnTo>
                  <a:pt x="8006829" y="3158714"/>
                </a:lnTo>
                <a:lnTo>
                  <a:pt x="8008345" y="3149233"/>
                </a:lnTo>
                <a:lnTo>
                  <a:pt x="8019901" y="3152694"/>
                </a:lnTo>
                <a:lnTo>
                  <a:pt x="8021047" y="3144117"/>
                </a:lnTo>
                <a:lnTo>
                  <a:pt x="8033715" y="3139376"/>
                </a:lnTo>
                <a:lnTo>
                  <a:pt x="8047192" y="3135087"/>
                </a:lnTo>
                <a:lnTo>
                  <a:pt x="8064880" y="3150550"/>
                </a:lnTo>
                <a:lnTo>
                  <a:pt x="8076807" y="3171129"/>
                </a:lnTo>
                <a:lnTo>
                  <a:pt x="8093720" y="3171129"/>
                </a:lnTo>
                <a:lnTo>
                  <a:pt x="8110230" y="3174139"/>
                </a:lnTo>
                <a:lnTo>
                  <a:pt x="8107164" y="3155704"/>
                </a:lnTo>
                <a:lnTo>
                  <a:pt x="8123706" y="3128203"/>
                </a:lnTo>
                <a:lnTo>
                  <a:pt x="8136408" y="3119211"/>
                </a:lnTo>
                <a:lnTo>
                  <a:pt x="8133713" y="3111047"/>
                </a:lnTo>
                <a:lnTo>
                  <a:pt x="8147527" y="3091296"/>
                </a:lnTo>
                <a:lnTo>
                  <a:pt x="8164844" y="3079257"/>
                </a:lnTo>
                <a:lnTo>
                  <a:pt x="8178287" y="3083132"/>
                </a:lnTo>
                <a:lnTo>
                  <a:pt x="8201366" y="3076698"/>
                </a:lnTo>
                <a:lnTo>
                  <a:pt x="8202916" y="3059505"/>
                </a:lnTo>
                <a:lnTo>
                  <a:pt x="8184082" y="3048369"/>
                </a:lnTo>
                <a:lnTo>
                  <a:pt x="8199075" y="3043215"/>
                </a:lnTo>
                <a:lnTo>
                  <a:pt x="8215989" y="3051341"/>
                </a:lnTo>
                <a:lnTo>
                  <a:pt x="8228657" y="3065939"/>
                </a:lnTo>
                <a:lnTo>
                  <a:pt x="8250590" y="3074554"/>
                </a:lnTo>
                <a:lnTo>
                  <a:pt x="8258676" y="3070679"/>
                </a:lnTo>
                <a:lnTo>
                  <a:pt x="8274040" y="3081401"/>
                </a:lnTo>
                <a:lnTo>
                  <a:pt x="8290953" y="3071958"/>
                </a:lnTo>
                <a:lnTo>
                  <a:pt x="8300589" y="3074554"/>
                </a:lnTo>
                <a:lnTo>
                  <a:pt x="8307496" y="3068121"/>
                </a:lnTo>
                <a:lnTo>
                  <a:pt x="8318244" y="3085276"/>
                </a:lnTo>
                <a:lnTo>
                  <a:pt x="8308642" y="3103297"/>
                </a:lnTo>
                <a:lnTo>
                  <a:pt x="8296715" y="3117067"/>
                </a:lnTo>
                <a:lnTo>
                  <a:pt x="8287483" y="3117894"/>
                </a:lnTo>
                <a:lnTo>
                  <a:pt x="8289033" y="3132078"/>
                </a:lnTo>
                <a:lnTo>
                  <a:pt x="8278656" y="3149233"/>
                </a:lnTo>
                <a:lnTo>
                  <a:pt x="8266729" y="3165561"/>
                </a:lnTo>
                <a:lnTo>
                  <a:pt x="8267133" y="3175456"/>
                </a:lnTo>
                <a:lnTo>
                  <a:pt x="8285967" y="3194342"/>
                </a:lnTo>
                <a:lnTo>
                  <a:pt x="8304801" y="3205064"/>
                </a:lnTo>
                <a:lnTo>
                  <a:pt x="8316728" y="3216651"/>
                </a:lnTo>
                <a:lnTo>
                  <a:pt x="8332496" y="3237268"/>
                </a:lnTo>
                <a:lnTo>
                  <a:pt x="8340177" y="3237268"/>
                </a:lnTo>
                <a:lnTo>
                  <a:pt x="8352475" y="3245846"/>
                </a:lnTo>
                <a:lnTo>
                  <a:pt x="8354800" y="3256568"/>
                </a:lnTo>
                <a:lnTo>
                  <a:pt x="8378249" y="3267742"/>
                </a:lnTo>
                <a:lnTo>
                  <a:pt x="8397858" y="3256568"/>
                </a:lnTo>
                <a:lnTo>
                  <a:pt x="8406315" y="3238133"/>
                </a:lnTo>
                <a:lnTo>
                  <a:pt x="8414401" y="3222671"/>
                </a:lnTo>
                <a:lnTo>
                  <a:pt x="8420533" y="3203785"/>
                </a:lnTo>
                <a:lnTo>
                  <a:pt x="8433234" y="3177149"/>
                </a:lnTo>
                <a:lnTo>
                  <a:pt x="8431685" y="3160407"/>
                </a:lnTo>
                <a:lnTo>
                  <a:pt x="8435155" y="3150550"/>
                </a:lnTo>
                <a:lnTo>
                  <a:pt x="8434380" y="3130799"/>
                </a:lnTo>
                <a:lnTo>
                  <a:pt x="8441691" y="3105028"/>
                </a:lnTo>
                <a:lnTo>
                  <a:pt x="8447452" y="3098143"/>
                </a:lnTo>
                <a:lnTo>
                  <a:pt x="8444757" y="3087007"/>
                </a:lnTo>
                <a:lnTo>
                  <a:pt x="8453214" y="3068535"/>
                </a:lnTo>
                <a:lnTo>
                  <a:pt x="8460525" y="3049648"/>
                </a:lnTo>
                <a:lnTo>
                  <a:pt x="8462445" y="3040205"/>
                </a:lnTo>
                <a:close/>
                <a:moveTo>
                  <a:pt x="9105726" y="3027301"/>
                </a:moveTo>
                <a:lnTo>
                  <a:pt x="9108017" y="3027752"/>
                </a:lnTo>
                <a:lnTo>
                  <a:pt x="9108792" y="3028166"/>
                </a:lnTo>
                <a:lnTo>
                  <a:pt x="9108017" y="3029897"/>
                </a:lnTo>
                <a:lnTo>
                  <a:pt x="9108017" y="3030311"/>
                </a:lnTo>
                <a:lnTo>
                  <a:pt x="9105322" y="3031176"/>
                </a:lnTo>
                <a:lnTo>
                  <a:pt x="9104951" y="3031176"/>
                </a:lnTo>
                <a:lnTo>
                  <a:pt x="9103806" y="3031176"/>
                </a:lnTo>
                <a:lnTo>
                  <a:pt x="9101110" y="3033772"/>
                </a:lnTo>
                <a:lnTo>
                  <a:pt x="9100336" y="3033320"/>
                </a:lnTo>
                <a:lnTo>
                  <a:pt x="9099190" y="3033772"/>
                </a:lnTo>
                <a:lnTo>
                  <a:pt x="9098786" y="3031627"/>
                </a:lnTo>
                <a:lnTo>
                  <a:pt x="9098786" y="3030311"/>
                </a:lnTo>
                <a:lnTo>
                  <a:pt x="9099931" y="3030311"/>
                </a:lnTo>
                <a:lnTo>
                  <a:pt x="9100706" y="3029031"/>
                </a:lnTo>
                <a:lnTo>
                  <a:pt x="9102256" y="3027752"/>
                </a:lnTo>
                <a:close/>
                <a:moveTo>
                  <a:pt x="5543710" y="3022598"/>
                </a:moveTo>
                <a:lnTo>
                  <a:pt x="5538724" y="3032041"/>
                </a:lnTo>
                <a:lnTo>
                  <a:pt x="5532962" y="3059505"/>
                </a:lnTo>
                <a:lnTo>
                  <a:pt x="5532968" y="3059537"/>
                </a:lnTo>
                <a:lnTo>
                  <a:pt x="5532963" y="3059505"/>
                </a:lnTo>
                <a:lnTo>
                  <a:pt x="5538724" y="3032041"/>
                </a:lnTo>
                <a:lnTo>
                  <a:pt x="5543710" y="3022598"/>
                </a:lnTo>
                <a:close/>
                <a:moveTo>
                  <a:pt x="916253" y="3019174"/>
                </a:moveTo>
                <a:lnTo>
                  <a:pt x="917805" y="3019588"/>
                </a:lnTo>
                <a:lnTo>
                  <a:pt x="918174" y="3020453"/>
                </a:lnTo>
                <a:lnTo>
                  <a:pt x="918174" y="3021319"/>
                </a:lnTo>
                <a:lnTo>
                  <a:pt x="917805" y="3022598"/>
                </a:lnTo>
                <a:lnTo>
                  <a:pt x="916658" y="3023012"/>
                </a:lnTo>
                <a:close/>
                <a:moveTo>
                  <a:pt x="8979988" y="3011876"/>
                </a:moveTo>
                <a:lnTo>
                  <a:pt x="8982683" y="3011876"/>
                </a:lnTo>
                <a:lnTo>
                  <a:pt x="8984974" y="3012704"/>
                </a:lnTo>
                <a:lnTo>
                  <a:pt x="8989220" y="3016579"/>
                </a:lnTo>
                <a:lnTo>
                  <a:pt x="8990365" y="3017030"/>
                </a:lnTo>
                <a:lnTo>
                  <a:pt x="8990736" y="3018309"/>
                </a:lnTo>
                <a:lnTo>
                  <a:pt x="8994206" y="3020002"/>
                </a:lnTo>
                <a:lnTo>
                  <a:pt x="8996126" y="3020002"/>
                </a:lnTo>
                <a:lnTo>
                  <a:pt x="8998451" y="3020868"/>
                </a:lnTo>
                <a:lnTo>
                  <a:pt x="9000742" y="3020454"/>
                </a:lnTo>
                <a:lnTo>
                  <a:pt x="9002292" y="3022147"/>
                </a:lnTo>
                <a:lnTo>
                  <a:pt x="9004583" y="3029031"/>
                </a:lnTo>
                <a:lnTo>
                  <a:pt x="9004583" y="3031176"/>
                </a:lnTo>
                <a:lnTo>
                  <a:pt x="9006504" y="3032455"/>
                </a:lnTo>
                <a:lnTo>
                  <a:pt x="9004583" y="3033320"/>
                </a:lnTo>
                <a:lnTo>
                  <a:pt x="9002292" y="3032041"/>
                </a:lnTo>
                <a:lnTo>
                  <a:pt x="8999967" y="3032455"/>
                </a:lnTo>
                <a:lnTo>
                  <a:pt x="8998047" y="3031627"/>
                </a:lnTo>
                <a:lnTo>
                  <a:pt x="8994610" y="3031176"/>
                </a:lnTo>
                <a:lnTo>
                  <a:pt x="8991140" y="3029031"/>
                </a:lnTo>
                <a:lnTo>
                  <a:pt x="8985379" y="3023877"/>
                </a:lnTo>
                <a:lnTo>
                  <a:pt x="8985379" y="3021319"/>
                </a:lnTo>
                <a:lnTo>
                  <a:pt x="8984604" y="3020454"/>
                </a:lnTo>
                <a:lnTo>
                  <a:pt x="8984604" y="3017030"/>
                </a:lnTo>
                <a:lnTo>
                  <a:pt x="8982683" y="3016165"/>
                </a:lnTo>
                <a:lnTo>
                  <a:pt x="8979584" y="3016165"/>
                </a:lnTo>
                <a:lnTo>
                  <a:pt x="8979584" y="3014434"/>
                </a:lnTo>
                <a:close/>
                <a:moveTo>
                  <a:pt x="2703018" y="3006236"/>
                </a:moveTo>
                <a:lnTo>
                  <a:pt x="2703039" y="3006270"/>
                </a:lnTo>
                <a:lnTo>
                  <a:pt x="2726488" y="3007550"/>
                </a:lnTo>
                <a:lnTo>
                  <a:pt x="2726489" y="3007549"/>
                </a:lnTo>
                <a:lnTo>
                  <a:pt x="2703039" y="3006270"/>
                </a:lnTo>
                <a:close/>
                <a:moveTo>
                  <a:pt x="903181" y="3001567"/>
                </a:moveTo>
                <a:lnTo>
                  <a:pt x="904326" y="3001567"/>
                </a:lnTo>
                <a:lnTo>
                  <a:pt x="904731" y="3002395"/>
                </a:lnTo>
                <a:lnTo>
                  <a:pt x="902811" y="3004577"/>
                </a:lnTo>
                <a:lnTo>
                  <a:pt x="902811" y="3001981"/>
                </a:lnTo>
                <a:close/>
                <a:moveTo>
                  <a:pt x="2886775" y="2996836"/>
                </a:moveTo>
                <a:lnTo>
                  <a:pt x="2851453" y="3002847"/>
                </a:lnTo>
                <a:lnTo>
                  <a:pt x="2837976" y="3014848"/>
                </a:lnTo>
                <a:lnTo>
                  <a:pt x="2814931" y="3029031"/>
                </a:lnTo>
                <a:lnTo>
                  <a:pt x="2809917" y="3039326"/>
                </a:lnTo>
                <a:lnTo>
                  <a:pt x="2815301" y="3029031"/>
                </a:lnTo>
                <a:lnTo>
                  <a:pt x="2838380" y="3014848"/>
                </a:lnTo>
                <a:lnTo>
                  <a:pt x="2851823" y="3002847"/>
                </a:lnTo>
                <a:close/>
                <a:moveTo>
                  <a:pt x="2886829" y="2996827"/>
                </a:moveTo>
                <a:lnTo>
                  <a:pt x="2884908" y="3022147"/>
                </a:lnTo>
                <a:lnTo>
                  <a:pt x="2889120" y="3035465"/>
                </a:lnTo>
                <a:lnTo>
                  <a:pt x="2887604" y="3058640"/>
                </a:lnTo>
                <a:lnTo>
                  <a:pt x="2918364" y="3089151"/>
                </a:lnTo>
                <a:lnTo>
                  <a:pt x="2948721" y="3094305"/>
                </a:lnTo>
                <a:lnTo>
                  <a:pt x="2960277" y="3107172"/>
                </a:lnTo>
                <a:lnTo>
                  <a:pt x="2960332" y="3107191"/>
                </a:lnTo>
                <a:lnTo>
                  <a:pt x="2960278" y="3107172"/>
                </a:lnTo>
                <a:lnTo>
                  <a:pt x="2948721" y="3094305"/>
                </a:lnTo>
                <a:lnTo>
                  <a:pt x="2918365" y="3089151"/>
                </a:lnTo>
                <a:lnTo>
                  <a:pt x="2887604" y="3058640"/>
                </a:lnTo>
                <a:lnTo>
                  <a:pt x="2889120" y="3035465"/>
                </a:lnTo>
                <a:lnTo>
                  <a:pt x="2884909" y="3022147"/>
                </a:lnTo>
                <a:lnTo>
                  <a:pt x="2886829" y="2996827"/>
                </a:lnTo>
                <a:close/>
                <a:moveTo>
                  <a:pt x="905102" y="2993817"/>
                </a:moveTo>
                <a:lnTo>
                  <a:pt x="908942" y="2995962"/>
                </a:lnTo>
                <a:lnTo>
                  <a:pt x="910492" y="2995548"/>
                </a:lnTo>
                <a:lnTo>
                  <a:pt x="908942" y="2997692"/>
                </a:lnTo>
                <a:lnTo>
                  <a:pt x="905102" y="2998106"/>
                </a:lnTo>
                <a:lnTo>
                  <a:pt x="904326" y="2999423"/>
                </a:lnTo>
                <a:lnTo>
                  <a:pt x="902406" y="2998971"/>
                </a:lnTo>
                <a:lnTo>
                  <a:pt x="901261" y="2996827"/>
                </a:lnTo>
                <a:close/>
                <a:moveTo>
                  <a:pt x="5537949" y="2993403"/>
                </a:moveTo>
                <a:lnTo>
                  <a:pt x="5542136" y="3014622"/>
                </a:lnTo>
                <a:lnTo>
                  <a:pt x="5537949" y="2993404"/>
                </a:lnTo>
                <a:close/>
                <a:moveTo>
                  <a:pt x="5232266" y="2988670"/>
                </a:moveTo>
                <a:lnTo>
                  <a:pt x="5241122" y="3001116"/>
                </a:lnTo>
                <a:lnTo>
                  <a:pt x="5238797" y="3041898"/>
                </a:lnTo>
                <a:lnTo>
                  <a:pt x="5241493" y="3001116"/>
                </a:lnTo>
                <a:close/>
                <a:moveTo>
                  <a:pt x="5558702" y="2987797"/>
                </a:moveTo>
                <a:lnTo>
                  <a:pt x="5556411" y="2994268"/>
                </a:lnTo>
                <a:lnTo>
                  <a:pt x="5556346" y="2994146"/>
                </a:lnTo>
                <a:lnTo>
                  <a:pt x="5555637" y="2997693"/>
                </a:lnTo>
                <a:lnTo>
                  <a:pt x="5564869" y="3020002"/>
                </a:lnTo>
                <a:lnTo>
                  <a:pt x="5565240" y="3061236"/>
                </a:lnTo>
                <a:lnTo>
                  <a:pt x="5557153" y="3080122"/>
                </a:lnTo>
                <a:lnTo>
                  <a:pt x="5564094" y="3105028"/>
                </a:lnTo>
                <a:lnTo>
                  <a:pt x="5563690" y="3120039"/>
                </a:lnTo>
                <a:lnTo>
                  <a:pt x="5569485" y="3130347"/>
                </a:lnTo>
                <a:lnTo>
                  <a:pt x="5569080" y="3142800"/>
                </a:lnTo>
                <a:lnTo>
                  <a:pt x="5572921" y="3150098"/>
                </a:lnTo>
                <a:lnTo>
                  <a:pt x="5577537" y="3141521"/>
                </a:lnTo>
                <a:lnTo>
                  <a:pt x="5586769" y="3154839"/>
                </a:lnTo>
                <a:lnTo>
                  <a:pt x="5587914" y="3150550"/>
                </a:lnTo>
                <a:lnTo>
                  <a:pt x="5582928" y="3132492"/>
                </a:lnTo>
                <a:lnTo>
                  <a:pt x="5577942" y="3130799"/>
                </a:lnTo>
                <a:lnTo>
                  <a:pt x="5577942" y="3126510"/>
                </a:lnTo>
                <a:lnTo>
                  <a:pt x="5579087" y="3126510"/>
                </a:lnTo>
                <a:lnTo>
                  <a:pt x="5579087" y="3126509"/>
                </a:lnTo>
                <a:lnTo>
                  <a:pt x="5577941" y="3126509"/>
                </a:lnTo>
                <a:lnTo>
                  <a:pt x="5574471" y="3087420"/>
                </a:lnTo>
                <a:lnTo>
                  <a:pt x="5582153" y="3055216"/>
                </a:lnTo>
                <a:lnTo>
                  <a:pt x="5592159" y="3053523"/>
                </a:lnTo>
                <a:lnTo>
                  <a:pt x="5624470" y="3063380"/>
                </a:lnTo>
                <a:lnTo>
                  <a:pt x="5631006" y="3059091"/>
                </a:lnTo>
                <a:lnTo>
                  <a:pt x="5649840" y="3058640"/>
                </a:lnTo>
                <a:lnTo>
                  <a:pt x="5659846" y="3048369"/>
                </a:lnTo>
                <a:lnTo>
                  <a:pt x="5660534" y="3048386"/>
                </a:lnTo>
                <a:lnTo>
                  <a:pt x="5659846" y="3048368"/>
                </a:lnTo>
                <a:lnTo>
                  <a:pt x="5649839" y="3058639"/>
                </a:lnTo>
                <a:lnTo>
                  <a:pt x="5631005" y="3059091"/>
                </a:lnTo>
                <a:lnTo>
                  <a:pt x="5624469" y="3063380"/>
                </a:lnTo>
                <a:lnTo>
                  <a:pt x="5592159" y="3053523"/>
                </a:lnTo>
                <a:lnTo>
                  <a:pt x="5582152" y="3055216"/>
                </a:lnTo>
                <a:lnTo>
                  <a:pt x="5582152" y="3054802"/>
                </a:lnTo>
                <a:lnTo>
                  <a:pt x="5573325" y="3041898"/>
                </a:lnTo>
                <a:lnTo>
                  <a:pt x="5572179" y="3005856"/>
                </a:lnTo>
                <a:close/>
                <a:moveTo>
                  <a:pt x="2747648" y="2986970"/>
                </a:moveTo>
                <a:lnTo>
                  <a:pt x="2747647" y="2986971"/>
                </a:lnTo>
                <a:lnTo>
                  <a:pt x="2748792" y="3039340"/>
                </a:lnTo>
                <a:lnTo>
                  <a:pt x="2748862" y="3039359"/>
                </a:lnTo>
                <a:lnTo>
                  <a:pt x="2748793" y="3039340"/>
                </a:lnTo>
                <a:close/>
                <a:moveTo>
                  <a:pt x="8984974" y="2982682"/>
                </a:moveTo>
                <a:lnTo>
                  <a:pt x="8985749" y="2983095"/>
                </a:lnTo>
                <a:lnTo>
                  <a:pt x="8988815" y="2992125"/>
                </a:lnTo>
                <a:lnTo>
                  <a:pt x="8988815" y="2995548"/>
                </a:lnTo>
                <a:lnTo>
                  <a:pt x="8988815" y="2996827"/>
                </a:lnTo>
                <a:lnTo>
                  <a:pt x="8986895" y="2993818"/>
                </a:lnTo>
                <a:lnTo>
                  <a:pt x="8985749" y="2995097"/>
                </a:lnTo>
                <a:lnTo>
                  <a:pt x="8984974" y="2993818"/>
                </a:lnTo>
                <a:lnTo>
                  <a:pt x="8985379" y="2990808"/>
                </a:lnTo>
                <a:lnTo>
                  <a:pt x="8985749" y="2988250"/>
                </a:lnTo>
                <a:lnTo>
                  <a:pt x="8985379" y="2986105"/>
                </a:lnTo>
                <a:close/>
                <a:moveTo>
                  <a:pt x="7869534" y="2982681"/>
                </a:moveTo>
                <a:lnTo>
                  <a:pt x="7883011" y="2993404"/>
                </a:lnTo>
                <a:lnTo>
                  <a:pt x="7891468" y="3003712"/>
                </a:lnTo>
                <a:lnTo>
                  <a:pt x="7889143" y="3012704"/>
                </a:lnTo>
                <a:lnTo>
                  <a:pt x="7877620" y="3013155"/>
                </a:lnTo>
                <a:lnTo>
                  <a:pt x="7843794" y="2989529"/>
                </a:lnTo>
                <a:close/>
                <a:moveTo>
                  <a:pt x="875891" y="2981816"/>
                </a:moveTo>
                <a:lnTo>
                  <a:pt x="876665" y="2982230"/>
                </a:lnTo>
                <a:lnTo>
                  <a:pt x="875891" y="2984826"/>
                </a:lnTo>
                <a:lnTo>
                  <a:pt x="875519" y="2986105"/>
                </a:lnTo>
                <a:lnTo>
                  <a:pt x="873970" y="2983960"/>
                </a:lnTo>
                <a:lnTo>
                  <a:pt x="873970" y="2982681"/>
                </a:lnTo>
                <a:close/>
                <a:moveTo>
                  <a:pt x="8940366" y="2979672"/>
                </a:moveTo>
                <a:lnTo>
                  <a:pt x="8941546" y="2980086"/>
                </a:lnTo>
                <a:lnTo>
                  <a:pt x="8946903" y="2985240"/>
                </a:lnTo>
                <a:lnTo>
                  <a:pt x="8950002" y="2984826"/>
                </a:lnTo>
                <a:lnTo>
                  <a:pt x="8957684" y="2984826"/>
                </a:lnTo>
                <a:lnTo>
                  <a:pt x="8961929" y="2988663"/>
                </a:lnTo>
                <a:lnTo>
                  <a:pt x="8964220" y="2990808"/>
                </a:lnTo>
                <a:lnTo>
                  <a:pt x="8965366" y="2993818"/>
                </a:lnTo>
                <a:lnTo>
                  <a:pt x="8967286" y="2995097"/>
                </a:lnTo>
                <a:lnTo>
                  <a:pt x="8968061" y="2996827"/>
                </a:lnTo>
                <a:lnTo>
                  <a:pt x="8968465" y="2999837"/>
                </a:lnTo>
                <a:lnTo>
                  <a:pt x="8968061" y="3000251"/>
                </a:lnTo>
                <a:lnTo>
                  <a:pt x="8965770" y="3001568"/>
                </a:lnTo>
                <a:lnTo>
                  <a:pt x="8963850" y="3001981"/>
                </a:lnTo>
                <a:lnTo>
                  <a:pt x="8959604" y="3001116"/>
                </a:lnTo>
                <a:lnTo>
                  <a:pt x="8954989" y="2998972"/>
                </a:lnTo>
                <a:lnTo>
                  <a:pt x="8946903" y="2998106"/>
                </a:lnTo>
                <a:lnTo>
                  <a:pt x="8942691" y="2997693"/>
                </a:lnTo>
                <a:lnTo>
                  <a:pt x="8941546" y="2996827"/>
                </a:lnTo>
                <a:lnTo>
                  <a:pt x="8940366" y="2995097"/>
                </a:lnTo>
                <a:lnTo>
                  <a:pt x="8938850" y="2992538"/>
                </a:lnTo>
                <a:lnTo>
                  <a:pt x="8937300" y="2988663"/>
                </a:lnTo>
                <a:lnTo>
                  <a:pt x="8937300" y="2986519"/>
                </a:lnTo>
                <a:lnTo>
                  <a:pt x="8937705" y="2982682"/>
                </a:lnTo>
                <a:lnTo>
                  <a:pt x="8938075" y="2980951"/>
                </a:lnTo>
                <a:close/>
                <a:moveTo>
                  <a:pt x="5525247" y="2978355"/>
                </a:moveTo>
                <a:lnTo>
                  <a:pt x="5525247" y="2978355"/>
                </a:lnTo>
                <a:lnTo>
                  <a:pt x="5551392" y="2984826"/>
                </a:lnTo>
                <a:lnTo>
                  <a:pt x="5551391" y="2984825"/>
                </a:lnTo>
                <a:close/>
                <a:moveTo>
                  <a:pt x="5409515" y="2976210"/>
                </a:moveTo>
                <a:lnTo>
                  <a:pt x="5409515" y="2976210"/>
                </a:lnTo>
                <a:lnTo>
                  <a:pt x="5415276" y="2991259"/>
                </a:lnTo>
                <a:lnTo>
                  <a:pt x="5409961" y="3028502"/>
                </a:lnTo>
                <a:lnTo>
                  <a:pt x="5415276" y="2991259"/>
                </a:lnTo>
                <a:close/>
                <a:moveTo>
                  <a:pt x="2679151" y="2971464"/>
                </a:moveTo>
                <a:lnTo>
                  <a:pt x="2679185" y="2971508"/>
                </a:lnTo>
                <a:lnTo>
                  <a:pt x="2674198" y="2986519"/>
                </a:lnTo>
                <a:lnTo>
                  <a:pt x="2674384" y="2986537"/>
                </a:lnTo>
                <a:lnTo>
                  <a:pt x="2674199" y="2986519"/>
                </a:lnTo>
                <a:lnTo>
                  <a:pt x="2679185" y="2971508"/>
                </a:lnTo>
                <a:close/>
                <a:moveTo>
                  <a:pt x="8954214" y="2970643"/>
                </a:moveTo>
                <a:lnTo>
                  <a:pt x="8955764" y="2971056"/>
                </a:lnTo>
                <a:lnTo>
                  <a:pt x="8956134" y="2971056"/>
                </a:lnTo>
                <a:lnTo>
                  <a:pt x="8958055" y="2972787"/>
                </a:lnTo>
                <a:lnTo>
                  <a:pt x="8959975" y="2975383"/>
                </a:lnTo>
                <a:lnTo>
                  <a:pt x="8958830" y="2977076"/>
                </a:lnTo>
                <a:lnTo>
                  <a:pt x="8956909" y="2975797"/>
                </a:lnTo>
                <a:lnTo>
                  <a:pt x="8956134" y="2976211"/>
                </a:lnTo>
                <a:lnTo>
                  <a:pt x="8955764" y="2974931"/>
                </a:lnTo>
                <a:lnTo>
                  <a:pt x="8953843" y="2973652"/>
                </a:lnTo>
                <a:lnTo>
                  <a:pt x="8951518" y="2973201"/>
                </a:lnTo>
                <a:lnTo>
                  <a:pt x="8951518" y="2971508"/>
                </a:lnTo>
                <a:close/>
                <a:moveTo>
                  <a:pt x="8925778" y="2970229"/>
                </a:moveTo>
                <a:lnTo>
                  <a:pt x="8926923" y="2970229"/>
                </a:lnTo>
                <a:lnTo>
                  <a:pt x="8927294" y="2971508"/>
                </a:lnTo>
                <a:lnTo>
                  <a:pt x="8928473" y="2971508"/>
                </a:lnTo>
                <a:lnTo>
                  <a:pt x="8928473" y="2973652"/>
                </a:lnTo>
                <a:lnTo>
                  <a:pt x="8927294" y="2974518"/>
                </a:lnTo>
                <a:lnTo>
                  <a:pt x="8926923" y="2974518"/>
                </a:lnTo>
                <a:lnTo>
                  <a:pt x="8925778" y="2974066"/>
                </a:lnTo>
                <a:lnTo>
                  <a:pt x="8923857" y="2974066"/>
                </a:lnTo>
                <a:lnTo>
                  <a:pt x="8923453" y="2973201"/>
                </a:lnTo>
                <a:lnTo>
                  <a:pt x="8924228" y="2971508"/>
                </a:lnTo>
                <a:close/>
                <a:moveTo>
                  <a:pt x="8006829" y="2966767"/>
                </a:moveTo>
                <a:lnTo>
                  <a:pt x="8009120" y="2973652"/>
                </a:lnTo>
                <a:lnTo>
                  <a:pt x="8008750" y="2983961"/>
                </a:lnTo>
                <a:lnTo>
                  <a:pt x="7989511" y="3009694"/>
                </a:lnTo>
                <a:lnTo>
                  <a:pt x="7965658" y="3017030"/>
                </a:lnTo>
                <a:lnTo>
                  <a:pt x="7962592" y="3012704"/>
                </a:lnTo>
                <a:lnTo>
                  <a:pt x="7966062" y="3001568"/>
                </a:lnTo>
                <a:lnTo>
                  <a:pt x="7979505" y="2980499"/>
                </a:lnTo>
                <a:close/>
                <a:moveTo>
                  <a:pt x="887413" y="2965488"/>
                </a:moveTo>
                <a:lnTo>
                  <a:pt x="888964" y="2965902"/>
                </a:lnTo>
                <a:lnTo>
                  <a:pt x="889739" y="2967219"/>
                </a:lnTo>
                <a:lnTo>
                  <a:pt x="889739" y="2967632"/>
                </a:lnTo>
                <a:lnTo>
                  <a:pt x="888189" y="2968084"/>
                </a:lnTo>
                <a:lnTo>
                  <a:pt x="887044" y="2968912"/>
                </a:lnTo>
                <a:lnTo>
                  <a:pt x="886267" y="2967219"/>
                </a:lnTo>
                <a:lnTo>
                  <a:pt x="887044" y="2965902"/>
                </a:lnTo>
                <a:close/>
                <a:moveTo>
                  <a:pt x="870129" y="2962930"/>
                </a:moveTo>
                <a:lnTo>
                  <a:pt x="874341" y="2963757"/>
                </a:lnTo>
                <a:lnTo>
                  <a:pt x="874745" y="2965074"/>
                </a:lnTo>
                <a:lnTo>
                  <a:pt x="874745" y="2965902"/>
                </a:lnTo>
                <a:lnTo>
                  <a:pt x="874341" y="2967632"/>
                </a:lnTo>
                <a:lnTo>
                  <a:pt x="872050" y="2968084"/>
                </a:lnTo>
                <a:lnTo>
                  <a:pt x="870500" y="2968084"/>
                </a:lnTo>
                <a:lnTo>
                  <a:pt x="869725" y="2965488"/>
                </a:lnTo>
                <a:lnTo>
                  <a:pt x="869725" y="2963344"/>
                </a:lnTo>
                <a:close/>
                <a:moveTo>
                  <a:pt x="8883865" y="2960334"/>
                </a:moveTo>
                <a:lnTo>
                  <a:pt x="8885011" y="2960334"/>
                </a:lnTo>
                <a:lnTo>
                  <a:pt x="8886560" y="2961200"/>
                </a:lnTo>
                <a:lnTo>
                  <a:pt x="8886931" y="2962479"/>
                </a:lnTo>
                <a:lnTo>
                  <a:pt x="8886156" y="2963344"/>
                </a:lnTo>
                <a:lnTo>
                  <a:pt x="8885011" y="2962930"/>
                </a:lnTo>
                <a:lnTo>
                  <a:pt x="8881945" y="2961200"/>
                </a:lnTo>
                <a:lnTo>
                  <a:pt x="8881540" y="2960786"/>
                </a:lnTo>
                <a:close/>
                <a:moveTo>
                  <a:pt x="8902328" y="2959469"/>
                </a:moveTo>
                <a:lnTo>
                  <a:pt x="8902699" y="2962479"/>
                </a:lnTo>
                <a:lnTo>
                  <a:pt x="8903069" y="2963344"/>
                </a:lnTo>
                <a:lnTo>
                  <a:pt x="8901553" y="2964623"/>
                </a:lnTo>
                <a:lnTo>
                  <a:pt x="8900778" y="2964623"/>
                </a:lnTo>
                <a:lnTo>
                  <a:pt x="8900408" y="2963344"/>
                </a:lnTo>
                <a:close/>
                <a:moveTo>
                  <a:pt x="5417197" y="2954314"/>
                </a:moveTo>
                <a:lnTo>
                  <a:pt x="5417196" y="2954314"/>
                </a:lnTo>
                <a:lnTo>
                  <a:pt x="5410814" y="2972506"/>
                </a:lnTo>
                <a:close/>
                <a:moveTo>
                  <a:pt x="8896937" y="2953901"/>
                </a:moveTo>
                <a:lnTo>
                  <a:pt x="8899633" y="2954766"/>
                </a:lnTo>
                <a:lnTo>
                  <a:pt x="8900408" y="2955180"/>
                </a:lnTo>
                <a:lnTo>
                  <a:pt x="8898454" y="2956911"/>
                </a:lnTo>
                <a:lnTo>
                  <a:pt x="8899229" y="2957325"/>
                </a:lnTo>
                <a:lnTo>
                  <a:pt x="8899229" y="2958604"/>
                </a:lnTo>
                <a:lnTo>
                  <a:pt x="8899229" y="2959920"/>
                </a:lnTo>
                <a:lnTo>
                  <a:pt x="8896533" y="2962479"/>
                </a:lnTo>
                <a:lnTo>
                  <a:pt x="8894613" y="2961200"/>
                </a:lnTo>
                <a:lnTo>
                  <a:pt x="8893467" y="2959055"/>
                </a:lnTo>
                <a:lnTo>
                  <a:pt x="8894242" y="2956459"/>
                </a:lnTo>
                <a:lnTo>
                  <a:pt x="8894613" y="2956045"/>
                </a:lnTo>
                <a:lnTo>
                  <a:pt x="8895017" y="2955180"/>
                </a:lnTo>
                <a:lnTo>
                  <a:pt x="8896163" y="2954766"/>
                </a:lnTo>
                <a:close/>
                <a:moveTo>
                  <a:pt x="8880395" y="2950477"/>
                </a:moveTo>
                <a:lnTo>
                  <a:pt x="8881170" y="2952622"/>
                </a:lnTo>
                <a:lnTo>
                  <a:pt x="8880024" y="2955632"/>
                </a:lnTo>
                <a:lnTo>
                  <a:pt x="8879249" y="2956045"/>
                </a:lnTo>
                <a:lnTo>
                  <a:pt x="8878474" y="2958604"/>
                </a:lnTo>
                <a:lnTo>
                  <a:pt x="8880024" y="2960786"/>
                </a:lnTo>
                <a:lnTo>
                  <a:pt x="8880024" y="2961200"/>
                </a:lnTo>
                <a:lnTo>
                  <a:pt x="8878474" y="2960334"/>
                </a:lnTo>
                <a:lnTo>
                  <a:pt x="8875779" y="2956045"/>
                </a:lnTo>
                <a:lnTo>
                  <a:pt x="8876183" y="2954315"/>
                </a:lnTo>
                <a:lnTo>
                  <a:pt x="8879620" y="2951305"/>
                </a:lnTo>
                <a:close/>
                <a:moveTo>
                  <a:pt x="8939996" y="2949612"/>
                </a:moveTo>
                <a:lnTo>
                  <a:pt x="8941546" y="2950477"/>
                </a:lnTo>
                <a:lnTo>
                  <a:pt x="8941546" y="2951757"/>
                </a:lnTo>
                <a:lnTo>
                  <a:pt x="8942691" y="2953901"/>
                </a:lnTo>
                <a:lnTo>
                  <a:pt x="8941141" y="2954315"/>
                </a:lnTo>
                <a:lnTo>
                  <a:pt x="8939221" y="2952622"/>
                </a:lnTo>
                <a:lnTo>
                  <a:pt x="8938850" y="2951757"/>
                </a:lnTo>
                <a:lnTo>
                  <a:pt x="8939221" y="2950026"/>
                </a:lnTo>
                <a:close/>
                <a:moveTo>
                  <a:pt x="8970386" y="2947468"/>
                </a:moveTo>
                <a:lnTo>
                  <a:pt x="8971531" y="2947468"/>
                </a:lnTo>
                <a:lnTo>
                  <a:pt x="8977663" y="2957776"/>
                </a:lnTo>
                <a:lnTo>
                  <a:pt x="8977293" y="2959055"/>
                </a:lnTo>
                <a:lnTo>
                  <a:pt x="8976147" y="2960334"/>
                </a:lnTo>
                <a:lnTo>
                  <a:pt x="8975372" y="2963344"/>
                </a:lnTo>
                <a:lnTo>
                  <a:pt x="8976147" y="2965075"/>
                </a:lnTo>
                <a:lnTo>
                  <a:pt x="8977663" y="2965488"/>
                </a:lnTo>
                <a:lnTo>
                  <a:pt x="8980359" y="2969363"/>
                </a:lnTo>
                <a:lnTo>
                  <a:pt x="8981538" y="2973652"/>
                </a:lnTo>
                <a:lnTo>
                  <a:pt x="8981538" y="2975383"/>
                </a:lnTo>
                <a:lnTo>
                  <a:pt x="8982279" y="2977076"/>
                </a:lnTo>
                <a:lnTo>
                  <a:pt x="8981908" y="2981365"/>
                </a:lnTo>
                <a:lnTo>
                  <a:pt x="8984200" y="2986970"/>
                </a:lnTo>
                <a:lnTo>
                  <a:pt x="8984200" y="2990394"/>
                </a:lnTo>
                <a:lnTo>
                  <a:pt x="8983829" y="2991259"/>
                </a:lnTo>
                <a:lnTo>
                  <a:pt x="8983054" y="2990808"/>
                </a:lnTo>
                <a:lnTo>
                  <a:pt x="8979988" y="2983961"/>
                </a:lnTo>
                <a:lnTo>
                  <a:pt x="8976147" y="2981365"/>
                </a:lnTo>
                <a:lnTo>
                  <a:pt x="8976147" y="2980086"/>
                </a:lnTo>
                <a:lnTo>
                  <a:pt x="8972306" y="2975797"/>
                </a:lnTo>
                <a:lnTo>
                  <a:pt x="8970386" y="2969363"/>
                </a:lnTo>
                <a:lnTo>
                  <a:pt x="8968465" y="2957776"/>
                </a:lnTo>
                <a:lnTo>
                  <a:pt x="8969982" y="2954766"/>
                </a:lnTo>
                <a:lnTo>
                  <a:pt x="8966916" y="2949161"/>
                </a:lnTo>
                <a:lnTo>
                  <a:pt x="8967691" y="2947881"/>
                </a:lnTo>
                <a:lnTo>
                  <a:pt x="8968836" y="2947881"/>
                </a:lnTo>
                <a:lnTo>
                  <a:pt x="8969982" y="2947881"/>
                </a:lnTo>
                <a:close/>
                <a:moveTo>
                  <a:pt x="8062186" y="2945737"/>
                </a:moveTo>
                <a:lnTo>
                  <a:pt x="8071788" y="2950026"/>
                </a:lnTo>
                <a:lnTo>
                  <a:pt x="8061040" y="2959055"/>
                </a:lnTo>
                <a:lnTo>
                  <a:pt x="8032200" y="2974067"/>
                </a:lnTo>
                <a:lnTo>
                  <a:pt x="8008750" y="2983961"/>
                </a:lnTo>
                <a:lnTo>
                  <a:pt x="8009121" y="2973653"/>
                </a:lnTo>
                <a:lnTo>
                  <a:pt x="8006830" y="2966768"/>
                </a:lnTo>
                <a:lnTo>
                  <a:pt x="8010671" y="2958604"/>
                </a:lnTo>
                <a:lnTo>
                  <a:pt x="8034120" y="2951305"/>
                </a:lnTo>
                <a:lnTo>
                  <a:pt x="8053325" y="2950026"/>
                </a:lnTo>
                <a:close/>
                <a:moveTo>
                  <a:pt x="5461030" y="2944458"/>
                </a:moveTo>
                <a:lnTo>
                  <a:pt x="5424930" y="2950474"/>
                </a:lnTo>
                <a:lnTo>
                  <a:pt x="5461030" y="2944871"/>
                </a:lnTo>
                <a:lnTo>
                  <a:pt x="5465640" y="2946149"/>
                </a:lnTo>
                <a:close/>
                <a:moveTo>
                  <a:pt x="7953360" y="2939717"/>
                </a:moveTo>
                <a:lnTo>
                  <a:pt x="7948374" y="2958604"/>
                </a:lnTo>
                <a:lnTo>
                  <a:pt x="7906831" y="2968084"/>
                </a:lnTo>
                <a:lnTo>
                  <a:pt x="7871488" y="2963758"/>
                </a:lnTo>
                <a:lnTo>
                  <a:pt x="7872230" y="2951756"/>
                </a:lnTo>
                <a:lnTo>
                  <a:pt x="7893759" y="2944458"/>
                </a:lnTo>
                <a:lnTo>
                  <a:pt x="7910302" y="2954766"/>
                </a:lnTo>
                <a:lnTo>
                  <a:pt x="7928394" y="2952170"/>
                </a:lnTo>
                <a:close/>
                <a:moveTo>
                  <a:pt x="7818424" y="2939717"/>
                </a:moveTo>
                <a:lnTo>
                  <a:pt x="7827655" y="2949160"/>
                </a:lnTo>
                <a:lnTo>
                  <a:pt x="7844569" y="2945737"/>
                </a:lnTo>
                <a:lnTo>
                  <a:pt x="7850330" y="2960786"/>
                </a:lnTo>
                <a:lnTo>
                  <a:pt x="7818424" y="2967219"/>
                </a:lnTo>
                <a:lnTo>
                  <a:pt x="7799556" y="2971922"/>
                </a:lnTo>
                <a:lnTo>
                  <a:pt x="7785338" y="2971508"/>
                </a:lnTo>
                <a:lnTo>
                  <a:pt x="7795715" y="2952170"/>
                </a:lnTo>
                <a:lnTo>
                  <a:pt x="7810708" y="2951756"/>
                </a:lnTo>
                <a:close/>
                <a:moveTo>
                  <a:pt x="5230451" y="2936953"/>
                </a:moveTo>
                <a:lnTo>
                  <a:pt x="5234956" y="2947016"/>
                </a:lnTo>
                <a:lnTo>
                  <a:pt x="5230745" y="2967218"/>
                </a:lnTo>
                <a:lnTo>
                  <a:pt x="5232207" y="2987890"/>
                </a:lnTo>
                <a:lnTo>
                  <a:pt x="5230745" y="2967219"/>
                </a:lnTo>
                <a:lnTo>
                  <a:pt x="5234957" y="2947016"/>
                </a:lnTo>
                <a:close/>
                <a:moveTo>
                  <a:pt x="8885011" y="2935015"/>
                </a:moveTo>
                <a:lnTo>
                  <a:pt x="8887706" y="2936708"/>
                </a:lnTo>
                <a:lnTo>
                  <a:pt x="8887706" y="2941862"/>
                </a:lnTo>
                <a:lnTo>
                  <a:pt x="8888851" y="2943593"/>
                </a:lnTo>
                <a:lnTo>
                  <a:pt x="8891547" y="2944872"/>
                </a:lnTo>
                <a:lnTo>
                  <a:pt x="8893097" y="2947468"/>
                </a:lnTo>
                <a:lnTo>
                  <a:pt x="8894613" y="2953901"/>
                </a:lnTo>
                <a:lnTo>
                  <a:pt x="8893467" y="2956045"/>
                </a:lnTo>
                <a:lnTo>
                  <a:pt x="8892692" y="2956045"/>
                </a:lnTo>
                <a:lnTo>
                  <a:pt x="8892322" y="2957776"/>
                </a:lnTo>
                <a:lnTo>
                  <a:pt x="8890401" y="2954315"/>
                </a:lnTo>
                <a:lnTo>
                  <a:pt x="8887706" y="2953487"/>
                </a:lnTo>
                <a:lnTo>
                  <a:pt x="8886560" y="2951757"/>
                </a:lnTo>
                <a:lnTo>
                  <a:pt x="8885785" y="2947881"/>
                </a:lnTo>
                <a:lnTo>
                  <a:pt x="8885785" y="2945737"/>
                </a:lnTo>
                <a:lnTo>
                  <a:pt x="8884640" y="2945323"/>
                </a:lnTo>
                <a:lnTo>
                  <a:pt x="8880024" y="2945737"/>
                </a:lnTo>
                <a:lnTo>
                  <a:pt x="8878845" y="2947881"/>
                </a:lnTo>
                <a:lnTo>
                  <a:pt x="8876924" y="2947468"/>
                </a:lnTo>
                <a:lnTo>
                  <a:pt x="8876924" y="2945323"/>
                </a:lnTo>
                <a:lnTo>
                  <a:pt x="8877329" y="2943593"/>
                </a:lnTo>
                <a:lnTo>
                  <a:pt x="8879620" y="2941862"/>
                </a:lnTo>
                <a:lnTo>
                  <a:pt x="8880799" y="2939718"/>
                </a:lnTo>
                <a:lnTo>
                  <a:pt x="8883461" y="2936294"/>
                </a:lnTo>
                <a:close/>
                <a:moveTo>
                  <a:pt x="8860415" y="2935015"/>
                </a:moveTo>
                <a:lnTo>
                  <a:pt x="8860786" y="2939718"/>
                </a:lnTo>
                <a:lnTo>
                  <a:pt x="8860415" y="2942727"/>
                </a:lnTo>
                <a:lnTo>
                  <a:pt x="8860011" y="2943179"/>
                </a:lnTo>
                <a:lnTo>
                  <a:pt x="8858866" y="2938852"/>
                </a:lnTo>
                <a:lnTo>
                  <a:pt x="8859236" y="2936708"/>
                </a:lnTo>
                <a:lnTo>
                  <a:pt x="8859236" y="2935429"/>
                </a:lnTo>
                <a:close/>
                <a:moveTo>
                  <a:pt x="8874633" y="2931140"/>
                </a:moveTo>
                <a:lnTo>
                  <a:pt x="8875779" y="2932419"/>
                </a:lnTo>
                <a:lnTo>
                  <a:pt x="8876924" y="2934563"/>
                </a:lnTo>
                <a:lnTo>
                  <a:pt x="8876924" y="2937159"/>
                </a:lnTo>
                <a:lnTo>
                  <a:pt x="8876924" y="2939304"/>
                </a:lnTo>
                <a:lnTo>
                  <a:pt x="8875779" y="2940583"/>
                </a:lnTo>
                <a:lnTo>
                  <a:pt x="8875408" y="2940583"/>
                </a:lnTo>
                <a:lnTo>
                  <a:pt x="8872309" y="2940583"/>
                </a:lnTo>
                <a:lnTo>
                  <a:pt x="8870388" y="2937159"/>
                </a:lnTo>
                <a:lnTo>
                  <a:pt x="8870388" y="2934563"/>
                </a:lnTo>
                <a:lnTo>
                  <a:pt x="8872309" y="2932005"/>
                </a:lnTo>
                <a:close/>
                <a:moveTo>
                  <a:pt x="5141529" y="2931139"/>
                </a:moveTo>
                <a:lnTo>
                  <a:pt x="5141373" y="2931227"/>
                </a:lnTo>
                <a:lnTo>
                  <a:pt x="5155720" y="2936284"/>
                </a:lnTo>
                <a:close/>
                <a:moveTo>
                  <a:pt x="8860786" y="2922111"/>
                </a:moveTo>
                <a:lnTo>
                  <a:pt x="8862706" y="2923427"/>
                </a:lnTo>
                <a:lnTo>
                  <a:pt x="8864627" y="2925986"/>
                </a:lnTo>
                <a:lnTo>
                  <a:pt x="8867322" y="2926851"/>
                </a:lnTo>
                <a:lnTo>
                  <a:pt x="8866547" y="2928582"/>
                </a:lnTo>
                <a:lnTo>
                  <a:pt x="8864256" y="2932419"/>
                </a:lnTo>
                <a:lnTo>
                  <a:pt x="8863481" y="2934150"/>
                </a:lnTo>
                <a:lnTo>
                  <a:pt x="8862706" y="2934563"/>
                </a:lnTo>
                <a:lnTo>
                  <a:pt x="8862336" y="2932419"/>
                </a:lnTo>
                <a:lnTo>
                  <a:pt x="8861190" y="2931554"/>
                </a:lnTo>
                <a:lnTo>
                  <a:pt x="8861932" y="2929409"/>
                </a:lnTo>
                <a:lnTo>
                  <a:pt x="8859236" y="2926437"/>
                </a:lnTo>
                <a:lnTo>
                  <a:pt x="8859236" y="2924255"/>
                </a:lnTo>
                <a:close/>
                <a:moveTo>
                  <a:pt x="8912301" y="2921283"/>
                </a:moveTo>
                <a:lnTo>
                  <a:pt x="8919612" y="2922562"/>
                </a:lnTo>
                <a:lnTo>
                  <a:pt x="8922307" y="2926851"/>
                </a:lnTo>
                <a:lnTo>
                  <a:pt x="8925373" y="2928995"/>
                </a:lnTo>
                <a:lnTo>
                  <a:pt x="8926148" y="2930726"/>
                </a:lnTo>
                <a:lnTo>
                  <a:pt x="8928844" y="2932870"/>
                </a:lnTo>
                <a:lnTo>
                  <a:pt x="8931168" y="2933284"/>
                </a:lnTo>
                <a:lnTo>
                  <a:pt x="8933460" y="2935429"/>
                </a:lnTo>
                <a:lnTo>
                  <a:pt x="8935380" y="2936294"/>
                </a:lnTo>
                <a:lnTo>
                  <a:pt x="8936930" y="2937159"/>
                </a:lnTo>
                <a:lnTo>
                  <a:pt x="8947307" y="2947468"/>
                </a:lnTo>
                <a:lnTo>
                  <a:pt x="8945386" y="2950026"/>
                </a:lnTo>
                <a:lnTo>
                  <a:pt x="8946903" y="2952170"/>
                </a:lnTo>
                <a:lnTo>
                  <a:pt x="8947307" y="2954766"/>
                </a:lnTo>
                <a:lnTo>
                  <a:pt x="8947307" y="2955632"/>
                </a:lnTo>
                <a:lnTo>
                  <a:pt x="8944241" y="2952622"/>
                </a:lnTo>
                <a:lnTo>
                  <a:pt x="8941546" y="2949161"/>
                </a:lnTo>
                <a:lnTo>
                  <a:pt x="8934605" y="2945323"/>
                </a:lnTo>
                <a:lnTo>
                  <a:pt x="8933089" y="2943593"/>
                </a:lnTo>
                <a:lnTo>
                  <a:pt x="8931539" y="2943179"/>
                </a:lnTo>
                <a:lnTo>
                  <a:pt x="8927698" y="2939718"/>
                </a:lnTo>
                <a:lnTo>
                  <a:pt x="8923857" y="2937573"/>
                </a:lnTo>
                <a:lnTo>
                  <a:pt x="8921937" y="2935015"/>
                </a:lnTo>
                <a:lnTo>
                  <a:pt x="8921162" y="2934150"/>
                </a:lnTo>
                <a:lnTo>
                  <a:pt x="8920016" y="2933284"/>
                </a:lnTo>
                <a:lnTo>
                  <a:pt x="8917692" y="2930275"/>
                </a:lnTo>
                <a:lnTo>
                  <a:pt x="8915401" y="2928130"/>
                </a:lnTo>
                <a:lnTo>
                  <a:pt x="8914626" y="2924255"/>
                </a:lnTo>
                <a:lnTo>
                  <a:pt x="8912705" y="2922111"/>
                </a:lnTo>
                <a:close/>
                <a:moveTo>
                  <a:pt x="2658059" y="2913943"/>
                </a:moveTo>
                <a:lnTo>
                  <a:pt x="2658060" y="2913984"/>
                </a:lnTo>
                <a:lnTo>
                  <a:pt x="2650749" y="2919966"/>
                </a:lnTo>
                <a:lnTo>
                  <a:pt x="2650772" y="2920025"/>
                </a:lnTo>
                <a:lnTo>
                  <a:pt x="2650749" y="2919966"/>
                </a:lnTo>
                <a:lnTo>
                  <a:pt x="2658061" y="2913984"/>
                </a:lnTo>
                <a:close/>
                <a:moveTo>
                  <a:pt x="8840402" y="2901080"/>
                </a:moveTo>
                <a:lnTo>
                  <a:pt x="8843502" y="2904090"/>
                </a:lnTo>
                <a:lnTo>
                  <a:pt x="8842727" y="2905369"/>
                </a:lnTo>
                <a:lnTo>
                  <a:pt x="8840402" y="2906686"/>
                </a:lnTo>
                <a:lnTo>
                  <a:pt x="8838482" y="2905369"/>
                </a:lnTo>
                <a:lnTo>
                  <a:pt x="8839257" y="2902811"/>
                </a:lnTo>
                <a:close/>
                <a:moveTo>
                  <a:pt x="5198805" y="2900214"/>
                </a:moveTo>
                <a:lnTo>
                  <a:pt x="5196514" y="2912667"/>
                </a:lnTo>
                <a:lnTo>
                  <a:pt x="5196514" y="2912667"/>
                </a:lnTo>
                <a:lnTo>
                  <a:pt x="5199209" y="2900214"/>
                </a:lnTo>
                <a:close/>
                <a:moveTo>
                  <a:pt x="8861190" y="2889079"/>
                </a:moveTo>
                <a:lnTo>
                  <a:pt x="8864627" y="2889906"/>
                </a:lnTo>
                <a:lnTo>
                  <a:pt x="8868468" y="2894233"/>
                </a:lnTo>
                <a:lnTo>
                  <a:pt x="8875408" y="2898522"/>
                </a:lnTo>
                <a:lnTo>
                  <a:pt x="8877329" y="2900666"/>
                </a:lnTo>
                <a:lnTo>
                  <a:pt x="8878104" y="2906234"/>
                </a:lnTo>
                <a:lnTo>
                  <a:pt x="8879249" y="2907513"/>
                </a:lnTo>
                <a:lnTo>
                  <a:pt x="8882719" y="2911840"/>
                </a:lnTo>
                <a:lnTo>
                  <a:pt x="8884640" y="2913119"/>
                </a:lnTo>
                <a:lnTo>
                  <a:pt x="8885785" y="2913119"/>
                </a:lnTo>
                <a:lnTo>
                  <a:pt x="8886560" y="2913533"/>
                </a:lnTo>
                <a:lnTo>
                  <a:pt x="8887335" y="2914812"/>
                </a:lnTo>
                <a:lnTo>
                  <a:pt x="8885011" y="2916956"/>
                </a:lnTo>
                <a:lnTo>
                  <a:pt x="8882315" y="2915677"/>
                </a:lnTo>
                <a:lnTo>
                  <a:pt x="8881945" y="2914812"/>
                </a:lnTo>
                <a:lnTo>
                  <a:pt x="8881945" y="2913984"/>
                </a:lnTo>
                <a:lnTo>
                  <a:pt x="8880024" y="2913984"/>
                </a:lnTo>
                <a:lnTo>
                  <a:pt x="8876183" y="2913533"/>
                </a:lnTo>
                <a:lnTo>
                  <a:pt x="8871567" y="2908379"/>
                </a:lnTo>
                <a:lnTo>
                  <a:pt x="8866177" y="2898936"/>
                </a:lnTo>
                <a:lnTo>
                  <a:pt x="8861190" y="2894233"/>
                </a:lnTo>
                <a:lnTo>
                  <a:pt x="8860415" y="2892502"/>
                </a:lnTo>
                <a:lnTo>
                  <a:pt x="8860415" y="2889906"/>
                </a:lnTo>
                <a:close/>
                <a:moveTo>
                  <a:pt x="7503134" y="2864587"/>
                </a:moveTo>
                <a:lnTo>
                  <a:pt x="7535815" y="2866731"/>
                </a:lnTo>
                <a:lnTo>
                  <a:pt x="7556940" y="2879635"/>
                </a:lnTo>
                <a:lnTo>
                  <a:pt x="7568092" y="2882608"/>
                </a:lnTo>
                <a:lnTo>
                  <a:pt x="7571563" y="2894647"/>
                </a:lnTo>
                <a:lnTo>
                  <a:pt x="7622707" y="2898070"/>
                </a:lnTo>
                <a:lnTo>
                  <a:pt x="7629243" y="2883924"/>
                </a:lnTo>
                <a:lnTo>
                  <a:pt x="7678467" y="2900666"/>
                </a:lnTo>
                <a:lnTo>
                  <a:pt x="7687294" y="2922562"/>
                </a:lnTo>
                <a:lnTo>
                  <a:pt x="7727287" y="2928581"/>
                </a:lnTo>
                <a:lnTo>
                  <a:pt x="7758823" y="2949160"/>
                </a:lnTo>
                <a:lnTo>
                  <a:pt x="7727287" y="2962065"/>
                </a:lnTo>
                <a:lnTo>
                  <a:pt x="7698817" y="2948333"/>
                </a:lnTo>
                <a:lnTo>
                  <a:pt x="7674222" y="2949612"/>
                </a:lnTo>
                <a:lnTo>
                  <a:pt x="7646527" y="2947016"/>
                </a:lnTo>
                <a:lnTo>
                  <a:pt x="7621561" y="2940583"/>
                </a:lnTo>
                <a:lnTo>
                  <a:pt x="7591171" y="2927716"/>
                </a:lnTo>
                <a:lnTo>
                  <a:pt x="7571563" y="2924255"/>
                </a:lnTo>
                <a:lnTo>
                  <a:pt x="7560040" y="2928581"/>
                </a:lnTo>
                <a:lnTo>
                  <a:pt x="7511961" y="2914812"/>
                </a:lnTo>
                <a:lnTo>
                  <a:pt x="7508121" y="2899801"/>
                </a:lnTo>
                <a:lnTo>
                  <a:pt x="7483525" y="2897656"/>
                </a:lnTo>
                <a:close/>
                <a:moveTo>
                  <a:pt x="8271345" y="2849124"/>
                </a:moveTo>
                <a:lnTo>
                  <a:pt x="8277106" y="2859433"/>
                </a:lnTo>
                <a:lnTo>
                  <a:pt x="8275961" y="2875309"/>
                </a:lnTo>
                <a:lnTo>
                  <a:pt x="8260597" y="2898522"/>
                </a:lnTo>
                <a:lnTo>
                  <a:pt x="8259047" y="2872751"/>
                </a:lnTo>
                <a:lnTo>
                  <a:pt x="8264808" y="2861163"/>
                </a:lnTo>
                <a:close/>
                <a:moveTo>
                  <a:pt x="8815402" y="2835392"/>
                </a:moveTo>
                <a:lnTo>
                  <a:pt x="8817727" y="2845287"/>
                </a:lnTo>
                <a:lnTo>
                  <a:pt x="8825409" y="2853413"/>
                </a:lnTo>
                <a:lnTo>
                  <a:pt x="8837336" y="2874895"/>
                </a:lnTo>
                <a:lnTo>
                  <a:pt x="8848858" y="2886934"/>
                </a:lnTo>
                <a:lnTo>
                  <a:pt x="8844647" y="2896377"/>
                </a:lnTo>
                <a:lnTo>
                  <a:pt x="8836965" y="2899801"/>
                </a:lnTo>
                <a:lnTo>
                  <a:pt x="8826184" y="2886069"/>
                </a:lnTo>
                <a:lnTo>
                  <a:pt x="8815806" y="2864587"/>
                </a:lnTo>
                <a:lnTo>
                  <a:pt x="8811561" y="2838816"/>
                </a:lnTo>
                <a:close/>
                <a:moveTo>
                  <a:pt x="6140058" y="2819064"/>
                </a:moveTo>
                <a:lnTo>
                  <a:pt x="6142383" y="2823391"/>
                </a:lnTo>
                <a:lnTo>
                  <a:pt x="6142383" y="2826814"/>
                </a:lnTo>
                <a:lnTo>
                  <a:pt x="6140833" y="2825535"/>
                </a:lnTo>
                <a:lnTo>
                  <a:pt x="6140463" y="2823391"/>
                </a:lnTo>
                <a:lnTo>
                  <a:pt x="6139317" y="2822074"/>
                </a:lnTo>
                <a:lnTo>
                  <a:pt x="6138138" y="2820795"/>
                </a:lnTo>
                <a:close/>
                <a:moveTo>
                  <a:pt x="4984659" y="2814775"/>
                </a:moveTo>
                <a:lnTo>
                  <a:pt x="4994261" y="2826814"/>
                </a:lnTo>
                <a:lnTo>
                  <a:pt x="4984659" y="2833699"/>
                </a:lnTo>
                <a:lnTo>
                  <a:pt x="4980414" y="2842690"/>
                </a:lnTo>
                <a:lnTo>
                  <a:pt x="4979268" y="2857288"/>
                </a:lnTo>
                <a:lnTo>
                  <a:pt x="4972361" y="2861163"/>
                </a:lnTo>
                <a:lnTo>
                  <a:pt x="4965421" y="2835392"/>
                </a:lnTo>
                <a:lnTo>
                  <a:pt x="4976202" y="2820795"/>
                </a:lnTo>
                <a:close/>
                <a:moveTo>
                  <a:pt x="2484648" y="2811352"/>
                </a:moveTo>
                <a:lnTo>
                  <a:pt x="2484420" y="2811413"/>
                </a:lnTo>
                <a:lnTo>
                  <a:pt x="2495395" y="2815227"/>
                </a:lnTo>
                <a:lnTo>
                  <a:pt x="2507322" y="2832383"/>
                </a:lnTo>
                <a:lnTo>
                  <a:pt x="2495396" y="2815227"/>
                </a:lnTo>
                <a:close/>
                <a:moveTo>
                  <a:pt x="2733395" y="2808342"/>
                </a:moveTo>
                <a:lnTo>
                  <a:pt x="2729958" y="2813948"/>
                </a:lnTo>
                <a:lnTo>
                  <a:pt x="2708025" y="2820381"/>
                </a:lnTo>
                <a:lnTo>
                  <a:pt x="2678039" y="2843142"/>
                </a:lnTo>
                <a:lnTo>
                  <a:pt x="2676119" y="2859433"/>
                </a:lnTo>
                <a:lnTo>
                  <a:pt x="2669953" y="2871020"/>
                </a:lnTo>
                <a:lnTo>
                  <a:pt x="2673423" y="2889492"/>
                </a:lnTo>
                <a:lnTo>
                  <a:pt x="2673392" y="2889513"/>
                </a:lnTo>
                <a:lnTo>
                  <a:pt x="2673424" y="2889492"/>
                </a:lnTo>
                <a:lnTo>
                  <a:pt x="2669954" y="2871020"/>
                </a:lnTo>
                <a:lnTo>
                  <a:pt x="2676120" y="2859432"/>
                </a:lnTo>
                <a:lnTo>
                  <a:pt x="2678040" y="2843142"/>
                </a:lnTo>
                <a:lnTo>
                  <a:pt x="2708026" y="2820381"/>
                </a:lnTo>
                <a:lnTo>
                  <a:pt x="2729959" y="2813948"/>
                </a:lnTo>
                <a:lnTo>
                  <a:pt x="2733395" y="2808342"/>
                </a:lnTo>
                <a:close/>
                <a:moveTo>
                  <a:pt x="8749299" y="2805332"/>
                </a:moveTo>
                <a:lnTo>
                  <a:pt x="8754656" y="2810486"/>
                </a:lnTo>
                <a:lnTo>
                  <a:pt x="8752735" y="2829373"/>
                </a:lnTo>
                <a:lnTo>
                  <a:pt x="8742762" y="2850441"/>
                </a:lnTo>
                <a:lnTo>
                  <a:pt x="8728140" y="2852999"/>
                </a:lnTo>
                <a:lnTo>
                  <a:pt x="8723524" y="2862442"/>
                </a:lnTo>
                <a:lnTo>
                  <a:pt x="8708127" y="2871020"/>
                </a:lnTo>
                <a:lnTo>
                  <a:pt x="8693538" y="2879184"/>
                </a:lnTo>
                <a:lnTo>
                  <a:pt x="8679691" y="2879184"/>
                </a:lnTo>
                <a:lnTo>
                  <a:pt x="8658162" y="2868875"/>
                </a:lnTo>
                <a:lnTo>
                  <a:pt x="8643169" y="2859432"/>
                </a:lnTo>
                <a:lnTo>
                  <a:pt x="8646235" y="2849124"/>
                </a:lnTo>
                <a:lnTo>
                  <a:pt x="8670089" y="2853864"/>
                </a:lnTo>
                <a:lnTo>
                  <a:pt x="8685082" y="2851268"/>
                </a:lnTo>
                <a:lnTo>
                  <a:pt x="8689698" y="2834527"/>
                </a:lnTo>
                <a:lnTo>
                  <a:pt x="8693538" y="2834113"/>
                </a:lnTo>
                <a:lnTo>
                  <a:pt x="8695459" y="2852585"/>
                </a:lnTo>
                <a:lnTo>
                  <a:pt x="8710822" y="2849575"/>
                </a:lnTo>
                <a:lnTo>
                  <a:pt x="8719279" y="2837988"/>
                </a:lnTo>
                <a:lnTo>
                  <a:pt x="8735047" y="2825535"/>
                </a:lnTo>
                <a:lnTo>
                  <a:pt x="8733126" y="2805784"/>
                </a:lnTo>
                <a:close/>
                <a:moveTo>
                  <a:pt x="5434143" y="2780878"/>
                </a:moveTo>
                <a:lnTo>
                  <a:pt x="5428753" y="2835843"/>
                </a:lnTo>
                <a:lnTo>
                  <a:pt x="5436064" y="2855143"/>
                </a:lnTo>
                <a:lnTo>
                  <a:pt x="5431044" y="2869327"/>
                </a:lnTo>
                <a:lnTo>
                  <a:pt x="5439905" y="2893781"/>
                </a:lnTo>
                <a:lnTo>
                  <a:pt x="5456043" y="2912253"/>
                </a:lnTo>
                <a:lnTo>
                  <a:pt x="5459514" y="2931139"/>
                </a:lnTo>
                <a:lnTo>
                  <a:pt x="5466825" y="2940169"/>
                </a:lnTo>
                <a:lnTo>
                  <a:pt x="5465645" y="2946150"/>
                </a:lnTo>
                <a:lnTo>
                  <a:pt x="5465646" y="2946150"/>
                </a:lnTo>
                <a:lnTo>
                  <a:pt x="5463725" y="2953487"/>
                </a:lnTo>
                <a:lnTo>
                  <a:pt x="5472957" y="2956045"/>
                </a:lnTo>
                <a:lnTo>
                  <a:pt x="5478718" y="2963343"/>
                </a:lnTo>
                <a:lnTo>
                  <a:pt x="5483738" y="2961199"/>
                </a:lnTo>
                <a:lnTo>
                  <a:pt x="5481043" y="2955631"/>
                </a:lnTo>
                <a:lnTo>
                  <a:pt x="5482591" y="2956458"/>
                </a:lnTo>
                <a:lnTo>
                  <a:pt x="5481043" y="2955179"/>
                </a:lnTo>
                <a:lnTo>
                  <a:pt x="5467970" y="2920417"/>
                </a:lnTo>
                <a:lnTo>
                  <a:pt x="5466825" y="2899386"/>
                </a:lnTo>
                <a:lnTo>
                  <a:pt x="5444891" y="2876625"/>
                </a:lnTo>
                <a:lnTo>
                  <a:pt x="5451427" y="2863721"/>
                </a:lnTo>
                <a:lnTo>
                  <a:pt x="5446441" y="2849575"/>
                </a:lnTo>
                <a:lnTo>
                  <a:pt x="5447586" y="2834978"/>
                </a:lnTo>
                <a:lnTo>
                  <a:pt x="5442196" y="2830238"/>
                </a:lnTo>
                <a:lnTo>
                  <a:pt x="5443746" y="2815640"/>
                </a:lnTo>
                <a:lnTo>
                  <a:pt x="5443846" y="2815625"/>
                </a:lnTo>
                <a:lnTo>
                  <a:pt x="5444116" y="2814362"/>
                </a:lnTo>
                <a:lnTo>
                  <a:pt x="5434514" y="2781743"/>
                </a:lnTo>
                <a:lnTo>
                  <a:pt x="5434484" y="2781258"/>
                </a:lnTo>
                <a:close/>
                <a:moveTo>
                  <a:pt x="4963871" y="2780426"/>
                </a:moveTo>
                <a:lnTo>
                  <a:pt x="4963856" y="2780440"/>
                </a:lnTo>
                <a:lnTo>
                  <a:pt x="4963871" y="2780427"/>
                </a:lnTo>
                <a:close/>
                <a:moveTo>
                  <a:pt x="8072192" y="2770118"/>
                </a:moveTo>
                <a:lnTo>
                  <a:pt x="8079098" y="2781292"/>
                </a:lnTo>
                <a:lnTo>
                  <a:pt x="8068351" y="2792880"/>
                </a:lnTo>
                <a:lnTo>
                  <a:pt x="8049483" y="2786446"/>
                </a:lnTo>
                <a:lnTo>
                  <a:pt x="8044867" y="2771849"/>
                </a:lnTo>
                <a:close/>
                <a:moveTo>
                  <a:pt x="5427203" y="2759847"/>
                </a:moveTo>
                <a:lnTo>
                  <a:pt x="5427397" y="2760291"/>
                </a:lnTo>
                <a:lnTo>
                  <a:pt x="5444116" y="2762820"/>
                </a:lnTo>
                <a:close/>
                <a:moveTo>
                  <a:pt x="8136779" y="2758982"/>
                </a:moveTo>
                <a:lnTo>
                  <a:pt x="8165990" y="2768426"/>
                </a:lnTo>
                <a:lnTo>
                  <a:pt x="8175222" y="2795024"/>
                </a:lnTo>
                <a:lnTo>
                  <a:pt x="8152547" y="2780878"/>
                </a:lnTo>
                <a:lnTo>
                  <a:pt x="8130243" y="2778282"/>
                </a:lnTo>
                <a:lnTo>
                  <a:pt x="8114846" y="2780427"/>
                </a:lnTo>
                <a:lnTo>
                  <a:pt x="8096416" y="2779148"/>
                </a:lnTo>
                <a:lnTo>
                  <a:pt x="8103323" y="2760675"/>
                </a:lnTo>
                <a:close/>
                <a:moveTo>
                  <a:pt x="5075053" y="2756763"/>
                </a:moveTo>
                <a:lnTo>
                  <a:pt x="5075762" y="2784302"/>
                </a:lnTo>
                <a:lnTo>
                  <a:pt x="5069226" y="2795024"/>
                </a:lnTo>
                <a:lnTo>
                  <a:pt x="5053491" y="2811352"/>
                </a:lnTo>
                <a:lnTo>
                  <a:pt x="5036949" y="2832834"/>
                </a:lnTo>
                <a:lnTo>
                  <a:pt x="5027320" y="2827233"/>
                </a:lnTo>
                <a:lnTo>
                  <a:pt x="5036949" y="2833248"/>
                </a:lnTo>
                <a:lnTo>
                  <a:pt x="5053492" y="2811765"/>
                </a:lnTo>
                <a:lnTo>
                  <a:pt x="5069226" y="2795024"/>
                </a:lnTo>
                <a:lnTo>
                  <a:pt x="5076166" y="2784302"/>
                </a:lnTo>
                <a:close/>
                <a:moveTo>
                  <a:pt x="2752633" y="2756387"/>
                </a:moveTo>
                <a:lnTo>
                  <a:pt x="2735720" y="2791187"/>
                </a:lnTo>
                <a:lnTo>
                  <a:pt x="2735720" y="2791187"/>
                </a:lnTo>
                <a:close/>
                <a:moveTo>
                  <a:pt x="4963130" y="2749088"/>
                </a:moveTo>
                <a:lnTo>
                  <a:pt x="4953898" y="2757703"/>
                </a:lnTo>
                <a:lnTo>
                  <a:pt x="4953898" y="2757703"/>
                </a:lnTo>
                <a:close/>
                <a:moveTo>
                  <a:pt x="8719683" y="2748674"/>
                </a:moveTo>
                <a:lnTo>
                  <a:pt x="8733531" y="2758531"/>
                </a:lnTo>
                <a:lnTo>
                  <a:pt x="8742762" y="2765829"/>
                </a:lnTo>
                <a:lnTo>
                  <a:pt x="8753914" y="2773993"/>
                </a:lnTo>
                <a:lnTo>
                  <a:pt x="8763887" y="2788177"/>
                </a:lnTo>
                <a:lnTo>
                  <a:pt x="8773523" y="2799350"/>
                </a:lnTo>
                <a:lnTo>
                  <a:pt x="8775814" y="2816920"/>
                </a:lnTo>
                <a:lnTo>
                  <a:pt x="8766583" y="2825949"/>
                </a:lnTo>
                <a:lnTo>
                  <a:pt x="8762742" y="2805784"/>
                </a:lnTo>
                <a:lnTo>
                  <a:pt x="8756980" y="2792879"/>
                </a:lnTo>
                <a:lnTo>
                  <a:pt x="8745424" y="2781743"/>
                </a:lnTo>
                <a:lnTo>
                  <a:pt x="8730835" y="2767146"/>
                </a:lnTo>
                <a:lnTo>
                  <a:pt x="8712002" y="2756838"/>
                </a:lnTo>
                <a:close/>
                <a:moveTo>
                  <a:pt x="5452202" y="2743520"/>
                </a:moveTo>
                <a:lnTo>
                  <a:pt x="5466825" y="2745664"/>
                </a:lnTo>
                <a:lnTo>
                  <a:pt x="5466825" y="2745664"/>
                </a:lnTo>
                <a:close/>
                <a:moveTo>
                  <a:pt x="4983884" y="2730201"/>
                </a:moveTo>
                <a:lnTo>
                  <a:pt x="4983878" y="2730232"/>
                </a:lnTo>
                <a:lnTo>
                  <a:pt x="4998102" y="2746078"/>
                </a:lnTo>
                <a:lnTo>
                  <a:pt x="5021552" y="2747809"/>
                </a:lnTo>
                <a:lnTo>
                  <a:pt x="5030008" y="2731481"/>
                </a:lnTo>
                <a:lnTo>
                  <a:pt x="5021551" y="2747808"/>
                </a:lnTo>
                <a:lnTo>
                  <a:pt x="4998102" y="2746078"/>
                </a:lnTo>
                <a:close/>
                <a:moveTo>
                  <a:pt x="5476393" y="2721565"/>
                </a:moveTo>
                <a:lnTo>
                  <a:pt x="5474508" y="2741362"/>
                </a:lnTo>
                <a:lnTo>
                  <a:pt x="5476427" y="2721624"/>
                </a:lnTo>
                <a:close/>
                <a:moveTo>
                  <a:pt x="2768403" y="2716435"/>
                </a:moveTo>
                <a:lnTo>
                  <a:pt x="2768401" y="2716470"/>
                </a:lnTo>
                <a:lnTo>
                  <a:pt x="2758024" y="2810073"/>
                </a:lnTo>
                <a:lnTo>
                  <a:pt x="2758025" y="2810073"/>
                </a:lnTo>
                <a:lnTo>
                  <a:pt x="2768402" y="2716470"/>
                </a:lnTo>
                <a:close/>
                <a:moveTo>
                  <a:pt x="2641537" y="2697146"/>
                </a:moveTo>
                <a:lnTo>
                  <a:pt x="2654590" y="2706575"/>
                </a:lnTo>
                <a:lnTo>
                  <a:pt x="2670728" y="2742241"/>
                </a:lnTo>
                <a:lnTo>
                  <a:pt x="2691019" y="2746510"/>
                </a:lnTo>
                <a:lnTo>
                  <a:pt x="2671132" y="2742241"/>
                </a:lnTo>
                <a:lnTo>
                  <a:pt x="2654589" y="2706162"/>
                </a:lnTo>
                <a:close/>
                <a:moveTo>
                  <a:pt x="5030783" y="2682121"/>
                </a:moveTo>
                <a:lnTo>
                  <a:pt x="5033819" y="2708491"/>
                </a:lnTo>
                <a:lnTo>
                  <a:pt x="5033849" y="2708306"/>
                </a:lnTo>
                <a:close/>
                <a:moveTo>
                  <a:pt x="9152626" y="2679977"/>
                </a:moveTo>
                <a:lnTo>
                  <a:pt x="9152997" y="2679977"/>
                </a:lnTo>
                <a:lnTo>
                  <a:pt x="9153772" y="2679977"/>
                </a:lnTo>
                <a:lnTo>
                  <a:pt x="9153772" y="2681256"/>
                </a:lnTo>
                <a:lnTo>
                  <a:pt x="9152997" y="2682121"/>
                </a:lnTo>
                <a:lnTo>
                  <a:pt x="9152626" y="2681707"/>
                </a:lnTo>
                <a:lnTo>
                  <a:pt x="9152256" y="2681256"/>
                </a:lnTo>
                <a:close/>
                <a:moveTo>
                  <a:pt x="8219830" y="2675688"/>
                </a:moveTo>
                <a:lnTo>
                  <a:pt x="8262888" y="2689834"/>
                </a:lnTo>
                <a:lnTo>
                  <a:pt x="8266729" y="2702738"/>
                </a:lnTo>
                <a:lnTo>
                  <a:pt x="8272895" y="2757703"/>
                </a:lnTo>
                <a:lnTo>
                  <a:pt x="8300589" y="2778282"/>
                </a:lnTo>
                <a:lnTo>
                  <a:pt x="8324039" y="2741789"/>
                </a:lnTo>
                <a:lnTo>
                  <a:pt x="8355541" y="2721210"/>
                </a:lnTo>
                <a:lnTo>
                  <a:pt x="8379766" y="2721210"/>
                </a:lnTo>
                <a:lnTo>
                  <a:pt x="8402474" y="2733212"/>
                </a:lnTo>
                <a:lnTo>
                  <a:pt x="8422083" y="2745664"/>
                </a:lnTo>
                <a:lnTo>
                  <a:pt x="8450923" y="2752098"/>
                </a:lnTo>
                <a:lnTo>
                  <a:pt x="8450923" y="2752097"/>
                </a:lnTo>
                <a:lnTo>
                  <a:pt x="8497047" y="2775724"/>
                </a:lnTo>
                <a:lnTo>
                  <a:pt x="8546271" y="2795024"/>
                </a:lnTo>
                <a:lnTo>
                  <a:pt x="8563959" y="2812631"/>
                </a:lnTo>
                <a:lnTo>
                  <a:pt x="8577807" y="2829824"/>
                </a:lnTo>
                <a:lnTo>
                  <a:pt x="8580873" y="2849575"/>
                </a:lnTo>
                <a:lnTo>
                  <a:pt x="8624335" y="2871020"/>
                </a:lnTo>
                <a:lnTo>
                  <a:pt x="8629692" y="2889078"/>
                </a:lnTo>
                <a:lnTo>
                  <a:pt x="8604726" y="2892502"/>
                </a:lnTo>
                <a:lnTo>
                  <a:pt x="8608938" y="2915677"/>
                </a:lnTo>
                <a:lnTo>
                  <a:pt x="8631613" y="2937573"/>
                </a:lnTo>
                <a:lnTo>
                  <a:pt x="8646235" y="2974066"/>
                </a:lnTo>
                <a:lnTo>
                  <a:pt x="8661632" y="2973201"/>
                </a:lnTo>
                <a:lnTo>
                  <a:pt x="8658937" y="2988250"/>
                </a:lnTo>
                <a:lnTo>
                  <a:pt x="8679320" y="2994269"/>
                </a:lnTo>
                <a:lnTo>
                  <a:pt x="8670459" y="3000702"/>
                </a:lnTo>
                <a:lnTo>
                  <a:pt x="8697379" y="3014848"/>
                </a:lnTo>
                <a:lnTo>
                  <a:pt x="8693538" y="3024743"/>
                </a:lnTo>
                <a:lnTo>
                  <a:pt x="8675446" y="3026887"/>
                </a:lnTo>
                <a:lnTo>
                  <a:pt x="8670089" y="3018309"/>
                </a:lnTo>
                <a:lnTo>
                  <a:pt x="8647010" y="3014434"/>
                </a:lnTo>
                <a:lnTo>
                  <a:pt x="8620461" y="3009280"/>
                </a:lnTo>
                <a:lnTo>
                  <a:pt x="8602031" y="2987798"/>
                </a:lnTo>
                <a:lnTo>
                  <a:pt x="8587779" y="2968912"/>
                </a:lnTo>
                <a:lnTo>
                  <a:pt x="8576257" y="2938852"/>
                </a:lnTo>
                <a:lnTo>
                  <a:pt x="8542801" y="2923841"/>
                </a:lnTo>
                <a:lnTo>
                  <a:pt x="8519351" y="2933284"/>
                </a:lnTo>
                <a:lnTo>
                  <a:pt x="8502067" y="2944872"/>
                </a:lnTo>
                <a:lnTo>
                  <a:pt x="8503213" y="2969777"/>
                </a:lnTo>
                <a:lnTo>
                  <a:pt x="8481279" y="2981816"/>
                </a:lnTo>
                <a:lnTo>
                  <a:pt x="8466286" y="2975797"/>
                </a:lnTo>
                <a:lnTo>
                  <a:pt x="8438996" y="2974931"/>
                </a:lnTo>
                <a:lnTo>
                  <a:pt x="8446307" y="2863307"/>
                </a:lnTo>
                <a:lnTo>
                  <a:pt x="8450923" y="2752101"/>
                </a:lnTo>
                <a:lnTo>
                  <a:pt x="8445903" y="2863308"/>
                </a:lnTo>
                <a:lnTo>
                  <a:pt x="8438996" y="2974518"/>
                </a:lnTo>
                <a:lnTo>
                  <a:pt x="8416692" y="2946602"/>
                </a:lnTo>
                <a:lnTo>
                  <a:pt x="8390176" y="2939717"/>
                </a:lnTo>
                <a:lnTo>
                  <a:pt x="8382461" y="2949612"/>
                </a:lnTo>
                <a:lnTo>
                  <a:pt x="8348634" y="2950477"/>
                </a:lnTo>
                <a:lnTo>
                  <a:pt x="8362077" y="2922562"/>
                </a:lnTo>
                <a:lnTo>
                  <a:pt x="8379766" y="2913119"/>
                </a:lnTo>
                <a:lnTo>
                  <a:pt x="8374779" y="2875760"/>
                </a:lnTo>
                <a:lnTo>
                  <a:pt x="8364031" y="2847431"/>
                </a:lnTo>
                <a:lnTo>
                  <a:pt x="8312887" y="2818651"/>
                </a:lnTo>
                <a:lnTo>
                  <a:pt x="8290954" y="2816092"/>
                </a:lnTo>
                <a:lnTo>
                  <a:pt x="8251365" y="2784302"/>
                </a:lnTo>
                <a:lnTo>
                  <a:pt x="8242909" y="2801044"/>
                </a:lnTo>
                <a:lnTo>
                  <a:pt x="8232902" y="2803639"/>
                </a:lnTo>
                <a:lnTo>
                  <a:pt x="8227141" y="2791187"/>
                </a:lnTo>
                <a:lnTo>
                  <a:pt x="8227512" y="2776138"/>
                </a:lnTo>
                <a:lnTo>
                  <a:pt x="8207128" y="2759396"/>
                </a:lnTo>
                <a:lnTo>
                  <a:pt x="8237147" y="2747395"/>
                </a:lnTo>
                <a:lnTo>
                  <a:pt x="8256352" y="2747809"/>
                </a:lnTo>
                <a:lnTo>
                  <a:pt x="8254431" y="2739231"/>
                </a:lnTo>
                <a:lnTo>
                  <a:pt x="8214439" y="2738780"/>
                </a:lnTo>
                <a:lnTo>
                  <a:pt x="8204433" y="2718614"/>
                </a:lnTo>
                <a:lnTo>
                  <a:pt x="8180208" y="2712181"/>
                </a:lnTo>
                <a:lnTo>
                  <a:pt x="8169460" y="2694988"/>
                </a:lnTo>
                <a:lnTo>
                  <a:pt x="8205982" y="2687275"/>
                </a:lnTo>
                <a:close/>
                <a:moveTo>
                  <a:pt x="2615372" y="2664966"/>
                </a:moveTo>
                <a:lnTo>
                  <a:pt x="2615106" y="2665090"/>
                </a:lnTo>
                <a:lnTo>
                  <a:pt x="2633047" y="2681244"/>
                </a:lnTo>
                <a:close/>
                <a:moveTo>
                  <a:pt x="5124719" y="2655180"/>
                </a:moveTo>
                <a:lnTo>
                  <a:pt x="5121145" y="2664965"/>
                </a:lnTo>
                <a:lnTo>
                  <a:pt x="5119999" y="2677832"/>
                </a:lnTo>
                <a:lnTo>
                  <a:pt x="5117304" y="2688554"/>
                </a:lnTo>
                <a:lnTo>
                  <a:pt x="5099616" y="2705296"/>
                </a:lnTo>
                <a:lnTo>
                  <a:pt x="5086914" y="2722489"/>
                </a:lnTo>
                <a:lnTo>
                  <a:pt x="5075021" y="2755521"/>
                </a:lnTo>
                <a:lnTo>
                  <a:pt x="5075032" y="2755942"/>
                </a:lnTo>
                <a:lnTo>
                  <a:pt x="5086914" y="2722489"/>
                </a:lnTo>
                <a:lnTo>
                  <a:pt x="5099616" y="2705296"/>
                </a:lnTo>
                <a:lnTo>
                  <a:pt x="5117304" y="2688554"/>
                </a:lnTo>
                <a:lnTo>
                  <a:pt x="5120370" y="2677832"/>
                </a:lnTo>
                <a:lnTo>
                  <a:pt x="5121145" y="2664965"/>
                </a:lnTo>
                <a:close/>
                <a:moveTo>
                  <a:pt x="5544081" y="2652061"/>
                </a:moveTo>
                <a:lnTo>
                  <a:pt x="5532558" y="2660225"/>
                </a:lnTo>
                <a:lnTo>
                  <a:pt x="5515645" y="2664966"/>
                </a:lnTo>
                <a:lnTo>
                  <a:pt x="5503347" y="2685131"/>
                </a:lnTo>
                <a:lnTo>
                  <a:pt x="5504863" y="2698449"/>
                </a:lnTo>
                <a:lnTo>
                  <a:pt x="5477708" y="2698040"/>
                </a:lnTo>
                <a:lnTo>
                  <a:pt x="5504492" y="2698449"/>
                </a:lnTo>
                <a:lnTo>
                  <a:pt x="5503717" y="2718614"/>
                </a:lnTo>
                <a:lnTo>
                  <a:pt x="5498327" y="2743106"/>
                </a:lnTo>
                <a:lnTo>
                  <a:pt x="5506042" y="2755972"/>
                </a:lnTo>
                <a:lnTo>
                  <a:pt x="5517935" y="2748222"/>
                </a:lnTo>
                <a:lnTo>
                  <a:pt x="5533332" y="2746078"/>
                </a:lnTo>
                <a:lnTo>
                  <a:pt x="5536803" y="2750404"/>
                </a:lnTo>
                <a:lnTo>
                  <a:pt x="5552166" y="2741789"/>
                </a:lnTo>
                <a:lnTo>
                  <a:pt x="5541789" y="2730201"/>
                </a:lnTo>
                <a:lnTo>
                  <a:pt x="5550616" y="2714325"/>
                </a:lnTo>
                <a:lnTo>
                  <a:pt x="5564093" y="2699276"/>
                </a:lnTo>
                <a:lnTo>
                  <a:pt x="5661189" y="2769166"/>
                </a:lnTo>
                <a:lnTo>
                  <a:pt x="5564464" y="2699277"/>
                </a:lnTo>
                <a:lnTo>
                  <a:pt x="5566384" y="2674409"/>
                </a:lnTo>
                <a:lnTo>
                  <a:pt x="5559477" y="2661505"/>
                </a:lnTo>
                <a:lnTo>
                  <a:pt x="5559477" y="2661504"/>
                </a:lnTo>
                <a:lnTo>
                  <a:pt x="5557928" y="2658495"/>
                </a:lnTo>
                <a:close/>
                <a:moveTo>
                  <a:pt x="4822770" y="2649503"/>
                </a:moveTo>
                <a:lnTo>
                  <a:pt x="4824690" y="2649503"/>
                </a:lnTo>
                <a:lnTo>
                  <a:pt x="4826240" y="2652062"/>
                </a:lnTo>
                <a:lnTo>
                  <a:pt x="4826240" y="2655071"/>
                </a:lnTo>
                <a:lnTo>
                  <a:pt x="4823545" y="2659360"/>
                </a:lnTo>
                <a:lnTo>
                  <a:pt x="4821253" y="2661956"/>
                </a:lnTo>
                <a:lnTo>
                  <a:pt x="4819704" y="2660639"/>
                </a:lnTo>
                <a:lnTo>
                  <a:pt x="4819299" y="2659360"/>
                </a:lnTo>
                <a:lnTo>
                  <a:pt x="4818929" y="2655485"/>
                </a:lnTo>
                <a:lnTo>
                  <a:pt x="4818929" y="2653792"/>
                </a:lnTo>
                <a:lnTo>
                  <a:pt x="4820479" y="2651648"/>
                </a:lnTo>
                <a:close/>
                <a:moveTo>
                  <a:pt x="2583061" y="2649052"/>
                </a:moveTo>
                <a:lnTo>
                  <a:pt x="2575380" y="2654206"/>
                </a:lnTo>
                <a:lnTo>
                  <a:pt x="2583062" y="2649052"/>
                </a:lnTo>
                <a:close/>
                <a:moveTo>
                  <a:pt x="2767996" y="2639195"/>
                </a:moveTo>
                <a:lnTo>
                  <a:pt x="2752633" y="2644763"/>
                </a:lnTo>
                <a:lnTo>
                  <a:pt x="2752633" y="2669255"/>
                </a:lnTo>
                <a:lnTo>
                  <a:pt x="2764560" y="2682121"/>
                </a:lnTo>
                <a:lnTo>
                  <a:pt x="2764573" y="2682177"/>
                </a:lnTo>
                <a:lnTo>
                  <a:pt x="2764561" y="2682121"/>
                </a:lnTo>
                <a:lnTo>
                  <a:pt x="2752634" y="2669254"/>
                </a:lnTo>
                <a:lnTo>
                  <a:pt x="2752634" y="2644763"/>
                </a:lnTo>
                <a:close/>
                <a:moveTo>
                  <a:pt x="2878373" y="2625877"/>
                </a:moveTo>
                <a:lnTo>
                  <a:pt x="2878372" y="2625877"/>
                </a:lnTo>
                <a:lnTo>
                  <a:pt x="2873352" y="2636185"/>
                </a:lnTo>
                <a:close/>
                <a:moveTo>
                  <a:pt x="3066002" y="2613010"/>
                </a:moveTo>
                <a:lnTo>
                  <a:pt x="3062532" y="2619857"/>
                </a:lnTo>
                <a:lnTo>
                  <a:pt x="3062533" y="2619857"/>
                </a:lnTo>
                <a:lnTo>
                  <a:pt x="3066003" y="2613010"/>
                </a:lnTo>
                <a:close/>
                <a:moveTo>
                  <a:pt x="8021822" y="2606990"/>
                </a:moveTo>
                <a:lnTo>
                  <a:pt x="8026438" y="2614703"/>
                </a:lnTo>
                <a:lnTo>
                  <a:pt x="8005279" y="2648638"/>
                </a:lnTo>
                <a:lnTo>
                  <a:pt x="7984525" y="2655485"/>
                </a:lnTo>
                <a:lnTo>
                  <a:pt x="7958751" y="2648638"/>
                </a:lnTo>
                <a:lnTo>
                  <a:pt x="7914142" y="2649917"/>
                </a:lnTo>
                <a:lnTo>
                  <a:pt x="7890322" y="2655485"/>
                </a:lnTo>
                <a:lnTo>
                  <a:pt x="7886077" y="2681256"/>
                </a:lnTo>
                <a:lnTo>
                  <a:pt x="7910302" y="2711316"/>
                </a:lnTo>
                <a:lnTo>
                  <a:pt x="7924924" y="2695853"/>
                </a:lnTo>
                <a:lnTo>
                  <a:pt x="7975664" y="2684266"/>
                </a:lnTo>
                <a:lnTo>
                  <a:pt x="7972969" y="2700142"/>
                </a:lnTo>
                <a:lnTo>
                  <a:pt x="7961446" y="2694988"/>
                </a:lnTo>
                <a:lnTo>
                  <a:pt x="7949148" y="2715191"/>
                </a:lnTo>
                <a:lnTo>
                  <a:pt x="7924924" y="2728509"/>
                </a:lnTo>
                <a:lnTo>
                  <a:pt x="7949519" y="2771849"/>
                </a:lnTo>
                <a:lnTo>
                  <a:pt x="7944128" y="2783888"/>
                </a:lnTo>
                <a:lnTo>
                  <a:pt x="7966837" y="2823391"/>
                </a:lnTo>
                <a:lnTo>
                  <a:pt x="7965287" y="2845287"/>
                </a:lnTo>
                <a:lnTo>
                  <a:pt x="7950665" y="2855595"/>
                </a:lnTo>
                <a:lnTo>
                  <a:pt x="7940288" y="2843970"/>
                </a:lnTo>
                <a:lnTo>
                  <a:pt x="7954910" y="2816092"/>
                </a:lnTo>
                <a:lnTo>
                  <a:pt x="7927990" y="2828959"/>
                </a:lnTo>
                <a:lnTo>
                  <a:pt x="7921824" y="2819516"/>
                </a:lnTo>
                <a:lnTo>
                  <a:pt x="7925699" y="2806198"/>
                </a:lnTo>
                <a:lnTo>
                  <a:pt x="7906831" y="2786446"/>
                </a:lnTo>
                <a:lnTo>
                  <a:pt x="7910302" y="2752963"/>
                </a:lnTo>
                <a:lnTo>
                  <a:pt x="7891838" y="2763271"/>
                </a:lnTo>
                <a:lnTo>
                  <a:pt x="7893018" y="2803188"/>
                </a:lnTo>
                <a:lnTo>
                  <a:pt x="7891468" y="2851720"/>
                </a:lnTo>
                <a:lnTo>
                  <a:pt x="7874150" y="2857288"/>
                </a:lnTo>
                <a:lnTo>
                  <a:pt x="7862998" y="2846980"/>
                </a:lnTo>
                <a:lnTo>
                  <a:pt x="7872230" y="2815227"/>
                </a:lnTo>
                <a:lnTo>
                  <a:pt x="7869164" y="2782571"/>
                </a:lnTo>
                <a:lnTo>
                  <a:pt x="7858382" y="2782157"/>
                </a:lnTo>
                <a:lnTo>
                  <a:pt x="7850701" y="2758982"/>
                </a:lnTo>
                <a:lnTo>
                  <a:pt x="7862257" y="2736635"/>
                </a:lnTo>
                <a:lnTo>
                  <a:pt x="7866468" y="2709585"/>
                </a:lnTo>
                <a:lnTo>
                  <a:pt x="7880316" y="2658081"/>
                </a:lnTo>
                <a:lnTo>
                  <a:pt x="7886077" y="2644349"/>
                </a:lnTo>
                <a:lnTo>
                  <a:pt x="7908752" y="2618578"/>
                </a:lnTo>
                <a:lnTo>
                  <a:pt x="7929910" y="2628435"/>
                </a:lnTo>
                <a:lnTo>
                  <a:pt x="7964141" y="2633589"/>
                </a:lnTo>
                <a:lnTo>
                  <a:pt x="7995273" y="2631896"/>
                </a:lnTo>
                <a:close/>
                <a:moveTo>
                  <a:pt x="3086742" y="2606132"/>
                </a:moveTo>
                <a:lnTo>
                  <a:pt x="3074088" y="2611694"/>
                </a:lnTo>
                <a:lnTo>
                  <a:pt x="3066014" y="2613008"/>
                </a:lnTo>
                <a:lnTo>
                  <a:pt x="3074089" y="2612144"/>
                </a:lnTo>
                <a:close/>
                <a:moveTo>
                  <a:pt x="4844299" y="2605260"/>
                </a:moveTo>
                <a:lnTo>
                  <a:pt x="4844703" y="2606125"/>
                </a:lnTo>
                <a:lnTo>
                  <a:pt x="4845478" y="2606539"/>
                </a:lnTo>
                <a:lnTo>
                  <a:pt x="4845478" y="2607405"/>
                </a:lnTo>
                <a:lnTo>
                  <a:pt x="4844299" y="2609549"/>
                </a:lnTo>
                <a:lnTo>
                  <a:pt x="4843524" y="2610866"/>
                </a:lnTo>
                <a:lnTo>
                  <a:pt x="4842378" y="2609549"/>
                </a:lnTo>
                <a:lnTo>
                  <a:pt x="4842008" y="2608721"/>
                </a:lnTo>
                <a:lnTo>
                  <a:pt x="4843524" y="2606125"/>
                </a:lnTo>
                <a:close/>
                <a:moveTo>
                  <a:pt x="2758394" y="2604846"/>
                </a:moveTo>
                <a:lnTo>
                  <a:pt x="2758394" y="2625877"/>
                </a:lnTo>
                <a:lnTo>
                  <a:pt x="2774162" y="2629752"/>
                </a:lnTo>
                <a:lnTo>
                  <a:pt x="2773387" y="2642618"/>
                </a:lnTo>
                <a:lnTo>
                  <a:pt x="2773388" y="2642618"/>
                </a:lnTo>
                <a:lnTo>
                  <a:pt x="2774163" y="2629751"/>
                </a:lnTo>
                <a:lnTo>
                  <a:pt x="2758395" y="2625876"/>
                </a:lnTo>
                <a:lnTo>
                  <a:pt x="2758395" y="2604846"/>
                </a:lnTo>
                <a:close/>
                <a:moveTo>
                  <a:pt x="3032988" y="2602319"/>
                </a:moveTo>
                <a:lnTo>
                  <a:pt x="3049460" y="2618578"/>
                </a:lnTo>
                <a:lnTo>
                  <a:pt x="3062505" y="2619854"/>
                </a:lnTo>
                <a:lnTo>
                  <a:pt x="3049459" y="2618165"/>
                </a:lnTo>
                <a:close/>
                <a:moveTo>
                  <a:pt x="4995410" y="2600566"/>
                </a:moveTo>
                <a:lnTo>
                  <a:pt x="5002347" y="2618578"/>
                </a:lnTo>
                <a:lnTo>
                  <a:pt x="5022731" y="2615568"/>
                </a:lnTo>
                <a:lnTo>
                  <a:pt x="5002347" y="2618164"/>
                </a:lnTo>
                <a:close/>
                <a:moveTo>
                  <a:pt x="2912974" y="2597961"/>
                </a:moveTo>
                <a:lnTo>
                  <a:pt x="2912974" y="2597961"/>
                </a:lnTo>
                <a:lnTo>
                  <a:pt x="2909908" y="2612558"/>
                </a:lnTo>
                <a:lnTo>
                  <a:pt x="2909908" y="2612558"/>
                </a:lnTo>
                <a:close/>
                <a:moveTo>
                  <a:pt x="3095213" y="2596682"/>
                </a:moveTo>
                <a:lnTo>
                  <a:pt x="3086762" y="2606120"/>
                </a:lnTo>
                <a:lnTo>
                  <a:pt x="3095214" y="2597096"/>
                </a:lnTo>
                <a:lnTo>
                  <a:pt x="3110181" y="2599687"/>
                </a:lnTo>
                <a:close/>
                <a:moveTo>
                  <a:pt x="2819916" y="2593673"/>
                </a:moveTo>
                <a:lnTo>
                  <a:pt x="2810685" y="2605711"/>
                </a:lnTo>
                <a:lnTo>
                  <a:pt x="2810685" y="2605711"/>
                </a:lnTo>
                <a:lnTo>
                  <a:pt x="2819916" y="2593673"/>
                </a:lnTo>
                <a:close/>
                <a:moveTo>
                  <a:pt x="8098707" y="2588970"/>
                </a:moveTo>
                <a:lnTo>
                  <a:pt x="8101032" y="2607404"/>
                </a:lnTo>
                <a:lnTo>
                  <a:pt x="8116766" y="2610866"/>
                </a:lnTo>
                <a:lnTo>
                  <a:pt x="8119866" y="2625011"/>
                </a:lnTo>
                <a:lnTo>
                  <a:pt x="8118720" y="2654206"/>
                </a:lnTo>
                <a:lnTo>
                  <a:pt x="8104873" y="2651196"/>
                </a:lnTo>
                <a:lnTo>
                  <a:pt x="8100628" y="2672264"/>
                </a:lnTo>
                <a:lnTo>
                  <a:pt x="8111780" y="2689834"/>
                </a:lnTo>
                <a:lnTo>
                  <a:pt x="8104098" y="2694160"/>
                </a:lnTo>
                <a:lnTo>
                  <a:pt x="8093316" y="2672678"/>
                </a:lnTo>
                <a:lnTo>
                  <a:pt x="8085264" y="2628435"/>
                </a:lnTo>
                <a:lnTo>
                  <a:pt x="8089880" y="2600971"/>
                </a:lnTo>
                <a:close/>
                <a:moveTo>
                  <a:pt x="2932880" y="2588141"/>
                </a:moveTo>
                <a:lnTo>
                  <a:pt x="2912975" y="2597961"/>
                </a:lnTo>
                <a:lnTo>
                  <a:pt x="2932954" y="2588518"/>
                </a:lnTo>
                <a:close/>
                <a:moveTo>
                  <a:pt x="5486029" y="2587653"/>
                </a:moveTo>
                <a:lnTo>
                  <a:pt x="5477202" y="2600105"/>
                </a:lnTo>
                <a:lnTo>
                  <a:pt x="5466825" y="2609135"/>
                </a:lnTo>
                <a:lnTo>
                  <a:pt x="5456414" y="2626742"/>
                </a:lnTo>
                <a:lnTo>
                  <a:pt x="5450653" y="2643032"/>
                </a:lnTo>
                <a:lnTo>
                  <a:pt x="5449507" y="2670533"/>
                </a:lnTo>
                <a:lnTo>
                  <a:pt x="5442971" y="2683400"/>
                </a:lnTo>
                <a:lnTo>
                  <a:pt x="5442600" y="2709171"/>
                </a:lnTo>
                <a:lnTo>
                  <a:pt x="5442600" y="2709171"/>
                </a:lnTo>
                <a:lnTo>
                  <a:pt x="5443342" y="2683400"/>
                </a:lnTo>
                <a:lnTo>
                  <a:pt x="5449507" y="2670534"/>
                </a:lnTo>
                <a:lnTo>
                  <a:pt x="5450653" y="2643032"/>
                </a:lnTo>
                <a:lnTo>
                  <a:pt x="5456818" y="2627156"/>
                </a:lnTo>
                <a:lnTo>
                  <a:pt x="5466825" y="2609135"/>
                </a:lnTo>
                <a:lnTo>
                  <a:pt x="5477202" y="2600106"/>
                </a:lnTo>
                <a:close/>
                <a:moveTo>
                  <a:pt x="2829501" y="2585931"/>
                </a:moveTo>
                <a:lnTo>
                  <a:pt x="2829518" y="2585960"/>
                </a:lnTo>
                <a:lnTo>
                  <a:pt x="2837604" y="2620309"/>
                </a:lnTo>
                <a:lnTo>
                  <a:pt x="2832618" y="2624598"/>
                </a:lnTo>
                <a:lnTo>
                  <a:pt x="2827609" y="2604438"/>
                </a:lnTo>
                <a:lnTo>
                  <a:pt x="2832214" y="2625011"/>
                </a:lnTo>
                <a:lnTo>
                  <a:pt x="2837605" y="2620722"/>
                </a:lnTo>
                <a:lnTo>
                  <a:pt x="2852193" y="2638700"/>
                </a:lnTo>
                <a:lnTo>
                  <a:pt x="2837605" y="2620309"/>
                </a:lnTo>
                <a:lnTo>
                  <a:pt x="2829519" y="2585960"/>
                </a:lnTo>
                <a:close/>
                <a:moveTo>
                  <a:pt x="3219248" y="2584449"/>
                </a:moveTo>
                <a:lnTo>
                  <a:pt x="3214416" y="2590248"/>
                </a:lnTo>
                <a:lnTo>
                  <a:pt x="3201344" y="2593258"/>
                </a:lnTo>
                <a:lnTo>
                  <a:pt x="3201344" y="2593258"/>
                </a:lnTo>
                <a:lnTo>
                  <a:pt x="3214416" y="2590662"/>
                </a:lnTo>
                <a:close/>
                <a:moveTo>
                  <a:pt x="4993891" y="2584229"/>
                </a:moveTo>
                <a:lnTo>
                  <a:pt x="4997327" y="2585508"/>
                </a:lnTo>
                <a:lnTo>
                  <a:pt x="4995407" y="2600557"/>
                </a:lnTo>
                <a:lnTo>
                  <a:pt x="4997327" y="2585508"/>
                </a:lnTo>
                <a:close/>
                <a:moveTo>
                  <a:pt x="3191756" y="2582088"/>
                </a:moveTo>
                <a:lnTo>
                  <a:pt x="3197503" y="2583364"/>
                </a:lnTo>
                <a:lnTo>
                  <a:pt x="3201339" y="2593247"/>
                </a:lnTo>
                <a:lnTo>
                  <a:pt x="3197873" y="2583364"/>
                </a:lnTo>
                <a:close/>
                <a:moveTo>
                  <a:pt x="3191741" y="2582085"/>
                </a:moveTo>
                <a:lnTo>
                  <a:pt x="3183285" y="2591527"/>
                </a:lnTo>
                <a:lnTo>
                  <a:pt x="3183285" y="2591528"/>
                </a:lnTo>
                <a:lnTo>
                  <a:pt x="3191742" y="2582085"/>
                </a:lnTo>
                <a:close/>
                <a:moveTo>
                  <a:pt x="3132139" y="2577796"/>
                </a:moveTo>
                <a:lnTo>
                  <a:pt x="3129814" y="2587239"/>
                </a:lnTo>
                <a:lnTo>
                  <a:pt x="3134060" y="2594124"/>
                </a:lnTo>
                <a:lnTo>
                  <a:pt x="3131735" y="2601422"/>
                </a:lnTo>
                <a:lnTo>
                  <a:pt x="3131736" y="2601422"/>
                </a:lnTo>
                <a:lnTo>
                  <a:pt x="3134061" y="2594124"/>
                </a:lnTo>
                <a:lnTo>
                  <a:pt x="3129816" y="2587239"/>
                </a:lnTo>
                <a:lnTo>
                  <a:pt x="3132141" y="2577796"/>
                </a:lnTo>
                <a:close/>
                <a:moveTo>
                  <a:pt x="3156364" y="2576930"/>
                </a:moveTo>
                <a:lnTo>
                  <a:pt x="3143292" y="2580805"/>
                </a:lnTo>
                <a:lnTo>
                  <a:pt x="3143293" y="2580805"/>
                </a:lnTo>
                <a:lnTo>
                  <a:pt x="3156364" y="2576931"/>
                </a:lnTo>
                <a:close/>
                <a:moveTo>
                  <a:pt x="5073471" y="2576064"/>
                </a:moveTo>
                <a:lnTo>
                  <a:pt x="5073471" y="2576065"/>
                </a:lnTo>
                <a:lnTo>
                  <a:pt x="5076537" y="2585508"/>
                </a:lnTo>
                <a:lnTo>
                  <a:pt x="5076537" y="2585507"/>
                </a:lnTo>
                <a:close/>
                <a:moveTo>
                  <a:pt x="3024514" y="2568908"/>
                </a:moveTo>
                <a:lnTo>
                  <a:pt x="3024461" y="2569218"/>
                </a:lnTo>
                <a:lnTo>
                  <a:pt x="3031329" y="2586639"/>
                </a:lnTo>
                <a:close/>
                <a:moveTo>
                  <a:pt x="3180774" y="2557555"/>
                </a:moveTo>
                <a:lnTo>
                  <a:pt x="3178263" y="2570046"/>
                </a:lnTo>
                <a:lnTo>
                  <a:pt x="3171728" y="2584642"/>
                </a:lnTo>
                <a:lnTo>
                  <a:pt x="3171728" y="2584642"/>
                </a:lnTo>
                <a:lnTo>
                  <a:pt x="3178668" y="2569632"/>
                </a:lnTo>
                <a:close/>
                <a:moveTo>
                  <a:pt x="6625694" y="2550746"/>
                </a:moveTo>
                <a:lnTo>
                  <a:pt x="6626065" y="2550746"/>
                </a:lnTo>
                <a:lnTo>
                  <a:pt x="6626469" y="2551160"/>
                </a:lnTo>
                <a:lnTo>
                  <a:pt x="6626469" y="2552476"/>
                </a:lnTo>
                <a:lnTo>
                  <a:pt x="6626065" y="2552890"/>
                </a:lnTo>
                <a:lnTo>
                  <a:pt x="6624919" y="2552890"/>
                </a:lnTo>
                <a:lnTo>
                  <a:pt x="6624919" y="2552476"/>
                </a:lnTo>
                <a:lnTo>
                  <a:pt x="6624919" y="2552025"/>
                </a:lnTo>
                <a:close/>
                <a:moveTo>
                  <a:pt x="5141777" y="2545489"/>
                </a:moveTo>
                <a:lnTo>
                  <a:pt x="5140383" y="2564064"/>
                </a:lnTo>
                <a:lnTo>
                  <a:pt x="5132667" y="2582499"/>
                </a:lnTo>
                <a:lnTo>
                  <a:pt x="5127310" y="2603981"/>
                </a:lnTo>
                <a:lnTo>
                  <a:pt x="5123840" y="2634040"/>
                </a:lnTo>
                <a:lnTo>
                  <a:pt x="5125390" y="2653340"/>
                </a:lnTo>
                <a:lnTo>
                  <a:pt x="5124211" y="2634040"/>
                </a:lnTo>
                <a:lnTo>
                  <a:pt x="5127311" y="2603980"/>
                </a:lnTo>
                <a:lnTo>
                  <a:pt x="5132668" y="2582498"/>
                </a:lnTo>
                <a:lnTo>
                  <a:pt x="5140383" y="2564064"/>
                </a:lnTo>
                <a:close/>
                <a:moveTo>
                  <a:pt x="5476410" y="2543431"/>
                </a:moveTo>
                <a:lnTo>
                  <a:pt x="5474877" y="2583364"/>
                </a:lnTo>
                <a:lnTo>
                  <a:pt x="5476427" y="2543447"/>
                </a:lnTo>
                <a:close/>
                <a:moveTo>
                  <a:pt x="2826064" y="2542142"/>
                </a:moveTo>
                <a:lnTo>
                  <a:pt x="2826081" y="2542168"/>
                </a:lnTo>
                <a:lnTo>
                  <a:pt x="2827227" y="2550295"/>
                </a:lnTo>
                <a:lnTo>
                  <a:pt x="2827192" y="2550336"/>
                </a:lnTo>
                <a:lnTo>
                  <a:pt x="2827228" y="2550295"/>
                </a:lnTo>
                <a:lnTo>
                  <a:pt x="2826082" y="2542168"/>
                </a:lnTo>
                <a:close/>
                <a:moveTo>
                  <a:pt x="5106152" y="2535696"/>
                </a:moveTo>
                <a:lnTo>
                  <a:pt x="5106147" y="2535703"/>
                </a:lnTo>
                <a:lnTo>
                  <a:pt x="5106152" y="2535697"/>
                </a:lnTo>
                <a:lnTo>
                  <a:pt x="5124615" y="2541717"/>
                </a:lnTo>
                <a:lnTo>
                  <a:pt x="5141899" y="2543861"/>
                </a:lnTo>
                <a:lnTo>
                  <a:pt x="5141899" y="2543861"/>
                </a:lnTo>
                <a:lnTo>
                  <a:pt x="5141899" y="2543860"/>
                </a:lnTo>
                <a:lnTo>
                  <a:pt x="5124616" y="2541716"/>
                </a:lnTo>
                <a:close/>
                <a:moveTo>
                  <a:pt x="5487175" y="2534004"/>
                </a:moveTo>
                <a:lnTo>
                  <a:pt x="5487175" y="2534004"/>
                </a:lnTo>
                <a:lnTo>
                  <a:pt x="5504122" y="2541717"/>
                </a:lnTo>
                <a:close/>
                <a:moveTo>
                  <a:pt x="5049616" y="2531853"/>
                </a:moveTo>
                <a:lnTo>
                  <a:pt x="5049617" y="2531860"/>
                </a:lnTo>
                <a:lnTo>
                  <a:pt x="5059624" y="2549015"/>
                </a:lnTo>
                <a:lnTo>
                  <a:pt x="5059655" y="2549044"/>
                </a:lnTo>
                <a:lnTo>
                  <a:pt x="5059624" y="2549014"/>
                </a:lnTo>
                <a:lnTo>
                  <a:pt x="5049617" y="2531859"/>
                </a:lnTo>
                <a:close/>
                <a:moveTo>
                  <a:pt x="3077525" y="2524561"/>
                </a:moveTo>
                <a:lnTo>
                  <a:pt x="3077525" y="2524561"/>
                </a:lnTo>
                <a:lnTo>
                  <a:pt x="3089081" y="2549016"/>
                </a:lnTo>
                <a:lnTo>
                  <a:pt x="3089091" y="2549016"/>
                </a:lnTo>
                <a:lnTo>
                  <a:pt x="3089081" y="2549015"/>
                </a:lnTo>
                <a:close/>
                <a:moveTo>
                  <a:pt x="2899497" y="2521552"/>
                </a:moveTo>
                <a:lnTo>
                  <a:pt x="2894881" y="2524975"/>
                </a:lnTo>
                <a:lnTo>
                  <a:pt x="2906437" y="2533553"/>
                </a:lnTo>
                <a:lnTo>
                  <a:pt x="2904888" y="2556766"/>
                </a:lnTo>
                <a:lnTo>
                  <a:pt x="2908358" y="2578210"/>
                </a:lnTo>
                <a:lnTo>
                  <a:pt x="2931437" y="2580806"/>
                </a:lnTo>
                <a:lnTo>
                  <a:pt x="2931449" y="2580863"/>
                </a:lnTo>
                <a:lnTo>
                  <a:pt x="2931437" y="2580805"/>
                </a:lnTo>
                <a:lnTo>
                  <a:pt x="2908358" y="2578210"/>
                </a:lnTo>
                <a:lnTo>
                  <a:pt x="2904888" y="2556765"/>
                </a:lnTo>
                <a:lnTo>
                  <a:pt x="2906438" y="2533553"/>
                </a:lnTo>
                <a:lnTo>
                  <a:pt x="2894882" y="2524975"/>
                </a:lnTo>
                <a:lnTo>
                  <a:pt x="2899497" y="2521965"/>
                </a:lnTo>
                <a:lnTo>
                  <a:pt x="2919881" y="2526254"/>
                </a:lnTo>
                <a:lnTo>
                  <a:pt x="2941040" y="2534869"/>
                </a:lnTo>
                <a:lnTo>
                  <a:pt x="2949124" y="2526707"/>
                </a:lnTo>
                <a:lnTo>
                  <a:pt x="2941039" y="2534418"/>
                </a:lnTo>
                <a:lnTo>
                  <a:pt x="2919881" y="2525841"/>
                </a:lnTo>
                <a:close/>
                <a:moveTo>
                  <a:pt x="5228203" y="2518922"/>
                </a:moveTo>
                <a:lnTo>
                  <a:pt x="5228420" y="2518955"/>
                </a:lnTo>
                <a:lnTo>
                  <a:pt x="5248400" y="2525426"/>
                </a:lnTo>
                <a:lnTo>
                  <a:pt x="5248400" y="2525426"/>
                </a:lnTo>
                <a:lnTo>
                  <a:pt x="5228421" y="2518955"/>
                </a:lnTo>
                <a:close/>
                <a:moveTo>
                  <a:pt x="6627985" y="2518128"/>
                </a:moveTo>
                <a:lnTo>
                  <a:pt x="6627985" y="2518542"/>
                </a:lnTo>
                <a:lnTo>
                  <a:pt x="6627985" y="2518955"/>
                </a:lnTo>
                <a:lnTo>
                  <a:pt x="6627985" y="2519821"/>
                </a:lnTo>
                <a:lnTo>
                  <a:pt x="6627985" y="2520272"/>
                </a:lnTo>
                <a:lnTo>
                  <a:pt x="6627615" y="2521100"/>
                </a:lnTo>
                <a:lnTo>
                  <a:pt x="6626840" y="2521100"/>
                </a:lnTo>
                <a:lnTo>
                  <a:pt x="6626469" y="2521100"/>
                </a:lnTo>
                <a:lnTo>
                  <a:pt x="6626469" y="2520686"/>
                </a:lnTo>
                <a:lnTo>
                  <a:pt x="6626840" y="2520272"/>
                </a:lnTo>
                <a:lnTo>
                  <a:pt x="6626840" y="2519821"/>
                </a:lnTo>
                <a:lnTo>
                  <a:pt x="6627615" y="2518542"/>
                </a:lnTo>
                <a:close/>
                <a:moveTo>
                  <a:pt x="3031467" y="2512294"/>
                </a:moveTo>
                <a:lnTo>
                  <a:pt x="3037068" y="2528132"/>
                </a:lnTo>
                <a:lnTo>
                  <a:pt x="3037162" y="2527985"/>
                </a:lnTo>
                <a:close/>
                <a:moveTo>
                  <a:pt x="3082863" y="2506680"/>
                </a:moveTo>
                <a:lnTo>
                  <a:pt x="3077527" y="2524553"/>
                </a:lnTo>
                <a:lnTo>
                  <a:pt x="3082915" y="2506954"/>
                </a:lnTo>
                <a:close/>
                <a:moveTo>
                  <a:pt x="5445667" y="2506089"/>
                </a:moveTo>
                <a:lnTo>
                  <a:pt x="5445667" y="2506089"/>
                </a:lnTo>
                <a:lnTo>
                  <a:pt x="5452202" y="2520686"/>
                </a:lnTo>
                <a:lnTo>
                  <a:pt x="5452211" y="2520694"/>
                </a:lnTo>
                <a:lnTo>
                  <a:pt x="5452203" y="2520686"/>
                </a:lnTo>
                <a:close/>
                <a:moveTo>
                  <a:pt x="5154774" y="2502538"/>
                </a:moveTo>
                <a:lnTo>
                  <a:pt x="5154602" y="2502664"/>
                </a:lnTo>
                <a:lnTo>
                  <a:pt x="5144224" y="2519820"/>
                </a:lnTo>
                <a:lnTo>
                  <a:pt x="5143971" y="2522438"/>
                </a:lnTo>
                <a:lnTo>
                  <a:pt x="5144224" y="2519820"/>
                </a:lnTo>
                <a:close/>
                <a:moveTo>
                  <a:pt x="5034624" y="2501799"/>
                </a:moveTo>
                <a:lnTo>
                  <a:pt x="5034624" y="2501800"/>
                </a:lnTo>
                <a:lnTo>
                  <a:pt x="5034648" y="2501834"/>
                </a:lnTo>
                <a:close/>
                <a:moveTo>
                  <a:pt x="5291924" y="2494764"/>
                </a:moveTo>
                <a:lnTo>
                  <a:pt x="5272625" y="2505674"/>
                </a:lnTo>
                <a:lnTo>
                  <a:pt x="5259956" y="2502664"/>
                </a:lnTo>
                <a:lnTo>
                  <a:pt x="5256116" y="2505223"/>
                </a:lnTo>
                <a:lnTo>
                  <a:pt x="5256116" y="2505223"/>
                </a:lnTo>
                <a:lnTo>
                  <a:pt x="5259956" y="2502665"/>
                </a:lnTo>
                <a:lnTo>
                  <a:pt x="5272624" y="2505675"/>
                </a:lnTo>
                <a:close/>
                <a:moveTo>
                  <a:pt x="5036543" y="2491897"/>
                </a:moveTo>
                <a:lnTo>
                  <a:pt x="5036545" y="2491905"/>
                </a:lnTo>
                <a:lnTo>
                  <a:pt x="5036545" y="2491905"/>
                </a:lnTo>
                <a:close/>
                <a:moveTo>
                  <a:pt x="5302240" y="2488933"/>
                </a:moveTo>
                <a:lnTo>
                  <a:pt x="5302239" y="2488933"/>
                </a:lnTo>
                <a:lnTo>
                  <a:pt x="5313021" y="2496232"/>
                </a:lnTo>
                <a:lnTo>
                  <a:pt x="5321478" y="2494915"/>
                </a:lnTo>
                <a:lnTo>
                  <a:pt x="5321478" y="2494914"/>
                </a:lnTo>
                <a:lnTo>
                  <a:pt x="5313021" y="2496231"/>
                </a:lnTo>
                <a:close/>
                <a:moveTo>
                  <a:pt x="3006032" y="2485924"/>
                </a:moveTo>
                <a:lnTo>
                  <a:pt x="3006031" y="2485924"/>
                </a:lnTo>
                <a:lnTo>
                  <a:pt x="3009097" y="2495367"/>
                </a:lnTo>
                <a:lnTo>
                  <a:pt x="2999090" y="2508233"/>
                </a:lnTo>
                <a:lnTo>
                  <a:pt x="2999091" y="2508233"/>
                </a:lnTo>
                <a:lnTo>
                  <a:pt x="3009468" y="2495366"/>
                </a:lnTo>
                <a:close/>
                <a:moveTo>
                  <a:pt x="5381512" y="2484885"/>
                </a:moveTo>
                <a:lnTo>
                  <a:pt x="5373364" y="2488067"/>
                </a:lnTo>
                <a:lnTo>
                  <a:pt x="5356080" y="2487616"/>
                </a:lnTo>
                <a:lnTo>
                  <a:pt x="5355990" y="2487599"/>
                </a:lnTo>
                <a:lnTo>
                  <a:pt x="5356079" y="2487616"/>
                </a:lnTo>
                <a:lnTo>
                  <a:pt x="5373363" y="2488068"/>
                </a:lnTo>
                <a:close/>
                <a:moveTo>
                  <a:pt x="5382225" y="2484606"/>
                </a:moveTo>
                <a:lnTo>
                  <a:pt x="5382224" y="2484606"/>
                </a:lnTo>
                <a:lnTo>
                  <a:pt x="5398767" y="2512522"/>
                </a:lnTo>
                <a:lnTo>
                  <a:pt x="5411059" y="2516809"/>
                </a:lnTo>
                <a:lnTo>
                  <a:pt x="5399138" y="2512522"/>
                </a:lnTo>
                <a:lnTo>
                  <a:pt x="5382225" y="2484607"/>
                </a:lnTo>
                <a:close/>
                <a:moveTo>
                  <a:pt x="2816455" y="2484591"/>
                </a:moveTo>
                <a:lnTo>
                  <a:pt x="2816446" y="2484607"/>
                </a:lnTo>
                <a:lnTo>
                  <a:pt x="2814154" y="2509513"/>
                </a:lnTo>
                <a:lnTo>
                  <a:pt x="2814169" y="2509577"/>
                </a:lnTo>
                <a:lnTo>
                  <a:pt x="2814155" y="2509513"/>
                </a:lnTo>
                <a:lnTo>
                  <a:pt x="2816446" y="2484607"/>
                </a:lnTo>
                <a:close/>
                <a:moveTo>
                  <a:pt x="5335325" y="2483778"/>
                </a:moveTo>
                <a:lnTo>
                  <a:pt x="5325690" y="2486750"/>
                </a:lnTo>
                <a:lnTo>
                  <a:pt x="5321481" y="2494909"/>
                </a:lnTo>
                <a:lnTo>
                  <a:pt x="5326093" y="2486751"/>
                </a:lnTo>
                <a:lnTo>
                  <a:pt x="5335558" y="2483821"/>
                </a:lnTo>
                <a:close/>
                <a:moveTo>
                  <a:pt x="7757273" y="2477329"/>
                </a:moveTo>
                <a:lnTo>
                  <a:pt x="7756903" y="2493636"/>
                </a:lnTo>
                <a:lnTo>
                  <a:pt x="7756498" y="2515945"/>
                </a:lnTo>
                <a:lnTo>
                  <a:pt x="7756902" y="2494049"/>
                </a:lnTo>
                <a:close/>
                <a:moveTo>
                  <a:pt x="7213990" y="2476029"/>
                </a:moveTo>
                <a:lnTo>
                  <a:pt x="7231274" y="2477760"/>
                </a:lnTo>
                <a:lnTo>
                  <a:pt x="7273591" y="2484193"/>
                </a:lnTo>
                <a:lnTo>
                  <a:pt x="7298557" y="2517676"/>
                </a:lnTo>
                <a:lnTo>
                  <a:pt x="7320086" y="2540438"/>
                </a:lnTo>
                <a:lnTo>
                  <a:pt x="7335483" y="2555035"/>
                </a:lnTo>
                <a:lnTo>
                  <a:pt x="7361999" y="2591528"/>
                </a:lnTo>
                <a:lnTo>
                  <a:pt x="7389323" y="2591942"/>
                </a:lnTo>
                <a:lnTo>
                  <a:pt x="7412368" y="2615568"/>
                </a:lnTo>
                <a:lnTo>
                  <a:pt x="7428136" y="2643897"/>
                </a:lnTo>
                <a:lnTo>
                  <a:pt x="7448890" y="2659811"/>
                </a:lnTo>
                <a:lnTo>
                  <a:pt x="7437772" y="2687689"/>
                </a:lnTo>
                <a:lnTo>
                  <a:pt x="7453135" y="2699277"/>
                </a:lnTo>
                <a:lnTo>
                  <a:pt x="7462738" y="2700593"/>
                </a:lnTo>
                <a:lnTo>
                  <a:pt x="7466983" y="2724182"/>
                </a:lnTo>
                <a:lnTo>
                  <a:pt x="7476214" y="2743520"/>
                </a:lnTo>
                <a:lnTo>
                  <a:pt x="7495823" y="2746078"/>
                </a:lnTo>
                <a:lnTo>
                  <a:pt x="7508491" y="2767560"/>
                </a:lnTo>
                <a:lnTo>
                  <a:pt x="7500439" y="2810487"/>
                </a:lnTo>
                <a:lnTo>
                  <a:pt x="7496969" y="2863308"/>
                </a:lnTo>
                <a:lnTo>
                  <a:pt x="7466983" y="2863721"/>
                </a:lnTo>
                <a:lnTo>
                  <a:pt x="7445454" y="2834978"/>
                </a:lnTo>
                <a:lnTo>
                  <a:pt x="7411997" y="2807063"/>
                </a:lnTo>
                <a:lnTo>
                  <a:pt x="7401216" y="2786898"/>
                </a:lnTo>
                <a:lnTo>
                  <a:pt x="7381607" y="2758982"/>
                </a:lnTo>
                <a:lnTo>
                  <a:pt x="7368535" y="2733212"/>
                </a:lnTo>
                <a:lnTo>
                  <a:pt x="7348926" y="2685545"/>
                </a:lnTo>
                <a:lnTo>
                  <a:pt x="7325476" y="2657216"/>
                </a:lnTo>
                <a:lnTo>
                  <a:pt x="7317020" y="2627607"/>
                </a:lnTo>
                <a:lnTo>
                  <a:pt x="7306643" y="2601422"/>
                </a:lnTo>
                <a:lnTo>
                  <a:pt x="7282047" y="2579940"/>
                </a:lnTo>
                <a:lnTo>
                  <a:pt x="7267055" y="2550294"/>
                </a:lnTo>
                <a:lnTo>
                  <a:pt x="7245896" y="2530995"/>
                </a:lnTo>
                <a:lnTo>
                  <a:pt x="7216685" y="2493222"/>
                </a:lnTo>
                <a:close/>
                <a:moveTo>
                  <a:pt x="2818771" y="2449431"/>
                </a:moveTo>
                <a:lnTo>
                  <a:pt x="2803467" y="2452833"/>
                </a:lnTo>
                <a:lnTo>
                  <a:pt x="2803777" y="2452854"/>
                </a:lnTo>
                <a:lnTo>
                  <a:pt x="2818874" y="2449490"/>
                </a:lnTo>
                <a:close/>
                <a:moveTo>
                  <a:pt x="4412238" y="2442269"/>
                </a:moveTo>
                <a:lnTo>
                  <a:pt x="4412132" y="2442545"/>
                </a:lnTo>
                <a:lnTo>
                  <a:pt x="4419803" y="2451975"/>
                </a:lnTo>
                <a:close/>
                <a:moveTo>
                  <a:pt x="5566789" y="2430092"/>
                </a:moveTo>
                <a:lnTo>
                  <a:pt x="5566789" y="2430093"/>
                </a:lnTo>
                <a:lnTo>
                  <a:pt x="5579086" y="2438256"/>
                </a:lnTo>
                <a:lnTo>
                  <a:pt x="5579086" y="2438256"/>
                </a:lnTo>
                <a:close/>
                <a:moveTo>
                  <a:pt x="7789179" y="2426669"/>
                </a:moveTo>
                <a:lnTo>
                  <a:pt x="7800331" y="2426669"/>
                </a:lnTo>
                <a:lnTo>
                  <a:pt x="7814953" y="2443824"/>
                </a:lnTo>
                <a:lnTo>
                  <a:pt x="7816874" y="2458873"/>
                </a:lnTo>
                <a:lnTo>
                  <a:pt x="7835337" y="2468316"/>
                </a:lnTo>
                <a:lnTo>
                  <a:pt x="7858382" y="2479038"/>
                </a:lnTo>
                <a:lnTo>
                  <a:pt x="7856866" y="2491905"/>
                </a:lnTo>
                <a:lnTo>
                  <a:pt x="7838774" y="2494049"/>
                </a:lnTo>
                <a:lnTo>
                  <a:pt x="7844569" y="2510377"/>
                </a:lnTo>
                <a:lnTo>
                  <a:pt x="7825330" y="2521551"/>
                </a:lnTo>
                <a:lnTo>
                  <a:pt x="7801106" y="2516397"/>
                </a:lnTo>
                <a:lnTo>
                  <a:pt x="7770345" y="2516397"/>
                </a:lnTo>
                <a:lnTo>
                  <a:pt x="7762259" y="2555034"/>
                </a:lnTo>
                <a:lnTo>
                  <a:pt x="7752657" y="2566622"/>
                </a:lnTo>
                <a:lnTo>
                  <a:pt x="7739584" y="2614703"/>
                </a:lnTo>
                <a:lnTo>
                  <a:pt x="7718055" y="2621587"/>
                </a:lnTo>
                <a:lnTo>
                  <a:pt x="7691910" y="2611693"/>
                </a:lnTo>
                <a:lnTo>
                  <a:pt x="7681218" y="2614606"/>
                </a:lnTo>
                <a:lnTo>
                  <a:pt x="7691910" y="2612145"/>
                </a:lnTo>
                <a:lnTo>
                  <a:pt x="7718055" y="2621588"/>
                </a:lnTo>
                <a:lnTo>
                  <a:pt x="7739584" y="2614703"/>
                </a:lnTo>
                <a:lnTo>
                  <a:pt x="7752657" y="2567074"/>
                </a:lnTo>
                <a:lnTo>
                  <a:pt x="7762259" y="2555035"/>
                </a:lnTo>
                <a:lnTo>
                  <a:pt x="7770345" y="2516397"/>
                </a:lnTo>
                <a:lnTo>
                  <a:pt x="7801106" y="2516397"/>
                </a:lnTo>
                <a:lnTo>
                  <a:pt x="7825330" y="2521965"/>
                </a:lnTo>
                <a:lnTo>
                  <a:pt x="7810708" y="2552890"/>
                </a:lnTo>
                <a:lnTo>
                  <a:pt x="7831496" y="2585095"/>
                </a:lnTo>
                <a:lnTo>
                  <a:pt x="7827251" y="2600557"/>
                </a:lnTo>
                <a:lnTo>
                  <a:pt x="7858382" y="2632310"/>
                </a:lnTo>
                <a:lnTo>
                  <a:pt x="7826105" y="2636599"/>
                </a:lnTo>
                <a:lnTo>
                  <a:pt x="7817244" y="2659811"/>
                </a:lnTo>
                <a:lnTo>
                  <a:pt x="7818424" y="2690699"/>
                </a:lnTo>
                <a:lnTo>
                  <a:pt x="7791874" y="2713912"/>
                </a:lnTo>
                <a:lnTo>
                  <a:pt x="7790358" y="2748223"/>
                </a:lnTo>
                <a:lnTo>
                  <a:pt x="7778431" y="2800178"/>
                </a:lnTo>
                <a:lnTo>
                  <a:pt x="7774590" y="2788177"/>
                </a:lnTo>
                <a:lnTo>
                  <a:pt x="7743425" y="2803639"/>
                </a:lnTo>
                <a:lnTo>
                  <a:pt x="7733823" y="2782571"/>
                </a:lnTo>
                <a:lnTo>
                  <a:pt x="7714585" y="2780427"/>
                </a:lnTo>
                <a:lnTo>
                  <a:pt x="7701142" y="2769705"/>
                </a:lnTo>
                <a:lnTo>
                  <a:pt x="7668831" y="2782157"/>
                </a:lnTo>
                <a:lnTo>
                  <a:pt x="7659229" y="2765416"/>
                </a:lnTo>
                <a:lnTo>
                  <a:pt x="7641911" y="2767560"/>
                </a:lnTo>
                <a:lnTo>
                  <a:pt x="7620012" y="2763271"/>
                </a:lnTo>
                <a:lnTo>
                  <a:pt x="7616541" y="2717749"/>
                </a:lnTo>
                <a:lnTo>
                  <a:pt x="7603098" y="2707892"/>
                </a:lnTo>
                <a:lnTo>
                  <a:pt x="7590801" y="2679111"/>
                </a:lnTo>
                <a:lnTo>
                  <a:pt x="7586926" y="2649052"/>
                </a:lnTo>
                <a:lnTo>
                  <a:pt x="7589621" y="2617299"/>
                </a:lnTo>
                <a:lnTo>
                  <a:pt x="7605389" y="2594952"/>
                </a:lnTo>
                <a:lnTo>
                  <a:pt x="7610409" y="2617713"/>
                </a:lnTo>
                <a:lnTo>
                  <a:pt x="7629243" y="2636599"/>
                </a:lnTo>
                <a:lnTo>
                  <a:pt x="7646527" y="2630166"/>
                </a:lnTo>
                <a:lnTo>
                  <a:pt x="7663474" y="2632310"/>
                </a:lnTo>
                <a:lnTo>
                  <a:pt x="7663511" y="2632268"/>
                </a:lnTo>
                <a:lnTo>
                  <a:pt x="7646527" y="2630165"/>
                </a:lnTo>
                <a:lnTo>
                  <a:pt x="7629243" y="2636599"/>
                </a:lnTo>
                <a:lnTo>
                  <a:pt x="7610409" y="2617712"/>
                </a:lnTo>
                <a:lnTo>
                  <a:pt x="7605389" y="2594951"/>
                </a:lnTo>
                <a:lnTo>
                  <a:pt x="7625402" y="2606539"/>
                </a:lnTo>
                <a:lnTo>
                  <a:pt x="7646527" y="2600105"/>
                </a:lnTo>
                <a:lnTo>
                  <a:pt x="7650772" y="2571362"/>
                </a:lnTo>
                <a:lnTo>
                  <a:pt x="7662295" y="2564891"/>
                </a:lnTo>
                <a:lnTo>
                  <a:pt x="7694606" y="2557179"/>
                </a:lnTo>
                <a:lnTo>
                  <a:pt x="7712665" y="2530580"/>
                </a:lnTo>
                <a:lnTo>
                  <a:pt x="7725366" y="2509098"/>
                </a:lnTo>
                <a:lnTo>
                  <a:pt x="7738035" y="2526705"/>
                </a:lnTo>
                <a:lnTo>
                  <a:pt x="7725367" y="2509098"/>
                </a:lnTo>
                <a:lnTo>
                  <a:pt x="7735373" y="2495780"/>
                </a:lnTo>
                <a:lnTo>
                  <a:pt x="7757273" y="2477308"/>
                </a:lnTo>
                <a:lnTo>
                  <a:pt x="7757273" y="2477308"/>
                </a:lnTo>
                <a:lnTo>
                  <a:pt x="7777286" y="2453719"/>
                </a:lnTo>
                <a:close/>
                <a:moveTo>
                  <a:pt x="4914148" y="2426205"/>
                </a:moveTo>
                <a:lnTo>
                  <a:pt x="4900429" y="2442959"/>
                </a:lnTo>
                <a:lnTo>
                  <a:pt x="4892748" y="2443411"/>
                </a:lnTo>
                <a:lnTo>
                  <a:pt x="4892748" y="2443411"/>
                </a:lnTo>
                <a:lnTo>
                  <a:pt x="4900429" y="2442960"/>
                </a:lnTo>
                <a:close/>
                <a:moveTo>
                  <a:pt x="4926574" y="2422380"/>
                </a:moveTo>
                <a:lnTo>
                  <a:pt x="4916602" y="2423208"/>
                </a:lnTo>
                <a:lnTo>
                  <a:pt x="4916601" y="2423208"/>
                </a:lnTo>
                <a:lnTo>
                  <a:pt x="4926574" y="2422381"/>
                </a:lnTo>
                <a:lnTo>
                  <a:pt x="4941971" y="2436526"/>
                </a:lnTo>
                <a:lnTo>
                  <a:pt x="4960805" y="2424525"/>
                </a:lnTo>
                <a:lnTo>
                  <a:pt x="4961125" y="2422639"/>
                </a:lnTo>
                <a:lnTo>
                  <a:pt x="4960805" y="2424524"/>
                </a:lnTo>
                <a:lnTo>
                  <a:pt x="4941972" y="2436526"/>
                </a:lnTo>
                <a:close/>
                <a:moveTo>
                  <a:pt x="4342155" y="2421052"/>
                </a:moveTo>
                <a:lnTo>
                  <a:pt x="4342153" y="2421063"/>
                </a:lnTo>
                <a:lnTo>
                  <a:pt x="4342146" y="2421077"/>
                </a:lnTo>
                <a:lnTo>
                  <a:pt x="4342154" y="2421063"/>
                </a:lnTo>
                <a:close/>
                <a:moveTo>
                  <a:pt x="4415221" y="2410934"/>
                </a:moveTo>
                <a:lnTo>
                  <a:pt x="4417842" y="2427216"/>
                </a:lnTo>
                <a:lnTo>
                  <a:pt x="4417893" y="2427083"/>
                </a:lnTo>
                <a:close/>
                <a:moveTo>
                  <a:pt x="2558432" y="2402619"/>
                </a:moveTo>
                <a:lnTo>
                  <a:pt x="2558466" y="2402629"/>
                </a:lnTo>
                <a:lnTo>
                  <a:pt x="2558467" y="2402629"/>
                </a:lnTo>
                <a:close/>
                <a:moveTo>
                  <a:pt x="4420961" y="2400877"/>
                </a:moveTo>
                <a:lnTo>
                  <a:pt x="4420958" y="2400898"/>
                </a:lnTo>
                <a:lnTo>
                  <a:pt x="4420959" y="2400898"/>
                </a:lnTo>
                <a:close/>
                <a:moveTo>
                  <a:pt x="5059617" y="2400467"/>
                </a:moveTo>
                <a:lnTo>
                  <a:pt x="5059624" y="2400484"/>
                </a:lnTo>
                <a:lnTo>
                  <a:pt x="5059624" y="2400484"/>
                </a:lnTo>
                <a:close/>
                <a:moveTo>
                  <a:pt x="4409065" y="2400034"/>
                </a:moveTo>
                <a:lnTo>
                  <a:pt x="4403675" y="2413765"/>
                </a:lnTo>
                <a:lnTo>
                  <a:pt x="4403675" y="2413765"/>
                </a:lnTo>
                <a:lnTo>
                  <a:pt x="4409066" y="2400034"/>
                </a:lnTo>
                <a:close/>
                <a:moveTo>
                  <a:pt x="2549606" y="2400033"/>
                </a:moveTo>
                <a:lnTo>
                  <a:pt x="2546346" y="2412992"/>
                </a:lnTo>
                <a:lnTo>
                  <a:pt x="2549979" y="2400142"/>
                </a:lnTo>
                <a:close/>
                <a:moveTo>
                  <a:pt x="5086914" y="2399619"/>
                </a:moveTo>
                <a:lnTo>
                  <a:pt x="5093855" y="2406917"/>
                </a:lnTo>
                <a:lnTo>
                  <a:pt x="5093855" y="2406917"/>
                </a:lnTo>
                <a:close/>
                <a:moveTo>
                  <a:pt x="4356017" y="2392300"/>
                </a:moveTo>
                <a:lnTo>
                  <a:pt x="4356001" y="2392320"/>
                </a:lnTo>
                <a:lnTo>
                  <a:pt x="4355987" y="2392342"/>
                </a:lnTo>
                <a:lnTo>
                  <a:pt x="4356001" y="2392320"/>
                </a:lnTo>
                <a:close/>
                <a:moveTo>
                  <a:pt x="5540220" y="2378180"/>
                </a:moveTo>
                <a:lnTo>
                  <a:pt x="5531413" y="2397475"/>
                </a:lnTo>
                <a:lnTo>
                  <a:pt x="5547955" y="2400033"/>
                </a:lnTo>
                <a:lnTo>
                  <a:pt x="5547955" y="2400032"/>
                </a:lnTo>
                <a:lnTo>
                  <a:pt x="5531783" y="2397474"/>
                </a:lnTo>
                <a:close/>
                <a:moveTo>
                  <a:pt x="3035218" y="2377295"/>
                </a:moveTo>
                <a:lnTo>
                  <a:pt x="3012938" y="2397889"/>
                </a:lnTo>
                <a:lnTo>
                  <a:pt x="3010246" y="2410324"/>
                </a:lnTo>
                <a:lnTo>
                  <a:pt x="3013308" y="2397889"/>
                </a:lnTo>
                <a:close/>
                <a:moveTo>
                  <a:pt x="2693388" y="2376422"/>
                </a:moveTo>
                <a:lnTo>
                  <a:pt x="2693402" y="2376444"/>
                </a:lnTo>
                <a:lnTo>
                  <a:pt x="2695357" y="2389725"/>
                </a:lnTo>
                <a:lnTo>
                  <a:pt x="2691482" y="2402629"/>
                </a:lnTo>
                <a:lnTo>
                  <a:pt x="2692661" y="2409476"/>
                </a:lnTo>
                <a:lnTo>
                  <a:pt x="2698793" y="2412938"/>
                </a:lnTo>
                <a:lnTo>
                  <a:pt x="2704959" y="2424525"/>
                </a:lnTo>
                <a:lnTo>
                  <a:pt x="2739560" y="2421515"/>
                </a:lnTo>
                <a:lnTo>
                  <a:pt x="2754924" y="2425804"/>
                </a:lnTo>
                <a:lnTo>
                  <a:pt x="2773387" y="2455413"/>
                </a:lnTo>
                <a:lnTo>
                  <a:pt x="2784479" y="2451596"/>
                </a:lnTo>
                <a:lnTo>
                  <a:pt x="2784169" y="2451575"/>
                </a:lnTo>
                <a:lnTo>
                  <a:pt x="2773388" y="2454999"/>
                </a:lnTo>
                <a:lnTo>
                  <a:pt x="2754925" y="2425804"/>
                </a:lnTo>
                <a:lnTo>
                  <a:pt x="2739561" y="2421515"/>
                </a:lnTo>
                <a:lnTo>
                  <a:pt x="2704960" y="2424525"/>
                </a:lnTo>
                <a:lnTo>
                  <a:pt x="2698794" y="2412937"/>
                </a:lnTo>
                <a:lnTo>
                  <a:pt x="2692662" y="2409476"/>
                </a:lnTo>
                <a:lnTo>
                  <a:pt x="2691483" y="2402629"/>
                </a:lnTo>
                <a:lnTo>
                  <a:pt x="2695357" y="2389725"/>
                </a:lnTo>
                <a:lnTo>
                  <a:pt x="2693403" y="2376444"/>
                </a:lnTo>
                <a:close/>
                <a:moveTo>
                  <a:pt x="4423284" y="2374714"/>
                </a:moveTo>
                <a:lnTo>
                  <a:pt x="4423283" y="2374714"/>
                </a:lnTo>
                <a:lnTo>
                  <a:pt x="4420588" y="2379417"/>
                </a:lnTo>
                <a:lnTo>
                  <a:pt x="4420591" y="2379427"/>
                </a:lnTo>
                <a:lnTo>
                  <a:pt x="4420588" y="2379416"/>
                </a:lnTo>
                <a:close/>
                <a:moveTo>
                  <a:pt x="5274971" y="2357542"/>
                </a:moveTo>
                <a:lnTo>
                  <a:pt x="5284552" y="2367414"/>
                </a:lnTo>
                <a:lnTo>
                  <a:pt x="5286871" y="2368691"/>
                </a:lnTo>
                <a:lnTo>
                  <a:pt x="5284552" y="2366964"/>
                </a:lnTo>
                <a:close/>
                <a:moveTo>
                  <a:pt x="4730487" y="2340779"/>
                </a:moveTo>
                <a:lnTo>
                  <a:pt x="4722031" y="2351087"/>
                </a:lnTo>
                <a:lnTo>
                  <a:pt x="4717416" y="2372566"/>
                </a:lnTo>
                <a:lnTo>
                  <a:pt x="4722435" y="2351087"/>
                </a:lnTo>
                <a:close/>
                <a:moveTo>
                  <a:pt x="5557559" y="2339983"/>
                </a:moveTo>
                <a:lnTo>
                  <a:pt x="5558332" y="2366549"/>
                </a:lnTo>
                <a:lnTo>
                  <a:pt x="5554492" y="2377272"/>
                </a:lnTo>
                <a:lnTo>
                  <a:pt x="5540613" y="2378114"/>
                </a:lnTo>
                <a:lnTo>
                  <a:pt x="5554862" y="2377271"/>
                </a:lnTo>
                <a:lnTo>
                  <a:pt x="5558703" y="2366549"/>
                </a:lnTo>
                <a:close/>
                <a:moveTo>
                  <a:pt x="5553717" y="2339086"/>
                </a:moveTo>
                <a:lnTo>
                  <a:pt x="5553717" y="2339499"/>
                </a:lnTo>
                <a:lnTo>
                  <a:pt x="5557552" y="2339950"/>
                </a:lnTo>
                <a:close/>
                <a:moveTo>
                  <a:pt x="5019261" y="2337355"/>
                </a:moveTo>
                <a:lnTo>
                  <a:pt x="5019261" y="2337355"/>
                </a:lnTo>
                <a:lnTo>
                  <a:pt x="5035029" y="2357107"/>
                </a:lnTo>
                <a:lnTo>
                  <a:pt x="5035078" y="2357131"/>
                </a:lnTo>
                <a:lnTo>
                  <a:pt x="5035029" y="2357106"/>
                </a:lnTo>
                <a:close/>
                <a:moveTo>
                  <a:pt x="5277240" y="2333066"/>
                </a:moveTo>
                <a:lnTo>
                  <a:pt x="5273400" y="2346798"/>
                </a:lnTo>
                <a:lnTo>
                  <a:pt x="5273400" y="2346798"/>
                </a:lnTo>
                <a:lnTo>
                  <a:pt x="5277240" y="2333067"/>
                </a:lnTo>
                <a:close/>
                <a:moveTo>
                  <a:pt x="2679972" y="2330853"/>
                </a:moveTo>
                <a:lnTo>
                  <a:pt x="2679959" y="2330922"/>
                </a:lnTo>
                <a:lnTo>
                  <a:pt x="2671503" y="2350673"/>
                </a:lnTo>
                <a:lnTo>
                  <a:pt x="2685350" y="2353232"/>
                </a:lnTo>
                <a:lnTo>
                  <a:pt x="2685355" y="2353254"/>
                </a:lnTo>
                <a:lnTo>
                  <a:pt x="2685351" y="2353232"/>
                </a:lnTo>
                <a:lnTo>
                  <a:pt x="2671503" y="2350673"/>
                </a:lnTo>
                <a:lnTo>
                  <a:pt x="2679960" y="2330922"/>
                </a:lnTo>
                <a:close/>
                <a:moveTo>
                  <a:pt x="4998816" y="2330309"/>
                </a:moveTo>
                <a:lnTo>
                  <a:pt x="4998102" y="2333931"/>
                </a:lnTo>
                <a:lnTo>
                  <a:pt x="4992341" y="2341230"/>
                </a:lnTo>
                <a:lnTo>
                  <a:pt x="4986950" y="2365684"/>
                </a:lnTo>
                <a:lnTo>
                  <a:pt x="4972732" y="2379416"/>
                </a:lnTo>
                <a:lnTo>
                  <a:pt x="4968891" y="2396609"/>
                </a:lnTo>
                <a:lnTo>
                  <a:pt x="4966993" y="2401283"/>
                </a:lnTo>
                <a:lnTo>
                  <a:pt x="4968891" y="2396610"/>
                </a:lnTo>
                <a:lnTo>
                  <a:pt x="4972732" y="2379417"/>
                </a:lnTo>
                <a:lnTo>
                  <a:pt x="4986950" y="2365685"/>
                </a:lnTo>
                <a:lnTo>
                  <a:pt x="4992341" y="2341644"/>
                </a:lnTo>
                <a:lnTo>
                  <a:pt x="4998102" y="2333932"/>
                </a:lnTo>
                <a:close/>
                <a:moveTo>
                  <a:pt x="8016431" y="2330057"/>
                </a:moveTo>
                <a:lnTo>
                  <a:pt x="8039510" y="2346385"/>
                </a:lnTo>
                <a:lnTo>
                  <a:pt x="8043351" y="2363540"/>
                </a:lnTo>
                <a:lnTo>
                  <a:pt x="8046417" y="2375993"/>
                </a:lnTo>
                <a:lnTo>
                  <a:pt x="8050258" y="2398754"/>
                </a:lnTo>
                <a:lnTo>
                  <a:pt x="8052953" y="2417640"/>
                </a:lnTo>
                <a:lnTo>
                  <a:pt x="8045642" y="2448565"/>
                </a:lnTo>
                <a:lnTo>
                  <a:pt x="8033715" y="2414217"/>
                </a:lnTo>
                <a:lnTo>
                  <a:pt x="8022193" y="2431824"/>
                </a:lnTo>
                <a:lnTo>
                  <a:pt x="8032199" y="2456729"/>
                </a:lnTo>
                <a:lnTo>
                  <a:pt x="8025663" y="2473020"/>
                </a:lnTo>
                <a:lnTo>
                  <a:pt x="7992982" y="2453268"/>
                </a:lnTo>
                <a:lnTo>
                  <a:pt x="7983750" y="2428362"/>
                </a:lnTo>
                <a:lnTo>
                  <a:pt x="7991061" y="2411621"/>
                </a:lnTo>
                <a:lnTo>
                  <a:pt x="7972598" y="2395744"/>
                </a:lnTo>
                <a:lnTo>
                  <a:pt x="7965287" y="2410342"/>
                </a:lnTo>
                <a:lnTo>
                  <a:pt x="7952585" y="2408611"/>
                </a:lnTo>
                <a:lnTo>
                  <a:pt x="7933751" y="2427949"/>
                </a:lnTo>
                <a:lnTo>
                  <a:pt x="7928394" y="2417640"/>
                </a:lnTo>
                <a:lnTo>
                  <a:pt x="7937592" y="2388860"/>
                </a:lnTo>
                <a:lnTo>
                  <a:pt x="7954135" y="2379417"/>
                </a:lnTo>
                <a:lnTo>
                  <a:pt x="7967207" y="2366550"/>
                </a:lnTo>
                <a:lnTo>
                  <a:pt x="7977989" y="2381561"/>
                </a:lnTo>
                <a:lnTo>
                  <a:pt x="7998372" y="2372569"/>
                </a:lnTo>
                <a:lnTo>
                  <a:pt x="8001438" y="2357521"/>
                </a:lnTo>
                <a:lnTo>
                  <a:pt x="8020272" y="2356693"/>
                </a:lnTo>
                <a:close/>
                <a:moveTo>
                  <a:pt x="5437949" y="2329208"/>
                </a:moveTo>
                <a:lnTo>
                  <a:pt x="5423733" y="2335625"/>
                </a:lnTo>
                <a:lnTo>
                  <a:pt x="5422992" y="2342508"/>
                </a:lnTo>
                <a:lnTo>
                  <a:pt x="5424137" y="2335624"/>
                </a:lnTo>
                <a:close/>
                <a:moveTo>
                  <a:pt x="6799107" y="2327912"/>
                </a:moveTo>
                <a:lnTo>
                  <a:pt x="6818716" y="2346798"/>
                </a:lnTo>
                <a:lnTo>
                  <a:pt x="6832564" y="2370838"/>
                </a:lnTo>
                <a:lnTo>
                  <a:pt x="6847152" y="2406466"/>
                </a:lnTo>
                <a:lnTo>
                  <a:pt x="6844086" y="2441680"/>
                </a:lnTo>
                <a:lnTo>
                  <a:pt x="6833339" y="2451574"/>
                </a:lnTo>
                <a:lnTo>
                  <a:pt x="6810259" y="2459701"/>
                </a:lnTo>
                <a:lnTo>
                  <a:pt x="6796783" y="2432237"/>
                </a:lnTo>
                <a:lnTo>
                  <a:pt x="6789876" y="2383291"/>
                </a:lnTo>
                <a:close/>
                <a:moveTo>
                  <a:pt x="5802341" y="2327623"/>
                </a:moveTo>
                <a:lnTo>
                  <a:pt x="5808630" y="2337768"/>
                </a:lnTo>
                <a:lnTo>
                  <a:pt x="5808630" y="2337769"/>
                </a:lnTo>
                <a:close/>
                <a:moveTo>
                  <a:pt x="4309842" y="2327499"/>
                </a:moveTo>
                <a:lnTo>
                  <a:pt x="4305226" y="2335211"/>
                </a:lnTo>
                <a:lnTo>
                  <a:pt x="4301790" y="2344240"/>
                </a:lnTo>
                <a:lnTo>
                  <a:pt x="4301790" y="2344240"/>
                </a:lnTo>
                <a:lnTo>
                  <a:pt x="4305227" y="2335211"/>
                </a:lnTo>
                <a:lnTo>
                  <a:pt x="4309843" y="2327499"/>
                </a:lnTo>
                <a:close/>
                <a:moveTo>
                  <a:pt x="4549797" y="2325316"/>
                </a:moveTo>
                <a:lnTo>
                  <a:pt x="4549782" y="2325317"/>
                </a:lnTo>
                <a:lnTo>
                  <a:pt x="4549797" y="2325316"/>
                </a:lnTo>
                <a:lnTo>
                  <a:pt x="4567856" y="2333932"/>
                </a:lnTo>
                <a:lnTo>
                  <a:pt x="4567856" y="2333931"/>
                </a:lnTo>
                <a:close/>
                <a:moveTo>
                  <a:pt x="5797870" y="2320330"/>
                </a:moveTo>
                <a:lnTo>
                  <a:pt x="5798253" y="2321027"/>
                </a:lnTo>
                <a:lnTo>
                  <a:pt x="5798253" y="2321027"/>
                </a:lnTo>
                <a:close/>
                <a:moveTo>
                  <a:pt x="5341887" y="2317226"/>
                </a:moveTo>
                <a:lnTo>
                  <a:pt x="5356080" y="2337355"/>
                </a:lnTo>
                <a:lnTo>
                  <a:pt x="5363381" y="2339947"/>
                </a:lnTo>
                <a:lnTo>
                  <a:pt x="5356080" y="2336942"/>
                </a:lnTo>
                <a:close/>
                <a:moveTo>
                  <a:pt x="4422913" y="2317190"/>
                </a:moveTo>
                <a:lnTo>
                  <a:pt x="4422912" y="2317190"/>
                </a:lnTo>
                <a:lnTo>
                  <a:pt x="4420588" y="2329192"/>
                </a:lnTo>
                <a:lnTo>
                  <a:pt x="4426753" y="2342924"/>
                </a:lnTo>
                <a:lnTo>
                  <a:pt x="4432885" y="2370425"/>
                </a:lnTo>
                <a:lnTo>
                  <a:pt x="4432886" y="2370425"/>
                </a:lnTo>
                <a:lnTo>
                  <a:pt x="4426754" y="2342923"/>
                </a:lnTo>
                <a:lnTo>
                  <a:pt x="4420588" y="2329191"/>
                </a:lnTo>
                <a:close/>
                <a:moveTo>
                  <a:pt x="5317633" y="2312460"/>
                </a:moveTo>
                <a:lnTo>
                  <a:pt x="5310326" y="2327913"/>
                </a:lnTo>
                <a:lnTo>
                  <a:pt x="5304160" y="2358386"/>
                </a:lnTo>
                <a:lnTo>
                  <a:pt x="5294929" y="2364819"/>
                </a:lnTo>
                <a:lnTo>
                  <a:pt x="5286886" y="2368690"/>
                </a:lnTo>
                <a:lnTo>
                  <a:pt x="5295333" y="2365270"/>
                </a:lnTo>
                <a:lnTo>
                  <a:pt x="5304160" y="2358837"/>
                </a:lnTo>
                <a:lnTo>
                  <a:pt x="5310697" y="2327912"/>
                </a:lnTo>
                <a:close/>
                <a:moveTo>
                  <a:pt x="4477123" y="2303871"/>
                </a:moveTo>
                <a:lnTo>
                  <a:pt x="4469408" y="2307746"/>
                </a:lnTo>
                <a:lnTo>
                  <a:pt x="4464792" y="2306881"/>
                </a:lnTo>
                <a:lnTo>
                  <a:pt x="4459805" y="2317189"/>
                </a:lnTo>
                <a:lnTo>
                  <a:pt x="4439051" y="2316738"/>
                </a:lnTo>
                <a:lnTo>
                  <a:pt x="4431369" y="2311170"/>
                </a:lnTo>
                <a:lnTo>
                  <a:pt x="4428270" y="2314593"/>
                </a:lnTo>
                <a:lnTo>
                  <a:pt x="4419866" y="2304798"/>
                </a:lnTo>
                <a:lnTo>
                  <a:pt x="4419813" y="2305151"/>
                </a:lnTo>
                <a:lnTo>
                  <a:pt x="4428269" y="2314594"/>
                </a:lnTo>
                <a:lnTo>
                  <a:pt x="4428270" y="2314594"/>
                </a:lnTo>
                <a:lnTo>
                  <a:pt x="4431370" y="2311170"/>
                </a:lnTo>
                <a:lnTo>
                  <a:pt x="4439051" y="2316738"/>
                </a:lnTo>
                <a:lnTo>
                  <a:pt x="4459806" y="2317190"/>
                </a:lnTo>
                <a:lnTo>
                  <a:pt x="4464792" y="2306881"/>
                </a:lnTo>
                <a:lnTo>
                  <a:pt x="4469408" y="2307747"/>
                </a:lnTo>
                <a:lnTo>
                  <a:pt x="4477123" y="2303872"/>
                </a:lnTo>
                <a:close/>
                <a:moveTo>
                  <a:pt x="2693057" y="2293542"/>
                </a:moveTo>
                <a:lnTo>
                  <a:pt x="2693032" y="2293564"/>
                </a:lnTo>
                <a:lnTo>
                  <a:pt x="2693010" y="2293596"/>
                </a:lnTo>
                <a:lnTo>
                  <a:pt x="2693033" y="2293564"/>
                </a:lnTo>
                <a:close/>
                <a:moveTo>
                  <a:pt x="3002931" y="2293149"/>
                </a:moveTo>
                <a:lnTo>
                  <a:pt x="3007547" y="2293149"/>
                </a:lnTo>
                <a:lnTo>
                  <a:pt x="3004852" y="2297438"/>
                </a:lnTo>
                <a:lnTo>
                  <a:pt x="3004077" y="2299131"/>
                </a:lnTo>
                <a:lnTo>
                  <a:pt x="3004077" y="2303006"/>
                </a:lnTo>
                <a:lnTo>
                  <a:pt x="3003706" y="2305602"/>
                </a:lnTo>
                <a:lnTo>
                  <a:pt x="3004077" y="2308574"/>
                </a:lnTo>
                <a:lnTo>
                  <a:pt x="3004852" y="2310719"/>
                </a:lnTo>
                <a:lnTo>
                  <a:pt x="3004077" y="2312901"/>
                </a:lnTo>
                <a:lnTo>
                  <a:pt x="3004077" y="2316324"/>
                </a:lnTo>
                <a:lnTo>
                  <a:pt x="3003706" y="2317190"/>
                </a:lnTo>
                <a:lnTo>
                  <a:pt x="2999091" y="2318883"/>
                </a:lnTo>
                <a:lnTo>
                  <a:pt x="2987568" y="2319334"/>
                </a:lnTo>
                <a:lnTo>
                  <a:pt x="2983323" y="2318883"/>
                </a:lnTo>
                <a:lnTo>
                  <a:pt x="2979482" y="2319334"/>
                </a:lnTo>
                <a:lnTo>
                  <a:pt x="2986422" y="2315045"/>
                </a:lnTo>
                <a:lnTo>
                  <a:pt x="2987164" y="2313728"/>
                </a:lnTo>
                <a:lnTo>
                  <a:pt x="2990263" y="2312901"/>
                </a:lnTo>
                <a:lnTo>
                  <a:pt x="2990634" y="2312449"/>
                </a:lnTo>
                <a:lnTo>
                  <a:pt x="2992184" y="2303420"/>
                </a:lnTo>
                <a:lnTo>
                  <a:pt x="2991409" y="2301276"/>
                </a:lnTo>
                <a:lnTo>
                  <a:pt x="2991004" y="2299997"/>
                </a:lnTo>
                <a:lnTo>
                  <a:pt x="2990263" y="2299131"/>
                </a:lnTo>
                <a:lnTo>
                  <a:pt x="2987568" y="2297852"/>
                </a:lnTo>
                <a:lnTo>
                  <a:pt x="2987164" y="2297438"/>
                </a:lnTo>
                <a:lnTo>
                  <a:pt x="2989084" y="2296573"/>
                </a:lnTo>
                <a:lnTo>
                  <a:pt x="2992554" y="2295708"/>
                </a:lnTo>
                <a:lnTo>
                  <a:pt x="2994879" y="2294842"/>
                </a:lnTo>
                <a:lnTo>
                  <a:pt x="3000236" y="2294429"/>
                </a:lnTo>
                <a:close/>
                <a:moveTo>
                  <a:pt x="7471205" y="2291349"/>
                </a:moveTo>
                <a:lnTo>
                  <a:pt x="7470453" y="2291419"/>
                </a:lnTo>
                <a:lnTo>
                  <a:pt x="7470397" y="2291452"/>
                </a:lnTo>
                <a:lnTo>
                  <a:pt x="7470453" y="2291420"/>
                </a:lnTo>
                <a:close/>
                <a:moveTo>
                  <a:pt x="5576734" y="2290600"/>
                </a:moveTo>
                <a:lnTo>
                  <a:pt x="5564094" y="2299997"/>
                </a:lnTo>
                <a:lnTo>
                  <a:pt x="5557561" y="2336059"/>
                </a:lnTo>
                <a:lnTo>
                  <a:pt x="5564464" y="2299996"/>
                </a:lnTo>
                <a:close/>
                <a:moveTo>
                  <a:pt x="2377743" y="2287996"/>
                </a:moveTo>
                <a:lnTo>
                  <a:pt x="2381583" y="2294842"/>
                </a:lnTo>
                <a:lnTo>
                  <a:pt x="2381584" y="2294842"/>
                </a:lnTo>
                <a:lnTo>
                  <a:pt x="2377743" y="2287996"/>
                </a:lnTo>
                <a:close/>
                <a:moveTo>
                  <a:pt x="4677052" y="2284120"/>
                </a:moveTo>
                <a:lnTo>
                  <a:pt x="4667821" y="2287995"/>
                </a:lnTo>
                <a:lnTo>
                  <a:pt x="4644371" y="2287130"/>
                </a:lnTo>
                <a:lnTo>
                  <a:pt x="4632073" y="2284534"/>
                </a:lnTo>
                <a:lnTo>
                  <a:pt x="4623212" y="2290139"/>
                </a:lnTo>
                <a:lnTo>
                  <a:pt x="4611690" y="2287130"/>
                </a:lnTo>
                <a:lnTo>
                  <a:pt x="4565161" y="2288823"/>
                </a:lnTo>
                <a:lnTo>
                  <a:pt x="4564015" y="2308160"/>
                </a:lnTo>
                <a:lnTo>
                  <a:pt x="4564015" y="2308160"/>
                </a:lnTo>
                <a:lnTo>
                  <a:pt x="4565161" y="2288823"/>
                </a:lnTo>
                <a:lnTo>
                  <a:pt x="4611690" y="2287130"/>
                </a:lnTo>
                <a:lnTo>
                  <a:pt x="4623212" y="2290140"/>
                </a:lnTo>
                <a:lnTo>
                  <a:pt x="4632073" y="2284534"/>
                </a:lnTo>
                <a:lnTo>
                  <a:pt x="4644370" y="2287130"/>
                </a:lnTo>
                <a:lnTo>
                  <a:pt x="4644370" y="2287130"/>
                </a:lnTo>
                <a:lnTo>
                  <a:pt x="4667819" y="2287995"/>
                </a:lnTo>
                <a:lnTo>
                  <a:pt x="4667811" y="2288043"/>
                </a:lnTo>
                <a:lnTo>
                  <a:pt x="4667820" y="2287995"/>
                </a:lnTo>
                <a:lnTo>
                  <a:pt x="4677052" y="2284120"/>
                </a:lnTo>
                <a:close/>
                <a:moveTo>
                  <a:pt x="5786731" y="2284120"/>
                </a:moveTo>
                <a:lnTo>
                  <a:pt x="5786730" y="2284120"/>
                </a:lnTo>
                <a:lnTo>
                  <a:pt x="5786742" y="2284130"/>
                </a:lnTo>
                <a:close/>
                <a:moveTo>
                  <a:pt x="4413277" y="2282841"/>
                </a:moveTo>
                <a:lnTo>
                  <a:pt x="4413276" y="2282842"/>
                </a:lnTo>
                <a:lnTo>
                  <a:pt x="4412131" y="2294429"/>
                </a:lnTo>
                <a:lnTo>
                  <a:pt x="4417892" y="2291006"/>
                </a:lnTo>
                <a:lnTo>
                  <a:pt x="4421362" y="2294843"/>
                </a:lnTo>
                <a:lnTo>
                  <a:pt x="4421356" y="2294887"/>
                </a:lnTo>
                <a:lnTo>
                  <a:pt x="4421363" y="2294842"/>
                </a:lnTo>
                <a:lnTo>
                  <a:pt x="4417893" y="2291004"/>
                </a:lnTo>
                <a:lnTo>
                  <a:pt x="4412131" y="2294428"/>
                </a:lnTo>
                <a:close/>
                <a:moveTo>
                  <a:pt x="5258036" y="2282841"/>
                </a:moveTo>
                <a:lnTo>
                  <a:pt x="5258036" y="2282841"/>
                </a:lnTo>
                <a:lnTo>
                  <a:pt x="5260111" y="2291568"/>
                </a:lnTo>
                <a:lnTo>
                  <a:pt x="5258036" y="2282842"/>
                </a:lnTo>
                <a:close/>
                <a:moveTo>
                  <a:pt x="7976439" y="2279832"/>
                </a:moveTo>
                <a:lnTo>
                  <a:pt x="7976439" y="2312450"/>
                </a:lnTo>
                <a:lnTo>
                  <a:pt x="7967982" y="2323623"/>
                </a:lnTo>
                <a:lnTo>
                  <a:pt x="7961075" y="2345068"/>
                </a:lnTo>
                <a:lnTo>
                  <a:pt x="7953360" y="2355376"/>
                </a:lnTo>
                <a:lnTo>
                  <a:pt x="7935301" y="2331787"/>
                </a:lnTo>
                <a:lnTo>
                  <a:pt x="7939917" y="2322758"/>
                </a:lnTo>
                <a:lnTo>
                  <a:pt x="7945678" y="2312901"/>
                </a:lnTo>
                <a:lnTo>
                  <a:pt x="7947228" y="2291419"/>
                </a:lnTo>
                <a:lnTo>
                  <a:pt x="7961816" y="2290140"/>
                </a:lnTo>
                <a:lnTo>
                  <a:pt x="7959121" y="2312450"/>
                </a:lnTo>
                <a:close/>
                <a:moveTo>
                  <a:pt x="3017554" y="2276408"/>
                </a:moveTo>
                <a:lnTo>
                  <a:pt x="3018329" y="2276408"/>
                </a:lnTo>
                <a:lnTo>
                  <a:pt x="3017924" y="2278552"/>
                </a:lnTo>
                <a:lnTo>
                  <a:pt x="3012163" y="2281524"/>
                </a:lnTo>
                <a:lnTo>
                  <a:pt x="3010647" y="2281976"/>
                </a:lnTo>
                <a:lnTo>
                  <a:pt x="3010647" y="2280697"/>
                </a:lnTo>
                <a:lnTo>
                  <a:pt x="3013713" y="2278101"/>
                </a:lnTo>
                <a:close/>
                <a:moveTo>
                  <a:pt x="5764794" y="2275531"/>
                </a:moveTo>
                <a:lnTo>
                  <a:pt x="5764797" y="2275542"/>
                </a:lnTo>
                <a:lnTo>
                  <a:pt x="5765571" y="2286264"/>
                </a:lnTo>
                <a:lnTo>
                  <a:pt x="5780564" y="2286678"/>
                </a:lnTo>
                <a:lnTo>
                  <a:pt x="5780565" y="2286678"/>
                </a:lnTo>
                <a:lnTo>
                  <a:pt x="5765572" y="2286264"/>
                </a:lnTo>
                <a:lnTo>
                  <a:pt x="5764797" y="2275542"/>
                </a:lnTo>
                <a:close/>
                <a:moveTo>
                  <a:pt x="7853396" y="2275091"/>
                </a:moveTo>
                <a:lnTo>
                  <a:pt x="7860707" y="2303007"/>
                </a:lnTo>
                <a:lnTo>
                  <a:pt x="7844568" y="2321479"/>
                </a:lnTo>
                <a:lnTo>
                  <a:pt x="7831866" y="2345068"/>
                </a:lnTo>
                <a:lnTo>
                  <a:pt x="7798040" y="2377272"/>
                </a:lnTo>
                <a:lnTo>
                  <a:pt x="7809967" y="2353683"/>
                </a:lnTo>
                <a:lnTo>
                  <a:pt x="7828026" y="2332201"/>
                </a:lnTo>
                <a:lnTo>
                  <a:pt x="7841873" y="2308575"/>
                </a:lnTo>
                <a:close/>
                <a:moveTo>
                  <a:pt x="5532582" y="2272689"/>
                </a:moveTo>
                <a:lnTo>
                  <a:pt x="5532558" y="2272946"/>
                </a:lnTo>
                <a:lnTo>
                  <a:pt x="5536394" y="2297410"/>
                </a:lnTo>
                <a:close/>
                <a:moveTo>
                  <a:pt x="5802868" y="2271669"/>
                </a:moveTo>
                <a:lnTo>
                  <a:pt x="5792997" y="2289891"/>
                </a:lnTo>
                <a:lnTo>
                  <a:pt x="5793266" y="2290139"/>
                </a:lnTo>
                <a:lnTo>
                  <a:pt x="5787876" y="2302141"/>
                </a:lnTo>
                <a:lnTo>
                  <a:pt x="5787876" y="2302141"/>
                </a:lnTo>
                <a:lnTo>
                  <a:pt x="5793267" y="2290140"/>
                </a:lnTo>
                <a:close/>
                <a:moveTo>
                  <a:pt x="5029431" y="2269463"/>
                </a:moveTo>
                <a:lnTo>
                  <a:pt x="5008884" y="2294842"/>
                </a:lnTo>
                <a:lnTo>
                  <a:pt x="5006000" y="2303315"/>
                </a:lnTo>
                <a:lnTo>
                  <a:pt x="5008884" y="2294843"/>
                </a:lnTo>
                <a:close/>
                <a:moveTo>
                  <a:pt x="5511756" y="2266736"/>
                </a:moveTo>
                <a:lnTo>
                  <a:pt x="5514095" y="2284986"/>
                </a:lnTo>
                <a:lnTo>
                  <a:pt x="5499890" y="2303855"/>
                </a:lnTo>
                <a:lnTo>
                  <a:pt x="5514499" y="2284985"/>
                </a:lnTo>
                <a:close/>
                <a:moveTo>
                  <a:pt x="4695886" y="2265648"/>
                </a:moveTo>
                <a:lnTo>
                  <a:pt x="4682814" y="2269071"/>
                </a:lnTo>
                <a:lnTo>
                  <a:pt x="4682814" y="2269072"/>
                </a:lnTo>
                <a:lnTo>
                  <a:pt x="4695886" y="2265648"/>
                </a:lnTo>
                <a:close/>
                <a:moveTo>
                  <a:pt x="4264863" y="2264783"/>
                </a:moveTo>
                <a:lnTo>
                  <a:pt x="4257957" y="2269937"/>
                </a:lnTo>
                <a:lnTo>
                  <a:pt x="4264864" y="2264783"/>
                </a:lnTo>
                <a:close/>
                <a:moveTo>
                  <a:pt x="7915692" y="2257071"/>
                </a:moveTo>
                <a:lnTo>
                  <a:pt x="7932235" y="2267793"/>
                </a:lnTo>
                <a:lnTo>
                  <a:pt x="7949519" y="2267793"/>
                </a:lnTo>
                <a:lnTo>
                  <a:pt x="7950664" y="2281976"/>
                </a:lnTo>
                <a:lnTo>
                  <a:pt x="7939142" y="2296573"/>
                </a:lnTo>
                <a:lnTo>
                  <a:pt x="7923374" y="2306430"/>
                </a:lnTo>
                <a:lnTo>
                  <a:pt x="7920679" y="2291005"/>
                </a:lnTo>
                <a:lnTo>
                  <a:pt x="7921453" y="2273398"/>
                </a:lnTo>
                <a:close/>
                <a:moveTo>
                  <a:pt x="5520718" y="2252814"/>
                </a:moveTo>
                <a:lnTo>
                  <a:pt x="5504493" y="2254475"/>
                </a:lnTo>
                <a:lnTo>
                  <a:pt x="5508475" y="2259941"/>
                </a:lnTo>
                <a:lnTo>
                  <a:pt x="5504863" y="2254474"/>
                </a:lnTo>
                <a:close/>
                <a:moveTo>
                  <a:pt x="5035029" y="2250637"/>
                </a:moveTo>
                <a:lnTo>
                  <a:pt x="5032333" y="2256656"/>
                </a:lnTo>
                <a:lnTo>
                  <a:pt x="5032110" y="2258261"/>
                </a:lnTo>
                <a:lnTo>
                  <a:pt x="5032333" y="2256657"/>
                </a:lnTo>
                <a:lnTo>
                  <a:pt x="5035029" y="2250637"/>
                </a:lnTo>
                <a:close/>
                <a:moveTo>
                  <a:pt x="4710878" y="2245483"/>
                </a:moveTo>
                <a:lnTo>
                  <a:pt x="4701647" y="2255791"/>
                </a:lnTo>
                <a:lnTo>
                  <a:pt x="4710879" y="2245483"/>
                </a:lnTo>
                <a:close/>
                <a:moveTo>
                  <a:pt x="2989488" y="2245483"/>
                </a:moveTo>
                <a:lnTo>
                  <a:pt x="2991004" y="2245897"/>
                </a:lnTo>
                <a:lnTo>
                  <a:pt x="2990263" y="2251916"/>
                </a:lnTo>
                <a:lnTo>
                  <a:pt x="2987568" y="2252782"/>
                </a:lnTo>
                <a:lnTo>
                  <a:pt x="2985647" y="2253196"/>
                </a:lnTo>
                <a:lnTo>
                  <a:pt x="2986793" y="2251916"/>
                </a:lnTo>
                <a:lnTo>
                  <a:pt x="2986793" y="2249772"/>
                </a:lnTo>
                <a:lnTo>
                  <a:pt x="2988343" y="2247176"/>
                </a:lnTo>
                <a:close/>
                <a:moveTo>
                  <a:pt x="4275645" y="2245032"/>
                </a:moveTo>
                <a:lnTo>
                  <a:pt x="4272949" y="2248493"/>
                </a:lnTo>
                <a:lnTo>
                  <a:pt x="4274870" y="2260080"/>
                </a:lnTo>
                <a:lnTo>
                  <a:pt x="4272950" y="2248493"/>
                </a:lnTo>
                <a:close/>
                <a:moveTo>
                  <a:pt x="5522551" y="2244618"/>
                </a:moveTo>
                <a:lnTo>
                  <a:pt x="5521038" y="2252767"/>
                </a:lnTo>
                <a:lnTo>
                  <a:pt x="5522552" y="2245031"/>
                </a:lnTo>
                <a:lnTo>
                  <a:pt x="5534869" y="2247624"/>
                </a:lnTo>
                <a:close/>
                <a:moveTo>
                  <a:pt x="2809539" y="2243339"/>
                </a:moveTo>
                <a:lnTo>
                  <a:pt x="2813751" y="2245483"/>
                </a:lnTo>
                <a:lnTo>
                  <a:pt x="2813751" y="2248493"/>
                </a:lnTo>
                <a:lnTo>
                  <a:pt x="2812235" y="2252331"/>
                </a:lnTo>
                <a:lnTo>
                  <a:pt x="2811460" y="2250637"/>
                </a:lnTo>
                <a:lnTo>
                  <a:pt x="2811831" y="2247628"/>
                </a:lnTo>
                <a:lnTo>
                  <a:pt x="2811460" y="2246349"/>
                </a:lnTo>
                <a:lnTo>
                  <a:pt x="2809910" y="2245897"/>
                </a:lnTo>
                <a:lnTo>
                  <a:pt x="2809539" y="2245032"/>
                </a:lnTo>
                <a:close/>
                <a:moveTo>
                  <a:pt x="4318864" y="2238174"/>
                </a:moveTo>
                <a:lnTo>
                  <a:pt x="4331001" y="2240743"/>
                </a:lnTo>
                <a:lnTo>
                  <a:pt x="4334842" y="2238598"/>
                </a:lnTo>
                <a:lnTo>
                  <a:pt x="4336391" y="2250637"/>
                </a:lnTo>
                <a:lnTo>
                  <a:pt x="4340603" y="2250637"/>
                </a:lnTo>
                <a:lnTo>
                  <a:pt x="4347914" y="2246348"/>
                </a:lnTo>
                <a:lnTo>
                  <a:pt x="4352159" y="2247628"/>
                </a:lnTo>
                <a:lnTo>
                  <a:pt x="4359437" y="2256205"/>
                </a:lnTo>
                <a:lnTo>
                  <a:pt x="4370993" y="2258801"/>
                </a:lnTo>
                <a:lnTo>
                  <a:pt x="4378675" y="2251503"/>
                </a:lnTo>
                <a:lnTo>
                  <a:pt x="4387131" y="2247176"/>
                </a:lnTo>
                <a:lnTo>
                  <a:pt x="4393668" y="2242060"/>
                </a:lnTo>
                <a:lnTo>
                  <a:pt x="4398688" y="2243339"/>
                </a:lnTo>
                <a:lnTo>
                  <a:pt x="4405224" y="2250637"/>
                </a:lnTo>
                <a:lnTo>
                  <a:pt x="4407886" y="2260080"/>
                </a:lnTo>
                <a:lnTo>
                  <a:pt x="4419038" y="2274226"/>
                </a:lnTo>
                <a:lnTo>
                  <a:pt x="4419038" y="2274225"/>
                </a:lnTo>
                <a:lnTo>
                  <a:pt x="4407886" y="2259628"/>
                </a:lnTo>
                <a:lnTo>
                  <a:pt x="4405224" y="2250636"/>
                </a:lnTo>
                <a:lnTo>
                  <a:pt x="4398688" y="2243338"/>
                </a:lnTo>
                <a:lnTo>
                  <a:pt x="4393668" y="2242058"/>
                </a:lnTo>
                <a:lnTo>
                  <a:pt x="4387132" y="2247175"/>
                </a:lnTo>
                <a:lnTo>
                  <a:pt x="4378675" y="2251501"/>
                </a:lnTo>
                <a:lnTo>
                  <a:pt x="4370993" y="2258800"/>
                </a:lnTo>
                <a:lnTo>
                  <a:pt x="4359437" y="2256204"/>
                </a:lnTo>
                <a:lnTo>
                  <a:pt x="4352159" y="2247626"/>
                </a:lnTo>
                <a:lnTo>
                  <a:pt x="4347914" y="2246347"/>
                </a:lnTo>
                <a:lnTo>
                  <a:pt x="4340603" y="2250636"/>
                </a:lnTo>
                <a:lnTo>
                  <a:pt x="4336392" y="2250636"/>
                </a:lnTo>
                <a:lnTo>
                  <a:pt x="4334842" y="2238185"/>
                </a:lnTo>
                <a:lnTo>
                  <a:pt x="4331002" y="2240329"/>
                </a:lnTo>
                <a:close/>
                <a:moveTo>
                  <a:pt x="5780193" y="2235175"/>
                </a:moveTo>
                <a:lnTo>
                  <a:pt x="5770962" y="2250185"/>
                </a:lnTo>
                <a:lnTo>
                  <a:pt x="5770956" y="2250198"/>
                </a:lnTo>
                <a:lnTo>
                  <a:pt x="5770963" y="2250185"/>
                </a:lnTo>
                <a:lnTo>
                  <a:pt x="5780194" y="2235175"/>
                </a:lnTo>
                <a:close/>
                <a:moveTo>
                  <a:pt x="7977214" y="2234761"/>
                </a:moveTo>
                <a:lnTo>
                  <a:pt x="8002954" y="2235175"/>
                </a:lnTo>
                <a:lnTo>
                  <a:pt x="8011815" y="2248041"/>
                </a:lnTo>
                <a:lnTo>
                  <a:pt x="8022563" y="2286265"/>
                </a:lnTo>
                <a:lnTo>
                  <a:pt x="8001034" y="2277236"/>
                </a:lnTo>
                <a:lnTo>
                  <a:pt x="8002954" y="2288410"/>
                </a:lnTo>
                <a:lnTo>
                  <a:pt x="8011040" y="2309892"/>
                </a:lnTo>
                <a:lnTo>
                  <a:pt x="7999114" y="2317190"/>
                </a:lnTo>
                <a:lnTo>
                  <a:pt x="7995677" y="2293150"/>
                </a:lnTo>
                <a:lnTo>
                  <a:pt x="7987591" y="2291419"/>
                </a:lnTo>
                <a:lnTo>
                  <a:pt x="7981830" y="2270803"/>
                </a:lnTo>
                <a:lnTo>
                  <a:pt x="7997597" y="2273398"/>
                </a:lnTo>
                <a:lnTo>
                  <a:pt x="7996418" y="2260494"/>
                </a:lnTo>
                <a:close/>
                <a:moveTo>
                  <a:pt x="4276750" y="2233469"/>
                </a:moveTo>
                <a:lnTo>
                  <a:pt x="4289088" y="2234309"/>
                </a:lnTo>
                <a:lnTo>
                  <a:pt x="4308326" y="2242060"/>
                </a:lnTo>
                <a:lnTo>
                  <a:pt x="4314862" y="2241608"/>
                </a:lnTo>
                <a:lnTo>
                  <a:pt x="4316750" y="2237799"/>
                </a:lnTo>
                <a:lnTo>
                  <a:pt x="4316380" y="2237733"/>
                </a:lnTo>
                <a:lnTo>
                  <a:pt x="4314459" y="2241608"/>
                </a:lnTo>
                <a:lnTo>
                  <a:pt x="4308327" y="2242059"/>
                </a:lnTo>
                <a:lnTo>
                  <a:pt x="4289089" y="2233895"/>
                </a:lnTo>
                <a:close/>
                <a:moveTo>
                  <a:pt x="2765706" y="2232578"/>
                </a:moveTo>
                <a:lnTo>
                  <a:pt x="2767256" y="2233895"/>
                </a:lnTo>
                <a:lnTo>
                  <a:pt x="2768401" y="2237319"/>
                </a:lnTo>
                <a:lnTo>
                  <a:pt x="2769176" y="2237732"/>
                </a:lnTo>
                <a:lnTo>
                  <a:pt x="2768771" y="2239049"/>
                </a:lnTo>
                <a:lnTo>
                  <a:pt x="2767626" y="2238184"/>
                </a:lnTo>
                <a:lnTo>
                  <a:pt x="2766076" y="2236453"/>
                </a:lnTo>
                <a:lnTo>
                  <a:pt x="2764560" y="2234760"/>
                </a:lnTo>
                <a:lnTo>
                  <a:pt x="2765335" y="2233030"/>
                </a:lnTo>
                <a:close/>
                <a:moveTo>
                  <a:pt x="4226793" y="2231751"/>
                </a:moveTo>
                <a:lnTo>
                  <a:pt x="4219481" y="2235588"/>
                </a:lnTo>
                <a:lnTo>
                  <a:pt x="4219354" y="2235576"/>
                </a:lnTo>
                <a:lnTo>
                  <a:pt x="4219481" y="2235589"/>
                </a:lnTo>
                <a:lnTo>
                  <a:pt x="4226792" y="2232165"/>
                </a:lnTo>
                <a:lnTo>
                  <a:pt x="4274995" y="2233409"/>
                </a:lnTo>
                <a:close/>
                <a:moveTo>
                  <a:pt x="5241897" y="2231377"/>
                </a:moveTo>
                <a:lnTo>
                  <a:pt x="5247659" y="2245031"/>
                </a:lnTo>
                <a:lnTo>
                  <a:pt x="5248029" y="2264745"/>
                </a:lnTo>
                <a:lnTo>
                  <a:pt x="5247659" y="2244618"/>
                </a:lnTo>
                <a:close/>
                <a:moveTo>
                  <a:pt x="5233009" y="2229306"/>
                </a:moveTo>
                <a:lnTo>
                  <a:pt x="5232262" y="2233443"/>
                </a:lnTo>
                <a:lnTo>
                  <a:pt x="5232262" y="2233443"/>
                </a:lnTo>
                <a:close/>
                <a:moveTo>
                  <a:pt x="2998719" y="2229155"/>
                </a:moveTo>
                <a:lnTo>
                  <a:pt x="2999090" y="2229155"/>
                </a:lnTo>
                <a:lnTo>
                  <a:pt x="2999090" y="2230020"/>
                </a:lnTo>
                <a:lnTo>
                  <a:pt x="2998719" y="2230020"/>
                </a:lnTo>
                <a:close/>
                <a:moveTo>
                  <a:pt x="2999090" y="2228290"/>
                </a:moveTo>
                <a:lnTo>
                  <a:pt x="2999865" y="2228290"/>
                </a:lnTo>
                <a:lnTo>
                  <a:pt x="2999865" y="2228741"/>
                </a:lnTo>
                <a:lnTo>
                  <a:pt x="2999865" y="2229155"/>
                </a:lnTo>
                <a:lnTo>
                  <a:pt x="2999090" y="2229155"/>
                </a:lnTo>
                <a:lnTo>
                  <a:pt x="2999090" y="2228741"/>
                </a:lnTo>
                <a:close/>
                <a:moveTo>
                  <a:pt x="4750096" y="2220577"/>
                </a:moveTo>
                <a:lnTo>
                  <a:pt x="4742414" y="2234761"/>
                </a:lnTo>
                <a:lnTo>
                  <a:pt x="4740864" y="2265234"/>
                </a:lnTo>
                <a:lnTo>
                  <a:pt x="4742414" y="2234761"/>
                </a:lnTo>
                <a:close/>
                <a:moveTo>
                  <a:pt x="3002931" y="2217567"/>
                </a:moveTo>
                <a:lnTo>
                  <a:pt x="3003706" y="2217981"/>
                </a:lnTo>
                <a:lnTo>
                  <a:pt x="3002931" y="2218433"/>
                </a:lnTo>
                <a:lnTo>
                  <a:pt x="3002560" y="2219712"/>
                </a:lnTo>
                <a:lnTo>
                  <a:pt x="3002156" y="2220163"/>
                </a:lnTo>
                <a:lnTo>
                  <a:pt x="3001785" y="2219712"/>
                </a:lnTo>
                <a:lnTo>
                  <a:pt x="3002156" y="2219712"/>
                </a:lnTo>
                <a:lnTo>
                  <a:pt x="3002156" y="2219298"/>
                </a:lnTo>
                <a:lnTo>
                  <a:pt x="3002156" y="2218433"/>
                </a:lnTo>
                <a:lnTo>
                  <a:pt x="3002931" y="2217981"/>
                </a:lnTo>
                <a:close/>
                <a:moveTo>
                  <a:pt x="5034831" y="2209856"/>
                </a:moveTo>
                <a:lnTo>
                  <a:pt x="5032704" y="2224001"/>
                </a:lnTo>
                <a:lnTo>
                  <a:pt x="5025022" y="2226145"/>
                </a:lnTo>
                <a:lnTo>
                  <a:pt x="5023877" y="2236905"/>
                </a:lnTo>
                <a:lnTo>
                  <a:pt x="5019261" y="2237733"/>
                </a:lnTo>
                <a:lnTo>
                  <a:pt x="5024247" y="2236905"/>
                </a:lnTo>
                <a:lnTo>
                  <a:pt x="5025022" y="2226146"/>
                </a:lnTo>
                <a:lnTo>
                  <a:pt x="5032704" y="2224001"/>
                </a:lnTo>
                <a:lnTo>
                  <a:pt x="5043485" y="2245897"/>
                </a:lnTo>
                <a:lnTo>
                  <a:pt x="5045776" y="2268658"/>
                </a:lnTo>
                <a:lnTo>
                  <a:pt x="5044631" y="2291419"/>
                </a:lnTo>
                <a:lnTo>
                  <a:pt x="5059623" y="2322757"/>
                </a:lnTo>
                <a:lnTo>
                  <a:pt x="5059624" y="2322757"/>
                </a:lnTo>
                <a:lnTo>
                  <a:pt x="5044631" y="2291418"/>
                </a:lnTo>
                <a:lnTo>
                  <a:pt x="5045777" y="2268657"/>
                </a:lnTo>
                <a:lnTo>
                  <a:pt x="5043485" y="2245896"/>
                </a:lnTo>
                <a:lnTo>
                  <a:pt x="5032704" y="2224000"/>
                </a:lnTo>
                <a:close/>
                <a:moveTo>
                  <a:pt x="4223355" y="2209855"/>
                </a:moveTo>
                <a:lnTo>
                  <a:pt x="4216819" y="2215009"/>
                </a:lnTo>
                <a:lnTo>
                  <a:pt x="4216820" y="2215009"/>
                </a:lnTo>
                <a:lnTo>
                  <a:pt x="4223356" y="2209855"/>
                </a:lnTo>
                <a:close/>
                <a:moveTo>
                  <a:pt x="7302799" y="2209844"/>
                </a:moveTo>
                <a:lnTo>
                  <a:pt x="7302802" y="2209855"/>
                </a:lnTo>
                <a:lnTo>
                  <a:pt x="7303577" y="2226146"/>
                </a:lnTo>
                <a:lnTo>
                  <a:pt x="7317020" y="2257071"/>
                </a:lnTo>
                <a:lnTo>
                  <a:pt x="7303577" y="2226145"/>
                </a:lnTo>
                <a:lnTo>
                  <a:pt x="7302802" y="2209855"/>
                </a:lnTo>
                <a:close/>
                <a:moveTo>
                  <a:pt x="3046765" y="2208538"/>
                </a:moveTo>
                <a:lnTo>
                  <a:pt x="3049864" y="2212827"/>
                </a:lnTo>
                <a:lnTo>
                  <a:pt x="3051010" y="2214144"/>
                </a:lnTo>
                <a:lnTo>
                  <a:pt x="3049089" y="2216288"/>
                </a:lnTo>
                <a:lnTo>
                  <a:pt x="3048314" y="2217568"/>
                </a:lnTo>
                <a:lnTo>
                  <a:pt x="3045990" y="2215837"/>
                </a:lnTo>
                <a:lnTo>
                  <a:pt x="3045248" y="2214144"/>
                </a:lnTo>
                <a:lnTo>
                  <a:pt x="3045248" y="2208990"/>
                </a:lnTo>
                <a:close/>
                <a:moveTo>
                  <a:pt x="4853159" y="2207711"/>
                </a:moveTo>
                <a:lnTo>
                  <a:pt x="4840458" y="2215837"/>
                </a:lnTo>
                <a:lnTo>
                  <a:pt x="4853160" y="2207711"/>
                </a:lnTo>
                <a:close/>
                <a:moveTo>
                  <a:pt x="3004481" y="2207259"/>
                </a:moveTo>
                <a:lnTo>
                  <a:pt x="3005256" y="2207259"/>
                </a:lnTo>
                <a:lnTo>
                  <a:pt x="3006031" y="2209404"/>
                </a:lnTo>
                <a:lnTo>
                  <a:pt x="3005256" y="2212827"/>
                </a:lnTo>
                <a:lnTo>
                  <a:pt x="3004077" y="2213692"/>
                </a:lnTo>
                <a:lnTo>
                  <a:pt x="3003335" y="2214144"/>
                </a:lnTo>
                <a:lnTo>
                  <a:pt x="3001415" y="2211999"/>
                </a:lnTo>
                <a:lnTo>
                  <a:pt x="3002156" y="2209404"/>
                </a:lnTo>
                <a:lnTo>
                  <a:pt x="3002931" y="2207711"/>
                </a:lnTo>
                <a:close/>
                <a:moveTo>
                  <a:pt x="5241493" y="2206845"/>
                </a:moveTo>
                <a:lnTo>
                  <a:pt x="5234587" y="2220577"/>
                </a:lnTo>
                <a:lnTo>
                  <a:pt x="5234587" y="2220577"/>
                </a:lnTo>
                <a:lnTo>
                  <a:pt x="5241493" y="2206846"/>
                </a:lnTo>
                <a:close/>
                <a:moveTo>
                  <a:pt x="4938501" y="2206394"/>
                </a:moveTo>
                <a:lnTo>
                  <a:pt x="4930819" y="2211134"/>
                </a:lnTo>
                <a:lnTo>
                  <a:pt x="4930820" y="2211134"/>
                </a:lnTo>
                <a:lnTo>
                  <a:pt x="4938501" y="2206394"/>
                </a:lnTo>
                <a:lnTo>
                  <a:pt x="4938554" y="2206402"/>
                </a:lnTo>
                <a:close/>
                <a:moveTo>
                  <a:pt x="7868018" y="2203384"/>
                </a:moveTo>
                <a:lnTo>
                  <a:pt x="7891097" y="2204701"/>
                </a:lnTo>
                <a:lnTo>
                  <a:pt x="7901474" y="2217154"/>
                </a:lnTo>
                <a:lnTo>
                  <a:pt x="7897633" y="2246348"/>
                </a:lnTo>
                <a:lnTo>
                  <a:pt x="7884156" y="2229155"/>
                </a:lnTo>
                <a:close/>
                <a:moveTo>
                  <a:pt x="4238348" y="2202105"/>
                </a:moveTo>
                <a:lnTo>
                  <a:pt x="4228342" y="2209855"/>
                </a:lnTo>
                <a:lnTo>
                  <a:pt x="4228342" y="2209855"/>
                </a:lnTo>
                <a:close/>
                <a:moveTo>
                  <a:pt x="4994261" y="2199095"/>
                </a:moveTo>
                <a:lnTo>
                  <a:pt x="4973507" y="2217981"/>
                </a:lnTo>
                <a:lnTo>
                  <a:pt x="4973475" y="2217966"/>
                </a:lnTo>
                <a:lnTo>
                  <a:pt x="4973507" y="2217981"/>
                </a:lnTo>
                <a:close/>
                <a:moveTo>
                  <a:pt x="4225276" y="2198230"/>
                </a:moveTo>
                <a:lnTo>
                  <a:pt x="4198479" y="2199023"/>
                </a:lnTo>
                <a:lnTo>
                  <a:pt x="4225276" y="2198230"/>
                </a:lnTo>
                <a:close/>
                <a:moveTo>
                  <a:pt x="4267560" y="2192248"/>
                </a:moveTo>
                <a:lnTo>
                  <a:pt x="4267559" y="2192248"/>
                </a:lnTo>
                <a:lnTo>
                  <a:pt x="4272950" y="2202105"/>
                </a:lnTo>
                <a:lnTo>
                  <a:pt x="4261393" y="2209855"/>
                </a:lnTo>
                <a:lnTo>
                  <a:pt x="4261394" y="2209855"/>
                </a:lnTo>
                <a:lnTo>
                  <a:pt x="4272951" y="2202105"/>
                </a:lnTo>
                <a:close/>
                <a:moveTo>
                  <a:pt x="4789313" y="2189652"/>
                </a:moveTo>
                <a:lnTo>
                  <a:pt x="4760473" y="2193941"/>
                </a:lnTo>
                <a:lnTo>
                  <a:pt x="4753937" y="2201240"/>
                </a:lnTo>
                <a:lnTo>
                  <a:pt x="4760877" y="2193941"/>
                </a:lnTo>
                <a:lnTo>
                  <a:pt x="4789409" y="2189698"/>
                </a:lnTo>
                <a:close/>
                <a:moveTo>
                  <a:pt x="4240269" y="2189652"/>
                </a:moveTo>
                <a:lnTo>
                  <a:pt x="4231408" y="2190103"/>
                </a:lnTo>
                <a:lnTo>
                  <a:pt x="4231408" y="2190104"/>
                </a:lnTo>
                <a:lnTo>
                  <a:pt x="4240269" y="2189652"/>
                </a:lnTo>
                <a:lnTo>
                  <a:pt x="4250241" y="2197816"/>
                </a:lnTo>
                <a:lnTo>
                  <a:pt x="4258698" y="2198230"/>
                </a:lnTo>
                <a:lnTo>
                  <a:pt x="4258699" y="2198230"/>
                </a:lnTo>
                <a:lnTo>
                  <a:pt x="4250242" y="2197816"/>
                </a:lnTo>
                <a:close/>
                <a:moveTo>
                  <a:pt x="4319093" y="2185433"/>
                </a:moveTo>
                <a:lnTo>
                  <a:pt x="4324095" y="2205114"/>
                </a:lnTo>
                <a:lnTo>
                  <a:pt x="4334467" y="2215004"/>
                </a:lnTo>
                <a:lnTo>
                  <a:pt x="4324465" y="2205114"/>
                </a:lnTo>
                <a:close/>
                <a:moveTo>
                  <a:pt x="5246480" y="2181940"/>
                </a:moveTo>
                <a:lnTo>
                  <a:pt x="5238023" y="2192248"/>
                </a:lnTo>
                <a:lnTo>
                  <a:pt x="5238023" y="2192248"/>
                </a:lnTo>
                <a:lnTo>
                  <a:pt x="5246480" y="2181940"/>
                </a:lnTo>
                <a:close/>
                <a:moveTo>
                  <a:pt x="3013308" y="2181940"/>
                </a:moveTo>
                <a:lnTo>
                  <a:pt x="3013713" y="2184950"/>
                </a:lnTo>
                <a:lnTo>
                  <a:pt x="3013308" y="2191383"/>
                </a:lnTo>
                <a:lnTo>
                  <a:pt x="3011388" y="2194807"/>
                </a:lnTo>
                <a:lnTo>
                  <a:pt x="3008322" y="2192662"/>
                </a:lnTo>
                <a:lnTo>
                  <a:pt x="3008322" y="2189652"/>
                </a:lnTo>
                <a:lnTo>
                  <a:pt x="3008692" y="2187959"/>
                </a:lnTo>
                <a:lnTo>
                  <a:pt x="3010647" y="2184950"/>
                </a:lnTo>
                <a:lnTo>
                  <a:pt x="3012163" y="2182805"/>
                </a:lnTo>
                <a:close/>
                <a:moveTo>
                  <a:pt x="5240812" y="2173908"/>
                </a:moveTo>
                <a:lnTo>
                  <a:pt x="5240719" y="2174189"/>
                </a:lnTo>
                <a:lnTo>
                  <a:pt x="5246467" y="2181921"/>
                </a:lnTo>
                <a:close/>
                <a:moveTo>
                  <a:pt x="5006188" y="2172910"/>
                </a:moveTo>
                <a:lnTo>
                  <a:pt x="5006188" y="2172910"/>
                </a:lnTo>
                <a:lnTo>
                  <a:pt x="5017711" y="2185363"/>
                </a:lnTo>
                <a:lnTo>
                  <a:pt x="5017711" y="2207259"/>
                </a:lnTo>
                <a:lnTo>
                  <a:pt x="5035029" y="2208538"/>
                </a:lnTo>
                <a:lnTo>
                  <a:pt x="5035029" y="2208538"/>
                </a:lnTo>
                <a:lnTo>
                  <a:pt x="5017711" y="2207259"/>
                </a:lnTo>
                <a:lnTo>
                  <a:pt x="5017711" y="2185363"/>
                </a:lnTo>
                <a:close/>
                <a:moveTo>
                  <a:pt x="2252780" y="2170766"/>
                </a:moveTo>
                <a:lnTo>
                  <a:pt x="2252780" y="2170766"/>
                </a:lnTo>
                <a:lnTo>
                  <a:pt x="2260091" y="2173362"/>
                </a:lnTo>
                <a:lnTo>
                  <a:pt x="2265077" y="2180661"/>
                </a:lnTo>
                <a:lnTo>
                  <a:pt x="2273163" y="2185815"/>
                </a:lnTo>
                <a:lnTo>
                  <a:pt x="2273534" y="2190518"/>
                </a:lnTo>
                <a:lnTo>
                  <a:pt x="2285461" y="2186229"/>
                </a:lnTo>
                <a:lnTo>
                  <a:pt x="2290851" y="2189238"/>
                </a:lnTo>
                <a:lnTo>
                  <a:pt x="2294322" y="2192662"/>
                </a:lnTo>
                <a:lnTo>
                  <a:pt x="2294322" y="2192662"/>
                </a:lnTo>
                <a:lnTo>
                  <a:pt x="2290852" y="2189238"/>
                </a:lnTo>
                <a:lnTo>
                  <a:pt x="2285461" y="2186228"/>
                </a:lnTo>
                <a:lnTo>
                  <a:pt x="2273534" y="2190517"/>
                </a:lnTo>
                <a:lnTo>
                  <a:pt x="2273163" y="2185815"/>
                </a:lnTo>
                <a:lnTo>
                  <a:pt x="2265077" y="2180660"/>
                </a:lnTo>
                <a:lnTo>
                  <a:pt x="2260091" y="2173362"/>
                </a:lnTo>
                <a:close/>
                <a:moveTo>
                  <a:pt x="7502691" y="2170642"/>
                </a:moveTo>
                <a:lnTo>
                  <a:pt x="7518497" y="2178516"/>
                </a:lnTo>
                <a:lnTo>
                  <a:pt x="7527358" y="2200825"/>
                </a:lnTo>
                <a:lnTo>
                  <a:pt x="7527729" y="2242059"/>
                </a:lnTo>
                <a:lnTo>
                  <a:pt x="7527635" y="2242117"/>
                </a:lnTo>
                <a:lnTo>
                  <a:pt x="7527730" y="2242060"/>
                </a:lnTo>
                <a:lnTo>
                  <a:pt x="7527359" y="2200826"/>
                </a:lnTo>
                <a:lnTo>
                  <a:pt x="7518512" y="2178101"/>
                </a:lnTo>
                <a:lnTo>
                  <a:pt x="7518498" y="2178516"/>
                </a:lnTo>
                <a:close/>
                <a:moveTo>
                  <a:pt x="7493492" y="2166077"/>
                </a:moveTo>
                <a:lnTo>
                  <a:pt x="7483896" y="2188787"/>
                </a:lnTo>
                <a:lnTo>
                  <a:pt x="7460599" y="2176003"/>
                </a:lnTo>
                <a:lnTo>
                  <a:pt x="7460447" y="2176334"/>
                </a:lnTo>
                <a:lnTo>
                  <a:pt x="7483896" y="2189238"/>
                </a:lnTo>
                <a:close/>
                <a:moveTo>
                  <a:pt x="2258945" y="2162186"/>
                </a:moveTo>
                <a:lnTo>
                  <a:pt x="2258945" y="2162188"/>
                </a:lnTo>
                <a:lnTo>
                  <a:pt x="2258945" y="2162188"/>
                </a:lnTo>
                <a:close/>
                <a:moveTo>
                  <a:pt x="5615897" y="2158555"/>
                </a:moveTo>
                <a:lnTo>
                  <a:pt x="5619079" y="2170766"/>
                </a:lnTo>
                <a:lnTo>
                  <a:pt x="5619079" y="2170766"/>
                </a:lnTo>
                <a:lnTo>
                  <a:pt x="5619079" y="2170766"/>
                </a:lnTo>
                <a:close/>
                <a:moveTo>
                  <a:pt x="2375048" y="2157448"/>
                </a:moveTo>
                <a:lnTo>
                  <a:pt x="2379293" y="2162188"/>
                </a:lnTo>
                <a:lnTo>
                  <a:pt x="2384650" y="2163919"/>
                </a:lnTo>
                <a:lnTo>
                  <a:pt x="2379293" y="2162188"/>
                </a:lnTo>
                <a:close/>
                <a:moveTo>
                  <a:pt x="3007176" y="2155303"/>
                </a:moveTo>
                <a:lnTo>
                  <a:pt x="3008693" y="2155303"/>
                </a:lnTo>
                <a:lnTo>
                  <a:pt x="3011792" y="2156620"/>
                </a:lnTo>
                <a:lnTo>
                  <a:pt x="3012938" y="2159592"/>
                </a:lnTo>
                <a:lnTo>
                  <a:pt x="3014084" y="2159592"/>
                </a:lnTo>
                <a:lnTo>
                  <a:pt x="3014084" y="2160043"/>
                </a:lnTo>
                <a:lnTo>
                  <a:pt x="3013713" y="2161736"/>
                </a:lnTo>
                <a:lnTo>
                  <a:pt x="3014488" y="2163467"/>
                </a:lnTo>
                <a:lnTo>
                  <a:pt x="3014858" y="2164332"/>
                </a:lnTo>
                <a:lnTo>
                  <a:pt x="3016004" y="2168207"/>
                </a:lnTo>
                <a:lnTo>
                  <a:pt x="3015633" y="2170352"/>
                </a:lnTo>
                <a:lnTo>
                  <a:pt x="3014858" y="2170766"/>
                </a:lnTo>
                <a:lnTo>
                  <a:pt x="3014084" y="2169035"/>
                </a:lnTo>
                <a:lnTo>
                  <a:pt x="3009872" y="2169035"/>
                </a:lnTo>
                <a:lnTo>
                  <a:pt x="3009097" y="2167342"/>
                </a:lnTo>
                <a:lnTo>
                  <a:pt x="3009097" y="2166891"/>
                </a:lnTo>
                <a:lnTo>
                  <a:pt x="3011017" y="2164746"/>
                </a:lnTo>
                <a:lnTo>
                  <a:pt x="3008693" y="2163918"/>
                </a:lnTo>
                <a:lnTo>
                  <a:pt x="3007951" y="2162602"/>
                </a:lnTo>
                <a:lnTo>
                  <a:pt x="3006401" y="2157899"/>
                </a:lnTo>
                <a:lnTo>
                  <a:pt x="3006401" y="2156168"/>
                </a:lnTo>
                <a:close/>
                <a:moveTo>
                  <a:pt x="3991858" y="2149736"/>
                </a:moveTo>
                <a:lnTo>
                  <a:pt x="3993037" y="2150601"/>
                </a:lnTo>
                <a:lnTo>
                  <a:pt x="3994182" y="2153611"/>
                </a:lnTo>
                <a:lnTo>
                  <a:pt x="3993778" y="2155756"/>
                </a:lnTo>
                <a:lnTo>
                  <a:pt x="3991487" y="2157449"/>
                </a:lnTo>
                <a:lnTo>
                  <a:pt x="3990341" y="2157035"/>
                </a:lnTo>
                <a:lnTo>
                  <a:pt x="3988792" y="2155304"/>
                </a:lnTo>
                <a:lnTo>
                  <a:pt x="3988421" y="2153611"/>
                </a:lnTo>
                <a:lnTo>
                  <a:pt x="3988792" y="2151880"/>
                </a:lnTo>
                <a:close/>
                <a:moveTo>
                  <a:pt x="2181656" y="2148870"/>
                </a:moveTo>
                <a:lnTo>
                  <a:pt x="2181647" y="2148888"/>
                </a:lnTo>
                <a:lnTo>
                  <a:pt x="2181656" y="2148871"/>
                </a:lnTo>
                <a:close/>
                <a:moveTo>
                  <a:pt x="4630152" y="2147139"/>
                </a:moveTo>
                <a:lnTo>
                  <a:pt x="4615530" y="2151879"/>
                </a:lnTo>
                <a:lnTo>
                  <a:pt x="4590530" y="2166063"/>
                </a:lnTo>
                <a:lnTo>
                  <a:pt x="4585139" y="2176785"/>
                </a:lnTo>
                <a:lnTo>
                  <a:pt x="4564789" y="2192247"/>
                </a:lnTo>
                <a:lnTo>
                  <a:pt x="4560915" y="2200825"/>
                </a:lnTo>
                <a:lnTo>
                  <a:pt x="4549797" y="2207710"/>
                </a:lnTo>
                <a:lnTo>
                  <a:pt x="4536724" y="2202969"/>
                </a:lnTo>
                <a:lnTo>
                  <a:pt x="4529009" y="2211547"/>
                </a:lnTo>
                <a:lnTo>
                  <a:pt x="4525168" y="2235174"/>
                </a:lnTo>
                <a:lnTo>
                  <a:pt x="4503639" y="2263089"/>
                </a:lnTo>
                <a:lnTo>
                  <a:pt x="4504413" y="2275090"/>
                </a:lnTo>
                <a:lnTo>
                  <a:pt x="4496732" y="2289274"/>
                </a:lnTo>
                <a:lnTo>
                  <a:pt x="4498652" y="2309439"/>
                </a:lnTo>
                <a:lnTo>
                  <a:pt x="4487871" y="2314179"/>
                </a:lnTo>
                <a:lnTo>
                  <a:pt x="4481335" y="2318468"/>
                </a:lnTo>
                <a:lnTo>
                  <a:pt x="4481335" y="2318469"/>
                </a:lnTo>
                <a:lnTo>
                  <a:pt x="4487871" y="2314180"/>
                </a:lnTo>
                <a:lnTo>
                  <a:pt x="4498653" y="2309440"/>
                </a:lnTo>
                <a:lnTo>
                  <a:pt x="4510950" y="2316738"/>
                </a:lnTo>
                <a:lnTo>
                  <a:pt x="4515566" y="2327912"/>
                </a:lnTo>
                <a:lnTo>
                  <a:pt x="4515582" y="2327921"/>
                </a:lnTo>
                <a:lnTo>
                  <a:pt x="4515566" y="2327912"/>
                </a:lnTo>
                <a:lnTo>
                  <a:pt x="4510950" y="2316738"/>
                </a:lnTo>
                <a:lnTo>
                  <a:pt x="4498653" y="2309439"/>
                </a:lnTo>
                <a:lnTo>
                  <a:pt x="4496732" y="2289274"/>
                </a:lnTo>
                <a:lnTo>
                  <a:pt x="4504414" y="2275091"/>
                </a:lnTo>
                <a:lnTo>
                  <a:pt x="4503639" y="2263089"/>
                </a:lnTo>
                <a:lnTo>
                  <a:pt x="4525169" y="2235174"/>
                </a:lnTo>
                <a:lnTo>
                  <a:pt x="4529009" y="2211548"/>
                </a:lnTo>
                <a:lnTo>
                  <a:pt x="4536725" y="2202970"/>
                </a:lnTo>
                <a:lnTo>
                  <a:pt x="4549797" y="2207710"/>
                </a:lnTo>
                <a:lnTo>
                  <a:pt x="4560916" y="2200825"/>
                </a:lnTo>
                <a:lnTo>
                  <a:pt x="4564790" y="2192248"/>
                </a:lnTo>
                <a:lnTo>
                  <a:pt x="4585140" y="2176785"/>
                </a:lnTo>
                <a:lnTo>
                  <a:pt x="4590531" y="2166063"/>
                </a:lnTo>
                <a:lnTo>
                  <a:pt x="4615531" y="2151879"/>
                </a:lnTo>
                <a:lnTo>
                  <a:pt x="4630152" y="2147139"/>
                </a:lnTo>
                <a:close/>
                <a:moveTo>
                  <a:pt x="4023393" y="2140293"/>
                </a:moveTo>
                <a:lnTo>
                  <a:pt x="4025314" y="2140293"/>
                </a:lnTo>
                <a:lnTo>
                  <a:pt x="4025718" y="2141986"/>
                </a:lnTo>
                <a:lnTo>
                  <a:pt x="4025718" y="2145447"/>
                </a:lnTo>
                <a:lnTo>
                  <a:pt x="4023797" y="2146726"/>
                </a:lnTo>
                <a:lnTo>
                  <a:pt x="4023393" y="2146726"/>
                </a:lnTo>
                <a:lnTo>
                  <a:pt x="4022248" y="2144996"/>
                </a:lnTo>
                <a:lnTo>
                  <a:pt x="4022248" y="2142851"/>
                </a:lnTo>
                <a:lnTo>
                  <a:pt x="4022248" y="2142437"/>
                </a:lnTo>
                <a:close/>
                <a:moveTo>
                  <a:pt x="4009175" y="2139841"/>
                </a:moveTo>
                <a:lnTo>
                  <a:pt x="4010321" y="2140293"/>
                </a:lnTo>
                <a:lnTo>
                  <a:pt x="4010321" y="2141986"/>
                </a:lnTo>
                <a:lnTo>
                  <a:pt x="4013420" y="2145447"/>
                </a:lnTo>
                <a:lnTo>
                  <a:pt x="4014937" y="2146312"/>
                </a:lnTo>
                <a:lnTo>
                  <a:pt x="4017261" y="2151015"/>
                </a:lnTo>
                <a:lnTo>
                  <a:pt x="4015341" y="2154025"/>
                </a:lnTo>
                <a:lnTo>
                  <a:pt x="4011871" y="2153611"/>
                </a:lnTo>
                <a:lnTo>
                  <a:pt x="4009950" y="2152746"/>
                </a:lnTo>
                <a:lnTo>
                  <a:pt x="4008030" y="2148457"/>
                </a:lnTo>
                <a:lnTo>
                  <a:pt x="4008030" y="2145447"/>
                </a:lnTo>
                <a:lnTo>
                  <a:pt x="4009175" y="2142851"/>
                </a:lnTo>
                <a:lnTo>
                  <a:pt x="4009175" y="2140707"/>
                </a:lnTo>
                <a:close/>
                <a:moveTo>
                  <a:pt x="4340432" y="2136894"/>
                </a:moveTo>
                <a:lnTo>
                  <a:pt x="4331776" y="2138148"/>
                </a:lnTo>
                <a:lnTo>
                  <a:pt x="4327171" y="2157858"/>
                </a:lnTo>
                <a:lnTo>
                  <a:pt x="4332146" y="2138147"/>
                </a:lnTo>
                <a:close/>
                <a:moveTo>
                  <a:pt x="4388658" y="2134315"/>
                </a:moveTo>
                <a:lnTo>
                  <a:pt x="4384437" y="2141572"/>
                </a:lnTo>
                <a:lnTo>
                  <a:pt x="4374060" y="2139428"/>
                </a:lnTo>
                <a:lnTo>
                  <a:pt x="4358893" y="2146633"/>
                </a:lnTo>
                <a:lnTo>
                  <a:pt x="4359066" y="2146725"/>
                </a:lnTo>
                <a:lnTo>
                  <a:pt x="4374464" y="2139840"/>
                </a:lnTo>
                <a:lnTo>
                  <a:pt x="4384436" y="2141985"/>
                </a:lnTo>
                <a:close/>
                <a:moveTo>
                  <a:pt x="3001415" y="2129570"/>
                </a:moveTo>
                <a:lnTo>
                  <a:pt x="3005256" y="2131263"/>
                </a:lnTo>
                <a:lnTo>
                  <a:pt x="3006401" y="2133407"/>
                </a:lnTo>
                <a:lnTo>
                  <a:pt x="3006772" y="2138562"/>
                </a:lnTo>
                <a:lnTo>
                  <a:pt x="3005256" y="2142437"/>
                </a:lnTo>
                <a:lnTo>
                  <a:pt x="3002931" y="2143302"/>
                </a:lnTo>
                <a:lnTo>
                  <a:pt x="3002561" y="2137696"/>
                </a:lnTo>
                <a:lnTo>
                  <a:pt x="3001011" y="2133407"/>
                </a:lnTo>
                <a:lnTo>
                  <a:pt x="3001415" y="2130397"/>
                </a:lnTo>
                <a:close/>
                <a:moveTo>
                  <a:pt x="5259182" y="2127839"/>
                </a:moveTo>
                <a:lnTo>
                  <a:pt x="5250630" y="2146631"/>
                </a:lnTo>
                <a:lnTo>
                  <a:pt x="5259182" y="2127840"/>
                </a:lnTo>
                <a:lnTo>
                  <a:pt x="5282261" y="2129984"/>
                </a:lnTo>
                <a:lnTo>
                  <a:pt x="5282261" y="2129984"/>
                </a:lnTo>
                <a:close/>
                <a:moveTo>
                  <a:pt x="7513020" y="2127273"/>
                </a:moveTo>
                <a:lnTo>
                  <a:pt x="7519643" y="2144167"/>
                </a:lnTo>
                <a:lnTo>
                  <a:pt x="7519575" y="2146218"/>
                </a:lnTo>
                <a:lnTo>
                  <a:pt x="7519644" y="2144168"/>
                </a:lnTo>
                <a:close/>
                <a:moveTo>
                  <a:pt x="3008322" y="2116667"/>
                </a:moveTo>
                <a:lnTo>
                  <a:pt x="3009468" y="2118397"/>
                </a:lnTo>
                <a:lnTo>
                  <a:pt x="3009468" y="2119676"/>
                </a:lnTo>
                <a:lnTo>
                  <a:pt x="3008322" y="2120956"/>
                </a:lnTo>
                <a:lnTo>
                  <a:pt x="3006772" y="2120956"/>
                </a:lnTo>
                <a:lnTo>
                  <a:pt x="3006402" y="2120542"/>
                </a:lnTo>
                <a:lnTo>
                  <a:pt x="3006402" y="2118811"/>
                </a:lnTo>
                <a:lnTo>
                  <a:pt x="3007177" y="2117118"/>
                </a:lnTo>
                <a:close/>
                <a:moveTo>
                  <a:pt x="2228188" y="2114499"/>
                </a:moveTo>
                <a:lnTo>
                  <a:pt x="2228184" y="2114521"/>
                </a:lnTo>
                <a:lnTo>
                  <a:pt x="2193953" y="2114521"/>
                </a:lnTo>
                <a:lnTo>
                  <a:pt x="2178186" y="2142436"/>
                </a:lnTo>
                <a:lnTo>
                  <a:pt x="2178186" y="2142437"/>
                </a:lnTo>
                <a:lnTo>
                  <a:pt x="2194324" y="2114522"/>
                </a:lnTo>
                <a:lnTo>
                  <a:pt x="2228184" y="2114522"/>
                </a:lnTo>
                <a:close/>
                <a:moveTo>
                  <a:pt x="4032254" y="2108954"/>
                </a:moveTo>
                <a:lnTo>
                  <a:pt x="4034545" y="2109819"/>
                </a:lnTo>
                <a:lnTo>
                  <a:pt x="4034949" y="2108954"/>
                </a:lnTo>
                <a:lnTo>
                  <a:pt x="4036466" y="2109819"/>
                </a:lnTo>
                <a:lnTo>
                  <a:pt x="4038015" y="2111098"/>
                </a:lnTo>
                <a:lnTo>
                  <a:pt x="4038386" y="2112791"/>
                </a:lnTo>
                <a:lnTo>
                  <a:pt x="4037241" y="2115387"/>
                </a:lnTo>
                <a:lnTo>
                  <a:pt x="4034545" y="2117532"/>
                </a:lnTo>
                <a:lnTo>
                  <a:pt x="4033029" y="2117118"/>
                </a:lnTo>
                <a:lnTo>
                  <a:pt x="4030704" y="2115387"/>
                </a:lnTo>
                <a:lnTo>
                  <a:pt x="4032254" y="2111964"/>
                </a:lnTo>
                <a:close/>
                <a:moveTo>
                  <a:pt x="2995620" y="2104665"/>
                </a:moveTo>
                <a:lnTo>
                  <a:pt x="2998720" y="2105944"/>
                </a:lnTo>
                <a:lnTo>
                  <a:pt x="2999865" y="2106809"/>
                </a:lnTo>
                <a:lnTo>
                  <a:pt x="3000640" y="2107675"/>
                </a:lnTo>
                <a:lnTo>
                  <a:pt x="3000236" y="2108954"/>
                </a:lnTo>
                <a:lnTo>
                  <a:pt x="3000236" y="2115387"/>
                </a:lnTo>
                <a:lnTo>
                  <a:pt x="2999091" y="2116667"/>
                </a:lnTo>
                <a:lnTo>
                  <a:pt x="2996799" y="2118397"/>
                </a:lnTo>
                <a:lnTo>
                  <a:pt x="2995620" y="2117532"/>
                </a:lnTo>
                <a:lnTo>
                  <a:pt x="2994879" y="2114974"/>
                </a:lnTo>
                <a:lnTo>
                  <a:pt x="2994475" y="2106809"/>
                </a:lnTo>
                <a:lnTo>
                  <a:pt x="2995250" y="2105493"/>
                </a:lnTo>
                <a:close/>
                <a:moveTo>
                  <a:pt x="2226271" y="2101207"/>
                </a:moveTo>
                <a:lnTo>
                  <a:pt x="2230042" y="2103312"/>
                </a:lnTo>
                <a:lnTo>
                  <a:pt x="2230105" y="2102934"/>
                </a:lnTo>
                <a:close/>
                <a:moveTo>
                  <a:pt x="3003706" y="2099511"/>
                </a:moveTo>
                <a:lnTo>
                  <a:pt x="3005256" y="2101204"/>
                </a:lnTo>
                <a:lnTo>
                  <a:pt x="3005256" y="2102521"/>
                </a:lnTo>
                <a:lnTo>
                  <a:pt x="3006402" y="2104665"/>
                </a:lnTo>
                <a:lnTo>
                  <a:pt x="3010647" y="2108089"/>
                </a:lnTo>
                <a:lnTo>
                  <a:pt x="3006772" y="2108954"/>
                </a:lnTo>
                <a:lnTo>
                  <a:pt x="3003706" y="2109819"/>
                </a:lnTo>
                <a:lnTo>
                  <a:pt x="3001786" y="2108954"/>
                </a:lnTo>
                <a:lnTo>
                  <a:pt x="3001011" y="2106809"/>
                </a:lnTo>
                <a:lnTo>
                  <a:pt x="3002561" y="2104665"/>
                </a:lnTo>
                <a:lnTo>
                  <a:pt x="3002156" y="2102069"/>
                </a:lnTo>
                <a:lnTo>
                  <a:pt x="3002561" y="2100376"/>
                </a:lnTo>
                <a:close/>
                <a:moveTo>
                  <a:pt x="7439558" y="2099290"/>
                </a:moveTo>
                <a:lnTo>
                  <a:pt x="7440063" y="2102069"/>
                </a:lnTo>
                <a:lnTo>
                  <a:pt x="7454207" y="2118841"/>
                </a:lnTo>
                <a:lnTo>
                  <a:pt x="7440063" y="2102068"/>
                </a:lnTo>
                <a:close/>
                <a:moveTo>
                  <a:pt x="2225398" y="2098331"/>
                </a:moveTo>
                <a:lnTo>
                  <a:pt x="2226264" y="2101203"/>
                </a:lnTo>
                <a:lnTo>
                  <a:pt x="2226264" y="2101203"/>
                </a:lnTo>
                <a:close/>
                <a:moveTo>
                  <a:pt x="4240269" y="2096501"/>
                </a:moveTo>
                <a:lnTo>
                  <a:pt x="4226806" y="2104206"/>
                </a:lnTo>
                <a:lnTo>
                  <a:pt x="4240269" y="2096914"/>
                </a:lnTo>
                <a:lnTo>
                  <a:pt x="4254858" y="2096914"/>
                </a:lnTo>
                <a:lnTo>
                  <a:pt x="4267537" y="2106340"/>
                </a:lnTo>
                <a:lnTo>
                  <a:pt x="4254858" y="2096501"/>
                </a:lnTo>
                <a:close/>
                <a:moveTo>
                  <a:pt x="3993037" y="2093905"/>
                </a:moveTo>
                <a:lnTo>
                  <a:pt x="3993778" y="2093905"/>
                </a:lnTo>
                <a:lnTo>
                  <a:pt x="3996473" y="2095222"/>
                </a:lnTo>
                <a:lnTo>
                  <a:pt x="4001493" y="2095636"/>
                </a:lnTo>
                <a:lnTo>
                  <a:pt x="4002268" y="2096915"/>
                </a:lnTo>
                <a:lnTo>
                  <a:pt x="4002639" y="2097366"/>
                </a:lnTo>
                <a:lnTo>
                  <a:pt x="4000719" y="2097780"/>
                </a:lnTo>
                <a:lnTo>
                  <a:pt x="3996878" y="2096915"/>
                </a:lnTo>
                <a:lnTo>
                  <a:pt x="3996103" y="2097366"/>
                </a:lnTo>
                <a:lnTo>
                  <a:pt x="3994957" y="2099925"/>
                </a:lnTo>
                <a:lnTo>
                  <a:pt x="3993037" y="2095636"/>
                </a:lnTo>
                <a:close/>
                <a:moveTo>
                  <a:pt x="2985243" y="2089202"/>
                </a:moveTo>
                <a:lnTo>
                  <a:pt x="2985647" y="2089202"/>
                </a:lnTo>
                <a:lnTo>
                  <a:pt x="2986018" y="2091760"/>
                </a:lnTo>
                <a:lnTo>
                  <a:pt x="2985647" y="2093491"/>
                </a:lnTo>
                <a:lnTo>
                  <a:pt x="2984098" y="2093077"/>
                </a:lnTo>
                <a:lnTo>
                  <a:pt x="2984098" y="2091346"/>
                </a:lnTo>
                <a:close/>
                <a:moveTo>
                  <a:pt x="4032254" y="2088337"/>
                </a:moveTo>
                <a:lnTo>
                  <a:pt x="4033029" y="2088337"/>
                </a:lnTo>
                <a:lnTo>
                  <a:pt x="4033029" y="2091761"/>
                </a:lnTo>
                <a:lnTo>
                  <a:pt x="4033400" y="2094770"/>
                </a:lnTo>
                <a:lnTo>
                  <a:pt x="4032625" y="2096050"/>
                </a:lnTo>
                <a:lnTo>
                  <a:pt x="4031479" y="2093491"/>
                </a:lnTo>
                <a:lnTo>
                  <a:pt x="4031075" y="2093077"/>
                </a:lnTo>
                <a:lnTo>
                  <a:pt x="4030704" y="2089202"/>
                </a:lnTo>
                <a:close/>
                <a:moveTo>
                  <a:pt x="3978785" y="2085327"/>
                </a:moveTo>
                <a:lnTo>
                  <a:pt x="3980335" y="2088337"/>
                </a:lnTo>
                <a:lnTo>
                  <a:pt x="3980335" y="2089202"/>
                </a:lnTo>
                <a:lnTo>
                  <a:pt x="3977640" y="2089616"/>
                </a:lnTo>
                <a:lnTo>
                  <a:pt x="3976865" y="2089616"/>
                </a:lnTo>
                <a:lnTo>
                  <a:pt x="3974944" y="2088751"/>
                </a:lnTo>
                <a:lnTo>
                  <a:pt x="3975349" y="2087058"/>
                </a:lnTo>
                <a:lnTo>
                  <a:pt x="3977269" y="2086193"/>
                </a:lnTo>
                <a:close/>
                <a:moveTo>
                  <a:pt x="2996395" y="2076750"/>
                </a:moveTo>
                <a:lnTo>
                  <a:pt x="2998315" y="2078029"/>
                </a:lnTo>
                <a:lnTo>
                  <a:pt x="2998719" y="2078894"/>
                </a:lnTo>
                <a:lnTo>
                  <a:pt x="2999090" y="2079759"/>
                </a:lnTo>
                <a:lnTo>
                  <a:pt x="2999090" y="2080625"/>
                </a:lnTo>
                <a:lnTo>
                  <a:pt x="2999090" y="2081039"/>
                </a:lnTo>
                <a:lnTo>
                  <a:pt x="2998315" y="2081904"/>
                </a:lnTo>
                <a:lnTo>
                  <a:pt x="2997170" y="2082769"/>
                </a:lnTo>
                <a:lnTo>
                  <a:pt x="2994474" y="2082318"/>
                </a:lnTo>
                <a:lnTo>
                  <a:pt x="2994103" y="2080625"/>
                </a:lnTo>
                <a:lnTo>
                  <a:pt x="2994103" y="2079759"/>
                </a:lnTo>
                <a:close/>
                <a:moveTo>
                  <a:pt x="3974574" y="2076298"/>
                </a:moveTo>
                <a:lnTo>
                  <a:pt x="3976865" y="2076750"/>
                </a:lnTo>
                <a:lnTo>
                  <a:pt x="3977640" y="2079759"/>
                </a:lnTo>
                <a:lnTo>
                  <a:pt x="3976865" y="2081038"/>
                </a:lnTo>
                <a:lnTo>
                  <a:pt x="3973024" y="2084462"/>
                </a:lnTo>
                <a:lnTo>
                  <a:pt x="3969958" y="2085327"/>
                </a:lnTo>
                <a:lnTo>
                  <a:pt x="3969183" y="2084914"/>
                </a:lnTo>
                <a:lnTo>
                  <a:pt x="3968812" y="2082318"/>
                </a:lnTo>
                <a:lnTo>
                  <a:pt x="3968037" y="2080625"/>
                </a:lnTo>
                <a:lnTo>
                  <a:pt x="3968812" y="2079759"/>
                </a:lnTo>
                <a:close/>
                <a:moveTo>
                  <a:pt x="2974865" y="2075884"/>
                </a:moveTo>
                <a:lnTo>
                  <a:pt x="2976011" y="2075884"/>
                </a:lnTo>
                <a:lnTo>
                  <a:pt x="2977190" y="2076749"/>
                </a:lnTo>
                <a:lnTo>
                  <a:pt x="2977190" y="2078442"/>
                </a:lnTo>
                <a:lnTo>
                  <a:pt x="2975640" y="2079759"/>
                </a:lnTo>
                <a:lnTo>
                  <a:pt x="2974865" y="2078442"/>
                </a:lnTo>
                <a:close/>
                <a:moveTo>
                  <a:pt x="2970654" y="2068999"/>
                </a:moveTo>
                <a:lnTo>
                  <a:pt x="2972574" y="2071144"/>
                </a:lnTo>
                <a:lnTo>
                  <a:pt x="2973720" y="2073326"/>
                </a:lnTo>
                <a:lnTo>
                  <a:pt x="2974090" y="2073740"/>
                </a:lnTo>
                <a:lnTo>
                  <a:pt x="2974865" y="2074605"/>
                </a:lnTo>
                <a:lnTo>
                  <a:pt x="2973720" y="2075470"/>
                </a:lnTo>
                <a:lnTo>
                  <a:pt x="2972574" y="2073326"/>
                </a:lnTo>
                <a:lnTo>
                  <a:pt x="2970654" y="2072460"/>
                </a:lnTo>
                <a:lnTo>
                  <a:pt x="2969475" y="2071144"/>
                </a:lnTo>
                <a:lnTo>
                  <a:pt x="2969475" y="2070316"/>
                </a:lnTo>
                <a:lnTo>
                  <a:pt x="2969879" y="2069451"/>
                </a:lnTo>
                <a:close/>
                <a:moveTo>
                  <a:pt x="5653681" y="2068172"/>
                </a:moveTo>
                <a:lnTo>
                  <a:pt x="5634442" y="2073740"/>
                </a:lnTo>
                <a:lnTo>
                  <a:pt x="5626761" y="2084462"/>
                </a:lnTo>
                <a:lnTo>
                  <a:pt x="5624840" y="2106809"/>
                </a:lnTo>
                <a:lnTo>
                  <a:pt x="5615609" y="2157448"/>
                </a:lnTo>
                <a:lnTo>
                  <a:pt x="5615609" y="2157448"/>
                </a:lnTo>
                <a:lnTo>
                  <a:pt x="5624840" y="2106809"/>
                </a:lnTo>
                <a:lnTo>
                  <a:pt x="5626761" y="2084462"/>
                </a:lnTo>
                <a:lnTo>
                  <a:pt x="5634443" y="2073740"/>
                </a:lnTo>
                <a:close/>
                <a:moveTo>
                  <a:pt x="2996395" y="2058729"/>
                </a:moveTo>
                <a:lnTo>
                  <a:pt x="2996799" y="2058729"/>
                </a:lnTo>
                <a:lnTo>
                  <a:pt x="2997170" y="2059143"/>
                </a:lnTo>
                <a:lnTo>
                  <a:pt x="2998719" y="2059143"/>
                </a:lnTo>
                <a:lnTo>
                  <a:pt x="2999090" y="2060422"/>
                </a:lnTo>
                <a:lnTo>
                  <a:pt x="2999090" y="2063018"/>
                </a:lnTo>
                <a:lnTo>
                  <a:pt x="2998719" y="2063845"/>
                </a:lnTo>
                <a:lnTo>
                  <a:pt x="2996395" y="2062566"/>
                </a:lnTo>
                <a:lnTo>
                  <a:pt x="2995620" y="2059143"/>
                </a:lnTo>
                <a:close/>
                <a:moveTo>
                  <a:pt x="2919510" y="2055268"/>
                </a:moveTo>
                <a:lnTo>
                  <a:pt x="2921430" y="2056998"/>
                </a:lnTo>
                <a:lnTo>
                  <a:pt x="2924126" y="2056998"/>
                </a:lnTo>
                <a:lnTo>
                  <a:pt x="2920655" y="2058729"/>
                </a:lnTo>
                <a:lnTo>
                  <a:pt x="2915669" y="2058729"/>
                </a:lnTo>
                <a:lnTo>
                  <a:pt x="2916039" y="2056547"/>
                </a:lnTo>
                <a:close/>
                <a:moveTo>
                  <a:pt x="2273938" y="2048420"/>
                </a:moveTo>
                <a:lnTo>
                  <a:pt x="2270468" y="2050113"/>
                </a:lnTo>
                <a:lnTo>
                  <a:pt x="2270097" y="2055267"/>
                </a:lnTo>
                <a:lnTo>
                  <a:pt x="2245468" y="2054853"/>
                </a:lnTo>
                <a:lnTo>
                  <a:pt x="2220469" y="2054853"/>
                </a:lnTo>
                <a:lnTo>
                  <a:pt x="2218549" y="2074153"/>
                </a:lnTo>
                <a:lnTo>
                  <a:pt x="2206251" y="2074153"/>
                </a:lnTo>
                <a:lnTo>
                  <a:pt x="2206251" y="2074154"/>
                </a:lnTo>
                <a:lnTo>
                  <a:pt x="2218549" y="2074154"/>
                </a:lnTo>
                <a:lnTo>
                  <a:pt x="2220469" y="2054854"/>
                </a:lnTo>
                <a:lnTo>
                  <a:pt x="2245468" y="2054854"/>
                </a:lnTo>
                <a:lnTo>
                  <a:pt x="2270097" y="2055268"/>
                </a:lnTo>
                <a:lnTo>
                  <a:pt x="2270468" y="2050113"/>
                </a:lnTo>
                <a:lnTo>
                  <a:pt x="2273938" y="2048420"/>
                </a:lnTo>
                <a:lnTo>
                  <a:pt x="2278149" y="2052709"/>
                </a:lnTo>
                <a:lnTo>
                  <a:pt x="2278150" y="2052708"/>
                </a:lnTo>
                <a:close/>
                <a:moveTo>
                  <a:pt x="2963714" y="2046276"/>
                </a:moveTo>
                <a:lnTo>
                  <a:pt x="2966409" y="2046276"/>
                </a:lnTo>
                <a:lnTo>
                  <a:pt x="2966409" y="2047555"/>
                </a:lnTo>
                <a:lnTo>
                  <a:pt x="2966038" y="2047969"/>
                </a:lnTo>
                <a:lnTo>
                  <a:pt x="2964489" y="2047555"/>
                </a:lnTo>
                <a:close/>
                <a:moveTo>
                  <a:pt x="2835684" y="2044545"/>
                </a:moveTo>
                <a:lnTo>
                  <a:pt x="2836459" y="2044545"/>
                </a:lnTo>
                <a:lnTo>
                  <a:pt x="2837605" y="2044545"/>
                </a:lnTo>
                <a:lnTo>
                  <a:pt x="2838380" y="2044545"/>
                </a:lnTo>
                <a:lnTo>
                  <a:pt x="2838380" y="2044958"/>
                </a:lnTo>
                <a:lnTo>
                  <a:pt x="2837605" y="2045824"/>
                </a:lnTo>
                <a:lnTo>
                  <a:pt x="2837605" y="2046275"/>
                </a:lnTo>
                <a:lnTo>
                  <a:pt x="2837234" y="2046275"/>
                </a:lnTo>
                <a:lnTo>
                  <a:pt x="2837234" y="2046689"/>
                </a:lnTo>
                <a:lnTo>
                  <a:pt x="2836830" y="2046689"/>
                </a:lnTo>
                <a:lnTo>
                  <a:pt x="2836830" y="2046275"/>
                </a:lnTo>
                <a:lnTo>
                  <a:pt x="2835684" y="2045824"/>
                </a:lnTo>
                <a:lnTo>
                  <a:pt x="2835684" y="2044958"/>
                </a:lnTo>
                <a:close/>
                <a:moveTo>
                  <a:pt x="2901047" y="2043266"/>
                </a:moveTo>
                <a:lnTo>
                  <a:pt x="2904113" y="2043266"/>
                </a:lnTo>
                <a:lnTo>
                  <a:pt x="2906033" y="2043679"/>
                </a:lnTo>
                <a:lnTo>
                  <a:pt x="2906033" y="2044131"/>
                </a:lnTo>
                <a:lnTo>
                  <a:pt x="2902596" y="2045410"/>
                </a:lnTo>
                <a:lnTo>
                  <a:pt x="2900272" y="2044958"/>
                </a:lnTo>
                <a:lnTo>
                  <a:pt x="2899126" y="2044958"/>
                </a:lnTo>
                <a:lnTo>
                  <a:pt x="2898756" y="2044131"/>
                </a:lnTo>
                <a:close/>
                <a:moveTo>
                  <a:pt x="2966813" y="2039391"/>
                </a:moveTo>
                <a:lnTo>
                  <a:pt x="2967959" y="2039805"/>
                </a:lnTo>
                <a:lnTo>
                  <a:pt x="2967554" y="2041121"/>
                </a:lnTo>
                <a:lnTo>
                  <a:pt x="2963343" y="2042400"/>
                </a:lnTo>
                <a:lnTo>
                  <a:pt x="2963343" y="2041949"/>
                </a:lnTo>
                <a:close/>
                <a:moveTo>
                  <a:pt x="7389694" y="2038111"/>
                </a:moveTo>
                <a:lnTo>
                  <a:pt x="7385853" y="2050113"/>
                </a:lnTo>
                <a:lnTo>
                  <a:pt x="7370456" y="2050978"/>
                </a:lnTo>
                <a:lnTo>
                  <a:pt x="7370416" y="2050949"/>
                </a:lnTo>
                <a:lnTo>
                  <a:pt x="7370455" y="2050978"/>
                </a:lnTo>
                <a:lnTo>
                  <a:pt x="7385853" y="2050113"/>
                </a:lnTo>
                <a:lnTo>
                  <a:pt x="7389694" y="2038112"/>
                </a:lnTo>
                <a:lnTo>
                  <a:pt x="7410448" y="2040256"/>
                </a:lnTo>
                <a:lnTo>
                  <a:pt x="7421917" y="2053909"/>
                </a:lnTo>
                <a:lnTo>
                  <a:pt x="7410448" y="2040256"/>
                </a:lnTo>
                <a:close/>
                <a:moveTo>
                  <a:pt x="2921430" y="2035968"/>
                </a:moveTo>
                <a:lnTo>
                  <a:pt x="2923721" y="2036833"/>
                </a:lnTo>
                <a:lnTo>
                  <a:pt x="2921801" y="2037661"/>
                </a:lnTo>
                <a:lnTo>
                  <a:pt x="2920285" y="2037247"/>
                </a:lnTo>
                <a:close/>
                <a:moveTo>
                  <a:pt x="2916039" y="2035516"/>
                </a:moveTo>
                <a:lnTo>
                  <a:pt x="2917589" y="2035968"/>
                </a:lnTo>
                <a:lnTo>
                  <a:pt x="2918364" y="2037247"/>
                </a:lnTo>
                <a:lnTo>
                  <a:pt x="2916444" y="2037661"/>
                </a:lnTo>
                <a:lnTo>
                  <a:pt x="2914119" y="2035968"/>
                </a:lnTo>
                <a:close/>
                <a:moveTo>
                  <a:pt x="7331658" y="2034345"/>
                </a:moveTo>
                <a:lnTo>
                  <a:pt x="7331642" y="2034651"/>
                </a:lnTo>
                <a:lnTo>
                  <a:pt x="7336258" y="2065162"/>
                </a:lnTo>
                <a:lnTo>
                  <a:pt x="7361823" y="2044686"/>
                </a:lnTo>
                <a:lnTo>
                  <a:pt x="7361628" y="2044545"/>
                </a:lnTo>
                <a:lnTo>
                  <a:pt x="7336258" y="2065161"/>
                </a:lnTo>
                <a:close/>
                <a:moveTo>
                  <a:pt x="2924126" y="2033372"/>
                </a:moveTo>
                <a:lnTo>
                  <a:pt x="2926047" y="2033372"/>
                </a:lnTo>
                <a:lnTo>
                  <a:pt x="2927192" y="2033823"/>
                </a:lnTo>
                <a:lnTo>
                  <a:pt x="2925642" y="2035102"/>
                </a:lnTo>
                <a:lnTo>
                  <a:pt x="2923351" y="2035102"/>
                </a:lnTo>
                <a:lnTo>
                  <a:pt x="2922980" y="2034651"/>
                </a:lnTo>
                <a:close/>
                <a:moveTo>
                  <a:pt x="7854945" y="2031227"/>
                </a:moveTo>
                <a:lnTo>
                  <a:pt x="7870713" y="2031227"/>
                </a:lnTo>
                <a:lnTo>
                  <a:pt x="7888402" y="2040670"/>
                </a:lnTo>
                <a:lnTo>
                  <a:pt x="7895679" y="2032092"/>
                </a:lnTo>
                <a:lnTo>
                  <a:pt x="7899149" y="2040670"/>
                </a:lnTo>
                <a:lnTo>
                  <a:pt x="7897229" y="2054854"/>
                </a:lnTo>
                <a:lnTo>
                  <a:pt x="7910301" y="2079308"/>
                </a:lnTo>
                <a:lnTo>
                  <a:pt x="7907235" y="2108088"/>
                </a:lnTo>
                <a:lnTo>
                  <a:pt x="7893017" y="2119262"/>
                </a:lnTo>
                <a:lnTo>
                  <a:pt x="7892613" y="2146726"/>
                </a:lnTo>
                <a:lnTo>
                  <a:pt x="7902215" y="2174190"/>
                </a:lnTo>
                <a:lnTo>
                  <a:pt x="7916838" y="2177651"/>
                </a:lnTo>
                <a:lnTo>
                  <a:pt x="7927990" y="2173362"/>
                </a:lnTo>
                <a:lnTo>
                  <a:pt x="7964141" y="2192662"/>
                </a:lnTo>
                <a:lnTo>
                  <a:pt x="7963737" y="2211134"/>
                </a:lnTo>
                <a:lnTo>
                  <a:pt x="7973373" y="2219712"/>
                </a:lnTo>
                <a:lnTo>
                  <a:pt x="7972194" y="2235175"/>
                </a:lnTo>
                <a:lnTo>
                  <a:pt x="7949148" y="2218433"/>
                </a:lnTo>
                <a:lnTo>
                  <a:pt x="7937221" y="2200412"/>
                </a:lnTo>
                <a:lnTo>
                  <a:pt x="7931831" y="2213279"/>
                </a:lnTo>
                <a:lnTo>
                  <a:pt x="7912626" y="2192662"/>
                </a:lnTo>
                <a:lnTo>
                  <a:pt x="7888772" y="2197402"/>
                </a:lnTo>
                <a:lnTo>
                  <a:pt x="7874554" y="2190104"/>
                </a:lnTo>
                <a:lnTo>
                  <a:pt x="7874150" y="2175920"/>
                </a:lnTo>
                <a:lnTo>
                  <a:pt x="7881461" y="2166891"/>
                </a:lnTo>
                <a:lnTo>
                  <a:pt x="7872634" y="2159593"/>
                </a:lnTo>
                <a:lnTo>
                  <a:pt x="7870713" y="2172045"/>
                </a:lnTo>
                <a:lnTo>
                  <a:pt x="7854945" y="2151880"/>
                </a:lnTo>
                <a:lnTo>
                  <a:pt x="7849184" y="2136869"/>
                </a:lnTo>
                <a:lnTo>
                  <a:pt x="7843389" y="2104665"/>
                </a:lnTo>
                <a:lnTo>
                  <a:pt x="7855720" y="2115387"/>
                </a:lnTo>
                <a:lnTo>
                  <a:pt x="7850700" y="2062566"/>
                </a:lnTo>
                <a:close/>
                <a:moveTo>
                  <a:pt x="2932954" y="2030813"/>
                </a:moveTo>
                <a:lnTo>
                  <a:pt x="2931033" y="2032958"/>
                </a:lnTo>
                <a:lnTo>
                  <a:pt x="2930662" y="2032958"/>
                </a:lnTo>
                <a:lnTo>
                  <a:pt x="2929887" y="2032958"/>
                </a:lnTo>
                <a:lnTo>
                  <a:pt x="2929517" y="2032506"/>
                </a:lnTo>
                <a:lnTo>
                  <a:pt x="2930662" y="2031227"/>
                </a:lnTo>
                <a:close/>
                <a:moveTo>
                  <a:pt x="2860280" y="2030813"/>
                </a:moveTo>
                <a:lnTo>
                  <a:pt x="2866445" y="2031678"/>
                </a:lnTo>
                <a:lnTo>
                  <a:pt x="2883358" y="2032506"/>
                </a:lnTo>
                <a:lnTo>
                  <a:pt x="2884133" y="2032506"/>
                </a:lnTo>
                <a:lnTo>
                  <a:pt x="2884908" y="2033371"/>
                </a:lnTo>
                <a:lnTo>
                  <a:pt x="2885683" y="2033822"/>
                </a:lnTo>
                <a:lnTo>
                  <a:pt x="2886054" y="2033822"/>
                </a:lnTo>
                <a:lnTo>
                  <a:pt x="2885683" y="2032957"/>
                </a:lnTo>
                <a:lnTo>
                  <a:pt x="2886054" y="2032957"/>
                </a:lnTo>
                <a:lnTo>
                  <a:pt x="2891444" y="2033371"/>
                </a:lnTo>
                <a:lnTo>
                  <a:pt x="2894510" y="2035102"/>
                </a:lnTo>
                <a:lnTo>
                  <a:pt x="2897576" y="2035515"/>
                </a:lnTo>
                <a:lnTo>
                  <a:pt x="2897576" y="2040256"/>
                </a:lnTo>
                <a:lnTo>
                  <a:pt x="2894881" y="2042400"/>
                </a:lnTo>
                <a:lnTo>
                  <a:pt x="2892961" y="2044131"/>
                </a:lnTo>
                <a:lnTo>
                  <a:pt x="2891444" y="2046689"/>
                </a:lnTo>
                <a:lnTo>
                  <a:pt x="2887604" y="2049699"/>
                </a:lnTo>
                <a:lnTo>
                  <a:pt x="2883358" y="2050564"/>
                </a:lnTo>
                <a:lnTo>
                  <a:pt x="2880292" y="2050564"/>
                </a:lnTo>
                <a:lnTo>
                  <a:pt x="2879147" y="2050564"/>
                </a:lnTo>
                <a:lnTo>
                  <a:pt x="2877968" y="2050113"/>
                </a:lnTo>
                <a:lnTo>
                  <a:pt x="2876047" y="2050564"/>
                </a:lnTo>
                <a:lnTo>
                  <a:pt x="2873352" y="2048834"/>
                </a:lnTo>
                <a:lnTo>
                  <a:pt x="2870657" y="2049699"/>
                </a:lnTo>
                <a:lnTo>
                  <a:pt x="2866445" y="2048834"/>
                </a:lnTo>
                <a:lnTo>
                  <a:pt x="2864525" y="2050113"/>
                </a:lnTo>
                <a:lnTo>
                  <a:pt x="2862604" y="2050564"/>
                </a:lnTo>
                <a:lnTo>
                  <a:pt x="2861054" y="2050113"/>
                </a:lnTo>
                <a:lnTo>
                  <a:pt x="2859909" y="2049247"/>
                </a:lnTo>
                <a:lnTo>
                  <a:pt x="2856439" y="2050113"/>
                </a:lnTo>
                <a:lnTo>
                  <a:pt x="2854922" y="2048834"/>
                </a:lnTo>
                <a:lnTo>
                  <a:pt x="2856068" y="2043679"/>
                </a:lnTo>
                <a:lnTo>
                  <a:pt x="2856439" y="2041121"/>
                </a:lnTo>
                <a:lnTo>
                  <a:pt x="2855664" y="2038977"/>
                </a:lnTo>
                <a:lnTo>
                  <a:pt x="2854922" y="2037660"/>
                </a:lnTo>
                <a:lnTo>
                  <a:pt x="2854518" y="2035967"/>
                </a:lnTo>
                <a:lnTo>
                  <a:pt x="2856068" y="2035102"/>
                </a:lnTo>
                <a:lnTo>
                  <a:pt x="2856843" y="2033822"/>
                </a:lnTo>
                <a:lnTo>
                  <a:pt x="2857584" y="2031678"/>
                </a:lnTo>
                <a:lnTo>
                  <a:pt x="2858763" y="2031227"/>
                </a:lnTo>
                <a:close/>
                <a:moveTo>
                  <a:pt x="2574605" y="2030813"/>
                </a:moveTo>
                <a:lnTo>
                  <a:pt x="2580771" y="2031678"/>
                </a:lnTo>
                <a:lnTo>
                  <a:pt x="2598459" y="2035102"/>
                </a:lnTo>
                <a:lnTo>
                  <a:pt x="2611532" y="2043266"/>
                </a:lnTo>
                <a:lnTo>
                  <a:pt x="2615373" y="2052709"/>
                </a:lnTo>
                <a:lnTo>
                  <a:pt x="2596539" y="2053122"/>
                </a:lnTo>
                <a:lnTo>
                  <a:pt x="2587678" y="2058728"/>
                </a:lnTo>
                <a:lnTo>
                  <a:pt x="2573460" y="2053122"/>
                </a:lnTo>
                <a:lnTo>
                  <a:pt x="2559612" y="2040670"/>
                </a:lnTo>
                <a:lnTo>
                  <a:pt x="2563083" y="2032957"/>
                </a:lnTo>
                <a:close/>
                <a:moveTo>
                  <a:pt x="2730700" y="2027352"/>
                </a:moveTo>
                <a:lnTo>
                  <a:pt x="2736495" y="2037661"/>
                </a:lnTo>
                <a:lnTo>
                  <a:pt x="2736495" y="2037660"/>
                </a:lnTo>
                <a:lnTo>
                  <a:pt x="2730700" y="2027352"/>
                </a:lnTo>
                <a:close/>
                <a:moveTo>
                  <a:pt x="2931437" y="2023063"/>
                </a:moveTo>
                <a:lnTo>
                  <a:pt x="2933728" y="2023063"/>
                </a:lnTo>
                <a:lnTo>
                  <a:pt x="2934874" y="2023063"/>
                </a:lnTo>
                <a:lnTo>
                  <a:pt x="2934874" y="2024380"/>
                </a:lnTo>
                <a:lnTo>
                  <a:pt x="2933358" y="2023928"/>
                </a:lnTo>
                <a:lnTo>
                  <a:pt x="2931808" y="2023928"/>
                </a:lnTo>
                <a:close/>
                <a:moveTo>
                  <a:pt x="4757179" y="2009354"/>
                </a:moveTo>
                <a:lnTo>
                  <a:pt x="4728194" y="2012300"/>
                </a:lnTo>
                <a:lnTo>
                  <a:pt x="4728196" y="2012340"/>
                </a:lnTo>
                <a:close/>
                <a:moveTo>
                  <a:pt x="2481952" y="2001167"/>
                </a:moveTo>
                <a:lnTo>
                  <a:pt x="2482727" y="2002898"/>
                </a:lnTo>
                <a:lnTo>
                  <a:pt x="2483468" y="2003312"/>
                </a:lnTo>
                <a:lnTo>
                  <a:pt x="2484647" y="2002898"/>
                </a:lnTo>
                <a:lnTo>
                  <a:pt x="2485018" y="2002484"/>
                </a:lnTo>
                <a:lnTo>
                  <a:pt x="2488859" y="2002898"/>
                </a:lnTo>
                <a:lnTo>
                  <a:pt x="2489263" y="2003763"/>
                </a:lnTo>
                <a:lnTo>
                  <a:pt x="2486164" y="2003763"/>
                </a:lnTo>
                <a:lnTo>
                  <a:pt x="2485018" y="2005042"/>
                </a:lnTo>
                <a:lnTo>
                  <a:pt x="2483872" y="2005042"/>
                </a:lnTo>
                <a:lnTo>
                  <a:pt x="2481548" y="2005042"/>
                </a:lnTo>
                <a:lnTo>
                  <a:pt x="2481548" y="2001619"/>
                </a:lnTo>
                <a:close/>
                <a:moveTo>
                  <a:pt x="2520024" y="1990031"/>
                </a:moveTo>
                <a:lnTo>
                  <a:pt x="2520394" y="1990031"/>
                </a:lnTo>
                <a:lnTo>
                  <a:pt x="2521169" y="1990445"/>
                </a:lnTo>
                <a:lnTo>
                  <a:pt x="2520394" y="1990445"/>
                </a:lnTo>
                <a:lnTo>
                  <a:pt x="2519619" y="1990445"/>
                </a:lnTo>
                <a:lnTo>
                  <a:pt x="2517699" y="1991724"/>
                </a:lnTo>
                <a:lnTo>
                  <a:pt x="2516553" y="1991724"/>
                </a:lnTo>
                <a:lnTo>
                  <a:pt x="2516924" y="1990859"/>
                </a:lnTo>
                <a:lnTo>
                  <a:pt x="2517699" y="1990445"/>
                </a:lnTo>
                <a:lnTo>
                  <a:pt x="2518070" y="1990445"/>
                </a:lnTo>
                <a:lnTo>
                  <a:pt x="2518474" y="1990445"/>
                </a:lnTo>
                <a:close/>
                <a:moveTo>
                  <a:pt x="2526156" y="1988301"/>
                </a:moveTo>
                <a:lnTo>
                  <a:pt x="2526560" y="1988301"/>
                </a:lnTo>
                <a:lnTo>
                  <a:pt x="2527301" y="1988715"/>
                </a:lnTo>
                <a:lnTo>
                  <a:pt x="2524606" y="1990031"/>
                </a:lnTo>
                <a:lnTo>
                  <a:pt x="2523865" y="1990445"/>
                </a:lnTo>
                <a:lnTo>
                  <a:pt x="2522685" y="1990445"/>
                </a:lnTo>
                <a:lnTo>
                  <a:pt x="2525381" y="1988715"/>
                </a:lnTo>
                <a:lnTo>
                  <a:pt x="2525785" y="1988715"/>
                </a:lnTo>
                <a:close/>
                <a:moveTo>
                  <a:pt x="7425845" y="1984011"/>
                </a:moveTo>
                <a:lnTo>
                  <a:pt x="7410077" y="1993003"/>
                </a:lnTo>
                <a:lnTo>
                  <a:pt x="7403541" y="2005456"/>
                </a:lnTo>
                <a:lnTo>
                  <a:pt x="7403541" y="2005456"/>
                </a:lnTo>
                <a:lnTo>
                  <a:pt x="7410077" y="1993004"/>
                </a:lnTo>
                <a:lnTo>
                  <a:pt x="7425845" y="1984012"/>
                </a:lnTo>
                <a:close/>
                <a:moveTo>
                  <a:pt x="2701893" y="1983560"/>
                </a:moveTo>
                <a:lnTo>
                  <a:pt x="2718032" y="1984425"/>
                </a:lnTo>
                <a:lnTo>
                  <a:pt x="2740336" y="1990031"/>
                </a:lnTo>
                <a:lnTo>
                  <a:pt x="2744176" y="1984012"/>
                </a:lnTo>
                <a:lnTo>
                  <a:pt x="2765335" y="1984426"/>
                </a:lnTo>
                <a:lnTo>
                  <a:pt x="2779923" y="1993003"/>
                </a:lnTo>
                <a:lnTo>
                  <a:pt x="2786864" y="1992589"/>
                </a:lnTo>
                <a:lnTo>
                  <a:pt x="2790705" y="2004628"/>
                </a:lnTo>
                <a:lnTo>
                  <a:pt x="2804923" y="2003763"/>
                </a:lnTo>
                <a:lnTo>
                  <a:pt x="2803777" y="2014071"/>
                </a:lnTo>
                <a:lnTo>
                  <a:pt x="2815300" y="2015350"/>
                </a:lnTo>
                <a:lnTo>
                  <a:pt x="2827227" y="2027352"/>
                </a:lnTo>
                <a:lnTo>
                  <a:pt x="2816075" y="2041535"/>
                </a:lnTo>
                <a:lnTo>
                  <a:pt x="2804148" y="2034650"/>
                </a:lnTo>
                <a:lnTo>
                  <a:pt x="2791480" y="2035516"/>
                </a:lnTo>
                <a:lnTo>
                  <a:pt x="2782989" y="2033823"/>
                </a:lnTo>
                <a:lnTo>
                  <a:pt x="2777632" y="2040256"/>
                </a:lnTo>
                <a:lnTo>
                  <a:pt x="2767255" y="2042400"/>
                </a:lnTo>
                <a:lnTo>
                  <a:pt x="2764156" y="2033823"/>
                </a:lnTo>
                <a:lnTo>
                  <a:pt x="2754554" y="2038977"/>
                </a:lnTo>
                <a:lnTo>
                  <a:pt x="2742256" y="2062566"/>
                </a:lnTo>
                <a:lnTo>
                  <a:pt x="2735316" y="2056998"/>
                </a:lnTo>
                <a:lnTo>
                  <a:pt x="2735316" y="2047555"/>
                </a:lnTo>
                <a:lnTo>
                  <a:pt x="2718032" y="2041536"/>
                </a:lnTo>
                <a:lnTo>
                  <a:pt x="2704959" y="2043680"/>
                </a:lnTo>
                <a:lnTo>
                  <a:pt x="2689191" y="2041536"/>
                </a:lnTo>
                <a:lnTo>
                  <a:pt x="2676119" y="2047555"/>
                </a:lnTo>
                <a:lnTo>
                  <a:pt x="2662642" y="2037247"/>
                </a:lnTo>
                <a:lnTo>
                  <a:pt x="2666112" y="2026073"/>
                </a:lnTo>
                <a:lnTo>
                  <a:pt x="2690337" y="2030813"/>
                </a:lnTo>
                <a:lnTo>
                  <a:pt x="2710350" y="2033372"/>
                </a:lnTo>
                <a:lnTo>
                  <a:pt x="2720323" y="2026073"/>
                </a:lnTo>
                <a:lnTo>
                  <a:pt x="2709946" y="2011062"/>
                </a:lnTo>
                <a:lnTo>
                  <a:pt x="2711495" y="1998157"/>
                </a:lnTo>
                <a:lnTo>
                  <a:pt x="2694953" y="1992589"/>
                </a:lnTo>
                <a:close/>
                <a:moveTo>
                  <a:pt x="5276870" y="1980136"/>
                </a:moveTo>
                <a:lnTo>
                  <a:pt x="5276870" y="1980137"/>
                </a:lnTo>
                <a:lnTo>
                  <a:pt x="5307260" y="1980137"/>
                </a:lnTo>
                <a:lnTo>
                  <a:pt x="5307260" y="1980136"/>
                </a:lnTo>
                <a:close/>
                <a:moveTo>
                  <a:pt x="7567722" y="1977126"/>
                </a:moveTo>
                <a:lnTo>
                  <a:pt x="7583085" y="1977578"/>
                </a:lnTo>
                <a:lnTo>
                  <a:pt x="7590801" y="1990858"/>
                </a:lnTo>
                <a:lnTo>
                  <a:pt x="7581165" y="2005907"/>
                </a:lnTo>
                <a:lnTo>
                  <a:pt x="7578099" y="2025207"/>
                </a:lnTo>
                <a:lnTo>
                  <a:pt x="7557345" y="2041949"/>
                </a:lnTo>
                <a:lnTo>
                  <a:pt x="7533895" y="2031226"/>
                </a:lnTo>
                <a:lnTo>
                  <a:pt x="7529279" y="2001618"/>
                </a:lnTo>
                <a:lnTo>
                  <a:pt x="7539656" y="1986569"/>
                </a:lnTo>
                <a:close/>
                <a:moveTo>
                  <a:pt x="4698599" y="1975444"/>
                </a:moveTo>
                <a:lnTo>
                  <a:pt x="4715123" y="1985290"/>
                </a:lnTo>
                <a:lnTo>
                  <a:pt x="4727407" y="1990852"/>
                </a:lnTo>
                <a:lnTo>
                  <a:pt x="4715123" y="1984877"/>
                </a:lnTo>
                <a:close/>
                <a:moveTo>
                  <a:pt x="510602" y="1971107"/>
                </a:moveTo>
                <a:lnTo>
                  <a:pt x="512523" y="1971558"/>
                </a:lnTo>
                <a:lnTo>
                  <a:pt x="521755" y="1977578"/>
                </a:lnTo>
                <a:lnTo>
                  <a:pt x="525595" y="1981001"/>
                </a:lnTo>
                <a:lnTo>
                  <a:pt x="528695" y="1985290"/>
                </a:lnTo>
                <a:lnTo>
                  <a:pt x="533311" y="1996877"/>
                </a:lnTo>
                <a:lnTo>
                  <a:pt x="532132" y="1999022"/>
                </a:lnTo>
                <a:lnTo>
                  <a:pt x="520239" y="2006772"/>
                </a:lnTo>
                <a:lnTo>
                  <a:pt x="510602" y="2011475"/>
                </a:lnTo>
                <a:lnTo>
                  <a:pt x="505615" y="2017494"/>
                </a:lnTo>
                <a:lnTo>
                  <a:pt x="499855" y="2012340"/>
                </a:lnTo>
                <a:lnTo>
                  <a:pt x="502920" y="2002897"/>
                </a:lnTo>
                <a:lnTo>
                  <a:pt x="501001" y="1990444"/>
                </a:lnTo>
                <a:lnTo>
                  <a:pt x="502920" y="1986569"/>
                </a:lnTo>
                <a:lnTo>
                  <a:pt x="508682" y="1981415"/>
                </a:lnTo>
                <a:lnTo>
                  <a:pt x="508682" y="1974568"/>
                </a:lnTo>
                <a:close/>
                <a:moveTo>
                  <a:pt x="7298557" y="1966404"/>
                </a:moveTo>
                <a:lnTo>
                  <a:pt x="7298557" y="1966405"/>
                </a:lnTo>
                <a:lnTo>
                  <a:pt x="7310888" y="1976713"/>
                </a:lnTo>
                <a:lnTo>
                  <a:pt x="7315099" y="1996878"/>
                </a:lnTo>
                <a:lnTo>
                  <a:pt x="7333563" y="1998609"/>
                </a:lnTo>
                <a:lnTo>
                  <a:pt x="7333563" y="1998608"/>
                </a:lnTo>
                <a:lnTo>
                  <a:pt x="7315100" y="1996878"/>
                </a:lnTo>
                <a:lnTo>
                  <a:pt x="7310888" y="1976261"/>
                </a:lnTo>
                <a:close/>
                <a:moveTo>
                  <a:pt x="496014" y="1945787"/>
                </a:moveTo>
                <a:lnTo>
                  <a:pt x="504841" y="1949211"/>
                </a:lnTo>
                <a:lnTo>
                  <a:pt x="510602" y="1954365"/>
                </a:lnTo>
                <a:lnTo>
                  <a:pt x="507536" y="1958240"/>
                </a:lnTo>
                <a:lnTo>
                  <a:pt x="497934" y="1960836"/>
                </a:lnTo>
                <a:lnTo>
                  <a:pt x="495239" y="1953537"/>
                </a:lnTo>
                <a:lnTo>
                  <a:pt x="492913" y="1950941"/>
                </a:lnTo>
                <a:lnTo>
                  <a:pt x="492913" y="1948797"/>
                </a:lnTo>
                <a:close/>
                <a:moveTo>
                  <a:pt x="7339160" y="1940209"/>
                </a:moveTo>
                <a:lnTo>
                  <a:pt x="7339324" y="1940219"/>
                </a:lnTo>
                <a:lnTo>
                  <a:pt x="7339324" y="1940219"/>
                </a:lnTo>
                <a:close/>
                <a:moveTo>
                  <a:pt x="480616" y="1938940"/>
                </a:moveTo>
                <a:lnTo>
                  <a:pt x="493319" y="1940219"/>
                </a:lnTo>
                <a:lnTo>
                  <a:pt x="491768" y="1943643"/>
                </a:lnTo>
                <a:lnTo>
                  <a:pt x="477921" y="1942777"/>
                </a:lnTo>
                <a:close/>
                <a:moveTo>
                  <a:pt x="2709946" y="1935931"/>
                </a:moveTo>
                <a:lnTo>
                  <a:pt x="2711496" y="1936345"/>
                </a:lnTo>
                <a:lnTo>
                  <a:pt x="2710350" y="1939354"/>
                </a:lnTo>
                <a:lnTo>
                  <a:pt x="2709575" y="1942364"/>
                </a:lnTo>
                <a:lnTo>
                  <a:pt x="2706105" y="1947067"/>
                </a:lnTo>
                <a:lnTo>
                  <a:pt x="2699939" y="1947932"/>
                </a:lnTo>
                <a:lnTo>
                  <a:pt x="2692662" y="1948798"/>
                </a:lnTo>
                <a:lnTo>
                  <a:pt x="2692258" y="1947067"/>
                </a:lnTo>
                <a:lnTo>
                  <a:pt x="2692258" y="1945788"/>
                </a:lnTo>
                <a:lnTo>
                  <a:pt x="2693033" y="1944509"/>
                </a:lnTo>
                <a:lnTo>
                  <a:pt x="2693033" y="1943229"/>
                </a:lnTo>
                <a:lnTo>
                  <a:pt x="2692662" y="1942778"/>
                </a:lnTo>
                <a:lnTo>
                  <a:pt x="2695357" y="1941913"/>
                </a:lnTo>
                <a:lnTo>
                  <a:pt x="2697278" y="1939354"/>
                </a:lnTo>
                <a:lnTo>
                  <a:pt x="2699939" y="1939354"/>
                </a:lnTo>
                <a:lnTo>
                  <a:pt x="2703039" y="1941085"/>
                </a:lnTo>
                <a:lnTo>
                  <a:pt x="2704555" y="1941085"/>
                </a:lnTo>
                <a:lnTo>
                  <a:pt x="2707655" y="1939354"/>
                </a:lnTo>
                <a:close/>
                <a:moveTo>
                  <a:pt x="7086331" y="1929911"/>
                </a:moveTo>
                <a:lnTo>
                  <a:pt x="7086331" y="1929912"/>
                </a:lnTo>
                <a:lnTo>
                  <a:pt x="7086386" y="1929939"/>
                </a:lnTo>
                <a:close/>
                <a:moveTo>
                  <a:pt x="2712271" y="1927315"/>
                </a:moveTo>
                <a:lnTo>
                  <a:pt x="2714191" y="1928632"/>
                </a:lnTo>
                <a:lnTo>
                  <a:pt x="2710721" y="1930325"/>
                </a:lnTo>
                <a:lnTo>
                  <a:pt x="2710350" y="1928632"/>
                </a:lnTo>
                <a:close/>
                <a:moveTo>
                  <a:pt x="464108" y="1921747"/>
                </a:moveTo>
                <a:lnTo>
                  <a:pt x="465253" y="1923891"/>
                </a:lnTo>
                <a:lnTo>
                  <a:pt x="470644" y="1935065"/>
                </a:lnTo>
                <a:lnTo>
                  <a:pt x="468690" y="1937209"/>
                </a:lnTo>
                <a:lnTo>
                  <a:pt x="466769" y="1936758"/>
                </a:lnTo>
                <a:lnTo>
                  <a:pt x="458313" y="1935930"/>
                </a:lnTo>
                <a:lnTo>
                  <a:pt x="456393" y="1927766"/>
                </a:lnTo>
                <a:lnTo>
                  <a:pt x="455616" y="1926487"/>
                </a:lnTo>
                <a:close/>
                <a:moveTo>
                  <a:pt x="4643035" y="1918399"/>
                </a:moveTo>
                <a:lnTo>
                  <a:pt x="4692415" y="1959519"/>
                </a:lnTo>
                <a:lnTo>
                  <a:pt x="4698573" y="1975415"/>
                </a:lnTo>
                <a:lnTo>
                  <a:pt x="4692415" y="1959106"/>
                </a:lnTo>
                <a:close/>
                <a:moveTo>
                  <a:pt x="7318940" y="1917458"/>
                </a:moveTo>
                <a:lnTo>
                  <a:pt x="7300881" y="1927315"/>
                </a:lnTo>
                <a:lnTo>
                  <a:pt x="7300848" y="1927298"/>
                </a:lnTo>
                <a:lnTo>
                  <a:pt x="7300881" y="1927316"/>
                </a:lnTo>
                <a:lnTo>
                  <a:pt x="7318940" y="1917459"/>
                </a:lnTo>
                <a:lnTo>
                  <a:pt x="7321928" y="1931281"/>
                </a:lnTo>
                <a:lnTo>
                  <a:pt x="7321928" y="1931280"/>
                </a:lnTo>
                <a:close/>
                <a:moveTo>
                  <a:pt x="2744952" y="1917044"/>
                </a:moveTo>
                <a:lnTo>
                  <a:pt x="2748388" y="1917872"/>
                </a:lnTo>
                <a:lnTo>
                  <a:pt x="2749163" y="1919189"/>
                </a:lnTo>
                <a:lnTo>
                  <a:pt x="2748388" y="1920016"/>
                </a:lnTo>
                <a:lnTo>
                  <a:pt x="2748388" y="1920882"/>
                </a:lnTo>
                <a:lnTo>
                  <a:pt x="2746872" y="1919189"/>
                </a:lnTo>
                <a:lnTo>
                  <a:pt x="2744177" y="1919189"/>
                </a:lnTo>
                <a:lnTo>
                  <a:pt x="2744177" y="1917458"/>
                </a:lnTo>
                <a:close/>
                <a:moveTo>
                  <a:pt x="2731104" y="1917044"/>
                </a:moveTo>
                <a:lnTo>
                  <a:pt x="2733799" y="1919189"/>
                </a:lnTo>
                <a:lnTo>
                  <a:pt x="2735720" y="1918323"/>
                </a:lnTo>
                <a:lnTo>
                  <a:pt x="2735720" y="1919189"/>
                </a:lnTo>
                <a:lnTo>
                  <a:pt x="2734945" y="1919602"/>
                </a:lnTo>
                <a:lnTo>
                  <a:pt x="2734574" y="1920016"/>
                </a:lnTo>
                <a:lnTo>
                  <a:pt x="2731475" y="1920882"/>
                </a:lnTo>
                <a:lnTo>
                  <a:pt x="2730700" y="1920016"/>
                </a:lnTo>
                <a:lnTo>
                  <a:pt x="2730700" y="1919189"/>
                </a:lnTo>
                <a:close/>
                <a:moveTo>
                  <a:pt x="2739561" y="1913583"/>
                </a:moveTo>
                <a:lnTo>
                  <a:pt x="2742256" y="1913583"/>
                </a:lnTo>
                <a:lnTo>
                  <a:pt x="2742627" y="1917044"/>
                </a:lnTo>
                <a:lnTo>
                  <a:pt x="2743031" y="1917458"/>
                </a:lnTo>
                <a:lnTo>
                  <a:pt x="2742627" y="1917872"/>
                </a:lnTo>
                <a:lnTo>
                  <a:pt x="2741111" y="1917044"/>
                </a:lnTo>
                <a:lnTo>
                  <a:pt x="2740706" y="1915727"/>
                </a:lnTo>
                <a:lnTo>
                  <a:pt x="2740336" y="1915727"/>
                </a:lnTo>
                <a:lnTo>
                  <a:pt x="2739561" y="1914862"/>
                </a:lnTo>
                <a:close/>
                <a:moveTo>
                  <a:pt x="6115463" y="1912304"/>
                </a:moveTo>
                <a:lnTo>
                  <a:pt x="6103165" y="1980136"/>
                </a:lnTo>
                <a:lnTo>
                  <a:pt x="6025876" y="2014485"/>
                </a:lnTo>
                <a:lnTo>
                  <a:pt x="5950136" y="2027351"/>
                </a:lnTo>
                <a:lnTo>
                  <a:pt x="5926282" y="2043265"/>
                </a:lnTo>
                <a:lnTo>
                  <a:pt x="5909369" y="2078893"/>
                </a:lnTo>
                <a:lnTo>
                  <a:pt x="5897442" y="2084461"/>
                </a:lnTo>
                <a:lnTo>
                  <a:pt x="5893413" y="2078384"/>
                </a:lnTo>
                <a:lnTo>
                  <a:pt x="5897442" y="2084462"/>
                </a:lnTo>
                <a:lnTo>
                  <a:pt x="5909369" y="2078894"/>
                </a:lnTo>
                <a:lnTo>
                  <a:pt x="5926283" y="2043266"/>
                </a:lnTo>
                <a:lnTo>
                  <a:pt x="5950137" y="2027352"/>
                </a:lnTo>
                <a:lnTo>
                  <a:pt x="6025876" y="2014485"/>
                </a:lnTo>
                <a:lnTo>
                  <a:pt x="6031508" y="2027249"/>
                </a:lnTo>
                <a:lnTo>
                  <a:pt x="6025876" y="2014485"/>
                </a:lnTo>
                <a:lnTo>
                  <a:pt x="6103165" y="1980136"/>
                </a:lnTo>
                <a:close/>
                <a:moveTo>
                  <a:pt x="7094013" y="1910581"/>
                </a:moveTo>
                <a:lnTo>
                  <a:pt x="7096319" y="1934873"/>
                </a:lnTo>
                <a:lnTo>
                  <a:pt x="7096708" y="1935066"/>
                </a:lnTo>
                <a:close/>
                <a:moveTo>
                  <a:pt x="7093914" y="1910326"/>
                </a:moveTo>
                <a:lnTo>
                  <a:pt x="7094012" y="1910573"/>
                </a:lnTo>
                <a:lnTo>
                  <a:pt x="7094012" y="1910574"/>
                </a:lnTo>
                <a:lnTo>
                  <a:pt x="7094013" y="1910574"/>
                </a:lnTo>
                <a:close/>
                <a:moveTo>
                  <a:pt x="7267055" y="1908015"/>
                </a:moveTo>
                <a:lnTo>
                  <a:pt x="7267055" y="1908016"/>
                </a:lnTo>
                <a:lnTo>
                  <a:pt x="7267129" y="1908059"/>
                </a:lnTo>
                <a:close/>
                <a:moveTo>
                  <a:pt x="426036" y="1904140"/>
                </a:moveTo>
                <a:lnTo>
                  <a:pt x="432168" y="1904591"/>
                </a:lnTo>
                <a:lnTo>
                  <a:pt x="430652" y="1912718"/>
                </a:lnTo>
                <a:lnTo>
                  <a:pt x="426811" y="1915727"/>
                </a:lnTo>
                <a:lnTo>
                  <a:pt x="419095" y="1910159"/>
                </a:lnTo>
                <a:lnTo>
                  <a:pt x="421017" y="1907150"/>
                </a:lnTo>
                <a:close/>
                <a:moveTo>
                  <a:pt x="2712271" y="1896428"/>
                </a:moveTo>
                <a:lnTo>
                  <a:pt x="2714191" y="1897707"/>
                </a:lnTo>
                <a:lnTo>
                  <a:pt x="2715707" y="1898121"/>
                </a:lnTo>
                <a:lnTo>
                  <a:pt x="2716482" y="1898121"/>
                </a:lnTo>
                <a:lnTo>
                  <a:pt x="2719548" y="1898572"/>
                </a:lnTo>
                <a:lnTo>
                  <a:pt x="2721502" y="1900265"/>
                </a:lnTo>
                <a:lnTo>
                  <a:pt x="2721873" y="1900717"/>
                </a:lnTo>
                <a:lnTo>
                  <a:pt x="2720323" y="1901996"/>
                </a:lnTo>
                <a:lnTo>
                  <a:pt x="2718032" y="1899852"/>
                </a:lnTo>
                <a:lnTo>
                  <a:pt x="2715707" y="1899438"/>
                </a:lnTo>
                <a:lnTo>
                  <a:pt x="2712271" y="1899852"/>
                </a:lnTo>
                <a:lnTo>
                  <a:pt x="2710721" y="1899438"/>
                </a:lnTo>
                <a:close/>
                <a:moveTo>
                  <a:pt x="7376694" y="1887802"/>
                </a:moveTo>
                <a:lnTo>
                  <a:pt x="7376621" y="1887812"/>
                </a:lnTo>
                <a:lnTo>
                  <a:pt x="7355867" y="1887812"/>
                </a:lnTo>
                <a:lnTo>
                  <a:pt x="7343165" y="1895976"/>
                </a:lnTo>
                <a:lnTo>
                  <a:pt x="7330092" y="1901582"/>
                </a:lnTo>
                <a:lnTo>
                  <a:pt x="7338696" y="1937590"/>
                </a:lnTo>
                <a:lnTo>
                  <a:pt x="7330093" y="1901582"/>
                </a:lnTo>
                <a:lnTo>
                  <a:pt x="7343165" y="1895976"/>
                </a:lnTo>
                <a:lnTo>
                  <a:pt x="7343165" y="1895977"/>
                </a:lnTo>
                <a:lnTo>
                  <a:pt x="7356237" y="1887813"/>
                </a:lnTo>
                <a:lnTo>
                  <a:pt x="7376621" y="1887813"/>
                </a:lnTo>
                <a:close/>
                <a:moveTo>
                  <a:pt x="2694178" y="1886985"/>
                </a:moveTo>
                <a:lnTo>
                  <a:pt x="2693033" y="1889129"/>
                </a:lnTo>
                <a:lnTo>
                  <a:pt x="2693403" y="1893832"/>
                </a:lnTo>
                <a:lnTo>
                  <a:pt x="2689192" y="1899852"/>
                </a:lnTo>
                <a:lnTo>
                  <a:pt x="2685721" y="1901582"/>
                </a:lnTo>
                <a:lnTo>
                  <a:pt x="2682251" y="1904592"/>
                </a:lnTo>
                <a:lnTo>
                  <a:pt x="2680331" y="1905871"/>
                </a:lnTo>
                <a:lnTo>
                  <a:pt x="2681510" y="1904140"/>
                </a:lnTo>
                <a:lnTo>
                  <a:pt x="2685351" y="1900717"/>
                </a:lnTo>
                <a:lnTo>
                  <a:pt x="2687271" y="1898121"/>
                </a:lnTo>
                <a:lnTo>
                  <a:pt x="2688787" y="1897707"/>
                </a:lnTo>
                <a:lnTo>
                  <a:pt x="2689192" y="1896428"/>
                </a:lnTo>
                <a:lnTo>
                  <a:pt x="2690741" y="1895977"/>
                </a:lnTo>
                <a:lnTo>
                  <a:pt x="2691483" y="1893832"/>
                </a:lnTo>
                <a:lnTo>
                  <a:pt x="2691483" y="1892967"/>
                </a:lnTo>
                <a:lnTo>
                  <a:pt x="2689967" y="1890822"/>
                </a:lnTo>
                <a:lnTo>
                  <a:pt x="2690741" y="1889129"/>
                </a:lnTo>
                <a:lnTo>
                  <a:pt x="2691112" y="1887399"/>
                </a:lnTo>
                <a:close/>
                <a:moveTo>
                  <a:pt x="7102125" y="1885695"/>
                </a:moveTo>
                <a:lnTo>
                  <a:pt x="7101324" y="1887812"/>
                </a:lnTo>
                <a:lnTo>
                  <a:pt x="7101324" y="1887813"/>
                </a:lnTo>
                <a:close/>
                <a:moveTo>
                  <a:pt x="2682251" y="1883524"/>
                </a:moveTo>
                <a:lnTo>
                  <a:pt x="2684205" y="1884389"/>
                </a:lnTo>
                <a:lnTo>
                  <a:pt x="2685351" y="1886533"/>
                </a:lnTo>
                <a:lnTo>
                  <a:pt x="2688046" y="1887399"/>
                </a:lnTo>
                <a:lnTo>
                  <a:pt x="2689192" y="1887813"/>
                </a:lnTo>
                <a:lnTo>
                  <a:pt x="2687271" y="1889543"/>
                </a:lnTo>
                <a:lnTo>
                  <a:pt x="2683430" y="1887399"/>
                </a:lnTo>
                <a:lnTo>
                  <a:pt x="2682251" y="1887813"/>
                </a:lnTo>
                <a:lnTo>
                  <a:pt x="2681881" y="1885668"/>
                </a:lnTo>
                <a:lnTo>
                  <a:pt x="2681881" y="1884840"/>
                </a:lnTo>
                <a:close/>
                <a:moveTo>
                  <a:pt x="2473496" y="1871523"/>
                </a:moveTo>
                <a:lnTo>
                  <a:pt x="2496171" y="1874081"/>
                </a:lnTo>
                <a:lnTo>
                  <a:pt x="2516554" y="1874532"/>
                </a:lnTo>
                <a:lnTo>
                  <a:pt x="2540374" y="1885668"/>
                </a:lnTo>
                <a:lnTo>
                  <a:pt x="2549235" y="1898573"/>
                </a:lnTo>
                <a:lnTo>
                  <a:pt x="2574235" y="1894284"/>
                </a:lnTo>
                <a:lnTo>
                  <a:pt x="2583062" y="1902410"/>
                </a:lnTo>
                <a:lnTo>
                  <a:pt x="2603075" y="1923892"/>
                </a:lnTo>
                <a:lnTo>
                  <a:pt x="2617664" y="1938941"/>
                </a:lnTo>
                <a:lnTo>
                  <a:pt x="2626525" y="1938941"/>
                </a:lnTo>
                <a:lnTo>
                  <a:pt x="2641518" y="1945788"/>
                </a:lnTo>
                <a:lnTo>
                  <a:pt x="2638822" y="1954817"/>
                </a:lnTo>
                <a:lnTo>
                  <a:pt x="2658061" y="1956510"/>
                </a:lnTo>
                <a:lnTo>
                  <a:pt x="2676490" y="1970693"/>
                </a:lnTo>
                <a:lnTo>
                  <a:pt x="2672649" y="1978857"/>
                </a:lnTo>
                <a:lnTo>
                  <a:pt x="2654590" y="1983146"/>
                </a:lnTo>
                <a:lnTo>
                  <a:pt x="2636902" y="1984425"/>
                </a:lnTo>
                <a:lnTo>
                  <a:pt x="2618439" y="1981867"/>
                </a:lnTo>
                <a:lnTo>
                  <a:pt x="2580367" y="1985291"/>
                </a:lnTo>
                <a:lnTo>
                  <a:pt x="2600380" y="1966404"/>
                </a:lnTo>
                <a:lnTo>
                  <a:pt x="2590003" y="1957375"/>
                </a:lnTo>
                <a:lnTo>
                  <a:pt x="2573460" y="1955231"/>
                </a:lnTo>
                <a:lnTo>
                  <a:pt x="2565003" y="1945374"/>
                </a:lnTo>
                <a:lnTo>
                  <a:pt x="2561162" y="1926036"/>
                </a:lnTo>
                <a:lnTo>
                  <a:pt x="2545765" y="1927316"/>
                </a:lnTo>
                <a:lnTo>
                  <a:pt x="2522316" y="1917873"/>
                </a:lnTo>
                <a:lnTo>
                  <a:pt x="2515004" y="1911025"/>
                </a:lnTo>
                <a:lnTo>
                  <a:pt x="2481548" y="1905871"/>
                </a:lnTo>
                <a:lnTo>
                  <a:pt x="2472721" y="1898573"/>
                </a:lnTo>
                <a:lnTo>
                  <a:pt x="2483873" y="1889995"/>
                </a:lnTo>
                <a:lnTo>
                  <a:pt x="2458099" y="1888264"/>
                </a:lnTo>
                <a:lnTo>
                  <a:pt x="2436974" y="1906285"/>
                </a:lnTo>
                <a:lnTo>
                  <a:pt x="2425822" y="1906737"/>
                </a:lnTo>
                <a:lnTo>
                  <a:pt x="2421577" y="1915314"/>
                </a:lnTo>
                <a:lnTo>
                  <a:pt x="2407359" y="1919189"/>
                </a:lnTo>
                <a:lnTo>
                  <a:pt x="2396981" y="1915728"/>
                </a:lnTo>
                <a:lnTo>
                  <a:pt x="2411974" y="1905006"/>
                </a:lnTo>
                <a:lnTo>
                  <a:pt x="2418881" y="1892967"/>
                </a:lnTo>
                <a:lnTo>
                  <a:pt x="2431954" y="1885255"/>
                </a:lnTo>
                <a:lnTo>
                  <a:pt x="2446576" y="1878370"/>
                </a:lnTo>
                <a:lnTo>
                  <a:pt x="2466555" y="1874946"/>
                </a:lnTo>
                <a:close/>
                <a:moveTo>
                  <a:pt x="7056919" y="1870600"/>
                </a:moveTo>
                <a:lnTo>
                  <a:pt x="7064397" y="1878369"/>
                </a:lnTo>
                <a:lnTo>
                  <a:pt x="7064397" y="1878368"/>
                </a:lnTo>
                <a:close/>
                <a:moveTo>
                  <a:pt x="7422004" y="1865916"/>
                </a:moveTo>
                <a:lnTo>
                  <a:pt x="7421646" y="1866246"/>
                </a:lnTo>
                <a:lnTo>
                  <a:pt x="7422004" y="1865917"/>
                </a:lnTo>
                <a:lnTo>
                  <a:pt x="7436222" y="1878821"/>
                </a:lnTo>
                <a:lnTo>
                  <a:pt x="7461222" y="1884841"/>
                </a:lnTo>
                <a:lnTo>
                  <a:pt x="7461222" y="1884840"/>
                </a:lnTo>
                <a:lnTo>
                  <a:pt x="7436222" y="1878821"/>
                </a:lnTo>
                <a:close/>
                <a:moveTo>
                  <a:pt x="6107738" y="1859416"/>
                </a:moveTo>
                <a:lnTo>
                  <a:pt x="6107781" y="1859935"/>
                </a:lnTo>
                <a:lnTo>
                  <a:pt x="6107781" y="1859935"/>
                </a:lnTo>
                <a:close/>
                <a:moveTo>
                  <a:pt x="2658802" y="1855194"/>
                </a:moveTo>
                <a:lnTo>
                  <a:pt x="2660722" y="1859483"/>
                </a:lnTo>
                <a:lnTo>
                  <a:pt x="2661901" y="1862945"/>
                </a:lnTo>
                <a:lnTo>
                  <a:pt x="2663047" y="1866368"/>
                </a:lnTo>
                <a:lnTo>
                  <a:pt x="2663822" y="1872801"/>
                </a:lnTo>
                <a:lnTo>
                  <a:pt x="2666517" y="1874946"/>
                </a:lnTo>
                <a:lnTo>
                  <a:pt x="2668437" y="1877956"/>
                </a:lnTo>
                <a:lnTo>
                  <a:pt x="2668437" y="1881379"/>
                </a:lnTo>
                <a:lnTo>
                  <a:pt x="2668033" y="1882696"/>
                </a:lnTo>
                <a:lnTo>
                  <a:pt x="2665742" y="1875811"/>
                </a:lnTo>
                <a:lnTo>
                  <a:pt x="2661901" y="1874081"/>
                </a:lnTo>
                <a:lnTo>
                  <a:pt x="2659206" y="1872388"/>
                </a:lnTo>
                <a:lnTo>
                  <a:pt x="2659981" y="1871522"/>
                </a:lnTo>
                <a:lnTo>
                  <a:pt x="2661901" y="1870657"/>
                </a:lnTo>
                <a:lnTo>
                  <a:pt x="2662272" y="1868513"/>
                </a:lnTo>
                <a:lnTo>
                  <a:pt x="2661901" y="1866368"/>
                </a:lnTo>
                <a:lnTo>
                  <a:pt x="2659981" y="1861628"/>
                </a:lnTo>
                <a:lnTo>
                  <a:pt x="2659206" y="1858618"/>
                </a:lnTo>
                <a:lnTo>
                  <a:pt x="2658802" y="1857790"/>
                </a:lnTo>
                <a:close/>
                <a:moveTo>
                  <a:pt x="2640743" y="1855194"/>
                </a:moveTo>
                <a:lnTo>
                  <a:pt x="2641888" y="1855646"/>
                </a:lnTo>
                <a:lnTo>
                  <a:pt x="2645359" y="1859483"/>
                </a:lnTo>
                <a:lnTo>
                  <a:pt x="2646504" y="1861214"/>
                </a:lnTo>
                <a:lnTo>
                  <a:pt x="2648829" y="1862945"/>
                </a:lnTo>
                <a:lnTo>
                  <a:pt x="2647650" y="1862493"/>
                </a:lnTo>
                <a:lnTo>
                  <a:pt x="2645729" y="1861628"/>
                </a:lnTo>
                <a:lnTo>
                  <a:pt x="2641518" y="1857790"/>
                </a:lnTo>
                <a:lnTo>
                  <a:pt x="2639597" y="1857339"/>
                </a:lnTo>
                <a:close/>
                <a:moveTo>
                  <a:pt x="6003580" y="1843630"/>
                </a:moveTo>
                <a:lnTo>
                  <a:pt x="6015870" y="1877955"/>
                </a:lnTo>
                <a:lnTo>
                  <a:pt x="6096629" y="1895111"/>
                </a:lnTo>
                <a:lnTo>
                  <a:pt x="6096675" y="1895043"/>
                </a:lnTo>
                <a:lnTo>
                  <a:pt x="6016274" y="1877956"/>
                </a:lnTo>
                <a:close/>
                <a:moveTo>
                  <a:pt x="7242055" y="1841876"/>
                </a:moveTo>
                <a:lnTo>
                  <a:pt x="7215135" y="1847030"/>
                </a:lnTo>
                <a:lnTo>
                  <a:pt x="7215134" y="1847025"/>
                </a:lnTo>
                <a:lnTo>
                  <a:pt x="7215135" y="1847031"/>
                </a:lnTo>
                <a:lnTo>
                  <a:pt x="7242055" y="1841877"/>
                </a:lnTo>
                <a:lnTo>
                  <a:pt x="7253207" y="1872802"/>
                </a:lnTo>
                <a:lnTo>
                  <a:pt x="7270896" y="1880100"/>
                </a:lnTo>
                <a:lnTo>
                  <a:pt x="7270896" y="1880100"/>
                </a:lnTo>
                <a:lnTo>
                  <a:pt x="7253207" y="1872801"/>
                </a:lnTo>
                <a:close/>
                <a:moveTo>
                  <a:pt x="7101324" y="1841462"/>
                </a:moveTo>
                <a:lnTo>
                  <a:pt x="7105443" y="1875896"/>
                </a:lnTo>
                <a:lnTo>
                  <a:pt x="7101375" y="1841479"/>
                </a:lnTo>
                <a:close/>
                <a:moveTo>
                  <a:pt x="2683026" y="1839732"/>
                </a:moveTo>
                <a:lnTo>
                  <a:pt x="2683430" y="1839732"/>
                </a:lnTo>
                <a:lnTo>
                  <a:pt x="2683801" y="1841463"/>
                </a:lnTo>
                <a:lnTo>
                  <a:pt x="2681510" y="1844886"/>
                </a:lnTo>
                <a:lnTo>
                  <a:pt x="2679960" y="1844886"/>
                </a:lnTo>
                <a:lnTo>
                  <a:pt x="2681510" y="1840183"/>
                </a:lnTo>
                <a:close/>
                <a:moveTo>
                  <a:pt x="6112874" y="1834672"/>
                </a:moveTo>
                <a:lnTo>
                  <a:pt x="6118158" y="1839318"/>
                </a:lnTo>
                <a:lnTo>
                  <a:pt x="6118158" y="1839318"/>
                </a:lnTo>
                <a:close/>
                <a:moveTo>
                  <a:pt x="2598459" y="1833750"/>
                </a:moveTo>
                <a:lnTo>
                  <a:pt x="2599201" y="1835443"/>
                </a:lnTo>
                <a:lnTo>
                  <a:pt x="2599201" y="1835894"/>
                </a:lnTo>
                <a:lnTo>
                  <a:pt x="2596539" y="1838039"/>
                </a:lnTo>
                <a:lnTo>
                  <a:pt x="2598459" y="1839732"/>
                </a:lnTo>
                <a:lnTo>
                  <a:pt x="2600380" y="1836308"/>
                </a:lnTo>
                <a:lnTo>
                  <a:pt x="2601525" y="1839318"/>
                </a:lnTo>
                <a:lnTo>
                  <a:pt x="2601525" y="1844021"/>
                </a:lnTo>
                <a:lnTo>
                  <a:pt x="2601525" y="1844886"/>
                </a:lnTo>
                <a:lnTo>
                  <a:pt x="2601525" y="1846203"/>
                </a:lnTo>
                <a:lnTo>
                  <a:pt x="2601525" y="1846617"/>
                </a:lnTo>
                <a:lnTo>
                  <a:pt x="2601525" y="1848347"/>
                </a:lnTo>
                <a:lnTo>
                  <a:pt x="2599605" y="1852636"/>
                </a:lnTo>
                <a:lnTo>
                  <a:pt x="2594619" y="1852185"/>
                </a:lnTo>
                <a:lnTo>
                  <a:pt x="2594989" y="1848347"/>
                </a:lnTo>
                <a:lnTo>
                  <a:pt x="2593844" y="1847896"/>
                </a:lnTo>
                <a:lnTo>
                  <a:pt x="2593439" y="1842328"/>
                </a:lnTo>
                <a:lnTo>
                  <a:pt x="2591923" y="1840597"/>
                </a:lnTo>
                <a:lnTo>
                  <a:pt x="2590003" y="1836308"/>
                </a:lnTo>
                <a:lnTo>
                  <a:pt x="2591519" y="1835443"/>
                </a:lnTo>
                <a:lnTo>
                  <a:pt x="2593439" y="1835443"/>
                </a:lnTo>
                <a:lnTo>
                  <a:pt x="2594619" y="1834578"/>
                </a:lnTo>
                <a:lnTo>
                  <a:pt x="2596910" y="1834578"/>
                </a:lnTo>
                <a:close/>
                <a:moveTo>
                  <a:pt x="6969017" y="1830770"/>
                </a:moveTo>
                <a:lnTo>
                  <a:pt x="6979056" y="1835894"/>
                </a:lnTo>
                <a:lnTo>
                  <a:pt x="6979056" y="1835894"/>
                </a:lnTo>
                <a:close/>
                <a:moveTo>
                  <a:pt x="4927349" y="1824721"/>
                </a:moveTo>
                <a:lnTo>
                  <a:pt x="4927349" y="1824721"/>
                </a:lnTo>
                <a:lnTo>
                  <a:pt x="4948137" y="1840183"/>
                </a:lnTo>
                <a:lnTo>
                  <a:pt x="4960030" y="1861628"/>
                </a:lnTo>
                <a:lnTo>
                  <a:pt x="4870847" y="1926901"/>
                </a:lnTo>
                <a:lnTo>
                  <a:pt x="4794704" y="1994320"/>
                </a:lnTo>
                <a:lnTo>
                  <a:pt x="4757407" y="2009331"/>
                </a:lnTo>
                <a:lnTo>
                  <a:pt x="4757406" y="2009331"/>
                </a:lnTo>
                <a:lnTo>
                  <a:pt x="4757811" y="2087471"/>
                </a:lnTo>
                <a:lnTo>
                  <a:pt x="4743559" y="2110646"/>
                </a:lnTo>
                <a:lnTo>
                  <a:pt x="4740864" y="2131714"/>
                </a:lnTo>
                <a:lnTo>
                  <a:pt x="4717414" y="2136868"/>
                </a:lnTo>
                <a:lnTo>
                  <a:pt x="4680892" y="2140292"/>
                </a:lnTo>
                <a:lnTo>
                  <a:pt x="4671290" y="2151879"/>
                </a:lnTo>
                <a:lnTo>
                  <a:pt x="4653972" y="2153610"/>
                </a:lnTo>
                <a:lnTo>
                  <a:pt x="4636689" y="2153610"/>
                </a:lnTo>
                <a:lnTo>
                  <a:pt x="4636689" y="2153610"/>
                </a:lnTo>
                <a:lnTo>
                  <a:pt x="4653973" y="2153610"/>
                </a:lnTo>
                <a:lnTo>
                  <a:pt x="4653973" y="2153610"/>
                </a:lnTo>
                <a:lnTo>
                  <a:pt x="4671290" y="2151880"/>
                </a:lnTo>
                <a:lnTo>
                  <a:pt x="4680892" y="2140292"/>
                </a:lnTo>
                <a:lnTo>
                  <a:pt x="4717414" y="2136869"/>
                </a:lnTo>
                <a:lnTo>
                  <a:pt x="4740864" y="2131715"/>
                </a:lnTo>
                <a:lnTo>
                  <a:pt x="4743559" y="2110646"/>
                </a:lnTo>
                <a:lnTo>
                  <a:pt x="4757811" y="2087471"/>
                </a:lnTo>
                <a:lnTo>
                  <a:pt x="4757407" y="2009331"/>
                </a:lnTo>
                <a:lnTo>
                  <a:pt x="4794704" y="1994320"/>
                </a:lnTo>
                <a:lnTo>
                  <a:pt x="4870848" y="1927316"/>
                </a:lnTo>
                <a:lnTo>
                  <a:pt x="4960030" y="1861628"/>
                </a:lnTo>
                <a:lnTo>
                  <a:pt x="5002347" y="1876677"/>
                </a:lnTo>
                <a:lnTo>
                  <a:pt x="5017340" y="1895563"/>
                </a:lnTo>
                <a:lnTo>
                  <a:pt x="5036174" y="1882696"/>
                </a:lnTo>
                <a:lnTo>
                  <a:pt x="5043856" y="1935931"/>
                </a:lnTo>
                <a:lnTo>
                  <a:pt x="5053492" y="1944509"/>
                </a:lnTo>
                <a:lnTo>
                  <a:pt x="5054233" y="1955682"/>
                </a:lnTo>
                <a:lnTo>
                  <a:pt x="5065385" y="1967270"/>
                </a:lnTo>
                <a:lnTo>
                  <a:pt x="5065385" y="1967270"/>
                </a:lnTo>
                <a:lnTo>
                  <a:pt x="5054233" y="1955682"/>
                </a:lnTo>
                <a:lnTo>
                  <a:pt x="5053492" y="1944508"/>
                </a:lnTo>
                <a:lnTo>
                  <a:pt x="5043856" y="1935931"/>
                </a:lnTo>
                <a:lnTo>
                  <a:pt x="5036174" y="1882696"/>
                </a:lnTo>
                <a:lnTo>
                  <a:pt x="5017340" y="1895562"/>
                </a:lnTo>
                <a:lnTo>
                  <a:pt x="5002348" y="1876676"/>
                </a:lnTo>
                <a:lnTo>
                  <a:pt x="4960030" y="1861628"/>
                </a:lnTo>
                <a:lnTo>
                  <a:pt x="4948137" y="1840183"/>
                </a:lnTo>
                <a:close/>
                <a:moveTo>
                  <a:pt x="7130535" y="1820846"/>
                </a:moveTo>
                <a:lnTo>
                  <a:pt x="7123628" y="1848761"/>
                </a:lnTo>
                <a:lnTo>
                  <a:pt x="7123613" y="1848756"/>
                </a:lnTo>
                <a:lnTo>
                  <a:pt x="7123628" y="1848761"/>
                </a:lnTo>
                <a:lnTo>
                  <a:pt x="7130535" y="1820846"/>
                </a:lnTo>
                <a:close/>
                <a:moveTo>
                  <a:pt x="2652670" y="1819980"/>
                </a:moveTo>
                <a:lnTo>
                  <a:pt x="2654186" y="1820432"/>
                </a:lnTo>
                <a:lnTo>
                  <a:pt x="2656511" y="1828596"/>
                </a:lnTo>
                <a:lnTo>
                  <a:pt x="2656511" y="1829424"/>
                </a:lnTo>
                <a:lnTo>
                  <a:pt x="2661126" y="1837174"/>
                </a:lnTo>
                <a:lnTo>
                  <a:pt x="2661126" y="1838453"/>
                </a:lnTo>
                <a:lnTo>
                  <a:pt x="2659206" y="1838453"/>
                </a:lnTo>
                <a:lnTo>
                  <a:pt x="2656511" y="1839318"/>
                </a:lnTo>
                <a:lnTo>
                  <a:pt x="2656106" y="1839318"/>
                </a:lnTo>
                <a:lnTo>
                  <a:pt x="2656511" y="1838039"/>
                </a:lnTo>
                <a:lnTo>
                  <a:pt x="2658431" y="1836308"/>
                </a:lnTo>
                <a:lnTo>
                  <a:pt x="2658802" y="1834578"/>
                </a:lnTo>
                <a:lnTo>
                  <a:pt x="2656881" y="1832885"/>
                </a:lnTo>
                <a:lnTo>
                  <a:pt x="2654961" y="1826865"/>
                </a:lnTo>
                <a:lnTo>
                  <a:pt x="2653445" y="1825586"/>
                </a:lnTo>
                <a:lnTo>
                  <a:pt x="2653445" y="1823442"/>
                </a:lnTo>
                <a:lnTo>
                  <a:pt x="2651524" y="1821297"/>
                </a:lnTo>
                <a:lnTo>
                  <a:pt x="2652265" y="1820432"/>
                </a:lnTo>
                <a:close/>
                <a:moveTo>
                  <a:pt x="4514426" y="1810542"/>
                </a:moveTo>
                <a:lnTo>
                  <a:pt x="4474024" y="1810989"/>
                </a:lnTo>
                <a:lnTo>
                  <a:pt x="4485580" y="1958241"/>
                </a:lnTo>
                <a:lnTo>
                  <a:pt x="4497103" y="2105944"/>
                </a:lnTo>
                <a:lnTo>
                  <a:pt x="4502089" y="2110233"/>
                </a:lnTo>
                <a:lnTo>
                  <a:pt x="4502089" y="2110232"/>
                </a:lnTo>
                <a:lnTo>
                  <a:pt x="4497473" y="2105943"/>
                </a:lnTo>
                <a:lnTo>
                  <a:pt x="4485950" y="1958240"/>
                </a:lnTo>
                <a:lnTo>
                  <a:pt x="4474428" y="1811402"/>
                </a:lnTo>
                <a:lnTo>
                  <a:pt x="4514429" y="1810545"/>
                </a:lnTo>
                <a:close/>
                <a:moveTo>
                  <a:pt x="7072113" y="1810537"/>
                </a:moveTo>
                <a:lnTo>
                  <a:pt x="7064397" y="1839318"/>
                </a:lnTo>
                <a:lnTo>
                  <a:pt x="7052874" y="1841048"/>
                </a:lnTo>
                <a:lnTo>
                  <a:pt x="7047484" y="1860800"/>
                </a:lnTo>
                <a:lnTo>
                  <a:pt x="7047484" y="1860800"/>
                </a:lnTo>
                <a:lnTo>
                  <a:pt x="7052875" y="1841462"/>
                </a:lnTo>
                <a:lnTo>
                  <a:pt x="7064398" y="1839318"/>
                </a:lnTo>
                <a:close/>
                <a:moveTo>
                  <a:pt x="2608432" y="1807114"/>
                </a:moveTo>
                <a:lnTo>
                  <a:pt x="2611903" y="1807114"/>
                </a:lnTo>
                <a:lnTo>
                  <a:pt x="2613048" y="1807979"/>
                </a:lnTo>
                <a:lnTo>
                  <a:pt x="2610757" y="1809258"/>
                </a:lnTo>
                <a:lnTo>
                  <a:pt x="2608062" y="1809672"/>
                </a:lnTo>
                <a:lnTo>
                  <a:pt x="2606141" y="1809258"/>
                </a:lnTo>
                <a:lnTo>
                  <a:pt x="2605366" y="1808393"/>
                </a:lnTo>
                <a:lnTo>
                  <a:pt x="2606512" y="1807528"/>
                </a:lnTo>
                <a:close/>
                <a:moveTo>
                  <a:pt x="2590744" y="1802825"/>
                </a:moveTo>
                <a:lnTo>
                  <a:pt x="2593439" y="1804969"/>
                </a:lnTo>
                <a:lnTo>
                  <a:pt x="2594989" y="1807114"/>
                </a:lnTo>
                <a:lnTo>
                  <a:pt x="2594619" y="1809672"/>
                </a:lnTo>
                <a:lnTo>
                  <a:pt x="2595360" y="1811854"/>
                </a:lnTo>
                <a:lnTo>
                  <a:pt x="2596910" y="1816557"/>
                </a:lnTo>
                <a:lnTo>
                  <a:pt x="2599201" y="1819980"/>
                </a:lnTo>
                <a:lnTo>
                  <a:pt x="2598830" y="1823442"/>
                </a:lnTo>
                <a:lnTo>
                  <a:pt x="2598459" y="1826865"/>
                </a:lnTo>
                <a:lnTo>
                  <a:pt x="2598459" y="1827731"/>
                </a:lnTo>
                <a:lnTo>
                  <a:pt x="2594989" y="1829875"/>
                </a:lnTo>
                <a:lnTo>
                  <a:pt x="2593844" y="1831154"/>
                </a:lnTo>
                <a:lnTo>
                  <a:pt x="2591148" y="1832019"/>
                </a:lnTo>
                <a:lnTo>
                  <a:pt x="2589598" y="1833750"/>
                </a:lnTo>
                <a:lnTo>
                  <a:pt x="2589228" y="1831568"/>
                </a:lnTo>
                <a:lnTo>
                  <a:pt x="2587678" y="1829424"/>
                </a:lnTo>
                <a:lnTo>
                  <a:pt x="2587678" y="1826865"/>
                </a:lnTo>
                <a:lnTo>
                  <a:pt x="2586128" y="1827731"/>
                </a:lnTo>
                <a:lnTo>
                  <a:pt x="2584983" y="1827279"/>
                </a:lnTo>
                <a:lnTo>
                  <a:pt x="2581917" y="1825135"/>
                </a:lnTo>
                <a:lnTo>
                  <a:pt x="2580771" y="1822576"/>
                </a:lnTo>
                <a:lnTo>
                  <a:pt x="2583467" y="1822125"/>
                </a:lnTo>
                <a:lnTo>
                  <a:pt x="2583467" y="1823442"/>
                </a:lnTo>
                <a:lnTo>
                  <a:pt x="2585758" y="1821297"/>
                </a:lnTo>
                <a:lnTo>
                  <a:pt x="2585387" y="1820432"/>
                </a:lnTo>
                <a:lnTo>
                  <a:pt x="2584983" y="1818287"/>
                </a:lnTo>
                <a:lnTo>
                  <a:pt x="2588824" y="1812268"/>
                </a:lnTo>
                <a:lnTo>
                  <a:pt x="2589598" y="1809258"/>
                </a:lnTo>
                <a:lnTo>
                  <a:pt x="2589228" y="1803239"/>
                </a:lnTo>
                <a:close/>
                <a:moveTo>
                  <a:pt x="7835337" y="1799402"/>
                </a:moveTo>
                <a:lnTo>
                  <a:pt x="7849185" y="1809673"/>
                </a:lnTo>
                <a:lnTo>
                  <a:pt x="7848781" y="1830741"/>
                </a:lnTo>
                <a:lnTo>
                  <a:pt x="7843019" y="1885255"/>
                </a:lnTo>
                <a:lnTo>
                  <a:pt x="7836483" y="1913170"/>
                </a:lnTo>
                <a:lnTo>
                  <a:pt x="7817245" y="1884389"/>
                </a:lnTo>
                <a:lnTo>
                  <a:pt x="7810338" y="1859070"/>
                </a:lnTo>
                <a:lnTo>
                  <a:pt x="7819569" y="1825135"/>
                </a:lnTo>
                <a:close/>
                <a:moveTo>
                  <a:pt x="2629961" y="1790372"/>
                </a:moveTo>
                <a:lnTo>
                  <a:pt x="2631511" y="1792930"/>
                </a:lnTo>
                <a:lnTo>
                  <a:pt x="2635352" y="1796805"/>
                </a:lnTo>
                <a:lnTo>
                  <a:pt x="2638822" y="1798536"/>
                </a:lnTo>
                <a:lnTo>
                  <a:pt x="2641888" y="1803239"/>
                </a:lnTo>
                <a:lnTo>
                  <a:pt x="2643438" y="1804969"/>
                </a:lnTo>
                <a:lnTo>
                  <a:pt x="2643809" y="1806249"/>
                </a:lnTo>
                <a:lnTo>
                  <a:pt x="2641888" y="1813547"/>
                </a:lnTo>
                <a:lnTo>
                  <a:pt x="2640743" y="1817836"/>
                </a:lnTo>
                <a:lnTo>
                  <a:pt x="2640743" y="1821297"/>
                </a:lnTo>
                <a:lnTo>
                  <a:pt x="2639597" y="1820432"/>
                </a:lnTo>
                <a:lnTo>
                  <a:pt x="2639193" y="1818287"/>
                </a:lnTo>
                <a:lnTo>
                  <a:pt x="2637677" y="1816557"/>
                </a:lnTo>
                <a:lnTo>
                  <a:pt x="2637272" y="1816143"/>
                </a:lnTo>
                <a:lnTo>
                  <a:pt x="2639968" y="1815692"/>
                </a:lnTo>
                <a:lnTo>
                  <a:pt x="2640743" y="1811854"/>
                </a:lnTo>
                <a:lnTo>
                  <a:pt x="2642663" y="1808393"/>
                </a:lnTo>
                <a:lnTo>
                  <a:pt x="2642663" y="1805383"/>
                </a:lnTo>
                <a:lnTo>
                  <a:pt x="2639597" y="1801960"/>
                </a:lnTo>
                <a:lnTo>
                  <a:pt x="2638418" y="1798950"/>
                </a:lnTo>
                <a:lnTo>
                  <a:pt x="2634981" y="1797671"/>
                </a:lnTo>
                <a:lnTo>
                  <a:pt x="2631882" y="1795075"/>
                </a:lnTo>
                <a:lnTo>
                  <a:pt x="2629961" y="1794661"/>
                </a:lnTo>
                <a:lnTo>
                  <a:pt x="2627670" y="1795075"/>
                </a:lnTo>
                <a:lnTo>
                  <a:pt x="2629220" y="1792930"/>
                </a:lnTo>
                <a:lnTo>
                  <a:pt x="2629591" y="1790786"/>
                </a:lnTo>
                <a:close/>
                <a:moveTo>
                  <a:pt x="6957897" y="1783487"/>
                </a:moveTo>
                <a:lnTo>
                  <a:pt x="6980201" y="1801546"/>
                </a:lnTo>
                <a:lnTo>
                  <a:pt x="6980201" y="1801545"/>
                </a:lnTo>
                <a:close/>
                <a:moveTo>
                  <a:pt x="7231309" y="1775645"/>
                </a:moveTo>
                <a:lnTo>
                  <a:pt x="7231678" y="1778333"/>
                </a:lnTo>
                <a:lnTo>
                  <a:pt x="7231678" y="1778333"/>
                </a:lnTo>
                <a:close/>
                <a:moveTo>
                  <a:pt x="4328703" y="1774077"/>
                </a:moveTo>
                <a:lnTo>
                  <a:pt x="4315233" y="1817423"/>
                </a:lnTo>
                <a:lnTo>
                  <a:pt x="4277566" y="1853916"/>
                </a:lnTo>
                <a:lnTo>
                  <a:pt x="4267930" y="1901131"/>
                </a:lnTo>
                <a:lnTo>
                  <a:pt x="4257182" y="1917045"/>
                </a:lnTo>
                <a:lnTo>
                  <a:pt x="4253712" y="1929046"/>
                </a:lnTo>
                <a:lnTo>
                  <a:pt x="4194147" y="1932054"/>
                </a:lnTo>
                <a:lnTo>
                  <a:pt x="4253712" y="1929460"/>
                </a:lnTo>
                <a:lnTo>
                  <a:pt x="4257183" y="1917045"/>
                </a:lnTo>
                <a:lnTo>
                  <a:pt x="4267930" y="1901582"/>
                </a:lnTo>
                <a:lnTo>
                  <a:pt x="4277566" y="1854329"/>
                </a:lnTo>
                <a:lnTo>
                  <a:pt x="4315234" y="1817836"/>
                </a:lnTo>
                <a:close/>
                <a:moveTo>
                  <a:pt x="4888133" y="1771912"/>
                </a:moveTo>
                <a:lnTo>
                  <a:pt x="4888131" y="1771914"/>
                </a:lnTo>
                <a:lnTo>
                  <a:pt x="4904304" y="1797257"/>
                </a:lnTo>
                <a:lnTo>
                  <a:pt x="4905449" y="1811854"/>
                </a:lnTo>
                <a:lnTo>
                  <a:pt x="4915051" y="1831154"/>
                </a:lnTo>
                <a:lnTo>
                  <a:pt x="4915052" y="1831154"/>
                </a:lnTo>
                <a:lnTo>
                  <a:pt x="4905449" y="1811854"/>
                </a:lnTo>
                <a:lnTo>
                  <a:pt x="4904304" y="1797257"/>
                </a:lnTo>
                <a:close/>
                <a:moveTo>
                  <a:pt x="5988208" y="1771493"/>
                </a:moveTo>
                <a:lnTo>
                  <a:pt x="5997406" y="1782208"/>
                </a:lnTo>
                <a:lnTo>
                  <a:pt x="5999731" y="1801959"/>
                </a:lnTo>
                <a:lnTo>
                  <a:pt x="5995890" y="1822576"/>
                </a:lnTo>
                <a:lnTo>
                  <a:pt x="5988579" y="1824720"/>
                </a:lnTo>
                <a:lnTo>
                  <a:pt x="5980123" y="1818287"/>
                </a:lnTo>
                <a:lnTo>
                  <a:pt x="5976282" y="1792930"/>
                </a:lnTo>
                <a:lnTo>
                  <a:pt x="5981268" y="1775330"/>
                </a:lnTo>
                <a:close/>
                <a:moveTo>
                  <a:pt x="6120449" y="1762051"/>
                </a:moveTo>
                <a:lnTo>
                  <a:pt x="6123919" y="1765061"/>
                </a:lnTo>
                <a:lnTo>
                  <a:pt x="6122774" y="1779198"/>
                </a:lnTo>
                <a:lnTo>
                  <a:pt x="6120449" y="1785632"/>
                </a:lnTo>
                <a:lnTo>
                  <a:pt x="6114317" y="1773639"/>
                </a:lnTo>
                <a:close/>
                <a:moveTo>
                  <a:pt x="6963659" y="1760325"/>
                </a:moveTo>
                <a:lnTo>
                  <a:pt x="6963658" y="1760328"/>
                </a:lnTo>
                <a:lnTo>
                  <a:pt x="6986737" y="1774925"/>
                </a:lnTo>
                <a:lnTo>
                  <a:pt x="6999810" y="1777054"/>
                </a:lnTo>
                <a:lnTo>
                  <a:pt x="7005571" y="1800680"/>
                </a:lnTo>
                <a:lnTo>
                  <a:pt x="7005572" y="1800680"/>
                </a:lnTo>
                <a:lnTo>
                  <a:pt x="6999810" y="1777054"/>
                </a:lnTo>
                <a:lnTo>
                  <a:pt x="6986738" y="1774922"/>
                </a:lnTo>
                <a:close/>
                <a:moveTo>
                  <a:pt x="2586903" y="1748314"/>
                </a:moveTo>
                <a:lnTo>
                  <a:pt x="2589228" y="1750459"/>
                </a:lnTo>
                <a:lnTo>
                  <a:pt x="2591923" y="1751738"/>
                </a:lnTo>
                <a:lnTo>
                  <a:pt x="2593844" y="1751738"/>
                </a:lnTo>
                <a:lnTo>
                  <a:pt x="2594989" y="1750459"/>
                </a:lnTo>
                <a:lnTo>
                  <a:pt x="2599605" y="1751286"/>
                </a:lnTo>
                <a:lnTo>
                  <a:pt x="2603446" y="1750007"/>
                </a:lnTo>
                <a:lnTo>
                  <a:pt x="2604221" y="1751738"/>
                </a:lnTo>
                <a:lnTo>
                  <a:pt x="2603446" y="1752603"/>
                </a:lnTo>
                <a:lnTo>
                  <a:pt x="2595360" y="1753882"/>
                </a:lnTo>
                <a:lnTo>
                  <a:pt x="2587678" y="1756441"/>
                </a:lnTo>
                <a:lnTo>
                  <a:pt x="2583467" y="1758171"/>
                </a:lnTo>
                <a:lnTo>
                  <a:pt x="2581512" y="1758171"/>
                </a:lnTo>
                <a:lnTo>
                  <a:pt x="2579996" y="1757757"/>
                </a:lnTo>
                <a:lnTo>
                  <a:pt x="2576155" y="1751738"/>
                </a:lnTo>
                <a:lnTo>
                  <a:pt x="2577301" y="1752152"/>
                </a:lnTo>
                <a:lnTo>
                  <a:pt x="2580367" y="1755613"/>
                </a:lnTo>
                <a:lnTo>
                  <a:pt x="2583062" y="1754748"/>
                </a:lnTo>
                <a:lnTo>
                  <a:pt x="2585387" y="1752603"/>
                </a:lnTo>
                <a:lnTo>
                  <a:pt x="2585758" y="1751286"/>
                </a:lnTo>
                <a:lnTo>
                  <a:pt x="2585758" y="1750459"/>
                </a:lnTo>
                <a:close/>
                <a:moveTo>
                  <a:pt x="7010689" y="1745922"/>
                </a:moveTo>
                <a:lnTo>
                  <a:pt x="7030942" y="1747872"/>
                </a:lnTo>
                <a:lnTo>
                  <a:pt x="7031196" y="1747861"/>
                </a:lnTo>
                <a:close/>
                <a:moveTo>
                  <a:pt x="2606916" y="1743160"/>
                </a:moveTo>
                <a:lnTo>
                  <a:pt x="2608837" y="1743574"/>
                </a:lnTo>
                <a:lnTo>
                  <a:pt x="2611903" y="1743988"/>
                </a:lnTo>
                <a:lnTo>
                  <a:pt x="2615373" y="1744853"/>
                </a:lnTo>
                <a:lnTo>
                  <a:pt x="2617293" y="1746998"/>
                </a:lnTo>
                <a:lnTo>
                  <a:pt x="2619214" y="1750007"/>
                </a:lnTo>
                <a:lnTo>
                  <a:pt x="2620359" y="1751286"/>
                </a:lnTo>
                <a:lnTo>
                  <a:pt x="2621505" y="1751738"/>
                </a:lnTo>
                <a:lnTo>
                  <a:pt x="2620763" y="1752603"/>
                </a:lnTo>
                <a:lnTo>
                  <a:pt x="2621505" y="1753882"/>
                </a:lnTo>
                <a:lnTo>
                  <a:pt x="2623425" y="1754748"/>
                </a:lnTo>
                <a:lnTo>
                  <a:pt x="2625750" y="1757757"/>
                </a:lnTo>
                <a:lnTo>
                  <a:pt x="2625346" y="1764191"/>
                </a:lnTo>
                <a:lnTo>
                  <a:pt x="2621505" y="1767200"/>
                </a:lnTo>
                <a:lnTo>
                  <a:pt x="2619584" y="1777054"/>
                </a:lnTo>
                <a:lnTo>
                  <a:pt x="2618439" y="1778333"/>
                </a:lnTo>
                <a:lnTo>
                  <a:pt x="2617664" y="1778785"/>
                </a:lnTo>
                <a:lnTo>
                  <a:pt x="2616148" y="1775778"/>
                </a:lnTo>
                <a:lnTo>
                  <a:pt x="2614227" y="1774499"/>
                </a:lnTo>
                <a:lnTo>
                  <a:pt x="2617664" y="1771903"/>
                </a:lnTo>
                <a:lnTo>
                  <a:pt x="2619214" y="1769759"/>
                </a:lnTo>
                <a:lnTo>
                  <a:pt x="2619584" y="1765470"/>
                </a:lnTo>
                <a:lnTo>
                  <a:pt x="2620763" y="1762912"/>
                </a:lnTo>
                <a:lnTo>
                  <a:pt x="2620763" y="1760729"/>
                </a:lnTo>
                <a:lnTo>
                  <a:pt x="2621909" y="1758585"/>
                </a:lnTo>
                <a:lnTo>
                  <a:pt x="2621505" y="1756441"/>
                </a:lnTo>
                <a:lnTo>
                  <a:pt x="2619214" y="1754296"/>
                </a:lnTo>
                <a:lnTo>
                  <a:pt x="2615743" y="1746132"/>
                </a:lnTo>
                <a:lnTo>
                  <a:pt x="2608432" y="1744439"/>
                </a:lnTo>
                <a:lnTo>
                  <a:pt x="2604591" y="1744439"/>
                </a:lnTo>
                <a:close/>
                <a:moveTo>
                  <a:pt x="4895847" y="1736696"/>
                </a:moveTo>
                <a:lnTo>
                  <a:pt x="4895847" y="1736700"/>
                </a:lnTo>
                <a:lnTo>
                  <a:pt x="4898138" y="1758180"/>
                </a:lnTo>
                <a:lnTo>
                  <a:pt x="4898138" y="1758179"/>
                </a:lnTo>
                <a:close/>
                <a:moveTo>
                  <a:pt x="4414027" y="1735929"/>
                </a:moveTo>
                <a:lnTo>
                  <a:pt x="4414052" y="1737145"/>
                </a:lnTo>
                <a:lnTo>
                  <a:pt x="4414052" y="1737145"/>
                </a:lnTo>
                <a:close/>
                <a:moveTo>
                  <a:pt x="7164067" y="1732645"/>
                </a:moveTo>
                <a:lnTo>
                  <a:pt x="7134780" y="1756036"/>
                </a:lnTo>
                <a:lnTo>
                  <a:pt x="7139396" y="1775334"/>
                </a:lnTo>
                <a:lnTo>
                  <a:pt x="7139396" y="1775334"/>
                </a:lnTo>
                <a:lnTo>
                  <a:pt x="7135150" y="1756033"/>
                </a:lnTo>
                <a:close/>
                <a:moveTo>
                  <a:pt x="4417145" y="1727281"/>
                </a:moveTo>
                <a:lnTo>
                  <a:pt x="4417118" y="1727702"/>
                </a:lnTo>
                <a:lnTo>
                  <a:pt x="4415973" y="1779650"/>
                </a:lnTo>
                <a:lnTo>
                  <a:pt x="4330227" y="1777920"/>
                </a:lnTo>
                <a:lnTo>
                  <a:pt x="4329081" y="1865503"/>
                </a:lnTo>
                <a:lnTo>
                  <a:pt x="4304082" y="1868099"/>
                </a:lnTo>
                <a:lnTo>
                  <a:pt x="4304080" y="1868104"/>
                </a:lnTo>
                <a:lnTo>
                  <a:pt x="4304082" y="1868099"/>
                </a:lnTo>
                <a:lnTo>
                  <a:pt x="4329081" y="1865503"/>
                </a:lnTo>
                <a:lnTo>
                  <a:pt x="4330227" y="1777920"/>
                </a:lnTo>
                <a:lnTo>
                  <a:pt x="4415973" y="1779650"/>
                </a:lnTo>
                <a:lnTo>
                  <a:pt x="4417118" y="1727704"/>
                </a:lnTo>
                <a:lnTo>
                  <a:pt x="4474214" y="1776130"/>
                </a:lnTo>
                <a:close/>
                <a:moveTo>
                  <a:pt x="7177850" y="1717437"/>
                </a:moveTo>
                <a:lnTo>
                  <a:pt x="7183838" y="1737975"/>
                </a:lnTo>
                <a:lnTo>
                  <a:pt x="7183970" y="1738013"/>
                </a:lnTo>
                <a:close/>
                <a:moveTo>
                  <a:pt x="4176423" y="1712645"/>
                </a:moveTo>
                <a:lnTo>
                  <a:pt x="4177198" y="1713511"/>
                </a:lnTo>
                <a:lnTo>
                  <a:pt x="4174503" y="1719530"/>
                </a:lnTo>
                <a:lnTo>
                  <a:pt x="4171066" y="1717386"/>
                </a:lnTo>
                <a:lnTo>
                  <a:pt x="4170662" y="1716107"/>
                </a:lnTo>
                <a:lnTo>
                  <a:pt x="4169887" y="1715241"/>
                </a:lnTo>
                <a:lnTo>
                  <a:pt x="4172986" y="1715241"/>
                </a:lnTo>
                <a:close/>
                <a:moveTo>
                  <a:pt x="7027325" y="1707571"/>
                </a:moveTo>
                <a:lnTo>
                  <a:pt x="7037478" y="1715257"/>
                </a:lnTo>
                <a:lnTo>
                  <a:pt x="7037631" y="1715382"/>
                </a:lnTo>
                <a:lnTo>
                  <a:pt x="7037481" y="1715256"/>
                </a:lnTo>
                <a:lnTo>
                  <a:pt x="7037478" y="1715257"/>
                </a:lnTo>
                <a:close/>
                <a:moveTo>
                  <a:pt x="7010591" y="1704948"/>
                </a:moveTo>
                <a:lnTo>
                  <a:pt x="7024049" y="1705350"/>
                </a:lnTo>
                <a:lnTo>
                  <a:pt x="7024405" y="1705361"/>
                </a:lnTo>
                <a:lnTo>
                  <a:pt x="7024406" y="1705361"/>
                </a:lnTo>
                <a:lnTo>
                  <a:pt x="7024049" y="1705350"/>
                </a:lnTo>
                <a:lnTo>
                  <a:pt x="7010592" y="1704948"/>
                </a:lnTo>
                <a:close/>
                <a:moveTo>
                  <a:pt x="4896218" y="1702347"/>
                </a:moveTo>
                <a:lnTo>
                  <a:pt x="4896217" y="1702351"/>
                </a:lnTo>
                <a:lnTo>
                  <a:pt x="4898509" y="1717812"/>
                </a:lnTo>
                <a:lnTo>
                  <a:pt x="4898509" y="1717810"/>
                </a:lnTo>
                <a:close/>
                <a:moveTo>
                  <a:pt x="4234878" y="1701509"/>
                </a:moveTo>
                <a:lnTo>
                  <a:pt x="4241044" y="1702337"/>
                </a:lnTo>
                <a:lnTo>
                  <a:pt x="4241785" y="1701509"/>
                </a:lnTo>
                <a:lnTo>
                  <a:pt x="4242190" y="1701509"/>
                </a:lnTo>
                <a:lnTo>
                  <a:pt x="4242190" y="1702337"/>
                </a:lnTo>
                <a:lnTo>
                  <a:pt x="4242190" y="1704933"/>
                </a:lnTo>
                <a:lnTo>
                  <a:pt x="4242560" y="1707077"/>
                </a:lnTo>
                <a:lnTo>
                  <a:pt x="4242190" y="1711366"/>
                </a:lnTo>
                <a:lnTo>
                  <a:pt x="4241044" y="1713511"/>
                </a:lnTo>
                <a:lnTo>
                  <a:pt x="4237944" y="1715655"/>
                </a:lnTo>
                <a:lnTo>
                  <a:pt x="4235249" y="1715241"/>
                </a:lnTo>
                <a:lnTo>
                  <a:pt x="4234104" y="1714376"/>
                </a:lnTo>
                <a:lnTo>
                  <a:pt x="4231408" y="1710952"/>
                </a:lnTo>
                <a:lnTo>
                  <a:pt x="4231408" y="1707077"/>
                </a:lnTo>
                <a:lnTo>
                  <a:pt x="4234104" y="1704933"/>
                </a:lnTo>
                <a:close/>
                <a:moveTo>
                  <a:pt x="4194111" y="1700193"/>
                </a:moveTo>
                <a:lnTo>
                  <a:pt x="4194886" y="1700193"/>
                </a:lnTo>
                <a:lnTo>
                  <a:pt x="4197582" y="1701923"/>
                </a:lnTo>
                <a:lnTo>
                  <a:pt x="4197952" y="1703202"/>
                </a:lnTo>
                <a:lnTo>
                  <a:pt x="4197952" y="1704481"/>
                </a:lnTo>
                <a:lnTo>
                  <a:pt x="4195661" y="1706664"/>
                </a:lnTo>
                <a:lnTo>
                  <a:pt x="4194516" y="1706664"/>
                </a:lnTo>
                <a:lnTo>
                  <a:pt x="4193336" y="1705798"/>
                </a:lnTo>
                <a:lnTo>
                  <a:pt x="4192191" y="1703202"/>
                </a:lnTo>
                <a:lnTo>
                  <a:pt x="4192966" y="1701058"/>
                </a:lnTo>
                <a:close/>
                <a:moveTo>
                  <a:pt x="6990208" y="1696784"/>
                </a:moveTo>
                <a:lnTo>
                  <a:pt x="6977910" y="1705361"/>
                </a:lnTo>
                <a:lnTo>
                  <a:pt x="6965208" y="1731132"/>
                </a:lnTo>
                <a:lnTo>
                  <a:pt x="6966677" y="1737229"/>
                </a:lnTo>
                <a:lnTo>
                  <a:pt x="6966758" y="1737564"/>
                </a:lnTo>
                <a:lnTo>
                  <a:pt x="6966758" y="1737563"/>
                </a:lnTo>
                <a:lnTo>
                  <a:pt x="6966677" y="1737229"/>
                </a:lnTo>
                <a:lnTo>
                  <a:pt x="6965209" y="1731134"/>
                </a:lnTo>
                <a:lnTo>
                  <a:pt x="6977911" y="1705361"/>
                </a:lnTo>
                <a:lnTo>
                  <a:pt x="6990208" y="1696784"/>
                </a:lnTo>
                <a:lnTo>
                  <a:pt x="7008826" y="1704242"/>
                </a:lnTo>
                <a:close/>
                <a:moveTo>
                  <a:pt x="7194156" y="1696120"/>
                </a:moveTo>
                <a:lnTo>
                  <a:pt x="7180905" y="1698063"/>
                </a:lnTo>
                <a:lnTo>
                  <a:pt x="7185519" y="1710963"/>
                </a:lnTo>
                <a:lnTo>
                  <a:pt x="7185520" y="1710963"/>
                </a:lnTo>
                <a:lnTo>
                  <a:pt x="7181308" y="1698058"/>
                </a:lnTo>
                <a:close/>
                <a:moveTo>
                  <a:pt x="4223726" y="1687326"/>
                </a:moveTo>
                <a:lnTo>
                  <a:pt x="4223726" y="1689057"/>
                </a:lnTo>
                <a:lnTo>
                  <a:pt x="4217965" y="1694211"/>
                </a:lnTo>
                <a:lnTo>
                  <a:pt x="4215640" y="1701923"/>
                </a:lnTo>
                <a:lnTo>
                  <a:pt x="4213720" y="1704933"/>
                </a:lnTo>
                <a:lnTo>
                  <a:pt x="4212204" y="1706212"/>
                </a:lnTo>
                <a:lnTo>
                  <a:pt x="4209508" y="1707077"/>
                </a:lnTo>
                <a:lnTo>
                  <a:pt x="4206038" y="1702337"/>
                </a:lnTo>
                <a:lnTo>
                  <a:pt x="4204118" y="1696769"/>
                </a:lnTo>
                <a:lnTo>
                  <a:pt x="4203343" y="1695490"/>
                </a:lnTo>
                <a:lnTo>
                  <a:pt x="4205263" y="1694211"/>
                </a:lnTo>
                <a:lnTo>
                  <a:pt x="4207588" y="1694211"/>
                </a:lnTo>
                <a:lnTo>
                  <a:pt x="4212204" y="1693759"/>
                </a:lnTo>
                <a:lnTo>
                  <a:pt x="4213720" y="1693346"/>
                </a:lnTo>
                <a:lnTo>
                  <a:pt x="4219111" y="1687740"/>
                </a:lnTo>
                <a:close/>
                <a:moveTo>
                  <a:pt x="4280632" y="1681758"/>
                </a:moveTo>
                <a:lnTo>
                  <a:pt x="4282553" y="1681758"/>
                </a:lnTo>
                <a:lnTo>
                  <a:pt x="4282923" y="1681758"/>
                </a:lnTo>
                <a:lnTo>
                  <a:pt x="4284102" y="1683451"/>
                </a:lnTo>
                <a:lnTo>
                  <a:pt x="4284102" y="1687326"/>
                </a:lnTo>
                <a:lnTo>
                  <a:pt x="4282553" y="1693346"/>
                </a:lnTo>
                <a:lnTo>
                  <a:pt x="4281003" y="1698500"/>
                </a:lnTo>
                <a:lnTo>
                  <a:pt x="4273725" y="1701058"/>
                </a:lnTo>
                <a:lnTo>
                  <a:pt x="4269851" y="1704933"/>
                </a:lnTo>
                <a:lnTo>
                  <a:pt x="4266414" y="1704481"/>
                </a:lnTo>
                <a:lnTo>
                  <a:pt x="4266010" y="1704068"/>
                </a:lnTo>
                <a:lnTo>
                  <a:pt x="4269480" y="1702789"/>
                </a:lnTo>
                <a:lnTo>
                  <a:pt x="4272950" y="1699779"/>
                </a:lnTo>
                <a:lnTo>
                  <a:pt x="4275241" y="1693346"/>
                </a:lnTo>
                <a:lnTo>
                  <a:pt x="4278712" y="1686047"/>
                </a:lnTo>
                <a:lnTo>
                  <a:pt x="4279082" y="1683037"/>
                </a:lnTo>
                <a:close/>
                <a:moveTo>
                  <a:pt x="6728354" y="1679623"/>
                </a:moveTo>
                <a:lnTo>
                  <a:pt x="6728354" y="1679626"/>
                </a:lnTo>
                <a:lnTo>
                  <a:pt x="6755644" y="1693358"/>
                </a:lnTo>
                <a:lnTo>
                  <a:pt x="6783710" y="1709648"/>
                </a:lnTo>
                <a:lnTo>
                  <a:pt x="6820636" y="1728571"/>
                </a:lnTo>
                <a:lnTo>
                  <a:pt x="6857158" y="1733275"/>
                </a:lnTo>
                <a:lnTo>
                  <a:pt x="6875217" y="1750468"/>
                </a:lnTo>
                <a:lnTo>
                  <a:pt x="6896005" y="1753891"/>
                </a:lnTo>
                <a:lnTo>
                  <a:pt x="6928686" y="1762055"/>
                </a:lnTo>
                <a:lnTo>
                  <a:pt x="6950990" y="1761190"/>
                </a:lnTo>
                <a:lnTo>
                  <a:pt x="6950990" y="1761186"/>
                </a:lnTo>
                <a:lnTo>
                  <a:pt x="6928687" y="1761600"/>
                </a:lnTo>
                <a:lnTo>
                  <a:pt x="6896005" y="1753888"/>
                </a:lnTo>
                <a:lnTo>
                  <a:pt x="6875217" y="1750464"/>
                </a:lnTo>
                <a:lnTo>
                  <a:pt x="6857158" y="1733271"/>
                </a:lnTo>
                <a:lnTo>
                  <a:pt x="6820636" y="1728568"/>
                </a:lnTo>
                <a:lnTo>
                  <a:pt x="6783710" y="1709644"/>
                </a:lnTo>
                <a:lnTo>
                  <a:pt x="6755645" y="1692903"/>
                </a:lnTo>
                <a:close/>
                <a:moveTo>
                  <a:pt x="7157454" y="1678763"/>
                </a:moveTo>
                <a:lnTo>
                  <a:pt x="7151694" y="1693358"/>
                </a:lnTo>
                <a:lnTo>
                  <a:pt x="7157455" y="1678764"/>
                </a:lnTo>
                <a:close/>
                <a:moveTo>
                  <a:pt x="4177198" y="1678297"/>
                </a:moveTo>
                <a:lnTo>
                  <a:pt x="4180668" y="1678297"/>
                </a:lnTo>
                <a:lnTo>
                  <a:pt x="4182184" y="1680441"/>
                </a:lnTo>
                <a:lnTo>
                  <a:pt x="4182589" y="1682586"/>
                </a:lnTo>
                <a:lnTo>
                  <a:pt x="4181443" y="1683451"/>
                </a:lnTo>
                <a:lnTo>
                  <a:pt x="4182184" y="1686047"/>
                </a:lnTo>
                <a:lnTo>
                  <a:pt x="4181443" y="1687740"/>
                </a:lnTo>
                <a:lnTo>
                  <a:pt x="4179118" y="1690336"/>
                </a:lnTo>
                <a:lnTo>
                  <a:pt x="4178748" y="1690336"/>
                </a:lnTo>
                <a:lnTo>
                  <a:pt x="4178343" y="1687740"/>
                </a:lnTo>
                <a:lnTo>
                  <a:pt x="4175277" y="1681307"/>
                </a:lnTo>
                <a:close/>
                <a:moveTo>
                  <a:pt x="6538431" y="1674360"/>
                </a:moveTo>
                <a:lnTo>
                  <a:pt x="6538399" y="1674467"/>
                </a:lnTo>
                <a:lnTo>
                  <a:pt x="6516869" y="1710509"/>
                </a:lnTo>
                <a:lnTo>
                  <a:pt x="6486109" y="1707499"/>
                </a:lnTo>
                <a:lnTo>
                  <a:pt x="6462659" y="1743165"/>
                </a:lnTo>
                <a:lnTo>
                  <a:pt x="6462661" y="1743166"/>
                </a:lnTo>
                <a:lnTo>
                  <a:pt x="6486109" y="1707503"/>
                </a:lnTo>
                <a:lnTo>
                  <a:pt x="6516869" y="1710513"/>
                </a:lnTo>
                <a:lnTo>
                  <a:pt x="6538399" y="1674472"/>
                </a:lnTo>
                <a:close/>
                <a:moveTo>
                  <a:pt x="4294075" y="1664565"/>
                </a:moveTo>
                <a:lnTo>
                  <a:pt x="4294850" y="1666296"/>
                </a:lnTo>
                <a:lnTo>
                  <a:pt x="4294075" y="1667989"/>
                </a:lnTo>
                <a:lnTo>
                  <a:pt x="4293705" y="1672729"/>
                </a:lnTo>
                <a:lnTo>
                  <a:pt x="4291009" y="1674460"/>
                </a:lnTo>
                <a:lnTo>
                  <a:pt x="4286798" y="1676152"/>
                </a:lnTo>
                <a:lnTo>
                  <a:pt x="4285248" y="1677883"/>
                </a:lnTo>
                <a:lnTo>
                  <a:pt x="4283327" y="1677469"/>
                </a:lnTo>
                <a:lnTo>
                  <a:pt x="4284473" y="1672729"/>
                </a:lnTo>
                <a:lnTo>
                  <a:pt x="4285248" y="1670998"/>
                </a:lnTo>
                <a:lnTo>
                  <a:pt x="4289089" y="1668854"/>
                </a:lnTo>
                <a:lnTo>
                  <a:pt x="4292155" y="1667989"/>
                </a:lnTo>
                <a:lnTo>
                  <a:pt x="4292930" y="1665844"/>
                </a:lnTo>
                <a:close/>
                <a:moveTo>
                  <a:pt x="6223114" y="1644831"/>
                </a:moveTo>
                <a:lnTo>
                  <a:pt x="6238506" y="1662433"/>
                </a:lnTo>
                <a:lnTo>
                  <a:pt x="6251949" y="1683464"/>
                </a:lnTo>
                <a:lnTo>
                  <a:pt x="6278869" y="1698061"/>
                </a:lnTo>
                <a:lnTo>
                  <a:pt x="6283889" y="1728571"/>
                </a:lnTo>
                <a:lnTo>
                  <a:pt x="6296962" y="1734139"/>
                </a:lnTo>
                <a:lnTo>
                  <a:pt x="6301172" y="1749598"/>
                </a:lnTo>
                <a:lnTo>
                  <a:pt x="6301173" y="1749598"/>
                </a:lnTo>
                <a:lnTo>
                  <a:pt x="6296962" y="1733721"/>
                </a:lnTo>
                <a:lnTo>
                  <a:pt x="6283889" y="1728567"/>
                </a:lnTo>
                <a:lnTo>
                  <a:pt x="6278869" y="1698056"/>
                </a:lnTo>
                <a:lnTo>
                  <a:pt x="6251949" y="1683459"/>
                </a:lnTo>
                <a:lnTo>
                  <a:pt x="6238506" y="1662428"/>
                </a:lnTo>
                <a:lnTo>
                  <a:pt x="6223120" y="1644834"/>
                </a:lnTo>
                <a:close/>
                <a:moveTo>
                  <a:pt x="6223111" y="1644824"/>
                </a:moveTo>
                <a:lnTo>
                  <a:pt x="6223109" y="1644826"/>
                </a:lnTo>
                <a:lnTo>
                  <a:pt x="6223110" y="1644827"/>
                </a:lnTo>
                <a:lnTo>
                  <a:pt x="6223112" y="1644825"/>
                </a:lnTo>
                <a:close/>
                <a:moveTo>
                  <a:pt x="5289942" y="1616497"/>
                </a:moveTo>
                <a:lnTo>
                  <a:pt x="5284181" y="1637526"/>
                </a:lnTo>
                <a:lnTo>
                  <a:pt x="5284181" y="1637527"/>
                </a:lnTo>
                <a:lnTo>
                  <a:pt x="5289942" y="1616498"/>
                </a:lnTo>
                <a:close/>
                <a:moveTo>
                  <a:pt x="6361146" y="1613940"/>
                </a:moveTo>
                <a:lnTo>
                  <a:pt x="6361145" y="1613941"/>
                </a:lnTo>
                <a:lnTo>
                  <a:pt x="6365019" y="1642677"/>
                </a:lnTo>
                <a:lnTo>
                  <a:pt x="6365020" y="1642677"/>
                </a:lnTo>
                <a:close/>
                <a:moveTo>
                  <a:pt x="6241976" y="1613938"/>
                </a:moveTo>
                <a:lnTo>
                  <a:pt x="6223111" y="1644822"/>
                </a:lnTo>
                <a:lnTo>
                  <a:pt x="6223113" y="1644823"/>
                </a:lnTo>
                <a:lnTo>
                  <a:pt x="6241977" y="1613941"/>
                </a:lnTo>
                <a:close/>
                <a:moveTo>
                  <a:pt x="6567238" y="1605771"/>
                </a:moveTo>
                <a:lnTo>
                  <a:pt x="6567126" y="1605978"/>
                </a:lnTo>
                <a:lnTo>
                  <a:pt x="6567239" y="1605774"/>
                </a:lnTo>
                <a:close/>
                <a:moveTo>
                  <a:pt x="5598328" y="1587301"/>
                </a:moveTo>
                <a:lnTo>
                  <a:pt x="5598325" y="1587301"/>
                </a:lnTo>
                <a:lnTo>
                  <a:pt x="5598623" y="1587647"/>
                </a:lnTo>
                <a:close/>
                <a:moveTo>
                  <a:pt x="5545260" y="1575711"/>
                </a:moveTo>
                <a:lnTo>
                  <a:pt x="5545260" y="1575712"/>
                </a:lnTo>
                <a:lnTo>
                  <a:pt x="5551794" y="1579586"/>
                </a:lnTo>
                <a:lnTo>
                  <a:pt x="5551796" y="1579584"/>
                </a:lnTo>
                <a:close/>
                <a:moveTo>
                  <a:pt x="4876722" y="1567329"/>
                </a:moveTo>
                <a:lnTo>
                  <a:pt x="4876979" y="1567550"/>
                </a:lnTo>
                <a:lnTo>
                  <a:pt x="4889311" y="1628086"/>
                </a:lnTo>
                <a:lnTo>
                  <a:pt x="4898509" y="1658146"/>
                </a:lnTo>
                <a:lnTo>
                  <a:pt x="4900429" y="1674474"/>
                </a:lnTo>
                <a:lnTo>
                  <a:pt x="4900429" y="1674470"/>
                </a:lnTo>
                <a:lnTo>
                  <a:pt x="4898509" y="1658142"/>
                </a:lnTo>
                <a:lnTo>
                  <a:pt x="4889311" y="1628082"/>
                </a:lnTo>
                <a:lnTo>
                  <a:pt x="4901979" y="1620783"/>
                </a:lnTo>
                <a:lnTo>
                  <a:pt x="4903270" y="1610976"/>
                </a:lnTo>
                <a:lnTo>
                  <a:pt x="4901980" y="1620779"/>
                </a:lnTo>
                <a:lnTo>
                  <a:pt x="4889312" y="1628078"/>
                </a:lnTo>
                <a:lnTo>
                  <a:pt x="4876980" y="1567543"/>
                </a:lnTo>
                <a:close/>
                <a:moveTo>
                  <a:pt x="5652475" y="1565479"/>
                </a:moveTo>
                <a:lnTo>
                  <a:pt x="5648291" y="1570558"/>
                </a:lnTo>
                <a:lnTo>
                  <a:pt x="5599043" y="1587061"/>
                </a:lnTo>
                <a:lnTo>
                  <a:pt x="5648290" y="1570967"/>
                </a:lnTo>
                <a:close/>
                <a:moveTo>
                  <a:pt x="6210812" y="1564993"/>
                </a:moveTo>
                <a:lnTo>
                  <a:pt x="6210812" y="1564994"/>
                </a:lnTo>
                <a:lnTo>
                  <a:pt x="6211445" y="1567512"/>
                </a:lnTo>
                <a:close/>
                <a:moveTo>
                  <a:pt x="6580309" y="1561528"/>
                </a:moveTo>
                <a:lnTo>
                  <a:pt x="6562623" y="1581729"/>
                </a:lnTo>
                <a:lnTo>
                  <a:pt x="6562624" y="1581731"/>
                </a:lnTo>
                <a:lnTo>
                  <a:pt x="6580311" y="1561530"/>
                </a:lnTo>
                <a:close/>
                <a:moveTo>
                  <a:pt x="4938131" y="1558515"/>
                </a:moveTo>
                <a:lnTo>
                  <a:pt x="4925430" y="1567957"/>
                </a:lnTo>
                <a:lnTo>
                  <a:pt x="4918118" y="1578717"/>
                </a:lnTo>
                <a:lnTo>
                  <a:pt x="4900430" y="1592450"/>
                </a:lnTo>
                <a:lnTo>
                  <a:pt x="4900431" y="1592452"/>
                </a:lnTo>
                <a:lnTo>
                  <a:pt x="4918118" y="1578720"/>
                </a:lnTo>
                <a:lnTo>
                  <a:pt x="4925429" y="1567961"/>
                </a:lnTo>
                <a:lnTo>
                  <a:pt x="4938131" y="1558519"/>
                </a:lnTo>
                <a:close/>
                <a:moveTo>
                  <a:pt x="2979886" y="1558099"/>
                </a:moveTo>
                <a:lnTo>
                  <a:pt x="2980627" y="1558099"/>
                </a:lnTo>
                <a:lnTo>
                  <a:pt x="2978707" y="1561109"/>
                </a:lnTo>
                <a:lnTo>
                  <a:pt x="2975641" y="1562388"/>
                </a:lnTo>
                <a:lnTo>
                  <a:pt x="2975270" y="1562388"/>
                </a:lnTo>
                <a:lnTo>
                  <a:pt x="2974866" y="1561522"/>
                </a:lnTo>
                <a:lnTo>
                  <a:pt x="2977561" y="1560657"/>
                </a:lnTo>
                <a:close/>
                <a:moveTo>
                  <a:pt x="5557928" y="1557240"/>
                </a:moveTo>
                <a:lnTo>
                  <a:pt x="5559848" y="1578267"/>
                </a:lnTo>
                <a:lnTo>
                  <a:pt x="5557153" y="1588576"/>
                </a:lnTo>
                <a:lnTo>
                  <a:pt x="5545631" y="1592865"/>
                </a:lnTo>
                <a:lnTo>
                  <a:pt x="5545631" y="1592869"/>
                </a:lnTo>
                <a:lnTo>
                  <a:pt x="5557153" y="1588581"/>
                </a:lnTo>
                <a:lnTo>
                  <a:pt x="5559849" y="1578272"/>
                </a:lnTo>
                <a:lnTo>
                  <a:pt x="5557928" y="1557241"/>
                </a:lnTo>
                <a:lnTo>
                  <a:pt x="5557929" y="1557241"/>
                </a:lnTo>
                <a:close/>
                <a:moveTo>
                  <a:pt x="6424588" y="1553818"/>
                </a:moveTo>
                <a:lnTo>
                  <a:pt x="6424587" y="1553823"/>
                </a:lnTo>
                <a:lnTo>
                  <a:pt x="6429977" y="1573981"/>
                </a:lnTo>
                <a:lnTo>
                  <a:pt x="6429978" y="1573979"/>
                </a:lnTo>
                <a:close/>
                <a:moveTo>
                  <a:pt x="1691811" y="1552946"/>
                </a:moveTo>
                <a:lnTo>
                  <a:pt x="1691808" y="1552950"/>
                </a:lnTo>
                <a:lnTo>
                  <a:pt x="1726006" y="1569691"/>
                </a:lnTo>
                <a:lnTo>
                  <a:pt x="1777554" y="1593318"/>
                </a:lnTo>
                <a:lnTo>
                  <a:pt x="1828665" y="1593318"/>
                </a:lnTo>
                <a:lnTo>
                  <a:pt x="1849453" y="1593318"/>
                </a:lnTo>
                <a:lnTo>
                  <a:pt x="1853294" y="1579586"/>
                </a:lnTo>
                <a:lnTo>
                  <a:pt x="1898273" y="1579586"/>
                </a:lnTo>
                <a:lnTo>
                  <a:pt x="1904438" y="1591174"/>
                </a:lnTo>
                <a:lnTo>
                  <a:pt x="1914411" y="1601897"/>
                </a:lnTo>
                <a:lnTo>
                  <a:pt x="1925967" y="1616907"/>
                </a:lnTo>
                <a:lnTo>
                  <a:pt x="1929808" y="1634515"/>
                </a:lnTo>
                <a:lnTo>
                  <a:pt x="1931729" y="1653401"/>
                </a:lnTo>
                <a:lnTo>
                  <a:pt x="1942477" y="1663709"/>
                </a:lnTo>
                <a:lnTo>
                  <a:pt x="1961715" y="1674018"/>
                </a:lnTo>
                <a:lnTo>
                  <a:pt x="1984794" y="1646967"/>
                </a:lnTo>
                <a:lnTo>
                  <a:pt x="1999228" y="1646679"/>
                </a:lnTo>
                <a:lnTo>
                  <a:pt x="1984794" y="1646962"/>
                </a:lnTo>
                <a:lnTo>
                  <a:pt x="1961715" y="1673598"/>
                </a:lnTo>
                <a:lnTo>
                  <a:pt x="1942477" y="1663704"/>
                </a:lnTo>
                <a:lnTo>
                  <a:pt x="1931729" y="1653395"/>
                </a:lnTo>
                <a:lnTo>
                  <a:pt x="1929808" y="1634509"/>
                </a:lnTo>
                <a:lnTo>
                  <a:pt x="1925967" y="1616902"/>
                </a:lnTo>
                <a:lnTo>
                  <a:pt x="1914411" y="1601891"/>
                </a:lnTo>
                <a:lnTo>
                  <a:pt x="1904438" y="1591169"/>
                </a:lnTo>
                <a:lnTo>
                  <a:pt x="1898273" y="1579581"/>
                </a:lnTo>
                <a:lnTo>
                  <a:pt x="1853294" y="1579581"/>
                </a:lnTo>
                <a:lnTo>
                  <a:pt x="1849453" y="1593313"/>
                </a:lnTo>
                <a:lnTo>
                  <a:pt x="1829069" y="1593313"/>
                </a:lnTo>
                <a:lnTo>
                  <a:pt x="1777554" y="1593313"/>
                </a:lnTo>
                <a:lnTo>
                  <a:pt x="1726006" y="1569687"/>
                </a:lnTo>
                <a:close/>
                <a:moveTo>
                  <a:pt x="6659926" y="1549942"/>
                </a:moveTo>
                <a:lnTo>
                  <a:pt x="6659927" y="1549945"/>
                </a:lnTo>
                <a:lnTo>
                  <a:pt x="6679905" y="1554687"/>
                </a:lnTo>
                <a:lnTo>
                  <a:pt x="6679904" y="1554684"/>
                </a:lnTo>
                <a:close/>
                <a:moveTo>
                  <a:pt x="4615158" y="1548664"/>
                </a:moveTo>
                <a:lnTo>
                  <a:pt x="4610139" y="1561980"/>
                </a:lnTo>
                <a:lnTo>
                  <a:pt x="4576683" y="1567547"/>
                </a:lnTo>
                <a:lnTo>
                  <a:pt x="4564385" y="1580414"/>
                </a:lnTo>
                <a:lnTo>
                  <a:pt x="4549796" y="1583010"/>
                </a:lnTo>
                <a:lnTo>
                  <a:pt x="4548247" y="1608329"/>
                </a:lnTo>
                <a:lnTo>
                  <a:pt x="4517856" y="1621649"/>
                </a:lnTo>
                <a:lnTo>
                  <a:pt x="4507884" y="1638805"/>
                </a:lnTo>
                <a:lnTo>
                  <a:pt x="4486725" y="1647833"/>
                </a:lnTo>
                <a:lnTo>
                  <a:pt x="4460580" y="1653402"/>
                </a:lnTo>
                <a:lnTo>
                  <a:pt x="4417892" y="1678759"/>
                </a:lnTo>
                <a:lnTo>
                  <a:pt x="4417522" y="1718676"/>
                </a:lnTo>
                <a:lnTo>
                  <a:pt x="4413681" y="1718676"/>
                </a:lnTo>
                <a:lnTo>
                  <a:pt x="4413689" y="1719086"/>
                </a:lnTo>
                <a:lnTo>
                  <a:pt x="4417522" y="1719086"/>
                </a:lnTo>
                <a:lnTo>
                  <a:pt x="4417522" y="1718679"/>
                </a:lnTo>
                <a:lnTo>
                  <a:pt x="4417893" y="1678763"/>
                </a:lnTo>
                <a:lnTo>
                  <a:pt x="4460580" y="1653406"/>
                </a:lnTo>
                <a:lnTo>
                  <a:pt x="4486725" y="1647837"/>
                </a:lnTo>
                <a:lnTo>
                  <a:pt x="4507884" y="1638809"/>
                </a:lnTo>
                <a:lnTo>
                  <a:pt x="4517857" y="1621653"/>
                </a:lnTo>
                <a:lnTo>
                  <a:pt x="4548247" y="1608334"/>
                </a:lnTo>
                <a:lnTo>
                  <a:pt x="4549797" y="1583011"/>
                </a:lnTo>
                <a:lnTo>
                  <a:pt x="4564385" y="1580417"/>
                </a:lnTo>
                <a:lnTo>
                  <a:pt x="4576683" y="1567550"/>
                </a:lnTo>
                <a:lnTo>
                  <a:pt x="4610139" y="1561984"/>
                </a:lnTo>
                <a:lnTo>
                  <a:pt x="4615159" y="1548665"/>
                </a:lnTo>
                <a:close/>
                <a:moveTo>
                  <a:pt x="1696795" y="1546060"/>
                </a:moveTo>
                <a:lnTo>
                  <a:pt x="1662968" y="1549935"/>
                </a:lnTo>
                <a:lnTo>
                  <a:pt x="1658871" y="1550290"/>
                </a:lnTo>
                <a:lnTo>
                  <a:pt x="1662969" y="1549940"/>
                </a:lnTo>
                <a:lnTo>
                  <a:pt x="1696791" y="1546065"/>
                </a:lnTo>
                <a:close/>
                <a:moveTo>
                  <a:pt x="5562179" y="1527226"/>
                </a:moveTo>
                <a:lnTo>
                  <a:pt x="5555636" y="1528046"/>
                </a:lnTo>
                <a:lnTo>
                  <a:pt x="5553716" y="1533613"/>
                </a:lnTo>
                <a:lnTo>
                  <a:pt x="5553717" y="1533613"/>
                </a:lnTo>
                <a:lnTo>
                  <a:pt x="5555638" y="1528046"/>
                </a:lnTo>
                <a:lnTo>
                  <a:pt x="5562179" y="1527227"/>
                </a:lnTo>
                <a:close/>
                <a:moveTo>
                  <a:pt x="6205420" y="1518607"/>
                </a:moveTo>
                <a:lnTo>
                  <a:pt x="6197739" y="1537488"/>
                </a:lnTo>
                <a:lnTo>
                  <a:pt x="6197740" y="1537490"/>
                </a:lnTo>
                <a:lnTo>
                  <a:pt x="6205421" y="1518607"/>
                </a:lnTo>
                <a:close/>
                <a:moveTo>
                  <a:pt x="6431898" y="1502281"/>
                </a:moveTo>
                <a:lnTo>
                  <a:pt x="6446113" y="1524620"/>
                </a:lnTo>
                <a:lnTo>
                  <a:pt x="6446116" y="1524619"/>
                </a:lnTo>
                <a:lnTo>
                  <a:pt x="6431903" y="1502281"/>
                </a:lnTo>
                <a:close/>
                <a:moveTo>
                  <a:pt x="4836247" y="1499268"/>
                </a:moveTo>
                <a:lnTo>
                  <a:pt x="4836246" y="1499269"/>
                </a:lnTo>
                <a:lnTo>
                  <a:pt x="4838941" y="1525039"/>
                </a:lnTo>
                <a:lnTo>
                  <a:pt x="4860470" y="1545656"/>
                </a:lnTo>
                <a:lnTo>
                  <a:pt x="4860470" y="1553370"/>
                </a:lnTo>
                <a:lnTo>
                  <a:pt x="4860471" y="1553370"/>
                </a:lnTo>
                <a:lnTo>
                  <a:pt x="4860471" y="1545648"/>
                </a:lnTo>
                <a:lnTo>
                  <a:pt x="4838942" y="1525031"/>
                </a:lnTo>
                <a:close/>
                <a:moveTo>
                  <a:pt x="8062556" y="1490276"/>
                </a:moveTo>
                <a:lnTo>
                  <a:pt x="8084085" y="1497122"/>
                </a:lnTo>
                <a:lnTo>
                  <a:pt x="8091800" y="1509161"/>
                </a:lnTo>
                <a:lnTo>
                  <a:pt x="8085635" y="1530189"/>
                </a:lnTo>
                <a:lnTo>
                  <a:pt x="8070642" y="1518603"/>
                </a:lnTo>
                <a:lnTo>
                  <a:pt x="8060635" y="1526766"/>
                </a:lnTo>
                <a:lnTo>
                  <a:pt x="8061040" y="1546518"/>
                </a:lnTo>
                <a:lnTo>
                  <a:pt x="8041027" y="1537074"/>
                </a:lnTo>
                <a:lnTo>
                  <a:pt x="8035265" y="1520747"/>
                </a:lnTo>
                <a:lnTo>
                  <a:pt x="8041431" y="1500584"/>
                </a:lnTo>
                <a:lnTo>
                  <a:pt x="8057199" y="1504872"/>
                </a:lnTo>
                <a:close/>
                <a:moveTo>
                  <a:pt x="4598212" y="1484258"/>
                </a:moveTo>
                <a:lnTo>
                  <a:pt x="4598212" y="1484259"/>
                </a:lnTo>
                <a:lnTo>
                  <a:pt x="4598959" y="1494393"/>
                </a:lnTo>
                <a:close/>
                <a:moveTo>
                  <a:pt x="6456900" y="1477374"/>
                </a:moveTo>
                <a:lnTo>
                  <a:pt x="6456898" y="1477376"/>
                </a:lnTo>
                <a:lnTo>
                  <a:pt x="6460738" y="1490689"/>
                </a:lnTo>
                <a:lnTo>
                  <a:pt x="6460739" y="1490685"/>
                </a:lnTo>
                <a:close/>
                <a:moveTo>
                  <a:pt x="6622220" y="1451189"/>
                </a:moveTo>
                <a:lnTo>
                  <a:pt x="6604536" y="1479964"/>
                </a:lnTo>
                <a:lnTo>
                  <a:pt x="6576875" y="1485532"/>
                </a:lnTo>
                <a:lnTo>
                  <a:pt x="6536108" y="1476954"/>
                </a:lnTo>
                <a:lnTo>
                  <a:pt x="6526876" y="1491965"/>
                </a:lnTo>
                <a:lnTo>
                  <a:pt x="6526877" y="1491967"/>
                </a:lnTo>
                <a:lnTo>
                  <a:pt x="6536108" y="1476958"/>
                </a:lnTo>
                <a:lnTo>
                  <a:pt x="6576875" y="1485536"/>
                </a:lnTo>
                <a:lnTo>
                  <a:pt x="6604536" y="1479968"/>
                </a:lnTo>
                <a:lnTo>
                  <a:pt x="6622222" y="1451189"/>
                </a:lnTo>
                <a:close/>
                <a:moveTo>
                  <a:pt x="5695189" y="1446482"/>
                </a:moveTo>
                <a:lnTo>
                  <a:pt x="5690607" y="1488125"/>
                </a:lnTo>
                <a:lnTo>
                  <a:pt x="5637913" y="1524165"/>
                </a:lnTo>
                <a:lnTo>
                  <a:pt x="5591789" y="1560244"/>
                </a:lnTo>
                <a:lnTo>
                  <a:pt x="5561399" y="1546513"/>
                </a:lnTo>
                <a:lnTo>
                  <a:pt x="5561031" y="1546513"/>
                </a:lnTo>
                <a:lnTo>
                  <a:pt x="5561028" y="1546518"/>
                </a:lnTo>
                <a:lnTo>
                  <a:pt x="5561399" y="1546518"/>
                </a:lnTo>
                <a:lnTo>
                  <a:pt x="5560155" y="1550360"/>
                </a:lnTo>
                <a:lnTo>
                  <a:pt x="5561399" y="1546519"/>
                </a:lnTo>
                <a:lnTo>
                  <a:pt x="5591789" y="1560250"/>
                </a:lnTo>
                <a:lnTo>
                  <a:pt x="5637913" y="1524172"/>
                </a:lnTo>
                <a:lnTo>
                  <a:pt x="5637913" y="1524171"/>
                </a:lnTo>
                <a:lnTo>
                  <a:pt x="5690607" y="1488132"/>
                </a:lnTo>
                <a:lnTo>
                  <a:pt x="5695189" y="1446484"/>
                </a:lnTo>
                <a:close/>
                <a:moveTo>
                  <a:pt x="5521406" y="1445193"/>
                </a:moveTo>
                <a:lnTo>
                  <a:pt x="5519115" y="1447752"/>
                </a:lnTo>
                <a:lnTo>
                  <a:pt x="5507188" y="1458060"/>
                </a:lnTo>
                <a:lnTo>
                  <a:pt x="5506413" y="1461070"/>
                </a:lnTo>
                <a:lnTo>
                  <a:pt x="5507559" y="1463214"/>
                </a:lnTo>
                <a:lnTo>
                  <a:pt x="5509479" y="1466224"/>
                </a:lnTo>
                <a:lnTo>
                  <a:pt x="5509883" y="1466638"/>
                </a:lnTo>
                <a:lnTo>
                  <a:pt x="5511029" y="1468782"/>
                </a:lnTo>
                <a:lnTo>
                  <a:pt x="5507963" y="1469234"/>
                </a:lnTo>
                <a:lnTo>
                  <a:pt x="5505268" y="1469234"/>
                </a:lnTo>
                <a:lnTo>
                  <a:pt x="5503718" y="1469234"/>
                </a:lnTo>
                <a:lnTo>
                  <a:pt x="5502202" y="1469234"/>
                </a:lnTo>
                <a:lnTo>
                  <a:pt x="5497956" y="1474801"/>
                </a:lnTo>
                <a:lnTo>
                  <a:pt x="5495665" y="1476946"/>
                </a:lnTo>
                <a:lnTo>
                  <a:pt x="5492566" y="1477811"/>
                </a:lnTo>
                <a:lnTo>
                  <a:pt x="5489870" y="1478225"/>
                </a:lnTo>
                <a:lnTo>
                  <a:pt x="5488354" y="1478225"/>
                </a:lnTo>
                <a:lnTo>
                  <a:pt x="5486804" y="1479542"/>
                </a:lnTo>
                <a:lnTo>
                  <a:pt x="5486029" y="1480370"/>
                </a:lnTo>
                <a:lnTo>
                  <a:pt x="5486029" y="1482100"/>
                </a:lnTo>
                <a:lnTo>
                  <a:pt x="5486029" y="1482514"/>
                </a:lnTo>
                <a:lnTo>
                  <a:pt x="5484109" y="1482514"/>
                </a:lnTo>
                <a:lnTo>
                  <a:pt x="5482964" y="1480370"/>
                </a:lnTo>
                <a:lnTo>
                  <a:pt x="5482189" y="1479956"/>
                </a:lnTo>
                <a:lnTo>
                  <a:pt x="5479123" y="1479956"/>
                </a:lnTo>
                <a:lnTo>
                  <a:pt x="5477573" y="1479956"/>
                </a:lnTo>
                <a:lnTo>
                  <a:pt x="5472586" y="1478225"/>
                </a:lnTo>
                <a:lnTo>
                  <a:pt x="5471037" y="1477360"/>
                </a:lnTo>
                <a:lnTo>
                  <a:pt x="5469891" y="1475667"/>
                </a:lnTo>
                <a:lnTo>
                  <a:pt x="5467196" y="1469647"/>
                </a:lnTo>
                <a:lnTo>
                  <a:pt x="5466421" y="1464907"/>
                </a:lnTo>
                <a:lnTo>
                  <a:pt x="5468745" y="1466638"/>
                </a:lnTo>
                <a:lnTo>
                  <a:pt x="5470666" y="1464907"/>
                </a:lnTo>
                <a:lnTo>
                  <a:pt x="5472586" y="1462763"/>
                </a:lnTo>
                <a:lnTo>
                  <a:pt x="5474877" y="1461935"/>
                </a:lnTo>
                <a:lnTo>
                  <a:pt x="5476427" y="1462349"/>
                </a:lnTo>
                <a:lnTo>
                  <a:pt x="5477573" y="1462763"/>
                </a:lnTo>
                <a:lnTo>
                  <a:pt x="5480639" y="1461935"/>
                </a:lnTo>
                <a:lnTo>
                  <a:pt x="5481414" y="1458474"/>
                </a:lnTo>
                <a:lnTo>
                  <a:pt x="5481414" y="1454636"/>
                </a:lnTo>
                <a:lnTo>
                  <a:pt x="5486029" y="1455916"/>
                </a:lnTo>
                <a:lnTo>
                  <a:pt x="5490645" y="1456329"/>
                </a:lnTo>
                <a:lnTo>
                  <a:pt x="5494486" y="1456329"/>
                </a:lnTo>
                <a:lnTo>
                  <a:pt x="5498327" y="1455916"/>
                </a:lnTo>
                <a:lnTo>
                  <a:pt x="5509479" y="1451627"/>
                </a:lnTo>
                <a:lnTo>
                  <a:pt x="5512949" y="1449482"/>
                </a:lnTo>
                <a:lnTo>
                  <a:pt x="5514870" y="1448165"/>
                </a:lnTo>
                <a:lnTo>
                  <a:pt x="5517565" y="1446021"/>
                </a:lnTo>
                <a:close/>
                <a:moveTo>
                  <a:pt x="5245739" y="1443475"/>
                </a:moveTo>
                <a:lnTo>
                  <a:pt x="5260731" y="1455476"/>
                </a:lnTo>
                <a:lnTo>
                  <a:pt x="5280340" y="1453332"/>
                </a:lnTo>
                <a:lnTo>
                  <a:pt x="5299174" y="1455928"/>
                </a:lnTo>
                <a:lnTo>
                  <a:pt x="5299174" y="1461947"/>
                </a:lnTo>
                <a:lnTo>
                  <a:pt x="5312617" y="1457621"/>
                </a:lnTo>
                <a:lnTo>
                  <a:pt x="5309922" y="1467930"/>
                </a:lnTo>
                <a:lnTo>
                  <a:pt x="5273400" y="1470939"/>
                </a:lnTo>
                <a:lnTo>
                  <a:pt x="5273400" y="1464920"/>
                </a:lnTo>
                <a:lnTo>
                  <a:pt x="5241864" y="1458486"/>
                </a:lnTo>
                <a:close/>
                <a:moveTo>
                  <a:pt x="5007705" y="1434435"/>
                </a:moveTo>
                <a:lnTo>
                  <a:pt x="5010030" y="1434887"/>
                </a:lnTo>
                <a:lnTo>
                  <a:pt x="5012321" y="1437897"/>
                </a:lnTo>
                <a:lnTo>
                  <a:pt x="5013500" y="1438724"/>
                </a:lnTo>
                <a:lnTo>
                  <a:pt x="5012321" y="1440041"/>
                </a:lnTo>
                <a:lnTo>
                  <a:pt x="5010030" y="1440041"/>
                </a:lnTo>
                <a:lnTo>
                  <a:pt x="5008109" y="1437897"/>
                </a:lnTo>
                <a:close/>
                <a:moveTo>
                  <a:pt x="6450364" y="1430608"/>
                </a:moveTo>
                <a:lnTo>
                  <a:pt x="6450362" y="1430611"/>
                </a:lnTo>
                <a:lnTo>
                  <a:pt x="6459593" y="1445622"/>
                </a:lnTo>
                <a:lnTo>
                  <a:pt x="6466498" y="1462773"/>
                </a:lnTo>
                <a:lnTo>
                  <a:pt x="6466500" y="1462770"/>
                </a:lnTo>
                <a:lnTo>
                  <a:pt x="6459593" y="1445614"/>
                </a:lnTo>
                <a:close/>
                <a:moveTo>
                  <a:pt x="5005414" y="1430598"/>
                </a:moveTo>
                <a:lnTo>
                  <a:pt x="5006559" y="1431425"/>
                </a:lnTo>
                <a:lnTo>
                  <a:pt x="5006559" y="1432291"/>
                </a:lnTo>
                <a:lnTo>
                  <a:pt x="5005414" y="1432742"/>
                </a:lnTo>
                <a:lnTo>
                  <a:pt x="5003864" y="1431877"/>
                </a:lnTo>
                <a:lnTo>
                  <a:pt x="5003493" y="1431425"/>
                </a:lnTo>
                <a:close/>
                <a:moveTo>
                  <a:pt x="4852015" y="1418152"/>
                </a:moveTo>
                <a:lnTo>
                  <a:pt x="4852014" y="1418156"/>
                </a:lnTo>
                <a:lnTo>
                  <a:pt x="4856595" y="1451637"/>
                </a:lnTo>
                <a:lnTo>
                  <a:pt x="4856596" y="1451631"/>
                </a:lnTo>
                <a:close/>
                <a:moveTo>
                  <a:pt x="5773055" y="1392484"/>
                </a:moveTo>
                <a:lnTo>
                  <a:pt x="5762341" y="1398266"/>
                </a:lnTo>
                <a:lnTo>
                  <a:pt x="5762506" y="1398402"/>
                </a:lnTo>
                <a:lnTo>
                  <a:pt x="5773253" y="1392797"/>
                </a:lnTo>
                <a:close/>
                <a:moveTo>
                  <a:pt x="4883517" y="1386771"/>
                </a:moveTo>
                <a:lnTo>
                  <a:pt x="4901609" y="1390233"/>
                </a:lnTo>
                <a:lnTo>
                  <a:pt x="4901205" y="1408253"/>
                </a:lnTo>
                <a:lnTo>
                  <a:pt x="4922364" y="1395387"/>
                </a:lnTo>
                <a:lnTo>
                  <a:pt x="4924284" y="1402234"/>
                </a:lnTo>
                <a:lnTo>
                  <a:pt x="4911986" y="1419427"/>
                </a:lnTo>
                <a:lnTo>
                  <a:pt x="4912761" y="1435304"/>
                </a:lnTo>
                <a:lnTo>
                  <a:pt x="4921589" y="1443882"/>
                </a:lnTo>
                <a:lnTo>
                  <a:pt x="4919298" y="1474393"/>
                </a:lnTo>
                <a:lnTo>
                  <a:pt x="4903125" y="1491135"/>
                </a:lnTo>
                <a:lnTo>
                  <a:pt x="4908145" y="1510020"/>
                </a:lnTo>
                <a:lnTo>
                  <a:pt x="4921589" y="1510886"/>
                </a:lnTo>
                <a:lnTo>
                  <a:pt x="4928900" y="1526762"/>
                </a:lnTo>
                <a:lnTo>
                  <a:pt x="4938502" y="1532329"/>
                </a:lnTo>
                <a:lnTo>
                  <a:pt x="4938502" y="1532333"/>
                </a:lnTo>
                <a:lnTo>
                  <a:pt x="4969262" y="1543920"/>
                </a:lnTo>
                <a:lnTo>
                  <a:pt x="4979639" y="1540496"/>
                </a:lnTo>
                <a:lnTo>
                  <a:pt x="5001573" y="1546517"/>
                </a:lnTo>
                <a:lnTo>
                  <a:pt x="5036174" y="1561527"/>
                </a:lnTo>
                <a:lnTo>
                  <a:pt x="5049617" y="1592453"/>
                </a:lnTo>
                <a:lnTo>
                  <a:pt x="5073101" y="1598474"/>
                </a:lnTo>
                <a:lnTo>
                  <a:pt x="5109993" y="1613070"/>
                </a:lnTo>
                <a:lnTo>
                  <a:pt x="5138463" y="1629813"/>
                </a:lnTo>
                <a:lnTo>
                  <a:pt x="5150356" y="1621234"/>
                </a:lnTo>
                <a:lnTo>
                  <a:pt x="5161913" y="1604906"/>
                </a:lnTo>
                <a:lnTo>
                  <a:pt x="5154972" y="1579135"/>
                </a:lnTo>
                <a:lnTo>
                  <a:pt x="5161913" y="1562807"/>
                </a:lnTo>
                <a:lnTo>
                  <a:pt x="5179972" y="1546517"/>
                </a:lnTo>
                <a:lnTo>
                  <a:pt x="5197289" y="1542227"/>
                </a:lnTo>
                <a:lnTo>
                  <a:pt x="5232261" y="1549077"/>
                </a:lnTo>
                <a:lnTo>
                  <a:pt x="5241864" y="1564122"/>
                </a:lnTo>
                <a:lnTo>
                  <a:pt x="5251500" y="1564122"/>
                </a:lnTo>
                <a:lnTo>
                  <a:pt x="5259956" y="1570106"/>
                </a:lnTo>
                <a:lnTo>
                  <a:pt x="5286101" y="1574432"/>
                </a:lnTo>
                <a:lnTo>
                  <a:pt x="5293412" y="1586020"/>
                </a:lnTo>
                <a:lnTo>
                  <a:pt x="5284551" y="1601897"/>
                </a:lnTo>
                <a:lnTo>
                  <a:pt x="5284552" y="1601899"/>
                </a:lnTo>
                <a:lnTo>
                  <a:pt x="5293412" y="1586024"/>
                </a:lnTo>
                <a:lnTo>
                  <a:pt x="5327239" y="1584708"/>
                </a:lnTo>
                <a:lnTo>
                  <a:pt x="5353013" y="1593736"/>
                </a:lnTo>
                <a:lnTo>
                  <a:pt x="5379158" y="1604046"/>
                </a:lnTo>
                <a:lnTo>
                  <a:pt x="5391826" y="1609613"/>
                </a:lnTo>
                <a:lnTo>
                  <a:pt x="5410289" y="1598891"/>
                </a:lnTo>
                <a:lnTo>
                  <a:pt x="5420667" y="1589033"/>
                </a:lnTo>
                <a:lnTo>
                  <a:pt x="5442971" y="1586024"/>
                </a:lnTo>
                <a:lnTo>
                  <a:pt x="5461804" y="1590313"/>
                </a:lnTo>
                <a:lnTo>
                  <a:pt x="5469890" y="1607467"/>
                </a:lnTo>
                <a:lnTo>
                  <a:pt x="5475281" y="1595881"/>
                </a:lnTo>
                <a:lnTo>
                  <a:pt x="5496406" y="1604046"/>
                </a:lnTo>
                <a:lnTo>
                  <a:pt x="5516790" y="1606190"/>
                </a:lnTo>
                <a:lnTo>
                  <a:pt x="5528717" y="1597612"/>
                </a:lnTo>
                <a:lnTo>
                  <a:pt x="5547550" y="1646972"/>
                </a:lnTo>
                <a:lnTo>
                  <a:pt x="5551021" y="1656001"/>
                </a:lnTo>
                <a:lnTo>
                  <a:pt x="5544484" y="1669319"/>
                </a:lnTo>
                <a:lnTo>
                  <a:pt x="5541418" y="1695053"/>
                </a:lnTo>
                <a:lnTo>
                  <a:pt x="5535623" y="1713111"/>
                </a:lnTo>
                <a:lnTo>
                  <a:pt x="5529862" y="1719093"/>
                </a:lnTo>
                <a:lnTo>
                  <a:pt x="5520260" y="1708371"/>
                </a:lnTo>
                <a:lnTo>
                  <a:pt x="5507187" y="1692495"/>
                </a:lnTo>
                <a:lnTo>
                  <a:pt x="5484883" y="1643962"/>
                </a:lnTo>
                <a:lnTo>
                  <a:pt x="5482592" y="1646972"/>
                </a:lnTo>
                <a:lnTo>
                  <a:pt x="5496035" y="1683051"/>
                </a:lnTo>
                <a:lnTo>
                  <a:pt x="5514869" y="1717400"/>
                </a:lnTo>
                <a:lnTo>
                  <a:pt x="5537948" y="1770221"/>
                </a:lnTo>
                <a:lnTo>
                  <a:pt x="5549100" y="1789093"/>
                </a:lnTo>
                <a:lnTo>
                  <a:pt x="5558702" y="1808393"/>
                </a:lnTo>
                <a:lnTo>
                  <a:pt x="5584072" y="1846203"/>
                </a:lnTo>
                <a:lnTo>
                  <a:pt x="5579086" y="1852185"/>
                </a:lnTo>
                <a:lnTo>
                  <a:pt x="5581006" y="1874532"/>
                </a:lnTo>
                <a:lnTo>
                  <a:pt x="5613688" y="1905006"/>
                </a:lnTo>
                <a:lnTo>
                  <a:pt x="5618674" y="1912304"/>
                </a:lnTo>
                <a:lnTo>
                  <a:pt x="5513724" y="1912304"/>
                </a:lnTo>
                <a:lnTo>
                  <a:pt x="5411064" y="1912304"/>
                </a:lnTo>
                <a:lnTo>
                  <a:pt x="5304935" y="1912304"/>
                </a:lnTo>
                <a:lnTo>
                  <a:pt x="5307135" y="1976504"/>
                </a:lnTo>
                <a:lnTo>
                  <a:pt x="5304935" y="1912305"/>
                </a:lnTo>
                <a:lnTo>
                  <a:pt x="5411065" y="1912305"/>
                </a:lnTo>
                <a:lnTo>
                  <a:pt x="5513724" y="1912305"/>
                </a:lnTo>
                <a:lnTo>
                  <a:pt x="5618675" y="1912305"/>
                </a:lnTo>
                <a:lnTo>
                  <a:pt x="5628681" y="1945374"/>
                </a:lnTo>
                <a:lnTo>
                  <a:pt x="5623290" y="1951808"/>
                </a:lnTo>
                <a:lnTo>
                  <a:pt x="5628681" y="1986570"/>
                </a:lnTo>
                <a:lnTo>
                  <a:pt x="5640608" y="2027352"/>
                </a:lnTo>
                <a:lnTo>
                  <a:pt x="5651356" y="2035968"/>
                </a:lnTo>
                <a:lnTo>
                  <a:pt x="5665978" y="2048834"/>
                </a:lnTo>
                <a:lnTo>
                  <a:pt x="5684071" y="2088337"/>
                </a:lnTo>
                <a:lnTo>
                  <a:pt x="5692527" y="2119676"/>
                </a:lnTo>
                <a:lnTo>
                  <a:pt x="5707891" y="2136418"/>
                </a:lnTo>
                <a:lnTo>
                  <a:pt x="5745963" y="2168622"/>
                </a:lnTo>
                <a:lnTo>
                  <a:pt x="5761326" y="2187960"/>
                </a:lnTo>
                <a:lnTo>
                  <a:pt x="5776723" y="2207711"/>
                </a:lnTo>
                <a:lnTo>
                  <a:pt x="5785955" y="2219713"/>
                </a:lnTo>
                <a:lnTo>
                  <a:pt x="5799398" y="2230021"/>
                </a:lnTo>
                <a:lnTo>
                  <a:pt x="5799399" y="2230020"/>
                </a:lnTo>
                <a:lnTo>
                  <a:pt x="5805935" y="2239877"/>
                </a:lnTo>
                <a:lnTo>
                  <a:pt x="5805564" y="2254474"/>
                </a:lnTo>
                <a:lnTo>
                  <a:pt x="5790572" y="2262638"/>
                </a:lnTo>
                <a:lnTo>
                  <a:pt x="5802869" y="2271667"/>
                </a:lnTo>
                <a:lnTo>
                  <a:pt x="5802869" y="2271668"/>
                </a:lnTo>
                <a:lnTo>
                  <a:pt x="5811326" y="2278101"/>
                </a:lnTo>
                <a:lnTo>
                  <a:pt x="5817087" y="2292285"/>
                </a:lnTo>
                <a:lnTo>
                  <a:pt x="5829789" y="2306430"/>
                </a:lnTo>
                <a:lnTo>
                  <a:pt x="5842861" y="2306430"/>
                </a:lnTo>
                <a:lnTo>
                  <a:pt x="5867861" y="2297853"/>
                </a:lnTo>
                <a:lnTo>
                  <a:pt x="5897442" y="2293564"/>
                </a:lnTo>
                <a:lnTo>
                  <a:pt x="5920521" y="2283707"/>
                </a:lnTo>
                <a:lnTo>
                  <a:pt x="5933964" y="2280697"/>
                </a:lnTo>
                <a:lnTo>
                  <a:pt x="5942825" y="2275091"/>
                </a:lnTo>
                <a:lnTo>
                  <a:pt x="5958189" y="2273812"/>
                </a:lnTo>
                <a:lnTo>
                  <a:pt x="5967050" y="2272947"/>
                </a:lnTo>
                <a:lnTo>
                  <a:pt x="5978977" y="2267793"/>
                </a:lnTo>
                <a:lnTo>
                  <a:pt x="5992824" y="2264783"/>
                </a:lnTo>
                <a:lnTo>
                  <a:pt x="6005492" y="2252782"/>
                </a:lnTo>
                <a:lnTo>
                  <a:pt x="6015499" y="2252782"/>
                </a:lnTo>
                <a:lnTo>
                  <a:pt x="6016644" y="2262225"/>
                </a:lnTo>
                <a:lnTo>
                  <a:pt x="6014724" y="2281976"/>
                </a:lnTo>
                <a:lnTo>
                  <a:pt x="6015499" y="2299997"/>
                </a:lnTo>
                <a:lnTo>
                  <a:pt x="6010108" y="2312450"/>
                </a:lnTo>
                <a:lnTo>
                  <a:pt x="6003942" y="2348943"/>
                </a:lnTo>
                <a:lnTo>
                  <a:pt x="5992049" y="2387167"/>
                </a:lnTo>
                <a:lnTo>
                  <a:pt x="5976652" y="2430958"/>
                </a:lnTo>
                <a:lnTo>
                  <a:pt x="5954348" y="2481183"/>
                </a:lnTo>
                <a:lnTo>
                  <a:pt x="5932044" y="2518956"/>
                </a:lnTo>
                <a:lnTo>
                  <a:pt x="5901283" y="2565757"/>
                </a:lnTo>
                <a:lnTo>
                  <a:pt x="5874397" y="2593258"/>
                </a:lnTo>
                <a:lnTo>
                  <a:pt x="5834405" y="2627607"/>
                </a:lnTo>
                <a:lnTo>
                  <a:pt x="5809001" y="2653340"/>
                </a:lnTo>
                <a:lnTo>
                  <a:pt x="5779790" y="2694574"/>
                </a:lnTo>
                <a:lnTo>
                  <a:pt x="5773254" y="2713046"/>
                </a:lnTo>
                <a:lnTo>
                  <a:pt x="5767122" y="2720759"/>
                </a:lnTo>
                <a:lnTo>
                  <a:pt x="5751354" y="2692429"/>
                </a:lnTo>
                <a:lnTo>
                  <a:pt x="5750175" y="2567901"/>
                </a:lnTo>
                <a:lnTo>
                  <a:pt x="5773254" y="2529264"/>
                </a:lnTo>
                <a:lnTo>
                  <a:pt x="5780565" y="2518542"/>
                </a:lnTo>
                <a:lnTo>
                  <a:pt x="5797882" y="2518128"/>
                </a:lnTo>
                <a:lnTo>
                  <a:pt x="5821332" y="2494050"/>
                </a:lnTo>
                <a:lnTo>
                  <a:pt x="5857079" y="2492357"/>
                </a:lnTo>
                <a:lnTo>
                  <a:pt x="5930898" y="2389725"/>
                </a:lnTo>
                <a:lnTo>
                  <a:pt x="5930897" y="2389725"/>
                </a:lnTo>
                <a:lnTo>
                  <a:pt x="5857079" y="2492356"/>
                </a:lnTo>
                <a:lnTo>
                  <a:pt x="5821332" y="2494049"/>
                </a:lnTo>
                <a:lnTo>
                  <a:pt x="5797882" y="2518127"/>
                </a:lnTo>
                <a:lnTo>
                  <a:pt x="5780564" y="2518541"/>
                </a:lnTo>
                <a:lnTo>
                  <a:pt x="5773253" y="2529263"/>
                </a:lnTo>
                <a:lnTo>
                  <a:pt x="5755194" y="2529263"/>
                </a:lnTo>
                <a:lnTo>
                  <a:pt x="5744042" y="2518127"/>
                </a:lnTo>
                <a:lnTo>
                  <a:pt x="5719413" y="2531859"/>
                </a:lnTo>
                <a:lnTo>
                  <a:pt x="5711732" y="2546456"/>
                </a:lnTo>
                <a:lnTo>
                  <a:pt x="5693673" y="2543860"/>
                </a:lnTo>
                <a:lnTo>
                  <a:pt x="5687911" y="2540023"/>
                </a:lnTo>
                <a:lnTo>
                  <a:pt x="5681746" y="2540437"/>
                </a:lnTo>
                <a:lnTo>
                  <a:pt x="5672919" y="2540437"/>
                </a:lnTo>
                <a:lnTo>
                  <a:pt x="5638283" y="2511656"/>
                </a:lnTo>
                <a:lnTo>
                  <a:pt x="5619449" y="2511656"/>
                </a:lnTo>
                <a:lnTo>
                  <a:pt x="5609847" y="2500520"/>
                </a:lnTo>
                <a:lnTo>
                  <a:pt x="5609847" y="2481182"/>
                </a:lnTo>
                <a:lnTo>
                  <a:pt x="5596000" y="2475163"/>
                </a:lnTo>
                <a:lnTo>
                  <a:pt x="5596000" y="2475164"/>
                </a:lnTo>
                <a:lnTo>
                  <a:pt x="5596000" y="2475164"/>
                </a:lnTo>
                <a:lnTo>
                  <a:pt x="5609847" y="2481184"/>
                </a:lnTo>
                <a:lnTo>
                  <a:pt x="5609847" y="2500521"/>
                </a:lnTo>
                <a:lnTo>
                  <a:pt x="5619449" y="2511657"/>
                </a:lnTo>
                <a:lnTo>
                  <a:pt x="5638283" y="2511657"/>
                </a:lnTo>
                <a:lnTo>
                  <a:pt x="5672918" y="2540438"/>
                </a:lnTo>
                <a:lnTo>
                  <a:pt x="5681746" y="2540438"/>
                </a:lnTo>
                <a:lnTo>
                  <a:pt x="5687911" y="2540024"/>
                </a:lnTo>
                <a:lnTo>
                  <a:pt x="5693673" y="2543861"/>
                </a:lnTo>
                <a:lnTo>
                  <a:pt x="5711732" y="2546457"/>
                </a:lnTo>
                <a:lnTo>
                  <a:pt x="5719413" y="2531860"/>
                </a:lnTo>
                <a:lnTo>
                  <a:pt x="5744042" y="2518128"/>
                </a:lnTo>
                <a:lnTo>
                  <a:pt x="5755194" y="2529264"/>
                </a:lnTo>
                <a:lnTo>
                  <a:pt x="5773253" y="2529264"/>
                </a:lnTo>
                <a:lnTo>
                  <a:pt x="5750174" y="2567902"/>
                </a:lnTo>
                <a:lnTo>
                  <a:pt x="5751353" y="2692430"/>
                </a:lnTo>
                <a:lnTo>
                  <a:pt x="5767121" y="2720759"/>
                </a:lnTo>
                <a:lnTo>
                  <a:pt x="5747883" y="2734491"/>
                </a:lnTo>
                <a:lnTo>
                  <a:pt x="5741347" y="2748674"/>
                </a:lnTo>
                <a:lnTo>
                  <a:pt x="5730970" y="2750819"/>
                </a:lnTo>
                <a:lnTo>
                  <a:pt x="5726724" y="2775273"/>
                </a:lnTo>
                <a:lnTo>
                  <a:pt x="5718268" y="2789042"/>
                </a:lnTo>
                <a:lnTo>
                  <a:pt x="5712506" y="2811766"/>
                </a:lnTo>
                <a:lnTo>
                  <a:pt x="5701725" y="2822940"/>
                </a:lnTo>
                <a:lnTo>
                  <a:pt x="5701725" y="2822939"/>
                </a:lnTo>
                <a:lnTo>
                  <a:pt x="5688282" y="2865452"/>
                </a:lnTo>
                <a:lnTo>
                  <a:pt x="5689831" y="2884789"/>
                </a:lnTo>
                <a:lnTo>
                  <a:pt x="5706745" y="2896790"/>
                </a:lnTo>
                <a:lnTo>
                  <a:pt x="5707520" y="2905368"/>
                </a:lnTo>
                <a:lnTo>
                  <a:pt x="5699434" y="2926436"/>
                </a:lnTo>
                <a:lnTo>
                  <a:pt x="5700579" y="2936707"/>
                </a:lnTo>
                <a:lnTo>
                  <a:pt x="5698659" y="2953486"/>
                </a:lnTo>
                <a:lnTo>
                  <a:pt x="5707520" y="2974065"/>
                </a:lnTo>
                <a:lnTo>
                  <a:pt x="5717897" y="3008000"/>
                </a:lnTo>
                <a:lnTo>
                  <a:pt x="5727499" y="3015713"/>
                </a:lnTo>
                <a:lnTo>
                  <a:pt x="5705599" y="3035464"/>
                </a:lnTo>
                <a:lnTo>
                  <a:pt x="5675601" y="3048773"/>
                </a:lnTo>
                <a:lnTo>
                  <a:pt x="5675985" y="3048783"/>
                </a:lnTo>
                <a:lnTo>
                  <a:pt x="5705600" y="3035465"/>
                </a:lnTo>
                <a:lnTo>
                  <a:pt x="5727904" y="3015713"/>
                </a:lnTo>
                <a:lnTo>
                  <a:pt x="5731745" y="3031176"/>
                </a:lnTo>
                <a:lnTo>
                  <a:pt x="5729420" y="3065110"/>
                </a:lnTo>
                <a:lnTo>
                  <a:pt x="5731340" y="3095170"/>
                </a:lnTo>
                <a:lnTo>
                  <a:pt x="5730566" y="3147954"/>
                </a:lnTo>
                <a:lnTo>
                  <a:pt x="5734811" y="3164695"/>
                </a:lnTo>
                <a:lnTo>
                  <a:pt x="5725579" y="3189601"/>
                </a:lnTo>
                <a:lnTo>
                  <a:pt x="5714057" y="3213227"/>
                </a:lnTo>
                <a:lnTo>
                  <a:pt x="5696368" y="3233844"/>
                </a:lnTo>
                <a:lnTo>
                  <a:pt x="5671369" y="3247576"/>
                </a:lnTo>
                <a:lnTo>
                  <a:pt x="5640608" y="3263904"/>
                </a:lnTo>
                <a:lnTo>
                  <a:pt x="5608297" y="3300397"/>
                </a:lnTo>
                <a:lnTo>
                  <a:pt x="5597920" y="3306379"/>
                </a:lnTo>
                <a:lnTo>
                  <a:pt x="5578312" y="3331284"/>
                </a:lnTo>
                <a:lnTo>
                  <a:pt x="5567160" y="3338583"/>
                </a:lnTo>
                <a:lnTo>
                  <a:pt x="5563689" y="3363488"/>
                </a:lnTo>
                <a:lnTo>
                  <a:pt x="5575246" y="3389259"/>
                </a:lnTo>
                <a:lnTo>
                  <a:pt x="5579087" y="3409011"/>
                </a:lnTo>
                <a:lnTo>
                  <a:pt x="5579087" y="3419319"/>
                </a:lnTo>
                <a:lnTo>
                  <a:pt x="5584073" y="3417589"/>
                </a:lnTo>
                <a:lnTo>
                  <a:pt x="5581378" y="3450658"/>
                </a:lnTo>
                <a:lnTo>
                  <a:pt x="5576391" y="3466948"/>
                </a:lnTo>
                <a:lnTo>
                  <a:pt x="5582153" y="3472968"/>
                </a:lnTo>
                <a:lnTo>
                  <a:pt x="5577537" y="3486700"/>
                </a:lnTo>
                <a:lnTo>
                  <a:pt x="5565643" y="3499152"/>
                </a:lnTo>
                <a:lnTo>
                  <a:pt x="5543710" y="3510778"/>
                </a:lnTo>
                <a:lnTo>
                  <a:pt x="5511029" y="3529212"/>
                </a:lnTo>
                <a:lnTo>
                  <a:pt x="5498327" y="3542117"/>
                </a:lnTo>
                <a:lnTo>
                  <a:pt x="5499877" y="3555848"/>
                </a:lnTo>
                <a:lnTo>
                  <a:pt x="5506413" y="3558858"/>
                </a:lnTo>
                <a:lnTo>
                  <a:pt x="5503347" y="3576465"/>
                </a:lnTo>
                <a:lnTo>
                  <a:pt x="5483739" y="3576465"/>
                </a:lnTo>
                <a:lnTo>
                  <a:pt x="5483739" y="3576466"/>
                </a:lnTo>
                <a:lnTo>
                  <a:pt x="5503347" y="3576466"/>
                </a:lnTo>
                <a:lnTo>
                  <a:pt x="5494890" y="3601785"/>
                </a:lnTo>
                <a:lnTo>
                  <a:pt x="5489870" y="3629700"/>
                </a:lnTo>
                <a:lnTo>
                  <a:pt x="5482188" y="3645163"/>
                </a:lnTo>
                <a:lnTo>
                  <a:pt x="5463354" y="3662318"/>
                </a:lnTo>
                <a:lnTo>
                  <a:pt x="5457593" y="3667059"/>
                </a:lnTo>
                <a:lnTo>
                  <a:pt x="5445666" y="3684628"/>
                </a:lnTo>
                <a:lnTo>
                  <a:pt x="5436805" y="3701821"/>
                </a:lnTo>
                <a:lnTo>
                  <a:pt x="5420667" y="3726727"/>
                </a:lnTo>
                <a:lnTo>
                  <a:pt x="5388390" y="3761489"/>
                </a:lnTo>
                <a:lnTo>
                  <a:pt x="5368781" y="3782106"/>
                </a:lnTo>
                <a:lnTo>
                  <a:pt x="5347993" y="3797569"/>
                </a:lnTo>
                <a:lnTo>
                  <a:pt x="5319928" y="3810887"/>
                </a:lnTo>
                <a:lnTo>
                  <a:pt x="5307260" y="3812580"/>
                </a:lnTo>
                <a:lnTo>
                  <a:pt x="5303385" y="3822023"/>
                </a:lnTo>
                <a:lnTo>
                  <a:pt x="5288022" y="3816869"/>
                </a:lnTo>
                <a:lnTo>
                  <a:pt x="5274949" y="3823340"/>
                </a:lnTo>
                <a:lnTo>
                  <a:pt x="5247659" y="3816869"/>
                </a:lnTo>
                <a:lnTo>
                  <a:pt x="5231487" y="3821195"/>
                </a:lnTo>
                <a:lnTo>
                  <a:pt x="5221109" y="3819464"/>
                </a:lnTo>
                <a:lnTo>
                  <a:pt x="5194190" y="3832783"/>
                </a:lnTo>
                <a:lnTo>
                  <a:pt x="5171885" y="3838351"/>
                </a:lnTo>
                <a:lnTo>
                  <a:pt x="5155376" y="3851217"/>
                </a:lnTo>
                <a:lnTo>
                  <a:pt x="5143820" y="3852083"/>
                </a:lnTo>
                <a:lnTo>
                  <a:pt x="5133443" y="3840081"/>
                </a:lnTo>
                <a:lnTo>
                  <a:pt x="5124986" y="3839216"/>
                </a:lnTo>
                <a:lnTo>
                  <a:pt x="5114980" y="3823753"/>
                </a:lnTo>
                <a:lnTo>
                  <a:pt x="5113464" y="3828494"/>
                </a:lnTo>
                <a:lnTo>
                  <a:pt x="5110768" y="3819464"/>
                </a:lnTo>
                <a:lnTo>
                  <a:pt x="5111543" y="3799262"/>
                </a:lnTo>
                <a:lnTo>
                  <a:pt x="5104603" y="3776538"/>
                </a:lnTo>
                <a:lnTo>
                  <a:pt x="5113059" y="3770067"/>
                </a:lnTo>
                <a:lnTo>
                  <a:pt x="5113834" y="3744334"/>
                </a:lnTo>
                <a:lnTo>
                  <a:pt x="5098471" y="3712130"/>
                </a:lnTo>
                <a:lnTo>
                  <a:pt x="5086544" y="3683801"/>
                </a:lnTo>
                <a:lnTo>
                  <a:pt x="5086544" y="3683349"/>
                </a:lnTo>
                <a:lnTo>
                  <a:pt x="5069630" y="3639144"/>
                </a:lnTo>
                <a:lnTo>
                  <a:pt x="5069631" y="3639143"/>
                </a:lnTo>
                <a:lnTo>
                  <a:pt x="5050797" y="3613372"/>
                </a:lnTo>
                <a:lnTo>
                  <a:pt x="5041936" y="3588053"/>
                </a:lnTo>
                <a:lnTo>
                  <a:pt x="5036949" y="3554983"/>
                </a:lnTo>
                <a:lnTo>
                  <a:pt x="5031188" y="3530078"/>
                </a:lnTo>
                <a:lnTo>
                  <a:pt x="5023473" y="3477708"/>
                </a:lnTo>
                <a:lnTo>
                  <a:pt x="5023473" y="3436926"/>
                </a:lnTo>
                <a:lnTo>
                  <a:pt x="5020777" y="3418002"/>
                </a:lnTo>
                <a:lnTo>
                  <a:pt x="5010804" y="3404270"/>
                </a:lnTo>
                <a:lnTo>
                  <a:pt x="4997732" y="3376355"/>
                </a:lnTo>
                <a:lnTo>
                  <a:pt x="4984255" y="3334745"/>
                </a:lnTo>
                <a:lnTo>
                  <a:pt x="4978898" y="3313263"/>
                </a:lnTo>
                <a:lnTo>
                  <a:pt x="4957740" y="3280194"/>
                </a:lnTo>
                <a:lnTo>
                  <a:pt x="4956965" y="3254009"/>
                </a:lnTo>
                <a:lnTo>
                  <a:pt x="4969667" y="3247576"/>
                </a:lnTo>
                <a:lnTo>
                  <a:pt x="4985779" y="3241979"/>
                </a:lnTo>
                <a:lnTo>
                  <a:pt x="4985434" y="3241970"/>
                </a:lnTo>
                <a:lnTo>
                  <a:pt x="4969666" y="3247576"/>
                </a:lnTo>
                <a:lnTo>
                  <a:pt x="4956593" y="3254009"/>
                </a:lnTo>
                <a:lnTo>
                  <a:pt x="4954269" y="3232527"/>
                </a:lnTo>
                <a:lnTo>
                  <a:pt x="4958514" y="3202919"/>
                </a:lnTo>
                <a:lnTo>
                  <a:pt x="4968116" y="3171128"/>
                </a:lnTo>
                <a:lnTo>
                  <a:pt x="4969666" y="3156531"/>
                </a:lnTo>
                <a:lnTo>
                  <a:pt x="4978898" y="3126058"/>
                </a:lnTo>
                <a:lnTo>
                  <a:pt x="4985030" y="3112326"/>
                </a:lnTo>
                <a:lnTo>
                  <a:pt x="5000797" y="3089564"/>
                </a:lnTo>
                <a:lnTo>
                  <a:pt x="5009658" y="3074553"/>
                </a:lnTo>
                <a:lnTo>
                  <a:pt x="5013095" y="3048782"/>
                </a:lnTo>
                <a:lnTo>
                  <a:pt x="5011579" y="3029445"/>
                </a:lnTo>
                <a:lnTo>
                  <a:pt x="5003863" y="3017444"/>
                </a:lnTo>
                <a:lnTo>
                  <a:pt x="4996586" y="2996827"/>
                </a:lnTo>
                <a:lnTo>
                  <a:pt x="4990420" y="2976210"/>
                </a:lnTo>
                <a:lnTo>
                  <a:pt x="4991970" y="2969363"/>
                </a:lnTo>
                <a:lnTo>
                  <a:pt x="5000022" y="2955631"/>
                </a:lnTo>
                <a:lnTo>
                  <a:pt x="4992341" y="2922561"/>
                </a:lnTo>
                <a:lnTo>
                  <a:pt x="4986950" y="2899800"/>
                </a:lnTo>
                <a:lnTo>
                  <a:pt x="4973507" y="2878318"/>
                </a:lnTo>
                <a:lnTo>
                  <a:pt x="4976202" y="2871885"/>
                </a:lnTo>
                <a:lnTo>
                  <a:pt x="4972361" y="2861163"/>
                </a:lnTo>
                <a:lnTo>
                  <a:pt x="4979268" y="2857288"/>
                </a:lnTo>
                <a:lnTo>
                  <a:pt x="4980414" y="2842691"/>
                </a:lnTo>
                <a:lnTo>
                  <a:pt x="4984659" y="2833699"/>
                </a:lnTo>
                <a:lnTo>
                  <a:pt x="4994261" y="2826814"/>
                </a:lnTo>
                <a:lnTo>
                  <a:pt x="5001572" y="2829824"/>
                </a:lnTo>
                <a:lnTo>
                  <a:pt x="5010795" y="2816932"/>
                </a:lnTo>
                <a:lnTo>
                  <a:pt x="5010400" y="2816920"/>
                </a:lnTo>
                <a:lnTo>
                  <a:pt x="5001572" y="2829824"/>
                </a:lnTo>
                <a:lnTo>
                  <a:pt x="4994261" y="2826363"/>
                </a:lnTo>
                <a:lnTo>
                  <a:pt x="4984659" y="2814775"/>
                </a:lnTo>
                <a:lnTo>
                  <a:pt x="4975798" y="2820795"/>
                </a:lnTo>
                <a:lnTo>
                  <a:pt x="4965421" y="2834978"/>
                </a:lnTo>
                <a:lnTo>
                  <a:pt x="4943117" y="2799350"/>
                </a:lnTo>
                <a:lnTo>
                  <a:pt x="4943349" y="2799139"/>
                </a:lnTo>
                <a:lnTo>
                  <a:pt x="4915455" y="2765002"/>
                </a:lnTo>
                <a:lnTo>
                  <a:pt x="4897767" y="2736635"/>
                </a:lnTo>
                <a:lnTo>
                  <a:pt x="4881224" y="2701007"/>
                </a:lnTo>
                <a:lnTo>
                  <a:pt x="4882370" y="2689833"/>
                </a:lnTo>
                <a:lnTo>
                  <a:pt x="4888536" y="2679111"/>
                </a:lnTo>
                <a:lnTo>
                  <a:pt x="4894668" y="2654206"/>
                </a:lnTo>
                <a:lnTo>
                  <a:pt x="4900058" y="2628435"/>
                </a:lnTo>
                <a:lnTo>
                  <a:pt x="4895072" y="2623733"/>
                </a:lnTo>
                <a:lnTo>
                  <a:pt x="4904304" y="2585095"/>
                </a:lnTo>
                <a:lnTo>
                  <a:pt x="4904304" y="2585095"/>
                </a:lnTo>
                <a:lnTo>
                  <a:pt x="4908145" y="2558458"/>
                </a:lnTo>
                <a:lnTo>
                  <a:pt x="4897768" y="2535697"/>
                </a:lnTo>
                <a:lnTo>
                  <a:pt x="4885066" y="2529715"/>
                </a:lnTo>
                <a:lnTo>
                  <a:pt x="4880079" y="2514667"/>
                </a:lnTo>
                <a:lnTo>
                  <a:pt x="4873139" y="2509964"/>
                </a:lnTo>
                <a:lnTo>
                  <a:pt x="4873139" y="2500521"/>
                </a:lnTo>
                <a:lnTo>
                  <a:pt x="4880079" y="2476029"/>
                </a:lnTo>
                <a:lnTo>
                  <a:pt x="4885366" y="2462417"/>
                </a:lnTo>
                <a:lnTo>
                  <a:pt x="4880079" y="2476029"/>
                </a:lnTo>
                <a:lnTo>
                  <a:pt x="4873139" y="2500520"/>
                </a:lnTo>
                <a:lnTo>
                  <a:pt x="4845478" y="2512522"/>
                </a:lnTo>
                <a:lnTo>
                  <a:pt x="4835067" y="2511243"/>
                </a:lnTo>
                <a:lnTo>
                  <a:pt x="4824690" y="2518541"/>
                </a:lnTo>
                <a:lnTo>
                  <a:pt x="4803161" y="2517676"/>
                </a:lnTo>
                <a:lnTo>
                  <a:pt x="4788572" y="2496645"/>
                </a:lnTo>
                <a:lnTo>
                  <a:pt x="4779340" y="2471740"/>
                </a:lnTo>
                <a:lnTo>
                  <a:pt x="4760877" y="2449430"/>
                </a:lnTo>
                <a:lnTo>
                  <a:pt x="4740123" y="2449430"/>
                </a:lnTo>
                <a:lnTo>
                  <a:pt x="4716640" y="2449430"/>
                </a:lnTo>
                <a:lnTo>
                  <a:pt x="4694369" y="2453719"/>
                </a:lnTo>
                <a:lnTo>
                  <a:pt x="4687833" y="2430093"/>
                </a:lnTo>
                <a:lnTo>
                  <a:pt x="4688574" y="2351538"/>
                </a:lnTo>
                <a:lnTo>
                  <a:pt x="4683217" y="2344654"/>
                </a:lnTo>
                <a:lnTo>
                  <a:pt x="4682442" y="2327912"/>
                </a:lnTo>
                <a:lnTo>
                  <a:pt x="4672806" y="2315873"/>
                </a:lnTo>
                <a:lnTo>
                  <a:pt x="4672800" y="2315865"/>
                </a:lnTo>
                <a:lnTo>
                  <a:pt x="4672806" y="2315873"/>
                </a:lnTo>
                <a:lnTo>
                  <a:pt x="4682442" y="2327912"/>
                </a:lnTo>
                <a:lnTo>
                  <a:pt x="4683217" y="2344654"/>
                </a:lnTo>
                <a:lnTo>
                  <a:pt x="4688574" y="2351538"/>
                </a:lnTo>
                <a:lnTo>
                  <a:pt x="4687833" y="2430093"/>
                </a:lnTo>
                <a:lnTo>
                  <a:pt x="4694369" y="2453719"/>
                </a:lnTo>
                <a:lnTo>
                  <a:pt x="4672435" y="2460567"/>
                </a:lnTo>
                <a:lnTo>
                  <a:pt x="4666674" y="2448979"/>
                </a:lnTo>
                <a:lnTo>
                  <a:pt x="4659383" y="2427595"/>
                </a:lnTo>
                <a:lnTo>
                  <a:pt x="4666271" y="2448979"/>
                </a:lnTo>
                <a:lnTo>
                  <a:pt x="4672066" y="2460566"/>
                </a:lnTo>
                <a:lnTo>
                  <a:pt x="4630523" y="2481183"/>
                </a:lnTo>
                <a:lnTo>
                  <a:pt x="4615160" y="2492357"/>
                </a:lnTo>
                <a:lnTo>
                  <a:pt x="4590935" y="2502665"/>
                </a:lnTo>
                <a:lnTo>
                  <a:pt x="4567081" y="2492771"/>
                </a:lnTo>
                <a:lnTo>
                  <a:pt x="4567081" y="2492771"/>
                </a:lnTo>
                <a:lnTo>
                  <a:pt x="4554379" y="2493222"/>
                </a:lnTo>
                <a:lnTo>
                  <a:pt x="4535950" y="2486337"/>
                </a:lnTo>
                <a:lnTo>
                  <a:pt x="4518632" y="2486751"/>
                </a:lnTo>
                <a:lnTo>
                  <a:pt x="4486726" y="2492771"/>
                </a:lnTo>
                <a:lnTo>
                  <a:pt x="4467892" y="2502214"/>
                </a:lnTo>
                <a:lnTo>
                  <a:pt x="4440972" y="2515118"/>
                </a:lnTo>
                <a:lnTo>
                  <a:pt x="4435985" y="2514253"/>
                </a:lnTo>
                <a:lnTo>
                  <a:pt x="4435985" y="2514253"/>
                </a:lnTo>
                <a:lnTo>
                  <a:pt x="4428675" y="2514667"/>
                </a:lnTo>
                <a:lnTo>
                  <a:pt x="4401351" y="2498376"/>
                </a:lnTo>
                <a:lnTo>
                  <a:pt x="4376755" y="2472605"/>
                </a:lnTo>
                <a:lnTo>
                  <a:pt x="4353676" y="2453719"/>
                </a:lnTo>
                <a:lnTo>
                  <a:pt x="4335617" y="2431823"/>
                </a:lnTo>
                <a:lnTo>
                  <a:pt x="4335692" y="2431701"/>
                </a:lnTo>
                <a:lnTo>
                  <a:pt x="4328710" y="2428813"/>
                </a:lnTo>
                <a:lnTo>
                  <a:pt x="4309068" y="2415495"/>
                </a:lnTo>
                <a:lnTo>
                  <a:pt x="4294850" y="2396609"/>
                </a:lnTo>
                <a:lnTo>
                  <a:pt x="4290638" y="2384570"/>
                </a:lnTo>
                <a:lnTo>
                  <a:pt x="4287168" y="2359251"/>
                </a:lnTo>
                <a:lnTo>
                  <a:pt x="4275645" y="2339086"/>
                </a:lnTo>
                <a:lnTo>
                  <a:pt x="4265638" y="2325768"/>
                </a:lnTo>
                <a:lnTo>
                  <a:pt x="4258327" y="2321028"/>
                </a:lnTo>
                <a:lnTo>
                  <a:pt x="4252162" y="2314594"/>
                </a:lnTo>
                <a:lnTo>
                  <a:pt x="4248725" y="2299583"/>
                </a:lnTo>
                <a:lnTo>
                  <a:pt x="4244884" y="2292285"/>
                </a:lnTo>
                <a:lnTo>
                  <a:pt x="4237169" y="2286265"/>
                </a:lnTo>
                <a:lnTo>
                  <a:pt x="4223355" y="2272082"/>
                </a:lnTo>
                <a:lnTo>
                  <a:pt x="4211799" y="2269523"/>
                </a:lnTo>
                <a:lnTo>
                  <a:pt x="4206038" y="2260080"/>
                </a:lnTo>
                <a:lnTo>
                  <a:pt x="4206038" y="2254926"/>
                </a:lnTo>
                <a:lnTo>
                  <a:pt x="4197952" y="2247628"/>
                </a:lnTo>
                <a:lnTo>
                  <a:pt x="4196435" y="2240743"/>
                </a:lnTo>
                <a:lnTo>
                  <a:pt x="4210957" y="2234789"/>
                </a:lnTo>
                <a:lnTo>
                  <a:pt x="4210654" y="2234760"/>
                </a:lnTo>
                <a:lnTo>
                  <a:pt x="4196436" y="2240329"/>
                </a:lnTo>
                <a:lnTo>
                  <a:pt x="4192595" y="2214144"/>
                </a:lnTo>
                <a:lnTo>
                  <a:pt x="4192594" y="2214144"/>
                </a:lnTo>
                <a:lnTo>
                  <a:pt x="4196031" y="2199095"/>
                </a:lnTo>
                <a:lnTo>
                  <a:pt x="4196032" y="2199095"/>
                </a:lnTo>
                <a:lnTo>
                  <a:pt x="4185284" y="2172496"/>
                </a:lnTo>
                <a:lnTo>
                  <a:pt x="4172211" y="2160044"/>
                </a:lnTo>
                <a:lnTo>
                  <a:pt x="4184509" y="2153610"/>
                </a:lnTo>
                <a:lnTo>
                  <a:pt x="4197952" y="2129984"/>
                </a:lnTo>
                <a:lnTo>
                  <a:pt x="4204118" y="2112377"/>
                </a:lnTo>
                <a:lnTo>
                  <a:pt x="4202197" y="2093905"/>
                </a:lnTo>
                <a:lnTo>
                  <a:pt x="4210283" y="2076750"/>
                </a:lnTo>
                <a:lnTo>
                  <a:pt x="4214124" y="2044959"/>
                </a:lnTo>
                <a:lnTo>
                  <a:pt x="4211799" y="2011476"/>
                </a:lnTo>
                <a:lnTo>
                  <a:pt x="4208733" y="1994320"/>
                </a:lnTo>
                <a:lnTo>
                  <a:pt x="4212204" y="1977127"/>
                </a:lnTo>
                <a:lnTo>
                  <a:pt x="4205668" y="1960837"/>
                </a:lnTo>
                <a:lnTo>
                  <a:pt x="4192191" y="1946654"/>
                </a:lnTo>
                <a:lnTo>
                  <a:pt x="4197952" y="1934615"/>
                </a:lnTo>
                <a:lnTo>
                  <a:pt x="4301791" y="1935066"/>
                </a:lnTo>
                <a:lnTo>
                  <a:pt x="4301791" y="1935066"/>
                </a:lnTo>
                <a:lnTo>
                  <a:pt x="4197952" y="1934614"/>
                </a:lnTo>
                <a:lnTo>
                  <a:pt x="4192191" y="1946653"/>
                </a:lnTo>
                <a:lnTo>
                  <a:pt x="4193741" y="1932056"/>
                </a:lnTo>
                <a:lnTo>
                  <a:pt x="4193336" y="1932056"/>
                </a:lnTo>
                <a:lnTo>
                  <a:pt x="4194886" y="1915728"/>
                </a:lnTo>
                <a:lnTo>
                  <a:pt x="4205667" y="1906737"/>
                </a:lnTo>
                <a:lnTo>
                  <a:pt x="4214494" y="1889130"/>
                </a:lnTo>
                <a:lnTo>
                  <a:pt x="4213349" y="1877091"/>
                </a:lnTo>
                <a:lnTo>
                  <a:pt x="4222951" y="1853050"/>
                </a:lnTo>
                <a:lnTo>
                  <a:pt x="4237944" y="1831568"/>
                </a:lnTo>
                <a:lnTo>
                  <a:pt x="4246805" y="1826000"/>
                </a:lnTo>
                <a:lnTo>
                  <a:pt x="4254487" y="1805835"/>
                </a:lnTo>
                <a:lnTo>
                  <a:pt x="4255632" y="1788228"/>
                </a:lnTo>
                <a:lnTo>
                  <a:pt x="4265639" y="1766756"/>
                </a:lnTo>
                <a:lnTo>
                  <a:pt x="4283327" y="1754303"/>
                </a:lnTo>
                <a:lnTo>
                  <a:pt x="4300611" y="1719541"/>
                </a:lnTo>
                <a:lnTo>
                  <a:pt x="4301386" y="1718676"/>
                </a:lnTo>
                <a:lnTo>
                  <a:pt x="4314863" y="1705809"/>
                </a:lnTo>
                <a:lnTo>
                  <a:pt x="4339087" y="1702347"/>
                </a:lnTo>
                <a:lnTo>
                  <a:pt x="4360212" y="1678759"/>
                </a:lnTo>
                <a:lnTo>
                  <a:pt x="4373284" y="1669316"/>
                </a:lnTo>
                <a:lnTo>
                  <a:pt x="4395993" y="1640949"/>
                </a:lnTo>
                <a:lnTo>
                  <a:pt x="4390602" y="1598474"/>
                </a:lnTo>
                <a:lnTo>
                  <a:pt x="4400609" y="1569692"/>
                </a:lnTo>
                <a:lnTo>
                  <a:pt x="4405224" y="1551221"/>
                </a:lnTo>
                <a:lnTo>
                  <a:pt x="4421733" y="1528458"/>
                </a:lnTo>
                <a:lnTo>
                  <a:pt x="4447878" y="1512583"/>
                </a:lnTo>
                <a:lnTo>
                  <a:pt x="4467116" y="1498852"/>
                </a:lnTo>
                <a:lnTo>
                  <a:pt x="4484805" y="1462772"/>
                </a:lnTo>
                <a:lnTo>
                  <a:pt x="4493632" y="1442193"/>
                </a:lnTo>
                <a:lnTo>
                  <a:pt x="4512095" y="1442193"/>
                </a:lnTo>
                <a:lnTo>
                  <a:pt x="4527088" y="1456339"/>
                </a:lnTo>
                <a:lnTo>
                  <a:pt x="4551313" y="1454195"/>
                </a:lnTo>
                <a:lnTo>
                  <a:pt x="4577457" y="1461945"/>
                </a:lnTo>
                <a:lnTo>
                  <a:pt x="4588610" y="1462359"/>
                </a:lnTo>
                <a:lnTo>
                  <a:pt x="4588611" y="1462362"/>
                </a:lnTo>
                <a:lnTo>
                  <a:pt x="4613239" y="1443476"/>
                </a:lnTo>
                <a:lnTo>
                  <a:pt x="4640529" y="1437042"/>
                </a:lnTo>
                <a:lnTo>
                  <a:pt x="4656668" y="1423310"/>
                </a:lnTo>
                <a:lnTo>
                  <a:pt x="4680892" y="1412550"/>
                </a:lnTo>
                <a:lnTo>
                  <a:pt x="4723580" y="1406117"/>
                </a:lnTo>
                <a:lnTo>
                  <a:pt x="4765493" y="1403559"/>
                </a:lnTo>
                <a:lnTo>
                  <a:pt x="4778565" y="1408676"/>
                </a:lnTo>
                <a:lnTo>
                  <a:pt x="4802015" y="1394529"/>
                </a:lnTo>
                <a:lnTo>
                  <a:pt x="4828935" y="1394529"/>
                </a:lnTo>
                <a:lnTo>
                  <a:pt x="4839682" y="1402693"/>
                </a:lnTo>
                <a:lnTo>
                  <a:pt x="4856581" y="1400600"/>
                </a:lnTo>
                <a:lnTo>
                  <a:pt x="4856596" y="1400541"/>
                </a:lnTo>
                <a:close/>
                <a:moveTo>
                  <a:pt x="5722513" y="1385078"/>
                </a:moveTo>
                <a:lnTo>
                  <a:pt x="5712506" y="1390232"/>
                </a:lnTo>
                <a:lnTo>
                  <a:pt x="5684070" y="1396251"/>
                </a:lnTo>
                <a:lnTo>
                  <a:pt x="5670594" y="1395386"/>
                </a:lnTo>
                <a:lnTo>
                  <a:pt x="5642899" y="1408667"/>
                </a:lnTo>
                <a:lnTo>
                  <a:pt x="5622549" y="1408667"/>
                </a:lnTo>
                <a:lnTo>
                  <a:pt x="5622550" y="1408667"/>
                </a:lnTo>
                <a:lnTo>
                  <a:pt x="5642900" y="1408667"/>
                </a:lnTo>
                <a:lnTo>
                  <a:pt x="5670594" y="1395386"/>
                </a:lnTo>
                <a:lnTo>
                  <a:pt x="5684071" y="1396252"/>
                </a:lnTo>
                <a:lnTo>
                  <a:pt x="5712507" y="1390233"/>
                </a:lnTo>
                <a:lnTo>
                  <a:pt x="5702130" y="1412542"/>
                </a:lnTo>
                <a:lnTo>
                  <a:pt x="5689428" y="1421120"/>
                </a:lnTo>
                <a:lnTo>
                  <a:pt x="5689429" y="1421125"/>
                </a:lnTo>
                <a:lnTo>
                  <a:pt x="5702130" y="1412549"/>
                </a:lnTo>
                <a:lnTo>
                  <a:pt x="5712507" y="1390652"/>
                </a:lnTo>
                <a:lnTo>
                  <a:pt x="5722513" y="1385084"/>
                </a:lnTo>
                <a:lnTo>
                  <a:pt x="5752095" y="1389787"/>
                </a:lnTo>
                <a:lnTo>
                  <a:pt x="5752285" y="1389944"/>
                </a:lnTo>
                <a:lnTo>
                  <a:pt x="5752095" y="1389781"/>
                </a:lnTo>
                <a:close/>
                <a:moveTo>
                  <a:pt x="6134884" y="1384306"/>
                </a:moveTo>
                <a:lnTo>
                  <a:pt x="6136622" y="1384633"/>
                </a:lnTo>
                <a:lnTo>
                  <a:pt x="6137194" y="1385126"/>
                </a:lnTo>
                <a:lnTo>
                  <a:pt x="6136621" y="1384627"/>
                </a:lnTo>
                <a:close/>
                <a:moveTo>
                  <a:pt x="7819570" y="1369619"/>
                </a:moveTo>
                <a:lnTo>
                  <a:pt x="7819562" y="1369651"/>
                </a:lnTo>
                <a:lnTo>
                  <a:pt x="7830721" y="1370486"/>
                </a:lnTo>
                <a:lnTo>
                  <a:pt x="7830728" y="1370457"/>
                </a:lnTo>
                <a:close/>
                <a:moveTo>
                  <a:pt x="6435369" y="1365741"/>
                </a:moveTo>
                <a:lnTo>
                  <a:pt x="6435369" y="1365751"/>
                </a:lnTo>
                <a:lnTo>
                  <a:pt x="6443051" y="1367481"/>
                </a:lnTo>
                <a:lnTo>
                  <a:pt x="6447666" y="1396262"/>
                </a:lnTo>
                <a:lnTo>
                  <a:pt x="6460368" y="1407849"/>
                </a:lnTo>
                <a:lnTo>
                  <a:pt x="6467275" y="1400551"/>
                </a:lnTo>
                <a:lnTo>
                  <a:pt x="6477652" y="1397089"/>
                </a:lnTo>
                <a:lnTo>
                  <a:pt x="6489579" y="1381213"/>
                </a:lnTo>
                <a:lnTo>
                  <a:pt x="6507638" y="1384224"/>
                </a:lnTo>
                <a:lnTo>
                  <a:pt x="6533782" y="1384224"/>
                </a:lnTo>
                <a:lnTo>
                  <a:pt x="6533782" y="1384222"/>
                </a:lnTo>
                <a:lnTo>
                  <a:pt x="6533778" y="1384213"/>
                </a:lnTo>
                <a:lnTo>
                  <a:pt x="6507638" y="1384213"/>
                </a:lnTo>
                <a:lnTo>
                  <a:pt x="6489579" y="1381203"/>
                </a:lnTo>
                <a:lnTo>
                  <a:pt x="6477282" y="1397079"/>
                </a:lnTo>
                <a:lnTo>
                  <a:pt x="6467275" y="1400541"/>
                </a:lnTo>
                <a:lnTo>
                  <a:pt x="6460368" y="1407839"/>
                </a:lnTo>
                <a:lnTo>
                  <a:pt x="6447667" y="1396252"/>
                </a:lnTo>
                <a:lnTo>
                  <a:pt x="6443051" y="1367471"/>
                </a:lnTo>
                <a:close/>
                <a:moveTo>
                  <a:pt x="6066643" y="1359758"/>
                </a:moveTo>
                <a:lnTo>
                  <a:pt x="6056284" y="1366181"/>
                </a:lnTo>
                <a:lnTo>
                  <a:pt x="6056637" y="1366199"/>
                </a:lnTo>
                <a:lnTo>
                  <a:pt x="6066643" y="1359764"/>
                </a:lnTo>
                <a:lnTo>
                  <a:pt x="6084702" y="1363189"/>
                </a:lnTo>
                <a:lnTo>
                  <a:pt x="6085635" y="1363710"/>
                </a:lnTo>
                <a:lnTo>
                  <a:pt x="6084702" y="1363182"/>
                </a:lnTo>
                <a:close/>
                <a:moveTo>
                  <a:pt x="5033849" y="1356303"/>
                </a:moveTo>
                <a:lnTo>
                  <a:pt x="5026168" y="1383354"/>
                </a:lnTo>
                <a:lnTo>
                  <a:pt x="5030413" y="1394075"/>
                </a:lnTo>
                <a:lnTo>
                  <a:pt x="5026168" y="1411683"/>
                </a:lnTo>
                <a:lnTo>
                  <a:pt x="5005784" y="1399230"/>
                </a:lnTo>
                <a:lnTo>
                  <a:pt x="4992711" y="1395392"/>
                </a:lnTo>
                <a:lnTo>
                  <a:pt x="4956964" y="1377786"/>
                </a:lnTo>
                <a:lnTo>
                  <a:pt x="4959660" y="1359312"/>
                </a:lnTo>
                <a:lnTo>
                  <a:pt x="4989275" y="1362736"/>
                </a:lnTo>
                <a:lnTo>
                  <a:pt x="5014645" y="1358899"/>
                </a:lnTo>
                <a:close/>
                <a:moveTo>
                  <a:pt x="5758964" y="1353957"/>
                </a:moveTo>
                <a:lnTo>
                  <a:pt x="5755565" y="1364461"/>
                </a:lnTo>
                <a:lnTo>
                  <a:pt x="5755655" y="1364604"/>
                </a:lnTo>
                <a:lnTo>
                  <a:pt x="5759035" y="1354159"/>
                </a:lnTo>
                <a:close/>
                <a:moveTo>
                  <a:pt x="7861077" y="1351146"/>
                </a:moveTo>
                <a:lnTo>
                  <a:pt x="7851105" y="1353290"/>
                </a:lnTo>
                <a:lnTo>
                  <a:pt x="7834192" y="1355021"/>
                </a:lnTo>
                <a:lnTo>
                  <a:pt x="7834191" y="1355023"/>
                </a:lnTo>
                <a:lnTo>
                  <a:pt x="7851105" y="1353293"/>
                </a:lnTo>
                <a:lnTo>
                  <a:pt x="7861077" y="1351148"/>
                </a:lnTo>
                <a:close/>
                <a:moveTo>
                  <a:pt x="4459032" y="1351142"/>
                </a:moveTo>
                <a:lnTo>
                  <a:pt x="4459030" y="1351146"/>
                </a:lnTo>
                <a:lnTo>
                  <a:pt x="4467486" y="1361454"/>
                </a:lnTo>
                <a:lnTo>
                  <a:pt x="4467488" y="1361450"/>
                </a:lnTo>
                <a:close/>
                <a:moveTo>
                  <a:pt x="6419972" y="1346854"/>
                </a:moveTo>
                <a:lnTo>
                  <a:pt x="6411515" y="1359307"/>
                </a:lnTo>
                <a:lnTo>
                  <a:pt x="6411516" y="1359316"/>
                </a:lnTo>
                <a:lnTo>
                  <a:pt x="6419972" y="1346865"/>
                </a:lnTo>
                <a:lnTo>
                  <a:pt x="6435369" y="1355028"/>
                </a:lnTo>
                <a:lnTo>
                  <a:pt x="6435369" y="1355018"/>
                </a:lnTo>
                <a:close/>
                <a:moveTo>
                  <a:pt x="4680118" y="1337409"/>
                </a:moveTo>
                <a:lnTo>
                  <a:pt x="4681297" y="1339554"/>
                </a:lnTo>
                <a:lnTo>
                  <a:pt x="4683959" y="1339554"/>
                </a:lnTo>
                <a:lnTo>
                  <a:pt x="4683959" y="1340419"/>
                </a:lnTo>
                <a:lnTo>
                  <a:pt x="4683217" y="1341284"/>
                </a:lnTo>
                <a:lnTo>
                  <a:pt x="4681297" y="1340419"/>
                </a:lnTo>
                <a:lnTo>
                  <a:pt x="4678972" y="1340419"/>
                </a:lnTo>
                <a:lnTo>
                  <a:pt x="4678972" y="1339554"/>
                </a:lnTo>
                <a:lnTo>
                  <a:pt x="4679343" y="1338275"/>
                </a:lnTo>
                <a:close/>
                <a:moveTo>
                  <a:pt x="5846372" y="1335927"/>
                </a:moveTo>
                <a:lnTo>
                  <a:pt x="5846297" y="1336139"/>
                </a:lnTo>
                <a:lnTo>
                  <a:pt x="5846299" y="1336140"/>
                </a:lnTo>
                <a:close/>
                <a:moveTo>
                  <a:pt x="4682813" y="1325408"/>
                </a:moveTo>
                <a:lnTo>
                  <a:pt x="4684363" y="1326687"/>
                </a:lnTo>
                <a:lnTo>
                  <a:pt x="4684363" y="1327966"/>
                </a:lnTo>
                <a:lnTo>
                  <a:pt x="4681297" y="1331841"/>
                </a:lnTo>
                <a:lnTo>
                  <a:pt x="4680118" y="1331841"/>
                </a:lnTo>
                <a:lnTo>
                  <a:pt x="4678972" y="1333986"/>
                </a:lnTo>
                <a:lnTo>
                  <a:pt x="4675131" y="1333534"/>
                </a:lnTo>
                <a:lnTo>
                  <a:pt x="4674727" y="1332706"/>
                </a:lnTo>
                <a:lnTo>
                  <a:pt x="4675131" y="1330525"/>
                </a:lnTo>
                <a:lnTo>
                  <a:pt x="4676681" y="1329697"/>
                </a:lnTo>
                <a:lnTo>
                  <a:pt x="4676681" y="1327966"/>
                </a:lnTo>
                <a:lnTo>
                  <a:pt x="4677422" y="1326687"/>
                </a:lnTo>
                <a:close/>
                <a:moveTo>
                  <a:pt x="5786325" y="1318533"/>
                </a:moveTo>
                <a:lnTo>
                  <a:pt x="5786326" y="1318534"/>
                </a:lnTo>
                <a:lnTo>
                  <a:pt x="5799799" y="1338283"/>
                </a:lnTo>
                <a:lnTo>
                  <a:pt x="5799800" y="1338283"/>
                </a:lnTo>
                <a:lnTo>
                  <a:pt x="5786326" y="1318534"/>
                </a:lnTo>
                <a:close/>
                <a:moveTo>
                  <a:pt x="5843309" y="1309591"/>
                </a:moveTo>
                <a:lnTo>
                  <a:pt x="5851992" y="1319693"/>
                </a:lnTo>
                <a:lnTo>
                  <a:pt x="5852093" y="1319401"/>
                </a:lnTo>
                <a:close/>
                <a:moveTo>
                  <a:pt x="4457112" y="1307804"/>
                </a:moveTo>
                <a:lnTo>
                  <a:pt x="4457110" y="1307805"/>
                </a:lnTo>
                <a:lnTo>
                  <a:pt x="4466712" y="1327969"/>
                </a:lnTo>
                <a:lnTo>
                  <a:pt x="4466713" y="1327966"/>
                </a:lnTo>
                <a:close/>
                <a:moveTo>
                  <a:pt x="6488028" y="1306944"/>
                </a:moveTo>
                <a:lnTo>
                  <a:pt x="6488003" y="1306986"/>
                </a:lnTo>
                <a:lnTo>
                  <a:pt x="6488029" y="1306946"/>
                </a:lnTo>
                <a:close/>
                <a:moveTo>
                  <a:pt x="5760949" y="1305210"/>
                </a:moveTo>
                <a:lnTo>
                  <a:pt x="5744817" y="1314650"/>
                </a:lnTo>
                <a:lnTo>
                  <a:pt x="5754969" y="1342560"/>
                </a:lnTo>
                <a:lnTo>
                  <a:pt x="5745188" y="1314656"/>
                </a:lnTo>
                <a:lnTo>
                  <a:pt x="5760954" y="1305214"/>
                </a:lnTo>
                <a:close/>
                <a:moveTo>
                  <a:pt x="5765572" y="1303936"/>
                </a:moveTo>
                <a:lnTo>
                  <a:pt x="5760957" y="1305215"/>
                </a:lnTo>
                <a:lnTo>
                  <a:pt x="5760957" y="1305216"/>
                </a:lnTo>
                <a:lnTo>
                  <a:pt x="5765572" y="1303937"/>
                </a:lnTo>
                <a:lnTo>
                  <a:pt x="5765593" y="1303959"/>
                </a:lnTo>
                <a:close/>
                <a:moveTo>
                  <a:pt x="4722805" y="1295761"/>
                </a:moveTo>
                <a:lnTo>
                  <a:pt x="4723580" y="1296627"/>
                </a:lnTo>
                <a:lnTo>
                  <a:pt x="4722805" y="1297492"/>
                </a:lnTo>
                <a:lnTo>
                  <a:pt x="4722805" y="1298358"/>
                </a:lnTo>
                <a:lnTo>
                  <a:pt x="4723580" y="1299186"/>
                </a:lnTo>
                <a:lnTo>
                  <a:pt x="4723176" y="1299637"/>
                </a:lnTo>
                <a:lnTo>
                  <a:pt x="4722805" y="1300915"/>
                </a:lnTo>
                <a:lnTo>
                  <a:pt x="4722435" y="1302646"/>
                </a:lnTo>
                <a:lnTo>
                  <a:pt x="4724726" y="1303512"/>
                </a:lnTo>
                <a:lnTo>
                  <a:pt x="4727051" y="1302195"/>
                </a:lnTo>
                <a:lnTo>
                  <a:pt x="4728567" y="1303060"/>
                </a:lnTo>
                <a:lnTo>
                  <a:pt x="4729712" y="1303512"/>
                </a:lnTo>
                <a:lnTo>
                  <a:pt x="4730487" y="1305656"/>
                </a:lnTo>
                <a:lnTo>
                  <a:pt x="4728971" y="1307801"/>
                </a:lnTo>
                <a:lnTo>
                  <a:pt x="4727421" y="1310359"/>
                </a:lnTo>
                <a:lnTo>
                  <a:pt x="4726276" y="1312955"/>
                </a:lnTo>
                <a:lnTo>
                  <a:pt x="4725096" y="1316378"/>
                </a:lnTo>
                <a:lnTo>
                  <a:pt x="4722805" y="1318109"/>
                </a:lnTo>
                <a:lnTo>
                  <a:pt x="4720885" y="1318937"/>
                </a:lnTo>
                <a:lnTo>
                  <a:pt x="4716640" y="1316792"/>
                </a:lnTo>
                <a:lnTo>
                  <a:pt x="4713574" y="1316378"/>
                </a:lnTo>
                <a:lnTo>
                  <a:pt x="4713203" y="1315099"/>
                </a:lnTo>
                <a:lnTo>
                  <a:pt x="4712428" y="1312090"/>
                </a:lnTo>
                <a:lnTo>
                  <a:pt x="4711283" y="1310810"/>
                </a:lnTo>
                <a:lnTo>
                  <a:pt x="4709733" y="1310359"/>
                </a:lnTo>
                <a:lnTo>
                  <a:pt x="4708183" y="1310810"/>
                </a:lnTo>
                <a:lnTo>
                  <a:pt x="4706263" y="1312955"/>
                </a:lnTo>
                <a:lnTo>
                  <a:pt x="4705488" y="1310810"/>
                </a:lnTo>
                <a:lnTo>
                  <a:pt x="4703567" y="1310810"/>
                </a:lnTo>
                <a:lnTo>
                  <a:pt x="4703197" y="1309945"/>
                </a:lnTo>
                <a:lnTo>
                  <a:pt x="4703197" y="1308214"/>
                </a:lnTo>
                <a:lnTo>
                  <a:pt x="4713203" y="1300050"/>
                </a:lnTo>
                <a:lnTo>
                  <a:pt x="4716640" y="1297906"/>
                </a:lnTo>
                <a:close/>
                <a:moveTo>
                  <a:pt x="4744739" y="1292752"/>
                </a:moveTo>
                <a:lnTo>
                  <a:pt x="4749321" y="1294482"/>
                </a:lnTo>
                <a:lnTo>
                  <a:pt x="4751646" y="1298358"/>
                </a:lnTo>
                <a:lnTo>
                  <a:pt x="4751646" y="1298772"/>
                </a:lnTo>
                <a:lnTo>
                  <a:pt x="4751275" y="1300915"/>
                </a:lnTo>
                <a:lnTo>
                  <a:pt x="4750500" y="1300915"/>
                </a:lnTo>
                <a:lnTo>
                  <a:pt x="4742785" y="1297041"/>
                </a:lnTo>
                <a:lnTo>
                  <a:pt x="4740123" y="1296627"/>
                </a:lnTo>
                <a:lnTo>
                  <a:pt x="4739719" y="1296213"/>
                </a:lnTo>
                <a:lnTo>
                  <a:pt x="4739719" y="1294031"/>
                </a:lnTo>
                <a:lnTo>
                  <a:pt x="4740123" y="1293203"/>
                </a:lnTo>
                <a:close/>
                <a:moveTo>
                  <a:pt x="4469037" y="1288918"/>
                </a:moveTo>
                <a:lnTo>
                  <a:pt x="4467487" y="1305205"/>
                </a:lnTo>
                <a:lnTo>
                  <a:pt x="4467488" y="1305205"/>
                </a:lnTo>
                <a:lnTo>
                  <a:pt x="4469037" y="1288918"/>
                </a:lnTo>
                <a:close/>
                <a:moveTo>
                  <a:pt x="5784809" y="1288060"/>
                </a:moveTo>
                <a:lnTo>
                  <a:pt x="5780194" y="1298782"/>
                </a:lnTo>
                <a:lnTo>
                  <a:pt x="5780194" y="1298782"/>
                </a:lnTo>
                <a:lnTo>
                  <a:pt x="5784810" y="1288060"/>
                </a:lnTo>
                <a:close/>
                <a:moveTo>
                  <a:pt x="6409594" y="1286734"/>
                </a:moveTo>
                <a:lnTo>
                  <a:pt x="6399621" y="1288051"/>
                </a:lnTo>
                <a:lnTo>
                  <a:pt x="6399622" y="1288051"/>
                </a:lnTo>
                <a:lnTo>
                  <a:pt x="6409595" y="1286734"/>
                </a:lnTo>
                <a:lnTo>
                  <a:pt x="6403058" y="1297494"/>
                </a:lnTo>
                <a:lnTo>
                  <a:pt x="6374622" y="1291888"/>
                </a:lnTo>
                <a:lnTo>
                  <a:pt x="6374623" y="1291893"/>
                </a:lnTo>
                <a:lnTo>
                  <a:pt x="6403058" y="1297498"/>
                </a:lnTo>
                <a:lnTo>
                  <a:pt x="6409594" y="1286739"/>
                </a:lnTo>
                <a:lnTo>
                  <a:pt x="6411188" y="1287015"/>
                </a:lnTo>
                <a:lnTo>
                  <a:pt x="6409595" y="1286734"/>
                </a:lnTo>
                <a:close/>
                <a:moveTo>
                  <a:pt x="5157295" y="1280384"/>
                </a:moveTo>
                <a:lnTo>
                  <a:pt x="5156893" y="1291484"/>
                </a:lnTo>
                <a:lnTo>
                  <a:pt x="5146594" y="1307690"/>
                </a:lnTo>
                <a:lnTo>
                  <a:pt x="5156893" y="1291894"/>
                </a:lnTo>
                <a:close/>
                <a:moveTo>
                  <a:pt x="6517274" y="1276020"/>
                </a:moveTo>
                <a:lnTo>
                  <a:pt x="6501876" y="1282453"/>
                </a:lnTo>
                <a:lnTo>
                  <a:pt x="6482672" y="1298778"/>
                </a:lnTo>
                <a:lnTo>
                  <a:pt x="6482673" y="1298781"/>
                </a:lnTo>
                <a:lnTo>
                  <a:pt x="6501876" y="1282457"/>
                </a:lnTo>
                <a:lnTo>
                  <a:pt x="6517273" y="1276024"/>
                </a:lnTo>
                <a:lnTo>
                  <a:pt x="6544564" y="1281178"/>
                </a:lnTo>
                <a:lnTo>
                  <a:pt x="6544574" y="1281106"/>
                </a:lnTo>
                <a:close/>
                <a:moveTo>
                  <a:pt x="6454299" y="1265999"/>
                </a:moveTo>
                <a:lnTo>
                  <a:pt x="6429258" y="1290140"/>
                </a:lnTo>
                <a:lnTo>
                  <a:pt x="6429607" y="1290201"/>
                </a:lnTo>
                <a:lnTo>
                  <a:pt x="6454606" y="1266162"/>
                </a:lnTo>
                <a:close/>
                <a:moveTo>
                  <a:pt x="6394230" y="1262694"/>
                </a:moveTo>
                <a:lnTo>
                  <a:pt x="6363469" y="1270858"/>
                </a:lnTo>
                <a:lnTo>
                  <a:pt x="6361145" y="1292339"/>
                </a:lnTo>
                <a:lnTo>
                  <a:pt x="6353867" y="1310811"/>
                </a:lnTo>
                <a:lnTo>
                  <a:pt x="6332709" y="1309494"/>
                </a:lnTo>
                <a:lnTo>
                  <a:pt x="6330013" y="1324544"/>
                </a:lnTo>
                <a:lnTo>
                  <a:pt x="6330014" y="1324544"/>
                </a:lnTo>
                <a:lnTo>
                  <a:pt x="6332709" y="1309496"/>
                </a:lnTo>
                <a:lnTo>
                  <a:pt x="6353868" y="1311226"/>
                </a:lnTo>
                <a:lnTo>
                  <a:pt x="6361145" y="1292339"/>
                </a:lnTo>
                <a:lnTo>
                  <a:pt x="6363470" y="1270858"/>
                </a:lnTo>
                <a:lnTo>
                  <a:pt x="6394230" y="1262695"/>
                </a:lnTo>
                <a:close/>
                <a:moveTo>
                  <a:pt x="5762891" y="1262299"/>
                </a:moveTo>
                <a:lnTo>
                  <a:pt x="5773114" y="1268230"/>
                </a:lnTo>
                <a:lnTo>
                  <a:pt x="5773253" y="1267860"/>
                </a:lnTo>
                <a:close/>
                <a:moveTo>
                  <a:pt x="5296445" y="1258498"/>
                </a:moveTo>
                <a:lnTo>
                  <a:pt x="5294929" y="1263567"/>
                </a:lnTo>
                <a:lnTo>
                  <a:pt x="5290030" y="1267374"/>
                </a:lnTo>
                <a:lnTo>
                  <a:pt x="5294928" y="1264011"/>
                </a:lnTo>
                <a:close/>
                <a:moveTo>
                  <a:pt x="5153755" y="1258173"/>
                </a:moveTo>
                <a:lnTo>
                  <a:pt x="5153827" y="1258416"/>
                </a:lnTo>
                <a:lnTo>
                  <a:pt x="5164979" y="1266994"/>
                </a:lnTo>
                <a:lnTo>
                  <a:pt x="5164979" y="1266991"/>
                </a:lnTo>
                <a:lnTo>
                  <a:pt x="5165101" y="1266965"/>
                </a:lnTo>
                <a:lnTo>
                  <a:pt x="5164979" y="1266988"/>
                </a:lnTo>
                <a:lnTo>
                  <a:pt x="5153827" y="1258409"/>
                </a:lnTo>
                <a:close/>
                <a:moveTo>
                  <a:pt x="4474428" y="1257994"/>
                </a:moveTo>
                <a:lnTo>
                  <a:pt x="4474427" y="1257995"/>
                </a:lnTo>
                <a:lnTo>
                  <a:pt x="4473282" y="1284175"/>
                </a:lnTo>
                <a:lnTo>
                  <a:pt x="4473283" y="1284175"/>
                </a:lnTo>
                <a:close/>
                <a:moveTo>
                  <a:pt x="6578408" y="1255359"/>
                </a:moveTo>
                <a:lnTo>
                  <a:pt x="6578391" y="1255402"/>
                </a:lnTo>
                <a:lnTo>
                  <a:pt x="6547630" y="1259691"/>
                </a:lnTo>
                <a:lnTo>
                  <a:pt x="6547626" y="1259725"/>
                </a:lnTo>
                <a:lnTo>
                  <a:pt x="6547630" y="1259694"/>
                </a:lnTo>
                <a:lnTo>
                  <a:pt x="6578391" y="1255405"/>
                </a:lnTo>
                <a:close/>
                <a:moveTo>
                  <a:pt x="4871622" y="1254574"/>
                </a:moveTo>
                <a:lnTo>
                  <a:pt x="4887761" y="1278165"/>
                </a:lnTo>
                <a:lnTo>
                  <a:pt x="4885840" y="1323233"/>
                </a:lnTo>
                <a:lnTo>
                  <a:pt x="4873913" y="1321089"/>
                </a:lnTo>
                <a:lnTo>
                  <a:pt x="4864311" y="1332715"/>
                </a:lnTo>
                <a:lnTo>
                  <a:pt x="4854305" y="1323233"/>
                </a:lnTo>
                <a:lnTo>
                  <a:pt x="4852384" y="1282453"/>
                </a:lnTo>
                <a:lnTo>
                  <a:pt x="4846219" y="1263153"/>
                </a:lnTo>
                <a:lnTo>
                  <a:pt x="4859695" y="1264845"/>
                </a:lnTo>
                <a:close/>
                <a:moveTo>
                  <a:pt x="6166203" y="1252385"/>
                </a:moveTo>
                <a:lnTo>
                  <a:pt x="6165864" y="1252408"/>
                </a:lnTo>
                <a:lnTo>
                  <a:pt x="6175434" y="1258857"/>
                </a:lnTo>
                <a:lnTo>
                  <a:pt x="6196222" y="1293204"/>
                </a:lnTo>
                <a:lnTo>
                  <a:pt x="6230049" y="1316794"/>
                </a:lnTo>
                <a:lnTo>
                  <a:pt x="6250028" y="1333122"/>
                </a:lnTo>
                <a:lnTo>
                  <a:pt x="6280014" y="1350278"/>
                </a:lnTo>
                <a:lnTo>
                  <a:pt x="6316940" y="1364875"/>
                </a:lnTo>
                <a:lnTo>
                  <a:pt x="6320781" y="1386357"/>
                </a:lnTo>
                <a:lnTo>
                  <a:pt x="6313100" y="1385078"/>
                </a:lnTo>
                <a:lnTo>
                  <a:pt x="6299252" y="1376049"/>
                </a:lnTo>
                <a:lnTo>
                  <a:pt x="6297702" y="1388502"/>
                </a:lnTo>
                <a:lnTo>
                  <a:pt x="6278094" y="1394935"/>
                </a:lnTo>
                <a:lnTo>
                  <a:pt x="6278498" y="1422850"/>
                </a:lnTo>
                <a:lnTo>
                  <a:pt x="6266571" y="1433573"/>
                </a:lnTo>
                <a:lnTo>
                  <a:pt x="6247333" y="1438313"/>
                </a:lnTo>
                <a:lnTo>
                  <a:pt x="6245412" y="1454189"/>
                </a:lnTo>
                <a:lnTo>
                  <a:pt x="6226579" y="1458478"/>
                </a:lnTo>
                <a:lnTo>
                  <a:pt x="6198143" y="1445612"/>
                </a:lnTo>
                <a:lnTo>
                  <a:pt x="6190427" y="1416417"/>
                </a:lnTo>
                <a:lnTo>
                  <a:pt x="6185686" y="1416095"/>
                </a:lnTo>
                <a:lnTo>
                  <a:pt x="6190428" y="1416424"/>
                </a:lnTo>
                <a:lnTo>
                  <a:pt x="6198143" y="1445619"/>
                </a:lnTo>
                <a:lnTo>
                  <a:pt x="6195818" y="1488546"/>
                </a:lnTo>
                <a:lnTo>
                  <a:pt x="6193527" y="1513864"/>
                </a:lnTo>
                <a:lnTo>
                  <a:pt x="6193528" y="1513864"/>
                </a:lnTo>
                <a:lnTo>
                  <a:pt x="6195819" y="1488550"/>
                </a:lnTo>
                <a:lnTo>
                  <a:pt x="6198143" y="1445622"/>
                </a:lnTo>
                <a:lnTo>
                  <a:pt x="6226580" y="1458490"/>
                </a:lnTo>
                <a:lnTo>
                  <a:pt x="6245413" y="1454200"/>
                </a:lnTo>
                <a:lnTo>
                  <a:pt x="6247334" y="1438323"/>
                </a:lnTo>
                <a:lnTo>
                  <a:pt x="6266572" y="1433583"/>
                </a:lnTo>
                <a:lnTo>
                  <a:pt x="6278499" y="1422860"/>
                </a:lnTo>
                <a:lnTo>
                  <a:pt x="6278095" y="1394944"/>
                </a:lnTo>
                <a:lnTo>
                  <a:pt x="6297703" y="1388512"/>
                </a:lnTo>
                <a:lnTo>
                  <a:pt x="6299253" y="1376058"/>
                </a:lnTo>
                <a:lnTo>
                  <a:pt x="6313101" y="1385088"/>
                </a:lnTo>
                <a:lnTo>
                  <a:pt x="6320782" y="1386367"/>
                </a:lnTo>
                <a:lnTo>
                  <a:pt x="6334630" y="1386367"/>
                </a:lnTo>
                <a:lnTo>
                  <a:pt x="6355384" y="1393666"/>
                </a:lnTo>
                <a:lnTo>
                  <a:pt x="6364245" y="1397954"/>
                </a:lnTo>
                <a:lnTo>
                  <a:pt x="6380013" y="1386781"/>
                </a:lnTo>
                <a:lnTo>
                  <a:pt x="6389986" y="1393666"/>
                </a:lnTo>
                <a:lnTo>
                  <a:pt x="6394231" y="1377790"/>
                </a:lnTo>
                <a:lnTo>
                  <a:pt x="6409594" y="1378204"/>
                </a:lnTo>
                <a:lnTo>
                  <a:pt x="6412694" y="1373501"/>
                </a:lnTo>
                <a:lnTo>
                  <a:pt x="6412693" y="1373492"/>
                </a:lnTo>
                <a:lnTo>
                  <a:pt x="6409595" y="1378193"/>
                </a:lnTo>
                <a:lnTo>
                  <a:pt x="6394231" y="1377780"/>
                </a:lnTo>
                <a:lnTo>
                  <a:pt x="6389986" y="1393656"/>
                </a:lnTo>
                <a:lnTo>
                  <a:pt x="6380013" y="1386771"/>
                </a:lnTo>
                <a:lnTo>
                  <a:pt x="6364245" y="1397945"/>
                </a:lnTo>
                <a:lnTo>
                  <a:pt x="6355384" y="1393656"/>
                </a:lnTo>
                <a:lnTo>
                  <a:pt x="6361550" y="1358442"/>
                </a:lnTo>
                <a:lnTo>
                  <a:pt x="6361497" y="1358326"/>
                </a:lnTo>
                <a:lnTo>
                  <a:pt x="6355383" y="1393655"/>
                </a:lnTo>
                <a:lnTo>
                  <a:pt x="6334629" y="1385943"/>
                </a:lnTo>
                <a:lnTo>
                  <a:pt x="6320782" y="1385943"/>
                </a:lnTo>
                <a:lnTo>
                  <a:pt x="6316941" y="1364460"/>
                </a:lnTo>
                <a:lnTo>
                  <a:pt x="6280014" y="1350278"/>
                </a:lnTo>
                <a:lnTo>
                  <a:pt x="6250029" y="1333121"/>
                </a:lnTo>
                <a:lnTo>
                  <a:pt x="6230049" y="1316793"/>
                </a:lnTo>
                <a:lnTo>
                  <a:pt x="6196223" y="1293204"/>
                </a:lnTo>
                <a:lnTo>
                  <a:pt x="6175839" y="1258856"/>
                </a:lnTo>
                <a:close/>
                <a:moveTo>
                  <a:pt x="6055491" y="1251106"/>
                </a:moveTo>
                <a:lnTo>
                  <a:pt x="6053512" y="1251138"/>
                </a:lnTo>
                <a:lnTo>
                  <a:pt x="6055491" y="1251107"/>
                </a:lnTo>
                <a:close/>
                <a:moveTo>
                  <a:pt x="5211506" y="1250246"/>
                </a:moveTo>
                <a:lnTo>
                  <a:pt x="5206892" y="1251562"/>
                </a:lnTo>
                <a:lnTo>
                  <a:pt x="5203422" y="1257544"/>
                </a:lnTo>
                <a:lnTo>
                  <a:pt x="5189979" y="1256716"/>
                </a:lnTo>
                <a:lnTo>
                  <a:pt x="5189912" y="1256768"/>
                </a:lnTo>
                <a:lnTo>
                  <a:pt x="5189978" y="1256719"/>
                </a:lnTo>
                <a:lnTo>
                  <a:pt x="5203421" y="1257547"/>
                </a:lnTo>
                <a:lnTo>
                  <a:pt x="5206892" y="1251566"/>
                </a:lnTo>
                <a:lnTo>
                  <a:pt x="5211507" y="1250249"/>
                </a:lnTo>
                <a:close/>
                <a:moveTo>
                  <a:pt x="8137925" y="1248968"/>
                </a:moveTo>
                <a:lnTo>
                  <a:pt x="8177142" y="1295354"/>
                </a:lnTo>
                <a:lnTo>
                  <a:pt x="8190619" y="1323232"/>
                </a:lnTo>
                <a:lnTo>
                  <a:pt x="8184082" y="1357581"/>
                </a:lnTo>
                <a:lnTo>
                  <a:pt x="8201366" y="1393662"/>
                </a:lnTo>
                <a:lnTo>
                  <a:pt x="8204432" y="1421577"/>
                </a:lnTo>
                <a:lnTo>
                  <a:pt x="8216359" y="1438733"/>
                </a:lnTo>
                <a:lnTo>
                  <a:pt x="8213664" y="1463225"/>
                </a:lnTo>
                <a:lnTo>
                  <a:pt x="8187519" y="1479553"/>
                </a:lnTo>
                <a:lnTo>
                  <a:pt x="8143686" y="1481698"/>
                </a:lnTo>
                <a:lnTo>
                  <a:pt x="8122561" y="1520747"/>
                </a:lnTo>
                <a:lnTo>
                  <a:pt x="8100628" y="1507882"/>
                </a:lnTo>
                <a:lnTo>
                  <a:pt x="8089105" y="1482112"/>
                </a:lnTo>
                <a:lnTo>
                  <a:pt x="8047563" y="1489824"/>
                </a:lnTo>
                <a:lnTo>
                  <a:pt x="8023743" y="1505737"/>
                </a:lnTo>
                <a:lnTo>
                  <a:pt x="7994498" y="1506151"/>
                </a:lnTo>
                <a:lnTo>
                  <a:pt x="8029504" y="1531469"/>
                </a:lnTo>
                <a:lnTo>
                  <a:pt x="8033345" y="1589444"/>
                </a:lnTo>
                <a:lnTo>
                  <a:pt x="8021418" y="1604043"/>
                </a:lnTo>
                <a:lnTo>
                  <a:pt x="8004505" y="1590724"/>
                </a:lnTo>
                <a:lnTo>
                  <a:pt x="8000293" y="1559836"/>
                </a:lnTo>
                <a:lnTo>
                  <a:pt x="7980280" y="1549942"/>
                </a:lnTo>
                <a:lnTo>
                  <a:pt x="7961076" y="1526766"/>
                </a:lnTo>
                <a:lnTo>
                  <a:pt x="7981830" y="1516045"/>
                </a:lnTo>
                <a:lnTo>
                  <a:pt x="7987221" y="1494564"/>
                </a:lnTo>
                <a:lnTo>
                  <a:pt x="8006054" y="1476958"/>
                </a:lnTo>
                <a:lnTo>
                  <a:pt x="8014882" y="1453331"/>
                </a:lnTo>
                <a:lnTo>
                  <a:pt x="8061040" y="1443022"/>
                </a:lnTo>
                <a:lnTo>
                  <a:pt x="8091396" y="1449907"/>
                </a:lnTo>
                <a:lnTo>
                  <a:pt x="8091396" y="1388507"/>
                </a:lnTo>
                <a:lnTo>
                  <a:pt x="8115620" y="1404835"/>
                </a:lnTo>
                <a:lnTo>
                  <a:pt x="8137150" y="1370035"/>
                </a:lnTo>
                <a:lnTo>
                  <a:pt x="8145236" y="1356754"/>
                </a:lnTo>
                <a:lnTo>
                  <a:pt x="8140620" y="1314242"/>
                </a:lnTo>
                <a:lnTo>
                  <a:pt x="8116025" y="1276020"/>
                </a:lnTo>
                <a:lnTo>
                  <a:pt x="8114846" y="1255402"/>
                </a:lnTo>
                <a:close/>
                <a:moveTo>
                  <a:pt x="5761327" y="1247692"/>
                </a:moveTo>
                <a:lnTo>
                  <a:pt x="5755970" y="1252846"/>
                </a:lnTo>
                <a:lnTo>
                  <a:pt x="5722888" y="1258414"/>
                </a:lnTo>
                <a:lnTo>
                  <a:pt x="5722889" y="1258415"/>
                </a:lnTo>
                <a:lnTo>
                  <a:pt x="5755969" y="1253262"/>
                </a:lnTo>
                <a:lnTo>
                  <a:pt x="5762866" y="1262278"/>
                </a:lnTo>
                <a:lnTo>
                  <a:pt x="5755969" y="1252848"/>
                </a:lnTo>
                <a:lnTo>
                  <a:pt x="5761326" y="1247694"/>
                </a:lnTo>
                <a:lnTo>
                  <a:pt x="5781710" y="1257137"/>
                </a:lnTo>
                <a:lnTo>
                  <a:pt x="5795187" y="1259283"/>
                </a:lnTo>
                <a:lnTo>
                  <a:pt x="5797882" y="1255858"/>
                </a:lnTo>
                <a:lnTo>
                  <a:pt x="5797882" y="1255857"/>
                </a:lnTo>
                <a:lnTo>
                  <a:pt x="5795187" y="1259279"/>
                </a:lnTo>
                <a:lnTo>
                  <a:pt x="5781711" y="1257135"/>
                </a:lnTo>
                <a:close/>
                <a:moveTo>
                  <a:pt x="5288022" y="1234376"/>
                </a:moveTo>
                <a:lnTo>
                  <a:pt x="5289167" y="1250252"/>
                </a:lnTo>
                <a:lnTo>
                  <a:pt x="5268330" y="1253546"/>
                </a:lnTo>
                <a:lnTo>
                  <a:pt x="5289572" y="1250249"/>
                </a:lnTo>
                <a:lnTo>
                  <a:pt x="5288022" y="1234376"/>
                </a:lnTo>
                <a:close/>
                <a:moveTo>
                  <a:pt x="5288031" y="1234372"/>
                </a:moveTo>
                <a:lnTo>
                  <a:pt x="5288025" y="1234374"/>
                </a:lnTo>
                <a:lnTo>
                  <a:pt x="5288396" y="1234618"/>
                </a:lnTo>
                <a:close/>
                <a:moveTo>
                  <a:pt x="6047827" y="1234331"/>
                </a:moveTo>
                <a:lnTo>
                  <a:pt x="6047776" y="1234365"/>
                </a:lnTo>
                <a:lnTo>
                  <a:pt x="6047776" y="1234365"/>
                </a:lnTo>
                <a:close/>
                <a:moveTo>
                  <a:pt x="5151505" y="1233275"/>
                </a:moveTo>
                <a:lnTo>
                  <a:pt x="5149615" y="1244270"/>
                </a:lnTo>
                <a:lnTo>
                  <a:pt x="5149659" y="1244416"/>
                </a:lnTo>
                <a:close/>
                <a:moveTo>
                  <a:pt x="6282436" y="1229010"/>
                </a:moveTo>
                <a:lnTo>
                  <a:pt x="6294637" y="1255847"/>
                </a:lnTo>
                <a:lnTo>
                  <a:pt x="6306343" y="1256164"/>
                </a:lnTo>
                <a:lnTo>
                  <a:pt x="6295007" y="1255853"/>
                </a:lnTo>
                <a:close/>
                <a:moveTo>
                  <a:pt x="5992356" y="1227001"/>
                </a:moveTo>
                <a:lnTo>
                  <a:pt x="6015499" y="1253252"/>
                </a:lnTo>
                <a:lnTo>
                  <a:pt x="6026278" y="1251721"/>
                </a:lnTo>
                <a:lnTo>
                  <a:pt x="6015499" y="1252843"/>
                </a:lnTo>
                <a:close/>
                <a:moveTo>
                  <a:pt x="6376533" y="1226128"/>
                </a:moveTo>
                <a:lnTo>
                  <a:pt x="6351172" y="1248554"/>
                </a:lnTo>
                <a:lnTo>
                  <a:pt x="6350433" y="1252811"/>
                </a:lnTo>
                <a:lnTo>
                  <a:pt x="6351172" y="1248962"/>
                </a:lnTo>
                <a:close/>
                <a:moveTo>
                  <a:pt x="6397697" y="1222368"/>
                </a:moveTo>
                <a:lnTo>
                  <a:pt x="6382674" y="1244259"/>
                </a:lnTo>
                <a:lnTo>
                  <a:pt x="6382880" y="1244374"/>
                </a:lnTo>
                <a:lnTo>
                  <a:pt x="6397701" y="1222370"/>
                </a:lnTo>
                <a:close/>
                <a:moveTo>
                  <a:pt x="5973956" y="1217629"/>
                </a:moveTo>
                <a:lnTo>
                  <a:pt x="5973721" y="1217690"/>
                </a:lnTo>
                <a:lnTo>
                  <a:pt x="5991507" y="1226388"/>
                </a:lnTo>
                <a:close/>
                <a:moveTo>
                  <a:pt x="6616867" y="1216767"/>
                </a:moveTo>
                <a:lnTo>
                  <a:pt x="6616866" y="1216775"/>
                </a:lnTo>
                <a:lnTo>
                  <a:pt x="6616867" y="1216768"/>
                </a:lnTo>
                <a:close/>
                <a:moveTo>
                  <a:pt x="7827247" y="1215143"/>
                </a:moveTo>
                <a:lnTo>
                  <a:pt x="7798040" y="1228355"/>
                </a:lnTo>
                <a:lnTo>
                  <a:pt x="7811108" y="1245955"/>
                </a:lnTo>
                <a:lnTo>
                  <a:pt x="7811113" y="1245955"/>
                </a:lnTo>
                <a:lnTo>
                  <a:pt x="7798411" y="1228349"/>
                </a:lnTo>
                <a:close/>
                <a:moveTo>
                  <a:pt x="6599929" y="1211612"/>
                </a:moveTo>
                <a:lnTo>
                  <a:pt x="6616865" y="1216763"/>
                </a:lnTo>
                <a:lnTo>
                  <a:pt x="6616664" y="1216293"/>
                </a:lnTo>
                <a:close/>
                <a:moveTo>
                  <a:pt x="6082007" y="1203026"/>
                </a:moveTo>
                <a:lnTo>
                  <a:pt x="6081976" y="1203063"/>
                </a:lnTo>
                <a:lnTo>
                  <a:pt x="6082007" y="1203027"/>
                </a:lnTo>
                <a:lnTo>
                  <a:pt x="6119304" y="1221047"/>
                </a:lnTo>
                <a:lnTo>
                  <a:pt x="6128535" y="1247269"/>
                </a:lnTo>
                <a:lnTo>
                  <a:pt x="6139687" y="1254117"/>
                </a:lnTo>
                <a:lnTo>
                  <a:pt x="6140627" y="1254055"/>
                </a:lnTo>
                <a:lnTo>
                  <a:pt x="6139687" y="1254116"/>
                </a:lnTo>
                <a:lnTo>
                  <a:pt x="6128535" y="1247269"/>
                </a:lnTo>
                <a:lnTo>
                  <a:pt x="6119304" y="1220632"/>
                </a:lnTo>
                <a:close/>
                <a:moveTo>
                  <a:pt x="6398634" y="1202404"/>
                </a:moveTo>
                <a:lnTo>
                  <a:pt x="6390389" y="1204762"/>
                </a:lnTo>
                <a:lnTo>
                  <a:pt x="6389211" y="1219353"/>
                </a:lnTo>
                <a:lnTo>
                  <a:pt x="6390390" y="1204762"/>
                </a:lnTo>
                <a:close/>
                <a:moveTo>
                  <a:pt x="4874284" y="1195313"/>
                </a:moveTo>
                <a:lnTo>
                  <a:pt x="4879304" y="1223190"/>
                </a:lnTo>
                <a:lnTo>
                  <a:pt x="4872363" y="1248961"/>
                </a:lnTo>
                <a:lnTo>
                  <a:pt x="4860841" y="1242528"/>
                </a:lnTo>
                <a:lnTo>
                  <a:pt x="4853934" y="1219767"/>
                </a:lnTo>
                <a:lnTo>
                  <a:pt x="4858920" y="1207314"/>
                </a:lnTo>
                <a:close/>
                <a:moveTo>
                  <a:pt x="5132511" y="1191786"/>
                </a:moveTo>
                <a:lnTo>
                  <a:pt x="5132668" y="1191857"/>
                </a:lnTo>
                <a:lnTo>
                  <a:pt x="5142303" y="1198327"/>
                </a:lnTo>
                <a:lnTo>
                  <a:pt x="5142304" y="1198324"/>
                </a:lnTo>
                <a:lnTo>
                  <a:pt x="5132668" y="1191853"/>
                </a:lnTo>
                <a:close/>
                <a:moveTo>
                  <a:pt x="6622626" y="1189301"/>
                </a:moveTo>
                <a:lnTo>
                  <a:pt x="6608780" y="1197878"/>
                </a:lnTo>
                <a:lnTo>
                  <a:pt x="6608782" y="1197881"/>
                </a:lnTo>
                <a:lnTo>
                  <a:pt x="6622628" y="1189303"/>
                </a:lnTo>
                <a:close/>
                <a:moveTo>
                  <a:pt x="5206113" y="1188021"/>
                </a:moveTo>
                <a:lnTo>
                  <a:pt x="5198030" y="1198324"/>
                </a:lnTo>
                <a:lnTo>
                  <a:pt x="5194593" y="1209046"/>
                </a:lnTo>
                <a:lnTo>
                  <a:pt x="5194596" y="1209050"/>
                </a:lnTo>
                <a:lnTo>
                  <a:pt x="5198030" y="1198333"/>
                </a:lnTo>
                <a:lnTo>
                  <a:pt x="5206117" y="1188025"/>
                </a:lnTo>
                <a:close/>
                <a:moveTo>
                  <a:pt x="5152681" y="1185871"/>
                </a:moveTo>
                <a:lnTo>
                  <a:pt x="5148436" y="1188016"/>
                </a:lnTo>
                <a:lnTo>
                  <a:pt x="5146145" y="1198738"/>
                </a:lnTo>
                <a:lnTo>
                  <a:pt x="5140386" y="1201747"/>
                </a:lnTo>
                <a:lnTo>
                  <a:pt x="5140383" y="1201750"/>
                </a:lnTo>
                <a:lnTo>
                  <a:pt x="5136542" y="1209049"/>
                </a:lnTo>
                <a:lnTo>
                  <a:pt x="5130377" y="1211608"/>
                </a:lnTo>
                <a:lnTo>
                  <a:pt x="5128456" y="1205174"/>
                </a:lnTo>
                <a:lnTo>
                  <a:pt x="5118854" y="1221916"/>
                </a:lnTo>
                <a:lnTo>
                  <a:pt x="5118855" y="1221921"/>
                </a:lnTo>
                <a:lnTo>
                  <a:pt x="5128457" y="1205181"/>
                </a:lnTo>
                <a:lnTo>
                  <a:pt x="5130377" y="1211615"/>
                </a:lnTo>
                <a:lnTo>
                  <a:pt x="5136543" y="1209056"/>
                </a:lnTo>
                <a:lnTo>
                  <a:pt x="5142675" y="1217634"/>
                </a:lnTo>
                <a:lnTo>
                  <a:pt x="5149211" y="1220643"/>
                </a:lnTo>
                <a:lnTo>
                  <a:pt x="5151535" y="1233093"/>
                </a:lnTo>
                <a:lnTo>
                  <a:pt x="5151536" y="1233090"/>
                </a:lnTo>
                <a:lnTo>
                  <a:pt x="5154972" y="1233090"/>
                </a:lnTo>
                <a:lnTo>
                  <a:pt x="5155377" y="1226656"/>
                </a:lnTo>
                <a:lnTo>
                  <a:pt x="5169224" y="1221502"/>
                </a:lnTo>
                <a:lnTo>
                  <a:pt x="5174581" y="1220223"/>
                </a:lnTo>
                <a:lnTo>
                  <a:pt x="5182667" y="1218041"/>
                </a:lnTo>
                <a:lnTo>
                  <a:pt x="5194190" y="1217627"/>
                </a:lnTo>
                <a:lnTo>
                  <a:pt x="5194193" y="1217630"/>
                </a:lnTo>
                <a:lnTo>
                  <a:pt x="5197660" y="1212931"/>
                </a:lnTo>
                <a:lnTo>
                  <a:pt x="5197656" y="1212926"/>
                </a:lnTo>
                <a:lnTo>
                  <a:pt x="5194189" y="1217624"/>
                </a:lnTo>
                <a:lnTo>
                  <a:pt x="5182667" y="1218038"/>
                </a:lnTo>
                <a:lnTo>
                  <a:pt x="5174580" y="1220220"/>
                </a:lnTo>
                <a:lnTo>
                  <a:pt x="5173435" y="1217624"/>
                </a:lnTo>
                <a:lnTo>
                  <a:pt x="5175760" y="1213749"/>
                </a:lnTo>
                <a:lnTo>
                  <a:pt x="5178421" y="1206037"/>
                </a:lnTo>
                <a:lnTo>
                  <a:pt x="5174580" y="1206037"/>
                </a:lnTo>
                <a:lnTo>
                  <a:pt x="5169223" y="1200018"/>
                </a:lnTo>
                <a:lnTo>
                  <a:pt x="5165349" y="1198324"/>
                </a:lnTo>
                <a:lnTo>
                  <a:pt x="5161508" y="1193170"/>
                </a:lnTo>
                <a:lnTo>
                  <a:pt x="5156522" y="1191025"/>
                </a:lnTo>
                <a:close/>
                <a:moveTo>
                  <a:pt x="6458835" y="1185430"/>
                </a:moveTo>
                <a:lnTo>
                  <a:pt x="6497665" y="1199608"/>
                </a:lnTo>
                <a:lnTo>
                  <a:pt x="6505347" y="1195733"/>
                </a:lnTo>
                <a:lnTo>
                  <a:pt x="6505346" y="1195733"/>
                </a:lnTo>
                <a:lnTo>
                  <a:pt x="6497664" y="1199157"/>
                </a:lnTo>
                <a:close/>
                <a:moveTo>
                  <a:pt x="6458817" y="1185425"/>
                </a:moveTo>
                <a:lnTo>
                  <a:pt x="6446890" y="1192309"/>
                </a:lnTo>
                <a:lnTo>
                  <a:pt x="6449215" y="1211609"/>
                </a:lnTo>
                <a:lnTo>
                  <a:pt x="6449216" y="1211609"/>
                </a:lnTo>
                <a:lnTo>
                  <a:pt x="6446891" y="1192309"/>
                </a:lnTo>
                <a:lnTo>
                  <a:pt x="6458818" y="1185425"/>
                </a:lnTo>
                <a:close/>
                <a:moveTo>
                  <a:pt x="4597496" y="1181163"/>
                </a:moveTo>
                <a:lnTo>
                  <a:pt x="4606703" y="1193995"/>
                </a:lnTo>
                <a:lnTo>
                  <a:pt x="4651715" y="1208932"/>
                </a:lnTo>
                <a:lnTo>
                  <a:pt x="4607073" y="1193996"/>
                </a:lnTo>
                <a:close/>
                <a:moveTo>
                  <a:pt x="5118718" y="1176469"/>
                </a:moveTo>
                <a:lnTo>
                  <a:pt x="5113066" y="1177716"/>
                </a:lnTo>
                <a:lnTo>
                  <a:pt x="5113428" y="1178014"/>
                </a:lnTo>
                <a:close/>
                <a:moveTo>
                  <a:pt x="6227434" y="1171127"/>
                </a:moveTo>
                <a:lnTo>
                  <a:pt x="6263101" y="1195313"/>
                </a:lnTo>
                <a:lnTo>
                  <a:pt x="6270312" y="1227894"/>
                </a:lnTo>
                <a:lnTo>
                  <a:pt x="6263101" y="1194867"/>
                </a:lnTo>
                <a:close/>
                <a:moveTo>
                  <a:pt x="6226423" y="1170862"/>
                </a:moveTo>
                <a:lnTo>
                  <a:pt x="6185811" y="1173423"/>
                </a:lnTo>
                <a:lnTo>
                  <a:pt x="6158910" y="1178504"/>
                </a:lnTo>
                <a:lnTo>
                  <a:pt x="6185812" y="1173831"/>
                </a:lnTo>
                <a:close/>
                <a:moveTo>
                  <a:pt x="7371631" y="1170827"/>
                </a:moveTo>
                <a:lnTo>
                  <a:pt x="7359303" y="1181547"/>
                </a:lnTo>
                <a:lnTo>
                  <a:pt x="7350476" y="1199155"/>
                </a:lnTo>
                <a:lnTo>
                  <a:pt x="7326622" y="1211194"/>
                </a:lnTo>
                <a:lnTo>
                  <a:pt x="7290875" y="1212059"/>
                </a:lnTo>
                <a:lnTo>
                  <a:pt x="7263804" y="1221448"/>
                </a:lnTo>
                <a:lnTo>
                  <a:pt x="7290875" y="1212478"/>
                </a:lnTo>
                <a:lnTo>
                  <a:pt x="7326622" y="1211200"/>
                </a:lnTo>
                <a:lnTo>
                  <a:pt x="7350476" y="1199610"/>
                </a:lnTo>
                <a:lnTo>
                  <a:pt x="7359303" y="1181554"/>
                </a:lnTo>
                <a:lnTo>
                  <a:pt x="7371634" y="1170831"/>
                </a:lnTo>
                <a:close/>
                <a:moveTo>
                  <a:pt x="2781474" y="1155369"/>
                </a:moveTo>
                <a:lnTo>
                  <a:pt x="2772242" y="1159657"/>
                </a:lnTo>
                <a:lnTo>
                  <a:pt x="2763381" y="1166957"/>
                </a:lnTo>
                <a:lnTo>
                  <a:pt x="2754554" y="1160975"/>
                </a:lnTo>
                <a:lnTo>
                  <a:pt x="2732620" y="1165678"/>
                </a:lnTo>
                <a:lnTo>
                  <a:pt x="2713786" y="1170418"/>
                </a:lnTo>
                <a:lnTo>
                  <a:pt x="2704555" y="1174256"/>
                </a:lnTo>
                <a:lnTo>
                  <a:pt x="2693403" y="1185429"/>
                </a:lnTo>
                <a:lnTo>
                  <a:pt x="2702264" y="1188439"/>
                </a:lnTo>
                <a:lnTo>
                  <a:pt x="2710350" y="1187160"/>
                </a:lnTo>
                <a:lnTo>
                  <a:pt x="2711865" y="1186295"/>
                </a:lnTo>
                <a:lnTo>
                  <a:pt x="2711867" y="1186284"/>
                </a:lnTo>
                <a:lnTo>
                  <a:pt x="2724164" y="1182860"/>
                </a:lnTo>
                <a:lnTo>
                  <a:pt x="2743402" y="1183725"/>
                </a:lnTo>
                <a:lnTo>
                  <a:pt x="2762236" y="1186284"/>
                </a:lnTo>
                <a:lnTo>
                  <a:pt x="2784170" y="1175561"/>
                </a:lnTo>
                <a:lnTo>
                  <a:pt x="2787236" y="1162657"/>
                </a:lnTo>
                <a:lnTo>
                  <a:pt x="2786092" y="1157963"/>
                </a:lnTo>
                <a:lnTo>
                  <a:pt x="2786089" y="1157965"/>
                </a:lnTo>
                <a:lnTo>
                  <a:pt x="2785685" y="1157514"/>
                </a:lnTo>
                <a:close/>
                <a:moveTo>
                  <a:pt x="5194593" y="1154495"/>
                </a:moveTo>
                <a:lnTo>
                  <a:pt x="5189203" y="1161794"/>
                </a:lnTo>
                <a:lnTo>
                  <a:pt x="5192653" y="1174172"/>
                </a:lnTo>
                <a:lnTo>
                  <a:pt x="5189574" y="1161803"/>
                </a:lnTo>
                <a:lnTo>
                  <a:pt x="5194594" y="1154504"/>
                </a:lnTo>
                <a:lnTo>
                  <a:pt x="5203421" y="1168273"/>
                </a:lnTo>
                <a:lnTo>
                  <a:pt x="5212653" y="1165677"/>
                </a:lnTo>
                <a:lnTo>
                  <a:pt x="5231891" y="1170832"/>
                </a:lnTo>
                <a:lnTo>
                  <a:pt x="5267638" y="1172562"/>
                </a:lnTo>
                <a:lnTo>
                  <a:pt x="5278790" y="1163985"/>
                </a:lnTo>
                <a:lnTo>
                  <a:pt x="5281011" y="1163400"/>
                </a:lnTo>
                <a:lnTo>
                  <a:pt x="5278790" y="1163977"/>
                </a:lnTo>
                <a:lnTo>
                  <a:pt x="5267638" y="1172554"/>
                </a:lnTo>
                <a:lnTo>
                  <a:pt x="5231891" y="1170824"/>
                </a:lnTo>
                <a:lnTo>
                  <a:pt x="5212653" y="1165670"/>
                </a:lnTo>
                <a:lnTo>
                  <a:pt x="5203422" y="1168266"/>
                </a:lnTo>
                <a:lnTo>
                  <a:pt x="5194594" y="1154497"/>
                </a:lnTo>
                <a:close/>
                <a:moveTo>
                  <a:pt x="5108075" y="1148515"/>
                </a:moveTo>
                <a:lnTo>
                  <a:pt x="5108073" y="1148523"/>
                </a:lnTo>
                <a:lnTo>
                  <a:pt x="5121144" y="1160974"/>
                </a:lnTo>
                <a:lnTo>
                  <a:pt x="5121145" y="1160966"/>
                </a:lnTo>
                <a:close/>
                <a:moveTo>
                  <a:pt x="5188453" y="1139497"/>
                </a:moveTo>
                <a:lnTo>
                  <a:pt x="5194964" y="1142908"/>
                </a:lnTo>
                <a:lnTo>
                  <a:pt x="5189978" y="1148927"/>
                </a:lnTo>
                <a:lnTo>
                  <a:pt x="5189979" y="1148928"/>
                </a:lnTo>
                <a:lnTo>
                  <a:pt x="5195369" y="1142909"/>
                </a:lnTo>
                <a:close/>
                <a:moveTo>
                  <a:pt x="7816507" y="1130046"/>
                </a:moveTo>
                <a:lnTo>
                  <a:pt x="7816503" y="1130050"/>
                </a:lnTo>
                <a:lnTo>
                  <a:pt x="7839178" y="1158829"/>
                </a:lnTo>
                <a:lnTo>
                  <a:pt x="7857234" y="1197875"/>
                </a:lnTo>
                <a:lnTo>
                  <a:pt x="7857237" y="1197874"/>
                </a:lnTo>
                <a:lnTo>
                  <a:pt x="7839178" y="1158371"/>
                </a:lnTo>
                <a:close/>
                <a:moveTo>
                  <a:pt x="5997812" y="1129180"/>
                </a:moveTo>
                <a:lnTo>
                  <a:pt x="5997810" y="1129181"/>
                </a:lnTo>
                <a:lnTo>
                  <a:pt x="6027793" y="1251553"/>
                </a:lnTo>
                <a:lnTo>
                  <a:pt x="6027796" y="1251552"/>
                </a:lnTo>
                <a:close/>
                <a:moveTo>
                  <a:pt x="5092709" y="1126172"/>
                </a:moveTo>
                <a:lnTo>
                  <a:pt x="5076089" y="1127020"/>
                </a:lnTo>
                <a:lnTo>
                  <a:pt x="5076166" y="1127041"/>
                </a:lnTo>
                <a:lnTo>
                  <a:pt x="5092709" y="1126626"/>
                </a:lnTo>
                <a:lnTo>
                  <a:pt x="5104232" y="1133926"/>
                </a:lnTo>
                <a:lnTo>
                  <a:pt x="5113056" y="1133926"/>
                </a:lnTo>
                <a:lnTo>
                  <a:pt x="5113059" y="1133916"/>
                </a:lnTo>
                <a:lnTo>
                  <a:pt x="5104237" y="1133916"/>
                </a:lnTo>
                <a:lnTo>
                  <a:pt x="5104232" y="1133924"/>
                </a:lnTo>
                <a:close/>
                <a:moveTo>
                  <a:pt x="5163429" y="1123157"/>
                </a:moveTo>
                <a:lnTo>
                  <a:pt x="5166899" y="1136475"/>
                </a:lnTo>
                <a:lnTo>
                  <a:pt x="5166899" y="1136475"/>
                </a:lnTo>
                <a:lnTo>
                  <a:pt x="5163429" y="1123157"/>
                </a:lnTo>
                <a:close/>
                <a:moveTo>
                  <a:pt x="5054638" y="1121469"/>
                </a:moveTo>
                <a:lnTo>
                  <a:pt x="5043856" y="1122334"/>
                </a:lnTo>
                <a:lnTo>
                  <a:pt x="5038870" y="1129182"/>
                </a:lnTo>
                <a:lnTo>
                  <a:pt x="5038765" y="1129094"/>
                </a:lnTo>
                <a:lnTo>
                  <a:pt x="5038870" y="1129185"/>
                </a:lnTo>
                <a:lnTo>
                  <a:pt x="5043856" y="1122338"/>
                </a:lnTo>
                <a:lnTo>
                  <a:pt x="5054732" y="1121494"/>
                </a:lnTo>
                <a:close/>
                <a:moveTo>
                  <a:pt x="5029638" y="1121469"/>
                </a:moveTo>
                <a:lnTo>
                  <a:pt x="5025393" y="1135202"/>
                </a:lnTo>
                <a:lnTo>
                  <a:pt x="5025394" y="1135202"/>
                </a:lnTo>
                <a:lnTo>
                  <a:pt x="5029929" y="1121711"/>
                </a:lnTo>
                <a:close/>
                <a:moveTo>
                  <a:pt x="4815455" y="1118454"/>
                </a:moveTo>
                <a:lnTo>
                  <a:pt x="4807405" y="1127894"/>
                </a:lnTo>
                <a:lnTo>
                  <a:pt x="4807407" y="1127900"/>
                </a:lnTo>
                <a:lnTo>
                  <a:pt x="4815458" y="1118459"/>
                </a:lnTo>
                <a:close/>
                <a:moveTo>
                  <a:pt x="5104189" y="1111943"/>
                </a:moveTo>
                <a:lnTo>
                  <a:pt x="5104232" y="1112025"/>
                </a:lnTo>
                <a:lnTo>
                  <a:pt x="5104326" y="1112130"/>
                </a:lnTo>
                <a:lnTo>
                  <a:pt x="5104232" y="1112020"/>
                </a:lnTo>
                <a:close/>
                <a:moveTo>
                  <a:pt x="6633747" y="1111186"/>
                </a:moveTo>
                <a:lnTo>
                  <a:pt x="6624144" y="1118872"/>
                </a:lnTo>
                <a:lnTo>
                  <a:pt x="6580715" y="1131777"/>
                </a:lnTo>
                <a:lnTo>
                  <a:pt x="6580717" y="1131780"/>
                </a:lnTo>
                <a:lnTo>
                  <a:pt x="6624144" y="1118875"/>
                </a:lnTo>
                <a:lnTo>
                  <a:pt x="6633780" y="1111576"/>
                </a:lnTo>
                <a:close/>
                <a:moveTo>
                  <a:pt x="8069496" y="1110708"/>
                </a:moveTo>
                <a:lnTo>
                  <a:pt x="8119461" y="1145057"/>
                </a:lnTo>
                <a:lnTo>
                  <a:pt x="8144865" y="1156230"/>
                </a:lnTo>
                <a:lnTo>
                  <a:pt x="8166394" y="1163529"/>
                </a:lnTo>
                <a:lnTo>
                  <a:pt x="8174447" y="1149383"/>
                </a:lnTo>
                <a:lnTo>
                  <a:pt x="8203287" y="1186290"/>
                </a:lnTo>
                <a:lnTo>
                  <a:pt x="8172526" y="1195733"/>
                </a:lnTo>
                <a:lnTo>
                  <a:pt x="8170606" y="1228351"/>
                </a:lnTo>
                <a:lnTo>
                  <a:pt x="8118720" y="1205628"/>
                </a:lnTo>
                <a:lnTo>
                  <a:pt x="8126402" y="1242120"/>
                </a:lnTo>
                <a:lnTo>
                  <a:pt x="8099111" y="1242120"/>
                </a:lnTo>
                <a:lnTo>
                  <a:pt x="8077178" y="1209465"/>
                </a:lnTo>
                <a:lnTo>
                  <a:pt x="8074112" y="1184145"/>
                </a:lnTo>
                <a:lnTo>
                  <a:pt x="8099111" y="1182415"/>
                </a:lnTo>
                <a:lnTo>
                  <a:pt x="8078324" y="1136479"/>
                </a:lnTo>
                <a:close/>
                <a:moveTo>
                  <a:pt x="5144591" y="1106080"/>
                </a:moveTo>
                <a:lnTo>
                  <a:pt x="5148065" y="1115030"/>
                </a:lnTo>
                <a:lnTo>
                  <a:pt x="5148066" y="1115030"/>
                </a:lnTo>
                <a:close/>
                <a:moveTo>
                  <a:pt x="5013128" y="1105121"/>
                </a:moveTo>
                <a:lnTo>
                  <a:pt x="5013095" y="1105134"/>
                </a:lnTo>
                <a:lnTo>
                  <a:pt x="5013858" y="1114024"/>
                </a:lnTo>
                <a:close/>
                <a:moveTo>
                  <a:pt x="5319158" y="1097752"/>
                </a:moveTo>
                <a:lnTo>
                  <a:pt x="5319153" y="1097838"/>
                </a:lnTo>
                <a:lnTo>
                  <a:pt x="5319153" y="1097838"/>
                </a:lnTo>
                <a:close/>
                <a:moveTo>
                  <a:pt x="4808920" y="1096564"/>
                </a:moveTo>
                <a:lnTo>
                  <a:pt x="4807776" y="1105585"/>
                </a:lnTo>
                <a:lnTo>
                  <a:pt x="4807777" y="1105587"/>
                </a:lnTo>
                <a:lnTo>
                  <a:pt x="4808921" y="1096566"/>
                </a:lnTo>
                <a:close/>
                <a:moveTo>
                  <a:pt x="4973508" y="1095279"/>
                </a:moveTo>
                <a:lnTo>
                  <a:pt x="4973507" y="1095283"/>
                </a:lnTo>
                <a:lnTo>
                  <a:pt x="4980412" y="1109876"/>
                </a:lnTo>
                <a:lnTo>
                  <a:pt x="4980414" y="1109875"/>
                </a:lnTo>
                <a:close/>
                <a:moveTo>
                  <a:pt x="5023025" y="1088252"/>
                </a:moveTo>
                <a:lnTo>
                  <a:pt x="5022731" y="1088393"/>
                </a:lnTo>
                <a:lnTo>
                  <a:pt x="5021181" y="1101711"/>
                </a:lnTo>
                <a:lnTo>
                  <a:pt x="5021059" y="1101763"/>
                </a:lnTo>
                <a:lnTo>
                  <a:pt x="5021182" y="1101717"/>
                </a:lnTo>
                <a:lnTo>
                  <a:pt x="5022731" y="1088399"/>
                </a:lnTo>
                <a:close/>
                <a:moveTo>
                  <a:pt x="5338733" y="1087043"/>
                </a:moveTo>
                <a:lnTo>
                  <a:pt x="5338761" y="1087116"/>
                </a:lnTo>
                <a:lnTo>
                  <a:pt x="5338762" y="1087113"/>
                </a:lnTo>
                <a:close/>
                <a:moveTo>
                  <a:pt x="5341488" y="1078594"/>
                </a:moveTo>
                <a:lnTo>
                  <a:pt x="5344153" y="1083652"/>
                </a:lnTo>
                <a:lnTo>
                  <a:pt x="5357436" y="1084438"/>
                </a:lnTo>
                <a:lnTo>
                  <a:pt x="5344153" y="1083243"/>
                </a:lnTo>
                <a:close/>
                <a:moveTo>
                  <a:pt x="5341400" y="1078570"/>
                </a:moveTo>
                <a:lnTo>
                  <a:pt x="5336471" y="1081099"/>
                </a:lnTo>
                <a:lnTo>
                  <a:pt x="5336598" y="1081432"/>
                </a:lnTo>
                <a:close/>
                <a:moveTo>
                  <a:pt x="5359551" y="1078536"/>
                </a:moveTo>
                <a:lnTo>
                  <a:pt x="5359550" y="1078541"/>
                </a:lnTo>
                <a:lnTo>
                  <a:pt x="5364166" y="1081964"/>
                </a:lnTo>
                <a:lnTo>
                  <a:pt x="5358428" y="1084497"/>
                </a:lnTo>
                <a:lnTo>
                  <a:pt x="5358775" y="1084517"/>
                </a:lnTo>
                <a:lnTo>
                  <a:pt x="5364536" y="1081959"/>
                </a:lnTo>
                <a:close/>
                <a:moveTo>
                  <a:pt x="2625749" y="1077681"/>
                </a:moveTo>
                <a:lnTo>
                  <a:pt x="2619588" y="1082380"/>
                </a:lnTo>
                <a:lnTo>
                  <a:pt x="2626525" y="1095690"/>
                </a:lnTo>
                <a:lnTo>
                  <a:pt x="2604221" y="1098249"/>
                </a:lnTo>
                <a:lnTo>
                  <a:pt x="2603446" y="1098249"/>
                </a:lnTo>
                <a:lnTo>
                  <a:pt x="2585757" y="1094825"/>
                </a:lnTo>
                <a:lnTo>
                  <a:pt x="2564599" y="1101710"/>
                </a:lnTo>
                <a:lnTo>
                  <a:pt x="2546911" y="1104268"/>
                </a:lnTo>
                <a:lnTo>
                  <a:pt x="2524236" y="1125750"/>
                </a:lnTo>
                <a:lnTo>
                  <a:pt x="2510388" y="1138204"/>
                </a:lnTo>
                <a:lnTo>
                  <a:pt x="2512309" y="1142078"/>
                </a:lnTo>
                <a:lnTo>
                  <a:pt x="2538083" y="1120596"/>
                </a:lnTo>
                <a:lnTo>
                  <a:pt x="2541554" y="1120596"/>
                </a:lnTo>
                <a:lnTo>
                  <a:pt x="2519620" y="1145502"/>
                </a:lnTo>
                <a:lnTo>
                  <a:pt x="2505402" y="1168676"/>
                </a:lnTo>
                <a:lnTo>
                  <a:pt x="2493475" y="1187563"/>
                </a:lnTo>
                <a:lnTo>
                  <a:pt x="2490780" y="1203439"/>
                </a:lnTo>
                <a:lnTo>
                  <a:pt x="2487343" y="1211603"/>
                </a:lnTo>
                <a:lnTo>
                  <a:pt x="2483873" y="1220218"/>
                </a:lnTo>
                <a:lnTo>
                  <a:pt x="2484243" y="1237788"/>
                </a:lnTo>
                <a:lnTo>
                  <a:pt x="2485793" y="1239970"/>
                </a:lnTo>
                <a:lnTo>
                  <a:pt x="2494621" y="1239970"/>
                </a:lnTo>
                <a:lnTo>
                  <a:pt x="2502336" y="1236508"/>
                </a:lnTo>
                <a:lnTo>
                  <a:pt x="2508872" y="1231355"/>
                </a:lnTo>
                <a:lnTo>
                  <a:pt x="2524607" y="1215478"/>
                </a:lnTo>
                <a:lnTo>
                  <a:pt x="2533468" y="1193996"/>
                </a:lnTo>
                <a:lnTo>
                  <a:pt x="2533097" y="1173417"/>
                </a:lnTo>
                <a:lnTo>
                  <a:pt x="2539229" y="1159647"/>
                </a:lnTo>
                <a:lnTo>
                  <a:pt x="2551526" y="1142906"/>
                </a:lnTo>
                <a:lnTo>
                  <a:pt x="2561904" y="1132183"/>
                </a:lnTo>
                <a:lnTo>
                  <a:pt x="2574235" y="1124019"/>
                </a:lnTo>
                <a:lnTo>
                  <a:pt x="2572314" y="1135607"/>
                </a:lnTo>
                <a:lnTo>
                  <a:pt x="2583062" y="1118865"/>
                </a:lnTo>
                <a:lnTo>
                  <a:pt x="2589598" y="1115442"/>
                </a:lnTo>
                <a:lnTo>
                  <a:pt x="2597684" y="1102575"/>
                </a:lnTo>
                <a:lnTo>
                  <a:pt x="2615743" y="1109874"/>
                </a:lnTo>
                <a:lnTo>
                  <a:pt x="2628445" y="1122740"/>
                </a:lnTo>
                <a:lnTo>
                  <a:pt x="2625346" y="1137752"/>
                </a:lnTo>
                <a:lnTo>
                  <a:pt x="2617664" y="1152800"/>
                </a:lnTo>
                <a:lnTo>
                  <a:pt x="2599201" y="1166118"/>
                </a:lnTo>
                <a:lnTo>
                  <a:pt x="2597684" y="1174244"/>
                </a:lnTo>
                <a:lnTo>
                  <a:pt x="2602300" y="1174697"/>
                </a:lnTo>
                <a:lnTo>
                  <a:pt x="2622684" y="1159647"/>
                </a:lnTo>
                <a:lnTo>
                  <a:pt x="2630366" y="1163522"/>
                </a:lnTo>
                <a:lnTo>
                  <a:pt x="2628041" y="1181995"/>
                </a:lnTo>
                <a:lnTo>
                  <a:pt x="2624604" y="1195727"/>
                </a:lnTo>
                <a:lnTo>
                  <a:pt x="2606916" y="1213747"/>
                </a:lnTo>
                <a:lnTo>
                  <a:pt x="2597280" y="1225786"/>
                </a:lnTo>
                <a:lnTo>
                  <a:pt x="2584208" y="1238653"/>
                </a:lnTo>
                <a:lnTo>
                  <a:pt x="2597280" y="1245538"/>
                </a:lnTo>
                <a:lnTo>
                  <a:pt x="2609207" y="1247268"/>
                </a:lnTo>
                <a:lnTo>
                  <a:pt x="2628445" y="1242114"/>
                </a:lnTo>
                <a:lnTo>
                  <a:pt x="2646504" y="1233085"/>
                </a:lnTo>
                <a:lnTo>
                  <a:pt x="2660352" y="1228796"/>
                </a:lnTo>
                <a:lnTo>
                  <a:pt x="2681881" y="1219353"/>
                </a:lnTo>
                <a:lnTo>
                  <a:pt x="2709946" y="1199150"/>
                </a:lnTo>
                <a:lnTo>
                  <a:pt x="2710349" y="1196152"/>
                </a:lnTo>
                <a:lnTo>
                  <a:pt x="2687641" y="1200477"/>
                </a:lnTo>
                <a:lnTo>
                  <a:pt x="2674198" y="1204767"/>
                </a:lnTo>
                <a:lnTo>
                  <a:pt x="2666112" y="1209470"/>
                </a:lnTo>
                <a:lnTo>
                  <a:pt x="2653815" y="1206460"/>
                </a:lnTo>
                <a:lnTo>
                  <a:pt x="2646133" y="1207776"/>
                </a:lnTo>
                <a:lnTo>
                  <a:pt x="2631881" y="1217220"/>
                </a:lnTo>
                <a:lnTo>
                  <a:pt x="2610352" y="1227941"/>
                </a:lnTo>
                <a:lnTo>
                  <a:pt x="2597280" y="1225797"/>
                </a:lnTo>
                <a:lnTo>
                  <a:pt x="2606915" y="1213759"/>
                </a:lnTo>
                <a:lnTo>
                  <a:pt x="2624974" y="1195737"/>
                </a:lnTo>
                <a:lnTo>
                  <a:pt x="2644583" y="1185015"/>
                </a:lnTo>
                <a:lnTo>
                  <a:pt x="2649974" y="1175986"/>
                </a:lnTo>
                <a:lnTo>
                  <a:pt x="2653815" y="1160109"/>
                </a:lnTo>
                <a:lnTo>
                  <a:pt x="2671874" y="1142089"/>
                </a:lnTo>
                <a:lnTo>
                  <a:pt x="2676119" y="1121021"/>
                </a:lnTo>
                <a:lnTo>
                  <a:pt x="2681105" y="1141637"/>
                </a:lnTo>
                <a:lnTo>
                  <a:pt x="2699198" y="1145927"/>
                </a:lnTo>
                <a:lnTo>
                  <a:pt x="2710720" y="1135204"/>
                </a:lnTo>
                <a:lnTo>
                  <a:pt x="2704184" y="1109884"/>
                </a:lnTo>
                <a:lnTo>
                  <a:pt x="2700343" y="1099125"/>
                </a:lnTo>
                <a:lnTo>
                  <a:pt x="2681105" y="1092691"/>
                </a:lnTo>
                <a:lnTo>
                  <a:pt x="2662642" y="1089268"/>
                </a:lnTo>
                <a:lnTo>
                  <a:pt x="2644583" y="1088816"/>
                </a:lnTo>
                <a:lnTo>
                  <a:pt x="2628040" y="1084979"/>
                </a:lnTo>
                <a:close/>
                <a:moveTo>
                  <a:pt x="5006961" y="1073797"/>
                </a:moveTo>
                <a:lnTo>
                  <a:pt x="5006559" y="1073805"/>
                </a:lnTo>
                <a:lnTo>
                  <a:pt x="5000036" y="1078171"/>
                </a:lnTo>
                <a:close/>
                <a:moveTo>
                  <a:pt x="5317249" y="1069146"/>
                </a:moveTo>
                <a:lnTo>
                  <a:pt x="5319911" y="1083563"/>
                </a:lnTo>
                <a:lnTo>
                  <a:pt x="5319928" y="1083243"/>
                </a:lnTo>
                <a:close/>
                <a:moveTo>
                  <a:pt x="7490062" y="1069059"/>
                </a:moveTo>
                <a:lnTo>
                  <a:pt x="7457381" y="1073385"/>
                </a:lnTo>
                <a:lnTo>
                  <a:pt x="7445824" y="1082828"/>
                </a:lnTo>
                <a:lnTo>
                  <a:pt x="7439288" y="1104724"/>
                </a:lnTo>
                <a:lnTo>
                  <a:pt x="7408932" y="1117590"/>
                </a:lnTo>
                <a:lnTo>
                  <a:pt x="7393939" y="1135613"/>
                </a:lnTo>
                <a:lnTo>
                  <a:pt x="7365839" y="1128312"/>
                </a:lnTo>
                <a:lnTo>
                  <a:pt x="7350476" y="1125754"/>
                </a:lnTo>
                <a:lnTo>
                  <a:pt x="7348556" y="1147199"/>
                </a:lnTo>
                <a:lnTo>
                  <a:pt x="7348556" y="1147199"/>
                </a:lnTo>
                <a:lnTo>
                  <a:pt x="7350476" y="1125760"/>
                </a:lnTo>
                <a:lnTo>
                  <a:pt x="7365840" y="1128771"/>
                </a:lnTo>
                <a:lnTo>
                  <a:pt x="7393939" y="1135620"/>
                </a:lnTo>
                <a:lnTo>
                  <a:pt x="7408932" y="1118010"/>
                </a:lnTo>
                <a:lnTo>
                  <a:pt x="7439288" y="1105143"/>
                </a:lnTo>
                <a:lnTo>
                  <a:pt x="7445824" y="1082834"/>
                </a:lnTo>
                <a:lnTo>
                  <a:pt x="7457381" y="1073391"/>
                </a:lnTo>
                <a:lnTo>
                  <a:pt x="7490062" y="1069065"/>
                </a:lnTo>
                <a:lnTo>
                  <a:pt x="7510816" y="1072939"/>
                </a:lnTo>
                <a:lnTo>
                  <a:pt x="7510689" y="1072499"/>
                </a:lnTo>
                <a:close/>
                <a:moveTo>
                  <a:pt x="4893892" y="1066507"/>
                </a:moveTo>
                <a:lnTo>
                  <a:pt x="4892376" y="1079822"/>
                </a:lnTo>
                <a:lnTo>
                  <a:pt x="4892377" y="1079821"/>
                </a:lnTo>
                <a:close/>
                <a:moveTo>
                  <a:pt x="5351037" y="1065073"/>
                </a:moveTo>
                <a:lnTo>
                  <a:pt x="5351093" y="1065222"/>
                </a:lnTo>
                <a:lnTo>
                  <a:pt x="5360694" y="1073385"/>
                </a:lnTo>
                <a:lnTo>
                  <a:pt x="5360695" y="1073381"/>
                </a:lnTo>
                <a:lnTo>
                  <a:pt x="5351093" y="1065218"/>
                </a:lnTo>
                <a:close/>
                <a:moveTo>
                  <a:pt x="4911204" y="1064791"/>
                </a:moveTo>
                <a:lnTo>
                  <a:pt x="4908564" y="1071131"/>
                </a:lnTo>
                <a:lnTo>
                  <a:pt x="4908919" y="1071243"/>
                </a:lnTo>
                <a:close/>
                <a:moveTo>
                  <a:pt x="3113676" y="1061353"/>
                </a:moveTo>
                <a:lnTo>
                  <a:pt x="3117147" y="1077681"/>
                </a:lnTo>
                <a:lnTo>
                  <a:pt x="3133285" y="1081969"/>
                </a:lnTo>
                <a:lnTo>
                  <a:pt x="3155960" y="1081518"/>
                </a:lnTo>
                <a:lnTo>
                  <a:pt x="3140192" y="1094836"/>
                </a:lnTo>
                <a:lnTo>
                  <a:pt x="3130994" y="1096980"/>
                </a:lnTo>
                <a:lnTo>
                  <a:pt x="3104074" y="1082835"/>
                </a:lnTo>
                <a:lnTo>
                  <a:pt x="3101749" y="1071661"/>
                </a:lnTo>
                <a:close/>
                <a:moveTo>
                  <a:pt x="4873139" y="1060713"/>
                </a:moveTo>
                <a:lnTo>
                  <a:pt x="4873139" y="1060713"/>
                </a:lnTo>
                <a:lnTo>
                  <a:pt x="4881224" y="1065227"/>
                </a:lnTo>
                <a:lnTo>
                  <a:pt x="4881225" y="1065227"/>
                </a:lnTo>
                <a:close/>
                <a:moveTo>
                  <a:pt x="3023313" y="1060484"/>
                </a:moveTo>
                <a:lnTo>
                  <a:pt x="3009872" y="1105999"/>
                </a:lnTo>
                <a:lnTo>
                  <a:pt x="3009874" y="1106002"/>
                </a:lnTo>
                <a:lnTo>
                  <a:pt x="3023315" y="1060487"/>
                </a:lnTo>
                <a:close/>
                <a:moveTo>
                  <a:pt x="4870445" y="1059200"/>
                </a:moveTo>
                <a:lnTo>
                  <a:pt x="4870443" y="1059208"/>
                </a:lnTo>
                <a:lnTo>
                  <a:pt x="4870449" y="1059211"/>
                </a:lnTo>
                <a:lnTo>
                  <a:pt x="4870449" y="1059210"/>
                </a:lnTo>
                <a:lnTo>
                  <a:pt x="4870444" y="1059208"/>
                </a:lnTo>
                <a:lnTo>
                  <a:pt x="4870446" y="1059202"/>
                </a:lnTo>
                <a:close/>
                <a:moveTo>
                  <a:pt x="7846910" y="1055460"/>
                </a:moveTo>
                <a:lnTo>
                  <a:pt x="7846860" y="1055784"/>
                </a:lnTo>
                <a:lnTo>
                  <a:pt x="7860337" y="1092277"/>
                </a:lnTo>
                <a:lnTo>
                  <a:pt x="7862960" y="1124016"/>
                </a:lnTo>
                <a:lnTo>
                  <a:pt x="7862998" y="1124022"/>
                </a:lnTo>
                <a:lnTo>
                  <a:pt x="7860337" y="1091818"/>
                </a:lnTo>
                <a:close/>
                <a:moveTo>
                  <a:pt x="4805484" y="1052765"/>
                </a:moveTo>
                <a:lnTo>
                  <a:pt x="4788571" y="1071650"/>
                </a:lnTo>
                <a:lnTo>
                  <a:pt x="4788571" y="1071660"/>
                </a:lnTo>
                <a:lnTo>
                  <a:pt x="4805485" y="1052775"/>
                </a:lnTo>
                <a:close/>
                <a:moveTo>
                  <a:pt x="6687990" y="1047617"/>
                </a:moveTo>
                <a:lnTo>
                  <a:pt x="6680308" y="1062627"/>
                </a:lnTo>
                <a:lnTo>
                  <a:pt x="6628760" y="1051906"/>
                </a:lnTo>
                <a:lnTo>
                  <a:pt x="6628760" y="1051909"/>
                </a:lnTo>
                <a:lnTo>
                  <a:pt x="6680309" y="1062631"/>
                </a:lnTo>
                <a:lnTo>
                  <a:pt x="6687991" y="1047620"/>
                </a:lnTo>
                <a:close/>
                <a:moveTo>
                  <a:pt x="5038073" y="1045962"/>
                </a:moveTo>
                <a:lnTo>
                  <a:pt x="5031559" y="1067371"/>
                </a:lnTo>
                <a:lnTo>
                  <a:pt x="5027397" y="1073273"/>
                </a:lnTo>
                <a:lnTo>
                  <a:pt x="5031929" y="1067363"/>
                </a:lnTo>
                <a:lnTo>
                  <a:pt x="5031931" y="1067363"/>
                </a:lnTo>
                <a:close/>
                <a:moveTo>
                  <a:pt x="5336471" y="1045466"/>
                </a:moveTo>
                <a:lnTo>
                  <a:pt x="5336471" y="1045471"/>
                </a:lnTo>
                <a:lnTo>
                  <a:pt x="5336573" y="1045533"/>
                </a:lnTo>
                <a:close/>
                <a:moveTo>
                  <a:pt x="5032704" y="1039043"/>
                </a:moveTo>
                <a:lnTo>
                  <a:pt x="5038094" y="1045889"/>
                </a:lnTo>
                <a:lnTo>
                  <a:pt x="5038094" y="1045887"/>
                </a:lnTo>
                <a:lnTo>
                  <a:pt x="5032706" y="1039043"/>
                </a:lnTo>
                <a:close/>
                <a:moveTo>
                  <a:pt x="5291913" y="1035242"/>
                </a:moveTo>
                <a:lnTo>
                  <a:pt x="5300724" y="1049344"/>
                </a:lnTo>
                <a:lnTo>
                  <a:pt x="5317141" y="1068948"/>
                </a:lnTo>
                <a:lnTo>
                  <a:pt x="5300724" y="1048895"/>
                </a:lnTo>
                <a:close/>
                <a:moveTo>
                  <a:pt x="4846623" y="1034715"/>
                </a:moveTo>
                <a:lnTo>
                  <a:pt x="4846623" y="1034716"/>
                </a:lnTo>
                <a:lnTo>
                  <a:pt x="4872767" y="1045024"/>
                </a:lnTo>
                <a:lnTo>
                  <a:pt x="4873542" y="1050630"/>
                </a:lnTo>
                <a:lnTo>
                  <a:pt x="4871886" y="1055214"/>
                </a:lnTo>
                <a:lnTo>
                  <a:pt x="4871887" y="1055214"/>
                </a:lnTo>
                <a:lnTo>
                  <a:pt x="4873543" y="1050630"/>
                </a:lnTo>
                <a:lnTo>
                  <a:pt x="4872768" y="1045025"/>
                </a:lnTo>
                <a:lnTo>
                  <a:pt x="4880080" y="1043331"/>
                </a:lnTo>
                <a:lnTo>
                  <a:pt x="4892377" y="1052323"/>
                </a:lnTo>
                <a:lnTo>
                  <a:pt x="4895073" y="1043745"/>
                </a:lnTo>
                <a:lnTo>
                  <a:pt x="4916197" y="1045476"/>
                </a:lnTo>
                <a:lnTo>
                  <a:pt x="4932740" y="1039043"/>
                </a:lnTo>
                <a:lnTo>
                  <a:pt x="4944263" y="1039871"/>
                </a:lnTo>
                <a:lnTo>
                  <a:pt x="4952349" y="1047169"/>
                </a:lnTo>
                <a:lnTo>
                  <a:pt x="4954265" y="1041200"/>
                </a:lnTo>
                <a:lnTo>
                  <a:pt x="4952349" y="1046754"/>
                </a:lnTo>
                <a:lnTo>
                  <a:pt x="4944263" y="1039870"/>
                </a:lnTo>
                <a:lnTo>
                  <a:pt x="4932740" y="1039042"/>
                </a:lnTo>
                <a:lnTo>
                  <a:pt x="4916198" y="1045475"/>
                </a:lnTo>
                <a:lnTo>
                  <a:pt x="4895073" y="1043744"/>
                </a:lnTo>
                <a:lnTo>
                  <a:pt x="4892377" y="1052322"/>
                </a:lnTo>
                <a:lnTo>
                  <a:pt x="4880080" y="1043331"/>
                </a:lnTo>
                <a:lnTo>
                  <a:pt x="4872768" y="1044610"/>
                </a:lnTo>
                <a:close/>
                <a:moveTo>
                  <a:pt x="5588698" y="1032497"/>
                </a:moveTo>
                <a:lnTo>
                  <a:pt x="5588689" y="1032562"/>
                </a:lnTo>
                <a:lnTo>
                  <a:pt x="5566385" y="1035158"/>
                </a:lnTo>
                <a:lnTo>
                  <a:pt x="5555637" y="1044187"/>
                </a:lnTo>
                <a:lnTo>
                  <a:pt x="5555638" y="1044189"/>
                </a:lnTo>
                <a:lnTo>
                  <a:pt x="5566385" y="1035160"/>
                </a:lnTo>
                <a:lnTo>
                  <a:pt x="5588689" y="1032564"/>
                </a:lnTo>
                <a:close/>
                <a:moveTo>
                  <a:pt x="4824603" y="1017375"/>
                </a:moveTo>
                <a:lnTo>
                  <a:pt x="4824319" y="1017964"/>
                </a:lnTo>
                <a:lnTo>
                  <a:pt x="4821623" y="1042042"/>
                </a:lnTo>
                <a:lnTo>
                  <a:pt x="4815458" y="1047610"/>
                </a:lnTo>
                <a:lnTo>
                  <a:pt x="4804306" y="1044186"/>
                </a:lnTo>
                <a:lnTo>
                  <a:pt x="4804307" y="1044197"/>
                </a:lnTo>
                <a:lnTo>
                  <a:pt x="4815458" y="1047620"/>
                </a:lnTo>
                <a:lnTo>
                  <a:pt x="4821623" y="1042052"/>
                </a:lnTo>
                <a:lnTo>
                  <a:pt x="4821624" y="1042052"/>
                </a:lnTo>
                <a:lnTo>
                  <a:pt x="4824319" y="1017974"/>
                </a:lnTo>
                <a:close/>
                <a:moveTo>
                  <a:pt x="5167304" y="1015407"/>
                </a:moveTo>
                <a:lnTo>
                  <a:pt x="5167303" y="1015407"/>
                </a:lnTo>
                <a:lnTo>
                  <a:pt x="5162432" y="1018328"/>
                </a:lnTo>
                <a:lnTo>
                  <a:pt x="5162688" y="1018424"/>
                </a:lnTo>
                <a:lnTo>
                  <a:pt x="5167303" y="1015414"/>
                </a:lnTo>
                <a:lnTo>
                  <a:pt x="5181117" y="1024443"/>
                </a:lnTo>
                <a:lnTo>
                  <a:pt x="5184215" y="1033017"/>
                </a:lnTo>
                <a:lnTo>
                  <a:pt x="5184217" y="1033016"/>
                </a:lnTo>
                <a:lnTo>
                  <a:pt x="5193449" y="1026131"/>
                </a:lnTo>
                <a:lnTo>
                  <a:pt x="5208812" y="1030006"/>
                </a:lnTo>
                <a:lnTo>
                  <a:pt x="5224209" y="1030006"/>
                </a:lnTo>
                <a:lnTo>
                  <a:pt x="5235732" y="1037719"/>
                </a:lnTo>
                <a:lnTo>
                  <a:pt x="5243414" y="1033016"/>
                </a:lnTo>
                <a:lnTo>
                  <a:pt x="5260732" y="1030006"/>
                </a:lnTo>
                <a:lnTo>
                  <a:pt x="5265347" y="1021842"/>
                </a:lnTo>
                <a:lnTo>
                  <a:pt x="5275320" y="1021842"/>
                </a:lnTo>
                <a:lnTo>
                  <a:pt x="5275322" y="1021843"/>
                </a:lnTo>
                <a:lnTo>
                  <a:pt x="5275378" y="1021789"/>
                </a:lnTo>
                <a:lnTo>
                  <a:pt x="5275320" y="1021840"/>
                </a:lnTo>
                <a:lnTo>
                  <a:pt x="5265347" y="1021840"/>
                </a:lnTo>
                <a:lnTo>
                  <a:pt x="5260731" y="1030004"/>
                </a:lnTo>
                <a:lnTo>
                  <a:pt x="5243414" y="1033013"/>
                </a:lnTo>
                <a:lnTo>
                  <a:pt x="5235732" y="1037716"/>
                </a:lnTo>
                <a:lnTo>
                  <a:pt x="5224209" y="1030004"/>
                </a:lnTo>
                <a:lnTo>
                  <a:pt x="5208812" y="1030004"/>
                </a:lnTo>
                <a:lnTo>
                  <a:pt x="5193448" y="1026129"/>
                </a:lnTo>
                <a:lnTo>
                  <a:pt x="5184217" y="1033013"/>
                </a:lnTo>
                <a:lnTo>
                  <a:pt x="5181117" y="1024436"/>
                </a:lnTo>
                <a:close/>
                <a:moveTo>
                  <a:pt x="5296108" y="1013676"/>
                </a:moveTo>
                <a:lnTo>
                  <a:pt x="5295932" y="1013715"/>
                </a:lnTo>
                <a:lnTo>
                  <a:pt x="5296108" y="1013681"/>
                </a:lnTo>
                <a:lnTo>
                  <a:pt x="5314942" y="1023989"/>
                </a:lnTo>
                <a:lnTo>
                  <a:pt x="5315046" y="1024003"/>
                </a:lnTo>
                <a:lnTo>
                  <a:pt x="5314942" y="1023984"/>
                </a:lnTo>
                <a:close/>
                <a:moveTo>
                  <a:pt x="7842649" y="1013264"/>
                </a:moveTo>
                <a:lnTo>
                  <a:pt x="7842266" y="1013373"/>
                </a:lnTo>
                <a:lnTo>
                  <a:pt x="7848779" y="1043328"/>
                </a:lnTo>
                <a:lnTo>
                  <a:pt x="7848780" y="1043324"/>
                </a:lnTo>
                <a:close/>
                <a:moveTo>
                  <a:pt x="2430384" y="1009594"/>
                </a:moveTo>
                <a:lnTo>
                  <a:pt x="2449642" y="1014126"/>
                </a:lnTo>
                <a:lnTo>
                  <a:pt x="2467194" y="1023926"/>
                </a:lnTo>
                <a:lnTo>
                  <a:pt x="2450046" y="1014138"/>
                </a:lnTo>
                <a:close/>
                <a:moveTo>
                  <a:pt x="5136138" y="1008523"/>
                </a:moveTo>
                <a:lnTo>
                  <a:pt x="5128456" y="1010667"/>
                </a:lnTo>
                <a:lnTo>
                  <a:pt x="5123470" y="1018417"/>
                </a:lnTo>
                <a:lnTo>
                  <a:pt x="5113059" y="1022292"/>
                </a:lnTo>
                <a:lnTo>
                  <a:pt x="5109993" y="1020110"/>
                </a:lnTo>
                <a:lnTo>
                  <a:pt x="5099245" y="1025716"/>
                </a:lnTo>
                <a:lnTo>
                  <a:pt x="5090014" y="1026581"/>
                </a:lnTo>
                <a:lnTo>
                  <a:pt x="5088464" y="1033014"/>
                </a:lnTo>
                <a:lnTo>
                  <a:pt x="5068855" y="1037303"/>
                </a:lnTo>
                <a:lnTo>
                  <a:pt x="5059624" y="1033428"/>
                </a:lnTo>
                <a:lnTo>
                  <a:pt x="5047326" y="1024851"/>
                </a:lnTo>
                <a:lnTo>
                  <a:pt x="5043858" y="1013682"/>
                </a:lnTo>
                <a:lnTo>
                  <a:pt x="5043856" y="1013686"/>
                </a:lnTo>
                <a:lnTo>
                  <a:pt x="5046956" y="1024860"/>
                </a:lnTo>
                <a:lnTo>
                  <a:pt x="5046182" y="1039018"/>
                </a:lnTo>
                <a:lnTo>
                  <a:pt x="5047326" y="1024857"/>
                </a:lnTo>
                <a:lnTo>
                  <a:pt x="5059624" y="1033435"/>
                </a:lnTo>
                <a:lnTo>
                  <a:pt x="5068855" y="1037310"/>
                </a:lnTo>
                <a:lnTo>
                  <a:pt x="5088464" y="1033021"/>
                </a:lnTo>
                <a:lnTo>
                  <a:pt x="5090014" y="1026588"/>
                </a:lnTo>
                <a:lnTo>
                  <a:pt x="5099245" y="1025722"/>
                </a:lnTo>
                <a:lnTo>
                  <a:pt x="5109993" y="1020117"/>
                </a:lnTo>
                <a:lnTo>
                  <a:pt x="5113059" y="1022299"/>
                </a:lnTo>
                <a:lnTo>
                  <a:pt x="5123470" y="1018424"/>
                </a:lnTo>
                <a:lnTo>
                  <a:pt x="5128456" y="1010673"/>
                </a:lnTo>
                <a:lnTo>
                  <a:pt x="5136138" y="1008529"/>
                </a:lnTo>
                <a:lnTo>
                  <a:pt x="5137301" y="1008963"/>
                </a:lnTo>
                <a:close/>
                <a:moveTo>
                  <a:pt x="5581827" y="1003051"/>
                </a:moveTo>
                <a:lnTo>
                  <a:pt x="5590192" y="1021324"/>
                </a:lnTo>
                <a:lnTo>
                  <a:pt x="5590239" y="1020977"/>
                </a:lnTo>
                <a:close/>
                <a:moveTo>
                  <a:pt x="5048072" y="1002168"/>
                </a:moveTo>
                <a:lnTo>
                  <a:pt x="5045081" y="1009210"/>
                </a:lnTo>
                <a:lnTo>
                  <a:pt x="5045403" y="1009396"/>
                </a:lnTo>
                <a:lnTo>
                  <a:pt x="5045406" y="1009388"/>
                </a:lnTo>
                <a:close/>
                <a:moveTo>
                  <a:pt x="4964920" y="999825"/>
                </a:moveTo>
                <a:lnTo>
                  <a:pt x="4957740" y="1015416"/>
                </a:lnTo>
                <a:lnTo>
                  <a:pt x="4949654" y="1019704"/>
                </a:lnTo>
                <a:lnTo>
                  <a:pt x="4949654" y="1019705"/>
                </a:lnTo>
                <a:lnTo>
                  <a:pt x="4957740" y="1015417"/>
                </a:lnTo>
                <a:lnTo>
                  <a:pt x="4965051" y="999954"/>
                </a:lnTo>
                <a:lnTo>
                  <a:pt x="4965050" y="999954"/>
                </a:lnTo>
                <a:close/>
                <a:moveTo>
                  <a:pt x="5065757" y="999270"/>
                </a:moveTo>
                <a:lnTo>
                  <a:pt x="5058528" y="1002527"/>
                </a:lnTo>
                <a:lnTo>
                  <a:pt x="5058849" y="1002541"/>
                </a:lnTo>
                <a:close/>
                <a:moveTo>
                  <a:pt x="2561532" y="998224"/>
                </a:moveTo>
                <a:lnTo>
                  <a:pt x="2554221" y="1002551"/>
                </a:lnTo>
                <a:lnTo>
                  <a:pt x="2545394" y="1010677"/>
                </a:lnTo>
                <a:lnTo>
                  <a:pt x="2529997" y="1015831"/>
                </a:lnTo>
                <a:lnTo>
                  <a:pt x="2514633" y="1028735"/>
                </a:lnTo>
                <a:lnTo>
                  <a:pt x="2514618" y="1028730"/>
                </a:lnTo>
                <a:lnTo>
                  <a:pt x="2486164" y="1039860"/>
                </a:lnTo>
                <a:lnTo>
                  <a:pt x="2463860" y="1053178"/>
                </a:lnTo>
                <a:lnTo>
                  <a:pt x="2441556" y="1067361"/>
                </a:lnTo>
                <a:lnTo>
                  <a:pt x="2439635" y="1072064"/>
                </a:lnTo>
                <a:lnTo>
                  <a:pt x="2466185" y="1065217"/>
                </a:lnTo>
                <a:lnTo>
                  <a:pt x="2476191" y="1076353"/>
                </a:lnTo>
                <a:lnTo>
                  <a:pt x="2498462" y="1068227"/>
                </a:lnTo>
                <a:lnTo>
                  <a:pt x="2521945" y="1057053"/>
                </a:lnTo>
                <a:lnTo>
                  <a:pt x="2547315" y="1046330"/>
                </a:lnTo>
                <a:lnTo>
                  <a:pt x="2532322" y="1063938"/>
                </a:lnTo>
                <a:lnTo>
                  <a:pt x="2544620" y="1068227"/>
                </a:lnTo>
                <a:lnTo>
                  <a:pt x="2556547" y="1080679"/>
                </a:lnTo>
                <a:lnTo>
                  <a:pt x="2580367" y="1073380"/>
                </a:lnTo>
                <a:lnTo>
                  <a:pt x="2604996" y="1070371"/>
                </a:lnTo>
                <a:lnTo>
                  <a:pt x="2606916" y="1079814"/>
                </a:lnTo>
                <a:lnTo>
                  <a:pt x="2613823" y="1081093"/>
                </a:lnTo>
                <a:lnTo>
                  <a:pt x="2614110" y="1081157"/>
                </a:lnTo>
                <a:lnTo>
                  <a:pt x="2623054" y="1069930"/>
                </a:lnTo>
                <a:lnTo>
                  <a:pt x="2614227" y="1065641"/>
                </a:lnTo>
                <a:lnTo>
                  <a:pt x="2623425" y="1053641"/>
                </a:lnTo>
                <a:lnTo>
                  <a:pt x="2617663" y="1043332"/>
                </a:lnTo>
                <a:lnTo>
                  <a:pt x="2625749" y="1034303"/>
                </a:lnTo>
                <a:lnTo>
                  <a:pt x="2600750" y="1028735"/>
                </a:lnTo>
                <a:lnTo>
                  <a:pt x="2600379" y="1009849"/>
                </a:lnTo>
                <a:lnTo>
                  <a:pt x="2596538" y="1005522"/>
                </a:lnTo>
                <a:lnTo>
                  <a:pt x="2580770" y="1004695"/>
                </a:lnTo>
                <a:close/>
                <a:moveTo>
                  <a:pt x="5005454" y="995239"/>
                </a:moveTo>
                <a:lnTo>
                  <a:pt x="5023102" y="1004694"/>
                </a:lnTo>
                <a:lnTo>
                  <a:pt x="5034254" y="1002964"/>
                </a:lnTo>
                <a:lnTo>
                  <a:pt x="5034288" y="1002984"/>
                </a:lnTo>
                <a:lnTo>
                  <a:pt x="5034254" y="1002964"/>
                </a:lnTo>
                <a:lnTo>
                  <a:pt x="5023102" y="1004694"/>
                </a:lnTo>
                <a:close/>
                <a:moveTo>
                  <a:pt x="5003863" y="994386"/>
                </a:moveTo>
                <a:lnTo>
                  <a:pt x="4995811" y="996944"/>
                </a:lnTo>
                <a:lnTo>
                  <a:pt x="4983109" y="1010676"/>
                </a:lnTo>
                <a:lnTo>
                  <a:pt x="4970596" y="1003246"/>
                </a:lnTo>
                <a:lnTo>
                  <a:pt x="4983110" y="1010677"/>
                </a:lnTo>
                <a:lnTo>
                  <a:pt x="4995811" y="996944"/>
                </a:lnTo>
                <a:lnTo>
                  <a:pt x="5003864" y="994386"/>
                </a:lnTo>
                <a:close/>
                <a:moveTo>
                  <a:pt x="5753273" y="990507"/>
                </a:moveTo>
                <a:lnTo>
                  <a:pt x="5745188" y="1015823"/>
                </a:lnTo>
                <a:lnTo>
                  <a:pt x="5745189" y="1015823"/>
                </a:lnTo>
                <a:lnTo>
                  <a:pt x="5753274" y="990507"/>
                </a:lnTo>
                <a:close/>
                <a:moveTo>
                  <a:pt x="4801712" y="989379"/>
                </a:moveTo>
                <a:lnTo>
                  <a:pt x="4834892" y="995621"/>
                </a:lnTo>
                <a:lnTo>
                  <a:pt x="4835067" y="995251"/>
                </a:lnTo>
                <a:close/>
                <a:moveTo>
                  <a:pt x="5587914" y="985798"/>
                </a:moveTo>
                <a:lnTo>
                  <a:pt x="5581782" y="1002954"/>
                </a:lnTo>
                <a:lnTo>
                  <a:pt x="5581783" y="1002955"/>
                </a:lnTo>
                <a:lnTo>
                  <a:pt x="5587914" y="985801"/>
                </a:lnTo>
                <a:close/>
                <a:moveTo>
                  <a:pt x="5076966" y="985468"/>
                </a:moveTo>
                <a:lnTo>
                  <a:pt x="5071921" y="987087"/>
                </a:lnTo>
                <a:lnTo>
                  <a:pt x="5071151" y="994349"/>
                </a:lnTo>
                <a:lnTo>
                  <a:pt x="5072326" y="987078"/>
                </a:lnTo>
                <a:close/>
                <a:moveTo>
                  <a:pt x="2411567" y="983213"/>
                </a:moveTo>
                <a:lnTo>
                  <a:pt x="2407358" y="1001222"/>
                </a:lnTo>
                <a:lnTo>
                  <a:pt x="2412206" y="1006672"/>
                </a:lnTo>
                <a:lnTo>
                  <a:pt x="2407729" y="1001234"/>
                </a:lnTo>
                <a:lnTo>
                  <a:pt x="2411569" y="983213"/>
                </a:lnTo>
                <a:close/>
                <a:moveTo>
                  <a:pt x="4789724" y="980523"/>
                </a:moveTo>
                <a:lnTo>
                  <a:pt x="4789717" y="980649"/>
                </a:lnTo>
                <a:lnTo>
                  <a:pt x="4789351" y="980671"/>
                </a:lnTo>
                <a:lnTo>
                  <a:pt x="4800622" y="989038"/>
                </a:lnTo>
                <a:close/>
                <a:moveTo>
                  <a:pt x="5173436" y="979781"/>
                </a:moveTo>
                <a:lnTo>
                  <a:pt x="5173435" y="979782"/>
                </a:lnTo>
                <a:lnTo>
                  <a:pt x="5181115" y="994789"/>
                </a:lnTo>
                <a:lnTo>
                  <a:pt x="5181117" y="994790"/>
                </a:lnTo>
                <a:close/>
                <a:moveTo>
                  <a:pt x="4790492" y="966055"/>
                </a:moveTo>
                <a:lnTo>
                  <a:pt x="4790490" y="966094"/>
                </a:lnTo>
                <a:lnTo>
                  <a:pt x="4790493" y="966057"/>
                </a:lnTo>
                <a:close/>
                <a:moveTo>
                  <a:pt x="3139046" y="963876"/>
                </a:moveTo>
                <a:lnTo>
                  <a:pt x="3167516" y="972491"/>
                </a:lnTo>
                <a:lnTo>
                  <a:pt x="3187125" y="986223"/>
                </a:lnTo>
                <a:lnTo>
                  <a:pt x="3186350" y="992242"/>
                </a:lnTo>
                <a:lnTo>
                  <a:pt x="3174052" y="992656"/>
                </a:lnTo>
                <a:lnTo>
                  <a:pt x="3146728" y="982348"/>
                </a:lnTo>
                <a:lnTo>
                  <a:pt x="3129815" y="966885"/>
                </a:lnTo>
                <a:close/>
                <a:moveTo>
                  <a:pt x="4756261" y="963048"/>
                </a:moveTo>
                <a:lnTo>
                  <a:pt x="4744656" y="965537"/>
                </a:lnTo>
                <a:lnTo>
                  <a:pt x="4756261" y="963450"/>
                </a:lnTo>
                <a:lnTo>
                  <a:pt x="4776877" y="978077"/>
                </a:lnTo>
                <a:close/>
                <a:moveTo>
                  <a:pt x="4785879" y="958282"/>
                </a:moveTo>
                <a:lnTo>
                  <a:pt x="4785877" y="958303"/>
                </a:lnTo>
                <a:lnTo>
                  <a:pt x="4785877" y="958304"/>
                </a:lnTo>
                <a:close/>
                <a:moveTo>
                  <a:pt x="5518456" y="949826"/>
                </a:moveTo>
                <a:lnTo>
                  <a:pt x="5535624" y="965595"/>
                </a:lnTo>
                <a:lnTo>
                  <a:pt x="5549391" y="964735"/>
                </a:lnTo>
                <a:lnTo>
                  <a:pt x="5535624" y="965184"/>
                </a:lnTo>
                <a:close/>
                <a:moveTo>
                  <a:pt x="5202969" y="948883"/>
                </a:moveTo>
                <a:lnTo>
                  <a:pt x="5191898" y="952281"/>
                </a:lnTo>
                <a:lnTo>
                  <a:pt x="5173579" y="979568"/>
                </a:lnTo>
                <a:lnTo>
                  <a:pt x="5191899" y="952729"/>
                </a:lnTo>
                <a:close/>
                <a:moveTo>
                  <a:pt x="5755195" y="947577"/>
                </a:moveTo>
                <a:lnTo>
                  <a:pt x="5745188" y="984070"/>
                </a:lnTo>
                <a:lnTo>
                  <a:pt x="5745189" y="984070"/>
                </a:lnTo>
                <a:lnTo>
                  <a:pt x="5755194" y="947581"/>
                </a:lnTo>
                <a:lnTo>
                  <a:pt x="5784035" y="966881"/>
                </a:lnTo>
                <a:lnTo>
                  <a:pt x="5784034" y="966876"/>
                </a:lnTo>
                <a:close/>
                <a:moveTo>
                  <a:pt x="5022730" y="939856"/>
                </a:moveTo>
                <a:lnTo>
                  <a:pt x="5021956" y="948864"/>
                </a:lnTo>
                <a:lnTo>
                  <a:pt x="5035029" y="955297"/>
                </a:lnTo>
                <a:lnTo>
                  <a:pt x="5038095" y="947133"/>
                </a:lnTo>
                <a:lnTo>
                  <a:pt x="5054233" y="950143"/>
                </a:lnTo>
                <a:lnTo>
                  <a:pt x="5057703" y="960903"/>
                </a:lnTo>
                <a:lnTo>
                  <a:pt x="5075021" y="962596"/>
                </a:lnTo>
                <a:lnTo>
                  <a:pt x="5087312" y="979328"/>
                </a:lnTo>
                <a:lnTo>
                  <a:pt x="5087319" y="979328"/>
                </a:lnTo>
                <a:lnTo>
                  <a:pt x="5088830" y="981465"/>
                </a:lnTo>
                <a:lnTo>
                  <a:pt x="5087689" y="979331"/>
                </a:lnTo>
                <a:lnTo>
                  <a:pt x="5075021" y="962589"/>
                </a:lnTo>
                <a:lnTo>
                  <a:pt x="5057703" y="960896"/>
                </a:lnTo>
                <a:lnTo>
                  <a:pt x="5054233" y="950136"/>
                </a:lnTo>
                <a:lnTo>
                  <a:pt x="5038094" y="947127"/>
                </a:lnTo>
                <a:lnTo>
                  <a:pt x="5035028" y="955291"/>
                </a:lnTo>
                <a:lnTo>
                  <a:pt x="5022327" y="948857"/>
                </a:lnTo>
                <a:close/>
                <a:moveTo>
                  <a:pt x="1651043" y="936864"/>
                </a:moveTo>
                <a:lnTo>
                  <a:pt x="1670649" y="944576"/>
                </a:lnTo>
                <a:lnTo>
                  <a:pt x="1682172" y="949279"/>
                </a:lnTo>
                <a:lnTo>
                  <a:pt x="1702185" y="953154"/>
                </a:lnTo>
                <a:lnTo>
                  <a:pt x="1702556" y="964328"/>
                </a:lnTo>
                <a:lnTo>
                  <a:pt x="1704476" y="979790"/>
                </a:lnTo>
                <a:lnTo>
                  <a:pt x="1719873" y="993936"/>
                </a:lnTo>
                <a:lnTo>
                  <a:pt x="1718728" y="1011993"/>
                </a:lnTo>
                <a:lnTo>
                  <a:pt x="1704476" y="1017148"/>
                </a:lnTo>
                <a:lnTo>
                  <a:pt x="1674120" y="1002099"/>
                </a:lnTo>
                <a:lnTo>
                  <a:pt x="1674120" y="990098"/>
                </a:lnTo>
                <a:lnTo>
                  <a:pt x="1660273" y="978473"/>
                </a:lnTo>
                <a:lnTo>
                  <a:pt x="1662194" y="968616"/>
                </a:lnTo>
                <a:lnTo>
                  <a:pt x="1641441" y="962597"/>
                </a:lnTo>
                <a:lnTo>
                  <a:pt x="1644507" y="944990"/>
                </a:lnTo>
                <a:close/>
                <a:moveTo>
                  <a:pt x="4976574" y="925689"/>
                </a:moveTo>
                <a:lnTo>
                  <a:pt x="4976573" y="925689"/>
                </a:lnTo>
                <a:lnTo>
                  <a:pt x="4983109" y="929564"/>
                </a:lnTo>
                <a:lnTo>
                  <a:pt x="4993486" y="926103"/>
                </a:lnTo>
                <a:lnTo>
                  <a:pt x="5004638" y="936411"/>
                </a:lnTo>
                <a:lnTo>
                  <a:pt x="5022731" y="939835"/>
                </a:lnTo>
                <a:lnTo>
                  <a:pt x="5022731" y="939828"/>
                </a:lnTo>
                <a:lnTo>
                  <a:pt x="5005043" y="936404"/>
                </a:lnTo>
                <a:lnTo>
                  <a:pt x="4993486" y="926096"/>
                </a:lnTo>
                <a:lnTo>
                  <a:pt x="4993372" y="925884"/>
                </a:lnTo>
                <a:lnTo>
                  <a:pt x="4993487" y="926102"/>
                </a:lnTo>
                <a:lnTo>
                  <a:pt x="4983110" y="929564"/>
                </a:lnTo>
                <a:close/>
                <a:moveTo>
                  <a:pt x="6514174" y="916653"/>
                </a:moveTo>
                <a:lnTo>
                  <a:pt x="6514173" y="916656"/>
                </a:lnTo>
                <a:lnTo>
                  <a:pt x="6553795" y="935994"/>
                </a:lnTo>
                <a:lnTo>
                  <a:pt x="6583781" y="927378"/>
                </a:lnTo>
                <a:lnTo>
                  <a:pt x="6599178" y="932984"/>
                </a:lnTo>
                <a:lnTo>
                  <a:pt x="6618787" y="952284"/>
                </a:lnTo>
                <a:lnTo>
                  <a:pt x="6637621" y="958754"/>
                </a:lnTo>
                <a:lnTo>
                  <a:pt x="6653388" y="972900"/>
                </a:lnTo>
                <a:lnTo>
                  <a:pt x="6682229" y="968197"/>
                </a:lnTo>
                <a:lnTo>
                  <a:pt x="6702983" y="988362"/>
                </a:lnTo>
                <a:lnTo>
                  <a:pt x="6694122" y="1011123"/>
                </a:lnTo>
                <a:lnTo>
                  <a:pt x="6676063" y="1014133"/>
                </a:lnTo>
                <a:lnTo>
                  <a:pt x="6676064" y="1014137"/>
                </a:lnTo>
                <a:lnTo>
                  <a:pt x="6694123" y="1011127"/>
                </a:lnTo>
                <a:lnTo>
                  <a:pt x="6702984" y="988367"/>
                </a:lnTo>
                <a:lnTo>
                  <a:pt x="6711036" y="985808"/>
                </a:lnTo>
                <a:lnTo>
                  <a:pt x="6726804" y="1009397"/>
                </a:lnTo>
                <a:lnTo>
                  <a:pt x="6754128" y="1027004"/>
                </a:lnTo>
                <a:lnTo>
                  <a:pt x="6793345" y="1039456"/>
                </a:lnTo>
                <a:lnTo>
                  <a:pt x="6821007" y="1066506"/>
                </a:lnTo>
                <a:lnTo>
                  <a:pt x="6827172" y="1105594"/>
                </a:lnTo>
                <a:lnTo>
                  <a:pt x="6841794" y="1120192"/>
                </a:lnTo>
                <a:lnTo>
                  <a:pt x="6872555" y="1125308"/>
                </a:lnTo>
                <a:lnTo>
                  <a:pt x="6907157" y="1130050"/>
                </a:lnTo>
                <a:lnTo>
                  <a:pt x="6945229" y="1150665"/>
                </a:lnTo>
                <a:lnTo>
                  <a:pt x="6961367" y="1154503"/>
                </a:lnTo>
                <a:lnTo>
                  <a:pt x="6984817" y="1185014"/>
                </a:lnTo>
                <a:lnTo>
                  <a:pt x="7007492" y="1204314"/>
                </a:lnTo>
                <a:lnTo>
                  <a:pt x="7034041" y="1203901"/>
                </a:lnTo>
                <a:lnTo>
                  <a:pt x="7087847" y="1210748"/>
                </a:lnTo>
                <a:lnTo>
                  <a:pt x="7118608" y="1206460"/>
                </a:lnTo>
                <a:lnTo>
                  <a:pt x="7145157" y="1211200"/>
                </a:lnTo>
                <a:lnTo>
                  <a:pt x="7189765" y="1231816"/>
                </a:lnTo>
                <a:lnTo>
                  <a:pt x="7219347" y="1230951"/>
                </a:lnTo>
                <a:lnTo>
                  <a:pt x="7234744" y="1241673"/>
                </a:lnTo>
                <a:lnTo>
                  <a:pt x="7234917" y="1241530"/>
                </a:lnTo>
                <a:lnTo>
                  <a:pt x="7219751" y="1230945"/>
                </a:lnTo>
                <a:lnTo>
                  <a:pt x="7189765" y="1231359"/>
                </a:lnTo>
                <a:lnTo>
                  <a:pt x="7145157" y="1211194"/>
                </a:lnTo>
                <a:lnTo>
                  <a:pt x="7118608" y="1206453"/>
                </a:lnTo>
                <a:lnTo>
                  <a:pt x="7087847" y="1210742"/>
                </a:lnTo>
                <a:lnTo>
                  <a:pt x="7034041" y="1203895"/>
                </a:lnTo>
                <a:lnTo>
                  <a:pt x="7007492" y="1204309"/>
                </a:lnTo>
                <a:lnTo>
                  <a:pt x="6985188" y="1185009"/>
                </a:lnTo>
                <a:lnTo>
                  <a:pt x="6961367" y="1154498"/>
                </a:lnTo>
                <a:lnTo>
                  <a:pt x="6945229" y="1150660"/>
                </a:lnTo>
                <a:lnTo>
                  <a:pt x="6907157" y="1130044"/>
                </a:lnTo>
                <a:lnTo>
                  <a:pt x="6872555" y="1125303"/>
                </a:lnTo>
                <a:lnTo>
                  <a:pt x="6841795" y="1120186"/>
                </a:lnTo>
                <a:lnTo>
                  <a:pt x="6827172" y="1105589"/>
                </a:lnTo>
                <a:lnTo>
                  <a:pt x="6821007" y="1066501"/>
                </a:lnTo>
                <a:lnTo>
                  <a:pt x="6793345" y="1039451"/>
                </a:lnTo>
                <a:lnTo>
                  <a:pt x="6754499" y="1026998"/>
                </a:lnTo>
                <a:lnTo>
                  <a:pt x="6726804" y="1009391"/>
                </a:lnTo>
                <a:lnTo>
                  <a:pt x="6711036" y="985802"/>
                </a:lnTo>
                <a:lnTo>
                  <a:pt x="6733744" y="980648"/>
                </a:lnTo>
                <a:lnTo>
                  <a:pt x="6765280" y="951454"/>
                </a:lnTo>
                <a:lnTo>
                  <a:pt x="6793716" y="935992"/>
                </a:lnTo>
                <a:lnTo>
                  <a:pt x="6819086" y="946300"/>
                </a:lnTo>
                <a:lnTo>
                  <a:pt x="6843715" y="946713"/>
                </a:lnTo>
                <a:lnTo>
                  <a:pt x="6866390" y="962176"/>
                </a:lnTo>
                <a:lnTo>
                  <a:pt x="6890244" y="963455"/>
                </a:lnTo>
                <a:lnTo>
                  <a:pt x="6928282" y="972033"/>
                </a:lnTo>
                <a:lnTo>
                  <a:pt x="6939838" y="948858"/>
                </a:lnTo>
                <a:lnTo>
                  <a:pt x="6939837" y="948858"/>
                </a:lnTo>
                <a:lnTo>
                  <a:pt x="6928282" y="971618"/>
                </a:lnTo>
                <a:lnTo>
                  <a:pt x="6890244" y="963040"/>
                </a:lnTo>
                <a:lnTo>
                  <a:pt x="6866390" y="962174"/>
                </a:lnTo>
                <a:lnTo>
                  <a:pt x="6843715" y="946712"/>
                </a:lnTo>
                <a:lnTo>
                  <a:pt x="6819086" y="945847"/>
                </a:lnTo>
                <a:lnTo>
                  <a:pt x="6793716" y="935990"/>
                </a:lnTo>
                <a:lnTo>
                  <a:pt x="6765280" y="951452"/>
                </a:lnTo>
                <a:lnTo>
                  <a:pt x="6733745" y="980195"/>
                </a:lnTo>
                <a:lnTo>
                  <a:pt x="6711036" y="985801"/>
                </a:lnTo>
                <a:lnTo>
                  <a:pt x="6702984" y="988359"/>
                </a:lnTo>
                <a:lnTo>
                  <a:pt x="6682230" y="968194"/>
                </a:lnTo>
                <a:lnTo>
                  <a:pt x="6653389" y="972897"/>
                </a:lnTo>
                <a:lnTo>
                  <a:pt x="6637622" y="958751"/>
                </a:lnTo>
                <a:lnTo>
                  <a:pt x="6618788" y="952280"/>
                </a:lnTo>
                <a:lnTo>
                  <a:pt x="6599179" y="932980"/>
                </a:lnTo>
                <a:lnTo>
                  <a:pt x="6583782" y="927375"/>
                </a:lnTo>
                <a:lnTo>
                  <a:pt x="6553796" y="935990"/>
                </a:lnTo>
                <a:close/>
                <a:moveTo>
                  <a:pt x="5189579" y="910640"/>
                </a:moveTo>
                <a:lnTo>
                  <a:pt x="5189577" y="910641"/>
                </a:lnTo>
                <a:lnTo>
                  <a:pt x="5204196" y="939000"/>
                </a:lnTo>
                <a:lnTo>
                  <a:pt x="5204196" y="938997"/>
                </a:lnTo>
                <a:close/>
                <a:moveTo>
                  <a:pt x="3349756" y="908498"/>
                </a:moveTo>
                <a:lnTo>
                  <a:pt x="3359763" y="910228"/>
                </a:lnTo>
                <a:lnTo>
                  <a:pt x="3352822" y="919257"/>
                </a:lnTo>
                <a:lnTo>
                  <a:pt x="3334392" y="939836"/>
                </a:lnTo>
                <a:lnTo>
                  <a:pt x="3310539" y="968616"/>
                </a:lnTo>
                <a:lnTo>
                  <a:pt x="3329002" y="957894"/>
                </a:lnTo>
                <a:lnTo>
                  <a:pt x="3342849" y="964741"/>
                </a:lnTo>
                <a:lnTo>
                  <a:pt x="3331293" y="976329"/>
                </a:lnTo>
                <a:lnTo>
                  <a:pt x="3350127" y="985358"/>
                </a:lnTo>
                <a:lnTo>
                  <a:pt x="3363199" y="977194"/>
                </a:lnTo>
                <a:lnTo>
                  <a:pt x="3383583" y="987502"/>
                </a:lnTo>
                <a:lnTo>
                  <a:pt x="3370140" y="1011993"/>
                </a:lnTo>
                <a:lnTo>
                  <a:pt x="3388199" y="1005975"/>
                </a:lnTo>
                <a:lnTo>
                  <a:pt x="3386682" y="1023995"/>
                </a:lnTo>
                <a:lnTo>
                  <a:pt x="3388973" y="1044611"/>
                </a:lnTo>
                <a:lnTo>
                  <a:pt x="3372060" y="1074219"/>
                </a:lnTo>
                <a:lnTo>
                  <a:pt x="3361279" y="1075536"/>
                </a:lnTo>
                <a:lnTo>
                  <a:pt x="3346690" y="1069065"/>
                </a:lnTo>
                <a:lnTo>
                  <a:pt x="3358617" y="1041602"/>
                </a:lnTo>
                <a:lnTo>
                  <a:pt x="3352822" y="1037313"/>
                </a:lnTo>
                <a:lnTo>
                  <a:pt x="3317850" y="1066093"/>
                </a:lnTo>
                <a:lnTo>
                  <a:pt x="3304002" y="1065228"/>
                </a:lnTo>
                <a:lnTo>
                  <a:pt x="3325161" y="1049766"/>
                </a:lnTo>
                <a:lnTo>
                  <a:pt x="3304002" y="1041602"/>
                </a:lnTo>
                <a:lnTo>
                  <a:pt x="3277857" y="1043332"/>
                </a:lnTo>
                <a:lnTo>
                  <a:pt x="3231733" y="1042467"/>
                </a:lnTo>
                <a:lnTo>
                  <a:pt x="3230958" y="1032572"/>
                </a:lnTo>
                <a:lnTo>
                  <a:pt x="3249017" y="1020571"/>
                </a:lnTo>
                <a:lnTo>
                  <a:pt x="3241335" y="1011542"/>
                </a:lnTo>
                <a:lnTo>
                  <a:pt x="3267076" y="991791"/>
                </a:lnTo>
                <a:lnTo>
                  <a:pt x="3305923" y="939008"/>
                </a:lnTo>
                <a:lnTo>
                  <a:pt x="3325936" y="920085"/>
                </a:lnTo>
                <a:close/>
                <a:moveTo>
                  <a:pt x="5855529" y="905930"/>
                </a:moveTo>
                <a:lnTo>
                  <a:pt x="5819412" y="906795"/>
                </a:lnTo>
                <a:lnTo>
                  <a:pt x="5780565" y="942423"/>
                </a:lnTo>
                <a:lnTo>
                  <a:pt x="5780565" y="942426"/>
                </a:lnTo>
                <a:lnTo>
                  <a:pt x="5819411" y="906799"/>
                </a:lnTo>
                <a:lnTo>
                  <a:pt x="5855529" y="905934"/>
                </a:lnTo>
                <a:lnTo>
                  <a:pt x="5912839" y="928695"/>
                </a:lnTo>
                <a:lnTo>
                  <a:pt x="5944375" y="941561"/>
                </a:lnTo>
                <a:lnTo>
                  <a:pt x="5965129" y="928243"/>
                </a:lnTo>
                <a:lnTo>
                  <a:pt x="6001651" y="927378"/>
                </a:lnTo>
                <a:lnTo>
                  <a:pt x="6036623" y="944571"/>
                </a:lnTo>
                <a:lnTo>
                  <a:pt x="6040498" y="934677"/>
                </a:lnTo>
                <a:lnTo>
                  <a:pt x="6073920" y="936407"/>
                </a:lnTo>
                <a:lnTo>
                  <a:pt x="6073920" y="936404"/>
                </a:lnTo>
                <a:lnTo>
                  <a:pt x="6040499" y="934673"/>
                </a:lnTo>
                <a:lnTo>
                  <a:pt x="6036624" y="944568"/>
                </a:lnTo>
                <a:lnTo>
                  <a:pt x="6001652" y="927375"/>
                </a:lnTo>
                <a:lnTo>
                  <a:pt x="5965130" y="928240"/>
                </a:lnTo>
                <a:lnTo>
                  <a:pt x="5944375" y="941558"/>
                </a:lnTo>
                <a:lnTo>
                  <a:pt x="5912840" y="928691"/>
                </a:lnTo>
                <a:close/>
                <a:moveTo>
                  <a:pt x="5439904" y="904198"/>
                </a:moveTo>
                <a:lnTo>
                  <a:pt x="5435660" y="911082"/>
                </a:lnTo>
                <a:lnTo>
                  <a:pt x="5435661" y="911084"/>
                </a:lnTo>
                <a:lnTo>
                  <a:pt x="5439905" y="904200"/>
                </a:lnTo>
                <a:close/>
                <a:moveTo>
                  <a:pt x="5352240" y="902513"/>
                </a:moveTo>
                <a:lnTo>
                  <a:pt x="5352238" y="902515"/>
                </a:lnTo>
                <a:lnTo>
                  <a:pt x="5353383" y="919245"/>
                </a:lnTo>
                <a:lnTo>
                  <a:pt x="5353384" y="919246"/>
                </a:lnTo>
                <a:close/>
                <a:moveTo>
                  <a:pt x="7433895" y="897772"/>
                </a:moveTo>
                <a:lnTo>
                  <a:pt x="7428136" y="908488"/>
                </a:lnTo>
                <a:lnTo>
                  <a:pt x="7428136" y="908496"/>
                </a:lnTo>
                <a:lnTo>
                  <a:pt x="7433897" y="897775"/>
                </a:lnTo>
                <a:close/>
                <a:moveTo>
                  <a:pt x="6029894" y="897608"/>
                </a:moveTo>
                <a:lnTo>
                  <a:pt x="6029717" y="897766"/>
                </a:lnTo>
                <a:lnTo>
                  <a:pt x="6029720" y="897768"/>
                </a:lnTo>
                <a:close/>
                <a:moveTo>
                  <a:pt x="6926766" y="895208"/>
                </a:moveTo>
                <a:lnTo>
                  <a:pt x="6920600" y="929557"/>
                </a:lnTo>
                <a:lnTo>
                  <a:pt x="6920600" y="929557"/>
                </a:lnTo>
                <a:lnTo>
                  <a:pt x="6926766" y="895210"/>
                </a:lnTo>
                <a:lnTo>
                  <a:pt x="6960222" y="908490"/>
                </a:lnTo>
                <a:lnTo>
                  <a:pt x="6983267" y="912779"/>
                </a:lnTo>
                <a:lnTo>
                  <a:pt x="7014803" y="920943"/>
                </a:lnTo>
                <a:lnTo>
                  <a:pt x="7032491" y="945434"/>
                </a:lnTo>
                <a:lnTo>
                  <a:pt x="7072854" y="959580"/>
                </a:lnTo>
                <a:lnTo>
                  <a:pt x="7091722" y="953598"/>
                </a:lnTo>
                <a:lnTo>
                  <a:pt x="7119012" y="949272"/>
                </a:lnTo>
                <a:lnTo>
                  <a:pt x="7145157" y="953598"/>
                </a:lnTo>
                <a:lnTo>
                  <a:pt x="7176288" y="969475"/>
                </a:lnTo>
                <a:lnTo>
                  <a:pt x="7199738" y="986216"/>
                </a:lnTo>
                <a:lnTo>
                  <a:pt x="7221672" y="986216"/>
                </a:lnTo>
                <a:lnTo>
                  <a:pt x="7253578" y="991784"/>
                </a:lnTo>
                <a:lnTo>
                  <a:pt x="7270896" y="983206"/>
                </a:lnTo>
                <a:lnTo>
                  <a:pt x="7298961" y="977638"/>
                </a:lnTo>
                <a:lnTo>
                  <a:pt x="7320490" y="954012"/>
                </a:lnTo>
                <a:lnTo>
                  <a:pt x="7336258" y="957887"/>
                </a:lnTo>
                <a:lnTo>
                  <a:pt x="7355092" y="969023"/>
                </a:lnTo>
                <a:lnTo>
                  <a:pt x="7381607" y="966465"/>
                </a:lnTo>
                <a:lnTo>
                  <a:pt x="7381608" y="966472"/>
                </a:lnTo>
                <a:lnTo>
                  <a:pt x="7416613" y="978924"/>
                </a:lnTo>
                <a:lnTo>
                  <a:pt x="7437772" y="957893"/>
                </a:lnTo>
                <a:lnTo>
                  <a:pt x="7437769" y="957889"/>
                </a:lnTo>
                <a:lnTo>
                  <a:pt x="7416614" y="978916"/>
                </a:lnTo>
                <a:lnTo>
                  <a:pt x="7381608" y="966463"/>
                </a:lnTo>
                <a:lnTo>
                  <a:pt x="7355092" y="969022"/>
                </a:lnTo>
                <a:lnTo>
                  <a:pt x="7336258" y="957886"/>
                </a:lnTo>
                <a:lnTo>
                  <a:pt x="7320490" y="954010"/>
                </a:lnTo>
                <a:lnTo>
                  <a:pt x="7298961" y="977637"/>
                </a:lnTo>
                <a:lnTo>
                  <a:pt x="7270896" y="983205"/>
                </a:lnTo>
                <a:lnTo>
                  <a:pt x="7253578" y="991783"/>
                </a:lnTo>
                <a:lnTo>
                  <a:pt x="7221672" y="986214"/>
                </a:lnTo>
                <a:lnTo>
                  <a:pt x="7199738" y="986214"/>
                </a:lnTo>
                <a:lnTo>
                  <a:pt x="7176289" y="969473"/>
                </a:lnTo>
                <a:lnTo>
                  <a:pt x="7145157" y="953597"/>
                </a:lnTo>
                <a:lnTo>
                  <a:pt x="7119012" y="949270"/>
                </a:lnTo>
                <a:lnTo>
                  <a:pt x="7091722" y="953597"/>
                </a:lnTo>
                <a:lnTo>
                  <a:pt x="7072854" y="959579"/>
                </a:lnTo>
                <a:lnTo>
                  <a:pt x="7032491" y="945433"/>
                </a:lnTo>
                <a:lnTo>
                  <a:pt x="7014803" y="920941"/>
                </a:lnTo>
                <a:lnTo>
                  <a:pt x="6983268" y="912777"/>
                </a:lnTo>
                <a:lnTo>
                  <a:pt x="6960222" y="908488"/>
                </a:lnTo>
                <a:close/>
                <a:moveTo>
                  <a:pt x="4982708" y="894777"/>
                </a:moveTo>
                <a:lnTo>
                  <a:pt x="4982335" y="905072"/>
                </a:lnTo>
                <a:lnTo>
                  <a:pt x="4982348" y="905096"/>
                </a:lnTo>
                <a:close/>
                <a:moveTo>
                  <a:pt x="5391420" y="887097"/>
                </a:moveTo>
                <a:lnTo>
                  <a:pt x="5386436" y="894343"/>
                </a:lnTo>
                <a:lnTo>
                  <a:pt x="5378039" y="893484"/>
                </a:lnTo>
                <a:lnTo>
                  <a:pt x="5386436" y="894754"/>
                </a:lnTo>
                <a:close/>
                <a:moveTo>
                  <a:pt x="5421442" y="885728"/>
                </a:moveTo>
                <a:lnTo>
                  <a:pt x="5398522" y="888717"/>
                </a:lnTo>
                <a:lnTo>
                  <a:pt x="5421442" y="886176"/>
                </a:lnTo>
                <a:lnTo>
                  <a:pt x="5439792" y="904086"/>
                </a:lnTo>
                <a:close/>
                <a:moveTo>
                  <a:pt x="4976070" y="876126"/>
                </a:moveTo>
                <a:lnTo>
                  <a:pt x="4976203" y="876292"/>
                </a:lnTo>
                <a:lnTo>
                  <a:pt x="4982738" y="893896"/>
                </a:lnTo>
                <a:lnTo>
                  <a:pt x="4982738" y="893892"/>
                </a:lnTo>
                <a:lnTo>
                  <a:pt x="4976202" y="876285"/>
                </a:lnTo>
                <a:close/>
                <a:moveTo>
                  <a:pt x="5190752" y="874141"/>
                </a:moveTo>
                <a:lnTo>
                  <a:pt x="5178051" y="880611"/>
                </a:lnTo>
                <a:lnTo>
                  <a:pt x="5178055" y="880618"/>
                </a:lnTo>
                <a:lnTo>
                  <a:pt x="5190753" y="874149"/>
                </a:lnTo>
                <a:close/>
                <a:moveTo>
                  <a:pt x="6058554" y="864285"/>
                </a:moveTo>
                <a:lnTo>
                  <a:pt x="6039724" y="872861"/>
                </a:lnTo>
                <a:lnTo>
                  <a:pt x="6039726" y="872864"/>
                </a:lnTo>
                <a:lnTo>
                  <a:pt x="6058557" y="864287"/>
                </a:lnTo>
                <a:close/>
                <a:moveTo>
                  <a:pt x="5361070" y="861693"/>
                </a:moveTo>
                <a:lnTo>
                  <a:pt x="5361066" y="861696"/>
                </a:lnTo>
                <a:lnTo>
                  <a:pt x="5368377" y="872456"/>
                </a:lnTo>
                <a:lnTo>
                  <a:pt x="5377974" y="893475"/>
                </a:lnTo>
                <a:lnTo>
                  <a:pt x="5377978" y="893475"/>
                </a:lnTo>
                <a:lnTo>
                  <a:pt x="5368377" y="872447"/>
                </a:lnTo>
                <a:close/>
                <a:moveTo>
                  <a:pt x="4806226" y="859134"/>
                </a:moveTo>
                <a:lnTo>
                  <a:pt x="4801644" y="889189"/>
                </a:lnTo>
                <a:lnTo>
                  <a:pt x="4796253" y="901642"/>
                </a:lnTo>
                <a:lnTo>
                  <a:pt x="4782406" y="901642"/>
                </a:lnTo>
                <a:lnTo>
                  <a:pt x="4782407" y="901649"/>
                </a:lnTo>
                <a:lnTo>
                  <a:pt x="4796254" y="901649"/>
                </a:lnTo>
                <a:lnTo>
                  <a:pt x="4801645" y="889196"/>
                </a:lnTo>
                <a:lnTo>
                  <a:pt x="4806227" y="859136"/>
                </a:lnTo>
                <a:close/>
                <a:moveTo>
                  <a:pt x="4972257" y="855869"/>
                </a:moveTo>
                <a:lnTo>
                  <a:pt x="4966567" y="864291"/>
                </a:lnTo>
                <a:lnTo>
                  <a:pt x="4966716" y="864476"/>
                </a:lnTo>
                <a:lnTo>
                  <a:pt x="4972361" y="856120"/>
                </a:lnTo>
                <a:close/>
                <a:moveTo>
                  <a:pt x="6421475" y="850684"/>
                </a:moveTo>
                <a:lnTo>
                  <a:pt x="6421925" y="850969"/>
                </a:lnTo>
                <a:lnTo>
                  <a:pt x="6508816" y="934263"/>
                </a:lnTo>
                <a:lnTo>
                  <a:pt x="6508817" y="934260"/>
                </a:lnTo>
                <a:lnTo>
                  <a:pt x="6421926" y="850965"/>
                </a:lnTo>
                <a:close/>
                <a:moveTo>
                  <a:pt x="7466579" y="848821"/>
                </a:moveTo>
                <a:lnTo>
                  <a:pt x="7436997" y="850100"/>
                </a:lnTo>
                <a:lnTo>
                  <a:pt x="7412368" y="855706"/>
                </a:lnTo>
                <a:lnTo>
                  <a:pt x="7404316" y="871996"/>
                </a:lnTo>
                <a:lnTo>
                  <a:pt x="7404319" y="871997"/>
                </a:lnTo>
                <a:lnTo>
                  <a:pt x="7412368" y="856128"/>
                </a:lnTo>
                <a:lnTo>
                  <a:pt x="7436997" y="850108"/>
                </a:lnTo>
                <a:lnTo>
                  <a:pt x="7466578" y="848829"/>
                </a:lnTo>
                <a:lnTo>
                  <a:pt x="7507346" y="858724"/>
                </a:lnTo>
                <a:lnTo>
                  <a:pt x="7535816" y="871139"/>
                </a:lnTo>
                <a:lnTo>
                  <a:pt x="7572708" y="903794"/>
                </a:lnTo>
                <a:lnTo>
                  <a:pt x="7591171" y="918391"/>
                </a:lnTo>
                <a:lnTo>
                  <a:pt x="7612330" y="938142"/>
                </a:lnTo>
                <a:lnTo>
                  <a:pt x="7641541" y="970760"/>
                </a:lnTo>
                <a:lnTo>
                  <a:pt x="7689215" y="981068"/>
                </a:lnTo>
                <a:lnTo>
                  <a:pt x="7731903" y="1005108"/>
                </a:lnTo>
                <a:lnTo>
                  <a:pt x="7760743" y="1036446"/>
                </a:lnTo>
                <a:lnTo>
                  <a:pt x="7796895" y="1036446"/>
                </a:lnTo>
                <a:lnTo>
                  <a:pt x="7809192" y="1022715"/>
                </a:lnTo>
                <a:lnTo>
                  <a:pt x="7811290" y="1022115"/>
                </a:lnTo>
                <a:lnTo>
                  <a:pt x="7809192" y="1022708"/>
                </a:lnTo>
                <a:lnTo>
                  <a:pt x="7796895" y="1036026"/>
                </a:lnTo>
                <a:lnTo>
                  <a:pt x="7760744" y="1036026"/>
                </a:lnTo>
                <a:lnTo>
                  <a:pt x="7731903" y="1005101"/>
                </a:lnTo>
                <a:lnTo>
                  <a:pt x="7689216" y="981061"/>
                </a:lnTo>
                <a:lnTo>
                  <a:pt x="7641541" y="970752"/>
                </a:lnTo>
                <a:lnTo>
                  <a:pt x="7612330" y="938134"/>
                </a:lnTo>
                <a:lnTo>
                  <a:pt x="7591172" y="917932"/>
                </a:lnTo>
                <a:lnTo>
                  <a:pt x="7572708" y="903786"/>
                </a:lnTo>
                <a:lnTo>
                  <a:pt x="7535816" y="870716"/>
                </a:lnTo>
                <a:lnTo>
                  <a:pt x="7507346" y="858715"/>
                </a:lnTo>
                <a:close/>
                <a:moveTo>
                  <a:pt x="5366827" y="838099"/>
                </a:moveTo>
                <a:lnTo>
                  <a:pt x="5366827" y="838107"/>
                </a:lnTo>
                <a:lnTo>
                  <a:pt x="5382999" y="844089"/>
                </a:lnTo>
                <a:lnTo>
                  <a:pt x="5391452" y="852700"/>
                </a:lnTo>
                <a:lnTo>
                  <a:pt x="5391456" y="852696"/>
                </a:lnTo>
                <a:lnTo>
                  <a:pt x="5382999" y="844080"/>
                </a:lnTo>
                <a:close/>
                <a:moveTo>
                  <a:pt x="1619507" y="826069"/>
                </a:moveTo>
                <a:lnTo>
                  <a:pt x="1627188" y="830358"/>
                </a:lnTo>
                <a:lnTo>
                  <a:pt x="1650673" y="827348"/>
                </a:lnTo>
                <a:lnTo>
                  <a:pt x="1616441" y="864706"/>
                </a:lnTo>
                <a:lnTo>
                  <a:pt x="1617586" y="890890"/>
                </a:lnTo>
                <a:lnTo>
                  <a:pt x="1608354" y="890890"/>
                </a:lnTo>
                <a:lnTo>
                  <a:pt x="1604919" y="875880"/>
                </a:lnTo>
                <a:lnTo>
                  <a:pt x="1607983" y="860869"/>
                </a:lnTo>
                <a:lnTo>
                  <a:pt x="1603369" y="850561"/>
                </a:lnTo>
                <a:lnTo>
                  <a:pt x="1610274" y="836791"/>
                </a:lnTo>
                <a:close/>
                <a:moveTo>
                  <a:pt x="5223435" y="822640"/>
                </a:moveTo>
                <a:lnTo>
                  <a:pt x="5200355" y="834227"/>
                </a:lnTo>
                <a:lnTo>
                  <a:pt x="5178422" y="834227"/>
                </a:lnTo>
                <a:lnTo>
                  <a:pt x="5178500" y="834646"/>
                </a:lnTo>
                <a:lnTo>
                  <a:pt x="5200355" y="834646"/>
                </a:lnTo>
                <a:lnTo>
                  <a:pt x="5223434" y="822645"/>
                </a:lnTo>
                <a:close/>
                <a:moveTo>
                  <a:pt x="5159587" y="820906"/>
                </a:moveTo>
                <a:lnTo>
                  <a:pt x="5159527" y="820907"/>
                </a:lnTo>
                <a:lnTo>
                  <a:pt x="5159587" y="820906"/>
                </a:lnTo>
                <a:close/>
                <a:moveTo>
                  <a:pt x="7878396" y="820040"/>
                </a:moveTo>
                <a:lnTo>
                  <a:pt x="7902216" y="841522"/>
                </a:lnTo>
                <a:lnTo>
                  <a:pt x="7934931" y="872447"/>
                </a:lnTo>
                <a:lnTo>
                  <a:pt x="7959122" y="904651"/>
                </a:lnTo>
                <a:lnTo>
                  <a:pt x="7993757" y="938134"/>
                </a:lnTo>
                <a:lnTo>
                  <a:pt x="8059120" y="996523"/>
                </a:lnTo>
                <a:lnTo>
                  <a:pt x="8016432" y="985801"/>
                </a:lnTo>
                <a:lnTo>
                  <a:pt x="8034120" y="1034295"/>
                </a:lnTo>
                <a:lnTo>
                  <a:pt x="8079874" y="1067778"/>
                </a:lnTo>
                <a:lnTo>
                  <a:pt x="8094496" y="1091405"/>
                </a:lnTo>
                <a:lnTo>
                  <a:pt x="8062960" y="1071239"/>
                </a:lnTo>
                <a:lnTo>
                  <a:pt x="8063736" y="1096972"/>
                </a:lnTo>
                <a:lnTo>
                  <a:pt x="8041431" y="1069057"/>
                </a:lnTo>
                <a:lnTo>
                  <a:pt x="8023339" y="1036891"/>
                </a:lnTo>
                <a:lnTo>
                  <a:pt x="7996823" y="1000398"/>
                </a:lnTo>
                <a:lnTo>
                  <a:pt x="7985300" y="975493"/>
                </a:lnTo>
                <a:lnTo>
                  <a:pt x="7954540" y="931250"/>
                </a:lnTo>
                <a:lnTo>
                  <a:pt x="7916838" y="899046"/>
                </a:lnTo>
                <a:lnTo>
                  <a:pt x="7884157" y="854389"/>
                </a:lnTo>
                <a:lnTo>
                  <a:pt x="7893389" y="839378"/>
                </a:lnTo>
                <a:lnTo>
                  <a:pt x="7872230" y="824367"/>
                </a:lnTo>
                <a:close/>
                <a:moveTo>
                  <a:pt x="6385758" y="815794"/>
                </a:moveTo>
                <a:lnTo>
                  <a:pt x="6381932" y="825650"/>
                </a:lnTo>
                <a:lnTo>
                  <a:pt x="6382056" y="825729"/>
                </a:lnTo>
                <a:close/>
                <a:moveTo>
                  <a:pt x="4477123" y="812334"/>
                </a:moveTo>
                <a:lnTo>
                  <a:pt x="4471960" y="828766"/>
                </a:lnTo>
                <a:lnTo>
                  <a:pt x="4477123" y="812335"/>
                </a:lnTo>
                <a:close/>
                <a:moveTo>
                  <a:pt x="5338764" y="805446"/>
                </a:moveTo>
                <a:lnTo>
                  <a:pt x="5338762" y="805452"/>
                </a:lnTo>
                <a:lnTo>
                  <a:pt x="5356450" y="826520"/>
                </a:lnTo>
                <a:lnTo>
                  <a:pt x="5367231" y="832088"/>
                </a:lnTo>
                <a:lnTo>
                  <a:pt x="5367232" y="832079"/>
                </a:lnTo>
                <a:lnTo>
                  <a:pt x="5356855" y="826511"/>
                </a:lnTo>
                <a:close/>
                <a:moveTo>
                  <a:pt x="5157668" y="803753"/>
                </a:moveTo>
                <a:lnTo>
                  <a:pt x="5157667" y="803759"/>
                </a:lnTo>
                <a:lnTo>
                  <a:pt x="5157668" y="803754"/>
                </a:lnTo>
                <a:close/>
                <a:moveTo>
                  <a:pt x="4492116" y="793863"/>
                </a:moveTo>
                <a:lnTo>
                  <a:pt x="4515566" y="813614"/>
                </a:lnTo>
                <a:lnTo>
                  <a:pt x="4502494" y="835961"/>
                </a:lnTo>
                <a:lnTo>
                  <a:pt x="4505964" y="859134"/>
                </a:lnTo>
                <a:lnTo>
                  <a:pt x="4487096" y="888329"/>
                </a:lnTo>
                <a:lnTo>
                  <a:pt x="4445587" y="907628"/>
                </a:lnTo>
                <a:lnTo>
                  <a:pt x="4413277" y="902512"/>
                </a:lnTo>
                <a:lnTo>
                  <a:pt x="4433290" y="868164"/>
                </a:lnTo>
                <a:lnTo>
                  <a:pt x="4423283" y="835508"/>
                </a:lnTo>
                <a:lnTo>
                  <a:pt x="4455594" y="810189"/>
                </a:lnTo>
                <a:lnTo>
                  <a:pt x="4473282" y="795178"/>
                </a:lnTo>
                <a:lnTo>
                  <a:pt x="4473283" y="795179"/>
                </a:lnTo>
                <a:close/>
                <a:moveTo>
                  <a:pt x="5242533" y="793513"/>
                </a:moveTo>
                <a:lnTo>
                  <a:pt x="5225726" y="804167"/>
                </a:lnTo>
                <a:lnTo>
                  <a:pt x="5223436" y="822631"/>
                </a:lnTo>
                <a:lnTo>
                  <a:pt x="5226129" y="804624"/>
                </a:lnTo>
                <a:lnTo>
                  <a:pt x="5242638" y="793865"/>
                </a:lnTo>
                <a:close/>
                <a:moveTo>
                  <a:pt x="6196964" y="786557"/>
                </a:moveTo>
                <a:lnTo>
                  <a:pt x="6181971" y="799875"/>
                </a:lnTo>
                <a:lnTo>
                  <a:pt x="6130086" y="811914"/>
                </a:lnTo>
                <a:lnTo>
                  <a:pt x="6122000" y="820040"/>
                </a:lnTo>
                <a:lnTo>
                  <a:pt x="6041240" y="831214"/>
                </a:lnTo>
                <a:lnTo>
                  <a:pt x="6034333" y="842387"/>
                </a:lnTo>
                <a:lnTo>
                  <a:pt x="6034334" y="842388"/>
                </a:lnTo>
                <a:lnTo>
                  <a:pt x="6041239" y="831218"/>
                </a:lnTo>
                <a:lnTo>
                  <a:pt x="6121999" y="820045"/>
                </a:lnTo>
                <a:lnTo>
                  <a:pt x="6130085" y="811918"/>
                </a:lnTo>
                <a:lnTo>
                  <a:pt x="6181971" y="800293"/>
                </a:lnTo>
                <a:lnTo>
                  <a:pt x="6196963" y="786561"/>
                </a:lnTo>
                <a:lnTo>
                  <a:pt x="6240056" y="793860"/>
                </a:lnTo>
                <a:lnTo>
                  <a:pt x="6260810" y="827343"/>
                </a:lnTo>
                <a:lnTo>
                  <a:pt x="6281564" y="819217"/>
                </a:lnTo>
                <a:lnTo>
                  <a:pt x="6315020" y="830804"/>
                </a:lnTo>
                <a:lnTo>
                  <a:pt x="6320781" y="848411"/>
                </a:lnTo>
                <a:lnTo>
                  <a:pt x="6341940" y="846267"/>
                </a:lnTo>
                <a:lnTo>
                  <a:pt x="6385772" y="815756"/>
                </a:lnTo>
                <a:lnTo>
                  <a:pt x="6385774" y="815751"/>
                </a:lnTo>
                <a:lnTo>
                  <a:pt x="6341941" y="846263"/>
                </a:lnTo>
                <a:lnTo>
                  <a:pt x="6320782" y="848407"/>
                </a:lnTo>
                <a:lnTo>
                  <a:pt x="6315021" y="830800"/>
                </a:lnTo>
                <a:lnTo>
                  <a:pt x="6281565" y="819213"/>
                </a:lnTo>
                <a:lnTo>
                  <a:pt x="6260810" y="827339"/>
                </a:lnTo>
                <a:lnTo>
                  <a:pt x="6240056" y="793442"/>
                </a:lnTo>
                <a:close/>
                <a:moveTo>
                  <a:pt x="5313796" y="773691"/>
                </a:moveTo>
                <a:lnTo>
                  <a:pt x="5313076" y="773950"/>
                </a:lnTo>
                <a:lnTo>
                  <a:pt x="5313796" y="773699"/>
                </a:lnTo>
                <a:lnTo>
                  <a:pt x="5336841" y="781412"/>
                </a:lnTo>
                <a:lnTo>
                  <a:pt x="5341860" y="796871"/>
                </a:lnTo>
                <a:lnTo>
                  <a:pt x="5341862" y="796865"/>
                </a:lnTo>
                <a:lnTo>
                  <a:pt x="5336841" y="781403"/>
                </a:lnTo>
                <a:close/>
                <a:moveTo>
                  <a:pt x="4920443" y="763804"/>
                </a:moveTo>
                <a:lnTo>
                  <a:pt x="4928529" y="779718"/>
                </a:lnTo>
                <a:lnTo>
                  <a:pt x="4916972" y="805903"/>
                </a:lnTo>
                <a:lnTo>
                  <a:pt x="4892377" y="787844"/>
                </a:lnTo>
                <a:lnTo>
                  <a:pt x="4888132" y="774564"/>
                </a:lnTo>
                <a:close/>
                <a:moveTo>
                  <a:pt x="5246482" y="720004"/>
                </a:moveTo>
                <a:lnTo>
                  <a:pt x="5246481" y="720005"/>
                </a:lnTo>
                <a:lnTo>
                  <a:pt x="5258036" y="727754"/>
                </a:lnTo>
                <a:lnTo>
                  <a:pt x="5263022" y="742769"/>
                </a:lnTo>
                <a:lnTo>
                  <a:pt x="5273029" y="762106"/>
                </a:lnTo>
                <a:lnTo>
                  <a:pt x="5251095" y="774559"/>
                </a:lnTo>
                <a:lnTo>
                  <a:pt x="5238427" y="779713"/>
                </a:lnTo>
                <a:lnTo>
                  <a:pt x="5214573" y="764251"/>
                </a:lnTo>
                <a:lnTo>
                  <a:pt x="5202276" y="762106"/>
                </a:lnTo>
                <a:lnTo>
                  <a:pt x="5202274" y="762104"/>
                </a:lnTo>
                <a:lnTo>
                  <a:pt x="5202276" y="762106"/>
                </a:lnTo>
                <a:lnTo>
                  <a:pt x="5214574" y="764251"/>
                </a:lnTo>
                <a:lnTo>
                  <a:pt x="5238428" y="779714"/>
                </a:lnTo>
                <a:lnTo>
                  <a:pt x="5238429" y="779718"/>
                </a:lnTo>
                <a:lnTo>
                  <a:pt x="5251095" y="774565"/>
                </a:lnTo>
                <a:lnTo>
                  <a:pt x="5273028" y="762112"/>
                </a:lnTo>
                <a:lnTo>
                  <a:pt x="5298028" y="770276"/>
                </a:lnTo>
                <a:lnTo>
                  <a:pt x="5302644" y="777575"/>
                </a:lnTo>
                <a:lnTo>
                  <a:pt x="5302952" y="777468"/>
                </a:lnTo>
                <a:lnTo>
                  <a:pt x="5298028" y="769816"/>
                </a:lnTo>
                <a:lnTo>
                  <a:pt x="5273029" y="762103"/>
                </a:lnTo>
                <a:lnTo>
                  <a:pt x="5263022" y="742766"/>
                </a:lnTo>
                <a:lnTo>
                  <a:pt x="5258036" y="727752"/>
                </a:lnTo>
                <a:close/>
                <a:moveTo>
                  <a:pt x="1275780" y="704574"/>
                </a:moveTo>
                <a:lnTo>
                  <a:pt x="1288079" y="706719"/>
                </a:lnTo>
                <a:lnTo>
                  <a:pt x="1288079" y="716576"/>
                </a:lnTo>
                <a:lnTo>
                  <a:pt x="1254994" y="731626"/>
                </a:lnTo>
                <a:lnTo>
                  <a:pt x="1221571" y="743627"/>
                </a:lnTo>
                <a:lnTo>
                  <a:pt x="1218101" y="735050"/>
                </a:lnTo>
                <a:lnTo>
                  <a:pt x="1228478" y="720864"/>
                </a:lnTo>
                <a:lnTo>
                  <a:pt x="1259239" y="709277"/>
                </a:lnTo>
                <a:close/>
                <a:moveTo>
                  <a:pt x="1724488" y="690812"/>
                </a:moveTo>
                <a:lnTo>
                  <a:pt x="1719469" y="713152"/>
                </a:lnTo>
                <a:lnTo>
                  <a:pt x="1712192" y="749647"/>
                </a:lnTo>
                <a:lnTo>
                  <a:pt x="1712194" y="749649"/>
                </a:lnTo>
                <a:lnTo>
                  <a:pt x="1719469" y="713162"/>
                </a:lnTo>
                <a:lnTo>
                  <a:pt x="1724489" y="690815"/>
                </a:lnTo>
                <a:close/>
                <a:moveTo>
                  <a:pt x="4578233" y="683101"/>
                </a:moveTo>
                <a:lnTo>
                  <a:pt x="4554008" y="717449"/>
                </a:lnTo>
                <a:lnTo>
                  <a:pt x="4576683" y="713160"/>
                </a:lnTo>
                <a:lnTo>
                  <a:pt x="4600537" y="713160"/>
                </a:lnTo>
                <a:lnTo>
                  <a:pt x="4594371" y="739349"/>
                </a:lnTo>
                <a:lnTo>
                  <a:pt x="4574392" y="767678"/>
                </a:lnTo>
                <a:lnTo>
                  <a:pt x="4597471" y="769823"/>
                </a:lnTo>
                <a:lnTo>
                  <a:pt x="4599391" y="773246"/>
                </a:lnTo>
                <a:lnTo>
                  <a:pt x="4619000" y="811469"/>
                </a:lnTo>
                <a:lnTo>
                  <a:pt x="4634363" y="816624"/>
                </a:lnTo>
                <a:lnTo>
                  <a:pt x="4648211" y="853568"/>
                </a:lnTo>
                <a:lnTo>
                  <a:pt x="4654376" y="866021"/>
                </a:lnTo>
                <a:lnTo>
                  <a:pt x="4682442" y="872453"/>
                </a:lnTo>
                <a:lnTo>
                  <a:pt x="4680117" y="893484"/>
                </a:lnTo>
                <a:lnTo>
                  <a:pt x="4668594" y="902927"/>
                </a:lnTo>
                <a:lnTo>
                  <a:pt x="4677422" y="919668"/>
                </a:lnTo>
                <a:lnTo>
                  <a:pt x="4657072" y="937275"/>
                </a:lnTo>
                <a:lnTo>
                  <a:pt x="4625536" y="936861"/>
                </a:lnTo>
                <a:lnTo>
                  <a:pt x="4585914" y="945853"/>
                </a:lnTo>
                <a:lnTo>
                  <a:pt x="4575167" y="939420"/>
                </a:lnTo>
                <a:lnTo>
                  <a:pt x="4559399" y="955296"/>
                </a:lnTo>
                <a:lnTo>
                  <a:pt x="4537870" y="951458"/>
                </a:lnTo>
                <a:lnTo>
                  <a:pt x="4520956" y="963873"/>
                </a:lnTo>
                <a:lnTo>
                  <a:pt x="4509029" y="957440"/>
                </a:lnTo>
                <a:lnTo>
                  <a:pt x="4544002" y="922678"/>
                </a:lnTo>
                <a:lnTo>
                  <a:pt x="4564790" y="915379"/>
                </a:lnTo>
                <a:lnTo>
                  <a:pt x="4528638" y="910225"/>
                </a:lnTo>
                <a:lnTo>
                  <a:pt x="4522472" y="897359"/>
                </a:lnTo>
                <a:lnTo>
                  <a:pt x="4546697" y="887051"/>
                </a:lnTo>
                <a:lnTo>
                  <a:pt x="4534399" y="869444"/>
                </a:lnTo>
                <a:lnTo>
                  <a:pt x="4539015" y="847962"/>
                </a:lnTo>
                <a:lnTo>
                  <a:pt x="4573246" y="850972"/>
                </a:lnTo>
                <a:lnTo>
                  <a:pt x="4577087" y="832086"/>
                </a:lnTo>
                <a:lnTo>
                  <a:pt x="4562094" y="811921"/>
                </a:lnTo>
                <a:lnTo>
                  <a:pt x="4561690" y="811921"/>
                </a:lnTo>
                <a:lnTo>
                  <a:pt x="4534399" y="805902"/>
                </a:lnTo>
                <a:lnTo>
                  <a:pt x="4529413" y="797324"/>
                </a:lnTo>
                <a:lnTo>
                  <a:pt x="4537870" y="783141"/>
                </a:lnTo>
                <a:lnTo>
                  <a:pt x="4530929" y="774563"/>
                </a:lnTo>
                <a:lnTo>
                  <a:pt x="4518632" y="789574"/>
                </a:lnTo>
                <a:lnTo>
                  <a:pt x="4517857" y="758235"/>
                </a:lnTo>
                <a:lnTo>
                  <a:pt x="4507480" y="742359"/>
                </a:lnTo>
                <a:lnTo>
                  <a:pt x="4516711" y="709285"/>
                </a:lnTo>
                <a:lnTo>
                  <a:pt x="4534399" y="683515"/>
                </a:lnTo>
                <a:lnTo>
                  <a:pt x="4551717" y="685659"/>
                </a:lnTo>
                <a:close/>
                <a:moveTo>
                  <a:pt x="5242270" y="680502"/>
                </a:moveTo>
                <a:lnTo>
                  <a:pt x="5242268" y="680505"/>
                </a:lnTo>
                <a:lnTo>
                  <a:pt x="5254193" y="709696"/>
                </a:lnTo>
                <a:lnTo>
                  <a:pt x="5254195" y="709694"/>
                </a:lnTo>
                <a:close/>
                <a:moveTo>
                  <a:pt x="1647202" y="654320"/>
                </a:moveTo>
                <a:lnTo>
                  <a:pt x="1647202" y="654321"/>
                </a:lnTo>
                <a:lnTo>
                  <a:pt x="1647549" y="660576"/>
                </a:lnTo>
                <a:close/>
                <a:moveTo>
                  <a:pt x="1715628" y="647023"/>
                </a:moveTo>
                <a:lnTo>
                  <a:pt x="1715627" y="647023"/>
                </a:lnTo>
                <a:lnTo>
                  <a:pt x="1712933" y="663341"/>
                </a:lnTo>
                <a:lnTo>
                  <a:pt x="1712934" y="663344"/>
                </a:lnTo>
                <a:close/>
                <a:moveTo>
                  <a:pt x="1066216" y="628578"/>
                </a:moveTo>
                <a:lnTo>
                  <a:pt x="1080064" y="631137"/>
                </a:lnTo>
                <a:lnTo>
                  <a:pt x="1068912" y="643589"/>
                </a:lnTo>
                <a:lnTo>
                  <a:pt x="1050448" y="648330"/>
                </a:lnTo>
                <a:lnTo>
                  <a:pt x="1042767" y="642310"/>
                </a:lnTo>
                <a:lnTo>
                  <a:pt x="1038926" y="633733"/>
                </a:lnTo>
                <a:close/>
                <a:moveTo>
                  <a:pt x="4496731" y="589901"/>
                </a:moveTo>
                <a:lnTo>
                  <a:pt x="4497473" y="589901"/>
                </a:lnTo>
                <a:lnTo>
                  <a:pt x="4497877" y="590767"/>
                </a:lnTo>
                <a:lnTo>
                  <a:pt x="4500168" y="591218"/>
                </a:lnTo>
                <a:lnTo>
                  <a:pt x="4500572" y="591218"/>
                </a:lnTo>
                <a:lnTo>
                  <a:pt x="4500572" y="592497"/>
                </a:lnTo>
                <a:lnTo>
                  <a:pt x="4501347" y="594228"/>
                </a:lnTo>
                <a:lnTo>
                  <a:pt x="4501347" y="595507"/>
                </a:lnTo>
                <a:lnTo>
                  <a:pt x="4501718" y="596372"/>
                </a:lnTo>
                <a:lnTo>
                  <a:pt x="4500943" y="596372"/>
                </a:lnTo>
                <a:lnTo>
                  <a:pt x="4499797" y="595056"/>
                </a:lnTo>
                <a:lnTo>
                  <a:pt x="4497473" y="592911"/>
                </a:lnTo>
                <a:lnTo>
                  <a:pt x="4496731" y="590767"/>
                </a:lnTo>
                <a:close/>
                <a:moveTo>
                  <a:pt x="4898138" y="584337"/>
                </a:moveTo>
                <a:lnTo>
                  <a:pt x="4898139" y="584340"/>
                </a:lnTo>
                <a:lnTo>
                  <a:pt x="4913131" y="599802"/>
                </a:lnTo>
                <a:lnTo>
                  <a:pt x="4913131" y="599800"/>
                </a:lnTo>
                <a:close/>
                <a:moveTo>
                  <a:pt x="4499022" y="581324"/>
                </a:moveTo>
                <a:lnTo>
                  <a:pt x="4500168" y="581775"/>
                </a:lnTo>
                <a:lnTo>
                  <a:pt x="4502493" y="582603"/>
                </a:lnTo>
                <a:lnTo>
                  <a:pt x="4503638" y="583920"/>
                </a:lnTo>
                <a:lnTo>
                  <a:pt x="4503638" y="584333"/>
                </a:lnTo>
                <a:lnTo>
                  <a:pt x="4502863" y="585613"/>
                </a:lnTo>
                <a:lnTo>
                  <a:pt x="4502493" y="585613"/>
                </a:lnTo>
                <a:lnTo>
                  <a:pt x="4500572" y="583920"/>
                </a:lnTo>
                <a:lnTo>
                  <a:pt x="4498652" y="583468"/>
                </a:lnTo>
                <a:lnTo>
                  <a:pt x="4498248" y="582603"/>
                </a:lnTo>
                <a:lnTo>
                  <a:pt x="4498248" y="581775"/>
                </a:lnTo>
                <a:close/>
                <a:moveTo>
                  <a:pt x="4490937" y="573611"/>
                </a:moveTo>
                <a:lnTo>
                  <a:pt x="4492116" y="574025"/>
                </a:lnTo>
                <a:lnTo>
                  <a:pt x="4494036" y="575304"/>
                </a:lnTo>
                <a:lnTo>
                  <a:pt x="4494407" y="576170"/>
                </a:lnTo>
                <a:lnTo>
                  <a:pt x="4493632" y="577035"/>
                </a:lnTo>
                <a:lnTo>
                  <a:pt x="4492116" y="577035"/>
                </a:lnTo>
                <a:lnTo>
                  <a:pt x="4490566" y="577035"/>
                </a:lnTo>
                <a:lnTo>
                  <a:pt x="4487871" y="575756"/>
                </a:lnTo>
                <a:lnTo>
                  <a:pt x="4487096" y="574025"/>
                </a:lnTo>
                <a:lnTo>
                  <a:pt x="4488646" y="574025"/>
                </a:lnTo>
                <a:close/>
                <a:moveTo>
                  <a:pt x="4497473" y="568871"/>
                </a:moveTo>
                <a:lnTo>
                  <a:pt x="4500168" y="570602"/>
                </a:lnTo>
                <a:lnTo>
                  <a:pt x="4504009" y="571467"/>
                </a:lnTo>
                <a:lnTo>
                  <a:pt x="4503268" y="575304"/>
                </a:lnTo>
                <a:lnTo>
                  <a:pt x="4502088" y="575304"/>
                </a:lnTo>
                <a:lnTo>
                  <a:pt x="4500572" y="574025"/>
                </a:lnTo>
                <a:lnTo>
                  <a:pt x="4499797" y="574025"/>
                </a:lnTo>
                <a:lnTo>
                  <a:pt x="4499427" y="574891"/>
                </a:lnTo>
                <a:lnTo>
                  <a:pt x="4499427" y="575304"/>
                </a:lnTo>
                <a:lnTo>
                  <a:pt x="4499797" y="575756"/>
                </a:lnTo>
                <a:lnTo>
                  <a:pt x="4501718" y="578314"/>
                </a:lnTo>
                <a:lnTo>
                  <a:pt x="4501718" y="579631"/>
                </a:lnTo>
                <a:lnTo>
                  <a:pt x="4501718" y="580045"/>
                </a:lnTo>
                <a:lnTo>
                  <a:pt x="4499797" y="579179"/>
                </a:lnTo>
                <a:lnTo>
                  <a:pt x="4495957" y="575304"/>
                </a:lnTo>
                <a:lnTo>
                  <a:pt x="4492486" y="569323"/>
                </a:lnTo>
                <a:close/>
                <a:moveTo>
                  <a:pt x="4505559" y="567178"/>
                </a:moveTo>
                <a:lnTo>
                  <a:pt x="4507479" y="569323"/>
                </a:lnTo>
                <a:lnTo>
                  <a:pt x="4509029" y="570602"/>
                </a:lnTo>
                <a:lnTo>
                  <a:pt x="4507479" y="572746"/>
                </a:lnTo>
                <a:lnTo>
                  <a:pt x="4505963" y="571881"/>
                </a:lnTo>
                <a:lnTo>
                  <a:pt x="4505559" y="571881"/>
                </a:lnTo>
                <a:lnTo>
                  <a:pt x="4505559" y="571467"/>
                </a:lnTo>
                <a:lnTo>
                  <a:pt x="4505559" y="569736"/>
                </a:lnTo>
                <a:close/>
                <a:moveTo>
                  <a:pt x="2959098" y="566739"/>
                </a:moveTo>
                <a:lnTo>
                  <a:pt x="2967554" y="567191"/>
                </a:lnTo>
                <a:lnTo>
                  <a:pt x="2969475" y="573623"/>
                </a:lnTo>
                <a:lnTo>
                  <a:pt x="2952561" y="589913"/>
                </a:lnTo>
                <a:lnTo>
                  <a:pt x="2944509" y="586941"/>
                </a:lnTo>
                <a:lnTo>
                  <a:pt x="2944105" y="577912"/>
                </a:lnTo>
                <a:lnTo>
                  <a:pt x="2946025" y="575768"/>
                </a:lnTo>
                <a:close/>
                <a:moveTo>
                  <a:pt x="2898351" y="549999"/>
                </a:moveTo>
                <a:lnTo>
                  <a:pt x="2927191" y="550449"/>
                </a:lnTo>
                <a:lnTo>
                  <a:pt x="2923350" y="556432"/>
                </a:lnTo>
                <a:lnTo>
                  <a:pt x="2889119" y="573623"/>
                </a:lnTo>
                <a:lnTo>
                  <a:pt x="2874531" y="572758"/>
                </a:lnTo>
                <a:lnTo>
                  <a:pt x="2874531" y="564595"/>
                </a:lnTo>
                <a:close/>
                <a:moveTo>
                  <a:pt x="5269560" y="530690"/>
                </a:moveTo>
                <a:lnTo>
                  <a:pt x="5269558" y="530696"/>
                </a:lnTo>
                <a:lnTo>
                  <a:pt x="5304934" y="551726"/>
                </a:lnTo>
                <a:lnTo>
                  <a:pt x="5304935" y="551721"/>
                </a:lnTo>
                <a:close/>
                <a:moveTo>
                  <a:pt x="1074673" y="523802"/>
                </a:moveTo>
                <a:lnTo>
                  <a:pt x="1081209" y="529822"/>
                </a:lnTo>
                <a:lnTo>
                  <a:pt x="1097348" y="526360"/>
                </a:lnTo>
                <a:lnTo>
                  <a:pt x="1105063" y="534524"/>
                </a:lnTo>
                <a:lnTo>
                  <a:pt x="1120831" y="538813"/>
                </a:lnTo>
                <a:lnTo>
                  <a:pt x="1115036" y="541823"/>
                </a:lnTo>
                <a:lnTo>
                  <a:pt x="1091587" y="548294"/>
                </a:lnTo>
                <a:lnTo>
                  <a:pt x="1083536" y="541823"/>
                </a:lnTo>
                <a:lnTo>
                  <a:pt x="1081984" y="536255"/>
                </a:lnTo>
                <a:lnTo>
                  <a:pt x="1061972" y="538399"/>
                </a:lnTo>
                <a:lnTo>
                  <a:pt x="1060052" y="535389"/>
                </a:lnTo>
                <a:close/>
                <a:moveTo>
                  <a:pt x="4922735" y="493745"/>
                </a:moveTo>
                <a:lnTo>
                  <a:pt x="4922734" y="493747"/>
                </a:lnTo>
                <a:lnTo>
                  <a:pt x="4931190" y="504054"/>
                </a:lnTo>
                <a:lnTo>
                  <a:pt x="4931190" y="504053"/>
                </a:lnTo>
                <a:close/>
                <a:moveTo>
                  <a:pt x="5250356" y="488593"/>
                </a:moveTo>
                <a:lnTo>
                  <a:pt x="5250354" y="488598"/>
                </a:lnTo>
                <a:lnTo>
                  <a:pt x="5274173" y="510945"/>
                </a:lnTo>
                <a:lnTo>
                  <a:pt x="5274174" y="510939"/>
                </a:lnTo>
                <a:close/>
                <a:moveTo>
                  <a:pt x="2895285" y="464562"/>
                </a:moveTo>
                <a:lnTo>
                  <a:pt x="2908358" y="467572"/>
                </a:lnTo>
                <a:lnTo>
                  <a:pt x="2904112" y="480888"/>
                </a:lnTo>
                <a:lnTo>
                  <a:pt x="2917589" y="476148"/>
                </a:lnTo>
                <a:lnTo>
                  <a:pt x="2924496" y="483898"/>
                </a:lnTo>
                <a:lnTo>
                  <a:pt x="2941039" y="494207"/>
                </a:lnTo>
                <a:lnTo>
                  <a:pt x="2958727" y="503198"/>
                </a:lnTo>
                <a:lnTo>
                  <a:pt x="2952561" y="517793"/>
                </a:lnTo>
                <a:lnTo>
                  <a:pt x="2968734" y="515650"/>
                </a:lnTo>
                <a:lnTo>
                  <a:pt x="2977931" y="525544"/>
                </a:lnTo>
                <a:lnTo>
                  <a:pt x="2954482" y="534986"/>
                </a:lnTo>
                <a:lnTo>
                  <a:pt x="2926046" y="528102"/>
                </a:lnTo>
                <a:lnTo>
                  <a:pt x="2922205" y="513957"/>
                </a:lnTo>
                <a:lnTo>
                  <a:pt x="2892590" y="530246"/>
                </a:lnTo>
                <a:lnTo>
                  <a:pt x="2853002" y="546123"/>
                </a:lnTo>
                <a:lnTo>
                  <a:pt x="2856842" y="528102"/>
                </a:lnTo>
                <a:lnTo>
                  <a:pt x="2826452" y="531111"/>
                </a:lnTo>
                <a:lnTo>
                  <a:pt x="2854147" y="516101"/>
                </a:lnTo>
                <a:lnTo>
                  <a:pt x="2871431" y="492474"/>
                </a:lnTo>
                <a:close/>
                <a:moveTo>
                  <a:pt x="4317559" y="441385"/>
                </a:moveTo>
                <a:lnTo>
                  <a:pt x="4350610" y="443942"/>
                </a:lnTo>
                <a:lnTo>
                  <a:pt x="4344074" y="462828"/>
                </a:lnTo>
                <a:lnTo>
                  <a:pt x="4365233" y="483442"/>
                </a:lnTo>
                <a:lnTo>
                  <a:pt x="4335988" y="506203"/>
                </a:lnTo>
                <a:lnTo>
                  <a:pt x="4273725" y="526818"/>
                </a:lnTo>
                <a:lnTo>
                  <a:pt x="4255262" y="532386"/>
                </a:lnTo>
                <a:lnTo>
                  <a:pt x="4228342" y="528098"/>
                </a:lnTo>
                <a:lnTo>
                  <a:pt x="4171807" y="518241"/>
                </a:lnTo>
                <a:lnTo>
                  <a:pt x="4194111" y="504924"/>
                </a:lnTo>
                <a:lnTo>
                  <a:pt x="4151827" y="490326"/>
                </a:lnTo>
                <a:lnTo>
                  <a:pt x="4189124" y="484759"/>
                </a:lnTo>
                <a:lnTo>
                  <a:pt x="4189899" y="476143"/>
                </a:lnTo>
                <a:lnTo>
                  <a:pt x="4147986" y="468846"/>
                </a:lnTo>
                <a:lnTo>
                  <a:pt x="4165270" y="449096"/>
                </a:lnTo>
                <a:lnTo>
                  <a:pt x="4196436" y="444809"/>
                </a:lnTo>
                <a:lnTo>
                  <a:pt x="4224872" y="465423"/>
                </a:lnTo>
                <a:lnTo>
                  <a:pt x="4257957" y="449096"/>
                </a:lnTo>
                <a:lnTo>
                  <a:pt x="4282552" y="457259"/>
                </a:lnTo>
                <a:close/>
                <a:moveTo>
                  <a:pt x="5228053" y="429343"/>
                </a:moveTo>
                <a:lnTo>
                  <a:pt x="5228050" y="429348"/>
                </a:lnTo>
                <a:lnTo>
                  <a:pt x="5258809" y="462828"/>
                </a:lnTo>
                <a:lnTo>
                  <a:pt x="5258811" y="462823"/>
                </a:lnTo>
                <a:close/>
                <a:moveTo>
                  <a:pt x="3140967" y="390298"/>
                </a:moveTo>
                <a:lnTo>
                  <a:pt x="3152119" y="398010"/>
                </a:lnTo>
                <a:lnTo>
                  <a:pt x="3145212" y="410463"/>
                </a:lnTo>
                <a:lnTo>
                  <a:pt x="3140596" y="414337"/>
                </a:lnTo>
                <a:lnTo>
                  <a:pt x="3122908" y="423368"/>
                </a:lnTo>
                <a:lnTo>
                  <a:pt x="3099054" y="424646"/>
                </a:lnTo>
                <a:lnTo>
                  <a:pt x="3102524" y="410463"/>
                </a:lnTo>
                <a:lnTo>
                  <a:pt x="3120988" y="393721"/>
                </a:lnTo>
                <a:close/>
                <a:moveTo>
                  <a:pt x="4999248" y="381260"/>
                </a:moveTo>
                <a:lnTo>
                  <a:pt x="4999160" y="381743"/>
                </a:lnTo>
                <a:lnTo>
                  <a:pt x="5036631" y="386370"/>
                </a:lnTo>
                <a:close/>
                <a:moveTo>
                  <a:pt x="5204972" y="367529"/>
                </a:moveTo>
                <a:lnTo>
                  <a:pt x="5204971" y="367534"/>
                </a:lnTo>
                <a:lnTo>
                  <a:pt x="5206891" y="387286"/>
                </a:lnTo>
                <a:lnTo>
                  <a:pt x="5241490" y="407035"/>
                </a:lnTo>
                <a:lnTo>
                  <a:pt x="5241493" y="407030"/>
                </a:lnTo>
                <a:lnTo>
                  <a:pt x="5206892" y="387277"/>
                </a:lnTo>
                <a:close/>
                <a:moveTo>
                  <a:pt x="2740706" y="336611"/>
                </a:moveTo>
                <a:lnTo>
                  <a:pt x="2754924" y="344362"/>
                </a:lnTo>
                <a:lnTo>
                  <a:pt x="2762640" y="349930"/>
                </a:lnTo>
                <a:lnTo>
                  <a:pt x="2764156" y="355085"/>
                </a:lnTo>
                <a:lnTo>
                  <a:pt x="2767997" y="365806"/>
                </a:lnTo>
                <a:lnTo>
                  <a:pt x="2748017" y="376113"/>
                </a:lnTo>
                <a:lnTo>
                  <a:pt x="2728038" y="367537"/>
                </a:lnTo>
                <a:lnTo>
                  <a:pt x="2709946" y="370961"/>
                </a:lnTo>
                <a:lnTo>
                  <a:pt x="2693032" y="358095"/>
                </a:lnTo>
                <a:lnTo>
                  <a:pt x="2717257" y="348649"/>
                </a:lnTo>
                <a:close/>
                <a:moveTo>
                  <a:pt x="5181118" y="335737"/>
                </a:moveTo>
                <a:lnTo>
                  <a:pt x="5153457" y="345632"/>
                </a:lnTo>
                <a:lnTo>
                  <a:pt x="5148066" y="366249"/>
                </a:lnTo>
                <a:lnTo>
                  <a:pt x="5131927" y="379116"/>
                </a:lnTo>
                <a:lnTo>
                  <a:pt x="5109219" y="372268"/>
                </a:lnTo>
                <a:lnTo>
                  <a:pt x="5083849" y="373962"/>
                </a:lnTo>
                <a:lnTo>
                  <a:pt x="5059254" y="358499"/>
                </a:lnTo>
                <a:lnTo>
                  <a:pt x="5049247" y="365797"/>
                </a:lnTo>
                <a:lnTo>
                  <a:pt x="5048962" y="365838"/>
                </a:lnTo>
                <a:lnTo>
                  <a:pt x="5075820" y="379625"/>
                </a:lnTo>
                <a:lnTo>
                  <a:pt x="5049246" y="365803"/>
                </a:lnTo>
                <a:lnTo>
                  <a:pt x="5059253" y="358506"/>
                </a:lnTo>
                <a:lnTo>
                  <a:pt x="5083848" y="373969"/>
                </a:lnTo>
                <a:lnTo>
                  <a:pt x="5109218" y="372276"/>
                </a:lnTo>
                <a:lnTo>
                  <a:pt x="5131927" y="379573"/>
                </a:lnTo>
                <a:lnTo>
                  <a:pt x="5148065" y="366670"/>
                </a:lnTo>
                <a:lnTo>
                  <a:pt x="5153456" y="345638"/>
                </a:lnTo>
                <a:lnTo>
                  <a:pt x="5181117" y="335745"/>
                </a:lnTo>
                <a:lnTo>
                  <a:pt x="5208734" y="347336"/>
                </a:lnTo>
                <a:lnTo>
                  <a:pt x="5208813" y="346911"/>
                </a:lnTo>
                <a:close/>
                <a:moveTo>
                  <a:pt x="8074112" y="297963"/>
                </a:moveTo>
                <a:lnTo>
                  <a:pt x="8102953" y="317301"/>
                </a:lnTo>
                <a:lnTo>
                  <a:pt x="8084085" y="318166"/>
                </a:lnTo>
                <a:lnTo>
                  <a:pt x="8067172" y="309551"/>
                </a:lnTo>
                <a:close/>
                <a:moveTo>
                  <a:pt x="2838750" y="286386"/>
                </a:moveTo>
                <a:lnTo>
                  <a:pt x="2860279" y="290675"/>
                </a:lnTo>
                <a:lnTo>
                  <a:pt x="2869511" y="303127"/>
                </a:lnTo>
                <a:lnTo>
                  <a:pt x="2871431" y="335333"/>
                </a:lnTo>
                <a:lnTo>
                  <a:pt x="2843770" y="349515"/>
                </a:lnTo>
                <a:lnTo>
                  <a:pt x="2875676" y="354671"/>
                </a:lnTo>
                <a:lnTo>
                  <a:pt x="2854922" y="384277"/>
                </a:lnTo>
                <a:lnTo>
                  <a:pt x="2896801" y="361518"/>
                </a:lnTo>
                <a:lnTo>
                  <a:pt x="2907583" y="380403"/>
                </a:lnTo>
                <a:lnTo>
                  <a:pt x="2887199" y="401887"/>
                </a:lnTo>
                <a:lnTo>
                  <a:pt x="2893365" y="421637"/>
                </a:lnTo>
                <a:lnTo>
                  <a:pt x="2927966" y="400156"/>
                </a:lnTo>
                <a:lnTo>
                  <a:pt x="2959502" y="375701"/>
                </a:lnTo>
                <a:lnTo>
                  <a:pt x="2981402" y="343909"/>
                </a:lnTo>
                <a:lnTo>
                  <a:pt x="3007951" y="346053"/>
                </a:lnTo>
                <a:lnTo>
                  <a:pt x="3033692" y="350343"/>
                </a:lnTo>
                <a:lnTo>
                  <a:pt x="3050605" y="364113"/>
                </a:lnTo>
                <a:lnTo>
                  <a:pt x="3042553" y="378710"/>
                </a:lnTo>
                <a:lnTo>
                  <a:pt x="3018328" y="394172"/>
                </a:lnTo>
                <a:lnTo>
                  <a:pt x="3022169" y="410051"/>
                </a:lnTo>
                <a:lnTo>
                  <a:pt x="3011388" y="424195"/>
                </a:lnTo>
                <a:lnTo>
                  <a:pt x="2959502" y="444814"/>
                </a:lnTo>
                <a:lnTo>
                  <a:pt x="2927966" y="449553"/>
                </a:lnTo>
                <a:lnTo>
                  <a:pt x="2912569" y="440525"/>
                </a:lnTo>
                <a:lnTo>
                  <a:pt x="2897205" y="455533"/>
                </a:lnTo>
                <a:lnTo>
                  <a:pt x="2861829" y="480888"/>
                </a:lnTo>
                <a:lnTo>
                  <a:pt x="2847982" y="493753"/>
                </a:lnTo>
                <a:lnTo>
                  <a:pt x="2810685" y="513957"/>
                </a:lnTo>
                <a:lnTo>
                  <a:pt x="2779924" y="516101"/>
                </a:lnTo>
                <a:lnTo>
                  <a:pt x="2755699" y="528967"/>
                </a:lnTo>
                <a:lnTo>
                  <a:pt x="2741481" y="548719"/>
                </a:lnTo>
                <a:lnTo>
                  <a:pt x="2714561" y="552594"/>
                </a:lnTo>
                <a:lnTo>
                  <a:pt x="2673423" y="577498"/>
                </a:lnTo>
                <a:lnTo>
                  <a:pt x="2628040" y="612261"/>
                </a:lnTo>
                <a:lnTo>
                  <a:pt x="2604591" y="636715"/>
                </a:lnTo>
                <a:lnTo>
                  <a:pt x="2581141" y="673208"/>
                </a:lnTo>
                <a:lnTo>
                  <a:pt x="2609981" y="678813"/>
                </a:lnTo>
                <a:lnTo>
                  <a:pt x="2602670" y="708422"/>
                </a:lnTo>
                <a:lnTo>
                  <a:pt x="2599200" y="732468"/>
                </a:lnTo>
                <a:lnTo>
                  <a:pt x="2633431" y="726028"/>
                </a:lnTo>
                <a:lnTo>
                  <a:pt x="2667258" y="739766"/>
                </a:lnTo>
                <a:lnTo>
                  <a:pt x="2683026" y="751805"/>
                </a:lnTo>
                <a:lnTo>
                  <a:pt x="2691112" y="767267"/>
                </a:lnTo>
                <a:lnTo>
                  <a:pt x="2714191" y="775845"/>
                </a:lnTo>
                <a:lnTo>
                  <a:pt x="2731475" y="789163"/>
                </a:lnTo>
                <a:lnTo>
                  <a:pt x="2767626" y="791307"/>
                </a:lnTo>
                <a:lnTo>
                  <a:pt x="2790705" y="794731"/>
                </a:lnTo>
                <a:lnTo>
                  <a:pt x="2773387" y="822646"/>
                </a:lnTo>
                <a:lnTo>
                  <a:pt x="2765335" y="854849"/>
                </a:lnTo>
                <a:lnTo>
                  <a:pt x="2765706" y="891342"/>
                </a:lnTo>
                <a:lnTo>
                  <a:pt x="2786864" y="922267"/>
                </a:lnTo>
                <a:lnTo>
                  <a:pt x="2808764" y="912372"/>
                </a:lnTo>
                <a:lnTo>
                  <a:pt x="2835684" y="878438"/>
                </a:lnTo>
                <a:lnTo>
                  <a:pt x="2846432" y="826934"/>
                </a:lnTo>
                <a:lnTo>
                  <a:pt x="2838379" y="809779"/>
                </a:lnTo>
                <a:lnTo>
                  <a:pt x="2881438" y="794731"/>
                </a:lnTo>
                <a:lnTo>
                  <a:pt x="2917589" y="771970"/>
                </a:lnTo>
                <a:lnTo>
                  <a:pt x="2940264" y="750074"/>
                </a:lnTo>
                <a:lnTo>
                  <a:pt x="2948350" y="728630"/>
                </a:lnTo>
                <a:lnTo>
                  <a:pt x="2946025" y="701989"/>
                </a:lnTo>
                <a:lnTo>
                  <a:pt x="2931032" y="677533"/>
                </a:lnTo>
                <a:lnTo>
                  <a:pt x="2973349" y="644878"/>
                </a:lnTo>
                <a:lnTo>
                  <a:pt x="2977931" y="616550"/>
                </a:lnTo>
                <a:lnTo>
                  <a:pt x="2996395" y="568018"/>
                </a:lnTo>
                <a:lnTo>
                  <a:pt x="3015228" y="561172"/>
                </a:lnTo>
                <a:lnTo>
                  <a:pt x="3046764" y="569749"/>
                </a:lnTo>
                <a:lnTo>
                  <a:pt x="3067148" y="572344"/>
                </a:lnTo>
                <a:lnTo>
                  <a:pt x="3088677" y="564595"/>
                </a:lnTo>
                <a:lnTo>
                  <a:pt x="3102895" y="575317"/>
                </a:lnTo>
                <a:lnTo>
                  <a:pt x="3120213" y="592923"/>
                </a:lnTo>
                <a:lnTo>
                  <a:pt x="3120988" y="604511"/>
                </a:lnTo>
                <a:lnTo>
                  <a:pt x="3157880" y="607521"/>
                </a:lnTo>
                <a:lnTo>
                  <a:pt x="3145212" y="633743"/>
                </a:lnTo>
                <a:lnTo>
                  <a:pt x="3134835" y="672795"/>
                </a:lnTo>
                <a:lnTo>
                  <a:pt x="3152523" y="678362"/>
                </a:lnTo>
                <a:lnTo>
                  <a:pt x="3160205" y="696421"/>
                </a:lnTo>
                <a:lnTo>
                  <a:pt x="3199018" y="679227"/>
                </a:lnTo>
                <a:lnTo>
                  <a:pt x="3234799" y="644464"/>
                </a:lnTo>
                <a:lnTo>
                  <a:pt x="3255553" y="629868"/>
                </a:lnTo>
                <a:lnTo>
                  <a:pt x="3260169" y="657783"/>
                </a:lnTo>
                <a:lnTo>
                  <a:pt x="3272871" y="698114"/>
                </a:lnTo>
                <a:lnTo>
                  <a:pt x="3282473" y="736343"/>
                </a:lnTo>
                <a:lnTo>
                  <a:pt x="3265930" y="756093"/>
                </a:lnTo>
                <a:lnTo>
                  <a:pt x="3289009" y="774114"/>
                </a:lnTo>
                <a:lnTo>
                  <a:pt x="3302452" y="792586"/>
                </a:lnTo>
                <a:lnTo>
                  <a:pt x="3335538" y="801164"/>
                </a:lnTo>
                <a:lnTo>
                  <a:pt x="3346690" y="811472"/>
                </a:lnTo>
                <a:lnTo>
                  <a:pt x="3346690" y="838522"/>
                </a:lnTo>
                <a:lnTo>
                  <a:pt x="3363199" y="842811"/>
                </a:lnTo>
                <a:lnTo>
                  <a:pt x="3368219" y="855263"/>
                </a:lnTo>
                <a:lnTo>
                  <a:pt x="3358617" y="891756"/>
                </a:lnTo>
                <a:lnTo>
                  <a:pt x="3338604" y="904209"/>
                </a:lnTo>
                <a:lnTo>
                  <a:pt x="3318220" y="915382"/>
                </a:lnTo>
                <a:lnTo>
                  <a:pt x="3276712" y="927383"/>
                </a:lnTo>
                <a:lnTo>
                  <a:pt x="3239010" y="954433"/>
                </a:lnTo>
                <a:lnTo>
                  <a:pt x="3197873" y="960039"/>
                </a:lnTo>
                <a:lnTo>
                  <a:pt x="3149828" y="953154"/>
                </a:lnTo>
                <a:lnTo>
                  <a:pt x="3114451" y="952288"/>
                </a:lnTo>
                <a:lnTo>
                  <a:pt x="3089452" y="955298"/>
                </a:lnTo>
                <a:lnTo>
                  <a:pt x="3062161" y="978924"/>
                </a:lnTo>
                <a:lnTo>
                  <a:pt x="3027560" y="993108"/>
                </a:lnTo>
                <a:lnTo>
                  <a:pt x="2979111" y="1037726"/>
                </a:lnTo>
                <a:lnTo>
                  <a:pt x="2941409" y="1068237"/>
                </a:lnTo>
                <a:lnTo>
                  <a:pt x="2963713" y="1063084"/>
                </a:lnTo>
                <a:lnTo>
                  <a:pt x="3016003" y="1018841"/>
                </a:lnTo>
                <a:lnTo>
                  <a:pt x="3074088" y="990926"/>
                </a:lnTo>
                <a:lnTo>
                  <a:pt x="3110610" y="987953"/>
                </a:lnTo>
                <a:lnTo>
                  <a:pt x="3126749" y="1004695"/>
                </a:lnTo>
                <a:lnTo>
                  <a:pt x="3097134" y="1026591"/>
                </a:lnTo>
                <a:lnTo>
                  <a:pt x="3094438" y="1063084"/>
                </a:lnTo>
                <a:lnTo>
                  <a:pt x="3094843" y="1087988"/>
                </a:lnTo>
                <a:lnTo>
                  <a:pt x="3121358" y="1104279"/>
                </a:lnTo>
                <a:lnTo>
                  <a:pt x="3162496" y="1099990"/>
                </a:lnTo>
                <a:lnTo>
                  <a:pt x="3196727" y="1062632"/>
                </a:lnTo>
                <a:lnTo>
                  <a:pt x="3192111" y="1086672"/>
                </a:lnTo>
                <a:lnTo>
                  <a:pt x="3204409" y="1098711"/>
                </a:lnTo>
                <a:lnTo>
                  <a:pt x="3168291" y="1120606"/>
                </a:lnTo>
                <a:lnTo>
                  <a:pt x="3109835" y="1140359"/>
                </a:lnTo>
                <a:lnTo>
                  <a:pt x="3081770" y="1153225"/>
                </a:lnTo>
                <a:lnTo>
                  <a:pt x="3047910" y="1177265"/>
                </a:lnTo>
                <a:lnTo>
                  <a:pt x="3029851" y="1174707"/>
                </a:lnTo>
                <a:lnTo>
                  <a:pt x="3037162" y="1146792"/>
                </a:lnTo>
                <a:lnTo>
                  <a:pt x="3087161" y="1119327"/>
                </a:lnTo>
                <a:lnTo>
                  <a:pt x="3048314" y="1120606"/>
                </a:lnTo>
                <a:lnTo>
                  <a:pt x="3019846" y="1124895"/>
                </a:lnTo>
                <a:lnTo>
                  <a:pt x="3020620" y="1135607"/>
                </a:lnTo>
                <a:lnTo>
                  <a:pt x="2990634" y="1151521"/>
                </a:lnTo>
                <a:lnTo>
                  <a:pt x="2961794" y="1162657"/>
                </a:lnTo>
                <a:lnTo>
                  <a:pt x="2933358" y="1172552"/>
                </a:lnTo>
                <a:lnTo>
                  <a:pt x="2914490" y="1192303"/>
                </a:lnTo>
                <a:lnTo>
                  <a:pt x="2907954" y="1199150"/>
                </a:lnTo>
                <a:lnTo>
                  <a:pt x="2902597" y="1217208"/>
                </a:lnTo>
                <a:lnTo>
                  <a:pt x="2905292" y="1234816"/>
                </a:lnTo>
                <a:lnTo>
                  <a:pt x="2915669" y="1235230"/>
                </a:lnTo>
                <a:lnTo>
                  <a:pt x="2916444" y="1223642"/>
                </a:lnTo>
                <a:lnTo>
                  <a:pt x="2921801" y="1230941"/>
                </a:lnTo>
                <a:lnTo>
                  <a:pt x="2916815" y="1239970"/>
                </a:lnTo>
                <a:lnTo>
                  <a:pt x="2898756" y="1245538"/>
                </a:lnTo>
                <a:lnTo>
                  <a:pt x="2887200" y="1245086"/>
                </a:lnTo>
                <a:lnTo>
                  <a:pt x="2867591" y="1250692"/>
                </a:lnTo>
                <a:lnTo>
                  <a:pt x="2856068" y="1252385"/>
                </a:lnTo>
                <a:lnTo>
                  <a:pt x="2841075" y="1254116"/>
                </a:lnTo>
                <a:lnTo>
                  <a:pt x="2817996" y="1263559"/>
                </a:lnTo>
                <a:lnTo>
                  <a:pt x="2856068" y="1257125"/>
                </a:lnTo>
                <a:lnTo>
                  <a:pt x="2861055" y="1263559"/>
                </a:lnTo>
                <a:lnTo>
                  <a:pt x="2823758" y="1273868"/>
                </a:lnTo>
                <a:lnTo>
                  <a:pt x="2807990" y="1273868"/>
                </a:lnTo>
                <a:lnTo>
                  <a:pt x="2809910" y="1269579"/>
                </a:lnTo>
                <a:lnTo>
                  <a:pt x="2799533" y="1279436"/>
                </a:lnTo>
                <a:lnTo>
                  <a:pt x="2806474" y="1280753"/>
                </a:lnTo>
                <a:lnTo>
                  <a:pt x="2794547" y="1305205"/>
                </a:lnTo>
                <a:lnTo>
                  <a:pt x="2769547" y="1331391"/>
                </a:lnTo>
                <a:lnTo>
                  <a:pt x="2769918" y="1322813"/>
                </a:lnTo>
                <a:lnTo>
                  <a:pt x="2764561" y="1320668"/>
                </a:lnTo>
                <a:lnTo>
                  <a:pt x="2758799" y="1312091"/>
                </a:lnTo>
                <a:lnTo>
                  <a:pt x="2759170" y="1330977"/>
                </a:lnTo>
                <a:lnTo>
                  <a:pt x="2763786" y="1336545"/>
                </a:lnTo>
                <a:lnTo>
                  <a:pt x="2760720" y="1350277"/>
                </a:lnTo>
                <a:lnTo>
                  <a:pt x="2749164" y="1363595"/>
                </a:lnTo>
                <a:lnTo>
                  <a:pt x="2728039" y="1391096"/>
                </a:lnTo>
                <a:lnTo>
                  <a:pt x="2726085" y="1389780"/>
                </a:lnTo>
                <a:lnTo>
                  <a:pt x="2739932" y="1366191"/>
                </a:lnTo>
                <a:lnTo>
                  <a:pt x="2730330" y="1352872"/>
                </a:lnTo>
                <a:lnTo>
                  <a:pt x="2735316" y="1324544"/>
                </a:lnTo>
                <a:lnTo>
                  <a:pt x="2726085" y="1338689"/>
                </a:lnTo>
                <a:lnTo>
                  <a:pt x="2726085" y="1361036"/>
                </a:lnTo>
                <a:lnTo>
                  <a:pt x="2710721" y="1355431"/>
                </a:lnTo>
                <a:lnTo>
                  <a:pt x="2725343" y="1367056"/>
                </a:lnTo>
                <a:lnTo>
                  <a:pt x="2718032" y="1400088"/>
                </a:lnTo>
                <a:lnTo>
                  <a:pt x="2724568" y="1402233"/>
                </a:lnTo>
                <a:lnTo>
                  <a:pt x="2724164" y="1413820"/>
                </a:lnTo>
                <a:lnTo>
                  <a:pt x="2719953" y="1449035"/>
                </a:lnTo>
                <a:lnTo>
                  <a:pt x="2697649" y="1474805"/>
                </a:lnTo>
                <a:lnTo>
                  <a:pt x="2668808" y="1484663"/>
                </a:lnTo>
                <a:lnTo>
                  <a:pt x="2647650" y="1505279"/>
                </a:lnTo>
                <a:lnTo>
                  <a:pt x="2634207" y="1507423"/>
                </a:lnTo>
                <a:lnTo>
                  <a:pt x="2618439" y="1519876"/>
                </a:lnTo>
                <a:lnTo>
                  <a:pt x="2612273" y="1531463"/>
                </a:lnTo>
                <a:lnTo>
                  <a:pt x="2579221" y="1553359"/>
                </a:lnTo>
                <a:lnTo>
                  <a:pt x="2561162" y="1569687"/>
                </a:lnTo>
                <a:lnTo>
                  <a:pt x="2544620" y="1589852"/>
                </a:lnTo>
                <a:lnTo>
                  <a:pt x="2535759" y="1614344"/>
                </a:lnTo>
                <a:lnTo>
                  <a:pt x="2535388" y="1637971"/>
                </a:lnTo>
                <a:lnTo>
                  <a:pt x="2538858" y="1666714"/>
                </a:lnTo>
                <a:lnTo>
                  <a:pt x="2545765" y="1690754"/>
                </a:lnTo>
                <a:lnTo>
                  <a:pt x="2543474" y="1705350"/>
                </a:lnTo>
                <a:lnTo>
                  <a:pt x="2549235" y="1745306"/>
                </a:lnTo>
                <a:lnTo>
                  <a:pt x="2544990" y="1768029"/>
                </a:lnTo>
                <a:lnTo>
                  <a:pt x="2541554" y="1781794"/>
                </a:lnTo>
                <a:lnTo>
                  <a:pt x="2531918" y="1802373"/>
                </a:lnTo>
                <a:lnTo>
                  <a:pt x="2523865" y="1806700"/>
                </a:lnTo>
                <a:lnTo>
                  <a:pt x="2511163" y="1802373"/>
                </a:lnTo>
                <a:lnTo>
                  <a:pt x="2509243" y="1787362"/>
                </a:lnTo>
                <a:lnTo>
                  <a:pt x="2500786" y="1780063"/>
                </a:lnTo>
                <a:lnTo>
                  <a:pt x="2491184" y="1750460"/>
                </a:lnTo>
                <a:lnTo>
                  <a:pt x="2483469" y="1724237"/>
                </a:lnTo>
                <a:lnTo>
                  <a:pt x="2481548" y="1710957"/>
                </a:lnTo>
                <a:lnTo>
                  <a:pt x="2491184" y="1688196"/>
                </a:lnTo>
                <a:lnTo>
                  <a:pt x="2487343" y="1669310"/>
                </a:lnTo>
                <a:lnTo>
                  <a:pt x="2472721" y="1640943"/>
                </a:lnTo>
                <a:lnTo>
                  <a:pt x="2463860" y="1635826"/>
                </a:lnTo>
                <a:lnTo>
                  <a:pt x="2434278" y="1651251"/>
                </a:lnTo>
                <a:lnTo>
                  <a:pt x="2430033" y="1649558"/>
                </a:lnTo>
                <a:lnTo>
                  <a:pt x="2420431" y="1633644"/>
                </a:lnTo>
                <a:lnTo>
                  <a:pt x="2406213" y="1625518"/>
                </a:lnTo>
                <a:lnTo>
                  <a:pt x="2376193" y="1629807"/>
                </a:lnTo>
                <a:lnTo>
                  <a:pt x="2353889" y="1625932"/>
                </a:lnTo>
                <a:lnTo>
                  <a:pt x="2333539" y="1628076"/>
                </a:lnTo>
                <a:lnTo>
                  <a:pt x="2321983" y="1633644"/>
                </a:lnTo>
                <a:lnTo>
                  <a:pt x="2324308" y="1642674"/>
                </a:lnTo>
                <a:lnTo>
                  <a:pt x="2321208" y="1655992"/>
                </a:lnTo>
                <a:lnTo>
                  <a:pt x="2325453" y="1662876"/>
                </a:lnTo>
                <a:lnTo>
                  <a:pt x="2319288" y="1667165"/>
                </a:lnTo>
                <a:lnTo>
                  <a:pt x="2310831" y="1662424"/>
                </a:lnTo>
                <a:lnTo>
                  <a:pt x="2299308" y="1668858"/>
                </a:lnTo>
                <a:lnTo>
                  <a:pt x="2281249" y="1667993"/>
                </a:lnTo>
                <a:lnTo>
                  <a:pt x="2265481" y="1649558"/>
                </a:lnTo>
                <a:lnTo>
                  <a:pt x="2241628" y="1653847"/>
                </a:lnTo>
                <a:lnTo>
                  <a:pt x="2225085" y="1646549"/>
                </a:lnTo>
                <a:lnTo>
                  <a:pt x="2208171" y="1648693"/>
                </a:lnTo>
                <a:lnTo>
                  <a:pt x="2184722" y="1656405"/>
                </a:lnTo>
                <a:lnTo>
                  <a:pt x="2155107" y="1681762"/>
                </a:lnTo>
                <a:lnTo>
                  <a:pt x="2126266" y="1696360"/>
                </a:lnTo>
                <a:lnTo>
                  <a:pt x="2108578" y="1713101"/>
                </a:lnTo>
                <a:lnTo>
                  <a:pt x="2099380" y="1728113"/>
                </a:lnTo>
                <a:lnTo>
                  <a:pt x="2094764" y="1751739"/>
                </a:lnTo>
                <a:lnTo>
                  <a:pt x="2092844" y="1768029"/>
                </a:lnTo>
                <a:lnTo>
                  <a:pt x="2095505" y="1780063"/>
                </a:lnTo>
                <a:lnTo>
                  <a:pt x="2085533" y="1780929"/>
                </a:lnTo>
                <a:lnTo>
                  <a:pt x="2068215" y="1773635"/>
                </a:lnTo>
                <a:lnTo>
                  <a:pt x="2049381" y="1762913"/>
                </a:lnTo>
                <a:lnTo>
                  <a:pt x="2045540" y="1746585"/>
                </a:lnTo>
                <a:lnTo>
                  <a:pt x="2044765" y="1722545"/>
                </a:lnTo>
                <a:lnTo>
                  <a:pt x="2033243" y="1703207"/>
                </a:lnTo>
                <a:lnTo>
                  <a:pt x="2028223" y="1683455"/>
                </a:lnTo>
                <a:lnTo>
                  <a:pt x="2020541" y="1659866"/>
                </a:lnTo>
                <a:lnTo>
                  <a:pt x="2005919" y="1646549"/>
                </a:lnTo>
                <a:lnTo>
                  <a:pt x="2005550" y="1646555"/>
                </a:lnTo>
                <a:lnTo>
                  <a:pt x="2020541" y="1659872"/>
                </a:lnTo>
                <a:lnTo>
                  <a:pt x="2028223" y="1683461"/>
                </a:lnTo>
                <a:lnTo>
                  <a:pt x="2033243" y="1703212"/>
                </a:lnTo>
                <a:lnTo>
                  <a:pt x="2044765" y="1722550"/>
                </a:lnTo>
                <a:lnTo>
                  <a:pt x="2045540" y="1747004"/>
                </a:lnTo>
                <a:lnTo>
                  <a:pt x="2049381" y="1762918"/>
                </a:lnTo>
                <a:lnTo>
                  <a:pt x="2068215" y="1773640"/>
                </a:lnTo>
                <a:lnTo>
                  <a:pt x="2085533" y="1781343"/>
                </a:lnTo>
                <a:lnTo>
                  <a:pt x="2095505" y="1780064"/>
                </a:lnTo>
                <a:lnTo>
                  <a:pt x="2080513" y="1810123"/>
                </a:lnTo>
                <a:lnTo>
                  <a:pt x="2072056" y="1834164"/>
                </a:lnTo>
                <a:lnTo>
                  <a:pt x="2063229" y="1880514"/>
                </a:lnTo>
                <a:lnTo>
                  <a:pt x="2058208" y="1897293"/>
                </a:lnTo>
                <a:lnTo>
                  <a:pt x="2060533" y="1915314"/>
                </a:lnTo>
                <a:lnTo>
                  <a:pt x="2066294" y="1932055"/>
                </a:lnTo>
                <a:lnTo>
                  <a:pt x="2068215" y="1958654"/>
                </a:lnTo>
                <a:lnTo>
                  <a:pt x="2082433" y="1984011"/>
                </a:lnTo>
                <a:lnTo>
                  <a:pt x="2085903" y="2003311"/>
                </a:lnTo>
                <a:lnTo>
                  <a:pt x="2094764" y="2020504"/>
                </a:lnTo>
                <a:lnTo>
                  <a:pt x="2121684" y="2029533"/>
                </a:lnTo>
                <a:lnTo>
                  <a:pt x="2130511" y="2043679"/>
                </a:lnTo>
                <a:lnTo>
                  <a:pt x="2155107" y="2033822"/>
                </a:lnTo>
                <a:lnTo>
                  <a:pt x="2175894" y="2030813"/>
                </a:lnTo>
                <a:lnTo>
                  <a:pt x="2196649" y="2024793"/>
                </a:lnTo>
                <a:lnTo>
                  <a:pt x="2213933" y="2018774"/>
                </a:lnTo>
                <a:lnTo>
                  <a:pt x="2232396" y="2005042"/>
                </a:lnTo>
                <a:lnTo>
                  <a:pt x="2241257" y="1985290"/>
                </a:lnTo>
                <a:lnTo>
                  <a:pt x="2247018" y="1956096"/>
                </a:lnTo>
                <a:lnTo>
                  <a:pt x="2252780" y="1946653"/>
                </a:lnTo>
                <a:lnTo>
                  <a:pt x="2272018" y="1937210"/>
                </a:lnTo>
                <a:lnTo>
                  <a:pt x="2300858" y="1929460"/>
                </a:lnTo>
                <a:lnTo>
                  <a:pt x="2323903" y="1930325"/>
                </a:lnTo>
                <a:lnTo>
                  <a:pt x="2340075" y="1927767"/>
                </a:lnTo>
                <a:lnTo>
                  <a:pt x="2345837" y="1934614"/>
                </a:lnTo>
                <a:lnTo>
                  <a:pt x="2343141" y="1951355"/>
                </a:lnTo>
                <a:lnTo>
                  <a:pt x="2326228" y="1971558"/>
                </a:lnTo>
                <a:lnTo>
                  <a:pt x="2317771" y="1992589"/>
                </a:lnTo>
                <a:lnTo>
                  <a:pt x="2321983" y="1998608"/>
                </a:lnTo>
                <a:lnTo>
                  <a:pt x="2316222" y="2013206"/>
                </a:lnTo>
                <a:lnTo>
                  <a:pt x="2306619" y="2039804"/>
                </a:lnTo>
                <a:lnTo>
                  <a:pt x="2300858" y="2031226"/>
                </a:lnTo>
                <a:lnTo>
                  <a:pt x="2295063" y="2031678"/>
                </a:lnTo>
                <a:lnTo>
                  <a:pt x="2290077" y="2031678"/>
                </a:lnTo>
                <a:lnTo>
                  <a:pt x="2278150" y="2052708"/>
                </a:lnTo>
                <a:lnTo>
                  <a:pt x="2290447" y="2031679"/>
                </a:lnTo>
                <a:lnTo>
                  <a:pt x="2295063" y="2031679"/>
                </a:lnTo>
                <a:lnTo>
                  <a:pt x="2294692" y="2036833"/>
                </a:lnTo>
                <a:lnTo>
                  <a:pt x="2300083" y="2036833"/>
                </a:lnTo>
                <a:lnTo>
                  <a:pt x="2298533" y="2046276"/>
                </a:lnTo>
                <a:lnTo>
                  <a:pt x="2292401" y="2060873"/>
                </a:lnTo>
                <a:lnTo>
                  <a:pt x="2293917" y="2066028"/>
                </a:lnTo>
                <a:lnTo>
                  <a:pt x="2289706" y="2078443"/>
                </a:lnTo>
                <a:lnTo>
                  <a:pt x="2291222" y="2081904"/>
                </a:lnTo>
                <a:lnTo>
                  <a:pt x="2286606" y="2099060"/>
                </a:lnTo>
                <a:lnTo>
                  <a:pt x="2280070" y="2108089"/>
                </a:lnTo>
                <a:lnTo>
                  <a:pt x="2275454" y="2108954"/>
                </a:lnTo>
                <a:lnTo>
                  <a:pt x="2268547" y="2120955"/>
                </a:lnTo>
                <a:lnTo>
                  <a:pt x="2268548" y="2120955"/>
                </a:lnTo>
                <a:lnTo>
                  <a:pt x="2277004" y="2126975"/>
                </a:lnTo>
                <a:lnTo>
                  <a:pt x="2279700" y="2121821"/>
                </a:lnTo>
                <a:lnTo>
                  <a:pt x="2287011" y="2126109"/>
                </a:lnTo>
                <a:lnTo>
                  <a:pt x="2287011" y="2126109"/>
                </a:lnTo>
                <a:lnTo>
                  <a:pt x="2289706" y="2127388"/>
                </a:lnTo>
                <a:lnTo>
                  <a:pt x="2296242" y="2121406"/>
                </a:lnTo>
                <a:lnTo>
                  <a:pt x="2303924" y="2120955"/>
                </a:lnTo>
                <a:lnTo>
                  <a:pt x="2306215" y="2123965"/>
                </a:lnTo>
                <a:lnTo>
                  <a:pt x="2310460" y="2121820"/>
                </a:lnTo>
                <a:lnTo>
                  <a:pt x="2322387" y="2125244"/>
                </a:lnTo>
                <a:lnTo>
                  <a:pt x="2335055" y="2123965"/>
                </a:lnTo>
                <a:lnTo>
                  <a:pt x="2343512" y="2120541"/>
                </a:lnTo>
                <a:lnTo>
                  <a:pt x="2347353" y="2116666"/>
                </a:lnTo>
                <a:lnTo>
                  <a:pt x="2355843" y="2118811"/>
                </a:lnTo>
                <a:lnTo>
                  <a:pt x="2361975" y="2120955"/>
                </a:lnTo>
                <a:lnTo>
                  <a:pt x="2369286" y="2119676"/>
                </a:lnTo>
                <a:lnTo>
                  <a:pt x="2374273" y="2117118"/>
                </a:lnTo>
                <a:lnTo>
                  <a:pt x="2386604" y="2121820"/>
                </a:lnTo>
                <a:lnTo>
                  <a:pt x="2390445" y="2122686"/>
                </a:lnTo>
                <a:lnTo>
                  <a:pt x="2398127" y="2129119"/>
                </a:lnTo>
                <a:lnTo>
                  <a:pt x="2405034" y="2136417"/>
                </a:lnTo>
                <a:lnTo>
                  <a:pt x="2414265" y="2141985"/>
                </a:lnTo>
                <a:lnTo>
                  <a:pt x="2420431" y="2151466"/>
                </a:lnTo>
                <a:lnTo>
                  <a:pt x="2417735" y="2154890"/>
                </a:lnTo>
                <a:lnTo>
                  <a:pt x="2415815" y="2162188"/>
                </a:lnTo>
                <a:lnTo>
                  <a:pt x="2416960" y="2174641"/>
                </a:lnTo>
                <a:lnTo>
                  <a:pt x="2410424" y="2186229"/>
                </a:lnTo>
                <a:lnTo>
                  <a:pt x="2406213" y="2199547"/>
                </a:lnTo>
                <a:lnTo>
                  <a:pt x="2404259" y="2215009"/>
                </a:lnTo>
                <a:lnTo>
                  <a:pt x="2405034" y="2224001"/>
                </a:lnTo>
                <a:lnTo>
                  <a:pt x="2404663" y="2239050"/>
                </a:lnTo>
                <a:lnTo>
                  <a:pt x="2400418" y="2242473"/>
                </a:lnTo>
                <a:lnTo>
                  <a:pt x="2396981" y="2257071"/>
                </a:lnTo>
                <a:lnTo>
                  <a:pt x="2397722" y="2266100"/>
                </a:lnTo>
                <a:lnTo>
                  <a:pt x="2391961" y="2274678"/>
                </a:lnTo>
                <a:lnTo>
                  <a:pt x="2392736" y="2284121"/>
                </a:lnTo>
                <a:lnTo>
                  <a:pt x="2396577" y="2290140"/>
                </a:lnTo>
                <a:lnTo>
                  <a:pt x="2396577" y="2290141"/>
                </a:lnTo>
                <a:lnTo>
                  <a:pt x="2402338" y="2308161"/>
                </a:lnTo>
                <a:lnTo>
                  <a:pt x="2411973" y="2321892"/>
                </a:lnTo>
                <a:lnTo>
                  <a:pt x="2423496" y="2336490"/>
                </a:lnTo>
                <a:lnTo>
                  <a:pt x="2412748" y="2339951"/>
                </a:lnTo>
                <a:lnTo>
                  <a:pt x="2412344" y="2353231"/>
                </a:lnTo>
                <a:lnTo>
                  <a:pt x="2412348" y="2353235"/>
                </a:lnTo>
                <a:lnTo>
                  <a:pt x="2412345" y="2353232"/>
                </a:lnTo>
                <a:lnTo>
                  <a:pt x="2412749" y="2339951"/>
                </a:lnTo>
                <a:lnTo>
                  <a:pt x="2423497" y="2336490"/>
                </a:lnTo>
                <a:lnTo>
                  <a:pt x="2432358" y="2348943"/>
                </a:lnTo>
                <a:lnTo>
                  <a:pt x="2431583" y="2355827"/>
                </a:lnTo>
                <a:lnTo>
                  <a:pt x="2442735" y="2357520"/>
                </a:lnTo>
                <a:lnTo>
                  <a:pt x="2445026" y="2354962"/>
                </a:lnTo>
                <a:lnTo>
                  <a:pt x="2452337" y="2363540"/>
                </a:lnTo>
                <a:lnTo>
                  <a:pt x="2465039" y="2360530"/>
                </a:lnTo>
                <a:lnTo>
                  <a:pt x="2477337" y="2351952"/>
                </a:lnTo>
                <a:lnTo>
                  <a:pt x="2493879" y="2345068"/>
                </a:lnTo>
                <a:lnTo>
                  <a:pt x="2503482" y="2335211"/>
                </a:lnTo>
                <a:lnTo>
                  <a:pt x="2518475" y="2337355"/>
                </a:lnTo>
                <a:lnTo>
                  <a:pt x="2516925" y="2340365"/>
                </a:lnTo>
                <a:lnTo>
                  <a:pt x="2531918" y="2341644"/>
                </a:lnTo>
                <a:lnTo>
                  <a:pt x="2543845" y="2347250"/>
                </a:lnTo>
                <a:lnTo>
                  <a:pt x="2552301" y="2357520"/>
                </a:lnTo>
                <a:lnTo>
                  <a:pt x="2561904" y="2367415"/>
                </a:lnTo>
                <a:lnTo>
                  <a:pt x="2561904" y="2367415"/>
                </a:lnTo>
                <a:lnTo>
                  <a:pt x="2575750" y="2368280"/>
                </a:lnTo>
                <a:lnTo>
                  <a:pt x="2596909" y="2344654"/>
                </a:lnTo>
                <a:lnTo>
                  <a:pt x="2608431" y="2340779"/>
                </a:lnTo>
                <a:lnTo>
                  <a:pt x="2608836" y="2329643"/>
                </a:lnTo>
                <a:lnTo>
                  <a:pt x="2615743" y="2300862"/>
                </a:lnTo>
                <a:lnTo>
                  <a:pt x="2631510" y="2284534"/>
                </a:lnTo>
                <a:lnTo>
                  <a:pt x="2648828" y="2284120"/>
                </a:lnTo>
                <a:lnTo>
                  <a:pt x="2651119" y="2277236"/>
                </a:lnTo>
                <a:lnTo>
                  <a:pt x="2671873" y="2279832"/>
                </a:lnTo>
                <a:lnTo>
                  <a:pt x="2694177" y="2262638"/>
                </a:lnTo>
                <a:lnTo>
                  <a:pt x="2704959" y="2254926"/>
                </a:lnTo>
                <a:lnTo>
                  <a:pt x="2719177" y="2238598"/>
                </a:lnTo>
                <a:lnTo>
                  <a:pt x="2728779" y="2240743"/>
                </a:lnTo>
                <a:lnTo>
                  <a:pt x="2734945" y="2249772"/>
                </a:lnTo>
                <a:lnTo>
                  <a:pt x="2729183" y="2260945"/>
                </a:lnTo>
                <a:lnTo>
                  <a:pt x="2729142" y="2260959"/>
                </a:lnTo>
                <a:lnTo>
                  <a:pt x="2729184" y="2260945"/>
                </a:lnTo>
                <a:lnTo>
                  <a:pt x="2727634" y="2269072"/>
                </a:lnTo>
                <a:lnTo>
                  <a:pt x="2711866" y="2273398"/>
                </a:lnTo>
                <a:lnTo>
                  <a:pt x="2719952" y="2288823"/>
                </a:lnTo>
                <a:lnTo>
                  <a:pt x="2718403" y="2306430"/>
                </a:lnTo>
                <a:lnTo>
                  <a:pt x="2705330" y="2326633"/>
                </a:lnTo>
                <a:lnTo>
                  <a:pt x="2714562" y="2353232"/>
                </a:lnTo>
                <a:lnTo>
                  <a:pt x="2726084" y="2351087"/>
                </a:lnTo>
                <a:lnTo>
                  <a:pt x="2733396" y="2326633"/>
                </a:lnTo>
                <a:lnTo>
                  <a:pt x="2725714" y="2314594"/>
                </a:lnTo>
                <a:lnTo>
                  <a:pt x="2725714" y="2288823"/>
                </a:lnTo>
                <a:lnTo>
                  <a:pt x="2759945" y="2275091"/>
                </a:lnTo>
                <a:lnTo>
                  <a:pt x="2756845" y="2258801"/>
                </a:lnTo>
                <a:lnTo>
                  <a:pt x="2766852" y="2248041"/>
                </a:lnTo>
                <a:lnTo>
                  <a:pt x="2775308" y="2272081"/>
                </a:lnTo>
                <a:lnTo>
                  <a:pt x="2793772" y="2272947"/>
                </a:lnTo>
                <a:lnTo>
                  <a:pt x="2810685" y="2291419"/>
                </a:lnTo>
                <a:lnTo>
                  <a:pt x="2811089" y="2303007"/>
                </a:lnTo>
                <a:lnTo>
                  <a:pt x="2835314" y="2303420"/>
                </a:lnTo>
                <a:lnTo>
                  <a:pt x="2864120" y="2299583"/>
                </a:lnTo>
                <a:lnTo>
                  <a:pt x="2879147" y="2315046"/>
                </a:lnTo>
                <a:lnTo>
                  <a:pt x="2899126" y="2318883"/>
                </a:lnTo>
                <a:lnTo>
                  <a:pt x="2914490" y="2308575"/>
                </a:lnTo>
                <a:lnTo>
                  <a:pt x="2915669" y="2299997"/>
                </a:lnTo>
                <a:lnTo>
                  <a:pt x="2948721" y="2297852"/>
                </a:lnTo>
                <a:lnTo>
                  <a:pt x="2981031" y="2297439"/>
                </a:lnTo>
                <a:lnTo>
                  <a:pt x="2957952" y="2307747"/>
                </a:lnTo>
                <a:lnTo>
                  <a:pt x="2966409" y="2323623"/>
                </a:lnTo>
                <a:lnTo>
                  <a:pt x="2987568" y="2325768"/>
                </a:lnTo>
                <a:lnTo>
                  <a:pt x="3007176" y="2342923"/>
                </a:lnTo>
                <a:lnTo>
                  <a:pt x="3010647" y="2370425"/>
                </a:lnTo>
                <a:lnTo>
                  <a:pt x="3024460" y="2369560"/>
                </a:lnTo>
                <a:lnTo>
                  <a:pt x="3035242" y="2377272"/>
                </a:lnTo>
                <a:lnTo>
                  <a:pt x="3035242" y="2377272"/>
                </a:lnTo>
                <a:lnTo>
                  <a:pt x="3052525" y="2390176"/>
                </a:lnTo>
                <a:lnTo>
                  <a:pt x="3068293" y="2412486"/>
                </a:lnTo>
                <a:lnTo>
                  <a:pt x="3069068" y="2430093"/>
                </a:lnTo>
                <a:lnTo>
                  <a:pt x="3079075" y="2430507"/>
                </a:lnTo>
                <a:lnTo>
                  <a:pt x="3092922" y="2447286"/>
                </a:lnTo>
                <a:lnTo>
                  <a:pt x="3102843" y="2459636"/>
                </a:lnTo>
                <a:lnTo>
                  <a:pt x="3102895" y="2459288"/>
                </a:lnTo>
                <a:lnTo>
                  <a:pt x="3135205" y="2466172"/>
                </a:lnTo>
                <a:lnTo>
                  <a:pt x="3138271" y="2460153"/>
                </a:lnTo>
                <a:lnTo>
                  <a:pt x="3160205" y="2457143"/>
                </a:lnTo>
                <a:lnTo>
                  <a:pt x="3189045" y="2466586"/>
                </a:lnTo>
                <a:lnTo>
                  <a:pt x="3174052" y="2496232"/>
                </a:lnTo>
                <a:lnTo>
                  <a:pt x="3175972" y="2519821"/>
                </a:lnTo>
                <a:lnTo>
                  <a:pt x="3185945" y="2539572"/>
                </a:lnTo>
                <a:lnTo>
                  <a:pt x="3182624" y="2550481"/>
                </a:lnTo>
                <a:lnTo>
                  <a:pt x="3186350" y="2539572"/>
                </a:lnTo>
                <a:lnTo>
                  <a:pt x="3175973" y="2519821"/>
                </a:lnTo>
                <a:lnTo>
                  <a:pt x="3174053" y="2496232"/>
                </a:lnTo>
                <a:lnTo>
                  <a:pt x="3189046" y="2466586"/>
                </a:lnTo>
                <a:lnTo>
                  <a:pt x="3198277" y="2470461"/>
                </a:lnTo>
                <a:lnTo>
                  <a:pt x="3217886" y="2478174"/>
                </a:lnTo>
                <a:lnTo>
                  <a:pt x="3245952" y="2507368"/>
                </a:lnTo>
                <a:lnTo>
                  <a:pt x="3250163" y="2521100"/>
                </a:lnTo>
                <a:lnTo>
                  <a:pt x="3233250" y="2552476"/>
                </a:lnTo>
                <a:lnTo>
                  <a:pt x="3233238" y="2552513"/>
                </a:lnTo>
                <a:lnTo>
                  <a:pt x="3233250" y="2552476"/>
                </a:lnTo>
                <a:lnTo>
                  <a:pt x="3250164" y="2521100"/>
                </a:lnTo>
                <a:lnTo>
                  <a:pt x="3259025" y="2519821"/>
                </a:lnTo>
                <a:lnTo>
                  <a:pt x="3265561" y="2538293"/>
                </a:lnTo>
                <a:lnTo>
                  <a:pt x="3279779" y="2598412"/>
                </a:lnTo>
                <a:lnTo>
                  <a:pt x="3294401" y="2603980"/>
                </a:lnTo>
                <a:lnTo>
                  <a:pt x="3294772" y="2627607"/>
                </a:lnTo>
                <a:lnTo>
                  <a:pt x="3274388" y="2655485"/>
                </a:lnTo>
                <a:lnTo>
                  <a:pt x="3282845" y="2666245"/>
                </a:lnTo>
                <a:lnTo>
                  <a:pt x="3330148" y="2671399"/>
                </a:lnTo>
                <a:lnTo>
                  <a:pt x="3331698" y="2705296"/>
                </a:lnTo>
                <a:lnTo>
                  <a:pt x="3352082" y="2683400"/>
                </a:lnTo>
                <a:lnTo>
                  <a:pt x="3385909" y="2695853"/>
                </a:lnTo>
                <a:lnTo>
                  <a:pt x="3431258" y="2716056"/>
                </a:lnTo>
                <a:lnTo>
                  <a:pt x="3444331" y="2736635"/>
                </a:lnTo>
                <a:lnTo>
                  <a:pt x="3440490" y="2755107"/>
                </a:lnTo>
                <a:lnTo>
                  <a:pt x="3471655" y="2744385"/>
                </a:lnTo>
                <a:lnTo>
                  <a:pt x="3523945" y="2762820"/>
                </a:lnTo>
                <a:lnTo>
                  <a:pt x="3564308" y="2761127"/>
                </a:lnTo>
                <a:lnTo>
                  <a:pt x="3604671" y="2789456"/>
                </a:lnTo>
                <a:lnTo>
                  <a:pt x="3639677" y="2827680"/>
                </a:lnTo>
                <a:lnTo>
                  <a:pt x="3660431" y="2837988"/>
                </a:lnTo>
                <a:lnTo>
                  <a:pt x="3683510" y="2838816"/>
                </a:lnTo>
                <a:lnTo>
                  <a:pt x="3693516" y="2849575"/>
                </a:lnTo>
                <a:lnTo>
                  <a:pt x="3703119" y="2893367"/>
                </a:lnTo>
                <a:lnTo>
                  <a:pt x="3708105" y="2913984"/>
                </a:lnTo>
                <a:lnTo>
                  <a:pt x="3698503" y="2970642"/>
                </a:lnTo>
                <a:lnTo>
                  <a:pt x="3685430" y="2992952"/>
                </a:lnTo>
                <a:lnTo>
                  <a:pt x="3648504" y="3040205"/>
                </a:lnTo>
                <a:lnTo>
                  <a:pt x="3632736" y="3078843"/>
                </a:lnTo>
                <a:lnTo>
                  <a:pt x="3613902" y="3108451"/>
                </a:lnTo>
                <a:lnTo>
                  <a:pt x="3606995" y="3108902"/>
                </a:lnTo>
                <a:lnTo>
                  <a:pt x="3600459" y="3134222"/>
                </a:lnTo>
                <a:lnTo>
                  <a:pt x="3605075" y="3198179"/>
                </a:lnTo>
                <a:lnTo>
                  <a:pt x="3600055" y="3251000"/>
                </a:lnTo>
                <a:lnTo>
                  <a:pt x="3598539" y="3273347"/>
                </a:lnTo>
                <a:lnTo>
                  <a:pt x="3590857" y="3287079"/>
                </a:lnTo>
                <a:lnTo>
                  <a:pt x="3588532" y="3332564"/>
                </a:lnTo>
                <a:lnTo>
                  <a:pt x="3563937" y="3377221"/>
                </a:lnTo>
                <a:lnTo>
                  <a:pt x="3560837" y="3412021"/>
                </a:lnTo>
                <a:lnTo>
                  <a:pt x="3540858" y="3427032"/>
                </a:lnTo>
                <a:lnTo>
                  <a:pt x="3535467" y="3447649"/>
                </a:lnTo>
                <a:lnTo>
                  <a:pt x="3507031" y="3447649"/>
                </a:lnTo>
                <a:lnTo>
                  <a:pt x="3466264" y="3460516"/>
                </a:lnTo>
                <a:lnTo>
                  <a:pt x="3448946" y="3475978"/>
                </a:lnTo>
                <a:lnTo>
                  <a:pt x="3420106" y="3485873"/>
                </a:lnTo>
                <a:lnTo>
                  <a:pt x="3391299" y="3512923"/>
                </a:lnTo>
                <a:lnTo>
                  <a:pt x="3371691" y="3546820"/>
                </a:lnTo>
                <a:lnTo>
                  <a:pt x="3370141" y="3572591"/>
                </a:lnTo>
                <a:lnTo>
                  <a:pt x="3376306" y="3591477"/>
                </a:lnTo>
                <a:lnTo>
                  <a:pt x="3375127" y="3625826"/>
                </a:lnTo>
                <a:lnTo>
                  <a:pt x="3371286" y="3642567"/>
                </a:lnTo>
                <a:lnTo>
                  <a:pt x="3354744" y="3661040"/>
                </a:lnTo>
                <a:lnTo>
                  <a:pt x="3333214" y="3721122"/>
                </a:lnTo>
                <a:lnTo>
                  <a:pt x="3314381" y="3748172"/>
                </a:lnTo>
                <a:lnTo>
                  <a:pt x="3299017" y="3764086"/>
                </a:lnTo>
                <a:lnTo>
                  <a:pt x="3291706" y="3796290"/>
                </a:lnTo>
                <a:lnTo>
                  <a:pt x="3277858" y="3816455"/>
                </a:lnTo>
                <a:lnTo>
                  <a:pt x="3267852" y="3796290"/>
                </a:lnTo>
                <a:lnTo>
                  <a:pt x="3277084" y="3780376"/>
                </a:lnTo>
                <a:lnTo>
                  <a:pt x="3263730" y="3763615"/>
                </a:lnTo>
                <a:lnTo>
                  <a:pt x="3258620" y="3757201"/>
                </a:lnTo>
                <a:lnTo>
                  <a:pt x="3258620" y="3757201"/>
                </a:lnTo>
                <a:lnTo>
                  <a:pt x="3263730" y="3763615"/>
                </a:lnTo>
                <a:lnTo>
                  <a:pt x="3277083" y="3780375"/>
                </a:lnTo>
                <a:lnTo>
                  <a:pt x="3267851" y="3796289"/>
                </a:lnTo>
                <a:lnTo>
                  <a:pt x="3277858" y="3816455"/>
                </a:lnTo>
                <a:lnTo>
                  <a:pt x="3270176" y="3837937"/>
                </a:lnTo>
                <a:lnTo>
                  <a:pt x="3244806" y="3856372"/>
                </a:lnTo>
                <a:lnTo>
                  <a:pt x="3224793" y="3849938"/>
                </a:lnTo>
                <a:lnTo>
                  <a:pt x="3211720" y="3853362"/>
                </a:lnTo>
                <a:lnTo>
                  <a:pt x="3185576" y="3838764"/>
                </a:lnTo>
                <a:lnTo>
                  <a:pt x="3168292" y="3840081"/>
                </a:lnTo>
                <a:lnTo>
                  <a:pt x="3149828" y="3821195"/>
                </a:lnTo>
                <a:lnTo>
                  <a:pt x="3147908" y="3798434"/>
                </a:lnTo>
                <a:lnTo>
                  <a:pt x="3152119" y="3791135"/>
                </a:lnTo>
                <a:lnTo>
                  <a:pt x="3147503" y="3798434"/>
                </a:lnTo>
                <a:lnTo>
                  <a:pt x="3149424" y="3821195"/>
                </a:lnTo>
                <a:lnTo>
                  <a:pt x="3150974" y="3838764"/>
                </a:lnTo>
                <a:lnTo>
                  <a:pt x="3188641" y="3868410"/>
                </a:lnTo>
                <a:lnTo>
                  <a:pt x="3189046" y="3892451"/>
                </a:lnTo>
                <a:lnTo>
                  <a:pt x="3207880" y="3907462"/>
                </a:lnTo>
                <a:lnTo>
                  <a:pt x="3209025" y="3924655"/>
                </a:lnTo>
                <a:lnTo>
                  <a:pt x="3193257" y="3969312"/>
                </a:lnTo>
                <a:lnTo>
                  <a:pt x="3160205" y="3987333"/>
                </a:lnTo>
                <a:lnTo>
                  <a:pt x="3110981" y="3994631"/>
                </a:lnTo>
                <a:lnTo>
                  <a:pt x="3083286" y="3991208"/>
                </a:lnTo>
                <a:lnTo>
                  <a:pt x="3092922" y="4011824"/>
                </a:lnTo>
                <a:lnTo>
                  <a:pt x="3093293" y="4037558"/>
                </a:lnTo>
                <a:lnTo>
                  <a:pt x="3102154" y="4053886"/>
                </a:lnTo>
                <a:lnTo>
                  <a:pt x="3089823" y="4065887"/>
                </a:lnTo>
                <a:lnTo>
                  <a:pt x="3066002" y="4070627"/>
                </a:lnTo>
                <a:lnTo>
                  <a:pt x="3039083" y="4058174"/>
                </a:lnTo>
                <a:lnTo>
                  <a:pt x="3031771" y="4066752"/>
                </a:lnTo>
                <a:lnTo>
                  <a:pt x="3043698" y="4100236"/>
                </a:lnTo>
                <a:lnTo>
                  <a:pt x="3062937" y="4110544"/>
                </a:lnTo>
                <a:lnTo>
                  <a:pt x="3073684" y="4099822"/>
                </a:lnTo>
                <a:lnTo>
                  <a:pt x="3085611" y="4116977"/>
                </a:lnTo>
                <a:lnTo>
                  <a:pt x="3066002" y="4126872"/>
                </a:lnTo>
                <a:lnTo>
                  <a:pt x="3052155" y="4147902"/>
                </a:lnTo>
                <a:lnTo>
                  <a:pt x="3057916" y="4180520"/>
                </a:lnTo>
                <a:lnTo>
                  <a:pt x="3056771" y="4198579"/>
                </a:lnTo>
                <a:lnTo>
                  <a:pt x="3034096" y="4198993"/>
                </a:lnTo>
                <a:lnTo>
                  <a:pt x="3020249" y="4215734"/>
                </a:lnTo>
                <a:lnTo>
                  <a:pt x="3020619" y="4240640"/>
                </a:lnTo>
                <a:lnTo>
                  <a:pt x="3051380" y="4265132"/>
                </a:lnTo>
                <a:lnTo>
                  <a:pt x="3076380" y="4271979"/>
                </a:lnTo>
                <a:lnTo>
                  <a:pt x="3077525" y="4302039"/>
                </a:lnTo>
                <a:lnTo>
                  <a:pt x="3054850" y="4320925"/>
                </a:lnTo>
                <a:lnTo>
                  <a:pt x="3052526" y="4359562"/>
                </a:lnTo>
                <a:lnTo>
                  <a:pt x="3035612" y="4372880"/>
                </a:lnTo>
                <a:lnTo>
                  <a:pt x="3031401" y="4388343"/>
                </a:lnTo>
                <a:lnTo>
                  <a:pt x="3051010" y="4422278"/>
                </a:lnTo>
                <a:lnTo>
                  <a:pt x="3073684" y="4441578"/>
                </a:lnTo>
                <a:lnTo>
                  <a:pt x="3062937" y="4439433"/>
                </a:lnTo>
                <a:lnTo>
                  <a:pt x="3062915" y="4439429"/>
                </a:lnTo>
                <a:lnTo>
                  <a:pt x="3062937" y="4439434"/>
                </a:lnTo>
                <a:lnTo>
                  <a:pt x="3042924" y="4439434"/>
                </a:lnTo>
                <a:lnTo>
                  <a:pt x="3034838" y="4447146"/>
                </a:lnTo>
                <a:lnTo>
                  <a:pt x="3018329" y="4459185"/>
                </a:lnTo>
                <a:lnTo>
                  <a:pt x="3027156" y="4489659"/>
                </a:lnTo>
                <a:lnTo>
                  <a:pt x="3017554" y="4490110"/>
                </a:lnTo>
                <a:lnTo>
                  <a:pt x="2987568" y="4479350"/>
                </a:lnTo>
                <a:lnTo>
                  <a:pt x="2952192" y="4457041"/>
                </a:lnTo>
                <a:lnTo>
                  <a:pt x="2916040" y="4438155"/>
                </a:lnTo>
                <a:lnTo>
                  <a:pt x="2900272" y="4417952"/>
                </a:lnTo>
                <a:lnTo>
                  <a:pt x="2899127" y="4398652"/>
                </a:lnTo>
                <a:lnTo>
                  <a:pt x="2879147" y="4376304"/>
                </a:lnTo>
                <a:lnTo>
                  <a:pt x="2854923" y="4319646"/>
                </a:lnTo>
                <a:lnTo>
                  <a:pt x="2854148" y="4287442"/>
                </a:lnTo>
                <a:lnTo>
                  <a:pt x="2870286" y="4261671"/>
                </a:lnTo>
                <a:lnTo>
                  <a:pt x="2831069" y="4251814"/>
                </a:lnTo>
                <a:lnTo>
                  <a:pt x="2843771" y="4222619"/>
                </a:lnTo>
                <a:lnTo>
                  <a:pt x="2834135" y="4167654"/>
                </a:lnTo>
                <a:lnTo>
                  <a:pt x="2864896" y="4178828"/>
                </a:lnTo>
                <a:lnTo>
                  <a:pt x="2856439" y="4110996"/>
                </a:lnTo>
                <a:lnTo>
                  <a:pt x="2837235" y="4102380"/>
                </a:lnTo>
                <a:lnTo>
                  <a:pt x="2842592" y="4143614"/>
                </a:lnTo>
                <a:lnTo>
                  <a:pt x="2825678" y="4138911"/>
                </a:lnTo>
                <a:lnTo>
                  <a:pt x="2818367" y="4091658"/>
                </a:lnTo>
                <a:lnTo>
                  <a:pt x="2809169" y="4029394"/>
                </a:lnTo>
                <a:lnTo>
                  <a:pt x="2814526" y="4006219"/>
                </a:lnTo>
                <a:lnTo>
                  <a:pt x="2798758" y="3972322"/>
                </a:lnTo>
                <a:lnTo>
                  <a:pt x="2787236" y="3933233"/>
                </a:lnTo>
                <a:lnTo>
                  <a:pt x="2797242" y="3931954"/>
                </a:lnTo>
                <a:lnTo>
                  <a:pt x="2800308" y="3875709"/>
                </a:lnTo>
                <a:lnTo>
                  <a:pt x="2806069" y="3821195"/>
                </a:lnTo>
                <a:lnTo>
                  <a:pt x="2806474" y="3770067"/>
                </a:lnTo>
                <a:lnTo>
                  <a:pt x="2791077" y="3718977"/>
                </a:lnTo>
                <a:lnTo>
                  <a:pt x="2793401" y="3690647"/>
                </a:lnTo>
                <a:lnTo>
                  <a:pt x="2783395" y="3649000"/>
                </a:lnTo>
                <a:lnTo>
                  <a:pt x="2792626" y="3606939"/>
                </a:lnTo>
                <a:lnTo>
                  <a:pt x="2788011" y="3540800"/>
                </a:lnTo>
                <a:lnTo>
                  <a:pt x="2788011" y="3469958"/>
                </a:lnTo>
                <a:lnTo>
                  <a:pt x="2788785" y="3393962"/>
                </a:lnTo>
                <a:lnTo>
                  <a:pt x="2781474" y="3338169"/>
                </a:lnTo>
                <a:lnTo>
                  <a:pt x="2771468" y="3289637"/>
                </a:lnTo>
                <a:lnTo>
                  <a:pt x="2771467" y="3289638"/>
                </a:lnTo>
                <a:lnTo>
                  <a:pt x="2743031" y="3269886"/>
                </a:lnTo>
                <a:lnTo>
                  <a:pt x="2739561" y="3255740"/>
                </a:lnTo>
                <a:lnTo>
                  <a:pt x="2683800" y="3221805"/>
                </a:lnTo>
                <a:lnTo>
                  <a:pt x="2632285" y="3184447"/>
                </a:lnTo>
                <a:lnTo>
                  <a:pt x="2610352" y="3163830"/>
                </a:lnTo>
                <a:lnTo>
                  <a:pt x="2596909" y="3135087"/>
                </a:lnTo>
                <a:lnTo>
                  <a:pt x="2600750" y="3125644"/>
                </a:lnTo>
                <a:lnTo>
                  <a:pt x="2574605" y="3080573"/>
                </a:lnTo>
                <a:lnTo>
                  <a:pt x="2544990" y="3017858"/>
                </a:lnTo>
                <a:lnTo>
                  <a:pt x="2516149" y="2949612"/>
                </a:lnTo>
                <a:lnTo>
                  <a:pt x="2504627" y="2934149"/>
                </a:lnTo>
                <a:lnTo>
                  <a:pt x="2495025" y="2908830"/>
                </a:lnTo>
                <a:lnTo>
                  <a:pt x="2473495" y="2886483"/>
                </a:lnTo>
                <a:lnTo>
                  <a:pt x="2453482" y="2872751"/>
                </a:lnTo>
                <a:lnTo>
                  <a:pt x="2461939" y="2857740"/>
                </a:lnTo>
                <a:lnTo>
                  <a:pt x="2447350" y="2825084"/>
                </a:lnTo>
                <a:lnTo>
                  <a:pt x="2455032" y="2800630"/>
                </a:lnTo>
                <a:lnTo>
                  <a:pt x="2476191" y="2779148"/>
                </a:lnTo>
                <a:lnTo>
                  <a:pt x="2479627" y="2793745"/>
                </a:lnTo>
                <a:lnTo>
                  <a:pt x="2472316" y="2801909"/>
                </a:lnTo>
                <a:lnTo>
                  <a:pt x="2473495" y="2814362"/>
                </a:lnTo>
                <a:lnTo>
                  <a:pt x="2473506" y="2814359"/>
                </a:lnTo>
                <a:lnTo>
                  <a:pt x="2473496" y="2814362"/>
                </a:lnTo>
                <a:lnTo>
                  <a:pt x="2472317" y="2801909"/>
                </a:lnTo>
                <a:lnTo>
                  <a:pt x="2479628" y="2793745"/>
                </a:lnTo>
                <a:lnTo>
                  <a:pt x="2476191" y="2779148"/>
                </a:lnTo>
                <a:lnTo>
                  <a:pt x="2490005" y="2754242"/>
                </a:lnTo>
                <a:lnTo>
                  <a:pt x="2483873" y="2739231"/>
                </a:lnTo>
                <a:lnTo>
                  <a:pt x="2473866" y="2754694"/>
                </a:lnTo>
                <a:lnTo>
                  <a:pt x="2457324" y="2740096"/>
                </a:lnTo>
                <a:lnTo>
                  <a:pt x="2462714" y="2730653"/>
                </a:lnTo>
                <a:lnTo>
                  <a:pt x="2458099" y="2699277"/>
                </a:lnTo>
                <a:lnTo>
                  <a:pt x="2466960" y="2694160"/>
                </a:lnTo>
                <a:lnTo>
                  <a:pt x="2471946" y="2673092"/>
                </a:lnTo>
                <a:lnTo>
                  <a:pt x="2482727" y="2651196"/>
                </a:lnTo>
                <a:lnTo>
                  <a:pt x="2480773" y="2637050"/>
                </a:lnTo>
                <a:lnTo>
                  <a:pt x="2495396" y="2629752"/>
                </a:lnTo>
                <a:lnTo>
                  <a:pt x="2514229" y="2616434"/>
                </a:lnTo>
                <a:lnTo>
                  <a:pt x="2541149" y="2635734"/>
                </a:lnTo>
                <a:lnTo>
                  <a:pt x="2546169" y="2634906"/>
                </a:lnTo>
                <a:lnTo>
                  <a:pt x="2541149" y="2635320"/>
                </a:lnTo>
                <a:lnTo>
                  <a:pt x="2514229" y="2616020"/>
                </a:lnTo>
                <a:lnTo>
                  <a:pt x="2510388" y="2605260"/>
                </a:lnTo>
                <a:lnTo>
                  <a:pt x="2520394" y="2602702"/>
                </a:lnTo>
                <a:lnTo>
                  <a:pt x="2519619" y="2585509"/>
                </a:lnTo>
                <a:lnTo>
                  <a:pt x="2526156" y="2573056"/>
                </a:lnTo>
                <a:lnTo>
                  <a:pt x="2539632" y="2570911"/>
                </a:lnTo>
                <a:lnTo>
                  <a:pt x="2551930" y="2549467"/>
                </a:lnTo>
                <a:lnTo>
                  <a:pt x="2562307" y="2531860"/>
                </a:lnTo>
                <a:lnTo>
                  <a:pt x="2552705" y="2523696"/>
                </a:lnTo>
                <a:lnTo>
                  <a:pt x="2558466" y="2503945"/>
                </a:lnTo>
                <a:lnTo>
                  <a:pt x="2553075" y="2472154"/>
                </a:lnTo>
                <a:lnTo>
                  <a:pt x="2558837" y="2463576"/>
                </a:lnTo>
                <a:lnTo>
                  <a:pt x="2556141" y="2434833"/>
                </a:lnTo>
                <a:lnTo>
                  <a:pt x="2545467" y="2416487"/>
                </a:lnTo>
                <a:lnTo>
                  <a:pt x="2545395" y="2416775"/>
                </a:lnTo>
                <a:lnTo>
                  <a:pt x="2536938" y="2406918"/>
                </a:lnTo>
                <a:lnTo>
                  <a:pt x="2531918" y="2388032"/>
                </a:lnTo>
                <a:lnTo>
                  <a:pt x="2539229" y="2379002"/>
                </a:lnTo>
                <a:lnTo>
                  <a:pt x="2532322" y="2376858"/>
                </a:lnTo>
                <a:lnTo>
                  <a:pt x="2527706" y="2365684"/>
                </a:lnTo>
                <a:lnTo>
                  <a:pt x="2514634" y="2355827"/>
                </a:lnTo>
                <a:lnTo>
                  <a:pt x="2502707" y="2357972"/>
                </a:lnTo>
                <a:lnTo>
                  <a:pt x="2496945" y="2369973"/>
                </a:lnTo>
                <a:lnTo>
                  <a:pt x="2485793" y="2378589"/>
                </a:lnTo>
                <a:lnTo>
                  <a:pt x="2479628" y="2380281"/>
                </a:lnTo>
                <a:lnTo>
                  <a:pt x="2476562" y="2387166"/>
                </a:lnTo>
                <a:lnTo>
                  <a:pt x="2488859" y="2405187"/>
                </a:lnTo>
                <a:lnTo>
                  <a:pt x="2481548" y="2410341"/>
                </a:lnTo>
                <a:lnTo>
                  <a:pt x="2477337" y="2415082"/>
                </a:lnTo>
                <a:lnTo>
                  <a:pt x="2464635" y="2416775"/>
                </a:lnTo>
                <a:lnTo>
                  <a:pt x="2460794" y="2396158"/>
                </a:lnTo>
                <a:lnTo>
                  <a:pt x="2456953" y="2402177"/>
                </a:lnTo>
                <a:lnTo>
                  <a:pt x="2448496" y="2400033"/>
                </a:lnTo>
                <a:lnTo>
                  <a:pt x="2443510" y="2386715"/>
                </a:lnTo>
                <a:lnTo>
                  <a:pt x="2432358" y="2383743"/>
                </a:lnTo>
                <a:lnTo>
                  <a:pt x="2425821" y="2380281"/>
                </a:lnTo>
                <a:lnTo>
                  <a:pt x="2414265" y="2380281"/>
                </a:lnTo>
                <a:lnTo>
                  <a:pt x="2412749" y="2387580"/>
                </a:lnTo>
                <a:lnTo>
                  <a:pt x="2410053" y="2382426"/>
                </a:lnTo>
                <a:lnTo>
                  <a:pt x="2411974" y="2375993"/>
                </a:lnTo>
                <a:lnTo>
                  <a:pt x="2414265" y="2368694"/>
                </a:lnTo>
                <a:lnTo>
                  <a:pt x="2413894" y="2362261"/>
                </a:lnTo>
                <a:lnTo>
                  <a:pt x="2417735" y="2358837"/>
                </a:lnTo>
                <a:lnTo>
                  <a:pt x="2417515" y="2358608"/>
                </a:lnTo>
                <a:lnTo>
                  <a:pt x="2413894" y="2362261"/>
                </a:lnTo>
                <a:lnTo>
                  <a:pt x="2414264" y="2368694"/>
                </a:lnTo>
                <a:lnTo>
                  <a:pt x="2411973" y="2375579"/>
                </a:lnTo>
                <a:lnTo>
                  <a:pt x="2410053" y="2382012"/>
                </a:lnTo>
                <a:lnTo>
                  <a:pt x="2396206" y="2374713"/>
                </a:lnTo>
                <a:lnTo>
                  <a:pt x="2390815" y="2367829"/>
                </a:lnTo>
                <a:lnTo>
                  <a:pt x="2394285" y="2361847"/>
                </a:lnTo>
                <a:lnTo>
                  <a:pt x="2393510" y="2354548"/>
                </a:lnTo>
                <a:lnTo>
                  <a:pt x="2386603" y="2346384"/>
                </a:lnTo>
                <a:lnTo>
                  <a:pt x="2376193" y="2339499"/>
                </a:lnTo>
                <a:lnTo>
                  <a:pt x="2367365" y="2335211"/>
                </a:lnTo>
                <a:lnTo>
                  <a:pt x="2365815" y="2324902"/>
                </a:lnTo>
                <a:lnTo>
                  <a:pt x="2358909" y="2318883"/>
                </a:lnTo>
                <a:lnTo>
                  <a:pt x="2360425" y="2328777"/>
                </a:lnTo>
                <a:lnTo>
                  <a:pt x="2354663" y="2337355"/>
                </a:lnTo>
                <a:lnTo>
                  <a:pt x="2348902" y="2327498"/>
                </a:lnTo>
                <a:lnTo>
                  <a:pt x="2340816" y="2324488"/>
                </a:lnTo>
                <a:lnTo>
                  <a:pt x="2337379" y="2317190"/>
                </a:lnTo>
                <a:lnTo>
                  <a:pt x="2337750" y="2306430"/>
                </a:lnTo>
                <a:lnTo>
                  <a:pt x="2342366" y="2295708"/>
                </a:lnTo>
                <a:lnTo>
                  <a:pt x="2335055" y="2291005"/>
                </a:lnTo>
                <a:lnTo>
                  <a:pt x="2341591" y="2284534"/>
                </a:lnTo>
                <a:lnTo>
                  <a:pt x="2341591" y="2284534"/>
                </a:lnTo>
                <a:lnTo>
                  <a:pt x="2333135" y="2273812"/>
                </a:lnTo>
                <a:lnTo>
                  <a:pt x="2321208" y="2260080"/>
                </a:lnTo>
                <a:lnTo>
                  <a:pt x="2316222" y="2248493"/>
                </a:lnTo>
                <a:lnTo>
                  <a:pt x="2305845" y="2237733"/>
                </a:lnTo>
                <a:lnTo>
                  <a:pt x="2293143" y="2222308"/>
                </a:lnTo>
                <a:lnTo>
                  <a:pt x="2296613" y="2217154"/>
                </a:lnTo>
                <a:lnTo>
                  <a:pt x="2300858" y="2222308"/>
                </a:lnTo>
                <a:lnTo>
                  <a:pt x="2302779" y="2220164"/>
                </a:lnTo>
                <a:lnTo>
                  <a:pt x="2311606" y="2218433"/>
                </a:lnTo>
                <a:lnTo>
                  <a:pt x="2315447" y="2210683"/>
                </a:lnTo>
                <a:lnTo>
                  <a:pt x="2319288" y="2210683"/>
                </a:lnTo>
                <a:lnTo>
                  <a:pt x="2320063" y="2193941"/>
                </a:lnTo>
                <a:lnTo>
                  <a:pt x="2326228" y="2192662"/>
                </a:lnTo>
                <a:lnTo>
                  <a:pt x="2331990" y="2192662"/>
                </a:lnTo>
                <a:lnTo>
                  <a:pt x="2338896" y="2183633"/>
                </a:lnTo>
                <a:lnTo>
                  <a:pt x="2346207" y="2190518"/>
                </a:lnTo>
                <a:lnTo>
                  <a:pt x="2348903" y="2186229"/>
                </a:lnTo>
                <a:lnTo>
                  <a:pt x="2354294" y="2182805"/>
                </a:lnTo>
                <a:lnTo>
                  <a:pt x="2364300" y="2172911"/>
                </a:lnTo>
                <a:lnTo>
                  <a:pt x="2365816" y="2166063"/>
                </a:lnTo>
                <a:lnTo>
                  <a:pt x="2364300" y="2172910"/>
                </a:lnTo>
                <a:lnTo>
                  <a:pt x="2354294" y="2182805"/>
                </a:lnTo>
                <a:lnTo>
                  <a:pt x="2348903" y="2186228"/>
                </a:lnTo>
                <a:lnTo>
                  <a:pt x="2346207" y="2190517"/>
                </a:lnTo>
                <a:lnTo>
                  <a:pt x="2338896" y="2183633"/>
                </a:lnTo>
                <a:lnTo>
                  <a:pt x="2331989" y="2192662"/>
                </a:lnTo>
                <a:lnTo>
                  <a:pt x="2326228" y="2192662"/>
                </a:lnTo>
                <a:lnTo>
                  <a:pt x="2320063" y="2193941"/>
                </a:lnTo>
                <a:lnTo>
                  <a:pt x="2319288" y="2210682"/>
                </a:lnTo>
                <a:lnTo>
                  <a:pt x="2315447" y="2210682"/>
                </a:lnTo>
                <a:lnTo>
                  <a:pt x="2311606" y="2218433"/>
                </a:lnTo>
                <a:lnTo>
                  <a:pt x="2302779" y="2220163"/>
                </a:lnTo>
                <a:lnTo>
                  <a:pt x="2299308" y="2209403"/>
                </a:lnTo>
                <a:lnTo>
                  <a:pt x="2291222" y="2206394"/>
                </a:lnTo>
                <a:lnTo>
                  <a:pt x="2291222" y="2206394"/>
                </a:lnTo>
                <a:lnTo>
                  <a:pt x="2287786" y="2214144"/>
                </a:lnTo>
                <a:lnTo>
                  <a:pt x="2272018" y="2213693"/>
                </a:lnTo>
                <a:lnTo>
                  <a:pt x="2262786" y="2210683"/>
                </a:lnTo>
                <a:lnTo>
                  <a:pt x="2252409" y="2203384"/>
                </a:lnTo>
                <a:lnTo>
                  <a:pt x="2237416" y="2201240"/>
                </a:lnTo>
                <a:lnTo>
                  <a:pt x="2230476" y="2194393"/>
                </a:lnTo>
                <a:lnTo>
                  <a:pt x="2230511" y="2194233"/>
                </a:lnTo>
                <a:lnTo>
                  <a:pt x="2217032" y="2188374"/>
                </a:lnTo>
                <a:lnTo>
                  <a:pt x="2200860" y="2187960"/>
                </a:lnTo>
                <a:lnTo>
                  <a:pt x="2188967" y="2181075"/>
                </a:lnTo>
                <a:lnTo>
                  <a:pt x="2175894" y="2166892"/>
                </a:lnTo>
                <a:lnTo>
                  <a:pt x="2175899" y="2166866"/>
                </a:lnTo>
                <a:lnTo>
                  <a:pt x="2175894" y="2166891"/>
                </a:lnTo>
                <a:lnTo>
                  <a:pt x="2149345" y="2129984"/>
                </a:lnTo>
                <a:lnTo>
                  <a:pt x="2137048" y="2118810"/>
                </a:lnTo>
                <a:lnTo>
                  <a:pt x="2115889" y="2110232"/>
                </a:lnTo>
                <a:lnTo>
                  <a:pt x="2100896" y="2112377"/>
                </a:lnTo>
                <a:lnTo>
                  <a:pt x="2077851" y="2125243"/>
                </a:lnTo>
                <a:lnTo>
                  <a:pt x="2064003" y="2129118"/>
                </a:lnTo>
                <a:lnTo>
                  <a:pt x="2045911" y="2119675"/>
                </a:lnTo>
                <a:lnTo>
                  <a:pt x="2026706" y="2113242"/>
                </a:lnTo>
                <a:lnTo>
                  <a:pt x="2003627" y="2097779"/>
                </a:lnTo>
                <a:lnTo>
                  <a:pt x="1984389" y="2093077"/>
                </a:lnTo>
                <a:lnTo>
                  <a:pt x="1956324" y="2076749"/>
                </a:lnTo>
                <a:lnTo>
                  <a:pt x="1935940" y="2060872"/>
                </a:lnTo>
                <a:lnTo>
                  <a:pt x="1930179" y="2051843"/>
                </a:lnTo>
                <a:lnTo>
                  <a:pt x="1915961" y="2049699"/>
                </a:lnTo>
                <a:lnTo>
                  <a:pt x="1889816" y="2038977"/>
                </a:lnTo>
                <a:lnTo>
                  <a:pt x="1880584" y="2023063"/>
                </a:lnTo>
                <a:lnTo>
                  <a:pt x="1855214" y="2003763"/>
                </a:lnTo>
                <a:lnTo>
                  <a:pt x="1844837" y="1982281"/>
                </a:lnTo>
                <a:lnTo>
                  <a:pt x="1840996" y="1965953"/>
                </a:lnTo>
                <a:lnTo>
                  <a:pt x="1849824" y="1962115"/>
                </a:lnTo>
                <a:lnTo>
                  <a:pt x="1848678" y="1952221"/>
                </a:lnTo>
                <a:lnTo>
                  <a:pt x="1856360" y="1943643"/>
                </a:lnTo>
                <a:lnTo>
                  <a:pt x="1857505" y="1932055"/>
                </a:lnTo>
                <a:lnTo>
                  <a:pt x="1850969" y="1916593"/>
                </a:lnTo>
                <a:lnTo>
                  <a:pt x="1850969" y="1902861"/>
                </a:lnTo>
                <a:lnTo>
                  <a:pt x="1844837" y="1885668"/>
                </a:lnTo>
                <a:lnTo>
                  <a:pt x="1826374" y="1851319"/>
                </a:lnTo>
                <a:lnTo>
                  <a:pt x="1804845" y="1825134"/>
                </a:lnTo>
                <a:lnTo>
                  <a:pt x="1795613" y="1803690"/>
                </a:lnTo>
                <a:lnTo>
                  <a:pt x="1776004" y="1789958"/>
                </a:lnTo>
                <a:lnTo>
                  <a:pt x="1772534" y="1781794"/>
                </a:lnTo>
                <a:lnTo>
                  <a:pt x="1781395" y="1760322"/>
                </a:lnTo>
                <a:lnTo>
                  <a:pt x="1769098" y="1752158"/>
                </a:lnTo>
                <a:lnTo>
                  <a:pt x="1757541" y="1735416"/>
                </a:lnTo>
                <a:lnTo>
                  <a:pt x="1756396" y="1711790"/>
                </a:lnTo>
                <a:lnTo>
                  <a:pt x="1743323" y="1709232"/>
                </a:lnTo>
                <a:lnTo>
                  <a:pt x="1732171" y="1691211"/>
                </a:lnTo>
                <a:lnTo>
                  <a:pt x="1724085" y="1674469"/>
                </a:lnTo>
                <a:lnTo>
                  <a:pt x="1726006" y="1663709"/>
                </a:lnTo>
                <a:lnTo>
                  <a:pt x="1718728" y="1638390"/>
                </a:lnTo>
                <a:lnTo>
                  <a:pt x="1716774" y="1612204"/>
                </a:lnTo>
                <a:lnTo>
                  <a:pt x="1721019" y="1599339"/>
                </a:lnTo>
                <a:lnTo>
                  <a:pt x="1706397" y="1586020"/>
                </a:lnTo>
                <a:lnTo>
                  <a:pt x="1697165" y="1586885"/>
                </a:lnTo>
                <a:lnTo>
                  <a:pt x="1685643" y="1577855"/>
                </a:lnTo>
                <a:lnTo>
                  <a:pt x="1676815" y="1591587"/>
                </a:lnTo>
                <a:lnTo>
                  <a:pt x="1676411" y="1607915"/>
                </a:lnTo>
                <a:lnTo>
                  <a:pt x="1671795" y="1633650"/>
                </a:lnTo>
                <a:lnTo>
                  <a:pt x="1676815" y="1647419"/>
                </a:lnTo>
                <a:lnTo>
                  <a:pt x="1689888" y="1671008"/>
                </a:lnTo>
                <a:lnTo>
                  <a:pt x="1691808" y="1678758"/>
                </a:lnTo>
                <a:lnTo>
                  <a:pt x="1695245" y="1681316"/>
                </a:lnTo>
                <a:lnTo>
                  <a:pt x="1695649" y="1693355"/>
                </a:lnTo>
                <a:lnTo>
                  <a:pt x="1700636" y="1692490"/>
                </a:lnTo>
                <a:lnTo>
                  <a:pt x="1700636" y="1714800"/>
                </a:lnTo>
                <a:lnTo>
                  <a:pt x="1706397" y="1723415"/>
                </a:lnTo>
                <a:lnTo>
                  <a:pt x="1709092" y="1735416"/>
                </a:lnTo>
                <a:lnTo>
                  <a:pt x="1721794" y="1752610"/>
                </a:lnTo>
                <a:lnTo>
                  <a:pt x="1724085" y="1784352"/>
                </a:lnTo>
                <a:lnTo>
                  <a:pt x="1728701" y="1799401"/>
                </a:lnTo>
                <a:lnTo>
                  <a:pt x="1733317" y="1815691"/>
                </a:lnTo>
                <a:lnTo>
                  <a:pt x="1731396" y="1833750"/>
                </a:lnTo>
                <a:lnTo>
                  <a:pt x="1743694" y="1835029"/>
                </a:lnTo>
                <a:lnTo>
                  <a:pt x="1751409" y="1850491"/>
                </a:lnTo>
                <a:lnTo>
                  <a:pt x="1758687" y="1865503"/>
                </a:lnTo>
                <a:lnTo>
                  <a:pt x="1756766" y="1871936"/>
                </a:lnTo>
                <a:lnTo>
                  <a:pt x="1743694" y="1884389"/>
                </a:lnTo>
                <a:lnTo>
                  <a:pt x="1739078" y="1884389"/>
                </a:lnTo>
                <a:lnTo>
                  <a:pt x="1735641" y="1863358"/>
                </a:lnTo>
                <a:lnTo>
                  <a:pt x="1721794" y="1844021"/>
                </a:lnTo>
                <a:lnTo>
                  <a:pt x="1705656" y="1827279"/>
                </a:lnTo>
                <a:lnTo>
                  <a:pt x="1693729" y="1818701"/>
                </a:lnTo>
                <a:lnTo>
                  <a:pt x="1699490" y="1793382"/>
                </a:lnTo>
                <a:lnTo>
                  <a:pt x="1699086" y="1775333"/>
                </a:lnTo>
                <a:lnTo>
                  <a:pt x="1689113" y="1764611"/>
                </a:lnTo>
                <a:lnTo>
                  <a:pt x="1674120" y="1749148"/>
                </a:lnTo>
                <a:lnTo>
                  <a:pt x="1669875" y="1753889"/>
                </a:lnTo>
                <a:lnTo>
                  <a:pt x="1664889" y="1744859"/>
                </a:lnTo>
                <a:lnTo>
                  <a:pt x="1651043" y="1736696"/>
                </a:lnTo>
                <a:lnTo>
                  <a:pt x="1639892" y="1716944"/>
                </a:lnTo>
                <a:lnTo>
                  <a:pt x="1642956" y="1713972"/>
                </a:lnTo>
                <a:lnTo>
                  <a:pt x="1652963" y="1715665"/>
                </a:lnTo>
                <a:lnTo>
                  <a:pt x="1666035" y="1703212"/>
                </a:lnTo>
                <a:lnTo>
                  <a:pt x="1670650" y="1687749"/>
                </a:lnTo>
                <a:lnTo>
                  <a:pt x="1656804" y="1663709"/>
                </a:lnTo>
                <a:lnTo>
                  <a:pt x="1644135" y="1653852"/>
                </a:lnTo>
                <a:lnTo>
                  <a:pt x="1640260" y="1632371"/>
                </a:lnTo>
                <a:lnTo>
                  <a:pt x="1637194" y="1610473"/>
                </a:lnTo>
                <a:lnTo>
                  <a:pt x="1633725" y="1583010"/>
                </a:lnTo>
                <a:lnTo>
                  <a:pt x="1632580" y="1552536"/>
                </a:lnTo>
                <a:lnTo>
                  <a:pt x="1632985" y="1552502"/>
                </a:lnTo>
                <a:lnTo>
                  <a:pt x="1634129" y="1535338"/>
                </a:lnTo>
                <a:lnTo>
                  <a:pt x="1624122" y="1515587"/>
                </a:lnTo>
                <a:lnTo>
                  <a:pt x="1613744" y="1511712"/>
                </a:lnTo>
                <a:lnTo>
                  <a:pt x="1614116" y="1501442"/>
                </a:lnTo>
                <a:lnTo>
                  <a:pt x="1600672" y="1500125"/>
                </a:lnTo>
                <a:lnTo>
                  <a:pt x="1594507" y="1490682"/>
                </a:lnTo>
                <a:lnTo>
                  <a:pt x="1572203" y="1487258"/>
                </a:lnTo>
                <a:lnTo>
                  <a:pt x="1567621" y="1481691"/>
                </a:lnTo>
                <a:lnTo>
                  <a:pt x="1571461" y="1462766"/>
                </a:lnTo>
                <a:lnTo>
                  <a:pt x="1559131" y="1428004"/>
                </a:lnTo>
                <a:lnTo>
                  <a:pt x="1557210" y="1379923"/>
                </a:lnTo>
                <a:lnTo>
                  <a:pt x="1561085" y="1371759"/>
                </a:lnTo>
                <a:lnTo>
                  <a:pt x="1554919" y="1359757"/>
                </a:lnTo>
                <a:lnTo>
                  <a:pt x="1547607" y="1330977"/>
                </a:lnTo>
                <a:lnTo>
                  <a:pt x="1556840" y="1303061"/>
                </a:lnTo>
                <a:lnTo>
                  <a:pt x="1552224" y="1284589"/>
                </a:lnTo>
                <a:lnTo>
                  <a:pt x="1570686" y="1256711"/>
                </a:lnTo>
                <a:lnTo>
                  <a:pt x="1584130" y="1228344"/>
                </a:lnTo>
                <a:lnTo>
                  <a:pt x="1589520" y="1203025"/>
                </a:lnTo>
                <a:lnTo>
                  <a:pt x="1615665" y="1172100"/>
                </a:lnTo>
                <a:lnTo>
                  <a:pt x="1634903" y="1142078"/>
                </a:lnTo>
                <a:lnTo>
                  <a:pt x="1654109" y="1112018"/>
                </a:lnTo>
                <a:lnTo>
                  <a:pt x="1674120" y="1067361"/>
                </a:lnTo>
                <a:lnTo>
                  <a:pt x="1682947" y="1038581"/>
                </a:lnTo>
                <a:lnTo>
                  <a:pt x="1684868" y="1022704"/>
                </a:lnTo>
                <a:lnTo>
                  <a:pt x="1691404" y="1016271"/>
                </a:lnTo>
                <a:lnTo>
                  <a:pt x="1719469" y="1027858"/>
                </a:lnTo>
                <a:lnTo>
                  <a:pt x="1714112" y="1059197"/>
                </a:lnTo>
                <a:lnTo>
                  <a:pt x="1725264" y="1050620"/>
                </a:lnTo>
                <a:lnTo>
                  <a:pt x="1736383" y="1023570"/>
                </a:lnTo>
                <a:lnTo>
                  <a:pt x="1744465" y="996079"/>
                </a:lnTo>
                <a:lnTo>
                  <a:pt x="1740998" y="996079"/>
                </a:lnTo>
                <a:lnTo>
                  <a:pt x="1714853" y="963462"/>
                </a:lnTo>
                <a:lnTo>
                  <a:pt x="1707171" y="948865"/>
                </a:lnTo>
                <a:lnTo>
                  <a:pt x="1674120" y="935547"/>
                </a:lnTo>
                <a:lnTo>
                  <a:pt x="1680252" y="905939"/>
                </a:lnTo>
                <a:lnTo>
                  <a:pt x="1697569" y="886188"/>
                </a:lnTo>
                <a:lnTo>
                  <a:pt x="1677960" y="872005"/>
                </a:lnTo>
                <a:lnTo>
                  <a:pt x="1692953" y="845820"/>
                </a:lnTo>
                <a:lnTo>
                  <a:pt x="1682947" y="822194"/>
                </a:lnTo>
                <a:lnTo>
                  <a:pt x="1694874" y="805453"/>
                </a:lnTo>
                <a:lnTo>
                  <a:pt x="1719469" y="790028"/>
                </a:lnTo>
                <a:lnTo>
                  <a:pt x="1734091" y="770277"/>
                </a:lnTo>
                <a:lnTo>
                  <a:pt x="1734086" y="770272"/>
                </a:lnTo>
                <a:lnTo>
                  <a:pt x="1719469" y="790015"/>
                </a:lnTo>
                <a:lnTo>
                  <a:pt x="1694874" y="805440"/>
                </a:lnTo>
                <a:lnTo>
                  <a:pt x="1691808" y="793852"/>
                </a:lnTo>
                <a:lnTo>
                  <a:pt x="1679881" y="783544"/>
                </a:lnTo>
                <a:lnTo>
                  <a:pt x="1695649" y="755666"/>
                </a:lnTo>
                <a:lnTo>
                  <a:pt x="1687967" y="729444"/>
                </a:lnTo>
                <a:lnTo>
                  <a:pt x="1701040" y="699834"/>
                </a:lnTo>
                <a:lnTo>
                  <a:pt x="1681431" y="697689"/>
                </a:lnTo>
                <a:lnTo>
                  <a:pt x="1647202" y="696410"/>
                </a:lnTo>
                <a:lnTo>
                  <a:pt x="1629512" y="687381"/>
                </a:lnTo>
                <a:lnTo>
                  <a:pt x="1613375" y="654763"/>
                </a:lnTo>
                <a:lnTo>
                  <a:pt x="1597977" y="648744"/>
                </a:lnTo>
                <a:lnTo>
                  <a:pt x="1570686" y="638021"/>
                </a:lnTo>
                <a:lnTo>
                  <a:pt x="1538780" y="640580"/>
                </a:lnTo>
                <a:lnTo>
                  <a:pt x="1509535" y="626434"/>
                </a:lnTo>
                <a:lnTo>
                  <a:pt x="1497238" y="612665"/>
                </a:lnTo>
                <a:lnTo>
                  <a:pt x="1466881" y="619135"/>
                </a:lnTo>
                <a:lnTo>
                  <a:pt x="1449935" y="641445"/>
                </a:lnTo>
                <a:lnTo>
                  <a:pt x="1436120" y="642724"/>
                </a:lnTo>
                <a:lnTo>
                  <a:pt x="1404956" y="650023"/>
                </a:lnTo>
                <a:lnTo>
                  <a:pt x="1375744" y="659917"/>
                </a:lnTo>
                <a:lnTo>
                  <a:pt x="1344984" y="667216"/>
                </a:lnTo>
                <a:lnTo>
                  <a:pt x="1360348" y="648330"/>
                </a:lnTo>
                <a:lnTo>
                  <a:pt x="1399969" y="617819"/>
                </a:lnTo>
                <a:lnTo>
                  <a:pt x="1432246" y="607962"/>
                </a:lnTo>
                <a:lnTo>
                  <a:pt x="1434167" y="600663"/>
                </a:lnTo>
                <a:lnTo>
                  <a:pt x="1389964" y="617819"/>
                </a:lnTo>
                <a:lnTo>
                  <a:pt x="1354587" y="638435"/>
                </a:lnTo>
                <a:lnTo>
                  <a:pt x="1301150" y="660745"/>
                </a:lnTo>
                <a:lnTo>
                  <a:pt x="1301926" y="676208"/>
                </a:lnTo>
                <a:lnTo>
                  <a:pt x="1259239" y="698555"/>
                </a:lnTo>
                <a:lnTo>
                  <a:pt x="1222716" y="712287"/>
                </a:lnTo>
                <a:lnTo>
                  <a:pt x="1191181" y="721730"/>
                </a:lnTo>
                <a:lnTo>
                  <a:pt x="1172347" y="735915"/>
                </a:lnTo>
                <a:lnTo>
                  <a:pt x="1121978" y="752205"/>
                </a:lnTo>
                <a:lnTo>
                  <a:pt x="1100044" y="767254"/>
                </a:lnTo>
                <a:lnTo>
                  <a:pt x="1061230" y="781399"/>
                </a:lnTo>
                <a:lnTo>
                  <a:pt x="1047753" y="778841"/>
                </a:lnTo>
                <a:lnTo>
                  <a:pt x="1018542" y="787833"/>
                </a:lnTo>
                <a:lnTo>
                  <a:pt x="985456" y="798592"/>
                </a:lnTo>
                <a:lnTo>
                  <a:pt x="956650" y="809314"/>
                </a:lnTo>
                <a:lnTo>
                  <a:pt x="908571" y="818344"/>
                </a:lnTo>
                <a:lnTo>
                  <a:pt x="910492" y="813190"/>
                </a:lnTo>
                <a:lnTo>
                  <a:pt x="949339" y="798141"/>
                </a:lnTo>
                <a:lnTo>
                  <a:pt x="980874" y="788284"/>
                </a:lnTo>
                <a:lnTo>
                  <a:pt x="1022014" y="770677"/>
                </a:lnTo>
                <a:lnTo>
                  <a:pt x="1053144" y="766802"/>
                </a:lnTo>
                <a:lnTo>
                  <a:pt x="1076593" y="753936"/>
                </a:lnTo>
                <a:lnTo>
                  <a:pt x="1126188" y="734598"/>
                </a:lnTo>
                <a:lnTo>
                  <a:pt x="1137341" y="728163"/>
                </a:lnTo>
                <a:lnTo>
                  <a:pt x="1164665" y="716989"/>
                </a:lnTo>
                <a:lnTo>
                  <a:pt x="1191955" y="692949"/>
                </a:lnTo>
                <a:lnTo>
                  <a:pt x="1221942" y="674515"/>
                </a:lnTo>
                <a:lnTo>
                  <a:pt x="1187340" y="684372"/>
                </a:lnTo>
                <a:lnTo>
                  <a:pt x="1185420" y="678352"/>
                </a:lnTo>
                <a:lnTo>
                  <a:pt x="1162340" y="689977"/>
                </a:lnTo>
                <a:lnTo>
                  <a:pt x="1164261" y="674063"/>
                </a:lnTo>
                <a:lnTo>
                  <a:pt x="1146976" y="685237"/>
                </a:lnTo>
                <a:lnTo>
                  <a:pt x="1154659" y="669774"/>
                </a:lnTo>
                <a:lnTo>
                  <a:pt x="1120057" y="682227"/>
                </a:lnTo>
                <a:lnTo>
                  <a:pt x="1106580" y="682227"/>
                </a:lnTo>
                <a:lnTo>
                  <a:pt x="1123898" y="663341"/>
                </a:lnTo>
                <a:lnTo>
                  <a:pt x="1139665" y="652167"/>
                </a:lnTo>
                <a:lnTo>
                  <a:pt x="1137745" y="640580"/>
                </a:lnTo>
                <a:lnTo>
                  <a:pt x="1103143" y="646599"/>
                </a:lnTo>
                <a:lnTo>
                  <a:pt x="1100818" y="632002"/>
                </a:lnTo>
                <a:lnTo>
                  <a:pt x="1093912" y="624703"/>
                </a:lnTo>
                <a:lnTo>
                  <a:pt x="1113116" y="607097"/>
                </a:lnTo>
                <a:lnTo>
                  <a:pt x="1111599" y="594230"/>
                </a:lnTo>
                <a:lnTo>
                  <a:pt x="1139665" y="575758"/>
                </a:lnTo>
                <a:lnTo>
                  <a:pt x="1176187" y="559016"/>
                </a:lnTo>
                <a:lnTo>
                  <a:pt x="1201557" y="543140"/>
                </a:lnTo>
                <a:lnTo>
                  <a:pt x="1221167" y="540958"/>
                </a:lnTo>
                <a:lnTo>
                  <a:pt x="1230027" y="545698"/>
                </a:lnTo>
                <a:lnTo>
                  <a:pt x="1263449" y="531100"/>
                </a:lnTo>
                <a:lnTo>
                  <a:pt x="1275780" y="534110"/>
                </a:lnTo>
                <a:lnTo>
                  <a:pt x="1301926" y="524216"/>
                </a:lnTo>
                <a:lnTo>
                  <a:pt x="1314223" y="510484"/>
                </a:lnTo>
                <a:lnTo>
                  <a:pt x="1308832" y="504917"/>
                </a:lnTo>
                <a:lnTo>
                  <a:pt x="1337302" y="493742"/>
                </a:lnTo>
                <a:lnTo>
                  <a:pt x="1324230" y="493742"/>
                </a:lnTo>
                <a:lnTo>
                  <a:pt x="1294986" y="500176"/>
                </a:lnTo>
                <a:lnTo>
                  <a:pt x="1280766" y="507061"/>
                </a:lnTo>
                <a:lnTo>
                  <a:pt x="1272311" y="500176"/>
                </a:lnTo>
                <a:lnTo>
                  <a:pt x="1239259" y="504051"/>
                </a:lnTo>
                <a:lnTo>
                  <a:pt x="1217325" y="496339"/>
                </a:lnTo>
                <a:lnTo>
                  <a:pt x="1223087" y="484751"/>
                </a:lnTo>
                <a:lnTo>
                  <a:pt x="1218470" y="466694"/>
                </a:lnTo>
                <a:lnTo>
                  <a:pt x="1262304" y="454692"/>
                </a:lnTo>
                <a:lnTo>
                  <a:pt x="1325376" y="440095"/>
                </a:lnTo>
                <a:lnTo>
                  <a:pt x="1341514" y="440095"/>
                </a:lnTo>
                <a:lnTo>
                  <a:pt x="1320761" y="455106"/>
                </a:lnTo>
                <a:lnTo>
                  <a:pt x="1364963" y="453827"/>
                </a:lnTo>
                <a:lnTo>
                  <a:pt x="1370725" y="435355"/>
                </a:lnTo>
                <a:lnTo>
                  <a:pt x="1359607" y="423768"/>
                </a:lnTo>
                <a:lnTo>
                  <a:pt x="1363447" y="409585"/>
                </a:lnTo>
                <a:lnTo>
                  <a:pt x="1360348" y="397131"/>
                </a:lnTo>
                <a:lnTo>
                  <a:pt x="1344984" y="388139"/>
                </a:lnTo>
                <a:lnTo>
                  <a:pt x="1374970" y="372264"/>
                </a:lnTo>
                <a:lnTo>
                  <a:pt x="1411896" y="371812"/>
                </a:lnTo>
                <a:lnTo>
                  <a:pt x="1453035" y="358494"/>
                </a:lnTo>
                <a:lnTo>
                  <a:pt x="1476079" y="344347"/>
                </a:lnTo>
                <a:lnTo>
                  <a:pt x="1513780" y="331029"/>
                </a:lnTo>
                <a:lnTo>
                  <a:pt x="1536860" y="328020"/>
                </a:lnTo>
                <a:lnTo>
                  <a:pt x="1589520" y="315567"/>
                </a:lnTo>
                <a:lnTo>
                  <a:pt x="1604917" y="317298"/>
                </a:lnTo>
                <a:lnTo>
                  <a:pt x="1654109" y="302248"/>
                </a:lnTo>
                <a:lnTo>
                  <a:pt x="1675265" y="307854"/>
                </a:lnTo>
                <a:lnTo>
                  <a:pt x="1672570" y="320721"/>
                </a:lnTo>
                <a:lnTo>
                  <a:pt x="1688709" y="315567"/>
                </a:lnTo>
                <a:lnTo>
                  <a:pt x="1718728" y="317298"/>
                </a:lnTo>
                <a:lnTo>
                  <a:pt x="1709092" y="323731"/>
                </a:lnTo>
                <a:lnTo>
                  <a:pt x="1732946" y="328434"/>
                </a:lnTo>
                <a:lnTo>
                  <a:pt x="1756025" y="325875"/>
                </a:lnTo>
                <a:lnTo>
                  <a:pt x="1785607" y="334453"/>
                </a:lnTo>
                <a:lnTo>
                  <a:pt x="1819838" y="337049"/>
                </a:lnTo>
                <a:lnTo>
                  <a:pt x="1830215" y="340885"/>
                </a:lnTo>
                <a:lnTo>
                  <a:pt x="1861751" y="336598"/>
                </a:lnTo>
                <a:lnTo>
                  <a:pt x="1881359" y="345212"/>
                </a:lnTo>
                <a:lnTo>
                  <a:pt x="1898273" y="348637"/>
                </a:lnTo>
                <a:lnTo>
                  <a:pt x="1781395" y="457251"/>
                </a:lnTo>
                <a:lnTo>
                  <a:pt x="1611049" y="631137"/>
                </a:lnTo>
                <a:lnTo>
                  <a:pt x="1611061" y="631137"/>
                </a:lnTo>
                <a:lnTo>
                  <a:pt x="1781395" y="457264"/>
                </a:lnTo>
                <a:lnTo>
                  <a:pt x="1898272" y="348649"/>
                </a:lnTo>
                <a:lnTo>
                  <a:pt x="1926338" y="355949"/>
                </a:lnTo>
                <a:lnTo>
                  <a:pt x="1942476" y="369680"/>
                </a:lnTo>
                <a:lnTo>
                  <a:pt x="1960164" y="372276"/>
                </a:lnTo>
                <a:lnTo>
                  <a:pt x="1989780" y="360237"/>
                </a:lnTo>
                <a:lnTo>
                  <a:pt x="2023606" y="351660"/>
                </a:lnTo>
                <a:lnTo>
                  <a:pt x="2048606" y="354671"/>
                </a:lnTo>
                <a:lnTo>
                  <a:pt x="2090923" y="342216"/>
                </a:lnTo>
                <a:lnTo>
                  <a:pt x="2130140" y="334919"/>
                </a:lnTo>
                <a:lnTo>
                  <a:pt x="2131286" y="346505"/>
                </a:lnTo>
                <a:lnTo>
                  <a:pt x="2152815" y="340073"/>
                </a:lnTo>
                <a:lnTo>
                  <a:pt x="2171278" y="326754"/>
                </a:lnTo>
                <a:lnTo>
                  <a:pt x="2181251" y="330178"/>
                </a:lnTo>
                <a:lnTo>
                  <a:pt x="2187787" y="355085"/>
                </a:lnTo>
                <a:lnTo>
                  <a:pt x="2233170" y="335746"/>
                </a:lnTo>
                <a:lnTo>
                  <a:pt x="2214337" y="358095"/>
                </a:lnTo>
                <a:lnTo>
                  <a:pt x="2242773" y="352939"/>
                </a:lnTo>
                <a:lnTo>
                  <a:pt x="2258540" y="344362"/>
                </a:lnTo>
                <a:lnTo>
                  <a:pt x="2280070" y="346053"/>
                </a:lnTo>
                <a:lnTo>
                  <a:pt x="2298533" y="358507"/>
                </a:lnTo>
                <a:lnTo>
                  <a:pt x="2334684" y="368817"/>
                </a:lnTo>
                <a:lnTo>
                  <a:pt x="2356988" y="373970"/>
                </a:lnTo>
                <a:lnTo>
                  <a:pt x="2378113" y="371825"/>
                </a:lnTo>
                <a:lnTo>
                  <a:pt x="2391590" y="386875"/>
                </a:lnTo>
                <a:lnTo>
                  <a:pt x="2350823" y="401020"/>
                </a:lnTo>
                <a:lnTo>
                  <a:pt x="2381584" y="407455"/>
                </a:lnTo>
                <a:lnTo>
                  <a:pt x="2438489" y="404031"/>
                </a:lnTo>
                <a:lnTo>
                  <a:pt x="2459648" y="398876"/>
                </a:lnTo>
                <a:lnTo>
                  <a:pt x="2466184" y="416483"/>
                </a:lnTo>
                <a:lnTo>
                  <a:pt x="2500011" y="401471"/>
                </a:lnTo>
                <a:lnTo>
                  <a:pt x="2490409" y="389018"/>
                </a:lnTo>
                <a:lnTo>
                  <a:pt x="2511533" y="379575"/>
                </a:lnTo>
                <a:lnTo>
                  <a:pt x="2536533" y="377846"/>
                </a:lnTo>
                <a:lnTo>
                  <a:pt x="2554626" y="375248"/>
                </a:lnTo>
                <a:lnTo>
                  <a:pt x="2564598" y="382134"/>
                </a:lnTo>
                <a:lnTo>
                  <a:pt x="2571909" y="397597"/>
                </a:lnTo>
                <a:lnTo>
                  <a:pt x="2596134" y="395451"/>
                </a:lnTo>
                <a:lnTo>
                  <a:pt x="2620359" y="408319"/>
                </a:lnTo>
                <a:lnTo>
                  <a:pt x="2654960" y="404031"/>
                </a:lnTo>
                <a:lnTo>
                  <a:pt x="2683430" y="404442"/>
                </a:lnTo>
                <a:lnTo>
                  <a:pt x="2694953" y="386424"/>
                </a:lnTo>
                <a:lnTo>
                  <a:pt x="2716482" y="381721"/>
                </a:lnTo>
                <a:lnTo>
                  <a:pt x="2739561" y="391164"/>
                </a:lnTo>
                <a:lnTo>
                  <a:pt x="2719548" y="419042"/>
                </a:lnTo>
                <a:lnTo>
                  <a:pt x="2749163" y="395451"/>
                </a:lnTo>
                <a:lnTo>
                  <a:pt x="2764560" y="396732"/>
                </a:lnTo>
                <a:lnTo>
                  <a:pt x="2794917" y="367124"/>
                </a:lnTo>
                <a:lnTo>
                  <a:pt x="2787235" y="349515"/>
                </a:lnTo>
                <a:lnTo>
                  <a:pt x="2773387" y="337927"/>
                </a:lnTo>
                <a:lnTo>
                  <a:pt x="2799937" y="307002"/>
                </a:lnTo>
                <a:close/>
                <a:moveTo>
                  <a:pt x="2499236" y="247747"/>
                </a:moveTo>
                <a:lnTo>
                  <a:pt x="2512713" y="253315"/>
                </a:lnTo>
                <a:lnTo>
                  <a:pt x="2490409" y="266219"/>
                </a:lnTo>
                <a:lnTo>
                  <a:pt x="2540374" y="258056"/>
                </a:lnTo>
                <a:lnTo>
                  <a:pt x="2552705" y="272201"/>
                </a:lnTo>
                <a:lnTo>
                  <a:pt x="2587677" y="257604"/>
                </a:lnTo>
                <a:lnTo>
                  <a:pt x="2596134" y="266633"/>
                </a:lnTo>
                <a:lnTo>
                  <a:pt x="2585386" y="294098"/>
                </a:lnTo>
                <a:lnTo>
                  <a:pt x="2606141" y="282962"/>
                </a:lnTo>
                <a:lnTo>
                  <a:pt x="2619584" y="254180"/>
                </a:lnTo>
                <a:lnTo>
                  <a:pt x="2639597" y="249892"/>
                </a:lnTo>
                <a:lnTo>
                  <a:pt x="2654185" y="255045"/>
                </a:lnTo>
                <a:lnTo>
                  <a:pt x="2664596" y="265768"/>
                </a:lnTo>
                <a:lnTo>
                  <a:pt x="2651524" y="292819"/>
                </a:lnTo>
                <a:lnTo>
                  <a:pt x="2639967" y="312157"/>
                </a:lnTo>
                <a:lnTo>
                  <a:pt x="2660351" y="326303"/>
                </a:lnTo>
                <a:lnTo>
                  <a:pt x="2684575" y="339620"/>
                </a:lnTo>
                <a:lnTo>
                  <a:pt x="2671874" y="352526"/>
                </a:lnTo>
                <a:lnTo>
                  <a:pt x="2638417" y="354671"/>
                </a:lnTo>
                <a:lnTo>
                  <a:pt x="2641517" y="365806"/>
                </a:lnTo>
                <a:lnTo>
                  <a:pt x="2626895" y="376113"/>
                </a:lnTo>
                <a:lnTo>
                  <a:pt x="2594618" y="371825"/>
                </a:lnTo>
                <a:lnTo>
                  <a:pt x="2566923" y="363662"/>
                </a:lnTo>
                <a:lnTo>
                  <a:pt x="2543069" y="365806"/>
                </a:lnTo>
                <a:lnTo>
                  <a:pt x="2497720" y="375701"/>
                </a:lnTo>
                <a:lnTo>
                  <a:pt x="2443880" y="379991"/>
                </a:lnTo>
                <a:lnTo>
                  <a:pt x="2406583" y="382548"/>
                </a:lnTo>
                <a:lnTo>
                  <a:pt x="2408133" y="369268"/>
                </a:lnTo>
                <a:lnTo>
                  <a:pt x="2388120" y="361104"/>
                </a:lnTo>
                <a:lnTo>
                  <a:pt x="2368140" y="364528"/>
                </a:lnTo>
                <a:lnTo>
                  <a:pt x="2365041" y="341766"/>
                </a:lnTo>
                <a:lnTo>
                  <a:pt x="2381213" y="338756"/>
                </a:lnTo>
                <a:lnTo>
                  <a:pt x="2415040" y="333603"/>
                </a:lnTo>
                <a:lnTo>
                  <a:pt x="2441555" y="335333"/>
                </a:lnTo>
                <a:lnTo>
                  <a:pt x="2471575" y="330178"/>
                </a:lnTo>
                <a:lnTo>
                  <a:pt x="2440039" y="323744"/>
                </a:lnTo>
                <a:lnTo>
                  <a:pt x="2396981" y="325889"/>
                </a:lnTo>
                <a:lnTo>
                  <a:pt x="2370061" y="325024"/>
                </a:lnTo>
                <a:lnTo>
                  <a:pt x="2370061" y="315167"/>
                </a:lnTo>
                <a:lnTo>
                  <a:pt x="2425417" y="303579"/>
                </a:lnTo>
                <a:lnTo>
                  <a:pt x="2395431" y="304407"/>
                </a:lnTo>
                <a:lnTo>
                  <a:pt x="2369657" y="296694"/>
                </a:lnTo>
                <a:lnTo>
                  <a:pt x="2406954" y="275663"/>
                </a:lnTo>
                <a:lnTo>
                  <a:pt x="2431582" y="264902"/>
                </a:lnTo>
                <a:close/>
                <a:moveTo>
                  <a:pt x="2692662" y="239169"/>
                </a:moveTo>
                <a:lnTo>
                  <a:pt x="2700714" y="245188"/>
                </a:lnTo>
                <a:lnTo>
                  <a:pt x="2667258" y="263624"/>
                </a:lnTo>
                <a:lnTo>
                  <a:pt x="2656510" y="244324"/>
                </a:lnTo>
                <a:lnTo>
                  <a:pt x="2666517" y="240448"/>
                </a:lnTo>
                <a:close/>
                <a:moveTo>
                  <a:pt x="3156735" y="236159"/>
                </a:moveTo>
                <a:lnTo>
                  <a:pt x="3197098" y="238717"/>
                </a:lnTo>
                <a:lnTo>
                  <a:pt x="3218256" y="253767"/>
                </a:lnTo>
                <a:lnTo>
                  <a:pt x="3215190" y="261479"/>
                </a:lnTo>
                <a:lnTo>
                  <a:pt x="3195177" y="260613"/>
                </a:lnTo>
                <a:lnTo>
                  <a:pt x="3175569" y="260200"/>
                </a:lnTo>
                <a:lnTo>
                  <a:pt x="3152523" y="264075"/>
                </a:lnTo>
                <a:lnTo>
                  <a:pt x="3148278" y="262344"/>
                </a:lnTo>
                <a:lnTo>
                  <a:pt x="3138676" y="247333"/>
                </a:lnTo>
                <a:lnTo>
                  <a:pt x="3146728" y="237852"/>
                </a:lnTo>
                <a:close/>
                <a:moveTo>
                  <a:pt x="3056400" y="234879"/>
                </a:moveTo>
                <a:lnTo>
                  <a:pt x="3029076" y="252036"/>
                </a:lnTo>
                <a:lnTo>
                  <a:pt x="3030255" y="269229"/>
                </a:lnTo>
                <a:lnTo>
                  <a:pt x="3064452" y="247333"/>
                </a:lnTo>
                <a:lnTo>
                  <a:pt x="3120213" y="236159"/>
                </a:lnTo>
                <a:lnTo>
                  <a:pt x="3131365" y="264489"/>
                </a:lnTo>
                <a:lnTo>
                  <a:pt x="3115597" y="282962"/>
                </a:lnTo>
                <a:lnTo>
                  <a:pt x="3158655" y="274797"/>
                </a:lnTo>
                <a:lnTo>
                  <a:pt x="3183655" y="263624"/>
                </a:lnTo>
                <a:lnTo>
                  <a:pt x="3216336" y="277356"/>
                </a:lnTo>
                <a:lnTo>
                  <a:pt x="3233653" y="290675"/>
                </a:lnTo>
                <a:lnTo>
                  <a:pt x="3228633" y="303127"/>
                </a:lnTo>
                <a:lnTo>
                  <a:pt x="3267851" y="296694"/>
                </a:lnTo>
                <a:lnTo>
                  <a:pt x="3277082" y="314302"/>
                </a:lnTo>
                <a:lnTo>
                  <a:pt x="3316704" y="325889"/>
                </a:lnTo>
                <a:lnTo>
                  <a:pt x="3327452" y="337064"/>
                </a:lnTo>
                <a:lnTo>
                  <a:pt x="3331293" y="363662"/>
                </a:lnTo>
                <a:lnTo>
                  <a:pt x="3287864" y="377393"/>
                </a:lnTo>
                <a:lnTo>
                  <a:pt x="3325161" y="395867"/>
                </a:lnTo>
                <a:lnTo>
                  <a:pt x="3353597" y="402299"/>
                </a:lnTo>
                <a:lnTo>
                  <a:pt x="3368994" y="429803"/>
                </a:lnTo>
                <a:lnTo>
                  <a:pt x="3399755" y="431496"/>
                </a:lnTo>
                <a:lnTo>
                  <a:pt x="3383583" y="452562"/>
                </a:lnTo>
                <a:lnTo>
                  <a:pt x="3332472" y="487321"/>
                </a:lnTo>
                <a:lnTo>
                  <a:pt x="3313234" y="474455"/>
                </a:lnTo>
                <a:lnTo>
                  <a:pt x="3294771" y="445264"/>
                </a:lnTo>
                <a:lnTo>
                  <a:pt x="3267076" y="449100"/>
                </a:lnTo>
                <a:lnTo>
                  <a:pt x="3255924" y="466293"/>
                </a:lnTo>
                <a:lnTo>
                  <a:pt x="3269030" y="483898"/>
                </a:lnTo>
                <a:lnTo>
                  <a:pt x="3290155" y="497630"/>
                </a:lnTo>
                <a:lnTo>
                  <a:pt x="3294771" y="505342"/>
                </a:lnTo>
                <a:lnTo>
                  <a:pt x="3294771" y="535400"/>
                </a:lnTo>
                <a:lnTo>
                  <a:pt x="3277487" y="557748"/>
                </a:lnTo>
                <a:lnTo>
                  <a:pt x="3254778" y="549584"/>
                </a:lnTo>
                <a:lnTo>
                  <a:pt x="3214045" y="524678"/>
                </a:lnTo>
                <a:lnTo>
                  <a:pt x="3230958" y="551277"/>
                </a:lnTo>
                <a:lnTo>
                  <a:pt x="3244401" y="569749"/>
                </a:lnTo>
                <a:lnTo>
                  <a:pt x="3242851" y="580470"/>
                </a:lnTo>
                <a:lnTo>
                  <a:pt x="3191336" y="568470"/>
                </a:lnTo>
                <a:lnTo>
                  <a:pt x="3154814" y="550449"/>
                </a:lnTo>
                <a:lnTo>
                  <a:pt x="3136755" y="535400"/>
                </a:lnTo>
                <a:lnTo>
                  <a:pt x="3148278" y="526822"/>
                </a:lnTo>
                <a:lnTo>
                  <a:pt x="3125603" y="511361"/>
                </a:lnTo>
                <a:lnTo>
                  <a:pt x="3102895" y="496764"/>
                </a:lnTo>
                <a:lnTo>
                  <a:pt x="3098683" y="505342"/>
                </a:lnTo>
                <a:lnTo>
                  <a:pt x="3036016" y="510495"/>
                </a:lnTo>
                <a:lnTo>
                  <a:pt x="3024460" y="500188"/>
                </a:lnTo>
                <a:lnTo>
                  <a:pt x="3050605" y="477427"/>
                </a:lnTo>
                <a:lnTo>
                  <a:pt x="3089081" y="477013"/>
                </a:lnTo>
                <a:lnTo>
                  <a:pt x="3133285" y="473139"/>
                </a:lnTo>
                <a:lnTo>
                  <a:pt x="3132510" y="462419"/>
                </a:lnTo>
                <a:lnTo>
                  <a:pt x="3147907" y="448236"/>
                </a:lnTo>
                <a:lnTo>
                  <a:pt x="3189045" y="419042"/>
                </a:lnTo>
                <a:lnTo>
                  <a:pt x="3190966" y="406174"/>
                </a:lnTo>
                <a:lnTo>
                  <a:pt x="3188641" y="395867"/>
                </a:lnTo>
                <a:lnTo>
                  <a:pt x="3166337" y="382134"/>
                </a:lnTo>
                <a:lnTo>
                  <a:pt x="3132510" y="372276"/>
                </a:lnTo>
                <a:lnTo>
                  <a:pt x="3149053" y="364978"/>
                </a:lnTo>
                <a:lnTo>
                  <a:pt x="3139451" y="347372"/>
                </a:lnTo>
                <a:lnTo>
                  <a:pt x="3123683" y="345641"/>
                </a:lnTo>
                <a:lnTo>
                  <a:pt x="3114047" y="335746"/>
                </a:lnTo>
                <a:lnTo>
                  <a:pt x="3098683" y="344362"/>
                </a:lnTo>
                <a:lnTo>
                  <a:pt x="3060612" y="347784"/>
                </a:lnTo>
                <a:lnTo>
                  <a:pt x="2994474" y="341352"/>
                </a:lnTo>
                <a:lnTo>
                  <a:pt x="2959502" y="333187"/>
                </a:lnTo>
                <a:lnTo>
                  <a:pt x="2931032" y="328899"/>
                </a:lnTo>
                <a:lnTo>
                  <a:pt x="2922205" y="318590"/>
                </a:lnTo>
                <a:lnTo>
                  <a:pt x="2951786" y="306551"/>
                </a:lnTo>
                <a:lnTo>
                  <a:pt x="2924900" y="305723"/>
                </a:lnTo>
                <a:lnTo>
                  <a:pt x="2940634" y="277807"/>
                </a:lnTo>
                <a:lnTo>
                  <a:pt x="2974865" y="253315"/>
                </a:lnTo>
                <a:lnTo>
                  <a:pt x="3002560" y="242178"/>
                </a:lnTo>
                <a:close/>
                <a:moveTo>
                  <a:pt x="2788785" y="234014"/>
                </a:moveTo>
                <a:lnTo>
                  <a:pt x="2805294" y="239169"/>
                </a:lnTo>
                <a:lnTo>
                  <a:pt x="2841445" y="236159"/>
                </a:lnTo>
                <a:lnTo>
                  <a:pt x="2839154" y="244324"/>
                </a:lnTo>
                <a:lnTo>
                  <a:pt x="2810314" y="257190"/>
                </a:lnTo>
                <a:lnTo>
                  <a:pt x="2828373" y="268778"/>
                </a:lnTo>
                <a:lnTo>
                  <a:pt x="2804148" y="294098"/>
                </a:lnTo>
                <a:lnTo>
                  <a:pt x="2763785" y="304857"/>
                </a:lnTo>
                <a:lnTo>
                  <a:pt x="2747243" y="302262"/>
                </a:lnTo>
                <a:lnTo>
                  <a:pt x="2743031" y="291539"/>
                </a:lnTo>
                <a:lnTo>
                  <a:pt x="2715336" y="270508"/>
                </a:lnTo>
                <a:lnTo>
                  <a:pt x="2723422" y="261479"/>
                </a:lnTo>
                <a:lnTo>
                  <a:pt x="2758799" y="264902"/>
                </a:lnTo>
                <a:lnTo>
                  <a:pt x="2754554" y="246881"/>
                </a:lnTo>
                <a:close/>
                <a:moveTo>
                  <a:pt x="7269717" y="233140"/>
                </a:moveTo>
                <a:lnTo>
                  <a:pt x="7309338" y="243449"/>
                </a:lnTo>
                <a:lnTo>
                  <a:pt x="7321636" y="251162"/>
                </a:lnTo>
                <a:lnTo>
                  <a:pt x="7293570" y="251162"/>
                </a:lnTo>
                <a:lnTo>
                  <a:pt x="7251287" y="247737"/>
                </a:lnTo>
                <a:lnTo>
                  <a:pt x="7245896" y="246872"/>
                </a:lnTo>
                <a:lnTo>
                  <a:pt x="7249737" y="236150"/>
                </a:lnTo>
                <a:close/>
                <a:moveTo>
                  <a:pt x="2904112" y="225850"/>
                </a:moveTo>
                <a:lnTo>
                  <a:pt x="2941409" y="227129"/>
                </a:lnTo>
                <a:lnTo>
                  <a:pt x="2971025" y="233563"/>
                </a:lnTo>
                <a:lnTo>
                  <a:pt x="2922980" y="257604"/>
                </a:lnTo>
                <a:lnTo>
                  <a:pt x="2896060" y="262758"/>
                </a:lnTo>
                <a:lnTo>
                  <a:pt x="2858763" y="283827"/>
                </a:lnTo>
                <a:lnTo>
                  <a:pt x="2838379" y="282962"/>
                </a:lnTo>
                <a:lnTo>
                  <a:pt x="2846836" y="258469"/>
                </a:lnTo>
                <a:lnTo>
                  <a:pt x="2858763" y="244737"/>
                </a:lnTo>
                <a:lnTo>
                  <a:pt x="2879147" y="233563"/>
                </a:lnTo>
                <a:close/>
                <a:moveTo>
                  <a:pt x="2416185" y="217272"/>
                </a:moveTo>
                <a:lnTo>
                  <a:pt x="2435794" y="223254"/>
                </a:lnTo>
                <a:lnTo>
                  <a:pt x="2481177" y="224119"/>
                </a:lnTo>
                <a:lnTo>
                  <a:pt x="2490409" y="232284"/>
                </a:lnTo>
                <a:lnTo>
                  <a:pt x="2498090" y="243458"/>
                </a:lnTo>
                <a:lnTo>
                  <a:pt x="2467330" y="250756"/>
                </a:lnTo>
                <a:lnTo>
                  <a:pt x="2400822" y="270057"/>
                </a:lnTo>
                <a:lnTo>
                  <a:pt x="2356988" y="289394"/>
                </a:lnTo>
                <a:lnTo>
                  <a:pt x="2344691" y="301434"/>
                </a:lnTo>
                <a:lnTo>
                  <a:pt x="2280070" y="315167"/>
                </a:lnTo>
                <a:lnTo>
                  <a:pt x="2283169" y="302714"/>
                </a:lnTo>
                <a:lnTo>
                  <a:pt x="2254700" y="288116"/>
                </a:lnTo>
                <a:lnTo>
                  <a:pt x="2275454" y="276528"/>
                </a:lnTo>
                <a:lnTo>
                  <a:pt x="2310830" y="255911"/>
                </a:lnTo>
                <a:lnTo>
                  <a:pt x="2347353" y="238304"/>
                </a:lnTo>
                <a:lnTo>
                  <a:pt x="2348902" y="221561"/>
                </a:lnTo>
                <a:close/>
                <a:moveTo>
                  <a:pt x="7285889" y="189346"/>
                </a:moveTo>
                <a:lnTo>
                  <a:pt x="7325477" y="193221"/>
                </a:lnTo>
                <a:lnTo>
                  <a:pt x="7381608" y="200068"/>
                </a:lnTo>
                <a:lnTo>
                  <a:pt x="7376251" y="210830"/>
                </a:lnTo>
                <a:lnTo>
                  <a:pt x="7343570" y="208648"/>
                </a:lnTo>
                <a:lnTo>
                  <a:pt x="7293941" y="197924"/>
                </a:lnTo>
                <a:close/>
                <a:moveTo>
                  <a:pt x="2935648" y="185477"/>
                </a:moveTo>
                <a:lnTo>
                  <a:pt x="2942589" y="194920"/>
                </a:lnTo>
                <a:lnTo>
                  <a:pt x="2941039" y="203535"/>
                </a:lnTo>
                <a:lnTo>
                  <a:pt x="2921430" y="213396"/>
                </a:lnTo>
                <a:lnTo>
                  <a:pt x="2896801" y="211252"/>
                </a:lnTo>
                <a:lnTo>
                  <a:pt x="2881438" y="204368"/>
                </a:lnTo>
                <a:lnTo>
                  <a:pt x="2902596" y="192776"/>
                </a:lnTo>
                <a:close/>
                <a:moveTo>
                  <a:pt x="7125144" y="172604"/>
                </a:moveTo>
                <a:lnTo>
                  <a:pt x="7174368" y="173884"/>
                </a:lnTo>
                <a:lnTo>
                  <a:pt x="7260519" y="187615"/>
                </a:lnTo>
                <a:lnTo>
                  <a:pt x="7274737" y="207820"/>
                </a:lnTo>
                <a:lnTo>
                  <a:pt x="7206679" y="206504"/>
                </a:lnTo>
                <a:lnTo>
                  <a:pt x="7185150" y="212975"/>
                </a:lnTo>
                <a:lnTo>
                  <a:pt x="7125144" y="195779"/>
                </a:lnTo>
                <a:lnTo>
                  <a:pt x="7109006" y="177759"/>
                </a:lnTo>
                <a:close/>
                <a:moveTo>
                  <a:pt x="2899126" y="157148"/>
                </a:moveTo>
                <a:lnTo>
                  <a:pt x="2900271" y="169601"/>
                </a:lnTo>
                <a:lnTo>
                  <a:pt x="2886828" y="182919"/>
                </a:lnTo>
                <a:lnTo>
                  <a:pt x="2858763" y="202670"/>
                </a:lnTo>
                <a:lnTo>
                  <a:pt x="2826082" y="205684"/>
                </a:lnTo>
                <a:lnTo>
                  <a:pt x="2810685" y="201353"/>
                </a:lnTo>
                <a:lnTo>
                  <a:pt x="2827227" y="185477"/>
                </a:lnTo>
                <a:lnTo>
                  <a:pt x="2795321" y="187621"/>
                </a:lnTo>
                <a:lnTo>
                  <a:pt x="2816075" y="167456"/>
                </a:lnTo>
                <a:lnTo>
                  <a:pt x="2834134" y="167870"/>
                </a:lnTo>
                <a:lnTo>
                  <a:pt x="2870656" y="159292"/>
                </a:lnTo>
                <a:lnTo>
                  <a:pt x="2893735" y="161023"/>
                </a:lnTo>
                <a:close/>
                <a:moveTo>
                  <a:pt x="2704959" y="155417"/>
                </a:moveTo>
                <a:lnTo>
                  <a:pt x="2719952" y="158427"/>
                </a:lnTo>
                <a:lnTo>
                  <a:pt x="2711091" y="170466"/>
                </a:lnTo>
                <a:lnTo>
                  <a:pt x="2708025" y="180323"/>
                </a:lnTo>
                <a:lnTo>
                  <a:pt x="2728409" y="176034"/>
                </a:lnTo>
                <a:lnTo>
                  <a:pt x="2746468" y="176899"/>
                </a:lnTo>
                <a:lnTo>
                  <a:pt x="2735316" y="189766"/>
                </a:lnTo>
                <a:lnTo>
                  <a:pt x="2710720" y="202219"/>
                </a:lnTo>
                <a:lnTo>
                  <a:pt x="2644583" y="206512"/>
                </a:lnTo>
                <a:lnTo>
                  <a:pt x="2585757" y="218551"/>
                </a:lnTo>
                <a:lnTo>
                  <a:pt x="2557321" y="218966"/>
                </a:lnTo>
                <a:lnTo>
                  <a:pt x="2564598" y="210387"/>
                </a:lnTo>
                <a:lnTo>
                  <a:pt x="2615743" y="198381"/>
                </a:lnTo>
                <a:lnTo>
                  <a:pt x="2529997" y="201353"/>
                </a:lnTo>
                <a:lnTo>
                  <a:pt x="2510388" y="197064"/>
                </a:lnTo>
                <a:lnTo>
                  <a:pt x="2566148" y="171331"/>
                </a:lnTo>
                <a:lnTo>
                  <a:pt x="2591923" y="163581"/>
                </a:lnTo>
                <a:lnTo>
                  <a:pt x="2631511" y="172159"/>
                </a:lnTo>
                <a:lnTo>
                  <a:pt x="2644987" y="187621"/>
                </a:lnTo>
                <a:lnTo>
                  <a:pt x="2674198" y="189766"/>
                </a:lnTo>
                <a:lnTo>
                  <a:pt x="2677669" y="164860"/>
                </a:lnTo>
                <a:close/>
                <a:moveTo>
                  <a:pt x="5846702" y="151574"/>
                </a:moveTo>
                <a:lnTo>
                  <a:pt x="5867086" y="161882"/>
                </a:lnTo>
                <a:lnTo>
                  <a:pt x="5860920" y="170008"/>
                </a:lnTo>
                <a:lnTo>
                  <a:pt x="5806339" y="182913"/>
                </a:lnTo>
                <a:lnTo>
                  <a:pt x="5759406" y="195779"/>
                </a:lnTo>
                <a:lnTo>
                  <a:pt x="5717898" y="221101"/>
                </a:lnTo>
                <a:lnTo>
                  <a:pt x="5704421" y="247737"/>
                </a:lnTo>
                <a:lnTo>
                  <a:pt x="5688653" y="273923"/>
                </a:lnTo>
                <a:lnTo>
                  <a:pt x="5703680" y="297098"/>
                </a:lnTo>
                <a:lnTo>
                  <a:pt x="5751354" y="320311"/>
                </a:lnTo>
                <a:lnTo>
                  <a:pt x="5740572" y="322455"/>
                </a:lnTo>
                <a:lnTo>
                  <a:pt x="5676356" y="318581"/>
                </a:lnTo>
                <a:lnTo>
                  <a:pt x="5665608" y="306127"/>
                </a:lnTo>
                <a:lnTo>
                  <a:pt x="5627536" y="298828"/>
                </a:lnTo>
                <a:lnTo>
                  <a:pt x="5618675" y="283818"/>
                </a:lnTo>
                <a:lnTo>
                  <a:pt x="5634847" y="277797"/>
                </a:lnTo>
                <a:lnTo>
                  <a:pt x="5627165" y="262749"/>
                </a:lnTo>
                <a:lnTo>
                  <a:pt x="5653310" y="239573"/>
                </a:lnTo>
                <a:lnTo>
                  <a:pt x="5634443" y="236150"/>
                </a:lnTo>
                <a:lnTo>
                  <a:pt x="5665978" y="212523"/>
                </a:lnTo>
                <a:lnTo>
                  <a:pt x="5654051" y="200520"/>
                </a:lnTo>
                <a:lnTo>
                  <a:pt x="5686733" y="185922"/>
                </a:lnTo>
                <a:lnTo>
                  <a:pt x="5735182" y="169595"/>
                </a:lnTo>
                <a:lnTo>
                  <a:pt x="5791717" y="164440"/>
                </a:lnTo>
                <a:lnTo>
                  <a:pt x="5815166" y="154997"/>
                </a:lnTo>
                <a:close/>
                <a:moveTo>
                  <a:pt x="2942589" y="145974"/>
                </a:moveTo>
                <a:lnTo>
                  <a:pt x="2976415" y="147705"/>
                </a:lnTo>
                <a:lnTo>
                  <a:pt x="2987567" y="156283"/>
                </a:lnTo>
                <a:lnTo>
                  <a:pt x="3022944" y="155417"/>
                </a:lnTo>
                <a:lnTo>
                  <a:pt x="3029480" y="164033"/>
                </a:lnTo>
                <a:lnTo>
                  <a:pt x="3016003" y="174303"/>
                </a:lnTo>
                <a:lnTo>
                  <a:pt x="3030996" y="180323"/>
                </a:lnTo>
                <a:lnTo>
                  <a:pt x="3036791" y="186342"/>
                </a:lnTo>
                <a:lnTo>
                  <a:pt x="3059837" y="187621"/>
                </a:lnTo>
                <a:lnTo>
                  <a:pt x="3084465" y="189766"/>
                </a:lnTo>
                <a:lnTo>
                  <a:pt x="3117922" y="184198"/>
                </a:lnTo>
                <a:lnTo>
                  <a:pt x="3156364" y="182053"/>
                </a:lnTo>
                <a:lnTo>
                  <a:pt x="3184430" y="183333"/>
                </a:lnTo>
                <a:lnTo>
                  <a:pt x="3195177" y="193641"/>
                </a:lnTo>
                <a:lnTo>
                  <a:pt x="3190561" y="204368"/>
                </a:lnTo>
                <a:lnTo>
                  <a:pt x="3173648" y="212117"/>
                </a:lnTo>
                <a:lnTo>
                  <a:pt x="3141371" y="217272"/>
                </a:lnTo>
                <a:lnTo>
                  <a:pt x="3120988" y="214262"/>
                </a:lnTo>
                <a:lnTo>
                  <a:pt x="3064857" y="218551"/>
                </a:lnTo>
                <a:lnTo>
                  <a:pt x="3026380" y="218966"/>
                </a:lnTo>
                <a:lnTo>
                  <a:pt x="3000236" y="215541"/>
                </a:lnTo>
                <a:lnTo>
                  <a:pt x="2959098" y="206964"/>
                </a:lnTo>
                <a:lnTo>
                  <a:pt x="2966409" y="191910"/>
                </a:lnTo>
                <a:lnTo>
                  <a:pt x="2977190" y="179044"/>
                </a:lnTo>
                <a:lnTo>
                  <a:pt x="2970250" y="167870"/>
                </a:lnTo>
                <a:lnTo>
                  <a:pt x="2936794" y="164860"/>
                </a:lnTo>
                <a:lnTo>
                  <a:pt x="2924125" y="156734"/>
                </a:lnTo>
                <a:close/>
                <a:moveTo>
                  <a:pt x="2616147" y="133521"/>
                </a:moveTo>
                <a:lnTo>
                  <a:pt x="2588048" y="153273"/>
                </a:lnTo>
                <a:lnTo>
                  <a:pt x="2563082" y="161888"/>
                </a:lnTo>
                <a:lnTo>
                  <a:pt x="2544990" y="163581"/>
                </a:lnTo>
                <a:lnTo>
                  <a:pt x="2497720" y="174755"/>
                </a:lnTo>
                <a:lnTo>
                  <a:pt x="2464264" y="178630"/>
                </a:lnTo>
                <a:lnTo>
                  <a:pt x="2446946" y="173476"/>
                </a:lnTo>
                <a:lnTo>
                  <a:pt x="2502706" y="153273"/>
                </a:lnTo>
                <a:lnTo>
                  <a:pt x="2560757" y="136983"/>
                </a:lnTo>
                <a:lnTo>
                  <a:pt x="2587307" y="137396"/>
                </a:lnTo>
                <a:close/>
                <a:moveTo>
                  <a:pt x="6463434" y="132688"/>
                </a:moveTo>
                <a:lnTo>
                  <a:pt x="6503022" y="140400"/>
                </a:lnTo>
                <a:lnTo>
                  <a:pt x="6486513" y="146833"/>
                </a:lnTo>
                <a:lnTo>
                  <a:pt x="6530717" y="150708"/>
                </a:lnTo>
                <a:lnTo>
                  <a:pt x="6550730" y="163575"/>
                </a:lnTo>
                <a:lnTo>
                  <a:pt x="6559557" y="157142"/>
                </a:lnTo>
                <a:lnTo>
                  <a:pt x="6611476" y="157556"/>
                </a:lnTo>
                <a:lnTo>
                  <a:pt x="6666832" y="170008"/>
                </a:lnTo>
                <a:lnTo>
                  <a:pt x="6693382" y="180317"/>
                </a:lnTo>
                <a:lnTo>
                  <a:pt x="6704904" y="193635"/>
                </a:lnTo>
                <a:lnTo>
                  <a:pt x="6693752" y="201799"/>
                </a:lnTo>
                <a:lnTo>
                  <a:pt x="6662217" y="216812"/>
                </a:lnTo>
                <a:lnTo>
                  <a:pt x="6656826" y="224976"/>
                </a:lnTo>
                <a:lnTo>
                  <a:pt x="6683746" y="228400"/>
                </a:lnTo>
                <a:lnTo>
                  <a:pt x="6718348" y="234871"/>
                </a:lnTo>
                <a:lnTo>
                  <a:pt x="6729500" y="230131"/>
                </a:lnTo>
                <a:lnTo>
                  <a:pt x="6757194" y="247324"/>
                </a:lnTo>
                <a:lnTo>
                  <a:pt x="6757565" y="240438"/>
                </a:lnTo>
                <a:lnTo>
                  <a:pt x="6783339" y="236150"/>
                </a:lnTo>
                <a:lnTo>
                  <a:pt x="6847152" y="240853"/>
                </a:lnTo>
                <a:lnTo>
                  <a:pt x="6866019" y="253305"/>
                </a:lnTo>
                <a:lnTo>
                  <a:pt x="6948666" y="257595"/>
                </a:lnTo>
                <a:lnTo>
                  <a:pt x="6925991" y="236564"/>
                </a:lnTo>
                <a:lnTo>
                  <a:pt x="6970599" y="241304"/>
                </a:lnTo>
                <a:lnTo>
                  <a:pt x="6999810" y="241304"/>
                </a:lnTo>
                <a:lnTo>
                  <a:pt x="7047114" y="255450"/>
                </a:lnTo>
                <a:lnTo>
                  <a:pt x="7075954" y="273058"/>
                </a:lnTo>
                <a:lnTo>
                  <a:pt x="7077874" y="285096"/>
                </a:lnTo>
                <a:lnTo>
                  <a:pt x="7125919" y="306992"/>
                </a:lnTo>
                <a:lnTo>
                  <a:pt x="7168607" y="318166"/>
                </a:lnTo>
                <a:lnTo>
                  <a:pt x="7154389" y="288520"/>
                </a:lnTo>
                <a:lnTo>
                  <a:pt x="7198997" y="301424"/>
                </a:lnTo>
                <a:lnTo>
                  <a:pt x="7222818" y="294088"/>
                </a:lnTo>
                <a:lnTo>
                  <a:pt x="7269717" y="302704"/>
                </a:lnTo>
                <a:lnTo>
                  <a:pt x="7274332" y="294540"/>
                </a:lnTo>
                <a:lnTo>
                  <a:pt x="7310484" y="298415"/>
                </a:lnTo>
                <a:lnTo>
                  <a:pt x="7265876" y="272643"/>
                </a:lnTo>
                <a:lnTo>
                  <a:pt x="7275882" y="260604"/>
                </a:lnTo>
                <a:lnTo>
                  <a:pt x="7468533" y="279077"/>
                </a:lnTo>
                <a:lnTo>
                  <a:pt x="7506200" y="294954"/>
                </a:lnTo>
                <a:lnTo>
                  <a:pt x="7583490" y="316436"/>
                </a:lnTo>
                <a:lnTo>
                  <a:pt x="7654243" y="311282"/>
                </a:lnTo>
                <a:lnTo>
                  <a:pt x="7698447" y="316022"/>
                </a:lnTo>
                <a:lnTo>
                  <a:pt x="7729578" y="327610"/>
                </a:lnTo>
                <a:lnTo>
                  <a:pt x="7754207" y="348188"/>
                </a:lnTo>
                <a:lnTo>
                  <a:pt x="7788809" y="356804"/>
                </a:lnTo>
                <a:lnTo>
                  <a:pt x="7807272" y="350785"/>
                </a:lnTo>
                <a:lnTo>
                  <a:pt x="7841099" y="349920"/>
                </a:lnTo>
                <a:lnTo>
                  <a:pt x="7885303" y="355487"/>
                </a:lnTo>
                <a:lnTo>
                  <a:pt x="7917984" y="352515"/>
                </a:lnTo>
                <a:lnTo>
                  <a:pt x="7986042" y="378248"/>
                </a:lnTo>
                <a:lnTo>
                  <a:pt x="7998373" y="368806"/>
                </a:lnTo>
                <a:lnTo>
                  <a:pt x="7957202" y="350334"/>
                </a:lnTo>
                <a:lnTo>
                  <a:pt x="7948745" y="337918"/>
                </a:lnTo>
                <a:lnTo>
                  <a:pt x="8021822" y="345630"/>
                </a:lnTo>
                <a:lnTo>
                  <a:pt x="8059861" y="343900"/>
                </a:lnTo>
                <a:lnTo>
                  <a:pt x="8135230" y="357633"/>
                </a:lnTo>
                <a:lnTo>
                  <a:pt x="8180208" y="370085"/>
                </a:lnTo>
                <a:lnTo>
                  <a:pt x="8338628" y="487726"/>
                </a:lnTo>
                <a:lnTo>
                  <a:pt x="8329026" y="501045"/>
                </a:lnTo>
                <a:lnTo>
                  <a:pt x="8299411" y="498900"/>
                </a:lnTo>
                <a:lnTo>
                  <a:pt x="8338628" y="515227"/>
                </a:lnTo>
                <a:lnTo>
                  <a:pt x="8382091" y="539681"/>
                </a:lnTo>
                <a:lnTo>
                  <a:pt x="8402070" y="548297"/>
                </a:lnTo>
                <a:lnTo>
                  <a:pt x="8420163" y="560712"/>
                </a:lnTo>
                <a:lnTo>
                  <a:pt x="8424374" y="568876"/>
                </a:lnTo>
                <a:lnTo>
                  <a:pt x="8377475" y="562443"/>
                </a:lnTo>
                <a:lnTo>
                  <a:pt x="8346344" y="585617"/>
                </a:lnTo>
                <a:lnTo>
                  <a:pt x="8331317" y="589078"/>
                </a:lnTo>
                <a:lnTo>
                  <a:pt x="8324040" y="610523"/>
                </a:lnTo>
                <a:lnTo>
                  <a:pt x="8314404" y="629861"/>
                </a:lnTo>
                <a:lnTo>
                  <a:pt x="8322490" y="644006"/>
                </a:lnTo>
                <a:lnTo>
                  <a:pt x="8267875" y="622562"/>
                </a:lnTo>
                <a:lnTo>
                  <a:pt x="8238664" y="647016"/>
                </a:lnTo>
                <a:lnTo>
                  <a:pt x="8215990" y="635428"/>
                </a:lnTo>
                <a:lnTo>
                  <a:pt x="8209824" y="648746"/>
                </a:lnTo>
                <a:lnTo>
                  <a:pt x="8175997" y="644457"/>
                </a:lnTo>
                <a:lnTo>
                  <a:pt x="8190990" y="665488"/>
                </a:lnTo>
                <a:lnTo>
                  <a:pt x="8196381" y="695548"/>
                </a:lnTo>
                <a:lnTo>
                  <a:pt x="8210228" y="708415"/>
                </a:lnTo>
                <a:lnTo>
                  <a:pt x="8242505" y="715713"/>
                </a:lnTo>
                <a:lnTo>
                  <a:pt x="8285563" y="762103"/>
                </a:lnTo>
                <a:lnTo>
                  <a:pt x="8265955" y="762968"/>
                </a:lnTo>
                <a:lnTo>
                  <a:pt x="8282127" y="790018"/>
                </a:lnTo>
                <a:lnTo>
                  <a:pt x="8304802" y="803750"/>
                </a:lnTo>
                <a:lnTo>
                  <a:pt x="8280948" y="820492"/>
                </a:lnTo>
                <a:lnTo>
                  <a:pt x="8306722" y="857398"/>
                </a:lnTo>
                <a:lnTo>
                  <a:pt x="8279432" y="865562"/>
                </a:lnTo>
                <a:lnTo>
                  <a:pt x="8300960" y="898632"/>
                </a:lnTo>
                <a:lnTo>
                  <a:pt x="8293279" y="929557"/>
                </a:lnTo>
                <a:lnTo>
                  <a:pt x="8265955" y="906344"/>
                </a:lnTo>
                <a:lnTo>
                  <a:pt x="8215585" y="859129"/>
                </a:lnTo>
                <a:lnTo>
                  <a:pt x="8138700" y="787009"/>
                </a:lnTo>
                <a:lnTo>
                  <a:pt x="8107939" y="742766"/>
                </a:lnTo>
                <a:lnTo>
                  <a:pt x="8108310" y="723463"/>
                </a:lnTo>
                <a:lnTo>
                  <a:pt x="8094867" y="708866"/>
                </a:lnTo>
                <a:lnTo>
                  <a:pt x="8122157" y="701981"/>
                </a:lnTo>
                <a:lnTo>
                  <a:pt x="8120641" y="661613"/>
                </a:lnTo>
                <a:lnTo>
                  <a:pt x="8124482" y="629409"/>
                </a:lnTo>
                <a:lnTo>
                  <a:pt x="8136005" y="604504"/>
                </a:lnTo>
                <a:lnTo>
                  <a:pt x="8104873" y="561164"/>
                </a:lnTo>
                <a:lnTo>
                  <a:pt x="8082165" y="563722"/>
                </a:lnTo>
                <a:lnTo>
                  <a:pt x="8097562" y="589078"/>
                </a:lnTo>
                <a:lnTo>
                  <a:pt x="8080244" y="623427"/>
                </a:lnTo>
                <a:lnTo>
                  <a:pt x="8022193" y="585203"/>
                </a:lnTo>
                <a:lnTo>
                  <a:pt x="7978360" y="595512"/>
                </a:lnTo>
                <a:lnTo>
                  <a:pt x="7978360" y="648332"/>
                </a:lnTo>
                <a:lnTo>
                  <a:pt x="8015657" y="666767"/>
                </a:lnTo>
                <a:lnTo>
                  <a:pt x="7975294" y="675383"/>
                </a:lnTo>
                <a:lnTo>
                  <a:pt x="7944533" y="678807"/>
                </a:lnTo>
                <a:lnTo>
                  <a:pt x="7923779" y="655631"/>
                </a:lnTo>
                <a:lnTo>
                  <a:pt x="7885707" y="651305"/>
                </a:lnTo>
                <a:lnTo>
                  <a:pt x="7873780" y="666354"/>
                </a:lnTo>
                <a:lnTo>
                  <a:pt x="7802252" y="661199"/>
                </a:lnTo>
                <a:lnTo>
                  <a:pt x="7739214" y="670642"/>
                </a:lnTo>
                <a:lnTo>
                  <a:pt x="7722301" y="732457"/>
                </a:lnTo>
                <a:lnTo>
                  <a:pt x="7698818" y="808039"/>
                </a:lnTo>
                <a:lnTo>
                  <a:pt x="7737294" y="811914"/>
                </a:lnTo>
                <a:lnTo>
                  <a:pt x="7764584" y="832079"/>
                </a:lnTo>
                <a:lnTo>
                  <a:pt x="7792650" y="839378"/>
                </a:lnTo>
                <a:lnTo>
                  <a:pt x="7793795" y="823050"/>
                </a:lnTo>
                <a:lnTo>
                  <a:pt x="7820715" y="825195"/>
                </a:lnTo>
                <a:lnTo>
                  <a:pt x="7881866" y="861274"/>
                </a:lnTo>
                <a:lnTo>
                  <a:pt x="7904541" y="888737"/>
                </a:lnTo>
                <a:lnTo>
                  <a:pt x="7910706" y="921807"/>
                </a:lnTo>
                <a:lnTo>
                  <a:pt x="7937222" y="960895"/>
                </a:lnTo>
                <a:lnTo>
                  <a:pt x="7962222" y="1014130"/>
                </a:lnTo>
                <a:lnTo>
                  <a:pt x="7957202" y="1062624"/>
                </a:lnTo>
                <a:lnTo>
                  <a:pt x="7963738" y="1085385"/>
                </a:lnTo>
                <a:lnTo>
                  <a:pt x="7954540" y="1124022"/>
                </a:lnTo>
                <a:lnTo>
                  <a:pt x="7944533" y="1162246"/>
                </a:lnTo>
                <a:lnTo>
                  <a:pt x="7939513" y="1181998"/>
                </a:lnTo>
                <a:lnTo>
                  <a:pt x="7918388" y="1201298"/>
                </a:lnTo>
                <a:lnTo>
                  <a:pt x="7902991" y="1202163"/>
                </a:lnTo>
                <a:lnTo>
                  <a:pt x="7878396" y="1185873"/>
                </a:lnTo>
                <a:lnTo>
                  <a:pt x="7859158" y="1209913"/>
                </a:lnTo>
                <a:lnTo>
                  <a:pt x="7861078" y="1220635"/>
                </a:lnTo>
                <a:lnTo>
                  <a:pt x="7854542" y="1215068"/>
                </a:lnTo>
                <a:lnTo>
                  <a:pt x="7845313" y="1198331"/>
                </a:lnTo>
                <a:lnTo>
                  <a:pt x="7845310" y="1198331"/>
                </a:lnTo>
                <a:lnTo>
                  <a:pt x="7854536" y="1215063"/>
                </a:lnTo>
                <a:lnTo>
                  <a:pt x="7854542" y="1215068"/>
                </a:lnTo>
                <a:lnTo>
                  <a:pt x="7861078" y="1220636"/>
                </a:lnTo>
                <a:lnTo>
                  <a:pt x="7850701" y="1219357"/>
                </a:lnTo>
                <a:lnTo>
                  <a:pt x="7846490" y="1230079"/>
                </a:lnTo>
                <a:lnTo>
                  <a:pt x="7844940" y="1241252"/>
                </a:lnTo>
                <a:lnTo>
                  <a:pt x="7858383" y="1265293"/>
                </a:lnTo>
                <a:lnTo>
                  <a:pt x="7849185" y="1273005"/>
                </a:lnTo>
                <a:lnTo>
                  <a:pt x="7847635" y="1278612"/>
                </a:lnTo>
                <a:lnTo>
                  <a:pt x="7843019" y="1288918"/>
                </a:lnTo>
                <a:lnTo>
                  <a:pt x="7829172" y="1294486"/>
                </a:lnTo>
                <a:lnTo>
                  <a:pt x="7822636" y="1303516"/>
                </a:lnTo>
                <a:lnTo>
                  <a:pt x="7828397" y="1318527"/>
                </a:lnTo>
                <a:lnTo>
                  <a:pt x="7827656" y="1322402"/>
                </a:lnTo>
                <a:lnTo>
                  <a:pt x="7839953" y="1327557"/>
                </a:lnTo>
                <a:lnTo>
                  <a:pt x="7860708" y="1342568"/>
                </a:lnTo>
                <a:lnTo>
                  <a:pt x="7860708" y="1342572"/>
                </a:lnTo>
                <a:lnTo>
                  <a:pt x="7899924" y="1383353"/>
                </a:lnTo>
                <a:lnTo>
                  <a:pt x="7916063" y="1406114"/>
                </a:lnTo>
                <a:lnTo>
                  <a:pt x="7932235" y="1446483"/>
                </a:lnTo>
                <a:lnTo>
                  <a:pt x="7929910" y="1465783"/>
                </a:lnTo>
                <a:lnTo>
                  <a:pt x="7909527" y="1472217"/>
                </a:lnTo>
                <a:lnTo>
                  <a:pt x="7894163" y="1486400"/>
                </a:lnTo>
                <a:lnTo>
                  <a:pt x="7872634" y="1489410"/>
                </a:lnTo>
                <a:lnTo>
                  <a:pt x="7862627" y="1470524"/>
                </a:lnTo>
                <a:lnTo>
                  <a:pt x="7857237" y="1444752"/>
                </a:lnTo>
                <a:lnTo>
                  <a:pt x="7832237" y="1408259"/>
                </a:lnTo>
                <a:lnTo>
                  <a:pt x="7848780" y="1402239"/>
                </a:lnTo>
                <a:lnTo>
                  <a:pt x="7818794" y="1372630"/>
                </a:lnTo>
                <a:lnTo>
                  <a:pt x="7818794" y="1372627"/>
                </a:lnTo>
                <a:lnTo>
                  <a:pt x="7804172" y="1365743"/>
                </a:lnTo>
                <a:lnTo>
                  <a:pt x="7804172" y="1372627"/>
                </a:lnTo>
                <a:lnTo>
                  <a:pt x="7797636" y="1375186"/>
                </a:lnTo>
                <a:lnTo>
                  <a:pt x="7793795" y="1368753"/>
                </a:lnTo>
                <a:lnTo>
                  <a:pt x="7786114" y="1365743"/>
                </a:lnTo>
                <a:lnTo>
                  <a:pt x="7777286" y="1360175"/>
                </a:lnTo>
                <a:lnTo>
                  <a:pt x="7777657" y="1344713"/>
                </a:lnTo>
                <a:lnTo>
                  <a:pt x="7781868" y="1340837"/>
                </a:lnTo>
                <a:lnTo>
                  <a:pt x="7776511" y="1334404"/>
                </a:lnTo>
                <a:lnTo>
                  <a:pt x="7774591" y="1315931"/>
                </a:lnTo>
                <a:lnTo>
                  <a:pt x="7770750" y="1310363"/>
                </a:lnTo>
                <a:lnTo>
                  <a:pt x="7754578" y="1306488"/>
                </a:lnTo>
                <a:lnTo>
                  <a:pt x="7738810" y="1297496"/>
                </a:lnTo>
                <a:lnTo>
                  <a:pt x="7748756" y="1276146"/>
                </a:lnTo>
                <a:lnTo>
                  <a:pt x="7738439" y="1297501"/>
                </a:lnTo>
                <a:lnTo>
                  <a:pt x="7708453" y="1307811"/>
                </a:lnTo>
                <a:lnTo>
                  <a:pt x="7696897" y="1323237"/>
                </a:lnTo>
                <a:lnTo>
                  <a:pt x="7673852" y="1333131"/>
                </a:lnTo>
                <a:lnTo>
                  <a:pt x="7680388" y="1316803"/>
                </a:lnTo>
                <a:lnTo>
                  <a:pt x="7669236" y="1303522"/>
                </a:lnTo>
                <a:lnTo>
                  <a:pt x="7678467" y="1281178"/>
                </a:lnTo>
                <a:lnTo>
                  <a:pt x="7657309" y="1263157"/>
                </a:lnTo>
                <a:lnTo>
                  <a:pt x="7641170" y="1275157"/>
                </a:lnTo>
                <a:lnTo>
                  <a:pt x="7623853" y="1298781"/>
                </a:lnTo>
                <a:lnTo>
                  <a:pt x="7618091" y="1320678"/>
                </a:lnTo>
                <a:lnTo>
                  <a:pt x="7593867" y="1322409"/>
                </a:lnTo>
                <a:lnTo>
                  <a:pt x="7588106" y="1338286"/>
                </a:lnTo>
                <a:lnTo>
                  <a:pt x="7610780" y="1361912"/>
                </a:lnTo>
                <a:lnTo>
                  <a:pt x="7633455" y="1367481"/>
                </a:lnTo>
                <a:lnTo>
                  <a:pt x="7640395" y="1382943"/>
                </a:lnTo>
                <a:lnTo>
                  <a:pt x="7664216" y="1393251"/>
                </a:lnTo>
                <a:lnTo>
                  <a:pt x="7682679" y="1368346"/>
                </a:lnTo>
                <a:lnTo>
                  <a:pt x="7710744" y="1382078"/>
                </a:lnTo>
                <a:lnTo>
                  <a:pt x="7726916" y="1382943"/>
                </a:lnTo>
                <a:lnTo>
                  <a:pt x="7738439" y="1401377"/>
                </a:lnTo>
                <a:lnTo>
                  <a:pt x="7706533" y="1410859"/>
                </a:lnTo>
                <a:lnTo>
                  <a:pt x="7701513" y="1429745"/>
                </a:lnTo>
                <a:lnTo>
                  <a:pt x="7683454" y="1446901"/>
                </a:lnTo>
                <a:lnTo>
                  <a:pt x="7678838" y="1471393"/>
                </a:lnTo>
                <a:lnTo>
                  <a:pt x="7713069" y="1490279"/>
                </a:lnTo>
                <a:lnTo>
                  <a:pt x="7735373" y="1524173"/>
                </a:lnTo>
                <a:lnTo>
                  <a:pt x="7761114" y="1555101"/>
                </a:lnTo>
                <a:lnTo>
                  <a:pt x="7787259" y="1581734"/>
                </a:lnTo>
                <a:lnTo>
                  <a:pt x="7794940" y="1606642"/>
                </a:lnTo>
                <a:lnTo>
                  <a:pt x="7781497" y="1616085"/>
                </a:lnTo>
                <a:lnTo>
                  <a:pt x="7793424" y="1634107"/>
                </a:lnTo>
                <a:lnTo>
                  <a:pt x="7811483" y="1644829"/>
                </a:lnTo>
                <a:lnTo>
                  <a:pt x="7815324" y="1672330"/>
                </a:lnTo>
                <a:lnTo>
                  <a:pt x="7816099" y="1699794"/>
                </a:lnTo>
                <a:lnTo>
                  <a:pt x="7802656" y="1702352"/>
                </a:lnTo>
                <a:lnTo>
                  <a:pt x="7792279" y="1739297"/>
                </a:lnTo>
                <a:lnTo>
                  <a:pt x="7781497" y="1784352"/>
                </a:lnTo>
                <a:lnTo>
                  <a:pt x="7765359" y="1825134"/>
                </a:lnTo>
                <a:lnTo>
                  <a:pt x="7735373" y="1856925"/>
                </a:lnTo>
                <a:lnTo>
                  <a:pt x="7703433" y="1885254"/>
                </a:lnTo>
                <a:lnTo>
                  <a:pt x="7674222" y="1889129"/>
                </a:lnTo>
                <a:lnTo>
                  <a:pt x="7663845" y="1901065"/>
                </a:lnTo>
                <a:lnTo>
                  <a:pt x="7663845" y="1901996"/>
                </a:lnTo>
                <a:lnTo>
                  <a:pt x="7663263" y="1901734"/>
                </a:lnTo>
                <a:lnTo>
                  <a:pt x="7662505" y="1902607"/>
                </a:lnTo>
                <a:lnTo>
                  <a:pt x="7663070" y="1902861"/>
                </a:lnTo>
                <a:lnTo>
                  <a:pt x="7663070" y="1904141"/>
                </a:lnTo>
                <a:lnTo>
                  <a:pt x="7663070" y="1905006"/>
                </a:lnTo>
                <a:lnTo>
                  <a:pt x="7662295" y="1905871"/>
                </a:lnTo>
                <a:lnTo>
                  <a:pt x="7661183" y="1904127"/>
                </a:lnTo>
                <a:lnTo>
                  <a:pt x="7660779" y="1904592"/>
                </a:lnTo>
                <a:lnTo>
                  <a:pt x="7657184" y="1900990"/>
                </a:lnTo>
                <a:lnTo>
                  <a:pt x="7656534" y="1902410"/>
                </a:lnTo>
                <a:lnTo>
                  <a:pt x="7656904" y="1905006"/>
                </a:lnTo>
                <a:lnTo>
                  <a:pt x="7653468" y="1905006"/>
                </a:lnTo>
                <a:lnTo>
                  <a:pt x="7652693" y="1904592"/>
                </a:lnTo>
                <a:lnTo>
                  <a:pt x="7652693" y="1904141"/>
                </a:lnTo>
                <a:lnTo>
                  <a:pt x="7653063" y="1902410"/>
                </a:lnTo>
                <a:lnTo>
                  <a:pt x="7657025" y="1900830"/>
                </a:lnTo>
                <a:lnTo>
                  <a:pt x="7655655" y="1899458"/>
                </a:lnTo>
                <a:lnTo>
                  <a:pt x="7654613" y="1899852"/>
                </a:lnTo>
                <a:lnTo>
                  <a:pt x="7653063" y="1898573"/>
                </a:lnTo>
                <a:lnTo>
                  <a:pt x="7653063" y="1897707"/>
                </a:lnTo>
                <a:lnTo>
                  <a:pt x="7653503" y="1897302"/>
                </a:lnTo>
                <a:lnTo>
                  <a:pt x="7649627" y="1893418"/>
                </a:lnTo>
                <a:lnTo>
                  <a:pt x="7637700" y="1910573"/>
                </a:lnTo>
                <a:lnTo>
                  <a:pt x="7603098" y="1927767"/>
                </a:lnTo>
                <a:lnTo>
                  <a:pt x="7576178" y="1932469"/>
                </a:lnTo>
                <a:lnTo>
                  <a:pt x="7572338" y="1968549"/>
                </a:lnTo>
                <a:lnTo>
                  <a:pt x="7557715" y="1970693"/>
                </a:lnTo>
                <a:lnTo>
                  <a:pt x="7547338" y="1945787"/>
                </a:lnTo>
                <a:lnTo>
                  <a:pt x="7551583" y="1932469"/>
                </a:lnTo>
                <a:lnTo>
                  <a:pt x="7514657" y="1921747"/>
                </a:lnTo>
                <a:lnTo>
                  <a:pt x="7503134" y="1927315"/>
                </a:lnTo>
                <a:lnTo>
                  <a:pt x="7474665" y="1918737"/>
                </a:lnTo>
                <a:lnTo>
                  <a:pt x="7460447" y="1904592"/>
                </a:lnTo>
                <a:lnTo>
                  <a:pt x="7460447" y="1904592"/>
                </a:lnTo>
                <a:lnTo>
                  <a:pt x="7474665" y="1918738"/>
                </a:lnTo>
                <a:lnTo>
                  <a:pt x="7503134" y="1927316"/>
                </a:lnTo>
                <a:lnTo>
                  <a:pt x="7471969" y="1956510"/>
                </a:lnTo>
                <a:lnTo>
                  <a:pt x="7453910" y="1988715"/>
                </a:lnTo>
                <a:lnTo>
                  <a:pt x="7451586" y="2012341"/>
                </a:lnTo>
                <a:lnTo>
                  <a:pt x="7476989" y="2048420"/>
                </a:lnTo>
                <a:lnTo>
                  <a:pt x="7507750" y="2093077"/>
                </a:lnTo>
                <a:lnTo>
                  <a:pt x="7534636" y="2114522"/>
                </a:lnTo>
                <a:lnTo>
                  <a:pt x="7554649" y="2141572"/>
                </a:lnTo>
                <a:lnTo>
                  <a:pt x="7573854" y="2204701"/>
                </a:lnTo>
                <a:lnTo>
                  <a:pt x="7575808" y="2264783"/>
                </a:lnTo>
                <a:lnTo>
                  <a:pt x="7555020" y="2287131"/>
                </a:lnTo>
                <a:lnTo>
                  <a:pt x="7525809" y="2309027"/>
                </a:lnTo>
                <a:lnTo>
                  <a:pt x="7505830" y="2337770"/>
                </a:lnTo>
                <a:lnTo>
                  <a:pt x="7474294" y="2369146"/>
                </a:lnTo>
                <a:lnTo>
                  <a:pt x="7463142" y="2347664"/>
                </a:lnTo>
                <a:lnTo>
                  <a:pt x="7469274" y="2324903"/>
                </a:lnTo>
                <a:lnTo>
                  <a:pt x="7448013" y="2304988"/>
                </a:lnTo>
                <a:lnTo>
                  <a:pt x="7447744" y="2305151"/>
                </a:lnTo>
                <a:lnTo>
                  <a:pt x="7425440" y="2299996"/>
                </a:lnTo>
                <a:lnTo>
                  <a:pt x="7412772" y="2282389"/>
                </a:lnTo>
                <a:lnTo>
                  <a:pt x="7396600" y="2247175"/>
                </a:lnTo>
                <a:lnTo>
                  <a:pt x="7386223" y="2205529"/>
                </a:lnTo>
                <a:lnTo>
                  <a:pt x="7396600" y="2247176"/>
                </a:lnTo>
                <a:lnTo>
                  <a:pt x="7370860" y="2231300"/>
                </a:lnTo>
                <a:lnTo>
                  <a:pt x="7348556" y="2232165"/>
                </a:lnTo>
                <a:lnTo>
                  <a:pt x="7349701" y="2205115"/>
                </a:lnTo>
                <a:lnTo>
                  <a:pt x="7326251" y="2205529"/>
                </a:lnTo>
                <a:lnTo>
                  <a:pt x="7327397" y="2243339"/>
                </a:lnTo>
                <a:lnTo>
                  <a:pt x="7316649" y="2293150"/>
                </a:lnTo>
                <a:lnTo>
                  <a:pt x="7310113" y="2323172"/>
                </a:lnTo>
                <a:lnTo>
                  <a:pt x="7313179" y="2348078"/>
                </a:lnTo>
                <a:lnTo>
                  <a:pt x="7331238" y="2348943"/>
                </a:lnTo>
                <a:lnTo>
                  <a:pt x="7343569" y="2380282"/>
                </a:lnTo>
                <a:lnTo>
                  <a:pt x="7350476" y="2409476"/>
                </a:lnTo>
                <a:lnTo>
                  <a:pt x="7366244" y="2428814"/>
                </a:lnTo>
                <a:lnTo>
                  <a:pt x="7382382" y="2433103"/>
                </a:lnTo>
                <a:lnTo>
                  <a:pt x="7397375" y="2451123"/>
                </a:lnTo>
                <a:lnTo>
                  <a:pt x="7397375" y="2451123"/>
                </a:lnTo>
                <a:lnTo>
                  <a:pt x="7403541" y="2454133"/>
                </a:lnTo>
                <a:lnTo>
                  <a:pt x="7420454" y="2474749"/>
                </a:lnTo>
                <a:lnTo>
                  <a:pt x="7433156" y="2497511"/>
                </a:lnTo>
                <a:lnTo>
                  <a:pt x="7435447" y="2520686"/>
                </a:lnTo>
                <a:lnTo>
                  <a:pt x="7433156" y="2536148"/>
                </a:lnTo>
                <a:lnTo>
                  <a:pt x="7435818" y="2547736"/>
                </a:lnTo>
                <a:lnTo>
                  <a:pt x="7438142" y="2567901"/>
                </a:lnTo>
                <a:lnTo>
                  <a:pt x="7448149" y="2577796"/>
                </a:lnTo>
                <a:lnTo>
                  <a:pt x="7459301" y="2607855"/>
                </a:lnTo>
                <a:lnTo>
                  <a:pt x="7458897" y="2618991"/>
                </a:lnTo>
                <a:lnTo>
                  <a:pt x="7439692" y="2621587"/>
                </a:lnTo>
                <a:lnTo>
                  <a:pt x="7413547" y="2595816"/>
                </a:lnTo>
                <a:lnTo>
                  <a:pt x="7381607" y="2569218"/>
                </a:lnTo>
                <a:lnTo>
                  <a:pt x="7377766" y="2552025"/>
                </a:lnTo>
                <a:lnTo>
                  <a:pt x="7361257" y="2528850"/>
                </a:lnTo>
                <a:lnTo>
                  <a:pt x="7356642" y="2500520"/>
                </a:lnTo>
                <a:lnTo>
                  <a:pt x="7346231" y="2482048"/>
                </a:lnTo>
                <a:lnTo>
                  <a:pt x="7348556" y="2456729"/>
                </a:lnTo>
                <a:lnTo>
                  <a:pt x="7341615" y="2442546"/>
                </a:lnTo>
                <a:lnTo>
                  <a:pt x="7341615" y="2442546"/>
                </a:lnTo>
                <a:lnTo>
                  <a:pt x="7330092" y="2429679"/>
                </a:lnTo>
                <a:lnTo>
                  <a:pt x="7324702" y="2412486"/>
                </a:lnTo>
                <a:lnTo>
                  <a:pt x="7309338" y="2393600"/>
                </a:lnTo>
                <a:lnTo>
                  <a:pt x="7295491" y="2376858"/>
                </a:lnTo>
                <a:lnTo>
                  <a:pt x="7292020" y="2397475"/>
                </a:lnTo>
                <a:lnTo>
                  <a:pt x="7286259" y="2378137"/>
                </a:lnTo>
                <a:lnTo>
                  <a:pt x="7287809" y="2357107"/>
                </a:lnTo>
                <a:lnTo>
                  <a:pt x="7293941" y="2324489"/>
                </a:lnTo>
                <a:lnTo>
                  <a:pt x="7304717" y="2288839"/>
                </a:lnTo>
                <a:lnTo>
                  <a:pt x="7293941" y="2324038"/>
                </a:lnTo>
                <a:lnTo>
                  <a:pt x="7289729" y="2298304"/>
                </a:lnTo>
                <a:lnTo>
                  <a:pt x="7295861" y="2272533"/>
                </a:lnTo>
                <a:lnTo>
                  <a:pt x="7285484" y="2252330"/>
                </a:lnTo>
                <a:lnTo>
                  <a:pt x="7284339" y="2215423"/>
                </a:lnTo>
                <a:lnTo>
                  <a:pt x="7272041" y="2197403"/>
                </a:lnTo>
                <a:lnTo>
                  <a:pt x="7259339" y="2156621"/>
                </a:lnTo>
                <a:lnTo>
                  <a:pt x="7249737" y="2113243"/>
                </a:lnTo>
                <a:lnTo>
                  <a:pt x="7235115" y="2085327"/>
                </a:lnTo>
                <a:lnTo>
                  <a:pt x="7219751" y="2102069"/>
                </a:lnTo>
                <a:lnTo>
                  <a:pt x="7191686" y="2126561"/>
                </a:lnTo>
                <a:lnTo>
                  <a:pt x="7176288" y="2123551"/>
                </a:lnTo>
                <a:lnTo>
                  <a:pt x="7159004" y="2115387"/>
                </a:lnTo>
                <a:lnTo>
                  <a:pt x="7163216" y="2072874"/>
                </a:lnTo>
                <a:lnTo>
                  <a:pt x="7154389" y="2041536"/>
                </a:lnTo>
                <a:lnTo>
                  <a:pt x="7128244" y="2001619"/>
                </a:lnTo>
                <a:lnTo>
                  <a:pt x="7130164" y="1990031"/>
                </a:lnTo>
                <a:lnTo>
                  <a:pt x="7113992" y="1985291"/>
                </a:lnTo>
                <a:lnTo>
                  <a:pt x="7091721" y="1957376"/>
                </a:lnTo>
                <a:lnTo>
                  <a:pt x="7091721" y="1957374"/>
                </a:lnTo>
                <a:lnTo>
                  <a:pt x="7082085" y="1939354"/>
                </a:lnTo>
                <a:lnTo>
                  <a:pt x="7078244" y="1922161"/>
                </a:lnTo>
                <a:lnTo>
                  <a:pt x="7070933" y="1905870"/>
                </a:lnTo>
                <a:lnTo>
                  <a:pt x="7057490" y="1885668"/>
                </a:lnTo>
                <a:lnTo>
                  <a:pt x="7032895" y="1884840"/>
                </a:lnTo>
                <a:lnTo>
                  <a:pt x="7037477" y="1898572"/>
                </a:lnTo>
                <a:lnTo>
                  <a:pt x="7030941" y="1917458"/>
                </a:lnTo>
                <a:lnTo>
                  <a:pt x="7019048" y="1910573"/>
                </a:lnTo>
                <a:lnTo>
                  <a:pt x="7016352" y="1917044"/>
                </a:lnTo>
                <a:lnTo>
                  <a:pt x="7007896" y="1913169"/>
                </a:lnTo>
                <a:lnTo>
                  <a:pt x="6997519" y="1910159"/>
                </a:lnTo>
                <a:lnTo>
                  <a:pt x="6996396" y="1906096"/>
                </a:lnTo>
                <a:lnTo>
                  <a:pt x="6997519" y="1910160"/>
                </a:lnTo>
                <a:lnTo>
                  <a:pt x="6995194" y="1923026"/>
                </a:lnTo>
                <a:lnTo>
                  <a:pt x="6977136" y="1922161"/>
                </a:lnTo>
                <a:lnTo>
                  <a:pt x="6945600" y="1929460"/>
                </a:lnTo>
                <a:lnTo>
                  <a:pt x="6949811" y="1955231"/>
                </a:lnTo>
                <a:lnTo>
                  <a:pt x="6938289" y="1975434"/>
                </a:lnTo>
                <a:lnTo>
                  <a:pt x="6902912" y="1998157"/>
                </a:lnTo>
                <a:lnTo>
                  <a:pt x="6877171" y="2038111"/>
                </a:lnTo>
                <a:lnTo>
                  <a:pt x="6859483" y="2059556"/>
                </a:lnTo>
                <a:lnTo>
                  <a:pt x="6835629" y="2082317"/>
                </a:lnTo>
                <a:lnTo>
                  <a:pt x="6836775" y="2097780"/>
                </a:lnTo>
                <a:lnTo>
                  <a:pt x="6824477" y="2106357"/>
                </a:lnTo>
                <a:lnTo>
                  <a:pt x="6801398" y="2118810"/>
                </a:lnTo>
                <a:lnTo>
                  <a:pt x="6789505" y="2120541"/>
                </a:lnTo>
                <a:lnTo>
                  <a:pt x="6783710" y="2146726"/>
                </a:lnTo>
                <a:lnTo>
                  <a:pt x="6792571" y="2190517"/>
                </a:lnTo>
                <a:lnTo>
                  <a:pt x="6796041" y="2219298"/>
                </a:lnTo>
                <a:lnTo>
                  <a:pt x="6786810" y="2251916"/>
                </a:lnTo>
                <a:lnTo>
                  <a:pt x="6790246" y="2309891"/>
                </a:lnTo>
                <a:lnTo>
                  <a:pt x="6776432" y="2311584"/>
                </a:lnTo>
                <a:lnTo>
                  <a:pt x="6765651" y="2337355"/>
                </a:lnTo>
                <a:lnTo>
                  <a:pt x="6774512" y="2348529"/>
                </a:lnTo>
                <a:lnTo>
                  <a:pt x="6750287" y="2357972"/>
                </a:lnTo>
                <a:lnTo>
                  <a:pt x="6742201" y="2381561"/>
                </a:lnTo>
                <a:lnTo>
                  <a:pt x="6731824" y="2391455"/>
                </a:lnTo>
                <a:lnTo>
                  <a:pt x="6705275" y="2359251"/>
                </a:lnTo>
                <a:lnTo>
                  <a:pt x="6690282" y="2311584"/>
                </a:lnTo>
                <a:lnTo>
                  <a:pt x="6678355" y="2277235"/>
                </a:lnTo>
                <a:lnTo>
                  <a:pt x="6667607" y="2260945"/>
                </a:lnTo>
                <a:lnTo>
                  <a:pt x="6651469" y="2228290"/>
                </a:lnTo>
                <a:lnTo>
                  <a:pt x="6641833" y="2185363"/>
                </a:lnTo>
                <a:lnTo>
                  <a:pt x="6635701" y="2164333"/>
                </a:lnTo>
                <a:lnTo>
                  <a:pt x="6607636" y="2117117"/>
                </a:lnTo>
                <a:lnTo>
                  <a:pt x="6590318" y="2050978"/>
                </a:lnTo>
                <a:lnTo>
                  <a:pt x="6578391" y="2007600"/>
                </a:lnTo>
                <a:lnTo>
                  <a:pt x="6574550" y="1965539"/>
                </a:lnTo>
                <a:lnTo>
                  <a:pt x="6566498" y="1934200"/>
                </a:lnTo>
                <a:lnTo>
                  <a:pt x="6529942" y="1954365"/>
                </a:lnTo>
                <a:lnTo>
                  <a:pt x="6510738" y="1950076"/>
                </a:lnTo>
                <a:lnTo>
                  <a:pt x="6472295" y="1908881"/>
                </a:lnTo>
                <a:lnTo>
                  <a:pt x="6483818" y="1896428"/>
                </a:lnTo>
                <a:lnTo>
                  <a:pt x="6474586" y="1883110"/>
                </a:lnTo>
                <a:lnTo>
                  <a:pt x="6440355" y="1854329"/>
                </a:lnTo>
                <a:lnTo>
                  <a:pt x="6455752" y="1831568"/>
                </a:lnTo>
                <a:lnTo>
                  <a:pt x="6513433" y="1831568"/>
                </a:lnTo>
                <a:lnTo>
                  <a:pt x="6513433" y="1831567"/>
                </a:lnTo>
                <a:lnTo>
                  <a:pt x="6455752" y="1831567"/>
                </a:lnTo>
                <a:lnTo>
                  <a:pt x="6440355" y="1854329"/>
                </a:lnTo>
                <a:lnTo>
                  <a:pt x="6420376" y="1845337"/>
                </a:lnTo>
                <a:lnTo>
                  <a:pt x="6410369" y="1820845"/>
                </a:lnTo>
                <a:lnTo>
                  <a:pt x="6386549" y="1795074"/>
                </a:lnTo>
                <a:lnTo>
                  <a:pt x="6339245" y="1801545"/>
                </a:lnTo>
                <a:lnTo>
                  <a:pt x="6296187" y="1801959"/>
                </a:lnTo>
                <a:lnTo>
                  <a:pt x="6259726" y="1806692"/>
                </a:lnTo>
                <a:lnTo>
                  <a:pt x="6259665" y="1807114"/>
                </a:lnTo>
                <a:lnTo>
                  <a:pt x="6209295" y="1796806"/>
                </a:lnTo>
                <a:lnTo>
                  <a:pt x="6180051" y="1788642"/>
                </a:lnTo>
                <a:lnTo>
                  <a:pt x="6149694" y="1784353"/>
                </a:lnTo>
                <a:lnTo>
                  <a:pt x="6134297" y="1742718"/>
                </a:lnTo>
                <a:lnTo>
                  <a:pt x="6120854" y="1736698"/>
                </a:lnTo>
                <a:lnTo>
                  <a:pt x="6101616" y="1742718"/>
                </a:lnTo>
                <a:lnTo>
                  <a:pt x="6077020" y="1759046"/>
                </a:lnTo>
                <a:lnTo>
                  <a:pt x="6043935" y="1747872"/>
                </a:lnTo>
                <a:lnTo>
                  <a:pt x="6014724" y="1721687"/>
                </a:lnTo>
                <a:lnTo>
                  <a:pt x="5988208" y="1711793"/>
                </a:lnTo>
                <a:lnTo>
                  <a:pt x="5967420" y="1679174"/>
                </a:lnTo>
                <a:lnTo>
                  <a:pt x="5943196" y="1634104"/>
                </a:lnTo>
                <a:lnTo>
                  <a:pt x="5929753" y="1639672"/>
                </a:lnTo>
                <a:lnTo>
                  <a:pt x="5911694" y="1628084"/>
                </a:lnTo>
                <a:lnTo>
                  <a:pt x="5903608" y="1641816"/>
                </a:lnTo>
                <a:lnTo>
                  <a:pt x="5903206" y="1641357"/>
                </a:lnTo>
                <a:lnTo>
                  <a:pt x="5888211" y="1639672"/>
                </a:lnTo>
                <a:lnTo>
                  <a:pt x="5894747" y="1654719"/>
                </a:lnTo>
                <a:lnTo>
                  <a:pt x="5893602" y="1662432"/>
                </a:lnTo>
                <a:lnTo>
                  <a:pt x="5905156" y="1688198"/>
                </a:lnTo>
                <a:lnTo>
                  <a:pt x="5905158" y="1688198"/>
                </a:lnTo>
                <a:lnTo>
                  <a:pt x="5917826" y="1717806"/>
                </a:lnTo>
                <a:lnTo>
                  <a:pt x="5932044" y="1725556"/>
                </a:lnTo>
                <a:lnTo>
                  <a:pt x="5937839" y="1737558"/>
                </a:lnTo>
                <a:lnTo>
                  <a:pt x="5957043" y="1751741"/>
                </a:lnTo>
                <a:lnTo>
                  <a:pt x="5959739" y="1766338"/>
                </a:lnTo>
                <a:lnTo>
                  <a:pt x="5957818" y="1777505"/>
                </a:lnTo>
                <a:lnTo>
                  <a:pt x="5962805" y="1788641"/>
                </a:lnTo>
                <a:lnTo>
                  <a:pt x="5970891" y="1798536"/>
                </a:lnTo>
                <a:lnTo>
                  <a:pt x="5975136" y="1809672"/>
                </a:lnTo>
                <a:lnTo>
                  <a:pt x="5980122" y="1818287"/>
                </a:lnTo>
                <a:lnTo>
                  <a:pt x="5988579" y="1824720"/>
                </a:lnTo>
                <a:lnTo>
                  <a:pt x="5995890" y="1822576"/>
                </a:lnTo>
                <a:lnTo>
                  <a:pt x="6001651" y="1835443"/>
                </a:lnTo>
                <a:lnTo>
                  <a:pt x="6003252" y="1842247"/>
                </a:lnTo>
                <a:lnTo>
                  <a:pt x="6001652" y="1835443"/>
                </a:lnTo>
                <a:lnTo>
                  <a:pt x="6006638" y="1833750"/>
                </a:lnTo>
                <a:lnTo>
                  <a:pt x="6007817" y="1842742"/>
                </a:lnTo>
                <a:lnTo>
                  <a:pt x="6028167" y="1837588"/>
                </a:lnTo>
                <a:lnTo>
                  <a:pt x="6050101" y="1838453"/>
                </a:lnTo>
                <a:lnTo>
                  <a:pt x="6066239" y="1839732"/>
                </a:lnTo>
                <a:lnTo>
                  <a:pt x="6082007" y="1816557"/>
                </a:lnTo>
                <a:lnTo>
                  <a:pt x="6099695" y="1794661"/>
                </a:lnTo>
                <a:lnTo>
                  <a:pt x="6114317" y="1773646"/>
                </a:lnTo>
                <a:lnTo>
                  <a:pt x="6120449" y="1785632"/>
                </a:lnTo>
                <a:lnTo>
                  <a:pt x="6126615" y="1812268"/>
                </a:lnTo>
                <a:lnTo>
                  <a:pt x="6140462" y="1835443"/>
                </a:lnTo>
                <a:lnTo>
                  <a:pt x="6156601" y="1847896"/>
                </a:lnTo>
                <a:lnTo>
                  <a:pt x="6176209" y="1852636"/>
                </a:lnTo>
                <a:lnTo>
                  <a:pt x="6191977" y="1858618"/>
                </a:lnTo>
                <a:lnTo>
                  <a:pt x="6205825" y="1878369"/>
                </a:lnTo>
                <a:lnTo>
                  <a:pt x="6213507" y="1889543"/>
                </a:lnTo>
                <a:lnTo>
                  <a:pt x="6223513" y="1893832"/>
                </a:lnTo>
                <a:lnTo>
                  <a:pt x="6224288" y="1901582"/>
                </a:lnTo>
                <a:lnTo>
                  <a:pt x="6216573" y="1921747"/>
                </a:lnTo>
                <a:lnTo>
                  <a:pt x="6212732" y="1931642"/>
                </a:lnTo>
                <a:lnTo>
                  <a:pt x="6202759" y="1942364"/>
                </a:lnTo>
                <a:lnTo>
                  <a:pt x="6194268" y="1965953"/>
                </a:lnTo>
                <a:lnTo>
                  <a:pt x="6182375" y="1964260"/>
                </a:lnTo>
                <a:lnTo>
                  <a:pt x="6177355" y="1972424"/>
                </a:lnTo>
                <a:lnTo>
                  <a:pt x="6174660" y="1989579"/>
                </a:lnTo>
                <a:lnTo>
                  <a:pt x="6179275" y="2011926"/>
                </a:lnTo>
                <a:lnTo>
                  <a:pt x="6177355" y="2016215"/>
                </a:lnTo>
                <a:lnTo>
                  <a:pt x="6165057" y="2016215"/>
                </a:lnTo>
                <a:lnTo>
                  <a:pt x="6149290" y="2029082"/>
                </a:lnTo>
                <a:lnTo>
                  <a:pt x="6148144" y="2045824"/>
                </a:lnTo>
                <a:lnTo>
                  <a:pt x="6142383" y="2052708"/>
                </a:lnTo>
                <a:lnTo>
                  <a:pt x="6126244" y="2052708"/>
                </a:lnTo>
                <a:lnTo>
                  <a:pt x="6115833" y="2061286"/>
                </a:lnTo>
                <a:lnTo>
                  <a:pt x="6117013" y="2074604"/>
                </a:lnTo>
                <a:lnTo>
                  <a:pt x="6105086" y="2084461"/>
                </a:lnTo>
                <a:lnTo>
                  <a:pt x="6090093" y="2081038"/>
                </a:lnTo>
                <a:lnTo>
                  <a:pt x="6072775" y="2093077"/>
                </a:lnTo>
                <a:lnTo>
                  <a:pt x="6060848" y="2094770"/>
                </a:lnTo>
                <a:lnTo>
                  <a:pt x="6059637" y="2091901"/>
                </a:lnTo>
                <a:lnTo>
                  <a:pt x="6060848" y="2094770"/>
                </a:lnTo>
                <a:lnTo>
                  <a:pt x="6042014" y="2103799"/>
                </a:lnTo>
                <a:lnTo>
                  <a:pt x="6037803" y="2119262"/>
                </a:lnTo>
                <a:lnTo>
                  <a:pt x="6037803" y="2130398"/>
                </a:lnTo>
                <a:lnTo>
                  <a:pt x="6012433" y="2144995"/>
                </a:lnTo>
                <a:lnTo>
                  <a:pt x="5970116" y="2161323"/>
                </a:lnTo>
                <a:lnTo>
                  <a:pt x="5947441" y="2185363"/>
                </a:lnTo>
                <a:lnTo>
                  <a:pt x="5935919" y="2187094"/>
                </a:lnTo>
                <a:lnTo>
                  <a:pt x="5927832" y="2184949"/>
                </a:lnTo>
                <a:lnTo>
                  <a:pt x="5912840" y="2199095"/>
                </a:lnTo>
                <a:lnTo>
                  <a:pt x="5895926" y="2205528"/>
                </a:lnTo>
                <a:lnTo>
                  <a:pt x="5873218" y="2207259"/>
                </a:lnTo>
                <a:lnTo>
                  <a:pt x="5866682" y="2209403"/>
                </a:lnTo>
                <a:lnTo>
                  <a:pt x="5861324" y="2218432"/>
                </a:lnTo>
                <a:lnTo>
                  <a:pt x="5854013" y="2220577"/>
                </a:lnTo>
                <a:lnTo>
                  <a:pt x="5850172" y="2230020"/>
                </a:lnTo>
                <a:lnTo>
                  <a:pt x="5837470" y="2228741"/>
                </a:lnTo>
                <a:lnTo>
                  <a:pt x="5828609" y="2233444"/>
                </a:lnTo>
                <a:lnTo>
                  <a:pt x="5809776" y="2231751"/>
                </a:lnTo>
                <a:lnTo>
                  <a:pt x="5802094" y="2211548"/>
                </a:lnTo>
                <a:lnTo>
                  <a:pt x="5802094" y="2193527"/>
                </a:lnTo>
                <a:lnTo>
                  <a:pt x="5797478" y="2183219"/>
                </a:lnTo>
                <a:lnTo>
                  <a:pt x="5791346" y="2157899"/>
                </a:lnTo>
                <a:lnTo>
                  <a:pt x="5782856" y="2144167"/>
                </a:lnTo>
                <a:lnTo>
                  <a:pt x="5788246" y="2142437"/>
                </a:lnTo>
                <a:lnTo>
                  <a:pt x="5784810" y="2126974"/>
                </a:lnTo>
                <a:lnTo>
                  <a:pt x="5787876" y="2119675"/>
                </a:lnTo>
                <a:lnTo>
                  <a:pt x="5785955" y="2105492"/>
                </a:lnTo>
                <a:lnTo>
                  <a:pt x="5796703" y="2093905"/>
                </a:lnTo>
                <a:lnTo>
                  <a:pt x="5793637" y="2079759"/>
                </a:lnTo>
                <a:lnTo>
                  <a:pt x="5799399" y="2063017"/>
                </a:lnTo>
                <a:lnTo>
                  <a:pt x="5810955" y="2072009"/>
                </a:lnTo>
                <a:lnTo>
                  <a:pt x="5818232" y="2068585"/>
                </a:lnTo>
                <a:lnTo>
                  <a:pt x="5848993" y="2067720"/>
                </a:lnTo>
                <a:lnTo>
                  <a:pt x="5853609" y="2071595"/>
                </a:lnTo>
                <a:lnTo>
                  <a:pt x="5879754" y="2074605"/>
                </a:lnTo>
                <a:lnTo>
                  <a:pt x="5889761" y="2072874"/>
                </a:lnTo>
                <a:lnTo>
                  <a:pt x="5889760" y="2072873"/>
                </a:lnTo>
                <a:lnTo>
                  <a:pt x="5879754" y="2074604"/>
                </a:lnTo>
                <a:lnTo>
                  <a:pt x="5853609" y="2071594"/>
                </a:lnTo>
                <a:lnTo>
                  <a:pt x="5848993" y="2067719"/>
                </a:lnTo>
                <a:lnTo>
                  <a:pt x="5818232" y="2068585"/>
                </a:lnTo>
                <a:lnTo>
                  <a:pt x="5810955" y="2072008"/>
                </a:lnTo>
                <a:lnTo>
                  <a:pt x="5799398" y="2063017"/>
                </a:lnTo>
                <a:lnTo>
                  <a:pt x="5793637" y="2079758"/>
                </a:lnTo>
                <a:lnTo>
                  <a:pt x="5796703" y="2093904"/>
                </a:lnTo>
                <a:lnTo>
                  <a:pt x="5785955" y="2105492"/>
                </a:lnTo>
                <a:lnTo>
                  <a:pt x="5781339" y="2090480"/>
                </a:lnTo>
                <a:lnTo>
                  <a:pt x="5772883" y="2080172"/>
                </a:lnTo>
                <a:lnTo>
                  <a:pt x="5770187" y="2066854"/>
                </a:lnTo>
                <a:lnTo>
                  <a:pt x="5755565" y="2054401"/>
                </a:lnTo>
                <a:lnTo>
                  <a:pt x="5740201" y="2026072"/>
                </a:lnTo>
                <a:lnTo>
                  <a:pt x="5730970" y="1998157"/>
                </a:lnTo>
                <a:lnTo>
                  <a:pt x="5711361" y="1974568"/>
                </a:lnTo>
                <a:lnTo>
                  <a:pt x="5699434" y="1968962"/>
                </a:lnTo>
                <a:lnTo>
                  <a:pt x="5680196" y="1936344"/>
                </a:lnTo>
                <a:lnTo>
                  <a:pt x="5675580" y="1912718"/>
                </a:lnTo>
                <a:lnTo>
                  <a:pt x="5675580" y="1892139"/>
                </a:lnTo>
                <a:lnTo>
                  <a:pt x="5658667" y="1854780"/>
                </a:lnTo>
                <a:lnTo>
                  <a:pt x="5645224" y="1841462"/>
                </a:lnTo>
                <a:lnTo>
                  <a:pt x="5630601" y="1834164"/>
                </a:lnTo>
                <a:lnTo>
                  <a:pt x="5620629" y="1814412"/>
                </a:lnTo>
                <a:lnTo>
                  <a:pt x="5621370" y="1807113"/>
                </a:lnTo>
                <a:lnTo>
                  <a:pt x="5613317" y="1789093"/>
                </a:lnTo>
                <a:lnTo>
                  <a:pt x="5605231" y="1781343"/>
                </a:lnTo>
                <a:lnTo>
                  <a:pt x="5593304" y="1756030"/>
                </a:lnTo>
                <a:lnTo>
                  <a:pt x="5575245" y="1728566"/>
                </a:lnTo>
                <a:lnTo>
                  <a:pt x="5559848" y="1704940"/>
                </a:lnTo>
                <a:lnTo>
                  <a:pt x="5546776" y="1704940"/>
                </a:lnTo>
                <a:lnTo>
                  <a:pt x="5549875" y="1686054"/>
                </a:lnTo>
                <a:lnTo>
                  <a:pt x="5549875" y="1674466"/>
                </a:lnTo>
                <a:lnTo>
                  <a:pt x="5552166" y="1661148"/>
                </a:lnTo>
                <a:lnTo>
                  <a:pt x="5581377" y="1666302"/>
                </a:lnTo>
                <a:lnTo>
                  <a:pt x="5581435" y="1666242"/>
                </a:lnTo>
                <a:lnTo>
                  <a:pt x="5552167" y="1660702"/>
                </a:lnTo>
                <a:lnTo>
                  <a:pt x="5551021" y="1655999"/>
                </a:lnTo>
                <a:lnTo>
                  <a:pt x="5551021" y="1655998"/>
                </a:lnTo>
                <a:lnTo>
                  <a:pt x="5547551" y="1646969"/>
                </a:lnTo>
                <a:lnTo>
                  <a:pt x="5528717" y="1597609"/>
                </a:lnTo>
                <a:lnTo>
                  <a:pt x="5535624" y="1586435"/>
                </a:lnTo>
                <a:lnTo>
                  <a:pt x="5533704" y="1584290"/>
                </a:lnTo>
                <a:lnTo>
                  <a:pt x="5538724" y="1568828"/>
                </a:lnTo>
                <a:lnTo>
                  <a:pt x="5541790" y="1543093"/>
                </a:lnTo>
                <a:lnTo>
                  <a:pt x="5544485" y="1534479"/>
                </a:lnTo>
                <a:lnTo>
                  <a:pt x="5544856" y="1533613"/>
                </a:lnTo>
                <a:lnTo>
                  <a:pt x="5545259" y="1533613"/>
                </a:lnTo>
                <a:lnTo>
                  <a:pt x="5551391" y="1505737"/>
                </a:lnTo>
                <a:lnTo>
                  <a:pt x="5561398" y="1481698"/>
                </a:lnTo>
                <a:lnTo>
                  <a:pt x="5561768" y="1480832"/>
                </a:lnTo>
                <a:lnTo>
                  <a:pt x="5573324" y="1482112"/>
                </a:lnTo>
                <a:lnTo>
                  <a:pt x="5579084" y="1495840"/>
                </a:lnTo>
                <a:lnTo>
                  <a:pt x="5579087" y="1495837"/>
                </a:lnTo>
                <a:lnTo>
                  <a:pt x="5573326" y="1482105"/>
                </a:lnTo>
                <a:lnTo>
                  <a:pt x="5561769" y="1480826"/>
                </a:lnTo>
                <a:lnTo>
                  <a:pt x="5556412" y="1453776"/>
                </a:lnTo>
                <a:lnTo>
                  <a:pt x="5561399" y="1440044"/>
                </a:lnTo>
                <a:lnTo>
                  <a:pt x="5567160" y="1432294"/>
                </a:lnTo>
                <a:lnTo>
                  <a:pt x="5572921" y="1424130"/>
                </a:lnTo>
                <a:lnTo>
                  <a:pt x="5572551" y="1404830"/>
                </a:lnTo>
                <a:lnTo>
                  <a:pt x="5581782" y="1412129"/>
                </a:lnTo>
                <a:lnTo>
                  <a:pt x="5607927" y="1402234"/>
                </a:lnTo>
                <a:lnTo>
                  <a:pt x="5622076" y="1408459"/>
                </a:lnTo>
                <a:lnTo>
                  <a:pt x="5607927" y="1402233"/>
                </a:lnTo>
                <a:lnTo>
                  <a:pt x="5581782" y="1411676"/>
                </a:lnTo>
                <a:lnTo>
                  <a:pt x="5572550" y="1404829"/>
                </a:lnTo>
                <a:lnTo>
                  <a:pt x="5572921" y="1424129"/>
                </a:lnTo>
                <a:lnTo>
                  <a:pt x="5567159" y="1432293"/>
                </a:lnTo>
                <a:lnTo>
                  <a:pt x="5561398" y="1439592"/>
                </a:lnTo>
                <a:lnTo>
                  <a:pt x="5550246" y="1423715"/>
                </a:lnTo>
                <a:lnTo>
                  <a:pt x="5558332" y="1410849"/>
                </a:lnTo>
                <a:lnTo>
                  <a:pt x="5542935" y="1414272"/>
                </a:lnTo>
                <a:lnTo>
                  <a:pt x="5521035" y="1406108"/>
                </a:lnTo>
                <a:lnTo>
                  <a:pt x="5506042" y="1425860"/>
                </a:lnTo>
                <a:lnTo>
                  <a:pt x="5467566" y="1429735"/>
                </a:lnTo>
                <a:lnTo>
                  <a:pt x="5445666" y="1410849"/>
                </a:lnTo>
                <a:lnTo>
                  <a:pt x="5418376" y="1409983"/>
                </a:lnTo>
                <a:lnTo>
                  <a:pt x="5413760" y="1424129"/>
                </a:lnTo>
                <a:lnTo>
                  <a:pt x="5396442" y="1428418"/>
                </a:lnTo>
                <a:lnTo>
                  <a:pt x="5370702" y="1409983"/>
                </a:lnTo>
                <a:lnTo>
                  <a:pt x="5342602" y="1410397"/>
                </a:lnTo>
                <a:lnTo>
                  <a:pt x="5324948" y="1376049"/>
                </a:lnTo>
                <a:lnTo>
                  <a:pt x="5304564" y="1356748"/>
                </a:lnTo>
                <a:lnTo>
                  <a:pt x="5314166" y="1329698"/>
                </a:lnTo>
                <a:lnTo>
                  <a:pt x="5296849" y="1313784"/>
                </a:lnTo>
                <a:lnTo>
                  <a:pt x="5321478" y="1280753"/>
                </a:lnTo>
                <a:lnTo>
                  <a:pt x="5359549" y="1279887"/>
                </a:lnTo>
                <a:lnTo>
                  <a:pt x="5367231" y="1254117"/>
                </a:lnTo>
                <a:lnTo>
                  <a:pt x="5414905" y="1258405"/>
                </a:lnTo>
                <a:lnTo>
                  <a:pt x="5441825" y="1236961"/>
                </a:lnTo>
                <a:lnTo>
                  <a:pt x="5469116" y="1227932"/>
                </a:lnTo>
                <a:lnTo>
                  <a:pt x="5509883" y="1226653"/>
                </a:lnTo>
                <a:lnTo>
                  <a:pt x="5556412" y="1250241"/>
                </a:lnTo>
                <a:lnTo>
                  <a:pt x="5594079" y="1263146"/>
                </a:lnTo>
                <a:lnTo>
                  <a:pt x="5621774" y="1257991"/>
                </a:lnTo>
                <a:lnTo>
                  <a:pt x="5643674" y="1261001"/>
                </a:lnTo>
                <a:lnTo>
                  <a:pt x="5669819" y="1243808"/>
                </a:lnTo>
                <a:lnTo>
                  <a:pt x="5670227" y="1243781"/>
                </a:lnTo>
                <a:lnTo>
                  <a:pt x="5671369" y="1229219"/>
                </a:lnTo>
                <a:lnTo>
                  <a:pt x="5661363" y="1206910"/>
                </a:lnTo>
                <a:lnTo>
                  <a:pt x="5645224" y="1194456"/>
                </a:lnTo>
                <a:lnTo>
                  <a:pt x="5630602" y="1190581"/>
                </a:lnTo>
                <a:lnTo>
                  <a:pt x="5620225" y="1180724"/>
                </a:lnTo>
                <a:lnTo>
                  <a:pt x="5622549" y="1176849"/>
                </a:lnTo>
                <a:lnTo>
                  <a:pt x="5644079" y="1182869"/>
                </a:lnTo>
                <a:lnTo>
                  <a:pt x="5680971" y="1188023"/>
                </a:lnTo>
                <a:lnTo>
                  <a:pt x="5717123" y="1203900"/>
                </a:lnTo>
                <a:lnTo>
                  <a:pt x="5722514" y="1209919"/>
                </a:lnTo>
                <a:lnTo>
                  <a:pt x="5736361" y="1204765"/>
                </a:lnTo>
                <a:lnTo>
                  <a:pt x="5760956" y="1211612"/>
                </a:lnTo>
                <a:lnTo>
                  <a:pt x="5770963" y="1225344"/>
                </a:lnTo>
                <a:lnTo>
                  <a:pt x="5787876" y="1232681"/>
                </a:lnTo>
                <a:lnTo>
                  <a:pt x="5782486" y="1237383"/>
                </a:lnTo>
                <a:lnTo>
                  <a:pt x="5782487" y="1237384"/>
                </a:lnTo>
                <a:lnTo>
                  <a:pt x="5787876" y="1232682"/>
                </a:lnTo>
                <a:lnTo>
                  <a:pt x="5795187" y="1233510"/>
                </a:lnTo>
                <a:lnTo>
                  <a:pt x="5815537" y="1254127"/>
                </a:lnTo>
                <a:lnTo>
                  <a:pt x="5827093" y="1256272"/>
                </a:lnTo>
                <a:lnTo>
                  <a:pt x="5829789" y="1248108"/>
                </a:lnTo>
                <a:lnTo>
                  <a:pt x="5842086" y="1234827"/>
                </a:lnTo>
                <a:lnTo>
                  <a:pt x="5858629" y="1251983"/>
                </a:lnTo>
                <a:lnTo>
                  <a:pt x="5875138" y="1276025"/>
                </a:lnTo>
                <a:lnTo>
                  <a:pt x="5887470" y="1277304"/>
                </a:lnTo>
                <a:lnTo>
                  <a:pt x="5897072" y="1286331"/>
                </a:lnTo>
                <a:lnTo>
                  <a:pt x="5876688" y="1288925"/>
                </a:lnTo>
                <a:lnTo>
                  <a:pt x="5877059" y="1315939"/>
                </a:lnTo>
                <a:lnTo>
                  <a:pt x="5875138" y="1327564"/>
                </a:lnTo>
                <a:lnTo>
                  <a:pt x="5867086" y="1335692"/>
                </a:lnTo>
                <a:lnTo>
                  <a:pt x="5870926" y="1352880"/>
                </a:lnTo>
                <a:lnTo>
                  <a:pt x="5870927" y="1352880"/>
                </a:lnTo>
                <a:lnTo>
                  <a:pt x="5882854" y="1378652"/>
                </a:lnTo>
                <a:lnTo>
                  <a:pt x="5907819" y="1385499"/>
                </a:lnTo>
                <a:lnTo>
                  <a:pt x="5928607" y="1403557"/>
                </a:lnTo>
                <a:lnTo>
                  <a:pt x="5965129" y="1409125"/>
                </a:lnTo>
                <a:lnTo>
                  <a:pt x="6003201" y="1400095"/>
                </a:lnTo>
                <a:lnTo>
                  <a:pt x="6003943" y="1391518"/>
                </a:lnTo>
                <a:lnTo>
                  <a:pt x="6025101" y="1385084"/>
                </a:lnTo>
                <a:lnTo>
                  <a:pt x="6039723" y="1365334"/>
                </a:lnTo>
                <a:lnTo>
                  <a:pt x="6045847" y="1365646"/>
                </a:lnTo>
                <a:lnTo>
                  <a:pt x="6039723" y="1365326"/>
                </a:lnTo>
                <a:lnTo>
                  <a:pt x="6025101" y="1385078"/>
                </a:lnTo>
                <a:lnTo>
                  <a:pt x="6003942" y="1391511"/>
                </a:lnTo>
                <a:lnTo>
                  <a:pt x="5995486" y="1367471"/>
                </a:lnTo>
                <a:lnTo>
                  <a:pt x="5992049" y="1330978"/>
                </a:lnTo>
                <a:lnTo>
                  <a:pt x="5970520" y="1319804"/>
                </a:lnTo>
                <a:lnTo>
                  <a:pt x="5972440" y="1296215"/>
                </a:lnTo>
                <a:lnTo>
                  <a:pt x="5955527" y="1294032"/>
                </a:lnTo>
                <a:lnTo>
                  <a:pt x="5955123" y="1266156"/>
                </a:lnTo>
                <a:lnTo>
                  <a:pt x="5980493" y="1273868"/>
                </a:lnTo>
                <a:lnTo>
                  <a:pt x="5999731" y="1263146"/>
                </a:lnTo>
                <a:lnTo>
                  <a:pt x="5977797" y="1243395"/>
                </a:lnTo>
                <a:lnTo>
                  <a:pt x="5966275" y="1224057"/>
                </a:lnTo>
                <a:lnTo>
                  <a:pt x="5948216" y="1232672"/>
                </a:lnTo>
                <a:lnTo>
                  <a:pt x="5950507" y="1256713"/>
                </a:lnTo>
                <a:lnTo>
                  <a:pt x="5938582" y="1235234"/>
                </a:lnTo>
                <a:lnTo>
                  <a:pt x="5938580" y="1235236"/>
                </a:lnTo>
                <a:lnTo>
                  <a:pt x="5935514" y="1227072"/>
                </a:lnTo>
                <a:lnTo>
                  <a:pt x="5938580" y="1213340"/>
                </a:lnTo>
                <a:lnTo>
                  <a:pt x="5931673" y="1202167"/>
                </a:lnTo>
                <a:lnTo>
                  <a:pt x="5900912" y="1190579"/>
                </a:lnTo>
                <a:lnTo>
                  <a:pt x="5882853" y="1161384"/>
                </a:lnTo>
                <a:lnTo>
                  <a:pt x="5867456" y="1152806"/>
                </a:lnTo>
                <a:lnTo>
                  <a:pt x="5864761" y="1142084"/>
                </a:lnTo>
                <a:lnTo>
                  <a:pt x="5888615" y="1145057"/>
                </a:lnTo>
                <a:lnTo>
                  <a:pt x="5884369" y="1121016"/>
                </a:lnTo>
                <a:lnTo>
                  <a:pt x="5903608" y="1115448"/>
                </a:lnTo>
                <a:lnTo>
                  <a:pt x="5925912" y="1120602"/>
                </a:lnTo>
                <a:lnTo>
                  <a:pt x="5922812" y="1088398"/>
                </a:lnTo>
                <a:lnTo>
                  <a:pt x="5913614" y="1067368"/>
                </a:lnTo>
                <a:lnTo>
                  <a:pt x="5890131" y="1069060"/>
                </a:lnTo>
                <a:lnTo>
                  <a:pt x="5867456" y="1060934"/>
                </a:lnTo>
                <a:lnTo>
                  <a:pt x="5843636" y="1075532"/>
                </a:lnTo>
                <a:lnTo>
                  <a:pt x="5822477" y="1082378"/>
                </a:lnTo>
                <a:lnTo>
                  <a:pt x="5822477" y="1082378"/>
                </a:lnTo>
                <a:lnTo>
                  <a:pt x="5815537" y="1102127"/>
                </a:lnTo>
                <a:lnTo>
                  <a:pt x="5793637" y="1108146"/>
                </a:lnTo>
                <a:lnTo>
                  <a:pt x="5776724" y="1142081"/>
                </a:lnTo>
                <a:lnTo>
                  <a:pt x="5805160" y="1173420"/>
                </a:lnTo>
                <a:lnTo>
                  <a:pt x="5807080" y="1195730"/>
                </a:lnTo>
                <a:lnTo>
                  <a:pt x="5842086" y="1234819"/>
                </a:lnTo>
                <a:lnTo>
                  <a:pt x="5829789" y="1248099"/>
                </a:lnTo>
                <a:lnTo>
                  <a:pt x="5827093" y="1256264"/>
                </a:lnTo>
                <a:lnTo>
                  <a:pt x="5815537" y="1254119"/>
                </a:lnTo>
                <a:lnTo>
                  <a:pt x="5795187" y="1233502"/>
                </a:lnTo>
                <a:lnTo>
                  <a:pt x="5787876" y="1232674"/>
                </a:lnTo>
                <a:lnTo>
                  <a:pt x="5770963" y="1224924"/>
                </a:lnTo>
                <a:lnTo>
                  <a:pt x="5760956" y="1211606"/>
                </a:lnTo>
                <a:lnTo>
                  <a:pt x="5736361" y="1204759"/>
                </a:lnTo>
                <a:lnTo>
                  <a:pt x="5722514" y="1209913"/>
                </a:lnTo>
                <a:lnTo>
                  <a:pt x="5717123" y="1203442"/>
                </a:lnTo>
                <a:lnTo>
                  <a:pt x="5680971" y="1188017"/>
                </a:lnTo>
                <a:lnTo>
                  <a:pt x="5644079" y="1182863"/>
                </a:lnTo>
                <a:lnTo>
                  <a:pt x="5622549" y="1176844"/>
                </a:lnTo>
                <a:lnTo>
                  <a:pt x="5620225" y="1180719"/>
                </a:lnTo>
                <a:lnTo>
                  <a:pt x="5584477" y="1153217"/>
                </a:lnTo>
                <a:lnTo>
                  <a:pt x="5554862" y="1140350"/>
                </a:lnTo>
                <a:lnTo>
                  <a:pt x="5530638" y="1121013"/>
                </a:lnTo>
                <a:lnTo>
                  <a:pt x="5547180" y="1115445"/>
                </a:lnTo>
                <a:lnTo>
                  <a:pt x="5562544" y="1087530"/>
                </a:lnTo>
                <a:lnTo>
                  <a:pt x="5547180" y="1074663"/>
                </a:lnTo>
                <a:lnTo>
                  <a:pt x="5579862" y="1060931"/>
                </a:lnTo>
                <a:lnTo>
                  <a:pt x="5577941" y="1054046"/>
                </a:lnTo>
                <a:lnTo>
                  <a:pt x="5557558" y="1059200"/>
                </a:lnTo>
                <a:lnTo>
                  <a:pt x="5557557" y="1059198"/>
                </a:lnTo>
                <a:lnTo>
                  <a:pt x="5538724" y="1062208"/>
                </a:lnTo>
                <a:lnTo>
                  <a:pt x="5524472" y="1072930"/>
                </a:lnTo>
                <a:lnTo>
                  <a:pt x="5502202" y="1074209"/>
                </a:lnTo>
                <a:lnTo>
                  <a:pt x="5483738" y="1086662"/>
                </a:lnTo>
                <a:lnTo>
                  <a:pt x="5488354" y="1107730"/>
                </a:lnTo>
                <a:lnTo>
                  <a:pt x="5501427" y="1115856"/>
                </a:lnTo>
                <a:lnTo>
                  <a:pt x="5526022" y="1113712"/>
                </a:lnTo>
                <a:lnTo>
                  <a:pt x="5522956" y="1125300"/>
                </a:lnTo>
                <a:lnTo>
                  <a:pt x="5497586" y="1131320"/>
                </a:lnTo>
                <a:lnTo>
                  <a:pt x="5467196" y="1150657"/>
                </a:lnTo>
                <a:lnTo>
                  <a:pt x="5452978" y="1143772"/>
                </a:lnTo>
                <a:lnTo>
                  <a:pt x="5455673" y="1127896"/>
                </a:lnTo>
                <a:lnTo>
                  <a:pt x="5427978" y="1118452"/>
                </a:lnTo>
                <a:lnTo>
                  <a:pt x="5431044" y="1112019"/>
                </a:lnTo>
                <a:lnTo>
                  <a:pt x="5452978" y="1100845"/>
                </a:lnTo>
                <a:lnTo>
                  <a:pt x="5444521" y="1093133"/>
                </a:lnTo>
                <a:lnTo>
                  <a:pt x="5406045" y="1084969"/>
                </a:lnTo>
                <a:lnTo>
                  <a:pt x="5402979" y="1072065"/>
                </a:lnTo>
                <a:lnTo>
                  <a:pt x="5381079" y="1076353"/>
                </a:lnTo>
                <a:lnTo>
                  <a:pt x="5374913" y="1094826"/>
                </a:lnTo>
                <a:lnTo>
                  <a:pt x="5359146" y="1119318"/>
                </a:lnTo>
                <a:lnTo>
                  <a:pt x="5347623" y="1113712"/>
                </a:lnTo>
                <a:lnTo>
                  <a:pt x="5336841" y="1118866"/>
                </a:lnTo>
                <a:lnTo>
                  <a:pt x="5325323" y="1112887"/>
                </a:lnTo>
                <a:lnTo>
                  <a:pt x="5325321" y="1112888"/>
                </a:lnTo>
                <a:lnTo>
                  <a:pt x="5336842" y="1118868"/>
                </a:lnTo>
                <a:lnTo>
                  <a:pt x="5347623" y="1113714"/>
                </a:lnTo>
                <a:lnTo>
                  <a:pt x="5359146" y="1119320"/>
                </a:lnTo>
                <a:lnTo>
                  <a:pt x="5361066" y="1127898"/>
                </a:lnTo>
                <a:lnTo>
                  <a:pt x="5349914" y="1135198"/>
                </a:lnTo>
                <a:lnTo>
                  <a:pt x="5342232" y="1132187"/>
                </a:lnTo>
                <a:lnTo>
                  <a:pt x="5340312" y="1172103"/>
                </a:lnTo>
                <a:lnTo>
                  <a:pt x="5326094" y="1168266"/>
                </a:lnTo>
                <a:lnTo>
                  <a:pt x="5306856" y="1156678"/>
                </a:lnTo>
                <a:lnTo>
                  <a:pt x="5306588" y="1156748"/>
                </a:lnTo>
                <a:lnTo>
                  <a:pt x="5325689" y="1168273"/>
                </a:lnTo>
                <a:lnTo>
                  <a:pt x="5340312" y="1172110"/>
                </a:lnTo>
                <a:lnTo>
                  <a:pt x="5329530" y="1185429"/>
                </a:lnTo>
                <a:lnTo>
                  <a:pt x="5323398" y="1209056"/>
                </a:lnTo>
                <a:lnTo>
                  <a:pt x="5333399" y="1227930"/>
                </a:lnTo>
                <a:lnTo>
                  <a:pt x="5333405" y="1227932"/>
                </a:lnTo>
                <a:lnTo>
                  <a:pt x="5338020" y="1240799"/>
                </a:lnTo>
                <a:lnTo>
                  <a:pt x="5360695" y="1251558"/>
                </a:lnTo>
                <a:lnTo>
                  <a:pt x="5357225" y="1259684"/>
                </a:lnTo>
                <a:lnTo>
                  <a:pt x="5328014" y="1261866"/>
                </a:lnTo>
                <a:lnTo>
                  <a:pt x="5318412" y="1271724"/>
                </a:lnTo>
                <a:lnTo>
                  <a:pt x="5299544" y="1290196"/>
                </a:lnTo>
                <a:lnTo>
                  <a:pt x="5290312" y="1274734"/>
                </a:lnTo>
                <a:lnTo>
                  <a:pt x="5289942" y="1267443"/>
                </a:lnTo>
                <a:lnTo>
                  <a:pt x="5274579" y="1266578"/>
                </a:lnTo>
                <a:lnTo>
                  <a:pt x="5261506" y="1263154"/>
                </a:lnTo>
                <a:lnTo>
                  <a:pt x="5232262" y="1271732"/>
                </a:lnTo>
                <a:lnTo>
                  <a:pt x="5251096" y="1291067"/>
                </a:lnTo>
                <a:lnTo>
                  <a:pt x="5238798" y="1296635"/>
                </a:lnTo>
                <a:lnTo>
                  <a:pt x="5224951" y="1296635"/>
                </a:lnTo>
                <a:lnTo>
                  <a:pt x="5210362" y="1279445"/>
                </a:lnTo>
                <a:lnTo>
                  <a:pt x="5206117" y="1286327"/>
                </a:lnTo>
                <a:lnTo>
                  <a:pt x="5213799" y="1306944"/>
                </a:lnTo>
                <a:lnTo>
                  <a:pt x="5227275" y="1322820"/>
                </a:lnTo>
                <a:lnTo>
                  <a:pt x="5218819" y="1330533"/>
                </a:lnTo>
                <a:lnTo>
                  <a:pt x="5234182" y="1346448"/>
                </a:lnTo>
                <a:lnTo>
                  <a:pt x="5246884" y="1356304"/>
                </a:lnTo>
                <a:lnTo>
                  <a:pt x="5248805" y="1376056"/>
                </a:lnTo>
                <a:lnTo>
                  <a:pt x="5224951" y="1367064"/>
                </a:lnTo>
                <a:lnTo>
                  <a:pt x="5234182" y="1384633"/>
                </a:lnTo>
                <a:lnTo>
                  <a:pt x="5218414" y="1388509"/>
                </a:lnTo>
                <a:lnTo>
                  <a:pt x="5229971" y="1418982"/>
                </a:lnTo>
                <a:lnTo>
                  <a:pt x="5213428" y="1419434"/>
                </a:lnTo>
                <a:lnTo>
                  <a:pt x="5191495" y="1403971"/>
                </a:lnTo>
                <a:lnTo>
                  <a:pt x="5180376" y="1376507"/>
                </a:lnTo>
                <a:lnTo>
                  <a:pt x="5174211" y="1353295"/>
                </a:lnTo>
                <a:lnTo>
                  <a:pt x="5163058" y="1337418"/>
                </a:lnTo>
                <a:lnTo>
                  <a:pt x="5149211" y="1318118"/>
                </a:lnTo>
                <a:lnTo>
                  <a:pt x="5146516" y="1307811"/>
                </a:lnTo>
                <a:lnTo>
                  <a:pt x="5146516" y="1307812"/>
                </a:lnTo>
                <a:lnTo>
                  <a:pt x="5141900" y="1305668"/>
                </a:lnTo>
                <a:lnTo>
                  <a:pt x="5140754" y="1298369"/>
                </a:lnTo>
                <a:lnTo>
                  <a:pt x="5126536" y="1286745"/>
                </a:lnTo>
                <a:lnTo>
                  <a:pt x="5123066" y="1270871"/>
                </a:lnTo>
                <a:lnTo>
                  <a:pt x="5123470" y="1247694"/>
                </a:lnTo>
                <a:lnTo>
                  <a:pt x="5126132" y="1237386"/>
                </a:lnTo>
                <a:lnTo>
                  <a:pt x="5121146" y="1232231"/>
                </a:lnTo>
                <a:lnTo>
                  <a:pt x="5121144" y="1232224"/>
                </a:lnTo>
                <a:lnTo>
                  <a:pt x="5115755" y="1230080"/>
                </a:lnTo>
                <a:lnTo>
                  <a:pt x="5108073" y="1218492"/>
                </a:lnTo>
                <a:lnTo>
                  <a:pt x="5097325" y="1212059"/>
                </a:lnTo>
                <a:lnTo>
                  <a:pt x="5099608" y="1206923"/>
                </a:lnTo>
                <a:lnTo>
                  <a:pt x="5096921" y="1212062"/>
                </a:lnTo>
                <a:lnTo>
                  <a:pt x="5073101" y="1200024"/>
                </a:lnTo>
                <a:lnTo>
                  <a:pt x="5058074" y="1188021"/>
                </a:lnTo>
                <a:lnTo>
                  <a:pt x="5035029" y="1178579"/>
                </a:lnTo>
                <a:lnTo>
                  <a:pt x="5013096" y="1154087"/>
                </a:lnTo>
                <a:lnTo>
                  <a:pt x="5017711" y="1151528"/>
                </a:lnTo>
                <a:lnTo>
                  <a:pt x="5005784" y="1137762"/>
                </a:lnTo>
                <a:lnTo>
                  <a:pt x="5004268" y="1127037"/>
                </a:lnTo>
                <a:lnTo>
                  <a:pt x="4988500" y="1121469"/>
                </a:lnTo>
                <a:lnTo>
                  <a:pt x="4982335" y="1135616"/>
                </a:lnTo>
                <a:lnTo>
                  <a:pt x="4974282" y="1124892"/>
                </a:lnTo>
                <a:lnTo>
                  <a:pt x="4974282" y="1112891"/>
                </a:lnTo>
                <a:lnTo>
                  <a:pt x="4975024" y="1112439"/>
                </a:lnTo>
                <a:lnTo>
                  <a:pt x="4991971" y="1113304"/>
                </a:lnTo>
                <a:lnTo>
                  <a:pt x="4995812" y="1108151"/>
                </a:lnTo>
                <a:lnTo>
                  <a:pt x="5004268" y="1113304"/>
                </a:lnTo>
                <a:lnTo>
                  <a:pt x="5013870" y="1114170"/>
                </a:lnTo>
                <a:lnTo>
                  <a:pt x="5013870" y="1114164"/>
                </a:lnTo>
                <a:lnTo>
                  <a:pt x="5004268" y="1113299"/>
                </a:lnTo>
                <a:lnTo>
                  <a:pt x="4995811" y="1108144"/>
                </a:lnTo>
                <a:lnTo>
                  <a:pt x="4991971" y="1113299"/>
                </a:lnTo>
                <a:lnTo>
                  <a:pt x="4975024" y="1112433"/>
                </a:lnTo>
                <a:lnTo>
                  <a:pt x="4980406" y="1109879"/>
                </a:lnTo>
                <a:lnTo>
                  <a:pt x="4960435" y="1105140"/>
                </a:lnTo>
                <a:lnTo>
                  <a:pt x="4941971" y="1116728"/>
                </a:lnTo>
                <a:lnTo>
                  <a:pt x="4943892" y="1133056"/>
                </a:lnTo>
                <a:lnTo>
                  <a:pt x="4941196" y="1142499"/>
                </a:lnTo>
                <a:lnTo>
                  <a:pt x="4950428" y="1159240"/>
                </a:lnTo>
                <a:lnTo>
                  <a:pt x="4974282" y="1175982"/>
                </a:lnTo>
                <a:lnTo>
                  <a:pt x="4988096" y="1203033"/>
                </a:lnTo>
                <a:lnTo>
                  <a:pt x="5016936" y="1230082"/>
                </a:lnTo>
                <a:lnTo>
                  <a:pt x="5036174" y="1229669"/>
                </a:lnTo>
                <a:lnTo>
                  <a:pt x="5042710" y="1236967"/>
                </a:lnTo>
                <a:lnTo>
                  <a:pt x="5036174" y="1243400"/>
                </a:lnTo>
                <a:lnTo>
                  <a:pt x="5059253" y="1255854"/>
                </a:lnTo>
                <a:lnTo>
                  <a:pt x="5078087" y="1266162"/>
                </a:lnTo>
                <a:lnTo>
                  <a:pt x="5100391" y="1283319"/>
                </a:lnTo>
                <a:lnTo>
                  <a:pt x="5103457" y="1289750"/>
                </a:lnTo>
                <a:lnTo>
                  <a:pt x="5099616" y="1301788"/>
                </a:lnTo>
                <a:lnTo>
                  <a:pt x="5084623" y="1285913"/>
                </a:lnTo>
                <a:lnTo>
                  <a:pt x="5063094" y="1280308"/>
                </a:lnTo>
                <a:lnTo>
                  <a:pt x="5053862" y="1302654"/>
                </a:lnTo>
                <a:lnTo>
                  <a:pt x="5072696" y="1314656"/>
                </a:lnTo>
                <a:lnTo>
                  <a:pt x="5070776" y="1332715"/>
                </a:lnTo>
                <a:lnTo>
                  <a:pt x="5060769" y="1334859"/>
                </a:lnTo>
                <a:lnTo>
                  <a:pt x="5048472" y="1364882"/>
                </a:lnTo>
                <a:lnTo>
                  <a:pt x="5038465" y="1367477"/>
                </a:lnTo>
                <a:lnTo>
                  <a:pt x="5038095" y="1356754"/>
                </a:lnTo>
                <a:lnTo>
                  <a:pt x="5041935" y="1337831"/>
                </a:lnTo>
                <a:lnTo>
                  <a:pt x="5047326" y="1330984"/>
                </a:lnTo>
                <a:lnTo>
                  <a:pt x="5036174" y="1311232"/>
                </a:lnTo>
                <a:lnTo>
                  <a:pt x="5027313" y="1294038"/>
                </a:lnTo>
                <a:lnTo>
                  <a:pt x="5016936" y="1289750"/>
                </a:lnTo>
                <a:lnTo>
                  <a:pt x="5008884" y="1275155"/>
                </a:lnTo>
                <a:lnTo>
                  <a:pt x="4992341" y="1268721"/>
                </a:lnTo>
                <a:lnTo>
                  <a:pt x="4981189" y="1255403"/>
                </a:lnTo>
                <a:lnTo>
                  <a:pt x="4962726" y="1253258"/>
                </a:lnTo>
                <a:lnTo>
                  <a:pt x="4942342" y="1238246"/>
                </a:lnTo>
                <a:lnTo>
                  <a:pt x="4918892" y="1216765"/>
                </a:lnTo>
                <a:lnTo>
                  <a:pt x="4901608" y="1197464"/>
                </a:lnTo>
                <a:lnTo>
                  <a:pt x="4892377" y="1165260"/>
                </a:lnTo>
                <a:lnTo>
                  <a:pt x="4880079" y="1161385"/>
                </a:lnTo>
                <a:lnTo>
                  <a:pt x="4859695" y="1150211"/>
                </a:lnTo>
                <a:lnTo>
                  <a:pt x="4848543" y="1154952"/>
                </a:lnTo>
                <a:lnTo>
                  <a:pt x="4835067" y="1169962"/>
                </a:lnTo>
                <a:lnTo>
                  <a:pt x="4825094" y="1172558"/>
                </a:lnTo>
                <a:lnTo>
                  <a:pt x="4827385" y="1157961"/>
                </a:lnTo>
                <a:lnTo>
                  <a:pt x="4827384" y="1157961"/>
                </a:lnTo>
                <a:lnTo>
                  <a:pt x="4825093" y="1172552"/>
                </a:lnTo>
                <a:lnTo>
                  <a:pt x="4803564" y="1191023"/>
                </a:lnTo>
                <a:lnTo>
                  <a:pt x="4755486" y="1182408"/>
                </a:lnTo>
                <a:lnTo>
                  <a:pt x="4719739" y="1193168"/>
                </a:lnTo>
                <a:lnTo>
                  <a:pt x="4717414" y="1212919"/>
                </a:lnTo>
                <a:lnTo>
                  <a:pt x="4717415" y="1212919"/>
                </a:lnTo>
                <a:lnTo>
                  <a:pt x="4718965" y="1231353"/>
                </a:lnTo>
                <a:lnTo>
                  <a:pt x="4695886" y="1254115"/>
                </a:lnTo>
                <a:lnTo>
                  <a:pt x="4663979" y="1261000"/>
                </a:lnTo>
                <a:lnTo>
                  <a:pt x="4661654" y="1272587"/>
                </a:lnTo>
                <a:lnTo>
                  <a:pt x="4646662" y="1291059"/>
                </a:lnTo>
                <a:lnTo>
                  <a:pt x="4637059" y="1318523"/>
                </a:lnTo>
                <a:lnTo>
                  <a:pt x="4646662" y="1338275"/>
                </a:lnTo>
                <a:lnTo>
                  <a:pt x="4632444" y="1354151"/>
                </a:lnTo>
                <a:lnTo>
                  <a:pt x="4626682" y="1376498"/>
                </a:lnTo>
                <a:lnTo>
                  <a:pt x="4607848" y="1383346"/>
                </a:lnTo>
                <a:lnTo>
                  <a:pt x="4589385" y="1410396"/>
                </a:lnTo>
                <a:lnTo>
                  <a:pt x="4557479" y="1410396"/>
                </a:lnTo>
                <a:lnTo>
                  <a:pt x="4533254" y="1409982"/>
                </a:lnTo>
                <a:lnTo>
                  <a:pt x="4517486" y="1421983"/>
                </a:lnTo>
                <a:lnTo>
                  <a:pt x="4507480" y="1435715"/>
                </a:lnTo>
                <a:lnTo>
                  <a:pt x="4495182" y="1432292"/>
                </a:lnTo>
                <a:lnTo>
                  <a:pt x="4485580" y="1420704"/>
                </a:lnTo>
                <a:lnTo>
                  <a:pt x="4479044" y="1400539"/>
                </a:lnTo>
                <a:lnTo>
                  <a:pt x="4455965" y="1395385"/>
                </a:lnTo>
                <a:lnTo>
                  <a:pt x="4454045" y="1383800"/>
                </a:lnTo>
                <a:lnTo>
                  <a:pt x="4454044" y="1383801"/>
                </a:lnTo>
                <a:lnTo>
                  <a:pt x="4455964" y="1395389"/>
                </a:lnTo>
                <a:lnTo>
                  <a:pt x="4445587" y="1404381"/>
                </a:lnTo>
                <a:lnTo>
                  <a:pt x="4432515" y="1399678"/>
                </a:lnTo>
                <a:lnTo>
                  <a:pt x="4419038" y="1403553"/>
                </a:lnTo>
                <a:lnTo>
                  <a:pt x="4423654" y="1376051"/>
                </a:lnTo>
                <a:lnTo>
                  <a:pt x="4421733" y="1354607"/>
                </a:lnTo>
                <a:lnTo>
                  <a:pt x="4410986" y="1351146"/>
                </a:lnTo>
                <a:lnTo>
                  <a:pt x="4405224" y="1338279"/>
                </a:lnTo>
                <a:lnTo>
                  <a:pt x="4407886" y="1315932"/>
                </a:lnTo>
                <a:lnTo>
                  <a:pt x="4418667" y="1303516"/>
                </a:lnTo>
                <a:lnTo>
                  <a:pt x="4420588" y="1290198"/>
                </a:lnTo>
                <a:lnTo>
                  <a:pt x="4426754" y="1269582"/>
                </a:lnTo>
                <a:lnTo>
                  <a:pt x="4426349" y="1255399"/>
                </a:lnTo>
                <a:lnTo>
                  <a:pt x="4421733" y="1243397"/>
                </a:lnTo>
                <a:lnTo>
                  <a:pt x="4421363" y="1232223"/>
                </a:lnTo>
                <a:lnTo>
                  <a:pt x="4430594" y="1223646"/>
                </a:lnTo>
                <a:lnTo>
                  <a:pt x="4440567" y="1218905"/>
                </a:lnTo>
                <a:lnTo>
                  <a:pt x="4446362" y="1235233"/>
                </a:lnTo>
                <a:lnTo>
                  <a:pt x="4460951" y="1235233"/>
                </a:lnTo>
                <a:lnTo>
                  <a:pt x="4465196" y="1230944"/>
                </a:lnTo>
                <a:lnTo>
                  <a:pt x="4479414" y="1232223"/>
                </a:lnTo>
                <a:lnTo>
                  <a:pt x="4485949" y="1248962"/>
                </a:lnTo>
                <a:lnTo>
                  <a:pt x="4485951" y="1248961"/>
                </a:lnTo>
                <a:lnTo>
                  <a:pt x="4479415" y="1232219"/>
                </a:lnTo>
                <a:lnTo>
                  <a:pt x="4465196" y="1230940"/>
                </a:lnTo>
                <a:lnTo>
                  <a:pt x="4460951" y="1235229"/>
                </a:lnTo>
                <a:lnTo>
                  <a:pt x="4446363" y="1235229"/>
                </a:lnTo>
                <a:lnTo>
                  <a:pt x="4440568" y="1218901"/>
                </a:lnTo>
                <a:lnTo>
                  <a:pt x="4430595" y="1223641"/>
                </a:lnTo>
                <a:lnTo>
                  <a:pt x="4421363" y="1232219"/>
                </a:lnTo>
                <a:lnTo>
                  <a:pt x="4423284" y="1208593"/>
                </a:lnTo>
                <a:lnTo>
                  <a:pt x="4413681" y="1194446"/>
                </a:lnTo>
                <a:lnTo>
                  <a:pt x="4449429" y="1170406"/>
                </a:lnTo>
                <a:lnTo>
                  <a:pt x="4479044" y="1176426"/>
                </a:lnTo>
                <a:lnTo>
                  <a:pt x="4511725" y="1176426"/>
                </a:lnTo>
                <a:lnTo>
                  <a:pt x="4537466" y="1181542"/>
                </a:lnTo>
                <a:lnTo>
                  <a:pt x="4557849" y="1180263"/>
                </a:lnTo>
                <a:lnTo>
                  <a:pt x="4597471" y="1181129"/>
                </a:lnTo>
                <a:lnTo>
                  <a:pt x="4610139" y="1161377"/>
                </a:lnTo>
                <a:lnTo>
                  <a:pt x="4615159" y="1095276"/>
                </a:lnTo>
                <a:lnTo>
                  <a:pt x="4590530" y="1060476"/>
                </a:lnTo>
                <a:lnTo>
                  <a:pt x="4573246" y="1043735"/>
                </a:lnTo>
                <a:lnTo>
                  <a:pt x="4537095" y="1030868"/>
                </a:lnTo>
                <a:lnTo>
                  <a:pt x="4535174" y="1005962"/>
                </a:lnTo>
                <a:lnTo>
                  <a:pt x="4565935" y="999078"/>
                </a:lnTo>
                <a:lnTo>
                  <a:pt x="4605523" y="1007693"/>
                </a:lnTo>
                <a:lnTo>
                  <a:pt x="4598616" y="970335"/>
                </a:lnTo>
                <a:lnTo>
                  <a:pt x="4620920" y="984067"/>
                </a:lnTo>
                <a:lnTo>
                  <a:pt x="4675131" y="958296"/>
                </a:lnTo>
                <a:lnTo>
                  <a:pt x="4682038" y="931246"/>
                </a:lnTo>
                <a:lnTo>
                  <a:pt x="4702421" y="924813"/>
                </a:lnTo>
                <a:lnTo>
                  <a:pt x="4702425" y="924823"/>
                </a:lnTo>
                <a:lnTo>
                  <a:pt x="4720885" y="918391"/>
                </a:lnTo>
                <a:lnTo>
                  <a:pt x="4738202" y="920950"/>
                </a:lnTo>
                <a:lnTo>
                  <a:pt x="4759327" y="914102"/>
                </a:lnTo>
                <a:lnTo>
                  <a:pt x="4774320" y="928248"/>
                </a:lnTo>
                <a:lnTo>
                  <a:pt x="4787356" y="935745"/>
                </a:lnTo>
                <a:lnTo>
                  <a:pt x="4787355" y="935736"/>
                </a:lnTo>
                <a:lnTo>
                  <a:pt x="4774320" y="928240"/>
                </a:lnTo>
                <a:lnTo>
                  <a:pt x="4759327" y="914095"/>
                </a:lnTo>
                <a:lnTo>
                  <a:pt x="4738202" y="920942"/>
                </a:lnTo>
                <a:lnTo>
                  <a:pt x="4720884" y="918384"/>
                </a:lnTo>
                <a:lnTo>
                  <a:pt x="4732811" y="908940"/>
                </a:lnTo>
                <a:lnTo>
                  <a:pt x="4751645" y="861274"/>
                </a:lnTo>
                <a:lnTo>
                  <a:pt x="4782776" y="847542"/>
                </a:lnTo>
                <a:lnTo>
                  <a:pt x="4801644" y="848408"/>
                </a:lnTo>
                <a:lnTo>
                  <a:pt x="4801646" y="848413"/>
                </a:lnTo>
                <a:lnTo>
                  <a:pt x="4805856" y="841530"/>
                </a:lnTo>
                <a:lnTo>
                  <a:pt x="4824690" y="839799"/>
                </a:lnTo>
                <a:lnTo>
                  <a:pt x="4829306" y="846684"/>
                </a:lnTo>
                <a:lnTo>
                  <a:pt x="4843928" y="830808"/>
                </a:lnTo>
                <a:lnTo>
                  <a:pt x="4838167" y="818769"/>
                </a:lnTo>
                <a:lnTo>
                  <a:pt x="4836246" y="800749"/>
                </a:lnTo>
                <a:lnTo>
                  <a:pt x="4826240" y="782276"/>
                </a:lnTo>
                <a:lnTo>
                  <a:pt x="4824319" y="749659"/>
                </a:lnTo>
                <a:lnTo>
                  <a:pt x="4827385" y="741081"/>
                </a:lnTo>
                <a:lnTo>
                  <a:pt x="4833147" y="732052"/>
                </a:lnTo>
                <a:lnTo>
                  <a:pt x="4852385" y="729907"/>
                </a:lnTo>
                <a:lnTo>
                  <a:pt x="4859696" y="720873"/>
                </a:lnTo>
                <a:lnTo>
                  <a:pt x="4876980" y="712295"/>
                </a:lnTo>
                <a:lnTo>
                  <a:pt x="4877384" y="728171"/>
                </a:lnTo>
                <a:lnTo>
                  <a:pt x="4871219" y="738937"/>
                </a:lnTo>
                <a:lnTo>
                  <a:pt x="4874689" y="747514"/>
                </a:lnTo>
                <a:lnTo>
                  <a:pt x="4886987" y="752217"/>
                </a:lnTo>
                <a:lnTo>
                  <a:pt x="4882371" y="764670"/>
                </a:lnTo>
                <a:lnTo>
                  <a:pt x="4875464" y="760832"/>
                </a:lnTo>
                <a:lnTo>
                  <a:pt x="4860842" y="784007"/>
                </a:lnTo>
                <a:lnTo>
                  <a:pt x="4867748" y="799883"/>
                </a:lnTo>
                <a:lnTo>
                  <a:pt x="4868928" y="812336"/>
                </a:lnTo>
                <a:lnTo>
                  <a:pt x="4892377" y="820048"/>
                </a:lnTo>
                <a:lnTo>
                  <a:pt x="4892748" y="831222"/>
                </a:lnTo>
                <a:lnTo>
                  <a:pt x="4915456" y="825202"/>
                </a:lnTo>
                <a:lnTo>
                  <a:pt x="4927350" y="816211"/>
                </a:lnTo>
                <a:lnTo>
                  <a:pt x="4953899" y="829077"/>
                </a:lnTo>
                <a:lnTo>
                  <a:pt x="4965422" y="839385"/>
                </a:lnTo>
                <a:lnTo>
                  <a:pt x="4965501" y="839571"/>
                </a:lnTo>
                <a:lnTo>
                  <a:pt x="4965421" y="839378"/>
                </a:lnTo>
                <a:lnTo>
                  <a:pt x="4980414" y="830349"/>
                </a:lnTo>
                <a:lnTo>
                  <a:pt x="5014645" y="815338"/>
                </a:lnTo>
                <a:lnTo>
                  <a:pt x="5041935" y="803751"/>
                </a:lnTo>
                <a:lnTo>
                  <a:pt x="5065014" y="809770"/>
                </a:lnTo>
                <a:lnTo>
                  <a:pt x="5067305" y="817483"/>
                </a:lnTo>
                <a:lnTo>
                  <a:pt x="5089610" y="817897"/>
                </a:lnTo>
                <a:lnTo>
                  <a:pt x="5089670" y="817904"/>
                </a:lnTo>
                <a:lnTo>
                  <a:pt x="5089610" y="817896"/>
                </a:lnTo>
                <a:lnTo>
                  <a:pt x="5092709" y="803750"/>
                </a:lnTo>
                <a:lnTo>
                  <a:pt x="5123065" y="792991"/>
                </a:lnTo>
                <a:lnTo>
                  <a:pt x="5114980" y="766396"/>
                </a:lnTo>
                <a:lnTo>
                  <a:pt x="5138834" y="756087"/>
                </a:lnTo>
                <a:lnTo>
                  <a:pt x="5176906" y="758232"/>
                </a:lnTo>
                <a:lnTo>
                  <a:pt x="5176934" y="758227"/>
                </a:lnTo>
                <a:lnTo>
                  <a:pt x="5176906" y="758231"/>
                </a:lnTo>
                <a:lnTo>
                  <a:pt x="5138834" y="756087"/>
                </a:lnTo>
                <a:lnTo>
                  <a:pt x="5114980" y="766395"/>
                </a:lnTo>
                <a:lnTo>
                  <a:pt x="5112318" y="742355"/>
                </a:lnTo>
                <a:lnTo>
                  <a:pt x="5120775" y="722149"/>
                </a:lnTo>
                <a:lnTo>
                  <a:pt x="5139979" y="711013"/>
                </a:lnTo>
                <a:lnTo>
                  <a:pt x="5161138" y="735057"/>
                </a:lnTo>
                <a:lnTo>
                  <a:pt x="5178422" y="734605"/>
                </a:lnTo>
                <a:lnTo>
                  <a:pt x="5179197" y="710150"/>
                </a:lnTo>
                <a:lnTo>
                  <a:pt x="5179196" y="710150"/>
                </a:lnTo>
                <a:lnTo>
                  <a:pt x="5178826" y="691265"/>
                </a:lnTo>
                <a:lnTo>
                  <a:pt x="5171515" y="695554"/>
                </a:lnTo>
                <a:lnTo>
                  <a:pt x="5155747" y="684380"/>
                </a:lnTo>
                <a:lnTo>
                  <a:pt x="5151535" y="665908"/>
                </a:lnTo>
                <a:lnTo>
                  <a:pt x="5177276" y="657329"/>
                </a:lnTo>
                <a:lnTo>
                  <a:pt x="5203825" y="652626"/>
                </a:lnTo>
                <a:lnTo>
                  <a:pt x="5228420" y="657781"/>
                </a:lnTo>
                <a:lnTo>
                  <a:pt x="5250354" y="656915"/>
                </a:lnTo>
                <a:lnTo>
                  <a:pt x="5254565" y="662070"/>
                </a:lnTo>
                <a:lnTo>
                  <a:pt x="5242365" y="680359"/>
                </a:lnTo>
                <a:lnTo>
                  <a:pt x="5254970" y="662065"/>
                </a:lnTo>
                <a:lnTo>
                  <a:pt x="5250354" y="656910"/>
                </a:lnTo>
                <a:lnTo>
                  <a:pt x="5272254" y="639717"/>
                </a:lnTo>
                <a:lnTo>
                  <a:pt x="5246483" y="624709"/>
                </a:lnTo>
                <a:lnTo>
                  <a:pt x="5246479" y="624713"/>
                </a:lnTo>
                <a:lnTo>
                  <a:pt x="5208037" y="627271"/>
                </a:lnTo>
                <a:lnTo>
                  <a:pt x="5172290" y="638444"/>
                </a:lnTo>
                <a:lnTo>
                  <a:pt x="5138059" y="644877"/>
                </a:lnTo>
                <a:lnTo>
                  <a:pt x="5123066" y="628136"/>
                </a:lnTo>
                <a:lnTo>
                  <a:pt x="5100391" y="618279"/>
                </a:lnTo>
                <a:lnTo>
                  <a:pt x="5101166" y="587354"/>
                </a:lnTo>
                <a:lnTo>
                  <a:pt x="5086914" y="559891"/>
                </a:lnTo>
                <a:lnTo>
                  <a:pt x="5094225" y="541833"/>
                </a:lnTo>
                <a:lnTo>
                  <a:pt x="5109993" y="522532"/>
                </a:lnTo>
                <a:lnTo>
                  <a:pt x="5151906" y="489877"/>
                </a:lnTo>
                <a:lnTo>
                  <a:pt x="5164608" y="483445"/>
                </a:lnTo>
                <a:lnTo>
                  <a:pt x="5159992" y="470992"/>
                </a:lnTo>
                <a:lnTo>
                  <a:pt x="5129231" y="457262"/>
                </a:lnTo>
                <a:lnTo>
                  <a:pt x="5129225" y="457254"/>
                </a:lnTo>
                <a:lnTo>
                  <a:pt x="5095776" y="465416"/>
                </a:lnTo>
                <a:lnTo>
                  <a:pt x="5079233" y="486031"/>
                </a:lnTo>
                <a:lnTo>
                  <a:pt x="5084994" y="504918"/>
                </a:lnTo>
                <a:lnTo>
                  <a:pt x="5055783" y="528957"/>
                </a:lnTo>
                <a:lnTo>
                  <a:pt x="5018857" y="555594"/>
                </a:lnTo>
                <a:lnTo>
                  <a:pt x="5008480" y="598934"/>
                </a:lnTo>
                <a:lnTo>
                  <a:pt x="5025797" y="620416"/>
                </a:lnTo>
                <a:lnTo>
                  <a:pt x="5048876" y="638023"/>
                </a:lnTo>
                <a:lnTo>
                  <a:pt x="5033108" y="673651"/>
                </a:lnTo>
                <a:lnTo>
                  <a:pt x="5011175" y="680498"/>
                </a:lnTo>
                <a:lnTo>
                  <a:pt x="5008109" y="734186"/>
                </a:lnTo>
                <a:lnTo>
                  <a:pt x="4998507" y="763794"/>
                </a:lnTo>
                <a:lnTo>
                  <a:pt x="4971182" y="760822"/>
                </a:lnTo>
                <a:lnTo>
                  <a:pt x="4960435" y="786142"/>
                </a:lnTo>
                <a:lnTo>
                  <a:pt x="4935065" y="787835"/>
                </a:lnTo>
                <a:lnTo>
                  <a:pt x="4925429" y="757361"/>
                </a:lnTo>
                <a:lnTo>
                  <a:pt x="4904304" y="721317"/>
                </a:lnTo>
                <a:lnTo>
                  <a:pt x="4884292" y="676211"/>
                </a:lnTo>
                <a:lnTo>
                  <a:pt x="4884291" y="676212"/>
                </a:lnTo>
                <a:lnTo>
                  <a:pt x="4868153" y="656912"/>
                </a:lnTo>
                <a:lnTo>
                  <a:pt x="4827386" y="693405"/>
                </a:lnTo>
                <a:lnTo>
                  <a:pt x="4798545" y="700704"/>
                </a:lnTo>
                <a:lnTo>
                  <a:pt x="4767784" y="684827"/>
                </a:lnTo>
                <a:lnTo>
                  <a:pt x="4758553" y="650892"/>
                </a:lnTo>
                <a:lnTo>
                  <a:pt x="4749725" y="579185"/>
                </a:lnTo>
                <a:lnTo>
                  <a:pt x="4768189" y="559886"/>
                </a:lnTo>
                <a:lnTo>
                  <a:pt x="4822399" y="534115"/>
                </a:lnTo>
                <a:lnTo>
                  <a:pt x="4861212" y="502777"/>
                </a:lnTo>
                <a:lnTo>
                  <a:pt x="4895443" y="460680"/>
                </a:lnTo>
                <a:lnTo>
                  <a:pt x="4937727" y="403607"/>
                </a:lnTo>
                <a:lnTo>
                  <a:pt x="4968488" y="382126"/>
                </a:lnTo>
                <a:lnTo>
                  <a:pt x="5016937" y="345632"/>
                </a:lnTo>
                <a:lnTo>
                  <a:pt x="5057704" y="333179"/>
                </a:lnTo>
                <a:lnTo>
                  <a:pt x="5090015" y="334910"/>
                </a:lnTo>
                <a:lnTo>
                  <a:pt x="5114239" y="311283"/>
                </a:lnTo>
                <a:lnTo>
                  <a:pt x="5149616" y="312563"/>
                </a:lnTo>
                <a:lnTo>
                  <a:pt x="5182668" y="306995"/>
                </a:lnTo>
                <a:lnTo>
                  <a:pt x="5248030" y="327610"/>
                </a:lnTo>
                <a:lnTo>
                  <a:pt x="5224951" y="335323"/>
                </a:lnTo>
                <a:lnTo>
                  <a:pt x="5251095" y="352928"/>
                </a:lnTo>
                <a:lnTo>
                  <a:pt x="5251095" y="352928"/>
                </a:lnTo>
                <a:lnTo>
                  <a:pt x="5268413" y="343485"/>
                </a:lnTo>
                <a:lnTo>
                  <a:pt x="5304935" y="360642"/>
                </a:lnTo>
                <a:lnTo>
                  <a:pt x="5360695" y="367526"/>
                </a:lnTo>
                <a:lnTo>
                  <a:pt x="5445296" y="400144"/>
                </a:lnTo>
                <a:lnTo>
                  <a:pt x="5464500" y="414328"/>
                </a:lnTo>
                <a:lnTo>
                  <a:pt x="5472182" y="433629"/>
                </a:lnTo>
                <a:lnTo>
                  <a:pt x="5454123" y="449091"/>
                </a:lnTo>
                <a:lnTo>
                  <a:pt x="5423362" y="457255"/>
                </a:lnTo>
                <a:lnTo>
                  <a:pt x="5326869" y="434493"/>
                </a:lnTo>
                <a:lnTo>
                  <a:pt x="5313021" y="438369"/>
                </a:lnTo>
                <a:lnTo>
                  <a:pt x="5351464" y="459851"/>
                </a:lnTo>
                <a:lnTo>
                  <a:pt x="5356080" y="473581"/>
                </a:lnTo>
                <a:lnTo>
                  <a:pt x="5365311" y="504920"/>
                </a:lnTo>
                <a:lnTo>
                  <a:pt x="5394152" y="513949"/>
                </a:lnTo>
                <a:lnTo>
                  <a:pt x="5412615" y="521661"/>
                </a:lnTo>
                <a:lnTo>
                  <a:pt x="5411436" y="507064"/>
                </a:lnTo>
                <a:lnTo>
                  <a:pt x="5395668" y="494197"/>
                </a:lnTo>
                <a:lnTo>
                  <a:pt x="5405674" y="483024"/>
                </a:lnTo>
                <a:lnTo>
                  <a:pt x="5460659" y="501496"/>
                </a:lnTo>
                <a:lnTo>
                  <a:pt x="5476057" y="494197"/>
                </a:lnTo>
                <a:lnTo>
                  <a:pt x="5455673" y="472302"/>
                </a:lnTo>
                <a:lnTo>
                  <a:pt x="5494116" y="443109"/>
                </a:lnTo>
                <a:lnTo>
                  <a:pt x="5513320" y="444802"/>
                </a:lnTo>
                <a:lnTo>
                  <a:pt x="5535624" y="455109"/>
                </a:lnTo>
                <a:lnTo>
                  <a:pt x="5540644" y="434493"/>
                </a:lnTo>
                <a:lnTo>
                  <a:pt x="5518340" y="416886"/>
                </a:lnTo>
                <a:lnTo>
                  <a:pt x="5522181" y="399731"/>
                </a:lnTo>
                <a:lnTo>
                  <a:pt x="5501427" y="381259"/>
                </a:lnTo>
                <a:lnTo>
                  <a:pt x="5559849" y="391153"/>
                </a:lnTo>
                <a:lnTo>
                  <a:pt x="5577166" y="407030"/>
                </a:lnTo>
                <a:lnTo>
                  <a:pt x="5553312" y="410904"/>
                </a:lnTo>
                <a:lnTo>
                  <a:pt x="5559107" y="427195"/>
                </a:lnTo>
                <a:lnTo>
                  <a:pt x="5578312" y="437090"/>
                </a:lnTo>
                <a:lnTo>
                  <a:pt x="5607152" y="430657"/>
                </a:lnTo>
                <a:lnTo>
                  <a:pt x="5605232" y="412185"/>
                </a:lnTo>
                <a:lnTo>
                  <a:pt x="5641754" y="398001"/>
                </a:lnTo>
                <a:lnTo>
                  <a:pt x="5700984" y="373546"/>
                </a:lnTo>
                <a:lnTo>
                  <a:pt x="5716348" y="374411"/>
                </a:lnTo>
                <a:lnTo>
                  <a:pt x="5704050" y="391980"/>
                </a:lnTo>
                <a:lnTo>
                  <a:pt x="5729825" y="395442"/>
                </a:lnTo>
                <a:lnTo>
                  <a:pt x="5739798" y="385134"/>
                </a:lnTo>
                <a:lnTo>
                  <a:pt x="5776320" y="384681"/>
                </a:lnTo>
                <a:lnTo>
                  <a:pt x="5800174" y="372680"/>
                </a:lnTo>
                <a:lnTo>
                  <a:pt x="5830934" y="389837"/>
                </a:lnTo>
                <a:lnTo>
                  <a:pt x="5844007" y="370535"/>
                </a:lnTo>
                <a:lnTo>
                  <a:pt x="5815537" y="354209"/>
                </a:lnTo>
                <a:lnTo>
                  <a:pt x="5821332" y="344766"/>
                </a:lnTo>
                <a:lnTo>
                  <a:pt x="5882854" y="353343"/>
                </a:lnTo>
                <a:lnTo>
                  <a:pt x="5914760" y="362785"/>
                </a:lnTo>
                <a:lnTo>
                  <a:pt x="6003572" y="395442"/>
                </a:lnTo>
                <a:lnTo>
                  <a:pt x="6008559" y="380393"/>
                </a:lnTo>
                <a:lnTo>
                  <a:pt x="5980493" y="364969"/>
                </a:lnTo>
                <a:lnTo>
                  <a:pt x="5976652" y="358949"/>
                </a:lnTo>
                <a:lnTo>
                  <a:pt x="5951282" y="356352"/>
                </a:lnTo>
                <a:lnTo>
                  <a:pt x="5950912" y="342208"/>
                </a:lnTo>
                <a:lnTo>
                  <a:pt x="5928203" y="320311"/>
                </a:lnTo>
                <a:lnTo>
                  <a:pt x="5922442" y="311282"/>
                </a:lnTo>
                <a:lnTo>
                  <a:pt x="5943196" y="285961"/>
                </a:lnTo>
                <a:lnTo>
                  <a:pt x="5940501" y="260604"/>
                </a:lnTo>
                <a:lnTo>
                  <a:pt x="5950912" y="255450"/>
                </a:lnTo>
                <a:lnTo>
                  <a:pt x="6005122" y="262749"/>
                </a:lnTo>
                <a:lnTo>
                  <a:pt x="6018969" y="278212"/>
                </a:lnTo>
                <a:lnTo>
                  <a:pt x="6015095" y="300973"/>
                </a:lnTo>
                <a:lnTo>
                  <a:pt x="6032413" y="309551"/>
                </a:lnTo>
                <a:lnTo>
                  <a:pt x="6050101" y="329303"/>
                </a:lnTo>
                <a:lnTo>
                  <a:pt x="6068564" y="368392"/>
                </a:lnTo>
                <a:lnTo>
                  <a:pt x="6100841" y="386412"/>
                </a:lnTo>
                <a:lnTo>
                  <a:pt x="6103166" y="405751"/>
                </a:lnTo>
                <a:lnTo>
                  <a:pt x="6086252" y="447398"/>
                </a:lnTo>
                <a:lnTo>
                  <a:pt x="6111622" y="451687"/>
                </a:lnTo>
                <a:lnTo>
                  <a:pt x="6114318" y="440927"/>
                </a:lnTo>
                <a:lnTo>
                  <a:pt x="6132006" y="433629"/>
                </a:lnTo>
                <a:lnTo>
                  <a:pt x="6129681" y="419032"/>
                </a:lnTo>
                <a:lnTo>
                  <a:pt x="6138542" y="405299"/>
                </a:lnTo>
                <a:lnTo>
                  <a:pt x="6117384" y="388557"/>
                </a:lnTo>
                <a:lnTo>
                  <a:pt x="6115463" y="369672"/>
                </a:lnTo>
                <a:lnTo>
                  <a:pt x="6093159" y="367112"/>
                </a:lnTo>
                <a:lnTo>
                  <a:pt x="6078941" y="351650"/>
                </a:lnTo>
                <a:lnTo>
                  <a:pt x="6077021" y="322455"/>
                </a:lnTo>
                <a:lnTo>
                  <a:pt x="6038174" y="300108"/>
                </a:lnTo>
                <a:lnTo>
                  <a:pt x="6060107" y="281222"/>
                </a:lnTo>
                <a:lnTo>
                  <a:pt x="6043194" y="261469"/>
                </a:lnTo>
                <a:lnTo>
                  <a:pt x="6051651" y="260604"/>
                </a:lnTo>
                <a:lnTo>
                  <a:pt x="6072001" y="275654"/>
                </a:lnTo>
                <a:lnTo>
                  <a:pt x="6082007" y="302704"/>
                </a:lnTo>
                <a:lnTo>
                  <a:pt x="6105457" y="307858"/>
                </a:lnTo>
                <a:lnTo>
                  <a:pt x="6083928" y="287655"/>
                </a:lnTo>
                <a:lnTo>
                  <a:pt x="6108152" y="276932"/>
                </a:lnTo>
                <a:lnTo>
                  <a:pt x="6146224" y="275202"/>
                </a:lnTo>
                <a:lnTo>
                  <a:pt x="6192348" y="291530"/>
                </a:lnTo>
                <a:lnTo>
                  <a:pt x="6159296" y="268355"/>
                </a:lnTo>
                <a:lnTo>
                  <a:pt x="6136218" y="239160"/>
                </a:lnTo>
                <a:lnTo>
                  <a:pt x="6163912" y="233554"/>
                </a:lnTo>
                <a:lnTo>
                  <a:pt x="6209666" y="234871"/>
                </a:lnTo>
                <a:lnTo>
                  <a:pt x="6246592" y="231409"/>
                </a:lnTo>
                <a:lnTo>
                  <a:pt x="6220448" y="217264"/>
                </a:lnTo>
                <a:lnTo>
                  <a:pt x="6226209" y="199654"/>
                </a:lnTo>
                <a:lnTo>
                  <a:pt x="6246188" y="198375"/>
                </a:lnTo>
                <a:lnTo>
                  <a:pt x="6270042" y="185471"/>
                </a:lnTo>
                <a:lnTo>
                  <a:pt x="6314246" y="182047"/>
                </a:lnTo>
                <a:lnTo>
                  <a:pt x="6312696" y="174749"/>
                </a:lnTo>
                <a:lnTo>
                  <a:pt x="6357304" y="172153"/>
                </a:lnTo>
                <a:lnTo>
                  <a:pt x="6378092" y="178172"/>
                </a:lnTo>
                <a:lnTo>
                  <a:pt x="6403462" y="164027"/>
                </a:lnTo>
                <a:lnTo>
                  <a:pt x="6436514" y="164854"/>
                </a:lnTo>
                <a:lnTo>
                  <a:pt x="6429607" y="153267"/>
                </a:lnTo>
                <a:lnTo>
                  <a:pt x="6434223" y="142545"/>
                </a:lnTo>
                <a:close/>
                <a:moveTo>
                  <a:pt x="2966038" y="128819"/>
                </a:moveTo>
                <a:lnTo>
                  <a:pt x="3000640" y="129233"/>
                </a:lnTo>
                <a:lnTo>
                  <a:pt x="3007951" y="133973"/>
                </a:lnTo>
                <a:lnTo>
                  <a:pt x="3002931" y="136983"/>
                </a:lnTo>
                <a:lnTo>
                  <a:pt x="2993699" y="137396"/>
                </a:lnTo>
                <a:lnTo>
                  <a:pt x="2962939" y="135666"/>
                </a:lnTo>
                <a:close/>
                <a:moveTo>
                  <a:pt x="2718032" y="120655"/>
                </a:moveTo>
                <a:lnTo>
                  <a:pt x="2737640" y="124944"/>
                </a:lnTo>
                <a:lnTo>
                  <a:pt x="2722243" y="132694"/>
                </a:lnTo>
                <a:lnTo>
                  <a:pt x="2681105" y="139541"/>
                </a:lnTo>
                <a:lnTo>
                  <a:pt x="2665337" y="131377"/>
                </a:lnTo>
                <a:lnTo>
                  <a:pt x="2689562" y="123213"/>
                </a:lnTo>
                <a:close/>
                <a:moveTo>
                  <a:pt x="5038095" y="113765"/>
                </a:moveTo>
                <a:lnTo>
                  <a:pt x="5047327" y="122794"/>
                </a:lnTo>
                <a:lnTo>
                  <a:pt x="5074247" y="128362"/>
                </a:lnTo>
                <a:lnTo>
                  <a:pt x="5037320" y="139122"/>
                </a:lnTo>
                <a:lnTo>
                  <a:pt x="5005414" y="133103"/>
                </a:lnTo>
                <a:lnTo>
                  <a:pt x="5015791" y="126669"/>
                </a:lnTo>
                <a:lnTo>
                  <a:pt x="5003494" y="118505"/>
                </a:lnTo>
                <a:close/>
                <a:moveTo>
                  <a:pt x="2736090" y="103913"/>
                </a:moveTo>
                <a:lnTo>
                  <a:pt x="2744177" y="105192"/>
                </a:lnTo>
                <a:lnTo>
                  <a:pt x="2759944" y="109933"/>
                </a:lnTo>
                <a:lnTo>
                  <a:pt x="2733025" y="114635"/>
                </a:lnTo>
                <a:lnTo>
                  <a:pt x="2704184" y="114635"/>
                </a:lnTo>
                <a:lnTo>
                  <a:pt x="2708800" y="111212"/>
                </a:lnTo>
                <a:close/>
                <a:moveTo>
                  <a:pt x="2956807" y="103462"/>
                </a:moveTo>
                <a:lnTo>
                  <a:pt x="2977931" y="103913"/>
                </a:lnTo>
                <a:lnTo>
                  <a:pt x="2986018" y="105644"/>
                </a:lnTo>
                <a:lnTo>
                  <a:pt x="2997170" y="114222"/>
                </a:lnTo>
                <a:lnTo>
                  <a:pt x="2982952" y="123213"/>
                </a:lnTo>
                <a:lnTo>
                  <a:pt x="2951045" y="128819"/>
                </a:lnTo>
                <a:lnTo>
                  <a:pt x="2943330" y="122799"/>
                </a:lnTo>
                <a:lnTo>
                  <a:pt x="2946800" y="113356"/>
                </a:lnTo>
                <a:close/>
                <a:moveTo>
                  <a:pt x="2852597" y="92740"/>
                </a:moveTo>
                <a:lnTo>
                  <a:pt x="2881808" y="96163"/>
                </a:lnTo>
                <a:lnTo>
                  <a:pt x="2917589" y="105192"/>
                </a:lnTo>
                <a:lnTo>
                  <a:pt x="2916814" y="116780"/>
                </a:lnTo>
                <a:lnTo>
                  <a:pt x="2911828" y="127088"/>
                </a:lnTo>
                <a:lnTo>
                  <a:pt x="2886828" y="124530"/>
                </a:lnTo>
                <a:lnTo>
                  <a:pt x="2867590" y="116366"/>
                </a:lnTo>
                <a:lnTo>
                  <a:pt x="2830293" y="115501"/>
                </a:lnTo>
                <a:lnTo>
                  <a:pt x="2856068" y="107788"/>
                </a:lnTo>
                <a:lnTo>
                  <a:pt x="2842591" y="101769"/>
                </a:lnTo>
                <a:close/>
                <a:moveTo>
                  <a:pt x="6376138" y="91868"/>
                </a:moveTo>
                <a:lnTo>
                  <a:pt x="6390390" y="93185"/>
                </a:lnTo>
                <a:lnTo>
                  <a:pt x="6450732" y="107331"/>
                </a:lnTo>
                <a:lnTo>
                  <a:pt x="6457673" y="116774"/>
                </a:lnTo>
                <a:lnTo>
                  <a:pt x="6371152" y="126668"/>
                </a:lnTo>
                <a:lnTo>
                  <a:pt x="6365390" y="94464"/>
                </a:lnTo>
                <a:close/>
                <a:moveTo>
                  <a:pt x="4928899" y="75128"/>
                </a:moveTo>
                <a:lnTo>
                  <a:pt x="4951979" y="83743"/>
                </a:lnTo>
                <a:lnTo>
                  <a:pt x="5011950" y="101312"/>
                </a:lnTo>
                <a:lnTo>
                  <a:pt x="4971183" y="111207"/>
                </a:lnTo>
                <a:lnTo>
                  <a:pt x="4965422" y="129228"/>
                </a:lnTo>
                <a:lnTo>
                  <a:pt x="4951204" y="133968"/>
                </a:lnTo>
                <a:lnTo>
                  <a:pt x="4946588" y="154998"/>
                </a:lnTo>
                <a:lnTo>
                  <a:pt x="4925429" y="156278"/>
                </a:lnTo>
                <a:lnTo>
                  <a:pt x="4885066" y="140401"/>
                </a:lnTo>
                <a:lnTo>
                  <a:pt x="4899689" y="131372"/>
                </a:lnTo>
                <a:lnTo>
                  <a:pt x="4872364" y="124073"/>
                </a:lnTo>
                <a:lnTo>
                  <a:pt x="4835842" y="103457"/>
                </a:lnTo>
                <a:lnTo>
                  <a:pt x="4820479" y="84571"/>
                </a:lnTo>
                <a:lnTo>
                  <a:pt x="4865087" y="75993"/>
                </a:lnTo>
                <a:lnTo>
                  <a:pt x="4875464" y="84157"/>
                </a:lnTo>
                <a:lnTo>
                  <a:pt x="4899689" y="84157"/>
                </a:lnTo>
                <a:lnTo>
                  <a:pt x="4904304" y="75993"/>
                </a:lnTo>
                <a:close/>
                <a:moveTo>
                  <a:pt x="5024652" y="61847"/>
                </a:moveTo>
                <a:lnTo>
                  <a:pt x="5068485" y="66964"/>
                </a:lnTo>
                <a:lnTo>
                  <a:pt x="5103458" y="75128"/>
                </a:lnTo>
                <a:lnTo>
                  <a:pt x="5082703" y="88032"/>
                </a:lnTo>
                <a:lnTo>
                  <a:pt x="5034254" y="90590"/>
                </a:lnTo>
                <a:lnTo>
                  <a:pt x="4983110" y="86715"/>
                </a:lnTo>
                <a:lnTo>
                  <a:pt x="4978898" y="79868"/>
                </a:lnTo>
                <a:lnTo>
                  <a:pt x="4954270" y="79868"/>
                </a:lnTo>
                <a:lnTo>
                  <a:pt x="4933886" y="69146"/>
                </a:lnTo>
                <a:lnTo>
                  <a:pt x="4983885" y="62675"/>
                </a:lnTo>
                <a:lnTo>
                  <a:pt x="5009255" y="68280"/>
                </a:lnTo>
                <a:close/>
                <a:moveTo>
                  <a:pt x="5471037" y="55826"/>
                </a:moveTo>
                <a:lnTo>
                  <a:pt x="5498327" y="60529"/>
                </a:lnTo>
                <a:lnTo>
                  <a:pt x="5494116" y="63990"/>
                </a:lnTo>
                <a:lnTo>
                  <a:pt x="5474103" y="66963"/>
                </a:lnTo>
                <a:lnTo>
                  <a:pt x="5459885" y="68693"/>
                </a:lnTo>
                <a:lnTo>
                  <a:pt x="5459514" y="72117"/>
                </a:lnTo>
                <a:lnTo>
                  <a:pt x="5442196" y="75992"/>
                </a:lnTo>
                <a:lnTo>
                  <a:pt x="5421071" y="70838"/>
                </a:lnTo>
                <a:lnTo>
                  <a:pt x="5426428" y="63539"/>
                </a:lnTo>
                <a:lnTo>
                  <a:pt x="5389536" y="63125"/>
                </a:lnTo>
                <a:lnTo>
                  <a:pt x="5419151" y="58836"/>
                </a:lnTo>
                <a:lnTo>
                  <a:pt x="5444117" y="58385"/>
                </a:lnTo>
                <a:lnTo>
                  <a:pt x="5451428" y="64818"/>
                </a:lnTo>
                <a:lnTo>
                  <a:pt x="5457594" y="59664"/>
                </a:lnTo>
                <a:close/>
                <a:moveTo>
                  <a:pt x="3125199" y="48083"/>
                </a:moveTo>
                <a:lnTo>
                  <a:pt x="3132914" y="60122"/>
                </a:lnTo>
                <a:lnTo>
                  <a:pt x="3155185" y="64824"/>
                </a:lnTo>
                <a:lnTo>
                  <a:pt x="3177893" y="69151"/>
                </a:lnTo>
                <a:lnTo>
                  <a:pt x="3175198" y="84162"/>
                </a:lnTo>
                <a:lnTo>
                  <a:pt x="3187495" y="92326"/>
                </a:lnTo>
                <a:lnTo>
                  <a:pt x="3156735" y="99173"/>
                </a:lnTo>
                <a:lnTo>
                  <a:pt x="3106365" y="117645"/>
                </a:lnTo>
                <a:lnTo>
                  <a:pt x="3073684" y="119790"/>
                </a:lnTo>
                <a:lnTo>
                  <a:pt x="3041373" y="116366"/>
                </a:lnTo>
                <a:lnTo>
                  <a:pt x="3033692" y="106058"/>
                </a:lnTo>
                <a:lnTo>
                  <a:pt x="3043698" y="97480"/>
                </a:lnTo>
                <a:lnTo>
                  <a:pt x="3064452" y="91047"/>
                </a:lnTo>
                <a:lnTo>
                  <a:pt x="3033321" y="91047"/>
                </a:lnTo>
                <a:lnTo>
                  <a:pt x="3023719" y="83297"/>
                </a:lnTo>
                <a:lnTo>
                  <a:pt x="3025235" y="72988"/>
                </a:lnTo>
                <a:lnTo>
                  <a:pt x="3048685" y="62680"/>
                </a:lnTo>
                <a:lnTo>
                  <a:pt x="3068293" y="55833"/>
                </a:lnTo>
                <a:lnTo>
                  <a:pt x="3087161" y="54102"/>
                </a:lnTo>
                <a:lnTo>
                  <a:pt x="3085611" y="49399"/>
                </a:lnTo>
                <a:close/>
                <a:moveTo>
                  <a:pt x="6220818" y="48076"/>
                </a:moveTo>
                <a:lnTo>
                  <a:pt x="6266201" y="59664"/>
                </a:lnTo>
                <a:lnTo>
                  <a:pt x="6331564" y="81560"/>
                </a:lnTo>
                <a:lnTo>
                  <a:pt x="6353093" y="103042"/>
                </a:lnTo>
                <a:lnTo>
                  <a:pt x="6318862" y="106051"/>
                </a:lnTo>
                <a:lnTo>
                  <a:pt x="6263506" y="99167"/>
                </a:lnTo>
                <a:lnTo>
                  <a:pt x="6225030" y="90175"/>
                </a:lnTo>
                <a:lnTo>
                  <a:pt x="6193528" y="72982"/>
                </a:lnTo>
                <a:lnTo>
                  <a:pt x="6165462" y="68693"/>
                </a:lnTo>
                <a:lnTo>
                  <a:pt x="6190832" y="53231"/>
                </a:lnTo>
                <a:close/>
                <a:moveTo>
                  <a:pt x="3485501" y="7301"/>
                </a:moveTo>
                <a:lnTo>
                  <a:pt x="3518553" y="9031"/>
                </a:lnTo>
                <a:lnTo>
                  <a:pt x="3552379" y="10311"/>
                </a:lnTo>
                <a:lnTo>
                  <a:pt x="3593147" y="11590"/>
                </a:lnTo>
                <a:lnTo>
                  <a:pt x="3625457" y="13734"/>
                </a:lnTo>
                <a:lnTo>
                  <a:pt x="3650423" y="19340"/>
                </a:lnTo>
                <a:lnTo>
                  <a:pt x="3645066" y="25322"/>
                </a:lnTo>
                <a:lnTo>
                  <a:pt x="3598537" y="33937"/>
                </a:lnTo>
                <a:lnTo>
                  <a:pt x="3555479" y="38226"/>
                </a:lnTo>
                <a:lnTo>
                  <a:pt x="3536612" y="42929"/>
                </a:lnTo>
                <a:lnTo>
                  <a:pt x="3571988" y="42929"/>
                </a:lnTo>
                <a:lnTo>
                  <a:pt x="3522798" y="56247"/>
                </a:lnTo>
                <a:lnTo>
                  <a:pt x="3490117" y="62266"/>
                </a:lnTo>
                <a:lnTo>
                  <a:pt x="3445104" y="81152"/>
                </a:lnTo>
                <a:lnTo>
                  <a:pt x="3407437" y="85441"/>
                </a:lnTo>
                <a:lnTo>
                  <a:pt x="3392039" y="90181"/>
                </a:lnTo>
                <a:lnTo>
                  <a:pt x="3338604" y="92326"/>
                </a:lnTo>
                <a:lnTo>
                  <a:pt x="3359358" y="95335"/>
                </a:lnTo>
                <a:lnTo>
                  <a:pt x="3343220" y="99624"/>
                </a:lnTo>
                <a:lnTo>
                  <a:pt x="3347061" y="111626"/>
                </a:lnTo>
                <a:lnTo>
                  <a:pt x="3323240" y="120241"/>
                </a:lnTo>
                <a:lnTo>
                  <a:pt x="3290559" y="127088"/>
                </a:lnTo>
                <a:lnTo>
                  <a:pt x="3273242" y="137396"/>
                </a:lnTo>
                <a:lnTo>
                  <a:pt x="3242110" y="144695"/>
                </a:lnTo>
                <a:lnTo>
                  <a:pt x="3239415" y="150715"/>
                </a:lnTo>
                <a:lnTo>
                  <a:pt x="3270176" y="149849"/>
                </a:lnTo>
                <a:lnTo>
                  <a:pt x="3265560" y="155417"/>
                </a:lnTo>
                <a:lnTo>
                  <a:pt x="3204813" y="171745"/>
                </a:lnTo>
                <a:lnTo>
                  <a:pt x="3164416" y="164033"/>
                </a:lnTo>
                <a:lnTo>
                  <a:pt x="3108286" y="168322"/>
                </a:lnTo>
                <a:lnTo>
                  <a:pt x="3084836" y="165312"/>
                </a:lnTo>
                <a:lnTo>
                  <a:pt x="3052525" y="163581"/>
                </a:lnTo>
                <a:lnTo>
                  <a:pt x="3062161" y="151128"/>
                </a:lnTo>
                <a:lnTo>
                  <a:pt x="3100604" y="145560"/>
                </a:lnTo>
                <a:lnTo>
                  <a:pt x="3110206" y="127088"/>
                </a:lnTo>
                <a:lnTo>
                  <a:pt x="3122133" y="125395"/>
                </a:lnTo>
                <a:lnTo>
                  <a:pt x="3158285" y="136117"/>
                </a:lnTo>
                <a:lnTo>
                  <a:pt x="3150198" y="120241"/>
                </a:lnTo>
                <a:lnTo>
                  <a:pt x="3127119" y="115501"/>
                </a:lnTo>
                <a:lnTo>
                  <a:pt x="3150603" y="106058"/>
                </a:lnTo>
                <a:lnTo>
                  <a:pt x="3186721" y="100490"/>
                </a:lnTo>
                <a:lnTo>
                  <a:pt x="3200197" y="91874"/>
                </a:lnTo>
                <a:lnTo>
                  <a:pt x="3185575" y="82431"/>
                </a:lnTo>
                <a:lnTo>
                  <a:pt x="3190966" y="70844"/>
                </a:lnTo>
                <a:lnTo>
                  <a:pt x="3235574" y="71709"/>
                </a:lnTo>
                <a:lnTo>
                  <a:pt x="3246322" y="73854"/>
                </a:lnTo>
                <a:lnTo>
                  <a:pt x="3280923" y="66141"/>
                </a:lnTo>
                <a:lnTo>
                  <a:pt x="3246322" y="63131"/>
                </a:lnTo>
                <a:lnTo>
                  <a:pt x="3186721" y="64824"/>
                </a:lnTo>
                <a:lnTo>
                  <a:pt x="3165596" y="56698"/>
                </a:lnTo>
                <a:lnTo>
                  <a:pt x="3161721" y="48083"/>
                </a:lnTo>
                <a:lnTo>
                  <a:pt x="3149828" y="41649"/>
                </a:lnTo>
                <a:lnTo>
                  <a:pt x="3154814" y="34802"/>
                </a:lnTo>
                <a:lnTo>
                  <a:pt x="3183655" y="30476"/>
                </a:lnTo>
                <a:lnTo>
                  <a:pt x="3203634" y="30062"/>
                </a:lnTo>
                <a:lnTo>
                  <a:pt x="3239010" y="26638"/>
                </a:lnTo>
                <a:lnTo>
                  <a:pt x="3271321" y="19340"/>
                </a:lnTo>
                <a:lnTo>
                  <a:pt x="3290155" y="20205"/>
                </a:lnTo>
                <a:lnTo>
                  <a:pt x="3300936" y="25773"/>
                </a:lnTo>
                <a:lnTo>
                  <a:pt x="3325161" y="15051"/>
                </a:lnTo>
                <a:lnTo>
                  <a:pt x="3349756" y="11590"/>
                </a:lnTo>
                <a:lnTo>
                  <a:pt x="3380517" y="9445"/>
                </a:lnTo>
                <a:lnTo>
                  <a:pt x="3429741" y="8580"/>
                </a:lnTo>
                <a:lnTo>
                  <a:pt x="3436648" y="10724"/>
                </a:lnTo>
                <a:close/>
                <a:moveTo>
                  <a:pt x="4089935" y="0"/>
                </a:moveTo>
                <a:lnTo>
                  <a:pt x="4214898" y="2144"/>
                </a:lnTo>
                <a:lnTo>
                  <a:pt x="4309472" y="17607"/>
                </a:lnTo>
                <a:lnTo>
                  <a:pt x="4277565" y="24905"/>
                </a:lnTo>
                <a:lnTo>
                  <a:pt x="4215640" y="26184"/>
                </a:lnTo>
                <a:lnTo>
                  <a:pt x="4127602" y="28329"/>
                </a:lnTo>
                <a:lnTo>
                  <a:pt x="4134509" y="32204"/>
                </a:lnTo>
                <a:lnTo>
                  <a:pt x="4192594" y="29194"/>
                </a:lnTo>
                <a:lnTo>
                  <a:pt x="4239089" y="36944"/>
                </a:lnTo>
                <a:lnTo>
                  <a:pt x="4272950" y="30473"/>
                </a:lnTo>
                <a:lnTo>
                  <a:pt x="4284102" y="37772"/>
                </a:lnTo>
                <a:lnTo>
                  <a:pt x="4262168" y="50225"/>
                </a:lnTo>
                <a:lnTo>
                  <a:pt x="4306406" y="42098"/>
                </a:lnTo>
                <a:lnTo>
                  <a:pt x="4387907" y="34348"/>
                </a:lnTo>
                <a:lnTo>
                  <a:pt x="4435985" y="38637"/>
                </a:lnTo>
                <a:lnTo>
                  <a:pt x="4443667" y="47666"/>
                </a:lnTo>
                <a:lnTo>
                  <a:pt x="4373284" y="63129"/>
                </a:lnTo>
                <a:lnTo>
                  <a:pt x="4362907" y="68697"/>
                </a:lnTo>
                <a:lnTo>
                  <a:pt x="4308326" y="72121"/>
                </a:lnTo>
                <a:lnTo>
                  <a:pt x="4346769" y="73437"/>
                </a:lnTo>
                <a:lnTo>
                  <a:pt x="4323319" y="90593"/>
                </a:lnTo>
                <a:lnTo>
                  <a:pt x="4306001" y="106055"/>
                </a:lnTo>
                <a:lnTo>
                  <a:pt x="4300611" y="133519"/>
                </a:lnTo>
                <a:lnTo>
                  <a:pt x="4317928" y="150712"/>
                </a:lnTo>
                <a:lnTo>
                  <a:pt x="4290234" y="151126"/>
                </a:lnTo>
                <a:lnTo>
                  <a:pt x="4259473" y="159704"/>
                </a:lnTo>
                <a:lnTo>
                  <a:pt x="4289088" y="173022"/>
                </a:lnTo>
                <a:lnTo>
                  <a:pt x="4288717" y="195783"/>
                </a:lnTo>
                <a:lnTo>
                  <a:pt x="4269109" y="198379"/>
                </a:lnTo>
                <a:lnTo>
                  <a:pt x="4288313" y="221558"/>
                </a:lnTo>
                <a:lnTo>
                  <a:pt x="4246805" y="223251"/>
                </a:lnTo>
                <a:lnTo>
                  <a:pt x="4266009" y="234425"/>
                </a:lnTo>
                <a:lnTo>
                  <a:pt x="4257957" y="243868"/>
                </a:lnTo>
                <a:lnTo>
                  <a:pt x="4231037" y="248157"/>
                </a:lnTo>
                <a:lnTo>
                  <a:pt x="4205262" y="248157"/>
                </a:lnTo>
                <a:lnTo>
                  <a:pt x="4224871" y="266630"/>
                </a:lnTo>
                <a:lnTo>
                  <a:pt x="4222580" y="279083"/>
                </a:lnTo>
                <a:lnTo>
                  <a:pt x="4187978" y="267495"/>
                </a:lnTo>
                <a:lnTo>
                  <a:pt x="4176422" y="275208"/>
                </a:lnTo>
                <a:lnTo>
                  <a:pt x="4200276" y="282093"/>
                </a:lnTo>
                <a:lnTo>
                  <a:pt x="4221805" y="298835"/>
                </a:lnTo>
                <a:lnTo>
                  <a:pt x="4224871" y="322011"/>
                </a:lnTo>
                <a:lnTo>
                  <a:pt x="4189899" y="327165"/>
                </a:lnTo>
                <a:lnTo>
                  <a:pt x="4176826" y="316029"/>
                </a:lnTo>
                <a:lnTo>
                  <a:pt x="4156443" y="299701"/>
                </a:lnTo>
                <a:lnTo>
                  <a:pt x="4159138" y="319001"/>
                </a:lnTo>
                <a:lnTo>
                  <a:pt x="4133364" y="334050"/>
                </a:lnTo>
                <a:lnTo>
                  <a:pt x="4184508" y="335329"/>
                </a:lnTo>
                <a:lnTo>
                  <a:pt x="4211024" y="337060"/>
                </a:lnTo>
                <a:lnTo>
                  <a:pt x="4153747" y="361514"/>
                </a:lnTo>
                <a:lnTo>
                  <a:pt x="4095696" y="384688"/>
                </a:lnTo>
                <a:lnTo>
                  <a:pt x="4035320" y="394170"/>
                </a:lnTo>
                <a:lnTo>
                  <a:pt x="4013420" y="394998"/>
                </a:lnTo>
                <a:lnTo>
                  <a:pt x="3990341" y="406171"/>
                </a:lnTo>
                <a:lnTo>
                  <a:pt x="3954561" y="436646"/>
                </a:lnTo>
                <a:lnTo>
                  <a:pt x="3905741" y="457712"/>
                </a:lnTo>
                <a:lnTo>
                  <a:pt x="3891119" y="458540"/>
                </a:lnTo>
                <a:lnTo>
                  <a:pt x="3861908" y="466290"/>
                </a:lnTo>
                <a:lnTo>
                  <a:pt x="3830776" y="473135"/>
                </a:lnTo>
                <a:lnTo>
                  <a:pt x="3808068" y="492058"/>
                </a:lnTo>
                <a:lnTo>
                  <a:pt x="3801532" y="513089"/>
                </a:lnTo>
                <a:lnTo>
                  <a:pt x="3785393" y="532839"/>
                </a:lnTo>
                <a:lnTo>
                  <a:pt x="3744255" y="557294"/>
                </a:lnTo>
                <a:lnTo>
                  <a:pt x="3745805" y="580919"/>
                </a:lnTo>
                <a:lnTo>
                  <a:pt x="3728858" y="606691"/>
                </a:lnTo>
                <a:lnTo>
                  <a:pt x="3709249" y="637578"/>
                </a:lnTo>
                <a:lnTo>
                  <a:pt x="3677747" y="638857"/>
                </a:lnTo>
                <a:lnTo>
                  <a:pt x="3653893" y="613989"/>
                </a:lnTo>
                <a:lnTo>
                  <a:pt x="3611206" y="613989"/>
                </a:lnTo>
                <a:lnTo>
                  <a:pt x="3596213" y="596796"/>
                </a:lnTo>
                <a:lnTo>
                  <a:pt x="3592372" y="566737"/>
                </a:lnTo>
                <a:lnTo>
                  <a:pt x="3569293" y="528550"/>
                </a:lnTo>
                <a:lnTo>
                  <a:pt x="3565856" y="508800"/>
                </a:lnTo>
                <a:lnTo>
                  <a:pt x="3573168" y="481750"/>
                </a:lnTo>
                <a:lnTo>
                  <a:pt x="3555479" y="453838"/>
                </a:lnTo>
                <a:lnTo>
                  <a:pt x="3571618" y="432357"/>
                </a:lnTo>
                <a:lnTo>
                  <a:pt x="3562016" y="421634"/>
                </a:lnTo>
                <a:lnTo>
                  <a:pt x="3595842" y="387698"/>
                </a:lnTo>
                <a:lnTo>
                  <a:pt x="3629669" y="376976"/>
                </a:lnTo>
                <a:lnTo>
                  <a:pt x="3642371" y="364974"/>
                </a:lnTo>
                <a:lnTo>
                  <a:pt x="3655814" y="342214"/>
                </a:lnTo>
                <a:lnTo>
                  <a:pt x="3629298" y="352522"/>
                </a:lnTo>
                <a:lnTo>
                  <a:pt x="3617001" y="356810"/>
                </a:lnTo>
                <a:lnTo>
                  <a:pt x="3597763" y="361101"/>
                </a:lnTo>
                <a:lnTo>
                  <a:pt x="3577379" y="351657"/>
                </a:lnTo>
                <a:lnTo>
                  <a:pt x="3584690" y="332319"/>
                </a:lnTo>
                <a:lnTo>
                  <a:pt x="3598908" y="317308"/>
                </a:lnTo>
                <a:lnTo>
                  <a:pt x="3617371" y="317308"/>
                </a:lnTo>
                <a:lnTo>
                  <a:pt x="3653119" y="324606"/>
                </a:lnTo>
                <a:lnTo>
                  <a:pt x="3627749" y="306548"/>
                </a:lnTo>
                <a:lnTo>
                  <a:pt x="3615451" y="296691"/>
                </a:lnTo>
                <a:lnTo>
                  <a:pt x="3594292" y="300979"/>
                </a:lnTo>
                <a:lnTo>
                  <a:pt x="3581624" y="294095"/>
                </a:lnTo>
                <a:lnTo>
                  <a:pt x="3615451" y="268361"/>
                </a:lnTo>
                <a:lnTo>
                  <a:pt x="3608510" y="258053"/>
                </a:lnTo>
                <a:lnTo>
                  <a:pt x="3603928" y="238714"/>
                </a:lnTo>
                <a:lnTo>
                  <a:pt x="3596988" y="210384"/>
                </a:lnTo>
                <a:lnTo>
                  <a:pt x="3579704" y="200072"/>
                </a:lnTo>
                <a:lnTo>
                  <a:pt x="3586611" y="188936"/>
                </a:lnTo>
                <a:lnTo>
                  <a:pt x="3548168" y="173022"/>
                </a:lnTo>
                <a:lnTo>
                  <a:pt x="3511646" y="171743"/>
                </a:lnTo>
                <a:lnTo>
                  <a:pt x="3462793" y="172608"/>
                </a:lnTo>
                <a:lnTo>
                  <a:pt x="3417814" y="174301"/>
                </a:lnTo>
                <a:lnTo>
                  <a:pt x="3403192" y="166175"/>
                </a:lnTo>
                <a:lnTo>
                  <a:pt x="3385133" y="149433"/>
                </a:lnTo>
                <a:lnTo>
                  <a:pt x="3437423" y="141683"/>
                </a:lnTo>
                <a:lnTo>
                  <a:pt x="3473574" y="140404"/>
                </a:lnTo>
                <a:lnTo>
                  <a:pt x="3403967" y="133971"/>
                </a:lnTo>
                <a:lnTo>
                  <a:pt x="3373206" y="123211"/>
                </a:lnTo>
                <a:lnTo>
                  <a:pt x="3383583" y="114219"/>
                </a:lnTo>
                <a:lnTo>
                  <a:pt x="3458177" y="102180"/>
                </a:lnTo>
                <a:lnTo>
                  <a:pt x="3529705" y="90593"/>
                </a:lnTo>
                <a:lnTo>
                  <a:pt x="3543148" y="82015"/>
                </a:lnTo>
                <a:lnTo>
                  <a:pt x="3504335" y="73851"/>
                </a:lnTo>
                <a:lnTo>
                  <a:pt x="3526639" y="64822"/>
                </a:lnTo>
                <a:lnTo>
                  <a:pt x="3596617" y="49397"/>
                </a:lnTo>
                <a:lnTo>
                  <a:pt x="3621987" y="46387"/>
                </a:lnTo>
                <a:lnTo>
                  <a:pt x="3623133" y="36944"/>
                </a:lnTo>
                <a:lnTo>
                  <a:pt x="3665820" y="31339"/>
                </a:lnTo>
                <a:lnTo>
                  <a:pt x="3718110" y="28329"/>
                </a:lnTo>
                <a:lnTo>
                  <a:pt x="3768109" y="28329"/>
                </a:lnTo>
                <a:lnTo>
                  <a:pt x="3781182" y="34800"/>
                </a:lnTo>
                <a:lnTo>
                  <a:pt x="3832292" y="23626"/>
                </a:lnTo>
                <a:lnTo>
                  <a:pt x="3865749" y="30925"/>
                </a:lnTo>
                <a:lnTo>
                  <a:pt x="3887278" y="32618"/>
                </a:lnTo>
                <a:lnTo>
                  <a:pt x="3917264" y="39502"/>
                </a:lnTo>
                <a:lnTo>
                  <a:pt x="3884987" y="28329"/>
                </a:lnTo>
                <a:lnTo>
                  <a:pt x="3892668" y="19337"/>
                </a:lnTo>
                <a:lnTo>
                  <a:pt x="3953819" y="7750"/>
                </a:lnTo>
                <a:lnTo>
                  <a:pt x="4009175" y="8577"/>
                </a:lnTo>
                <a:lnTo>
                  <a:pt x="4033029" y="1279"/>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37000">
              <a:schemeClr val="accent2"/>
            </a:gs>
            <a:gs pos="78000">
              <a:schemeClr val="accent3"/>
            </a:gs>
            <a:gs pos="100000">
              <a:schemeClr val="accent4"/>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Barlow ExtraLight"/>
              <a:buNone/>
              <a:defRPr sz="4400" b="1" i="0" u="none" strike="noStrike" cap="none">
                <a:solidFill>
                  <a:schemeClr val="dk1"/>
                </a:solidFill>
                <a:latin typeface="Barlow ExtraLight"/>
                <a:ea typeface="Barlow ExtraLight"/>
                <a:cs typeface="Barlow ExtraLight"/>
                <a:sym typeface="Barlow Extra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Barlow ExtraLight"/>
                <a:ea typeface="Barlow ExtraLight"/>
                <a:cs typeface="Barlow ExtraLight"/>
                <a:sym typeface="Barlow Extra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ExtraLight"/>
                <a:ea typeface="Barlow ExtraLight"/>
                <a:cs typeface="Barlow ExtraLight"/>
                <a:sym typeface="Barlow Extra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ExtraLight"/>
                <a:ea typeface="Barlow ExtraLight"/>
                <a:cs typeface="Barlow ExtraLight"/>
                <a:sym typeface="Barlow Extra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ExtraLight"/>
                <a:ea typeface="Barlow ExtraLight"/>
                <a:cs typeface="Barlow ExtraLight"/>
                <a:sym typeface="Barlow Extra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ExtraLight"/>
                <a:ea typeface="Barlow ExtraLight"/>
                <a:cs typeface="Barlow ExtraLight"/>
                <a:sym typeface="Barlow Extra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366251" y="3314912"/>
            <a:ext cx="10699146" cy="1938900"/>
          </a:xfrm>
          <a:prstGeom prst="rect">
            <a:avLst/>
          </a:prstGeom>
          <a:noFill/>
          <a:ln>
            <a:noFill/>
          </a:ln>
        </p:spPr>
        <p:txBody>
          <a:bodyPr spcFirstLastPara="1" wrap="square" lIns="91425" tIns="45700" rIns="91425" bIns="45700" anchor="t" anchorCtr="0">
            <a:noAutofit/>
          </a:bodyPr>
          <a:lstStyle/>
          <a:p>
            <a:pPr lvl="0">
              <a:buSzPts val="6000"/>
            </a:pPr>
            <a:r>
              <a:rPr lang="es-ES" sz="6600" b="1" i="0" u="none" strike="noStrike" cap="none" dirty="0">
                <a:solidFill>
                  <a:schemeClr val="lt1"/>
                </a:solidFill>
                <a:latin typeface="Barlow ExtraLight"/>
                <a:sym typeface="Barlow ExtraLight"/>
              </a:rPr>
              <a:t>Modeling Mobility with GRU</a:t>
            </a:r>
            <a:endParaRPr lang="es-ES" sz="6600" b="0" i="0" u="none" strike="noStrike" cap="none" dirty="0">
              <a:solidFill>
                <a:srgbClr val="000000"/>
              </a:solidFill>
              <a:latin typeface="Arial"/>
              <a:ea typeface="Arial"/>
              <a:cs typeface="Arial"/>
              <a:sym typeface="Arial"/>
            </a:endParaRPr>
          </a:p>
        </p:txBody>
      </p:sp>
      <p:sp>
        <p:nvSpPr>
          <p:cNvPr id="61" name="Google Shape;61;p14"/>
          <p:cNvSpPr txBox="1"/>
          <p:nvPr/>
        </p:nvSpPr>
        <p:spPr>
          <a:xfrm>
            <a:off x="400664" y="5246950"/>
            <a:ext cx="2238364" cy="4825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1" i="0" u="none" strike="noStrike" cap="none" dirty="0">
                <a:solidFill>
                  <a:schemeClr val="lt1"/>
                </a:solidFill>
                <a:latin typeface="Barlow ExtraLight"/>
                <a:ea typeface="Barlow ExtraLight"/>
                <a:cs typeface="Barlow ExtraLight"/>
                <a:sym typeface="Barlow ExtraLight"/>
              </a:rPr>
              <a:t>Team Ghosted</a:t>
            </a:r>
          </a:p>
        </p:txBody>
      </p:sp>
      <p:sp>
        <p:nvSpPr>
          <p:cNvPr id="62" name="Google Shape;62;p14"/>
          <p:cNvSpPr/>
          <p:nvPr/>
        </p:nvSpPr>
        <p:spPr>
          <a:xfrm>
            <a:off x="513736" y="3215150"/>
            <a:ext cx="2969400" cy="49200"/>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494522" y="1738800"/>
            <a:ext cx="5601478" cy="1125698"/>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400"/>
              <a:buFont typeface="Barlow ExtraLight"/>
              <a:buNone/>
            </a:pPr>
            <a:r>
              <a:rPr lang="es-ES" sz="4400" b="1" i="0" u="none" strike="noStrike" cap="none" dirty="0">
                <a:solidFill>
                  <a:schemeClr val="lt1"/>
                </a:solidFill>
                <a:latin typeface="Barlow ExtraLight"/>
                <a:ea typeface="Arial"/>
                <a:cs typeface="Arial"/>
                <a:sym typeface="Barlow ExtraLight"/>
              </a:rPr>
              <a:t>Why is mobility prediction important?</a:t>
            </a:r>
            <a:endParaRPr sz="1400" b="0" i="0" u="none" strike="noStrike" cap="none" dirty="0">
              <a:solidFill>
                <a:srgbClr val="000000"/>
              </a:solidFill>
              <a:latin typeface="Arial"/>
              <a:ea typeface="Arial"/>
              <a:cs typeface="Arial"/>
              <a:sym typeface="Arial"/>
            </a:endParaRPr>
          </a:p>
        </p:txBody>
      </p:sp>
      <p:sp>
        <p:nvSpPr>
          <p:cNvPr id="91" name="Google Shape;91;p18"/>
          <p:cNvSpPr txBox="1"/>
          <p:nvPr/>
        </p:nvSpPr>
        <p:spPr>
          <a:xfrm>
            <a:off x="506088" y="3037259"/>
            <a:ext cx="11068596" cy="3416400"/>
          </a:xfrm>
          <a:prstGeom prst="rect">
            <a:avLst/>
          </a:prstGeom>
          <a:noFill/>
          <a:ln>
            <a:noFill/>
          </a:ln>
        </p:spPr>
        <p:txBody>
          <a:bodyPr spcFirstLastPara="1" wrap="square" lIns="91425" tIns="91425" rIns="91425" bIns="91425" anchor="ctr" anchorCtr="0">
            <a:noAutofit/>
          </a:bodyPr>
          <a:lstStyle/>
          <a:p>
            <a:pPr marL="285750" lvl="0" indent="-285750">
              <a:lnSpc>
                <a:spcPct val="90000"/>
              </a:lnSpc>
              <a:buClr>
                <a:schemeClr val="lt1"/>
              </a:buClr>
              <a:buSzPts val="2400"/>
              <a:buFont typeface="Wingdings" pitchFamily="2" charset="2"/>
              <a:buChar char="Ø"/>
            </a:pPr>
            <a:r>
              <a:rPr lang="en-US" sz="2400" b="1" dirty="0">
                <a:solidFill>
                  <a:schemeClr val="lt1"/>
                </a:solidFill>
                <a:latin typeface="Barlow ExtraLight"/>
                <a:sym typeface="Barlow ExtraLight"/>
              </a:rPr>
              <a:t>Early detection</a:t>
            </a:r>
            <a:r>
              <a:rPr lang="en-US" sz="2400" dirty="0">
                <a:solidFill>
                  <a:schemeClr val="lt1"/>
                </a:solidFill>
                <a:latin typeface="Barlow ExtraLight"/>
                <a:sym typeface="Barlow ExtraLight"/>
              </a:rPr>
              <a:t> of mobility increases and decreases allow more time for </a:t>
            </a:r>
            <a:r>
              <a:rPr lang="en-US" sz="2400" b="1" dirty="0">
                <a:solidFill>
                  <a:schemeClr val="lt1"/>
                </a:solidFill>
                <a:latin typeface="Barlow ExtraLight"/>
                <a:sym typeface="Barlow ExtraLight"/>
              </a:rPr>
              <a:t>transportation systems </a:t>
            </a:r>
            <a:r>
              <a:rPr lang="en-US" sz="2400" dirty="0">
                <a:solidFill>
                  <a:schemeClr val="lt1"/>
                </a:solidFill>
                <a:latin typeface="Barlow ExtraLight"/>
                <a:sym typeface="Barlow ExtraLight"/>
              </a:rPr>
              <a:t>and </a:t>
            </a:r>
            <a:r>
              <a:rPr lang="en-US" sz="2400" b="1" dirty="0">
                <a:solidFill>
                  <a:schemeClr val="lt1"/>
                </a:solidFill>
                <a:latin typeface="Barlow ExtraLight"/>
                <a:sym typeface="Barlow ExtraLight"/>
              </a:rPr>
              <a:t>businesses</a:t>
            </a:r>
            <a:r>
              <a:rPr lang="en-US" sz="2400" dirty="0">
                <a:solidFill>
                  <a:schemeClr val="lt1"/>
                </a:solidFill>
                <a:latin typeface="Barlow ExtraLight"/>
                <a:sym typeface="Barlow ExtraLight"/>
              </a:rPr>
              <a:t> to be prepared</a:t>
            </a:r>
          </a:p>
          <a:p>
            <a:pPr marL="285750" lvl="0" indent="-285750">
              <a:lnSpc>
                <a:spcPct val="90000"/>
              </a:lnSpc>
              <a:buClr>
                <a:schemeClr val="lt1"/>
              </a:buClr>
              <a:buSzPts val="2400"/>
              <a:buFont typeface="Wingdings" pitchFamily="2" charset="2"/>
              <a:buChar char="Ø"/>
            </a:pPr>
            <a:endParaRPr lang="en-US" sz="2400" b="0" i="0" u="none" strike="noStrike" cap="none" dirty="0">
              <a:solidFill>
                <a:schemeClr val="lt1"/>
              </a:solidFill>
              <a:latin typeface="Barlow ExtraLight"/>
              <a:ea typeface="Arial"/>
              <a:cs typeface="Arial"/>
              <a:sym typeface="Barlow ExtraLight"/>
            </a:endParaRPr>
          </a:p>
          <a:p>
            <a:pPr marL="285750" lvl="0" indent="-285750">
              <a:lnSpc>
                <a:spcPct val="90000"/>
              </a:lnSpc>
              <a:buClr>
                <a:schemeClr val="lt1"/>
              </a:buClr>
              <a:buSzPts val="2400"/>
              <a:buFont typeface="Wingdings" pitchFamily="2" charset="2"/>
              <a:buChar char="Ø"/>
            </a:pPr>
            <a:r>
              <a:rPr lang="en-US" sz="2400" dirty="0">
                <a:solidFill>
                  <a:schemeClr val="lt1"/>
                </a:solidFill>
                <a:latin typeface="Barlow ExtraLight"/>
                <a:sym typeface="Barlow ExtraLight"/>
              </a:rPr>
              <a:t>Allows preventive actions to be taken beforehand to reduce COVID-19 outbreaks</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400"/>
              <a:buFont typeface="Arial"/>
              <a:buNone/>
            </a:pPr>
            <a:endParaRPr sz="2400" b="0" i="0" u="none" strike="noStrike" cap="none" dirty="0">
              <a:solidFill>
                <a:schemeClr val="lt1"/>
              </a:solidFill>
              <a:latin typeface="Barlow ExtraLight"/>
              <a:ea typeface="Barlow ExtraLight"/>
              <a:cs typeface="Barlow ExtraLight"/>
              <a:sym typeface="Barlow Extra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13;p29">
            <a:extLst>
              <a:ext uri="{FF2B5EF4-FFF2-40B4-BE49-F238E27FC236}">
                <a16:creationId xmlns:a16="http://schemas.microsoft.com/office/drawing/2014/main" id="{00BFD8D1-11A3-EF4A-9633-230620D8D85D}"/>
              </a:ext>
            </a:extLst>
          </p:cNvPr>
          <p:cNvSpPr txBox="1"/>
          <p:nvPr/>
        </p:nvSpPr>
        <p:spPr>
          <a:xfrm>
            <a:off x="607300" y="349625"/>
            <a:ext cx="95391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dirty="0">
                <a:solidFill>
                  <a:srgbClr val="FFFFFF"/>
                </a:solidFill>
                <a:latin typeface="Barlow"/>
                <a:ea typeface="Barlow"/>
                <a:cs typeface="Barlow"/>
                <a:sym typeface="Barlow"/>
              </a:rPr>
              <a:t>Our Approach</a:t>
            </a:r>
            <a:endParaRPr sz="4400" b="0" i="0" u="none" strike="noStrike" cap="none" dirty="0">
              <a:solidFill>
                <a:srgbClr val="FFFFFF"/>
              </a:solidFill>
              <a:latin typeface="Barlow"/>
              <a:ea typeface="Barlow"/>
              <a:cs typeface="Barlow"/>
              <a:sym typeface="Barlow"/>
            </a:endParaRPr>
          </a:p>
        </p:txBody>
      </p:sp>
      <p:sp>
        <p:nvSpPr>
          <p:cNvPr id="4" name="Rectangle 3">
            <a:extLst>
              <a:ext uri="{FF2B5EF4-FFF2-40B4-BE49-F238E27FC236}">
                <a16:creationId xmlns:a16="http://schemas.microsoft.com/office/drawing/2014/main" id="{8863472E-2244-0141-83D0-DF2A1AC4CE66}"/>
              </a:ext>
            </a:extLst>
          </p:cNvPr>
          <p:cNvSpPr/>
          <p:nvPr/>
        </p:nvSpPr>
        <p:spPr>
          <a:xfrm>
            <a:off x="987069" y="1446313"/>
            <a:ext cx="9368270" cy="461665"/>
          </a:xfrm>
          <a:prstGeom prst="rect">
            <a:avLst/>
          </a:prstGeom>
        </p:spPr>
        <p:txBody>
          <a:bodyPr wrap="none">
            <a:spAutoFit/>
          </a:bodyPr>
          <a:lstStyle/>
          <a:p>
            <a:r>
              <a:rPr lang="en-US" sz="2400" dirty="0">
                <a:solidFill>
                  <a:schemeClr val="lt1"/>
                </a:solidFill>
                <a:latin typeface="Barlow ExtraLight"/>
                <a:sym typeface="Barlow ExtraLight"/>
              </a:rPr>
              <a:t>We attempt to predict the 6 mobility trends using a multivariate GRU. </a:t>
            </a:r>
          </a:p>
        </p:txBody>
      </p:sp>
      <p:sp>
        <p:nvSpPr>
          <p:cNvPr id="6" name="TextBox 5">
            <a:extLst>
              <a:ext uri="{FF2B5EF4-FFF2-40B4-BE49-F238E27FC236}">
                <a16:creationId xmlns:a16="http://schemas.microsoft.com/office/drawing/2014/main" id="{32335CB0-BF59-E547-9D0A-56DC914BF649}"/>
              </a:ext>
            </a:extLst>
          </p:cNvPr>
          <p:cNvSpPr txBox="1"/>
          <p:nvPr/>
        </p:nvSpPr>
        <p:spPr>
          <a:xfrm>
            <a:off x="1371431" y="2639027"/>
            <a:ext cx="184731" cy="307777"/>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6461CB57-92B8-A04A-9E48-AEDA33C7478A}"/>
              </a:ext>
            </a:extLst>
          </p:cNvPr>
          <p:cNvSpPr/>
          <p:nvPr/>
        </p:nvSpPr>
        <p:spPr>
          <a:xfrm>
            <a:off x="1505162" y="2188471"/>
            <a:ext cx="4852189" cy="4170372"/>
          </a:xfrm>
          <a:prstGeom prst="rect">
            <a:avLst/>
          </a:prstGeom>
        </p:spPr>
        <p:txBody>
          <a:bodyPr wrap="square">
            <a:spAutoFit/>
          </a:bodyPr>
          <a:lstStyle/>
          <a:p>
            <a:r>
              <a:rPr lang="en-US" sz="1600" dirty="0">
                <a:solidFill>
                  <a:schemeClr val="bg1"/>
                </a:solidFill>
                <a:latin typeface="Barlow ExtraLight"/>
                <a:sym typeface="Barlow ExtraLight"/>
              </a:rPr>
              <a:t>Input of GRU:</a:t>
            </a:r>
          </a:p>
          <a:p>
            <a:r>
              <a:rPr lang="en-US" sz="1600" dirty="0">
                <a:solidFill>
                  <a:schemeClr val="bg1"/>
                </a:solidFill>
                <a:latin typeface="Barlow ExtraLight"/>
                <a:sym typeface="Barlow ExtraLight"/>
              </a:rPr>
              <a:t>- past 50 days of mobility trends</a:t>
            </a:r>
          </a:p>
          <a:p>
            <a:r>
              <a:rPr lang="en-US" sz="1600" dirty="0">
                <a:solidFill>
                  <a:schemeClr val="bg1"/>
                </a:solidFill>
                <a:latin typeface="Barlow ExtraLight"/>
                <a:sym typeface="Barlow ExtraLight"/>
              </a:rPr>
              <a:t>- past 50 days of COVID-19 cases</a:t>
            </a:r>
          </a:p>
          <a:p>
            <a:r>
              <a:rPr lang="en-US" sz="1600" dirty="0">
                <a:solidFill>
                  <a:schemeClr val="bg1"/>
                </a:solidFill>
                <a:latin typeface="Barlow ExtraLight"/>
                <a:sym typeface="Barlow ExtraLight"/>
              </a:rPr>
              <a:t>- past 50 days of weather data</a:t>
            </a:r>
          </a:p>
          <a:p>
            <a:r>
              <a:rPr lang="en-US" sz="1600" dirty="0">
                <a:solidFill>
                  <a:schemeClr val="bg1"/>
                </a:solidFill>
                <a:latin typeface="Barlow ExtraLight"/>
                <a:sym typeface="Barlow ExtraLight"/>
              </a:rPr>
              <a:t>- past 50 days of policy data</a:t>
            </a:r>
          </a:p>
          <a:p>
            <a:pPr marL="285750" indent="-285750">
              <a:buFontTx/>
              <a:buChar char="-"/>
            </a:pPr>
            <a:endParaRPr lang="en-US" sz="1600" dirty="0">
              <a:solidFill>
                <a:schemeClr val="bg1"/>
              </a:solidFill>
              <a:latin typeface="Barlow ExtraLight"/>
              <a:sym typeface="Barlow ExtraLight"/>
            </a:endParaRPr>
          </a:p>
          <a:p>
            <a:r>
              <a:rPr lang="en-US" sz="1600" dirty="0">
                <a:solidFill>
                  <a:schemeClr val="bg1"/>
                </a:solidFill>
                <a:latin typeface="Barlow ExtraLight"/>
                <a:sym typeface="Barlow ExtraLight"/>
              </a:rPr>
              <a:t>Output of GRU:</a:t>
            </a:r>
          </a:p>
          <a:p>
            <a:r>
              <a:rPr lang="en-US" sz="1600" dirty="0">
                <a:solidFill>
                  <a:schemeClr val="bg1"/>
                </a:solidFill>
                <a:latin typeface="Barlow ExtraLight"/>
                <a:sym typeface="Barlow ExtraLight"/>
              </a:rPr>
              <a:t>- 6 mobility trends of the following day</a:t>
            </a:r>
          </a:p>
          <a:p>
            <a:endParaRPr lang="en-US" sz="1600" dirty="0">
              <a:solidFill>
                <a:schemeClr val="bg1"/>
              </a:solidFill>
              <a:latin typeface="Barlow ExtraLight"/>
              <a:sym typeface="Barlow ExtraLight"/>
            </a:endParaRPr>
          </a:p>
          <a:p>
            <a:r>
              <a:rPr lang="en-US" sz="1600" dirty="0">
                <a:solidFill>
                  <a:schemeClr val="bg1"/>
                </a:solidFill>
                <a:latin typeface="Barlow ExtraLight"/>
                <a:sym typeface="Barlow ExtraLight"/>
              </a:rPr>
              <a:t>Train Data Period: 2020/2/15 to 2020/7/31</a:t>
            </a:r>
          </a:p>
          <a:p>
            <a:r>
              <a:rPr lang="en-US" sz="1600" dirty="0">
                <a:solidFill>
                  <a:schemeClr val="bg1"/>
                </a:solidFill>
                <a:latin typeface="Barlow ExtraLight"/>
                <a:sym typeface="Barlow ExtraLight"/>
              </a:rPr>
              <a:t>Validation Data Period: 2020/8/1 to 2020/8/10</a:t>
            </a:r>
          </a:p>
          <a:p>
            <a:r>
              <a:rPr lang="en-US" sz="1600" dirty="0">
                <a:solidFill>
                  <a:schemeClr val="bg1"/>
                </a:solidFill>
                <a:latin typeface="Barlow ExtraLight"/>
                <a:sym typeface="Barlow ExtraLight"/>
              </a:rPr>
              <a:t>Test Data Period: 2020/8/11 to 2020/9/10</a:t>
            </a:r>
          </a:p>
          <a:p>
            <a:r>
              <a:rPr lang="en-US" b="1" dirty="0">
                <a:solidFill>
                  <a:schemeClr val="bg1"/>
                </a:solidFill>
                <a:latin typeface="Barlow ExtraLight"/>
                <a:sym typeface="Barlow ExtraLight"/>
              </a:rPr>
              <a:t>(Please check Appendix for details)</a:t>
            </a:r>
          </a:p>
          <a:p>
            <a:pPr marL="285750" indent="-285750">
              <a:buFontTx/>
              <a:buChar char="-"/>
            </a:pPr>
            <a:endParaRPr lang="en-US" sz="1600" dirty="0">
              <a:solidFill>
                <a:schemeClr val="bg1"/>
              </a:solidFill>
              <a:latin typeface="Barlow ExtraLight"/>
              <a:sym typeface="Barlow ExtraLight"/>
            </a:endParaRPr>
          </a:p>
          <a:p>
            <a:r>
              <a:rPr lang="en-US" sz="1600" dirty="0">
                <a:solidFill>
                  <a:schemeClr val="bg1"/>
                </a:solidFill>
                <a:latin typeface="Barlow ExtraLight"/>
                <a:sym typeface="Barlow ExtraLight"/>
              </a:rPr>
              <a:t>We use the COVID-19 Open Data and COVID-19 Government Response Data from BigQuery.</a:t>
            </a:r>
          </a:p>
          <a:p>
            <a:r>
              <a:rPr lang="en-US" sz="1100" dirty="0">
                <a:solidFill>
                  <a:schemeClr val="bg1"/>
                </a:solidFill>
                <a:latin typeface="Barlow ExtraLight"/>
                <a:sym typeface="Barlow ExtraLight"/>
              </a:rPr>
              <a:t>(COVID-19 Google Mobility Data was included in the COVID-19 Open Data) </a:t>
            </a:r>
            <a:endParaRPr lang="en-US" sz="1600" dirty="0">
              <a:solidFill>
                <a:schemeClr val="bg1"/>
              </a:solidFill>
              <a:latin typeface="Barlow ExtraLight"/>
              <a:sym typeface="Barlow ExtraLight"/>
            </a:endParaRPr>
          </a:p>
        </p:txBody>
      </p:sp>
      <p:pic>
        <p:nvPicPr>
          <p:cNvPr id="7" name="Picture 6">
            <a:extLst>
              <a:ext uri="{FF2B5EF4-FFF2-40B4-BE49-F238E27FC236}">
                <a16:creationId xmlns:a16="http://schemas.microsoft.com/office/drawing/2014/main" id="{CBF12ECA-9128-0345-9C7F-0C402B0BF46C}"/>
              </a:ext>
            </a:extLst>
          </p:cNvPr>
          <p:cNvPicPr>
            <a:picLocks noChangeAspect="1"/>
          </p:cNvPicPr>
          <p:nvPr/>
        </p:nvPicPr>
        <p:blipFill>
          <a:blip r:embed="rId3"/>
          <a:stretch>
            <a:fillRect/>
          </a:stretch>
        </p:blipFill>
        <p:spPr>
          <a:xfrm>
            <a:off x="6357351" y="1949536"/>
            <a:ext cx="2959100" cy="4699000"/>
          </a:xfrm>
          <a:prstGeom prst="rect">
            <a:avLst/>
          </a:prstGeom>
        </p:spPr>
      </p:pic>
    </p:spTree>
    <p:extLst>
      <p:ext uri="{BB962C8B-B14F-4D97-AF65-F5344CB8AC3E}">
        <p14:creationId xmlns:p14="http://schemas.microsoft.com/office/powerpoint/2010/main" val="214984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4126491" y="2002162"/>
            <a:ext cx="3939017" cy="68355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6000"/>
              <a:buFont typeface="Barlow ExtraLight"/>
              <a:buNone/>
            </a:pPr>
            <a:r>
              <a:rPr lang="es-ES" sz="3200" b="1" i="0" u="none" strike="noStrike" cap="none" dirty="0">
                <a:solidFill>
                  <a:schemeClr val="dk1"/>
                </a:solidFill>
                <a:latin typeface="Barlow ExtraLight"/>
                <a:ea typeface="Barlow ExtraLight"/>
                <a:cs typeface="Barlow ExtraLight"/>
                <a:sym typeface="Barlow ExtraLight"/>
              </a:rPr>
              <a:t>Random samples of our results</a:t>
            </a:r>
            <a:endParaRPr sz="3200" b="1" i="0" u="none" strike="noStrike" cap="none" dirty="0">
              <a:solidFill>
                <a:schemeClr val="dk1"/>
              </a:solidFill>
              <a:latin typeface="Barlow ExtraLight"/>
              <a:ea typeface="Barlow ExtraLight"/>
              <a:cs typeface="Barlow ExtraLight"/>
              <a:sym typeface="Barlow ExtraLight"/>
            </a:endParaRPr>
          </a:p>
        </p:txBody>
      </p:sp>
      <p:pic>
        <p:nvPicPr>
          <p:cNvPr id="4" name="Picture 3">
            <a:extLst>
              <a:ext uri="{FF2B5EF4-FFF2-40B4-BE49-F238E27FC236}">
                <a16:creationId xmlns:a16="http://schemas.microsoft.com/office/drawing/2014/main" id="{F0E7798C-6247-0A45-B2DA-25D9668888F1}"/>
              </a:ext>
            </a:extLst>
          </p:cNvPr>
          <p:cNvPicPr>
            <a:picLocks noChangeAspect="1"/>
          </p:cNvPicPr>
          <p:nvPr/>
        </p:nvPicPr>
        <p:blipFill>
          <a:blip r:embed="rId3"/>
          <a:stretch>
            <a:fillRect/>
          </a:stretch>
        </p:blipFill>
        <p:spPr>
          <a:xfrm>
            <a:off x="141193" y="3097416"/>
            <a:ext cx="5754382" cy="2990868"/>
          </a:xfrm>
          <a:prstGeom prst="rect">
            <a:avLst/>
          </a:prstGeom>
        </p:spPr>
      </p:pic>
      <p:pic>
        <p:nvPicPr>
          <p:cNvPr id="6" name="Picture 5">
            <a:extLst>
              <a:ext uri="{FF2B5EF4-FFF2-40B4-BE49-F238E27FC236}">
                <a16:creationId xmlns:a16="http://schemas.microsoft.com/office/drawing/2014/main" id="{3331FECF-95DB-0F44-A66D-90CC5B340A1C}"/>
              </a:ext>
            </a:extLst>
          </p:cNvPr>
          <p:cNvPicPr>
            <a:picLocks noChangeAspect="1"/>
          </p:cNvPicPr>
          <p:nvPr/>
        </p:nvPicPr>
        <p:blipFill>
          <a:blip r:embed="rId4"/>
          <a:stretch>
            <a:fillRect/>
          </a:stretch>
        </p:blipFill>
        <p:spPr>
          <a:xfrm>
            <a:off x="6307620" y="3097416"/>
            <a:ext cx="5754384" cy="2990868"/>
          </a:xfrm>
          <a:prstGeom prst="rect">
            <a:avLst/>
          </a:prstGeom>
        </p:spPr>
      </p:pic>
      <p:sp>
        <p:nvSpPr>
          <p:cNvPr id="7" name="Rectangle 6">
            <a:extLst>
              <a:ext uri="{FF2B5EF4-FFF2-40B4-BE49-F238E27FC236}">
                <a16:creationId xmlns:a16="http://schemas.microsoft.com/office/drawing/2014/main" id="{C4FD803E-63EF-B549-BBEE-E653A50DBD4F}"/>
              </a:ext>
            </a:extLst>
          </p:cNvPr>
          <p:cNvSpPr/>
          <p:nvPr/>
        </p:nvSpPr>
        <p:spPr>
          <a:xfrm>
            <a:off x="7760383" y="3275111"/>
            <a:ext cx="2848857" cy="307777"/>
          </a:xfrm>
          <a:prstGeom prst="rect">
            <a:avLst/>
          </a:prstGeom>
        </p:spPr>
        <p:txBody>
          <a:bodyPr wrap="none">
            <a:spAutoFit/>
          </a:bodyPr>
          <a:lstStyle/>
          <a:p>
            <a:r>
              <a:rPr lang="en-US" dirty="0">
                <a:solidFill>
                  <a:schemeClr val="tx1"/>
                </a:solidFill>
                <a:latin typeface="Barlow ExtraLight"/>
                <a:sym typeface="Barlow ExtraLight"/>
              </a:rPr>
              <a:t>US Workplaces Mobility Prediction</a:t>
            </a:r>
            <a:endParaRPr lang="en-US" dirty="0">
              <a:solidFill>
                <a:schemeClr val="tx1"/>
              </a:solidFill>
            </a:endParaRPr>
          </a:p>
        </p:txBody>
      </p:sp>
      <p:sp>
        <p:nvSpPr>
          <p:cNvPr id="16" name="Rectangle 15">
            <a:extLst>
              <a:ext uri="{FF2B5EF4-FFF2-40B4-BE49-F238E27FC236}">
                <a16:creationId xmlns:a16="http://schemas.microsoft.com/office/drawing/2014/main" id="{D8F65AE9-FAE4-F943-807B-E15B9EE9F325}"/>
              </a:ext>
            </a:extLst>
          </p:cNvPr>
          <p:cNvSpPr/>
          <p:nvPr/>
        </p:nvSpPr>
        <p:spPr>
          <a:xfrm>
            <a:off x="909144" y="3275111"/>
            <a:ext cx="3847528" cy="307777"/>
          </a:xfrm>
          <a:prstGeom prst="rect">
            <a:avLst/>
          </a:prstGeom>
        </p:spPr>
        <p:txBody>
          <a:bodyPr wrap="none">
            <a:spAutoFit/>
          </a:bodyPr>
          <a:lstStyle/>
          <a:p>
            <a:r>
              <a:rPr lang="en-US" dirty="0">
                <a:solidFill>
                  <a:schemeClr val="tx1"/>
                </a:solidFill>
                <a:latin typeface="Barlow ExtraLight"/>
                <a:sym typeface="Barlow ExtraLight"/>
              </a:rPr>
              <a:t>Tokyo Retail and Recreation Mobility Prediction</a:t>
            </a:r>
            <a:endParaRPr lang="en-US" dirty="0">
              <a:solidFill>
                <a:schemeClr val="tx1"/>
              </a:solidFill>
            </a:endParaRPr>
          </a:p>
        </p:txBody>
      </p:sp>
    </p:spTree>
    <p:extLst>
      <p:ext uri="{BB962C8B-B14F-4D97-AF65-F5344CB8AC3E}">
        <p14:creationId xmlns:p14="http://schemas.microsoft.com/office/powerpoint/2010/main" val="35233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7;p15">
            <a:extLst>
              <a:ext uri="{FF2B5EF4-FFF2-40B4-BE49-F238E27FC236}">
                <a16:creationId xmlns:a16="http://schemas.microsoft.com/office/drawing/2014/main" id="{E4DC5678-4E6F-E149-B146-FF5CCDCD4485}"/>
              </a:ext>
            </a:extLst>
          </p:cNvPr>
          <p:cNvSpPr txBox="1"/>
          <p:nvPr/>
        </p:nvSpPr>
        <p:spPr>
          <a:xfrm>
            <a:off x="326300" y="1166125"/>
            <a:ext cx="4660200" cy="2746118"/>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1080F"/>
              </a:buClr>
              <a:buSzPts val="4400"/>
              <a:buFont typeface="Barlow ExtraLight"/>
              <a:buNone/>
            </a:pPr>
            <a:r>
              <a:rPr lang="es-ES" sz="4400" b="1" dirty="0">
                <a:solidFill>
                  <a:srgbClr val="01080F"/>
                </a:solidFill>
                <a:latin typeface="Barlow ExtraLight"/>
                <a:sym typeface="Barlow ExtraLight"/>
              </a:rPr>
              <a:t>Conclusion and Discussion</a:t>
            </a:r>
            <a:endParaRPr lang="es-ES"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3FFD8A39-FA07-FF40-8E75-470B06724061}"/>
              </a:ext>
            </a:extLst>
          </p:cNvPr>
          <p:cNvSpPr txBox="1"/>
          <p:nvPr/>
        </p:nvSpPr>
        <p:spPr>
          <a:xfrm>
            <a:off x="653144" y="3673012"/>
            <a:ext cx="11118309" cy="2862322"/>
          </a:xfrm>
          <a:prstGeom prst="rect">
            <a:avLst/>
          </a:prstGeom>
          <a:noFill/>
        </p:spPr>
        <p:txBody>
          <a:bodyPr wrap="square" rtlCol="0">
            <a:spAutoFit/>
          </a:bodyPr>
          <a:lstStyle/>
          <a:p>
            <a:pPr marL="285750" indent="-285750">
              <a:buFont typeface="Wingdings" pitchFamily="2" charset="2"/>
              <a:buChar char="Ø"/>
            </a:pPr>
            <a:r>
              <a:rPr lang="en-US" sz="2000" dirty="0"/>
              <a:t>We found a possible relationship between COVID-19 and mobility trends, and were able to forecast mobility by building an accurate GRU model</a:t>
            </a:r>
          </a:p>
          <a:p>
            <a:pPr lvl="1"/>
            <a:r>
              <a:rPr lang="en-US" sz="2000" dirty="0"/>
              <a:t>	</a:t>
            </a:r>
            <a:r>
              <a:rPr lang="en-US" sz="1800" dirty="0"/>
              <a:t>-&gt; Validates our earlier findings/hypothesis about how COVID-19 affects mobility</a:t>
            </a:r>
          </a:p>
          <a:p>
            <a:endParaRPr lang="en-US" sz="2000" dirty="0"/>
          </a:p>
          <a:p>
            <a:pPr marL="342900" indent="-342900">
              <a:buFont typeface="Wingdings" pitchFamily="2" charset="2"/>
              <a:buChar char="Ø"/>
            </a:pPr>
            <a:r>
              <a:rPr lang="en-US" sz="2000" dirty="0"/>
              <a:t>Our model may have been able to capture similarities between countries within the hidden layers</a:t>
            </a:r>
          </a:p>
          <a:p>
            <a:endParaRPr lang="en-US" sz="2000" dirty="0"/>
          </a:p>
          <a:p>
            <a:pPr marL="285750" indent="-285750">
              <a:buFont typeface="Wingdings" pitchFamily="2" charset="2"/>
              <a:buChar char="Ø"/>
            </a:pPr>
            <a:r>
              <a:rPr lang="en-US" sz="2000" dirty="0"/>
              <a:t>We used only 6 major locations for analysis and modeling, so there is still much room for improvement in both aspects</a:t>
            </a:r>
          </a:p>
        </p:txBody>
      </p:sp>
    </p:spTree>
    <p:extLst>
      <p:ext uri="{BB962C8B-B14F-4D97-AF65-F5344CB8AC3E}">
        <p14:creationId xmlns:p14="http://schemas.microsoft.com/office/powerpoint/2010/main" val="175522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35"/>
          <p:cNvSpPr txBox="1"/>
          <p:nvPr/>
        </p:nvSpPr>
        <p:spPr>
          <a:xfrm>
            <a:off x="5092860" y="6502410"/>
            <a:ext cx="2673727" cy="3266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ES" sz="1100" dirty="0" err="1">
                <a:solidFill>
                  <a:srgbClr val="000000"/>
                </a:solidFill>
                <a:latin typeface="Barlow"/>
                <a:ea typeface="Barlow"/>
                <a:cs typeface="Barlow"/>
                <a:sym typeface="Barlow"/>
              </a:rPr>
              <a:t>Slides</a:t>
            </a:r>
            <a:r>
              <a:rPr lang="es-ES" sz="1100" dirty="0">
                <a:solidFill>
                  <a:srgbClr val="000000"/>
                </a:solidFill>
                <a:latin typeface="Barlow"/>
                <a:ea typeface="Barlow"/>
                <a:cs typeface="Barlow"/>
                <a:sym typeface="Barlow"/>
              </a:rPr>
              <a:t> </a:t>
            </a:r>
            <a:r>
              <a:rPr lang="es-ES" sz="1100" dirty="0" err="1">
                <a:solidFill>
                  <a:srgbClr val="000000"/>
                </a:solidFill>
                <a:latin typeface="Barlow"/>
                <a:ea typeface="Barlow"/>
                <a:cs typeface="Barlow"/>
                <a:sym typeface="Barlow"/>
              </a:rPr>
              <a:t>borrowed</a:t>
            </a:r>
            <a:r>
              <a:rPr lang="es-ES" sz="1100" dirty="0">
                <a:solidFill>
                  <a:srgbClr val="000000"/>
                </a:solidFill>
                <a:latin typeface="Barlow"/>
                <a:ea typeface="Barlow"/>
                <a:cs typeface="Barlow"/>
                <a:sym typeface="Barlow"/>
              </a:rPr>
              <a:t> </a:t>
            </a:r>
            <a:r>
              <a:rPr lang="es-ES" sz="1100" dirty="0" err="1">
                <a:solidFill>
                  <a:srgbClr val="000000"/>
                </a:solidFill>
                <a:latin typeface="Barlow"/>
                <a:ea typeface="Barlow"/>
                <a:cs typeface="Barlow"/>
                <a:sym typeface="Barlow"/>
              </a:rPr>
              <a:t>from</a:t>
            </a:r>
            <a:r>
              <a:rPr lang="es-ES" sz="1100" dirty="0">
                <a:solidFill>
                  <a:srgbClr val="000000"/>
                </a:solidFill>
                <a:latin typeface="Barlow"/>
                <a:ea typeface="Barlow"/>
                <a:cs typeface="Barlow"/>
                <a:sym typeface="Barlow"/>
              </a:rPr>
              <a:t> </a:t>
            </a:r>
            <a:r>
              <a:rPr lang="es-ES" sz="1100" dirty="0" err="1">
                <a:solidFill>
                  <a:srgbClr val="000000"/>
                </a:solidFill>
                <a:latin typeface="Barlow"/>
                <a:ea typeface="Barlow"/>
                <a:cs typeface="Barlow"/>
                <a:sym typeface="Barlow"/>
              </a:rPr>
              <a:t>SlidesMania.com</a:t>
            </a:r>
            <a:endParaRPr sz="1100" dirty="0">
              <a:latin typeface="Barlow"/>
              <a:ea typeface="Barlow"/>
              <a:cs typeface="Barlow"/>
              <a:sym typeface="Barlow"/>
            </a:endParaRPr>
          </a:p>
        </p:txBody>
      </p:sp>
      <p:sp>
        <p:nvSpPr>
          <p:cNvPr id="783" name="Google Shape;783;p35"/>
          <p:cNvSpPr txBox="1"/>
          <p:nvPr/>
        </p:nvSpPr>
        <p:spPr>
          <a:xfrm>
            <a:off x="2710625" y="2232450"/>
            <a:ext cx="7435800" cy="1967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s-ES" sz="9600" dirty="0">
                <a:solidFill>
                  <a:schemeClr val="dk1"/>
                </a:solidFill>
                <a:latin typeface="Barlow Medium"/>
                <a:ea typeface="Barlow Medium"/>
                <a:cs typeface="Barlow Medium"/>
                <a:sym typeface="Barlow Medium"/>
              </a:rPr>
              <a:t>Thank</a:t>
            </a:r>
            <a:r>
              <a:rPr lang="es-ES" sz="9600" dirty="0">
                <a:latin typeface="Barlow Medium"/>
                <a:ea typeface="Barlow Medium"/>
                <a:cs typeface="Barlow Medium"/>
                <a:sym typeface="Barlow Medium"/>
              </a:rPr>
              <a:t> </a:t>
            </a:r>
            <a:r>
              <a:rPr lang="es-ES" sz="9600" dirty="0">
                <a:solidFill>
                  <a:schemeClr val="dk1"/>
                </a:solidFill>
                <a:latin typeface="Barlow Medium"/>
                <a:ea typeface="Barlow Medium"/>
                <a:cs typeface="Barlow Medium"/>
                <a:sym typeface="Barlow Medium"/>
              </a:rPr>
              <a:t>you!</a:t>
            </a:r>
            <a:endParaRPr sz="9600" dirty="0">
              <a:solidFill>
                <a:srgbClr val="000000"/>
              </a:solidFill>
              <a:latin typeface="Barlow Medium"/>
              <a:ea typeface="Barlow Medium"/>
              <a:cs typeface="Barlow Medium"/>
              <a:sym typeface="Barlow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3;p29">
            <a:extLst>
              <a:ext uri="{FF2B5EF4-FFF2-40B4-BE49-F238E27FC236}">
                <a16:creationId xmlns:a16="http://schemas.microsoft.com/office/drawing/2014/main" id="{63BA0555-F0FA-464E-8154-1BB1A99DB36D}"/>
              </a:ext>
            </a:extLst>
          </p:cNvPr>
          <p:cNvSpPr txBox="1"/>
          <p:nvPr/>
        </p:nvSpPr>
        <p:spPr>
          <a:xfrm>
            <a:off x="4738293" y="2844300"/>
            <a:ext cx="2715413"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dirty="0">
                <a:solidFill>
                  <a:srgbClr val="FFFFFF"/>
                </a:solidFill>
                <a:latin typeface="Barlow"/>
                <a:ea typeface="Barlow"/>
                <a:cs typeface="Barlow"/>
                <a:sym typeface="Barlow"/>
              </a:rPr>
              <a:t>Appendix</a:t>
            </a:r>
            <a:endParaRPr sz="4400" b="0" i="0" u="none" strike="noStrike" cap="none" dirty="0">
              <a:solidFill>
                <a:srgbClr val="FFFFFF"/>
              </a:solidFill>
              <a:latin typeface="Barlow"/>
              <a:ea typeface="Barlow"/>
              <a:cs typeface="Barlow"/>
              <a:sym typeface="Barlow"/>
            </a:endParaRPr>
          </a:p>
        </p:txBody>
      </p:sp>
    </p:spTree>
    <p:extLst>
      <p:ext uri="{BB962C8B-B14F-4D97-AF65-F5344CB8AC3E}">
        <p14:creationId xmlns:p14="http://schemas.microsoft.com/office/powerpoint/2010/main" val="347458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F650C826-FB7A-9E4F-A727-DEE4FABFFF19}"/>
              </a:ext>
            </a:extLst>
          </p:cNvPr>
          <p:cNvGraphicFramePr>
            <a:graphicFrameLocks noGrp="1"/>
          </p:cNvGraphicFramePr>
          <p:nvPr>
            <p:extLst>
              <p:ext uri="{D42A27DB-BD31-4B8C-83A1-F6EECF244321}">
                <p14:modId xmlns:p14="http://schemas.microsoft.com/office/powerpoint/2010/main" val="2912667612"/>
              </p:ext>
            </p:extLst>
          </p:nvPr>
        </p:nvGraphicFramePr>
        <p:xfrm>
          <a:off x="2594131" y="1877134"/>
          <a:ext cx="7003738" cy="3714929"/>
        </p:xfrm>
        <a:graphic>
          <a:graphicData uri="http://schemas.openxmlformats.org/drawingml/2006/table">
            <a:tbl>
              <a:tblPr firstRow="1" firstCol="1">
                <a:tableStyleId>{3C2FFA5D-87B4-456A-9821-1D502468CF0F}</a:tableStyleId>
              </a:tblPr>
              <a:tblGrid>
                <a:gridCol w="1000534">
                  <a:extLst>
                    <a:ext uri="{9D8B030D-6E8A-4147-A177-3AD203B41FA5}">
                      <a16:colId xmlns:a16="http://schemas.microsoft.com/office/drawing/2014/main" val="1772426744"/>
                    </a:ext>
                  </a:extLst>
                </a:gridCol>
                <a:gridCol w="1000534">
                  <a:extLst>
                    <a:ext uri="{9D8B030D-6E8A-4147-A177-3AD203B41FA5}">
                      <a16:colId xmlns:a16="http://schemas.microsoft.com/office/drawing/2014/main" val="3386974930"/>
                    </a:ext>
                  </a:extLst>
                </a:gridCol>
                <a:gridCol w="1000534">
                  <a:extLst>
                    <a:ext uri="{9D8B030D-6E8A-4147-A177-3AD203B41FA5}">
                      <a16:colId xmlns:a16="http://schemas.microsoft.com/office/drawing/2014/main" val="1773596917"/>
                    </a:ext>
                  </a:extLst>
                </a:gridCol>
                <a:gridCol w="1000534">
                  <a:extLst>
                    <a:ext uri="{9D8B030D-6E8A-4147-A177-3AD203B41FA5}">
                      <a16:colId xmlns:a16="http://schemas.microsoft.com/office/drawing/2014/main" val="3254405015"/>
                    </a:ext>
                  </a:extLst>
                </a:gridCol>
                <a:gridCol w="1000534">
                  <a:extLst>
                    <a:ext uri="{9D8B030D-6E8A-4147-A177-3AD203B41FA5}">
                      <a16:colId xmlns:a16="http://schemas.microsoft.com/office/drawing/2014/main" val="306670344"/>
                    </a:ext>
                  </a:extLst>
                </a:gridCol>
                <a:gridCol w="1000534">
                  <a:extLst>
                    <a:ext uri="{9D8B030D-6E8A-4147-A177-3AD203B41FA5}">
                      <a16:colId xmlns:a16="http://schemas.microsoft.com/office/drawing/2014/main" val="2296631468"/>
                    </a:ext>
                  </a:extLst>
                </a:gridCol>
                <a:gridCol w="1000534">
                  <a:extLst>
                    <a:ext uri="{9D8B030D-6E8A-4147-A177-3AD203B41FA5}">
                      <a16:colId xmlns:a16="http://schemas.microsoft.com/office/drawing/2014/main" val="2557599883"/>
                    </a:ext>
                  </a:extLst>
                </a:gridCol>
              </a:tblGrid>
              <a:tr h="646809">
                <a:tc>
                  <a:txBody>
                    <a:bodyPr/>
                    <a:lstStyle/>
                    <a:p>
                      <a:endParaRPr lang="en-US" dirty="0"/>
                    </a:p>
                  </a:txBody>
                  <a:tcPr/>
                </a:tc>
                <a:tc>
                  <a:txBody>
                    <a:bodyPr/>
                    <a:lstStyle/>
                    <a:p>
                      <a:r>
                        <a:rPr lang="en-US" dirty="0"/>
                        <a:t>Egypt</a:t>
                      </a:r>
                    </a:p>
                  </a:txBody>
                  <a:tcPr/>
                </a:tc>
                <a:tc>
                  <a:txBody>
                    <a:bodyPr/>
                    <a:lstStyle/>
                    <a:p>
                      <a:r>
                        <a:rPr lang="en-US" dirty="0"/>
                        <a:t>Paris</a:t>
                      </a:r>
                    </a:p>
                  </a:txBody>
                  <a:tcPr/>
                </a:tc>
                <a:tc>
                  <a:txBody>
                    <a:bodyPr/>
                    <a:lstStyle/>
                    <a:p>
                      <a:r>
                        <a:rPr lang="en-US" dirty="0"/>
                        <a:t>Mumbai</a:t>
                      </a:r>
                    </a:p>
                  </a:txBody>
                  <a:tcPr/>
                </a:tc>
                <a:tc>
                  <a:txBody>
                    <a:bodyPr/>
                    <a:lstStyle/>
                    <a:p>
                      <a:r>
                        <a:rPr lang="en-US" dirty="0"/>
                        <a:t>Tokyo</a:t>
                      </a:r>
                    </a:p>
                  </a:txBody>
                  <a:tcPr/>
                </a:tc>
                <a:tc>
                  <a:txBody>
                    <a:bodyPr/>
                    <a:lstStyle/>
                    <a:p>
                      <a:r>
                        <a:rPr lang="en-US" dirty="0"/>
                        <a:t>London</a:t>
                      </a:r>
                    </a:p>
                  </a:txBody>
                  <a:tcPr/>
                </a:tc>
                <a:tc>
                  <a:txBody>
                    <a:bodyPr/>
                    <a:lstStyle/>
                    <a:p>
                      <a:r>
                        <a:rPr lang="en-US" dirty="0"/>
                        <a:t>New York</a:t>
                      </a:r>
                    </a:p>
                  </a:txBody>
                  <a:tcPr/>
                </a:tc>
                <a:extLst>
                  <a:ext uri="{0D108BD9-81ED-4DB2-BD59-A6C34878D82A}">
                    <a16:rowId xmlns:a16="http://schemas.microsoft.com/office/drawing/2014/main" val="2719413309"/>
                  </a:ext>
                </a:extLst>
              </a:tr>
              <a:tr h="553453">
                <a:tc>
                  <a:txBody>
                    <a:bodyPr/>
                    <a:lstStyle/>
                    <a:p>
                      <a:r>
                        <a:rPr lang="en-US" dirty="0">
                          <a:solidFill>
                            <a:schemeClr val="bg1"/>
                          </a:solidFill>
                        </a:rPr>
                        <a:t>Egypt</a:t>
                      </a:r>
                    </a:p>
                  </a:txBody>
                  <a:tcPr>
                    <a:solidFill>
                      <a:schemeClr val="accent1"/>
                    </a:solidFill>
                  </a:tcPr>
                </a:tc>
                <a:tc>
                  <a:txBody>
                    <a:bodyPr/>
                    <a:lstStyle/>
                    <a:p>
                      <a:pPr algn="r"/>
                      <a:r>
                        <a:rPr lang="en-US" dirty="0"/>
                        <a:t>0</a:t>
                      </a:r>
                    </a:p>
                  </a:txBody>
                  <a:tcPr/>
                </a:tc>
                <a:tc>
                  <a:txBody>
                    <a:bodyPr/>
                    <a:lstStyle/>
                    <a:p>
                      <a:pPr algn="r"/>
                      <a:r>
                        <a:rPr lang="en-US" dirty="0"/>
                        <a:t>749.433</a:t>
                      </a: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dirty="0"/>
                        <a:t>1126.082</a:t>
                      </a:r>
                    </a:p>
                    <a:p>
                      <a:pPr algn="r"/>
                      <a:endParaRPr lang="en-US" dirty="0"/>
                    </a:p>
                  </a:txBody>
                  <a:tcPr/>
                </a:tc>
                <a:tc>
                  <a:txBody>
                    <a:bodyPr/>
                    <a:lstStyle/>
                    <a:p>
                      <a:pPr algn="r"/>
                      <a:r>
                        <a:rPr lang="en-US" dirty="0">
                          <a:highlight>
                            <a:srgbClr val="00FF00"/>
                          </a:highlight>
                        </a:rPr>
                        <a:t>559.618</a:t>
                      </a:r>
                    </a:p>
                  </a:txBody>
                  <a:tcPr/>
                </a:tc>
                <a:tc>
                  <a:txBody>
                    <a:bodyPr/>
                    <a:lstStyle/>
                    <a:p>
                      <a:pPr algn="r"/>
                      <a:r>
                        <a:rPr lang="en-US" dirty="0"/>
                        <a:t>983.372</a:t>
                      </a:r>
                    </a:p>
                  </a:txBody>
                  <a:tcPr/>
                </a:tc>
                <a:tc>
                  <a:txBody>
                    <a:bodyPr/>
                    <a:lstStyle/>
                    <a:p>
                      <a:pPr algn="r"/>
                      <a:r>
                        <a:rPr lang="en-US" dirty="0"/>
                        <a:t>806.360</a:t>
                      </a:r>
                    </a:p>
                  </a:txBody>
                  <a:tcPr/>
                </a:tc>
                <a:extLst>
                  <a:ext uri="{0D108BD9-81ED-4DB2-BD59-A6C34878D82A}">
                    <a16:rowId xmlns:a16="http://schemas.microsoft.com/office/drawing/2014/main" val="2304428041"/>
                  </a:ext>
                </a:extLst>
              </a:tr>
              <a:tr h="553453">
                <a:tc>
                  <a:txBody>
                    <a:bodyPr/>
                    <a:lstStyle/>
                    <a:p>
                      <a:r>
                        <a:rPr lang="en-US" dirty="0">
                          <a:solidFill>
                            <a:schemeClr val="bg1"/>
                          </a:solidFill>
                        </a:rPr>
                        <a:t>Paris</a:t>
                      </a:r>
                    </a:p>
                  </a:txBody>
                  <a:tcPr>
                    <a:solidFill>
                      <a:schemeClr val="accent1"/>
                    </a:solidFill>
                  </a:tcPr>
                </a:tc>
                <a:tc>
                  <a:txBody>
                    <a:bodyPr/>
                    <a:lstStyle/>
                    <a:p>
                      <a:pPr algn="r"/>
                      <a:r>
                        <a:rPr lang="en-US" dirty="0"/>
                        <a:t>749.433</a:t>
                      </a:r>
                    </a:p>
                  </a:txBody>
                  <a:tcPr/>
                </a:tc>
                <a:tc>
                  <a:txBody>
                    <a:bodyPr/>
                    <a:lstStyle/>
                    <a:p>
                      <a:pPr algn="r"/>
                      <a:r>
                        <a:rPr lang="en-US" dirty="0"/>
                        <a:t>0</a:t>
                      </a:r>
                    </a:p>
                  </a:txBody>
                  <a:tcPr/>
                </a:tc>
                <a:tc>
                  <a:txBody>
                    <a:bodyPr/>
                    <a:lstStyle/>
                    <a:p>
                      <a:pPr algn="r"/>
                      <a:r>
                        <a:rPr lang="en-US" dirty="0"/>
                        <a:t>791.410</a:t>
                      </a:r>
                    </a:p>
                  </a:txBody>
                  <a:tcPr/>
                </a:tc>
                <a:tc>
                  <a:txBody>
                    <a:bodyPr/>
                    <a:lstStyle/>
                    <a:p>
                      <a:pPr algn="r"/>
                      <a:r>
                        <a:rPr lang="en-US" dirty="0"/>
                        <a:t>729.578</a:t>
                      </a:r>
                    </a:p>
                  </a:txBody>
                  <a:tcPr/>
                </a:tc>
                <a:tc>
                  <a:txBody>
                    <a:bodyPr/>
                    <a:lstStyle/>
                    <a:p>
                      <a:pPr algn="r"/>
                      <a:r>
                        <a:rPr lang="en-US" dirty="0"/>
                        <a:t>889.969</a:t>
                      </a:r>
                    </a:p>
                  </a:txBody>
                  <a:tcPr/>
                </a:tc>
                <a:tc>
                  <a:txBody>
                    <a:bodyPr/>
                    <a:lstStyle/>
                    <a:p>
                      <a:pPr algn="r"/>
                      <a:r>
                        <a:rPr lang="en-US" dirty="0"/>
                        <a:t>606.208</a:t>
                      </a:r>
                    </a:p>
                  </a:txBody>
                  <a:tcPr/>
                </a:tc>
                <a:extLst>
                  <a:ext uri="{0D108BD9-81ED-4DB2-BD59-A6C34878D82A}">
                    <a16:rowId xmlns:a16="http://schemas.microsoft.com/office/drawing/2014/main" val="3955311068"/>
                  </a:ext>
                </a:extLst>
              </a:tr>
              <a:tr h="646809">
                <a:tc>
                  <a:txBody>
                    <a:bodyPr/>
                    <a:lstStyle/>
                    <a:p>
                      <a:r>
                        <a:rPr lang="en-US" dirty="0">
                          <a:solidFill>
                            <a:schemeClr val="bg1"/>
                          </a:solidFill>
                        </a:rPr>
                        <a:t>Mumbai</a:t>
                      </a:r>
                    </a:p>
                  </a:txBody>
                  <a:tcPr>
                    <a:solidFill>
                      <a:schemeClr val="accent1"/>
                    </a:solidFill>
                  </a:tcPr>
                </a:tc>
                <a:tc>
                  <a:txBody>
                    <a:bodyPr/>
                    <a:lstStyle/>
                    <a:p>
                      <a:pPr algn="r"/>
                      <a:r>
                        <a:rPr lang="en-US" dirty="0"/>
                        <a:t>1126.082</a:t>
                      </a:r>
                    </a:p>
                  </a:txBody>
                  <a:tcPr/>
                </a:tc>
                <a:tc>
                  <a:txBody>
                    <a:bodyPr/>
                    <a:lstStyle/>
                    <a:p>
                      <a:pPr algn="r"/>
                      <a:r>
                        <a:rPr lang="en-US" dirty="0"/>
                        <a:t>791.410</a:t>
                      </a:r>
                    </a:p>
                  </a:txBody>
                  <a:tcPr/>
                </a:tc>
                <a:tc>
                  <a:txBody>
                    <a:bodyPr/>
                    <a:lstStyle/>
                    <a:p>
                      <a:pPr algn="r"/>
                      <a:r>
                        <a:rPr lang="en-US" dirty="0"/>
                        <a:t>0</a:t>
                      </a:r>
                    </a:p>
                  </a:txBody>
                  <a:tcPr/>
                </a:tc>
                <a:tc>
                  <a:txBody>
                    <a:bodyPr/>
                    <a:lstStyle/>
                    <a:p>
                      <a:pPr algn="r"/>
                      <a:r>
                        <a:rPr lang="en-US" dirty="0"/>
                        <a:t>1062.144</a:t>
                      </a:r>
                    </a:p>
                  </a:txBody>
                  <a:tcPr/>
                </a:tc>
                <a:tc>
                  <a:txBody>
                    <a:bodyPr/>
                    <a:lstStyle/>
                    <a:p>
                      <a:pPr algn="r"/>
                      <a:r>
                        <a:rPr lang="en-US" dirty="0">
                          <a:highlight>
                            <a:srgbClr val="FFFF00"/>
                          </a:highlight>
                        </a:rPr>
                        <a:t>1370.352</a:t>
                      </a:r>
                    </a:p>
                  </a:txBody>
                  <a:tcPr/>
                </a:tc>
                <a:tc>
                  <a:txBody>
                    <a:bodyPr/>
                    <a:lstStyle/>
                    <a:p>
                      <a:pPr algn="r"/>
                      <a:r>
                        <a:rPr lang="en-US" dirty="0"/>
                        <a:t>650.711</a:t>
                      </a:r>
                    </a:p>
                  </a:txBody>
                  <a:tcPr/>
                </a:tc>
                <a:extLst>
                  <a:ext uri="{0D108BD9-81ED-4DB2-BD59-A6C34878D82A}">
                    <a16:rowId xmlns:a16="http://schemas.microsoft.com/office/drawing/2014/main" val="2388293103"/>
                  </a:ext>
                </a:extLst>
              </a:tr>
              <a:tr h="380476">
                <a:tc>
                  <a:txBody>
                    <a:bodyPr/>
                    <a:lstStyle/>
                    <a:p>
                      <a:r>
                        <a:rPr lang="en-US" dirty="0">
                          <a:solidFill>
                            <a:schemeClr val="bg1"/>
                          </a:solidFill>
                        </a:rPr>
                        <a:t>Tokyo</a:t>
                      </a:r>
                    </a:p>
                  </a:txBody>
                  <a:tcPr>
                    <a:solidFill>
                      <a:schemeClr val="accent1"/>
                    </a:solidFill>
                  </a:tcPr>
                </a:tc>
                <a:tc>
                  <a:txBody>
                    <a:bodyPr/>
                    <a:lstStyle/>
                    <a:p>
                      <a:pPr algn="r"/>
                      <a:r>
                        <a:rPr lang="en-US" dirty="0">
                          <a:highlight>
                            <a:srgbClr val="00FF00"/>
                          </a:highlight>
                        </a:rPr>
                        <a:t>559.618</a:t>
                      </a:r>
                    </a:p>
                  </a:txBody>
                  <a:tcPr/>
                </a:tc>
                <a:tc>
                  <a:txBody>
                    <a:bodyPr/>
                    <a:lstStyle/>
                    <a:p>
                      <a:pPr algn="r"/>
                      <a:r>
                        <a:rPr lang="en-US" dirty="0"/>
                        <a:t>729.578</a:t>
                      </a:r>
                    </a:p>
                  </a:txBody>
                  <a:tcPr/>
                </a:tc>
                <a:tc>
                  <a:txBody>
                    <a:bodyPr/>
                    <a:lstStyle/>
                    <a:p>
                      <a:pPr algn="r"/>
                      <a:r>
                        <a:rPr lang="en-US" dirty="0"/>
                        <a:t>1062.144</a:t>
                      </a:r>
                    </a:p>
                  </a:txBody>
                  <a:tcPr/>
                </a:tc>
                <a:tc>
                  <a:txBody>
                    <a:bodyPr/>
                    <a:lstStyle/>
                    <a:p>
                      <a:pPr algn="r"/>
                      <a:r>
                        <a:rPr lang="en-US" dirty="0"/>
                        <a:t>0</a:t>
                      </a:r>
                    </a:p>
                  </a:txBody>
                  <a:tcPr/>
                </a:tc>
                <a:tc>
                  <a:txBody>
                    <a:bodyPr/>
                    <a:lstStyle/>
                    <a:p>
                      <a:pPr algn="r"/>
                      <a:r>
                        <a:rPr lang="en-US" dirty="0"/>
                        <a:t>812.099</a:t>
                      </a:r>
                    </a:p>
                  </a:txBody>
                  <a:tcPr/>
                </a:tc>
                <a:tc>
                  <a:txBody>
                    <a:bodyPr/>
                    <a:lstStyle/>
                    <a:p>
                      <a:pPr algn="r"/>
                      <a:r>
                        <a:rPr lang="en-US" dirty="0"/>
                        <a:t>730.503</a:t>
                      </a:r>
                    </a:p>
                  </a:txBody>
                  <a:tcPr/>
                </a:tc>
                <a:extLst>
                  <a:ext uri="{0D108BD9-81ED-4DB2-BD59-A6C34878D82A}">
                    <a16:rowId xmlns:a16="http://schemas.microsoft.com/office/drawing/2014/main" val="2537217974"/>
                  </a:ext>
                </a:extLst>
              </a:tr>
              <a:tr h="380476">
                <a:tc>
                  <a:txBody>
                    <a:bodyPr/>
                    <a:lstStyle/>
                    <a:p>
                      <a:r>
                        <a:rPr lang="en-US" dirty="0">
                          <a:solidFill>
                            <a:schemeClr val="bg1"/>
                          </a:solidFill>
                        </a:rPr>
                        <a:t>London</a:t>
                      </a:r>
                    </a:p>
                  </a:txBody>
                  <a:tcPr>
                    <a:solidFill>
                      <a:schemeClr val="accent1"/>
                    </a:solidFill>
                  </a:tcPr>
                </a:tc>
                <a:tc>
                  <a:txBody>
                    <a:bodyPr/>
                    <a:lstStyle/>
                    <a:p>
                      <a:pPr algn="r"/>
                      <a:r>
                        <a:rPr lang="en-US" dirty="0"/>
                        <a:t>983.372</a:t>
                      </a:r>
                    </a:p>
                  </a:txBody>
                  <a:tcPr/>
                </a:tc>
                <a:tc>
                  <a:txBody>
                    <a:bodyPr/>
                    <a:lstStyle/>
                    <a:p>
                      <a:pPr algn="r"/>
                      <a:r>
                        <a:rPr lang="en-US" dirty="0"/>
                        <a:t>889.969</a:t>
                      </a:r>
                    </a:p>
                  </a:txBody>
                  <a:tcPr/>
                </a:tc>
                <a:tc>
                  <a:txBody>
                    <a:bodyPr/>
                    <a:lstStyle/>
                    <a:p>
                      <a:pPr algn="r"/>
                      <a:r>
                        <a:rPr lang="en-US" dirty="0">
                          <a:highlight>
                            <a:srgbClr val="FFFF00"/>
                          </a:highlight>
                        </a:rPr>
                        <a:t>1370.352</a:t>
                      </a:r>
                    </a:p>
                  </a:txBody>
                  <a:tcPr/>
                </a:tc>
                <a:tc>
                  <a:txBody>
                    <a:bodyPr/>
                    <a:lstStyle/>
                    <a:p>
                      <a:pPr algn="r"/>
                      <a:r>
                        <a:rPr lang="en-US" dirty="0"/>
                        <a:t>812.099</a:t>
                      </a:r>
                    </a:p>
                  </a:txBody>
                  <a:tcPr/>
                </a:tc>
                <a:tc>
                  <a:txBody>
                    <a:bodyPr/>
                    <a:lstStyle/>
                    <a:p>
                      <a:pPr algn="r"/>
                      <a:r>
                        <a:rPr lang="en-US" dirty="0"/>
                        <a:t>0</a:t>
                      </a:r>
                    </a:p>
                  </a:txBody>
                  <a:tcPr/>
                </a:tc>
                <a:tc>
                  <a:txBody>
                    <a:bodyPr/>
                    <a:lstStyle/>
                    <a:p>
                      <a:pPr algn="r"/>
                      <a:r>
                        <a:rPr lang="en-US" dirty="0"/>
                        <a:t>740.210</a:t>
                      </a:r>
                    </a:p>
                  </a:txBody>
                  <a:tcPr/>
                </a:tc>
                <a:extLst>
                  <a:ext uri="{0D108BD9-81ED-4DB2-BD59-A6C34878D82A}">
                    <a16:rowId xmlns:a16="http://schemas.microsoft.com/office/drawing/2014/main" val="3852840691"/>
                  </a:ext>
                </a:extLst>
              </a:tr>
              <a:tr h="553453">
                <a:tc>
                  <a:txBody>
                    <a:bodyPr/>
                    <a:lstStyle/>
                    <a:p>
                      <a:r>
                        <a:rPr lang="en-US" dirty="0">
                          <a:solidFill>
                            <a:schemeClr val="bg1"/>
                          </a:solidFill>
                        </a:rPr>
                        <a:t>New York</a:t>
                      </a:r>
                    </a:p>
                  </a:txBody>
                  <a:tcPr>
                    <a:solidFill>
                      <a:schemeClr val="accent1"/>
                    </a:solidFill>
                  </a:tcPr>
                </a:tc>
                <a:tc>
                  <a:txBody>
                    <a:bodyPr/>
                    <a:lstStyle/>
                    <a:p>
                      <a:pPr algn="r"/>
                      <a:r>
                        <a:rPr lang="en-US" dirty="0"/>
                        <a:t>806.360</a:t>
                      </a:r>
                    </a:p>
                  </a:txBody>
                  <a:tcPr/>
                </a:tc>
                <a:tc>
                  <a:txBody>
                    <a:bodyPr/>
                    <a:lstStyle/>
                    <a:p>
                      <a:pPr algn="r"/>
                      <a:r>
                        <a:rPr lang="en-US" dirty="0"/>
                        <a:t>606.208</a:t>
                      </a:r>
                    </a:p>
                  </a:txBody>
                  <a:tcPr/>
                </a:tc>
                <a:tc>
                  <a:txBody>
                    <a:bodyPr/>
                    <a:lstStyle/>
                    <a:p>
                      <a:pPr algn="r"/>
                      <a:r>
                        <a:rPr lang="en-US" dirty="0"/>
                        <a:t>650.711</a:t>
                      </a:r>
                    </a:p>
                  </a:txBody>
                  <a:tcPr/>
                </a:tc>
                <a:tc>
                  <a:txBody>
                    <a:bodyPr/>
                    <a:lstStyle/>
                    <a:p>
                      <a:pPr algn="r"/>
                      <a:r>
                        <a:rPr lang="en-US" dirty="0"/>
                        <a:t>730.503</a:t>
                      </a:r>
                    </a:p>
                  </a:txBody>
                  <a:tcPr/>
                </a:tc>
                <a:tc>
                  <a:txBody>
                    <a:bodyPr/>
                    <a:lstStyle/>
                    <a:p>
                      <a:pPr algn="r"/>
                      <a:r>
                        <a:rPr lang="en-US" dirty="0"/>
                        <a:t>740.210</a:t>
                      </a:r>
                    </a:p>
                  </a:txBody>
                  <a:tcPr/>
                </a:tc>
                <a:tc>
                  <a:txBody>
                    <a:bodyPr/>
                    <a:lstStyle/>
                    <a:p>
                      <a:pPr algn="r"/>
                      <a:r>
                        <a:rPr lang="en-US" dirty="0"/>
                        <a:t>0</a:t>
                      </a:r>
                    </a:p>
                  </a:txBody>
                  <a:tcPr/>
                </a:tc>
                <a:extLst>
                  <a:ext uri="{0D108BD9-81ED-4DB2-BD59-A6C34878D82A}">
                    <a16:rowId xmlns:a16="http://schemas.microsoft.com/office/drawing/2014/main" val="995771829"/>
                  </a:ext>
                </a:extLst>
              </a:tr>
            </a:tbl>
          </a:graphicData>
        </a:graphic>
      </p:graphicFrame>
      <p:sp>
        <p:nvSpPr>
          <p:cNvPr id="3" name="Google Shape;213;p29">
            <a:extLst>
              <a:ext uri="{FF2B5EF4-FFF2-40B4-BE49-F238E27FC236}">
                <a16:creationId xmlns:a16="http://schemas.microsoft.com/office/drawing/2014/main" id="{4FA3699A-BC0A-714F-A2CD-272B3C29CD0F}"/>
              </a:ext>
            </a:extLst>
          </p:cNvPr>
          <p:cNvSpPr txBox="1"/>
          <p:nvPr/>
        </p:nvSpPr>
        <p:spPr>
          <a:xfrm>
            <a:off x="213759" y="86145"/>
            <a:ext cx="9636297" cy="7298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3200" dirty="0">
                <a:solidFill>
                  <a:srgbClr val="FFFFFF"/>
                </a:solidFill>
                <a:latin typeface="Barlow"/>
                <a:ea typeface="Barlow"/>
                <a:cs typeface="Barlow"/>
                <a:sym typeface="Barlow"/>
              </a:rPr>
              <a:t>Similarity of Mobility Trends time series between Major Locations (DTW w/squared Euclidean)</a:t>
            </a:r>
            <a:endParaRPr sz="3200" b="0" i="0" u="none" strike="noStrike" cap="none" dirty="0">
              <a:solidFill>
                <a:srgbClr val="FFFFFF"/>
              </a:solidFill>
              <a:latin typeface="Barlow"/>
              <a:ea typeface="Barlow"/>
              <a:cs typeface="Barlow"/>
              <a:sym typeface="Barlow"/>
            </a:endParaRPr>
          </a:p>
        </p:txBody>
      </p:sp>
    </p:spTree>
    <p:extLst>
      <p:ext uri="{BB962C8B-B14F-4D97-AF65-F5344CB8AC3E}">
        <p14:creationId xmlns:p14="http://schemas.microsoft.com/office/powerpoint/2010/main" val="264055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3;p29">
            <a:extLst>
              <a:ext uri="{FF2B5EF4-FFF2-40B4-BE49-F238E27FC236}">
                <a16:creationId xmlns:a16="http://schemas.microsoft.com/office/drawing/2014/main" id="{2EA9A256-731B-864B-BBA7-5AC14C8AB074}"/>
              </a:ext>
            </a:extLst>
          </p:cNvPr>
          <p:cNvSpPr txBox="1"/>
          <p:nvPr/>
        </p:nvSpPr>
        <p:spPr>
          <a:xfrm>
            <a:off x="213759" y="86145"/>
            <a:ext cx="9809917" cy="7298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3200" dirty="0">
                <a:solidFill>
                  <a:srgbClr val="FFFFFF"/>
                </a:solidFill>
                <a:latin typeface="Barlow"/>
                <a:ea typeface="Barlow"/>
                <a:cs typeface="Barlow"/>
                <a:sym typeface="Barlow"/>
              </a:rPr>
              <a:t>Similarity of COVID-19 New Cases time series between Major Locations (DTW w/squared Euclidean)</a:t>
            </a:r>
            <a:endParaRPr sz="3200" b="0" i="0" u="none" strike="noStrike" cap="none" dirty="0">
              <a:solidFill>
                <a:srgbClr val="FFFFFF"/>
              </a:solidFill>
              <a:latin typeface="Barlow"/>
              <a:ea typeface="Barlow"/>
              <a:cs typeface="Barlow"/>
              <a:sym typeface="Barlow"/>
            </a:endParaRPr>
          </a:p>
        </p:txBody>
      </p:sp>
      <p:graphicFrame>
        <p:nvGraphicFramePr>
          <p:cNvPr id="6" name="Table 3">
            <a:extLst>
              <a:ext uri="{FF2B5EF4-FFF2-40B4-BE49-F238E27FC236}">
                <a16:creationId xmlns:a16="http://schemas.microsoft.com/office/drawing/2014/main" id="{084FE130-8067-1140-990E-2D90465ACF3D}"/>
              </a:ext>
            </a:extLst>
          </p:cNvPr>
          <p:cNvGraphicFramePr>
            <a:graphicFrameLocks noGrp="1"/>
          </p:cNvGraphicFramePr>
          <p:nvPr>
            <p:extLst>
              <p:ext uri="{D42A27DB-BD31-4B8C-83A1-F6EECF244321}">
                <p14:modId xmlns:p14="http://schemas.microsoft.com/office/powerpoint/2010/main" val="2433529373"/>
              </p:ext>
            </p:extLst>
          </p:nvPr>
        </p:nvGraphicFramePr>
        <p:xfrm>
          <a:off x="2594131" y="1877134"/>
          <a:ext cx="7003738" cy="3714929"/>
        </p:xfrm>
        <a:graphic>
          <a:graphicData uri="http://schemas.openxmlformats.org/drawingml/2006/table">
            <a:tbl>
              <a:tblPr firstRow="1" firstCol="1">
                <a:tableStyleId>{3C2FFA5D-87B4-456A-9821-1D502468CF0F}</a:tableStyleId>
              </a:tblPr>
              <a:tblGrid>
                <a:gridCol w="1000534">
                  <a:extLst>
                    <a:ext uri="{9D8B030D-6E8A-4147-A177-3AD203B41FA5}">
                      <a16:colId xmlns:a16="http://schemas.microsoft.com/office/drawing/2014/main" val="1772426744"/>
                    </a:ext>
                  </a:extLst>
                </a:gridCol>
                <a:gridCol w="1000534">
                  <a:extLst>
                    <a:ext uri="{9D8B030D-6E8A-4147-A177-3AD203B41FA5}">
                      <a16:colId xmlns:a16="http://schemas.microsoft.com/office/drawing/2014/main" val="3386974930"/>
                    </a:ext>
                  </a:extLst>
                </a:gridCol>
                <a:gridCol w="1000534">
                  <a:extLst>
                    <a:ext uri="{9D8B030D-6E8A-4147-A177-3AD203B41FA5}">
                      <a16:colId xmlns:a16="http://schemas.microsoft.com/office/drawing/2014/main" val="1773596917"/>
                    </a:ext>
                  </a:extLst>
                </a:gridCol>
                <a:gridCol w="1000534">
                  <a:extLst>
                    <a:ext uri="{9D8B030D-6E8A-4147-A177-3AD203B41FA5}">
                      <a16:colId xmlns:a16="http://schemas.microsoft.com/office/drawing/2014/main" val="3254405015"/>
                    </a:ext>
                  </a:extLst>
                </a:gridCol>
                <a:gridCol w="1000534">
                  <a:extLst>
                    <a:ext uri="{9D8B030D-6E8A-4147-A177-3AD203B41FA5}">
                      <a16:colId xmlns:a16="http://schemas.microsoft.com/office/drawing/2014/main" val="306670344"/>
                    </a:ext>
                  </a:extLst>
                </a:gridCol>
                <a:gridCol w="1000534">
                  <a:extLst>
                    <a:ext uri="{9D8B030D-6E8A-4147-A177-3AD203B41FA5}">
                      <a16:colId xmlns:a16="http://schemas.microsoft.com/office/drawing/2014/main" val="2296631468"/>
                    </a:ext>
                  </a:extLst>
                </a:gridCol>
                <a:gridCol w="1000534">
                  <a:extLst>
                    <a:ext uri="{9D8B030D-6E8A-4147-A177-3AD203B41FA5}">
                      <a16:colId xmlns:a16="http://schemas.microsoft.com/office/drawing/2014/main" val="2557599883"/>
                    </a:ext>
                  </a:extLst>
                </a:gridCol>
              </a:tblGrid>
              <a:tr h="646809">
                <a:tc>
                  <a:txBody>
                    <a:bodyPr/>
                    <a:lstStyle/>
                    <a:p>
                      <a:endParaRPr lang="en-US" dirty="0"/>
                    </a:p>
                  </a:txBody>
                  <a:tcPr/>
                </a:tc>
                <a:tc>
                  <a:txBody>
                    <a:bodyPr/>
                    <a:lstStyle/>
                    <a:p>
                      <a:r>
                        <a:rPr lang="en-US" dirty="0"/>
                        <a:t>Egypt</a:t>
                      </a:r>
                    </a:p>
                  </a:txBody>
                  <a:tcPr/>
                </a:tc>
                <a:tc>
                  <a:txBody>
                    <a:bodyPr/>
                    <a:lstStyle/>
                    <a:p>
                      <a:r>
                        <a:rPr lang="en-US" dirty="0"/>
                        <a:t>Paris</a:t>
                      </a:r>
                    </a:p>
                  </a:txBody>
                  <a:tcPr/>
                </a:tc>
                <a:tc>
                  <a:txBody>
                    <a:bodyPr/>
                    <a:lstStyle/>
                    <a:p>
                      <a:r>
                        <a:rPr lang="en-US" dirty="0"/>
                        <a:t>Mumbai</a:t>
                      </a:r>
                    </a:p>
                  </a:txBody>
                  <a:tcPr/>
                </a:tc>
                <a:tc>
                  <a:txBody>
                    <a:bodyPr/>
                    <a:lstStyle/>
                    <a:p>
                      <a:r>
                        <a:rPr lang="en-US" dirty="0"/>
                        <a:t>Tokyo</a:t>
                      </a:r>
                    </a:p>
                  </a:txBody>
                  <a:tcPr/>
                </a:tc>
                <a:tc>
                  <a:txBody>
                    <a:bodyPr/>
                    <a:lstStyle/>
                    <a:p>
                      <a:r>
                        <a:rPr lang="en-US" dirty="0"/>
                        <a:t>London</a:t>
                      </a:r>
                    </a:p>
                  </a:txBody>
                  <a:tcPr/>
                </a:tc>
                <a:tc>
                  <a:txBody>
                    <a:bodyPr/>
                    <a:lstStyle/>
                    <a:p>
                      <a:r>
                        <a:rPr lang="en-US" dirty="0"/>
                        <a:t>New York</a:t>
                      </a:r>
                    </a:p>
                  </a:txBody>
                  <a:tcPr/>
                </a:tc>
                <a:extLst>
                  <a:ext uri="{0D108BD9-81ED-4DB2-BD59-A6C34878D82A}">
                    <a16:rowId xmlns:a16="http://schemas.microsoft.com/office/drawing/2014/main" val="2719413309"/>
                  </a:ext>
                </a:extLst>
              </a:tr>
              <a:tr h="553453">
                <a:tc>
                  <a:txBody>
                    <a:bodyPr/>
                    <a:lstStyle/>
                    <a:p>
                      <a:r>
                        <a:rPr lang="en-US" dirty="0">
                          <a:solidFill>
                            <a:schemeClr val="bg1"/>
                          </a:solidFill>
                        </a:rPr>
                        <a:t>Egypt</a:t>
                      </a:r>
                    </a:p>
                  </a:txBody>
                  <a:tcPr>
                    <a:solidFill>
                      <a:schemeClr val="accent1"/>
                    </a:solidFill>
                  </a:tcPr>
                </a:tc>
                <a:tc>
                  <a:txBody>
                    <a:bodyPr/>
                    <a:lstStyle/>
                    <a:p>
                      <a:pPr algn="r"/>
                      <a:r>
                        <a:rPr lang="en-US" dirty="0"/>
                        <a:t>0</a:t>
                      </a:r>
                    </a:p>
                  </a:txBody>
                  <a:tcPr/>
                </a:tc>
                <a:tc>
                  <a:txBody>
                    <a:bodyPr/>
                    <a:lstStyle/>
                    <a:p>
                      <a:pPr algn="r"/>
                      <a:r>
                        <a:rPr lang="en-US" dirty="0"/>
                        <a:t>4545.993</a:t>
                      </a:r>
                    </a:p>
                  </a:txBody>
                  <a:tcPr/>
                </a:tc>
                <a:tc>
                  <a:txBody>
                    <a:bodyPr/>
                    <a:lstStyle/>
                    <a:p>
                      <a:pPr algn="r"/>
                      <a:r>
                        <a:rPr lang="en-US" dirty="0"/>
                        <a:t>6588.306</a:t>
                      </a:r>
                    </a:p>
                  </a:txBody>
                  <a:tcPr/>
                </a:tc>
                <a:tc>
                  <a:txBody>
                    <a:bodyPr/>
                    <a:lstStyle/>
                    <a:p>
                      <a:pPr algn="r"/>
                      <a:r>
                        <a:rPr lang="en-US" dirty="0"/>
                        <a:t>6541.919</a:t>
                      </a:r>
                    </a:p>
                  </a:txBody>
                  <a:tcPr/>
                </a:tc>
                <a:tc>
                  <a:txBody>
                    <a:bodyPr/>
                    <a:lstStyle/>
                    <a:p>
                      <a:pPr algn="r"/>
                      <a:r>
                        <a:rPr lang="en-US" dirty="0"/>
                        <a:t>2931.451</a:t>
                      </a:r>
                    </a:p>
                  </a:txBody>
                  <a:tcPr/>
                </a:tc>
                <a:tc>
                  <a:txBody>
                    <a:bodyPr/>
                    <a:lstStyle/>
                    <a:p>
                      <a:pPr algn="r"/>
                      <a:r>
                        <a:rPr lang="en-US" dirty="0"/>
                        <a:t>4369.360</a:t>
                      </a:r>
                    </a:p>
                  </a:txBody>
                  <a:tcPr/>
                </a:tc>
                <a:extLst>
                  <a:ext uri="{0D108BD9-81ED-4DB2-BD59-A6C34878D82A}">
                    <a16:rowId xmlns:a16="http://schemas.microsoft.com/office/drawing/2014/main" val="2304428041"/>
                  </a:ext>
                </a:extLst>
              </a:tr>
              <a:tr h="553453">
                <a:tc>
                  <a:txBody>
                    <a:bodyPr/>
                    <a:lstStyle/>
                    <a:p>
                      <a:r>
                        <a:rPr lang="en-US" dirty="0">
                          <a:solidFill>
                            <a:schemeClr val="bg1"/>
                          </a:solidFill>
                        </a:rPr>
                        <a:t>Paris</a:t>
                      </a:r>
                    </a:p>
                  </a:txBody>
                  <a:tcPr>
                    <a:solidFill>
                      <a:schemeClr val="accent1"/>
                    </a:solidFill>
                  </a:tcPr>
                </a:tc>
                <a:tc>
                  <a:txBody>
                    <a:bodyPr/>
                    <a:lstStyle/>
                    <a:p>
                      <a:pPr algn="r"/>
                      <a:r>
                        <a:rPr lang="en-US" dirty="0"/>
                        <a:t>4545.993</a:t>
                      </a:r>
                    </a:p>
                  </a:txBody>
                  <a:tcPr/>
                </a:tc>
                <a:tc>
                  <a:txBody>
                    <a:bodyPr/>
                    <a:lstStyle/>
                    <a:p>
                      <a:pPr algn="r"/>
                      <a:r>
                        <a:rPr lang="en-US" dirty="0"/>
                        <a:t>0</a:t>
                      </a:r>
                    </a:p>
                  </a:txBody>
                  <a:tcPr/>
                </a:tc>
                <a:tc>
                  <a:txBody>
                    <a:bodyPr/>
                    <a:lstStyle/>
                    <a:p>
                      <a:pPr algn="r"/>
                      <a:r>
                        <a:rPr lang="en-US" dirty="0"/>
                        <a:t>6226.918</a:t>
                      </a:r>
                    </a:p>
                  </a:txBody>
                  <a:tcPr/>
                </a:tc>
                <a:tc>
                  <a:txBody>
                    <a:bodyPr/>
                    <a:lstStyle/>
                    <a:p>
                      <a:pPr algn="r"/>
                      <a:r>
                        <a:rPr lang="en-US" dirty="0"/>
                        <a:t>1328.405</a:t>
                      </a:r>
                    </a:p>
                  </a:txBody>
                  <a:tcPr/>
                </a:tc>
                <a:tc>
                  <a:txBody>
                    <a:bodyPr/>
                    <a:lstStyle/>
                    <a:p>
                      <a:pPr algn="r"/>
                      <a:r>
                        <a:rPr lang="en-US" dirty="0"/>
                        <a:t>1568.469</a:t>
                      </a:r>
                    </a:p>
                  </a:txBody>
                  <a:tcPr/>
                </a:tc>
                <a:tc>
                  <a:txBody>
                    <a:bodyPr/>
                    <a:lstStyle/>
                    <a:p>
                      <a:pPr algn="r"/>
                      <a:r>
                        <a:rPr lang="en-US" dirty="0"/>
                        <a:t>1805.624</a:t>
                      </a:r>
                    </a:p>
                  </a:txBody>
                  <a:tcPr/>
                </a:tc>
                <a:extLst>
                  <a:ext uri="{0D108BD9-81ED-4DB2-BD59-A6C34878D82A}">
                    <a16:rowId xmlns:a16="http://schemas.microsoft.com/office/drawing/2014/main" val="3955311068"/>
                  </a:ext>
                </a:extLst>
              </a:tr>
              <a:tr h="646809">
                <a:tc>
                  <a:txBody>
                    <a:bodyPr/>
                    <a:lstStyle/>
                    <a:p>
                      <a:r>
                        <a:rPr lang="en-US" dirty="0">
                          <a:solidFill>
                            <a:schemeClr val="bg1"/>
                          </a:solidFill>
                        </a:rPr>
                        <a:t>Mumbai</a:t>
                      </a:r>
                    </a:p>
                  </a:txBody>
                  <a:tcPr>
                    <a:solidFill>
                      <a:schemeClr val="accent1"/>
                    </a:solidFill>
                  </a:tcPr>
                </a:tc>
                <a:tc>
                  <a:txBody>
                    <a:bodyPr/>
                    <a:lstStyle/>
                    <a:p>
                      <a:pPr algn="r"/>
                      <a:r>
                        <a:rPr lang="en-US" dirty="0"/>
                        <a:t>6588.306</a:t>
                      </a:r>
                    </a:p>
                  </a:txBody>
                  <a:tcPr/>
                </a:tc>
                <a:tc>
                  <a:txBody>
                    <a:bodyPr/>
                    <a:lstStyle/>
                    <a:p>
                      <a:pPr algn="r"/>
                      <a:r>
                        <a:rPr lang="en-US" dirty="0"/>
                        <a:t>6226.918</a:t>
                      </a:r>
                    </a:p>
                  </a:txBody>
                  <a:tcPr/>
                </a:tc>
                <a:tc>
                  <a:txBody>
                    <a:bodyPr/>
                    <a:lstStyle/>
                    <a:p>
                      <a:pPr algn="r"/>
                      <a:r>
                        <a:rPr lang="en-US" dirty="0"/>
                        <a:t>0</a:t>
                      </a:r>
                    </a:p>
                  </a:txBody>
                  <a:tcPr/>
                </a:tc>
                <a:tc>
                  <a:txBody>
                    <a:bodyPr/>
                    <a:lstStyle/>
                    <a:p>
                      <a:pPr algn="r"/>
                      <a:r>
                        <a:rPr lang="en-US" dirty="0">
                          <a:highlight>
                            <a:srgbClr val="FFFF00"/>
                          </a:highlight>
                        </a:rPr>
                        <a:t>9887.494</a:t>
                      </a:r>
                    </a:p>
                  </a:txBody>
                  <a:tcPr/>
                </a:tc>
                <a:tc>
                  <a:txBody>
                    <a:bodyPr/>
                    <a:lstStyle/>
                    <a:p>
                      <a:pPr algn="r"/>
                      <a:r>
                        <a:rPr lang="en-US" dirty="0"/>
                        <a:t>8016.171</a:t>
                      </a:r>
                    </a:p>
                  </a:txBody>
                  <a:tcPr/>
                </a:tc>
                <a:tc>
                  <a:txBody>
                    <a:bodyPr/>
                    <a:lstStyle/>
                    <a:p>
                      <a:pPr algn="r"/>
                      <a:r>
                        <a:rPr lang="en-US" dirty="0"/>
                        <a:t>9878.802</a:t>
                      </a:r>
                    </a:p>
                  </a:txBody>
                  <a:tcPr/>
                </a:tc>
                <a:extLst>
                  <a:ext uri="{0D108BD9-81ED-4DB2-BD59-A6C34878D82A}">
                    <a16:rowId xmlns:a16="http://schemas.microsoft.com/office/drawing/2014/main" val="2388293103"/>
                  </a:ext>
                </a:extLst>
              </a:tr>
              <a:tr h="380476">
                <a:tc>
                  <a:txBody>
                    <a:bodyPr/>
                    <a:lstStyle/>
                    <a:p>
                      <a:r>
                        <a:rPr lang="en-US" dirty="0">
                          <a:solidFill>
                            <a:schemeClr val="bg1"/>
                          </a:solidFill>
                        </a:rPr>
                        <a:t>Tokyo</a:t>
                      </a:r>
                    </a:p>
                  </a:txBody>
                  <a:tcPr>
                    <a:solidFill>
                      <a:schemeClr val="accent1"/>
                    </a:solidFill>
                  </a:tcPr>
                </a:tc>
                <a:tc>
                  <a:txBody>
                    <a:bodyPr/>
                    <a:lstStyle/>
                    <a:p>
                      <a:pPr algn="r"/>
                      <a:r>
                        <a:rPr lang="en-US" dirty="0"/>
                        <a:t>6541.919</a:t>
                      </a:r>
                    </a:p>
                  </a:txBody>
                  <a:tcPr/>
                </a:tc>
                <a:tc>
                  <a:txBody>
                    <a:bodyPr/>
                    <a:lstStyle/>
                    <a:p>
                      <a:pPr algn="r"/>
                      <a:r>
                        <a:rPr lang="en-US" dirty="0"/>
                        <a:t>1328.405</a:t>
                      </a:r>
                    </a:p>
                  </a:txBody>
                  <a:tcPr/>
                </a:tc>
                <a:tc>
                  <a:txBody>
                    <a:bodyPr/>
                    <a:lstStyle/>
                    <a:p>
                      <a:pPr algn="r"/>
                      <a:r>
                        <a:rPr lang="en-US" dirty="0">
                          <a:highlight>
                            <a:srgbClr val="FFFF00"/>
                          </a:highlight>
                        </a:rPr>
                        <a:t>9887.494</a:t>
                      </a:r>
                    </a:p>
                  </a:txBody>
                  <a:tcPr/>
                </a:tc>
                <a:tc>
                  <a:txBody>
                    <a:bodyPr/>
                    <a:lstStyle/>
                    <a:p>
                      <a:pPr algn="r"/>
                      <a:r>
                        <a:rPr lang="en-US" dirty="0"/>
                        <a:t>0</a:t>
                      </a:r>
                    </a:p>
                  </a:txBody>
                  <a:tcPr/>
                </a:tc>
                <a:tc>
                  <a:txBody>
                    <a:bodyPr/>
                    <a:lstStyle/>
                    <a:p>
                      <a:pPr algn="r"/>
                      <a:r>
                        <a:rPr lang="en-US" dirty="0"/>
                        <a:t>1781.535</a:t>
                      </a:r>
                    </a:p>
                  </a:txBody>
                  <a:tcPr/>
                </a:tc>
                <a:tc>
                  <a:txBody>
                    <a:bodyPr/>
                    <a:lstStyle/>
                    <a:p>
                      <a:pPr algn="r"/>
                      <a:r>
                        <a:rPr lang="en-US" dirty="0">
                          <a:highlight>
                            <a:srgbClr val="00FF00"/>
                          </a:highlight>
                        </a:rPr>
                        <a:t>1079.542</a:t>
                      </a:r>
                    </a:p>
                  </a:txBody>
                  <a:tcPr/>
                </a:tc>
                <a:extLst>
                  <a:ext uri="{0D108BD9-81ED-4DB2-BD59-A6C34878D82A}">
                    <a16:rowId xmlns:a16="http://schemas.microsoft.com/office/drawing/2014/main" val="2537217974"/>
                  </a:ext>
                </a:extLst>
              </a:tr>
              <a:tr h="380476">
                <a:tc>
                  <a:txBody>
                    <a:bodyPr/>
                    <a:lstStyle/>
                    <a:p>
                      <a:r>
                        <a:rPr lang="en-US" dirty="0">
                          <a:solidFill>
                            <a:schemeClr val="bg1"/>
                          </a:solidFill>
                        </a:rPr>
                        <a:t>London</a:t>
                      </a:r>
                    </a:p>
                  </a:txBody>
                  <a:tcPr>
                    <a:solidFill>
                      <a:schemeClr val="accent1"/>
                    </a:solidFill>
                  </a:tcPr>
                </a:tc>
                <a:tc>
                  <a:txBody>
                    <a:bodyPr/>
                    <a:lstStyle/>
                    <a:p>
                      <a:pPr algn="r"/>
                      <a:r>
                        <a:rPr lang="en-US" dirty="0"/>
                        <a:t>2931.451</a:t>
                      </a:r>
                    </a:p>
                  </a:txBody>
                  <a:tcPr/>
                </a:tc>
                <a:tc>
                  <a:txBody>
                    <a:bodyPr/>
                    <a:lstStyle/>
                    <a:p>
                      <a:pPr algn="r"/>
                      <a:r>
                        <a:rPr lang="en-US" dirty="0"/>
                        <a:t>1568.469</a:t>
                      </a:r>
                    </a:p>
                  </a:txBody>
                  <a:tcPr/>
                </a:tc>
                <a:tc>
                  <a:txBody>
                    <a:bodyPr/>
                    <a:lstStyle/>
                    <a:p>
                      <a:pPr algn="r"/>
                      <a:r>
                        <a:rPr lang="en-US" dirty="0"/>
                        <a:t>8016.171</a:t>
                      </a:r>
                    </a:p>
                  </a:txBody>
                  <a:tcPr/>
                </a:tc>
                <a:tc>
                  <a:txBody>
                    <a:bodyPr/>
                    <a:lstStyle/>
                    <a:p>
                      <a:pPr algn="r"/>
                      <a:r>
                        <a:rPr lang="en-US" dirty="0"/>
                        <a:t>1781.535</a:t>
                      </a:r>
                    </a:p>
                  </a:txBody>
                  <a:tcPr/>
                </a:tc>
                <a:tc>
                  <a:txBody>
                    <a:bodyPr/>
                    <a:lstStyle/>
                    <a:p>
                      <a:pPr algn="r"/>
                      <a:r>
                        <a:rPr lang="en-US" dirty="0"/>
                        <a:t>0</a:t>
                      </a:r>
                    </a:p>
                  </a:txBody>
                  <a:tcPr/>
                </a:tc>
                <a:tc>
                  <a:txBody>
                    <a:bodyPr/>
                    <a:lstStyle/>
                    <a:p>
                      <a:pPr algn="r"/>
                      <a:r>
                        <a:rPr lang="en-US" dirty="0"/>
                        <a:t>1341.394</a:t>
                      </a:r>
                    </a:p>
                  </a:txBody>
                  <a:tcPr/>
                </a:tc>
                <a:extLst>
                  <a:ext uri="{0D108BD9-81ED-4DB2-BD59-A6C34878D82A}">
                    <a16:rowId xmlns:a16="http://schemas.microsoft.com/office/drawing/2014/main" val="3852840691"/>
                  </a:ext>
                </a:extLst>
              </a:tr>
              <a:tr h="553453">
                <a:tc>
                  <a:txBody>
                    <a:bodyPr/>
                    <a:lstStyle/>
                    <a:p>
                      <a:r>
                        <a:rPr lang="en-US" dirty="0">
                          <a:solidFill>
                            <a:schemeClr val="bg1"/>
                          </a:solidFill>
                        </a:rPr>
                        <a:t>New York</a:t>
                      </a:r>
                    </a:p>
                  </a:txBody>
                  <a:tcPr>
                    <a:solidFill>
                      <a:schemeClr val="accent1"/>
                    </a:solidFill>
                  </a:tcPr>
                </a:tc>
                <a:tc>
                  <a:txBody>
                    <a:bodyPr/>
                    <a:lstStyle/>
                    <a:p>
                      <a:pPr algn="r"/>
                      <a:r>
                        <a:rPr lang="en-US" dirty="0"/>
                        <a:t>4369.360</a:t>
                      </a:r>
                    </a:p>
                  </a:txBody>
                  <a:tcPr/>
                </a:tc>
                <a:tc>
                  <a:txBody>
                    <a:bodyPr/>
                    <a:lstStyle/>
                    <a:p>
                      <a:pPr algn="r"/>
                      <a:r>
                        <a:rPr lang="en-US" dirty="0"/>
                        <a:t>1805.624</a:t>
                      </a:r>
                    </a:p>
                  </a:txBody>
                  <a:tcPr/>
                </a:tc>
                <a:tc>
                  <a:txBody>
                    <a:bodyPr/>
                    <a:lstStyle/>
                    <a:p>
                      <a:pPr algn="r"/>
                      <a:r>
                        <a:rPr lang="en-US" dirty="0"/>
                        <a:t>9878.802</a:t>
                      </a:r>
                    </a:p>
                  </a:txBody>
                  <a:tcPr/>
                </a:tc>
                <a:tc>
                  <a:txBody>
                    <a:bodyPr/>
                    <a:lstStyle/>
                    <a:p>
                      <a:pPr algn="r"/>
                      <a:r>
                        <a:rPr lang="en-US" dirty="0">
                          <a:highlight>
                            <a:srgbClr val="00FF00"/>
                          </a:highlight>
                        </a:rPr>
                        <a:t>1079.542</a:t>
                      </a:r>
                    </a:p>
                  </a:txBody>
                  <a:tcPr/>
                </a:tc>
                <a:tc>
                  <a:txBody>
                    <a:bodyPr/>
                    <a:lstStyle/>
                    <a:p>
                      <a:pPr algn="r"/>
                      <a:r>
                        <a:rPr lang="en-US" dirty="0"/>
                        <a:t>1341.394</a:t>
                      </a:r>
                    </a:p>
                  </a:txBody>
                  <a:tcPr/>
                </a:tc>
                <a:tc>
                  <a:txBody>
                    <a:bodyPr/>
                    <a:lstStyle/>
                    <a:p>
                      <a:pPr algn="r"/>
                      <a:r>
                        <a:rPr lang="en-US" dirty="0"/>
                        <a:t>0</a:t>
                      </a:r>
                    </a:p>
                  </a:txBody>
                  <a:tcPr/>
                </a:tc>
                <a:extLst>
                  <a:ext uri="{0D108BD9-81ED-4DB2-BD59-A6C34878D82A}">
                    <a16:rowId xmlns:a16="http://schemas.microsoft.com/office/drawing/2014/main" val="995771829"/>
                  </a:ext>
                </a:extLst>
              </a:tr>
            </a:tbl>
          </a:graphicData>
        </a:graphic>
      </p:graphicFrame>
    </p:spTree>
    <p:extLst>
      <p:ext uri="{BB962C8B-B14F-4D97-AF65-F5344CB8AC3E}">
        <p14:creationId xmlns:p14="http://schemas.microsoft.com/office/powerpoint/2010/main" val="276875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3;p29">
            <a:extLst>
              <a:ext uri="{FF2B5EF4-FFF2-40B4-BE49-F238E27FC236}">
                <a16:creationId xmlns:a16="http://schemas.microsoft.com/office/drawing/2014/main" id="{D36F511E-7514-1C4B-AA7F-99102228FDFC}"/>
              </a:ext>
            </a:extLst>
          </p:cNvPr>
          <p:cNvSpPr txBox="1"/>
          <p:nvPr/>
        </p:nvSpPr>
        <p:spPr>
          <a:xfrm>
            <a:off x="607299" y="349625"/>
            <a:ext cx="8062139"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dirty="0">
                <a:solidFill>
                  <a:srgbClr val="FFFFFF"/>
                </a:solidFill>
                <a:latin typeface="Barlow"/>
                <a:ea typeface="Barlow"/>
                <a:cs typeface="Barlow"/>
                <a:sym typeface="Barlow"/>
              </a:rPr>
              <a:t>Other COVID-19 New Cases and Mobility Trends</a:t>
            </a:r>
            <a:endParaRPr sz="4400" b="0" i="0" u="none" strike="noStrike" cap="none" dirty="0">
              <a:solidFill>
                <a:srgbClr val="FFFFFF"/>
              </a:solidFill>
              <a:latin typeface="Barlow"/>
              <a:ea typeface="Barlow"/>
              <a:cs typeface="Barlow"/>
              <a:sym typeface="Barlow"/>
            </a:endParaRPr>
          </a:p>
        </p:txBody>
      </p:sp>
      <p:pic>
        <p:nvPicPr>
          <p:cNvPr id="4" name="Picture 3">
            <a:extLst>
              <a:ext uri="{FF2B5EF4-FFF2-40B4-BE49-F238E27FC236}">
                <a16:creationId xmlns:a16="http://schemas.microsoft.com/office/drawing/2014/main" id="{9FB92926-72E7-2848-983C-76BD150D473D}"/>
              </a:ext>
            </a:extLst>
          </p:cNvPr>
          <p:cNvPicPr>
            <a:picLocks noChangeAspect="1"/>
          </p:cNvPicPr>
          <p:nvPr/>
        </p:nvPicPr>
        <p:blipFill>
          <a:blip r:embed="rId2"/>
          <a:stretch>
            <a:fillRect/>
          </a:stretch>
        </p:blipFill>
        <p:spPr>
          <a:xfrm>
            <a:off x="941408" y="1912743"/>
            <a:ext cx="3068511" cy="2436070"/>
          </a:xfrm>
          <a:prstGeom prst="rect">
            <a:avLst/>
          </a:prstGeom>
        </p:spPr>
      </p:pic>
      <p:pic>
        <p:nvPicPr>
          <p:cNvPr id="6" name="Picture 5">
            <a:extLst>
              <a:ext uri="{FF2B5EF4-FFF2-40B4-BE49-F238E27FC236}">
                <a16:creationId xmlns:a16="http://schemas.microsoft.com/office/drawing/2014/main" id="{6ABA73A1-6FCC-254F-AA5E-E04351C08E53}"/>
              </a:ext>
            </a:extLst>
          </p:cNvPr>
          <p:cNvPicPr>
            <a:picLocks noChangeAspect="1"/>
          </p:cNvPicPr>
          <p:nvPr/>
        </p:nvPicPr>
        <p:blipFill>
          <a:blip r:embed="rId3"/>
          <a:stretch>
            <a:fillRect/>
          </a:stretch>
        </p:blipFill>
        <p:spPr>
          <a:xfrm>
            <a:off x="8164512" y="1912743"/>
            <a:ext cx="3103646" cy="2436070"/>
          </a:xfrm>
          <a:prstGeom prst="rect">
            <a:avLst/>
          </a:prstGeom>
        </p:spPr>
      </p:pic>
      <p:pic>
        <p:nvPicPr>
          <p:cNvPr id="8" name="Picture 7">
            <a:extLst>
              <a:ext uri="{FF2B5EF4-FFF2-40B4-BE49-F238E27FC236}">
                <a16:creationId xmlns:a16="http://schemas.microsoft.com/office/drawing/2014/main" id="{7B5F8312-4587-B44E-A574-0D423235D2F9}"/>
              </a:ext>
            </a:extLst>
          </p:cNvPr>
          <p:cNvPicPr>
            <a:picLocks noChangeAspect="1"/>
          </p:cNvPicPr>
          <p:nvPr/>
        </p:nvPicPr>
        <p:blipFill>
          <a:blip r:embed="rId4"/>
          <a:stretch>
            <a:fillRect/>
          </a:stretch>
        </p:blipFill>
        <p:spPr>
          <a:xfrm>
            <a:off x="4561744" y="1912743"/>
            <a:ext cx="3050943" cy="2436070"/>
          </a:xfrm>
          <a:prstGeom prst="rect">
            <a:avLst/>
          </a:prstGeom>
        </p:spPr>
      </p:pic>
      <p:pic>
        <p:nvPicPr>
          <p:cNvPr id="10" name="Picture 9">
            <a:extLst>
              <a:ext uri="{FF2B5EF4-FFF2-40B4-BE49-F238E27FC236}">
                <a16:creationId xmlns:a16="http://schemas.microsoft.com/office/drawing/2014/main" id="{3C3E24EA-F8DD-5944-A7AA-5B069A0938E8}"/>
              </a:ext>
            </a:extLst>
          </p:cNvPr>
          <p:cNvPicPr>
            <a:picLocks noChangeAspect="1"/>
          </p:cNvPicPr>
          <p:nvPr/>
        </p:nvPicPr>
        <p:blipFill>
          <a:blip r:embed="rId5"/>
          <a:stretch>
            <a:fillRect/>
          </a:stretch>
        </p:blipFill>
        <p:spPr>
          <a:xfrm>
            <a:off x="6336776" y="4346528"/>
            <a:ext cx="3103647" cy="2445298"/>
          </a:xfrm>
          <a:prstGeom prst="rect">
            <a:avLst/>
          </a:prstGeom>
        </p:spPr>
      </p:pic>
      <p:pic>
        <p:nvPicPr>
          <p:cNvPr id="12" name="Picture 11">
            <a:extLst>
              <a:ext uri="{FF2B5EF4-FFF2-40B4-BE49-F238E27FC236}">
                <a16:creationId xmlns:a16="http://schemas.microsoft.com/office/drawing/2014/main" id="{C2218218-3487-B143-8725-E7743EDB9CAB}"/>
              </a:ext>
            </a:extLst>
          </p:cNvPr>
          <p:cNvPicPr>
            <a:picLocks noChangeAspect="1"/>
          </p:cNvPicPr>
          <p:nvPr/>
        </p:nvPicPr>
        <p:blipFill>
          <a:blip r:embed="rId6"/>
          <a:stretch>
            <a:fillRect/>
          </a:stretch>
        </p:blipFill>
        <p:spPr>
          <a:xfrm>
            <a:off x="2716440" y="4348813"/>
            <a:ext cx="3068511" cy="2440727"/>
          </a:xfrm>
          <a:prstGeom prst="rect">
            <a:avLst/>
          </a:prstGeom>
        </p:spPr>
      </p:pic>
    </p:spTree>
    <p:extLst>
      <p:ext uri="{BB962C8B-B14F-4D97-AF65-F5344CB8AC3E}">
        <p14:creationId xmlns:p14="http://schemas.microsoft.com/office/powerpoint/2010/main" val="104372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326300" y="1166125"/>
            <a:ext cx="4660200" cy="2746118"/>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1080F"/>
              </a:buClr>
              <a:buSzPts val="4400"/>
              <a:buFont typeface="Barlow ExtraLight"/>
              <a:buNone/>
            </a:pPr>
            <a:r>
              <a:rPr lang="es-ES" sz="4400" b="1" i="0" u="none" strike="noStrike" cap="none" dirty="0">
                <a:solidFill>
                  <a:srgbClr val="01080F"/>
                </a:solidFill>
                <a:latin typeface="Barlow ExtraLight"/>
                <a:ea typeface="Barlow ExtraLight"/>
                <a:cs typeface="Barlow ExtraLight"/>
                <a:sym typeface="Barlow ExtraLight"/>
              </a:rPr>
              <a:t>Team Ghosted</a:t>
            </a:r>
            <a:endParaRPr lang="es-ES" sz="1400" b="0" i="0" u="none" strike="noStrike" cap="none" dirty="0">
              <a:solidFill>
                <a:srgbClr val="000000"/>
              </a:solidFill>
              <a:latin typeface="Arial"/>
              <a:ea typeface="Arial"/>
              <a:cs typeface="Arial"/>
              <a:sym typeface="Arial"/>
            </a:endParaRPr>
          </a:p>
        </p:txBody>
      </p:sp>
      <p:sp>
        <p:nvSpPr>
          <p:cNvPr id="68" name="Google Shape;68;p15"/>
          <p:cNvSpPr/>
          <p:nvPr/>
        </p:nvSpPr>
        <p:spPr>
          <a:xfrm>
            <a:off x="448404" y="5828673"/>
            <a:ext cx="2289001" cy="42088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1080F"/>
                </a:solidFill>
                <a:latin typeface="Barlow ExtraLight"/>
                <a:ea typeface="Barlow ExtraLight"/>
                <a:cs typeface="Barlow ExtraLight"/>
                <a:sym typeface="Barlow ExtraLight"/>
              </a:rPr>
              <a:t>Alex Wan</a:t>
            </a:r>
          </a:p>
          <a:p>
            <a:pPr marL="0" marR="0" lvl="0" indent="0" algn="ctr" rtl="0">
              <a:lnSpc>
                <a:spcPct val="100000"/>
              </a:lnSpc>
              <a:spcBef>
                <a:spcPts val="0"/>
              </a:spcBef>
              <a:spcAft>
                <a:spcPts val="0"/>
              </a:spcAft>
              <a:buClr>
                <a:srgbClr val="000000"/>
              </a:buClr>
              <a:buSzPts val="2000"/>
              <a:buFont typeface="Arial"/>
              <a:buNone/>
            </a:pPr>
            <a:r>
              <a:rPr lang="en-US" sz="2000" b="1" dirty="0">
                <a:solidFill>
                  <a:srgbClr val="01080F"/>
                </a:solidFill>
                <a:latin typeface="Barlow ExtraLight"/>
                <a:ea typeface="Barlow ExtraLight"/>
                <a:cs typeface="Barlow ExtraLight"/>
                <a:sym typeface="Barlow ExtraLight"/>
              </a:rPr>
              <a:t>MS in Data Science</a:t>
            </a:r>
            <a:endParaRPr sz="2000" b="1" i="0" u="none" strike="noStrike" cap="none" dirty="0">
              <a:solidFill>
                <a:srgbClr val="01080F"/>
              </a:solidFill>
              <a:latin typeface="Barlow ExtraLight"/>
              <a:ea typeface="Barlow ExtraLight"/>
              <a:cs typeface="Barlow ExtraLight"/>
              <a:sym typeface="Barlow ExtraLight"/>
            </a:endParaRPr>
          </a:p>
        </p:txBody>
      </p:sp>
      <p:sp>
        <p:nvSpPr>
          <p:cNvPr id="5" name="Google Shape;68;p15">
            <a:extLst>
              <a:ext uri="{FF2B5EF4-FFF2-40B4-BE49-F238E27FC236}">
                <a16:creationId xmlns:a16="http://schemas.microsoft.com/office/drawing/2014/main" id="{78E0C8DE-2019-2445-B633-0A5FCAA74591}"/>
              </a:ext>
            </a:extLst>
          </p:cNvPr>
          <p:cNvSpPr/>
          <p:nvPr/>
        </p:nvSpPr>
        <p:spPr>
          <a:xfrm>
            <a:off x="2887554" y="5835280"/>
            <a:ext cx="2507190" cy="42088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1080F"/>
                </a:solidFill>
                <a:latin typeface="Barlow ExtraLight"/>
                <a:ea typeface="Barlow ExtraLight"/>
                <a:cs typeface="Barlow ExtraLight"/>
                <a:sym typeface="Barlow ExtraLight"/>
              </a:rPr>
              <a:t>Junyang Jiang</a:t>
            </a:r>
          </a:p>
          <a:p>
            <a:pPr algn="ctr">
              <a:buSzPts val="2000"/>
            </a:pPr>
            <a:r>
              <a:rPr lang="en-US" sz="2000" b="1" dirty="0">
                <a:solidFill>
                  <a:srgbClr val="01080F"/>
                </a:solidFill>
                <a:latin typeface="Barlow ExtraLight"/>
                <a:ea typeface="Barlow ExtraLight"/>
                <a:cs typeface="Barlow ExtraLight"/>
                <a:sym typeface="Barlow ExtraLight"/>
              </a:rPr>
              <a:t>MS in Data Science</a:t>
            </a: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rgbClr val="01080F"/>
              </a:solidFill>
              <a:latin typeface="Barlow ExtraLight"/>
              <a:ea typeface="Barlow ExtraLight"/>
              <a:cs typeface="Barlow ExtraLight"/>
              <a:sym typeface="Barlow ExtraLight"/>
            </a:endParaRPr>
          </a:p>
        </p:txBody>
      </p:sp>
      <p:sp>
        <p:nvSpPr>
          <p:cNvPr id="6" name="Google Shape;68;p15">
            <a:extLst>
              <a:ext uri="{FF2B5EF4-FFF2-40B4-BE49-F238E27FC236}">
                <a16:creationId xmlns:a16="http://schemas.microsoft.com/office/drawing/2014/main" id="{B7C49F70-EED2-2D44-8B56-3A59F445D690}"/>
              </a:ext>
            </a:extLst>
          </p:cNvPr>
          <p:cNvSpPr/>
          <p:nvPr/>
        </p:nvSpPr>
        <p:spPr>
          <a:xfrm>
            <a:off x="5495689" y="5835280"/>
            <a:ext cx="2399320" cy="42088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1080F"/>
                </a:solidFill>
                <a:latin typeface="Barlow ExtraLight"/>
                <a:ea typeface="Barlow ExtraLight"/>
                <a:cs typeface="Barlow ExtraLight"/>
                <a:sym typeface="Barlow ExtraLight"/>
              </a:rPr>
              <a:t>Yuki Nishimura</a:t>
            </a:r>
          </a:p>
          <a:p>
            <a:pPr marL="0" marR="0" lvl="0" indent="0" algn="ctr" rtl="0">
              <a:lnSpc>
                <a:spcPct val="100000"/>
              </a:lnSpc>
              <a:spcBef>
                <a:spcPts val="0"/>
              </a:spcBef>
              <a:spcAft>
                <a:spcPts val="0"/>
              </a:spcAft>
              <a:buClr>
                <a:srgbClr val="000000"/>
              </a:buClr>
              <a:buSzPts val="2000"/>
              <a:buFont typeface="Arial"/>
              <a:buNone/>
            </a:pPr>
            <a:r>
              <a:rPr lang="en-US" sz="2000" b="1" dirty="0">
                <a:solidFill>
                  <a:srgbClr val="01080F"/>
                </a:solidFill>
                <a:latin typeface="Barlow ExtraLight"/>
                <a:ea typeface="Barlow ExtraLight"/>
                <a:cs typeface="Barlow ExtraLight"/>
                <a:sym typeface="Barlow ExtraLight"/>
              </a:rPr>
              <a:t>MS in Data Science</a:t>
            </a:r>
            <a:endParaRPr sz="2000" b="1" i="0" u="none" strike="noStrike" cap="none" dirty="0">
              <a:solidFill>
                <a:srgbClr val="01080F"/>
              </a:solidFill>
              <a:latin typeface="Barlow ExtraLight"/>
              <a:ea typeface="Barlow ExtraLight"/>
              <a:cs typeface="Barlow ExtraLight"/>
              <a:sym typeface="Barlow ExtraLight"/>
            </a:endParaRPr>
          </a:p>
        </p:txBody>
      </p:sp>
      <p:sp>
        <p:nvSpPr>
          <p:cNvPr id="7" name="Google Shape;68;p15">
            <a:extLst>
              <a:ext uri="{FF2B5EF4-FFF2-40B4-BE49-F238E27FC236}">
                <a16:creationId xmlns:a16="http://schemas.microsoft.com/office/drawing/2014/main" id="{A7CE4D5F-ABD1-0B47-8F2F-0E34BF372D8C}"/>
              </a:ext>
            </a:extLst>
          </p:cNvPr>
          <p:cNvSpPr/>
          <p:nvPr/>
        </p:nvSpPr>
        <p:spPr>
          <a:xfrm>
            <a:off x="8591806" y="4448498"/>
            <a:ext cx="2773102" cy="4208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1080F"/>
                </a:solidFill>
                <a:latin typeface="Barlow ExtraLight"/>
                <a:ea typeface="Barlow ExtraLight"/>
                <a:cs typeface="Barlow ExtraLight"/>
                <a:sym typeface="Barlow ExtraLight"/>
              </a:rPr>
              <a:t>Ghosted by </a:t>
            </a:r>
            <a:r>
              <a:rPr lang="en-US" sz="2000" b="1" dirty="0">
                <a:solidFill>
                  <a:srgbClr val="01080F"/>
                </a:solidFill>
                <a:latin typeface="Barlow ExtraLight"/>
                <a:ea typeface="Barlow ExtraLight"/>
                <a:cs typeface="Barlow ExtraLight"/>
                <a:sym typeface="Barlow ExtraLight"/>
              </a:rPr>
              <a:t>3</a:t>
            </a:r>
            <a:r>
              <a:rPr lang="en-US" sz="2000" b="1" i="0" u="none" strike="noStrike" cap="none" dirty="0">
                <a:solidFill>
                  <a:srgbClr val="01080F"/>
                </a:solidFill>
                <a:latin typeface="Barlow ExtraLight"/>
                <a:ea typeface="Barlow ExtraLight"/>
                <a:cs typeface="Barlow ExtraLight"/>
                <a:sym typeface="Barlow ExtraLight"/>
              </a:rPr>
              <a:t> Others…</a:t>
            </a:r>
          </a:p>
        </p:txBody>
      </p:sp>
      <p:pic>
        <p:nvPicPr>
          <p:cNvPr id="3" name="Picture 2">
            <a:extLst>
              <a:ext uri="{FF2B5EF4-FFF2-40B4-BE49-F238E27FC236}">
                <a16:creationId xmlns:a16="http://schemas.microsoft.com/office/drawing/2014/main" id="{77240717-3D3A-2546-814C-D8D4E535B29F}"/>
              </a:ext>
            </a:extLst>
          </p:cNvPr>
          <p:cNvPicPr>
            <a:picLocks noChangeAspect="1"/>
          </p:cNvPicPr>
          <p:nvPr/>
        </p:nvPicPr>
        <p:blipFill>
          <a:blip r:embed="rId3"/>
          <a:stretch>
            <a:fillRect/>
          </a:stretch>
        </p:blipFill>
        <p:spPr>
          <a:xfrm>
            <a:off x="516446" y="3378523"/>
            <a:ext cx="2152919" cy="2139950"/>
          </a:xfrm>
          <a:prstGeom prst="rect">
            <a:avLst/>
          </a:prstGeom>
        </p:spPr>
      </p:pic>
      <p:pic>
        <p:nvPicPr>
          <p:cNvPr id="8" name="Picture 7">
            <a:extLst>
              <a:ext uri="{FF2B5EF4-FFF2-40B4-BE49-F238E27FC236}">
                <a16:creationId xmlns:a16="http://schemas.microsoft.com/office/drawing/2014/main" id="{3943198E-9A55-D74C-82D9-B285CF956CD8}"/>
              </a:ext>
            </a:extLst>
          </p:cNvPr>
          <p:cNvPicPr>
            <a:picLocks noChangeAspect="1"/>
          </p:cNvPicPr>
          <p:nvPr/>
        </p:nvPicPr>
        <p:blipFill>
          <a:blip r:embed="rId4"/>
          <a:stretch>
            <a:fillRect/>
          </a:stretch>
        </p:blipFill>
        <p:spPr>
          <a:xfrm>
            <a:off x="3045998" y="3378523"/>
            <a:ext cx="2190302" cy="2139950"/>
          </a:xfrm>
          <a:prstGeom prst="rect">
            <a:avLst/>
          </a:prstGeom>
        </p:spPr>
      </p:pic>
      <p:pic>
        <p:nvPicPr>
          <p:cNvPr id="10" name="Picture 9">
            <a:extLst>
              <a:ext uri="{FF2B5EF4-FFF2-40B4-BE49-F238E27FC236}">
                <a16:creationId xmlns:a16="http://schemas.microsoft.com/office/drawing/2014/main" id="{CAA98D35-7BA3-4449-8879-3AB9A9A39174}"/>
              </a:ext>
            </a:extLst>
          </p:cNvPr>
          <p:cNvPicPr>
            <a:picLocks noChangeAspect="1"/>
          </p:cNvPicPr>
          <p:nvPr/>
        </p:nvPicPr>
        <p:blipFill>
          <a:blip r:embed="rId5"/>
          <a:stretch>
            <a:fillRect/>
          </a:stretch>
        </p:blipFill>
        <p:spPr>
          <a:xfrm>
            <a:off x="5612933" y="3378523"/>
            <a:ext cx="2164833" cy="2139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72"/>
        <p:cNvGrpSpPr/>
        <p:nvPr/>
      </p:nvGrpSpPr>
      <p:grpSpPr>
        <a:xfrm>
          <a:off x="0" y="0"/>
          <a:ext cx="0" cy="0"/>
          <a:chOff x="0" y="0"/>
          <a:chExt cx="0" cy="0"/>
        </a:xfrm>
      </p:grpSpPr>
      <p:sp>
        <p:nvSpPr>
          <p:cNvPr id="73" name="Google Shape;73;p16"/>
          <p:cNvSpPr txBox="1"/>
          <p:nvPr/>
        </p:nvSpPr>
        <p:spPr>
          <a:xfrm>
            <a:off x="1030146" y="2835346"/>
            <a:ext cx="10131707" cy="841800"/>
          </a:xfrm>
          <a:prstGeom prst="rect">
            <a:avLst/>
          </a:prstGeom>
          <a:noFill/>
          <a:ln>
            <a:noFill/>
          </a:ln>
        </p:spPr>
        <p:txBody>
          <a:bodyPr spcFirstLastPara="1" wrap="square" lIns="91425" tIns="91425" rIns="91425" bIns="91425" anchor="ctr" anchorCtr="0">
            <a:noAutofit/>
          </a:bodyPr>
          <a:lstStyle/>
          <a:p>
            <a:pPr algn="ctr">
              <a:lnSpc>
                <a:spcPct val="90000"/>
              </a:lnSpc>
              <a:buClr>
                <a:schemeClr val="lt1"/>
              </a:buClr>
              <a:buSzPts val="4400"/>
            </a:pPr>
            <a:r>
              <a:rPr lang="es-ES" sz="4400" b="1" i="0" u="none" strike="noStrike" cap="none" dirty="0">
                <a:solidFill>
                  <a:schemeClr val="lt1"/>
                </a:solidFill>
                <a:latin typeface="Barlow ExtraLight"/>
                <a:ea typeface="Barlow ExtraLight"/>
                <a:cs typeface="Barlow ExtraLight"/>
                <a:sym typeface="Barlow ExtraLight"/>
              </a:rPr>
              <a:t>How has </a:t>
            </a:r>
            <a:r>
              <a:rPr lang="es-ES" sz="4400" b="1" dirty="0">
                <a:solidFill>
                  <a:schemeClr val="lt1"/>
                </a:solidFill>
                <a:latin typeface="Barlow ExtraLight"/>
                <a:ea typeface="Barlow ExtraLight"/>
                <a:cs typeface="Barlow ExtraLight"/>
                <a:sym typeface="Barlow ExtraLight"/>
              </a:rPr>
              <a:t>COVID-19 affected the mobility of people across the globe?</a:t>
            </a:r>
          </a:p>
        </p:txBody>
      </p:sp>
      <p:sp>
        <p:nvSpPr>
          <p:cNvPr id="74" name="Google Shape;74;p16"/>
          <p:cNvSpPr txBox="1"/>
          <p:nvPr/>
        </p:nvSpPr>
        <p:spPr>
          <a:xfrm>
            <a:off x="2300850" y="4339587"/>
            <a:ext cx="9158087" cy="2036942"/>
          </a:xfrm>
          <a:prstGeom prst="rect">
            <a:avLst/>
          </a:prstGeom>
          <a:noFill/>
          <a:ln>
            <a:noFill/>
          </a:ln>
        </p:spPr>
        <p:txBody>
          <a:bodyPr spcFirstLastPara="1" wrap="square" lIns="91425" tIns="91425" rIns="91425" bIns="91425" anchor="ctr" anchorCtr="0">
            <a:noAutofit/>
          </a:bodyPr>
          <a:lstStyle/>
          <a:p>
            <a:pPr marL="495300" marR="0" lvl="0" indent="-457200" algn="l" rtl="0">
              <a:lnSpc>
                <a:spcPct val="115000"/>
              </a:lnSpc>
              <a:spcBef>
                <a:spcPts val="0"/>
              </a:spcBef>
              <a:spcAft>
                <a:spcPts val="0"/>
              </a:spcAft>
              <a:buClr>
                <a:schemeClr val="lt1"/>
              </a:buClr>
              <a:buSzPts val="3000"/>
              <a:buFont typeface="Wingdings" pitchFamily="2" charset="2"/>
              <a:buChar char="Ø"/>
            </a:pPr>
            <a:r>
              <a:rPr lang="en-US" sz="3000" dirty="0">
                <a:solidFill>
                  <a:schemeClr val="lt1"/>
                </a:solidFill>
                <a:latin typeface="Barlow ExtraLight"/>
                <a:ea typeface="Barlow ExtraLight"/>
                <a:cs typeface="Barlow ExtraLight"/>
                <a:sym typeface="Barlow ExtraLight"/>
              </a:rPr>
              <a:t>Impact of COVID-19 on Global Mobility Trends</a:t>
            </a:r>
            <a:endParaRPr lang="en-US" sz="3000" b="0" i="0" strike="noStrike" cap="none" dirty="0">
              <a:solidFill>
                <a:schemeClr val="lt1"/>
              </a:solidFill>
              <a:latin typeface="Barlow ExtraLight"/>
              <a:ea typeface="Barlow ExtraLight"/>
              <a:cs typeface="Barlow ExtraLight"/>
              <a:sym typeface="Barlow ExtraLight"/>
            </a:endParaRPr>
          </a:p>
          <a:p>
            <a:pPr marL="495300" marR="0" lvl="0" indent="-457200" algn="l" rtl="0">
              <a:lnSpc>
                <a:spcPct val="115000"/>
              </a:lnSpc>
              <a:spcBef>
                <a:spcPts val="0"/>
              </a:spcBef>
              <a:spcAft>
                <a:spcPts val="0"/>
              </a:spcAft>
              <a:buClr>
                <a:schemeClr val="lt1"/>
              </a:buClr>
              <a:buSzPts val="3000"/>
              <a:buFont typeface="Wingdings" pitchFamily="2" charset="2"/>
              <a:buChar char="Ø"/>
            </a:pPr>
            <a:r>
              <a:rPr lang="en-US" sz="3000" dirty="0">
                <a:solidFill>
                  <a:schemeClr val="lt1"/>
                </a:solidFill>
                <a:latin typeface="Barlow ExtraLight"/>
                <a:sym typeface="Barlow ExtraLight"/>
              </a:rPr>
              <a:t>Mobility Prediction</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2179199" y="3008100"/>
            <a:ext cx="8978796" cy="841800"/>
          </a:xfrm>
          <a:prstGeom prst="rect">
            <a:avLst/>
          </a:prstGeom>
          <a:noFill/>
          <a:ln>
            <a:noFill/>
          </a:ln>
        </p:spPr>
        <p:txBody>
          <a:bodyPr spcFirstLastPara="1" wrap="square" lIns="91425" tIns="91425" rIns="91425" bIns="91425" anchor="ctr" anchorCtr="0">
            <a:noAutofit/>
          </a:bodyPr>
          <a:lstStyle/>
          <a:p>
            <a:pPr marL="38100" lvl="0">
              <a:lnSpc>
                <a:spcPct val="115000"/>
              </a:lnSpc>
              <a:buClr>
                <a:schemeClr val="lt1"/>
              </a:buClr>
              <a:buSzPts val="3000"/>
            </a:pPr>
            <a:r>
              <a:rPr lang="en-US" sz="5400" dirty="0">
                <a:solidFill>
                  <a:schemeClr val="lt1"/>
                </a:solidFill>
                <a:latin typeface="Barlow ExtraLight"/>
                <a:ea typeface="Barlow ExtraLight"/>
                <a:cs typeface="Barlow ExtraLight"/>
                <a:sym typeface="Barlow ExtraLight"/>
              </a:rPr>
              <a:t>Impact of COVID-19 on Global Mobility Trends</a:t>
            </a:r>
          </a:p>
        </p:txBody>
      </p:sp>
      <p:grpSp>
        <p:nvGrpSpPr>
          <p:cNvPr id="80" name="Google Shape;80;p17"/>
          <p:cNvGrpSpPr/>
          <p:nvPr/>
        </p:nvGrpSpPr>
        <p:grpSpPr>
          <a:xfrm>
            <a:off x="178629" y="626844"/>
            <a:ext cx="4943601" cy="5092154"/>
            <a:chOff x="178629" y="626844"/>
            <a:chExt cx="4943601" cy="5092154"/>
          </a:xfrm>
        </p:grpSpPr>
        <p:sp>
          <p:nvSpPr>
            <p:cNvPr id="81" name="Google Shape;81;p17"/>
            <p:cNvSpPr/>
            <p:nvPr/>
          </p:nvSpPr>
          <p:spPr>
            <a:xfrm rot="-4360676">
              <a:off x="590572" y="1226134"/>
              <a:ext cx="4119716" cy="3893575"/>
            </a:xfrm>
            <a:prstGeom prst="arc">
              <a:avLst>
                <a:gd name="adj1" fmla="val 16200000"/>
                <a:gd name="adj2" fmla="val 0"/>
              </a:avLst>
            </a:prstGeom>
            <a:noFill/>
            <a:ln w="1905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17"/>
            <p:cNvSpPr/>
            <p:nvPr/>
          </p:nvSpPr>
          <p:spPr>
            <a:xfrm rot="6439324">
              <a:off x="3345056" y="1150964"/>
              <a:ext cx="294968" cy="294968"/>
            </a:xfrm>
            <a:prstGeom prst="triangle">
              <a:avLst>
                <a:gd name="adj" fmla="val 50000"/>
              </a:avLst>
            </a:prstGeom>
            <a:noFill/>
            <a:ln w="22225"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83" name="Google Shape;83;p17"/>
          <p:cNvGrpSpPr/>
          <p:nvPr/>
        </p:nvGrpSpPr>
        <p:grpSpPr>
          <a:xfrm rot="-8617710">
            <a:off x="7538073" y="1498867"/>
            <a:ext cx="4943602" cy="5092154"/>
            <a:chOff x="178629" y="626844"/>
            <a:chExt cx="4943601" cy="5092154"/>
          </a:xfrm>
        </p:grpSpPr>
        <p:sp>
          <p:nvSpPr>
            <p:cNvPr id="84" name="Google Shape;84;p17"/>
            <p:cNvSpPr/>
            <p:nvPr/>
          </p:nvSpPr>
          <p:spPr>
            <a:xfrm rot="-4360676">
              <a:off x="590572" y="1226134"/>
              <a:ext cx="4119716" cy="3893575"/>
            </a:xfrm>
            <a:prstGeom prst="arc">
              <a:avLst>
                <a:gd name="adj1" fmla="val 16200000"/>
                <a:gd name="adj2" fmla="val 0"/>
              </a:avLst>
            </a:prstGeom>
            <a:noFill/>
            <a:ln w="1905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17"/>
            <p:cNvSpPr/>
            <p:nvPr/>
          </p:nvSpPr>
          <p:spPr>
            <a:xfrm rot="6439324">
              <a:off x="3345056" y="1150964"/>
              <a:ext cx="294968" cy="294968"/>
            </a:xfrm>
            <a:prstGeom prst="triangle">
              <a:avLst>
                <a:gd name="adj" fmla="val 50000"/>
              </a:avLst>
            </a:prstGeom>
            <a:noFill/>
            <a:ln w="22225"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 name="Google Shape;213;p29">
            <a:extLst>
              <a:ext uri="{FF2B5EF4-FFF2-40B4-BE49-F238E27FC236}">
                <a16:creationId xmlns:a16="http://schemas.microsoft.com/office/drawing/2014/main" id="{B3C3AAC5-4A69-3649-AA44-221E5015A6CD}"/>
              </a:ext>
            </a:extLst>
          </p:cNvPr>
          <p:cNvSpPr txBox="1"/>
          <p:nvPr/>
        </p:nvSpPr>
        <p:spPr>
          <a:xfrm>
            <a:off x="607300" y="349625"/>
            <a:ext cx="95391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dirty="0">
                <a:solidFill>
                  <a:srgbClr val="FFFFFF"/>
                </a:solidFill>
                <a:latin typeface="Barlow"/>
                <a:ea typeface="Barlow"/>
                <a:cs typeface="Barlow"/>
                <a:sym typeface="Barlow"/>
              </a:rPr>
              <a:t>Mobility Trends in Major Locations</a:t>
            </a:r>
            <a:endParaRPr sz="4400" b="0" i="0" u="none" strike="noStrike" cap="none" dirty="0">
              <a:solidFill>
                <a:srgbClr val="FFFFFF"/>
              </a:solidFill>
              <a:latin typeface="Barlow"/>
              <a:ea typeface="Barlow"/>
              <a:cs typeface="Barlow"/>
              <a:sym typeface="Barlow"/>
            </a:endParaRPr>
          </a:p>
        </p:txBody>
      </p:sp>
      <p:sp>
        <p:nvSpPr>
          <p:cNvPr id="9" name="Rectangle 8">
            <a:extLst>
              <a:ext uri="{FF2B5EF4-FFF2-40B4-BE49-F238E27FC236}">
                <a16:creationId xmlns:a16="http://schemas.microsoft.com/office/drawing/2014/main" id="{7ABF67D8-8C26-2F45-86E6-0D99EDF74FFC}"/>
              </a:ext>
            </a:extLst>
          </p:cNvPr>
          <p:cNvSpPr/>
          <p:nvPr/>
        </p:nvSpPr>
        <p:spPr>
          <a:xfrm>
            <a:off x="607300" y="1237570"/>
            <a:ext cx="10735891" cy="584775"/>
          </a:xfrm>
          <a:prstGeom prst="rect">
            <a:avLst/>
          </a:prstGeom>
        </p:spPr>
        <p:txBody>
          <a:bodyPr wrap="square">
            <a:spAutoFit/>
          </a:bodyPr>
          <a:lstStyle/>
          <a:p>
            <a:r>
              <a:rPr lang="en-US" sz="1600" dirty="0">
                <a:solidFill>
                  <a:schemeClr val="lt1"/>
                </a:solidFill>
                <a:latin typeface="Barlow ExtraLight"/>
                <a:sym typeface="Barlow ExtraLight"/>
              </a:rPr>
              <a:t>We focus on Egypt, France, India, Japan, United Kingdom, and USA, since they are major locations and have few missing  values. It seems like some locations have similar trends, while others are quite different (confirmed in next slide)</a:t>
            </a:r>
            <a:endParaRPr lang="en-US" sz="1600" dirty="0"/>
          </a:p>
        </p:txBody>
      </p:sp>
      <p:sp>
        <p:nvSpPr>
          <p:cNvPr id="19" name="Rectangle 18">
            <a:extLst>
              <a:ext uri="{FF2B5EF4-FFF2-40B4-BE49-F238E27FC236}">
                <a16:creationId xmlns:a16="http://schemas.microsoft.com/office/drawing/2014/main" id="{7724CED7-D0AE-F84F-BAB0-1EDD8C74AC2C}"/>
              </a:ext>
            </a:extLst>
          </p:cNvPr>
          <p:cNvSpPr/>
          <p:nvPr/>
        </p:nvSpPr>
        <p:spPr>
          <a:xfrm>
            <a:off x="1885777" y="1939351"/>
            <a:ext cx="1428596" cy="307777"/>
          </a:xfrm>
          <a:prstGeom prst="rect">
            <a:avLst/>
          </a:prstGeom>
        </p:spPr>
        <p:txBody>
          <a:bodyPr wrap="none">
            <a:spAutoFit/>
          </a:bodyPr>
          <a:lstStyle/>
          <a:p>
            <a:r>
              <a:rPr lang="en-US" b="1" dirty="0">
                <a:solidFill>
                  <a:schemeClr val="lt1"/>
                </a:solidFill>
                <a:latin typeface="Barlow ExtraLight"/>
                <a:sym typeface="Barlow ExtraLight"/>
              </a:rPr>
              <a:t>Transit Stations</a:t>
            </a:r>
            <a:endParaRPr lang="en-US" b="1" dirty="0"/>
          </a:p>
        </p:txBody>
      </p:sp>
      <p:sp>
        <p:nvSpPr>
          <p:cNvPr id="26" name="Rectangle 25">
            <a:extLst>
              <a:ext uri="{FF2B5EF4-FFF2-40B4-BE49-F238E27FC236}">
                <a16:creationId xmlns:a16="http://schemas.microsoft.com/office/drawing/2014/main" id="{698DD597-0322-A84A-8A31-1EBE40B86C53}"/>
              </a:ext>
            </a:extLst>
          </p:cNvPr>
          <p:cNvSpPr/>
          <p:nvPr/>
        </p:nvSpPr>
        <p:spPr>
          <a:xfrm>
            <a:off x="2288130" y="4391215"/>
            <a:ext cx="623889" cy="307777"/>
          </a:xfrm>
          <a:prstGeom prst="rect">
            <a:avLst/>
          </a:prstGeom>
        </p:spPr>
        <p:txBody>
          <a:bodyPr wrap="none">
            <a:spAutoFit/>
          </a:bodyPr>
          <a:lstStyle/>
          <a:p>
            <a:r>
              <a:rPr lang="en-US" b="1" dirty="0">
                <a:solidFill>
                  <a:schemeClr val="lt1"/>
                </a:solidFill>
                <a:latin typeface="Barlow ExtraLight"/>
                <a:sym typeface="Barlow ExtraLight"/>
              </a:rPr>
              <a:t>Parks</a:t>
            </a:r>
            <a:endParaRPr lang="en-US" b="1" dirty="0"/>
          </a:p>
        </p:txBody>
      </p:sp>
      <p:sp>
        <p:nvSpPr>
          <p:cNvPr id="27" name="Rectangle 26">
            <a:extLst>
              <a:ext uri="{FF2B5EF4-FFF2-40B4-BE49-F238E27FC236}">
                <a16:creationId xmlns:a16="http://schemas.microsoft.com/office/drawing/2014/main" id="{DDB9C998-BC1F-0A46-86AD-C1AFD7D24A78}"/>
              </a:ext>
            </a:extLst>
          </p:cNvPr>
          <p:cNvSpPr/>
          <p:nvPr/>
        </p:nvSpPr>
        <p:spPr>
          <a:xfrm>
            <a:off x="5139010" y="1939351"/>
            <a:ext cx="1854995" cy="307777"/>
          </a:xfrm>
          <a:prstGeom prst="rect">
            <a:avLst/>
          </a:prstGeom>
        </p:spPr>
        <p:txBody>
          <a:bodyPr wrap="none">
            <a:spAutoFit/>
          </a:bodyPr>
          <a:lstStyle/>
          <a:p>
            <a:r>
              <a:rPr lang="en-US" b="1" dirty="0">
                <a:solidFill>
                  <a:schemeClr val="lt1"/>
                </a:solidFill>
                <a:latin typeface="Barlow ExtraLight"/>
                <a:sym typeface="Barlow ExtraLight"/>
              </a:rPr>
              <a:t>Retail and Recreation</a:t>
            </a:r>
            <a:endParaRPr lang="en-US" b="1" dirty="0"/>
          </a:p>
        </p:txBody>
      </p:sp>
      <p:sp>
        <p:nvSpPr>
          <p:cNvPr id="28" name="Rectangle 27">
            <a:extLst>
              <a:ext uri="{FF2B5EF4-FFF2-40B4-BE49-F238E27FC236}">
                <a16:creationId xmlns:a16="http://schemas.microsoft.com/office/drawing/2014/main" id="{331C465A-618B-714E-A431-31FAC4E2BE23}"/>
              </a:ext>
            </a:extLst>
          </p:cNvPr>
          <p:cNvSpPr/>
          <p:nvPr/>
        </p:nvSpPr>
        <p:spPr>
          <a:xfrm>
            <a:off x="5531322" y="4391214"/>
            <a:ext cx="1059906" cy="307777"/>
          </a:xfrm>
          <a:prstGeom prst="rect">
            <a:avLst/>
          </a:prstGeom>
        </p:spPr>
        <p:txBody>
          <a:bodyPr wrap="none">
            <a:spAutoFit/>
          </a:bodyPr>
          <a:lstStyle/>
          <a:p>
            <a:r>
              <a:rPr lang="en-US" b="1" dirty="0">
                <a:solidFill>
                  <a:schemeClr val="lt1"/>
                </a:solidFill>
                <a:latin typeface="Barlow ExtraLight"/>
                <a:sym typeface="Barlow ExtraLight"/>
              </a:rPr>
              <a:t>Residential</a:t>
            </a:r>
            <a:endParaRPr lang="en-US" b="1" dirty="0"/>
          </a:p>
        </p:txBody>
      </p:sp>
      <p:sp>
        <p:nvSpPr>
          <p:cNvPr id="29" name="Rectangle 28">
            <a:extLst>
              <a:ext uri="{FF2B5EF4-FFF2-40B4-BE49-F238E27FC236}">
                <a16:creationId xmlns:a16="http://schemas.microsoft.com/office/drawing/2014/main" id="{06752638-0BA3-5542-A11A-8A37EBE5A35E}"/>
              </a:ext>
            </a:extLst>
          </p:cNvPr>
          <p:cNvSpPr/>
          <p:nvPr/>
        </p:nvSpPr>
        <p:spPr>
          <a:xfrm>
            <a:off x="8556502" y="1939351"/>
            <a:ext cx="1931939" cy="307777"/>
          </a:xfrm>
          <a:prstGeom prst="rect">
            <a:avLst/>
          </a:prstGeom>
        </p:spPr>
        <p:txBody>
          <a:bodyPr wrap="none">
            <a:spAutoFit/>
          </a:bodyPr>
          <a:lstStyle/>
          <a:p>
            <a:r>
              <a:rPr lang="en-US" b="1" dirty="0">
                <a:solidFill>
                  <a:schemeClr val="lt1"/>
                </a:solidFill>
                <a:latin typeface="Barlow ExtraLight"/>
                <a:sym typeface="Barlow ExtraLight"/>
              </a:rPr>
              <a:t>Grocery and Pharmacy</a:t>
            </a:r>
            <a:endParaRPr lang="en-US" b="1" dirty="0"/>
          </a:p>
        </p:txBody>
      </p:sp>
      <p:sp>
        <p:nvSpPr>
          <p:cNvPr id="30" name="Rectangle 29">
            <a:extLst>
              <a:ext uri="{FF2B5EF4-FFF2-40B4-BE49-F238E27FC236}">
                <a16:creationId xmlns:a16="http://schemas.microsoft.com/office/drawing/2014/main" id="{6F9777B4-5BB0-DA48-80FF-8421F4ECFAB8}"/>
              </a:ext>
            </a:extLst>
          </p:cNvPr>
          <p:cNvSpPr/>
          <p:nvPr/>
        </p:nvSpPr>
        <p:spPr>
          <a:xfrm>
            <a:off x="8970877" y="4391214"/>
            <a:ext cx="1103187" cy="307777"/>
          </a:xfrm>
          <a:prstGeom prst="rect">
            <a:avLst/>
          </a:prstGeom>
        </p:spPr>
        <p:txBody>
          <a:bodyPr wrap="none">
            <a:spAutoFit/>
          </a:bodyPr>
          <a:lstStyle/>
          <a:p>
            <a:r>
              <a:rPr lang="en-US" b="1" dirty="0">
                <a:solidFill>
                  <a:schemeClr val="lt1"/>
                </a:solidFill>
                <a:latin typeface="Barlow ExtraLight"/>
                <a:sym typeface="Barlow ExtraLight"/>
              </a:rPr>
              <a:t>Workplaces</a:t>
            </a:r>
            <a:endParaRPr lang="en-US" b="1" dirty="0"/>
          </a:p>
        </p:txBody>
      </p:sp>
      <p:pic>
        <p:nvPicPr>
          <p:cNvPr id="31" name="Picture 30">
            <a:extLst>
              <a:ext uri="{FF2B5EF4-FFF2-40B4-BE49-F238E27FC236}">
                <a16:creationId xmlns:a16="http://schemas.microsoft.com/office/drawing/2014/main" id="{3561F541-5E31-D54B-960F-9961FE479BE3}"/>
              </a:ext>
            </a:extLst>
          </p:cNvPr>
          <p:cNvPicPr>
            <a:picLocks noChangeAspect="1"/>
          </p:cNvPicPr>
          <p:nvPr/>
        </p:nvPicPr>
        <p:blipFill>
          <a:blip r:embed="rId3"/>
          <a:stretch>
            <a:fillRect/>
          </a:stretch>
        </p:blipFill>
        <p:spPr>
          <a:xfrm>
            <a:off x="8032800" y="2226871"/>
            <a:ext cx="2979339" cy="1986226"/>
          </a:xfrm>
          <a:prstGeom prst="rect">
            <a:avLst/>
          </a:prstGeom>
        </p:spPr>
      </p:pic>
      <p:pic>
        <p:nvPicPr>
          <p:cNvPr id="33" name="Picture 32">
            <a:extLst>
              <a:ext uri="{FF2B5EF4-FFF2-40B4-BE49-F238E27FC236}">
                <a16:creationId xmlns:a16="http://schemas.microsoft.com/office/drawing/2014/main" id="{0110AA9C-5596-1B48-AF3D-8ADC93DC5067}"/>
              </a:ext>
            </a:extLst>
          </p:cNvPr>
          <p:cNvPicPr>
            <a:picLocks noChangeAspect="1"/>
          </p:cNvPicPr>
          <p:nvPr/>
        </p:nvPicPr>
        <p:blipFill>
          <a:blip r:embed="rId4"/>
          <a:stretch>
            <a:fillRect/>
          </a:stretch>
        </p:blipFill>
        <p:spPr>
          <a:xfrm>
            <a:off x="1110404" y="4698991"/>
            <a:ext cx="2979339" cy="1986226"/>
          </a:xfrm>
          <a:prstGeom prst="rect">
            <a:avLst/>
          </a:prstGeom>
        </p:spPr>
      </p:pic>
      <p:pic>
        <p:nvPicPr>
          <p:cNvPr id="35" name="Picture 34">
            <a:extLst>
              <a:ext uri="{FF2B5EF4-FFF2-40B4-BE49-F238E27FC236}">
                <a16:creationId xmlns:a16="http://schemas.microsoft.com/office/drawing/2014/main" id="{E1D61304-6B32-CC48-8BBE-551C73662A6F}"/>
              </a:ext>
            </a:extLst>
          </p:cNvPr>
          <p:cNvPicPr>
            <a:picLocks noChangeAspect="1"/>
          </p:cNvPicPr>
          <p:nvPr/>
        </p:nvPicPr>
        <p:blipFill>
          <a:blip r:embed="rId5"/>
          <a:stretch>
            <a:fillRect/>
          </a:stretch>
        </p:blipFill>
        <p:spPr>
          <a:xfrm>
            <a:off x="4571605" y="4698991"/>
            <a:ext cx="2979339" cy="1986226"/>
          </a:xfrm>
          <a:prstGeom prst="rect">
            <a:avLst/>
          </a:prstGeom>
        </p:spPr>
      </p:pic>
      <p:pic>
        <p:nvPicPr>
          <p:cNvPr id="37" name="Picture 36">
            <a:extLst>
              <a:ext uri="{FF2B5EF4-FFF2-40B4-BE49-F238E27FC236}">
                <a16:creationId xmlns:a16="http://schemas.microsoft.com/office/drawing/2014/main" id="{59D148FD-9B2C-4D44-B1CF-A23F91F1AE3B}"/>
              </a:ext>
            </a:extLst>
          </p:cNvPr>
          <p:cNvPicPr>
            <a:picLocks noChangeAspect="1"/>
          </p:cNvPicPr>
          <p:nvPr/>
        </p:nvPicPr>
        <p:blipFill>
          <a:blip r:embed="rId6"/>
          <a:stretch>
            <a:fillRect/>
          </a:stretch>
        </p:blipFill>
        <p:spPr>
          <a:xfrm>
            <a:off x="4571606" y="2247128"/>
            <a:ext cx="2979338" cy="1986225"/>
          </a:xfrm>
          <a:prstGeom prst="rect">
            <a:avLst/>
          </a:prstGeom>
        </p:spPr>
      </p:pic>
      <p:pic>
        <p:nvPicPr>
          <p:cNvPr id="39" name="Picture 38">
            <a:extLst>
              <a:ext uri="{FF2B5EF4-FFF2-40B4-BE49-F238E27FC236}">
                <a16:creationId xmlns:a16="http://schemas.microsoft.com/office/drawing/2014/main" id="{48E22295-AFCE-D843-9E7F-C84BBCA666E8}"/>
              </a:ext>
            </a:extLst>
          </p:cNvPr>
          <p:cNvPicPr>
            <a:picLocks noChangeAspect="1"/>
          </p:cNvPicPr>
          <p:nvPr/>
        </p:nvPicPr>
        <p:blipFill>
          <a:blip r:embed="rId7"/>
          <a:stretch>
            <a:fillRect/>
          </a:stretch>
        </p:blipFill>
        <p:spPr>
          <a:xfrm>
            <a:off x="1110404" y="2247128"/>
            <a:ext cx="2979339" cy="1986226"/>
          </a:xfrm>
          <a:prstGeom prst="rect">
            <a:avLst/>
          </a:prstGeom>
        </p:spPr>
      </p:pic>
      <p:pic>
        <p:nvPicPr>
          <p:cNvPr id="41" name="Picture 40">
            <a:extLst>
              <a:ext uri="{FF2B5EF4-FFF2-40B4-BE49-F238E27FC236}">
                <a16:creationId xmlns:a16="http://schemas.microsoft.com/office/drawing/2014/main" id="{531ED88C-330C-0640-B358-BE86E596B6EB}"/>
              </a:ext>
            </a:extLst>
          </p:cNvPr>
          <p:cNvPicPr>
            <a:picLocks noChangeAspect="1"/>
          </p:cNvPicPr>
          <p:nvPr/>
        </p:nvPicPr>
        <p:blipFill>
          <a:blip r:embed="rId8"/>
          <a:stretch>
            <a:fillRect/>
          </a:stretch>
        </p:blipFill>
        <p:spPr>
          <a:xfrm>
            <a:off x="8032800" y="4695772"/>
            <a:ext cx="2979339" cy="19862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3;p29">
            <a:extLst>
              <a:ext uri="{FF2B5EF4-FFF2-40B4-BE49-F238E27FC236}">
                <a16:creationId xmlns:a16="http://schemas.microsoft.com/office/drawing/2014/main" id="{8239D5B3-07FC-1643-9C05-17DFBD119149}"/>
              </a:ext>
            </a:extLst>
          </p:cNvPr>
          <p:cNvSpPr txBox="1"/>
          <p:nvPr/>
        </p:nvSpPr>
        <p:spPr>
          <a:xfrm>
            <a:off x="607300" y="349625"/>
            <a:ext cx="7113014"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dirty="0">
                <a:solidFill>
                  <a:srgbClr val="FFFFFF"/>
                </a:solidFill>
                <a:latin typeface="Barlow"/>
                <a:ea typeface="Barlow"/>
                <a:cs typeface="Barlow"/>
                <a:sym typeface="Barlow"/>
              </a:rPr>
              <a:t>Similarity of Mobility Trends</a:t>
            </a:r>
            <a:endParaRPr sz="4400" b="0" i="0" u="none" strike="noStrike" cap="none" dirty="0">
              <a:solidFill>
                <a:srgbClr val="FFFFFF"/>
              </a:solidFill>
              <a:latin typeface="Barlow"/>
              <a:ea typeface="Barlow"/>
              <a:cs typeface="Barlow"/>
              <a:sym typeface="Barlow"/>
            </a:endParaRPr>
          </a:p>
        </p:txBody>
      </p:sp>
      <p:sp>
        <p:nvSpPr>
          <p:cNvPr id="7" name="Rectangle 6">
            <a:extLst>
              <a:ext uri="{FF2B5EF4-FFF2-40B4-BE49-F238E27FC236}">
                <a16:creationId xmlns:a16="http://schemas.microsoft.com/office/drawing/2014/main" id="{0D4E6D5A-9292-B047-9FA7-68FEA36197C7}"/>
              </a:ext>
            </a:extLst>
          </p:cNvPr>
          <p:cNvSpPr/>
          <p:nvPr/>
        </p:nvSpPr>
        <p:spPr>
          <a:xfrm>
            <a:off x="2724724" y="6508375"/>
            <a:ext cx="6742551" cy="261610"/>
          </a:xfrm>
          <a:prstGeom prst="rect">
            <a:avLst/>
          </a:prstGeom>
        </p:spPr>
        <p:txBody>
          <a:bodyPr wrap="none">
            <a:spAutoFit/>
          </a:bodyPr>
          <a:lstStyle/>
          <a:p>
            <a:r>
              <a:rPr lang="en-US" sz="1100" dirty="0">
                <a:solidFill>
                  <a:schemeClr val="lt1"/>
                </a:solidFill>
                <a:latin typeface="Barlow ExtraLight"/>
                <a:sym typeface="Barlow ExtraLight"/>
              </a:rPr>
              <a:t>(For more specific DTW similarities of mobility trends between each major city, please check the Appendix.) </a:t>
            </a:r>
            <a:endParaRPr lang="en-US" sz="1100" dirty="0"/>
          </a:p>
        </p:txBody>
      </p:sp>
      <p:sp>
        <p:nvSpPr>
          <p:cNvPr id="9" name="Rectangle 8">
            <a:extLst>
              <a:ext uri="{FF2B5EF4-FFF2-40B4-BE49-F238E27FC236}">
                <a16:creationId xmlns:a16="http://schemas.microsoft.com/office/drawing/2014/main" id="{67F730B4-8C1F-A048-9DD0-FA3D00FB9ABF}"/>
              </a:ext>
            </a:extLst>
          </p:cNvPr>
          <p:cNvSpPr/>
          <p:nvPr/>
        </p:nvSpPr>
        <p:spPr>
          <a:xfrm>
            <a:off x="2346278" y="5257935"/>
            <a:ext cx="1955985" cy="307777"/>
          </a:xfrm>
          <a:prstGeom prst="rect">
            <a:avLst/>
          </a:prstGeom>
        </p:spPr>
        <p:txBody>
          <a:bodyPr wrap="none">
            <a:spAutoFit/>
          </a:bodyPr>
          <a:lstStyle/>
          <a:p>
            <a:r>
              <a:rPr lang="en-US" dirty="0">
                <a:solidFill>
                  <a:schemeClr val="lt1"/>
                </a:solidFill>
                <a:latin typeface="Barlow ExtraLight"/>
                <a:sym typeface="Barlow ExtraLight"/>
              </a:rPr>
              <a:t>Most Similar Locations</a:t>
            </a:r>
            <a:endParaRPr lang="en-US" dirty="0"/>
          </a:p>
        </p:txBody>
      </p:sp>
      <p:sp>
        <p:nvSpPr>
          <p:cNvPr id="10" name="Rectangle 9">
            <a:extLst>
              <a:ext uri="{FF2B5EF4-FFF2-40B4-BE49-F238E27FC236}">
                <a16:creationId xmlns:a16="http://schemas.microsoft.com/office/drawing/2014/main" id="{8B0ABAA9-7D01-D143-810D-9B9BE21B0E6F}"/>
              </a:ext>
            </a:extLst>
          </p:cNvPr>
          <p:cNvSpPr/>
          <p:nvPr/>
        </p:nvSpPr>
        <p:spPr>
          <a:xfrm>
            <a:off x="8030352" y="5262131"/>
            <a:ext cx="2020105" cy="307777"/>
          </a:xfrm>
          <a:prstGeom prst="rect">
            <a:avLst/>
          </a:prstGeom>
        </p:spPr>
        <p:txBody>
          <a:bodyPr wrap="none">
            <a:spAutoFit/>
          </a:bodyPr>
          <a:lstStyle/>
          <a:p>
            <a:r>
              <a:rPr lang="en-US" dirty="0">
                <a:solidFill>
                  <a:schemeClr val="lt1"/>
                </a:solidFill>
                <a:latin typeface="Barlow ExtraLight"/>
                <a:sym typeface="Barlow ExtraLight"/>
              </a:rPr>
              <a:t>Least Similar Locations</a:t>
            </a:r>
            <a:endParaRPr lang="en-US" dirty="0"/>
          </a:p>
        </p:txBody>
      </p:sp>
      <p:sp>
        <p:nvSpPr>
          <p:cNvPr id="12" name="Rectangle 11">
            <a:extLst>
              <a:ext uri="{FF2B5EF4-FFF2-40B4-BE49-F238E27FC236}">
                <a16:creationId xmlns:a16="http://schemas.microsoft.com/office/drawing/2014/main" id="{A9D69F9E-E93D-D143-ACC0-6388D432CD4A}"/>
              </a:ext>
            </a:extLst>
          </p:cNvPr>
          <p:cNvSpPr/>
          <p:nvPr/>
        </p:nvSpPr>
        <p:spPr>
          <a:xfrm>
            <a:off x="607300" y="1223533"/>
            <a:ext cx="9722533" cy="769441"/>
          </a:xfrm>
          <a:prstGeom prst="rect">
            <a:avLst/>
          </a:prstGeom>
        </p:spPr>
        <p:txBody>
          <a:bodyPr wrap="none">
            <a:spAutoFit/>
          </a:bodyPr>
          <a:lstStyle/>
          <a:p>
            <a:r>
              <a:rPr lang="en-US" sz="1600" dirty="0">
                <a:solidFill>
                  <a:schemeClr val="lt1"/>
                </a:solidFill>
                <a:latin typeface="Barlow ExtraLight"/>
                <a:sym typeface="Barlow ExtraLight"/>
              </a:rPr>
              <a:t>We measure the similarity of time series using Dynamic Time Warping (DTW) w/squared Euclidean distance.</a:t>
            </a:r>
          </a:p>
          <a:p>
            <a:r>
              <a:rPr lang="en-US" sz="1600" dirty="0">
                <a:solidFill>
                  <a:schemeClr val="lt1"/>
                </a:solidFill>
                <a:latin typeface="Barlow ExtraLight"/>
                <a:sym typeface="Barlow ExtraLight"/>
              </a:rPr>
              <a:t>DTW allows the comparison of multivariate time series.</a:t>
            </a:r>
          </a:p>
          <a:p>
            <a:r>
              <a:rPr lang="en-US" sz="1200" dirty="0">
                <a:solidFill>
                  <a:schemeClr val="lt1"/>
                </a:solidFill>
                <a:latin typeface="Barlow ExtraLight"/>
                <a:sym typeface="Barlow ExtraLight"/>
              </a:rPr>
              <a:t>(the below plots show each mobility trend comparison independently, but in reality mobility trends multivariate time series were compared)</a:t>
            </a:r>
          </a:p>
        </p:txBody>
      </p:sp>
      <p:sp>
        <p:nvSpPr>
          <p:cNvPr id="21" name="Rectangle 20">
            <a:extLst>
              <a:ext uri="{FF2B5EF4-FFF2-40B4-BE49-F238E27FC236}">
                <a16:creationId xmlns:a16="http://schemas.microsoft.com/office/drawing/2014/main" id="{378EC1FE-EA76-214F-9813-E7167A63A9EF}"/>
              </a:ext>
            </a:extLst>
          </p:cNvPr>
          <p:cNvSpPr/>
          <p:nvPr/>
        </p:nvSpPr>
        <p:spPr>
          <a:xfrm>
            <a:off x="852389" y="4793800"/>
            <a:ext cx="4770858" cy="461665"/>
          </a:xfrm>
          <a:prstGeom prst="rect">
            <a:avLst/>
          </a:prstGeom>
        </p:spPr>
        <p:txBody>
          <a:bodyPr wrap="none">
            <a:spAutoFit/>
          </a:bodyPr>
          <a:lstStyle/>
          <a:p>
            <a:r>
              <a:rPr lang="en-US" sz="2400" dirty="0">
                <a:solidFill>
                  <a:schemeClr val="lt1"/>
                </a:solidFill>
                <a:latin typeface="Barlow ExtraLight"/>
                <a:sym typeface="Barlow ExtraLight"/>
              </a:rPr>
              <a:t>Egypt and Tokyo Distance: 559.618</a:t>
            </a:r>
            <a:endParaRPr lang="en-US" sz="2400" dirty="0"/>
          </a:p>
        </p:txBody>
      </p:sp>
      <p:sp>
        <p:nvSpPr>
          <p:cNvPr id="34" name="Rectangle 33">
            <a:extLst>
              <a:ext uri="{FF2B5EF4-FFF2-40B4-BE49-F238E27FC236}">
                <a16:creationId xmlns:a16="http://schemas.microsoft.com/office/drawing/2014/main" id="{8CAA30E7-4246-A940-AD3A-23589C251EF0}"/>
              </a:ext>
            </a:extLst>
          </p:cNvPr>
          <p:cNvSpPr/>
          <p:nvPr/>
        </p:nvSpPr>
        <p:spPr>
          <a:xfrm>
            <a:off x="6371896" y="4800466"/>
            <a:ext cx="5343129" cy="461665"/>
          </a:xfrm>
          <a:prstGeom prst="rect">
            <a:avLst/>
          </a:prstGeom>
        </p:spPr>
        <p:txBody>
          <a:bodyPr wrap="none">
            <a:spAutoFit/>
          </a:bodyPr>
          <a:lstStyle/>
          <a:p>
            <a:r>
              <a:rPr lang="en-US" sz="2400" dirty="0">
                <a:solidFill>
                  <a:schemeClr val="lt1"/>
                </a:solidFill>
                <a:latin typeface="Barlow ExtraLight"/>
                <a:sym typeface="Barlow ExtraLight"/>
              </a:rPr>
              <a:t>London and Mumbai Distance:1370.352</a:t>
            </a:r>
            <a:endParaRPr lang="en-US" sz="2400" dirty="0"/>
          </a:p>
        </p:txBody>
      </p:sp>
      <p:pic>
        <p:nvPicPr>
          <p:cNvPr id="36" name="Picture 35">
            <a:extLst>
              <a:ext uri="{FF2B5EF4-FFF2-40B4-BE49-F238E27FC236}">
                <a16:creationId xmlns:a16="http://schemas.microsoft.com/office/drawing/2014/main" id="{A274F383-D6BD-CA4E-A1ED-7E48BFABC66D}"/>
              </a:ext>
            </a:extLst>
          </p:cNvPr>
          <p:cNvPicPr>
            <a:picLocks noChangeAspect="1"/>
          </p:cNvPicPr>
          <p:nvPr/>
        </p:nvPicPr>
        <p:blipFill>
          <a:blip r:embed="rId3"/>
          <a:stretch>
            <a:fillRect/>
          </a:stretch>
        </p:blipFill>
        <p:spPr>
          <a:xfrm>
            <a:off x="4129358" y="2164204"/>
            <a:ext cx="1783080" cy="1188720"/>
          </a:xfrm>
          <a:prstGeom prst="rect">
            <a:avLst/>
          </a:prstGeom>
        </p:spPr>
      </p:pic>
      <p:pic>
        <p:nvPicPr>
          <p:cNvPr id="38" name="Picture 37">
            <a:extLst>
              <a:ext uri="{FF2B5EF4-FFF2-40B4-BE49-F238E27FC236}">
                <a16:creationId xmlns:a16="http://schemas.microsoft.com/office/drawing/2014/main" id="{ED1F67A1-E685-8940-83F0-D98352C6BC6A}"/>
              </a:ext>
            </a:extLst>
          </p:cNvPr>
          <p:cNvPicPr>
            <a:picLocks noChangeAspect="1"/>
          </p:cNvPicPr>
          <p:nvPr/>
        </p:nvPicPr>
        <p:blipFill>
          <a:blip r:embed="rId4"/>
          <a:stretch>
            <a:fillRect/>
          </a:stretch>
        </p:blipFill>
        <p:spPr>
          <a:xfrm>
            <a:off x="563198" y="3352924"/>
            <a:ext cx="1783080" cy="1188720"/>
          </a:xfrm>
          <a:prstGeom prst="rect">
            <a:avLst/>
          </a:prstGeom>
        </p:spPr>
      </p:pic>
      <p:pic>
        <p:nvPicPr>
          <p:cNvPr id="40" name="Picture 39">
            <a:extLst>
              <a:ext uri="{FF2B5EF4-FFF2-40B4-BE49-F238E27FC236}">
                <a16:creationId xmlns:a16="http://schemas.microsoft.com/office/drawing/2014/main" id="{DCF2B5C6-DF86-194C-89DF-5D82606A2525}"/>
              </a:ext>
            </a:extLst>
          </p:cNvPr>
          <p:cNvPicPr>
            <a:picLocks noChangeAspect="1"/>
          </p:cNvPicPr>
          <p:nvPr/>
        </p:nvPicPr>
        <p:blipFill>
          <a:blip r:embed="rId5"/>
          <a:stretch>
            <a:fillRect/>
          </a:stretch>
        </p:blipFill>
        <p:spPr>
          <a:xfrm>
            <a:off x="2346278" y="3358318"/>
            <a:ext cx="1783080" cy="1188720"/>
          </a:xfrm>
          <a:prstGeom prst="rect">
            <a:avLst/>
          </a:prstGeom>
        </p:spPr>
      </p:pic>
      <p:pic>
        <p:nvPicPr>
          <p:cNvPr id="42" name="Picture 41">
            <a:extLst>
              <a:ext uri="{FF2B5EF4-FFF2-40B4-BE49-F238E27FC236}">
                <a16:creationId xmlns:a16="http://schemas.microsoft.com/office/drawing/2014/main" id="{D3E6A30F-307F-B54D-A228-17047A5C919A}"/>
              </a:ext>
            </a:extLst>
          </p:cNvPr>
          <p:cNvPicPr>
            <a:picLocks noChangeAspect="1"/>
          </p:cNvPicPr>
          <p:nvPr/>
        </p:nvPicPr>
        <p:blipFill>
          <a:blip r:embed="rId6"/>
          <a:stretch>
            <a:fillRect/>
          </a:stretch>
        </p:blipFill>
        <p:spPr>
          <a:xfrm>
            <a:off x="2346278" y="2164204"/>
            <a:ext cx="1783080" cy="1188720"/>
          </a:xfrm>
          <a:prstGeom prst="rect">
            <a:avLst/>
          </a:prstGeom>
        </p:spPr>
      </p:pic>
      <p:pic>
        <p:nvPicPr>
          <p:cNvPr id="44" name="Picture 43">
            <a:extLst>
              <a:ext uri="{FF2B5EF4-FFF2-40B4-BE49-F238E27FC236}">
                <a16:creationId xmlns:a16="http://schemas.microsoft.com/office/drawing/2014/main" id="{C4232120-1B50-D944-895F-1ACC87C8743D}"/>
              </a:ext>
            </a:extLst>
          </p:cNvPr>
          <p:cNvPicPr>
            <a:picLocks noChangeAspect="1"/>
          </p:cNvPicPr>
          <p:nvPr/>
        </p:nvPicPr>
        <p:blipFill>
          <a:blip r:embed="rId7"/>
          <a:stretch>
            <a:fillRect/>
          </a:stretch>
        </p:blipFill>
        <p:spPr>
          <a:xfrm>
            <a:off x="563198" y="2164204"/>
            <a:ext cx="1783080" cy="1188720"/>
          </a:xfrm>
          <a:prstGeom prst="rect">
            <a:avLst/>
          </a:prstGeom>
        </p:spPr>
      </p:pic>
      <p:pic>
        <p:nvPicPr>
          <p:cNvPr id="46" name="Picture 45">
            <a:extLst>
              <a:ext uri="{FF2B5EF4-FFF2-40B4-BE49-F238E27FC236}">
                <a16:creationId xmlns:a16="http://schemas.microsoft.com/office/drawing/2014/main" id="{508FCBF0-9096-8549-8EF0-886FBD13F98C}"/>
              </a:ext>
            </a:extLst>
          </p:cNvPr>
          <p:cNvPicPr>
            <a:picLocks noChangeAspect="1"/>
          </p:cNvPicPr>
          <p:nvPr/>
        </p:nvPicPr>
        <p:blipFill>
          <a:blip r:embed="rId8"/>
          <a:stretch>
            <a:fillRect/>
          </a:stretch>
        </p:blipFill>
        <p:spPr>
          <a:xfrm>
            <a:off x="4129358" y="3363712"/>
            <a:ext cx="1783081" cy="1188720"/>
          </a:xfrm>
          <a:prstGeom prst="rect">
            <a:avLst/>
          </a:prstGeom>
        </p:spPr>
      </p:pic>
      <p:pic>
        <p:nvPicPr>
          <p:cNvPr id="48" name="Picture 47">
            <a:extLst>
              <a:ext uri="{FF2B5EF4-FFF2-40B4-BE49-F238E27FC236}">
                <a16:creationId xmlns:a16="http://schemas.microsoft.com/office/drawing/2014/main" id="{9847695F-898F-454F-8331-7578DA906DAB}"/>
              </a:ext>
            </a:extLst>
          </p:cNvPr>
          <p:cNvPicPr>
            <a:picLocks noChangeAspect="1"/>
          </p:cNvPicPr>
          <p:nvPr/>
        </p:nvPicPr>
        <p:blipFill>
          <a:blip r:embed="rId9"/>
          <a:stretch>
            <a:fillRect/>
          </a:stretch>
        </p:blipFill>
        <p:spPr>
          <a:xfrm>
            <a:off x="9931945" y="2174992"/>
            <a:ext cx="1783080" cy="1188720"/>
          </a:xfrm>
          <a:prstGeom prst="rect">
            <a:avLst/>
          </a:prstGeom>
        </p:spPr>
      </p:pic>
      <p:pic>
        <p:nvPicPr>
          <p:cNvPr id="50" name="Picture 49">
            <a:extLst>
              <a:ext uri="{FF2B5EF4-FFF2-40B4-BE49-F238E27FC236}">
                <a16:creationId xmlns:a16="http://schemas.microsoft.com/office/drawing/2014/main" id="{BE6C3EE5-5398-074B-9742-CF1D41661C1F}"/>
              </a:ext>
            </a:extLst>
          </p:cNvPr>
          <p:cNvPicPr>
            <a:picLocks noChangeAspect="1"/>
          </p:cNvPicPr>
          <p:nvPr/>
        </p:nvPicPr>
        <p:blipFill>
          <a:blip r:embed="rId10"/>
          <a:stretch>
            <a:fillRect/>
          </a:stretch>
        </p:blipFill>
        <p:spPr>
          <a:xfrm>
            <a:off x="6365785" y="3363712"/>
            <a:ext cx="1783080" cy="1188720"/>
          </a:xfrm>
          <a:prstGeom prst="rect">
            <a:avLst/>
          </a:prstGeom>
        </p:spPr>
      </p:pic>
      <p:pic>
        <p:nvPicPr>
          <p:cNvPr id="52" name="Picture 51">
            <a:extLst>
              <a:ext uri="{FF2B5EF4-FFF2-40B4-BE49-F238E27FC236}">
                <a16:creationId xmlns:a16="http://schemas.microsoft.com/office/drawing/2014/main" id="{E4FA8188-406A-9D44-AD6B-599E4402760D}"/>
              </a:ext>
            </a:extLst>
          </p:cNvPr>
          <p:cNvPicPr>
            <a:picLocks noChangeAspect="1"/>
          </p:cNvPicPr>
          <p:nvPr/>
        </p:nvPicPr>
        <p:blipFill>
          <a:blip r:embed="rId11"/>
          <a:stretch>
            <a:fillRect/>
          </a:stretch>
        </p:blipFill>
        <p:spPr>
          <a:xfrm>
            <a:off x="8148865" y="3363712"/>
            <a:ext cx="1783080" cy="1188720"/>
          </a:xfrm>
          <a:prstGeom prst="rect">
            <a:avLst/>
          </a:prstGeom>
        </p:spPr>
      </p:pic>
      <p:pic>
        <p:nvPicPr>
          <p:cNvPr id="54" name="Picture 53">
            <a:extLst>
              <a:ext uri="{FF2B5EF4-FFF2-40B4-BE49-F238E27FC236}">
                <a16:creationId xmlns:a16="http://schemas.microsoft.com/office/drawing/2014/main" id="{D834FCD0-136C-054F-8009-A35FCFB03F68}"/>
              </a:ext>
            </a:extLst>
          </p:cNvPr>
          <p:cNvPicPr>
            <a:picLocks noChangeAspect="1"/>
          </p:cNvPicPr>
          <p:nvPr/>
        </p:nvPicPr>
        <p:blipFill>
          <a:blip r:embed="rId12"/>
          <a:stretch>
            <a:fillRect/>
          </a:stretch>
        </p:blipFill>
        <p:spPr>
          <a:xfrm>
            <a:off x="8148865" y="2174992"/>
            <a:ext cx="1783080" cy="1188720"/>
          </a:xfrm>
          <a:prstGeom prst="rect">
            <a:avLst/>
          </a:prstGeom>
        </p:spPr>
      </p:pic>
      <p:pic>
        <p:nvPicPr>
          <p:cNvPr id="56" name="Picture 55">
            <a:extLst>
              <a:ext uri="{FF2B5EF4-FFF2-40B4-BE49-F238E27FC236}">
                <a16:creationId xmlns:a16="http://schemas.microsoft.com/office/drawing/2014/main" id="{317CE8D9-B82F-9C4A-9C9E-61D0741FA23E}"/>
              </a:ext>
            </a:extLst>
          </p:cNvPr>
          <p:cNvPicPr>
            <a:picLocks noChangeAspect="1"/>
          </p:cNvPicPr>
          <p:nvPr/>
        </p:nvPicPr>
        <p:blipFill>
          <a:blip r:embed="rId13"/>
          <a:stretch>
            <a:fillRect/>
          </a:stretch>
        </p:blipFill>
        <p:spPr>
          <a:xfrm>
            <a:off x="6365785" y="2174992"/>
            <a:ext cx="1783080" cy="1188720"/>
          </a:xfrm>
          <a:prstGeom prst="rect">
            <a:avLst/>
          </a:prstGeom>
        </p:spPr>
      </p:pic>
      <p:pic>
        <p:nvPicPr>
          <p:cNvPr id="58" name="Picture 57">
            <a:extLst>
              <a:ext uri="{FF2B5EF4-FFF2-40B4-BE49-F238E27FC236}">
                <a16:creationId xmlns:a16="http://schemas.microsoft.com/office/drawing/2014/main" id="{EF41E195-045A-AF41-98EF-81273C45D2B4}"/>
              </a:ext>
            </a:extLst>
          </p:cNvPr>
          <p:cNvPicPr>
            <a:picLocks noChangeAspect="1"/>
          </p:cNvPicPr>
          <p:nvPr/>
        </p:nvPicPr>
        <p:blipFill>
          <a:blip r:embed="rId14"/>
          <a:stretch>
            <a:fillRect/>
          </a:stretch>
        </p:blipFill>
        <p:spPr>
          <a:xfrm>
            <a:off x="9931945" y="3363712"/>
            <a:ext cx="1783080" cy="1188720"/>
          </a:xfrm>
          <a:prstGeom prst="rect">
            <a:avLst/>
          </a:prstGeom>
        </p:spPr>
      </p:pic>
      <p:sp>
        <p:nvSpPr>
          <p:cNvPr id="60" name="Rectangle 59">
            <a:extLst>
              <a:ext uri="{FF2B5EF4-FFF2-40B4-BE49-F238E27FC236}">
                <a16:creationId xmlns:a16="http://schemas.microsoft.com/office/drawing/2014/main" id="{DF093419-F118-F94A-A68A-13250B229ECF}"/>
              </a:ext>
            </a:extLst>
          </p:cNvPr>
          <p:cNvSpPr/>
          <p:nvPr/>
        </p:nvSpPr>
        <p:spPr>
          <a:xfrm>
            <a:off x="2821720" y="5861659"/>
            <a:ext cx="6548558" cy="400110"/>
          </a:xfrm>
          <a:prstGeom prst="rect">
            <a:avLst/>
          </a:prstGeom>
        </p:spPr>
        <p:txBody>
          <a:bodyPr wrap="square">
            <a:spAutoFit/>
          </a:bodyPr>
          <a:lstStyle/>
          <a:p>
            <a:r>
              <a:rPr lang="en-US" sz="2000" dirty="0">
                <a:solidFill>
                  <a:schemeClr val="lt1"/>
                </a:solidFill>
                <a:latin typeface="Barlow ExtraLight"/>
                <a:sym typeface="Barlow ExtraLight"/>
              </a:rPr>
              <a:t>Some locations do have relatively similar mobility trends.</a:t>
            </a:r>
            <a:endParaRPr lang="en-US" sz="2000" dirty="0"/>
          </a:p>
        </p:txBody>
      </p:sp>
    </p:spTree>
    <p:extLst>
      <p:ext uri="{BB962C8B-B14F-4D97-AF65-F5344CB8AC3E}">
        <p14:creationId xmlns:p14="http://schemas.microsoft.com/office/powerpoint/2010/main" val="16967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3;p29">
            <a:extLst>
              <a:ext uri="{FF2B5EF4-FFF2-40B4-BE49-F238E27FC236}">
                <a16:creationId xmlns:a16="http://schemas.microsoft.com/office/drawing/2014/main" id="{F6792D8C-1D64-5848-811A-90D04527A4D1}"/>
              </a:ext>
            </a:extLst>
          </p:cNvPr>
          <p:cNvSpPr txBox="1"/>
          <p:nvPr/>
        </p:nvSpPr>
        <p:spPr>
          <a:xfrm>
            <a:off x="607299" y="349625"/>
            <a:ext cx="8062139"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dirty="0">
                <a:solidFill>
                  <a:srgbClr val="FFFFFF"/>
                </a:solidFill>
                <a:latin typeface="Barlow"/>
                <a:ea typeface="Barlow"/>
                <a:cs typeface="Barlow"/>
                <a:sym typeface="Barlow"/>
              </a:rPr>
              <a:t>COVID-19 New Cases and Mobility Trends</a:t>
            </a:r>
            <a:endParaRPr sz="4400" b="0" i="0" u="none" strike="noStrike" cap="none" dirty="0">
              <a:solidFill>
                <a:srgbClr val="FFFFFF"/>
              </a:solidFill>
              <a:latin typeface="Barlow"/>
              <a:ea typeface="Barlow"/>
              <a:cs typeface="Barlow"/>
              <a:sym typeface="Barlow"/>
            </a:endParaRPr>
          </a:p>
        </p:txBody>
      </p:sp>
      <p:sp>
        <p:nvSpPr>
          <p:cNvPr id="3" name="Rectangle 2">
            <a:extLst>
              <a:ext uri="{FF2B5EF4-FFF2-40B4-BE49-F238E27FC236}">
                <a16:creationId xmlns:a16="http://schemas.microsoft.com/office/drawing/2014/main" id="{A7C3966D-0924-9344-9052-B89AA9F4EF22}"/>
              </a:ext>
            </a:extLst>
          </p:cNvPr>
          <p:cNvSpPr/>
          <p:nvPr/>
        </p:nvSpPr>
        <p:spPr>
          <a:xfrm>
            <a:off x="5513408" y="1779276"/>
            <a:ext cx="2468946" cy="400110"/>
          </a:xfrm>
          <a:prstGeom prst="rect">
            <a:avLst/>
          </a:prstGeom>
        </p:spPr>
        <p:txBody>
          <a:bodyPr wrap="none">
            <a:spAutoFit/>
          </a:bodyPr>
          <a:lstStyle/>
          <a:p>
            <a:r>
              <a:rPr lang="en-US" sz="2000" dirty="0">
                <a:solidFill>
                  <a:schemeClr val="lt1"/>
                </a:solidFill>
                <a:latin typeface="Barlow ExtraLight"/>
                <a:sym typeface="Barlow ExtraLight"/>
              </a:rPr>
              <a:t>Ex. New York County</a:t>
            </a:r>
            <a:endParaRPr lang="en-US" sz="2000" dirty="0"/>
          </a:p>
        </p:txBody>
      </p:sp>
      <p:pic>
        <p:nvPicPr>
          <p:cNvPr id="7" name="Picture 6">
            <a:extLst>
              <a:ext uri="{FF2B5EF4-FFF2-40B4-BE49-F238E27FC236}">
                <a16:creationId xmlns:a16="http://schemas.microsoft.com/office/drawing/2014/main" id="{EC9F0DF3-183A-7A43-8D68-82EF7F66F653}"/>
              </a:ext>
            </a:extLst>
          </p:cNvPr>
          <p:cNvPicPr>
            <a:picLocks noChangeAspect="1"/>
          </p:cNvPicPr>
          <p:nvPr/>
        </p:nvPicPr>
        <p:blipFill>
          <a:blip r:embed="rId3"/>
          <a:stretch>
            <a:fillRect/>
          </a:stretch>
        </p:blipFill>
        <p:spPr>
          <a:xfrm>
            <a:off x="5513408" y="2179386"/>
            <a:ext cx="6003402" cy="4483690"/>
          </a:xfrm>
          <a:prstGeom prst="rect">
            <a:avLst/>
          </a:prstGeom>
        </p:spPr>
      </p:pic>
      <p:sp>
        <p:nvSpPr>
          <p:cNvPr id="8" name="Rounded Rectangle 7">
            <a:extLst>
              <a:ext uri="{FF2B5EF4-FFF2-40B4-BE49-F238E27FC236}">
                <a16:creationId xmlns:a16="http://schemas.microsoft.com/office/drawing/2014/main" id="{E523E3F1-8939-0841-B741-9A1B01CDFB09}"/>
              </a:ext>
            </a:extLst>
          </p:cNvPr>
          <p:cNvSpPr/>
          <p:nvPr/>
        </p:nvSpPr>
        <p:spPr>
          <a:xfrm>
            <a:off x="7407798" y="4178461"/>
            <a:ext cx="2164465" cy="300942"/>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864D45E-AAC4-EE42-B8D6-E93CB6BBC433}"/>
              </a:ext>
            </a:extLst>
          </p:cNvPr>
          <p:cNvSpPr/>
          <p:nvPr/>
        </p:nvSpPr>
        <p:spPr>
          <a:xfrm>
            <a:off x="7407797" y="4479403"/>
            <a:ext cx="2523281" cy="300942"/>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8560-5EA0-7B4E-88DB-DBDF00A801ED}"/>
              </a:ext>
            </a:extLst>
          </p:cNvPr>
          <p:cNvSpPr/>
          <p:nvPr/>
        </p:nvSpPr>
        <p:spPr>
          <a:xfrm>
            <a:off x="211052" y="2915881"/>
            <a:ext cx="5252198" cy="2677656"/>
          </a:xfrm>
          <a:prstGeom prst="rect">
            <a:avLst/>
          </a:prstGeom>
        </p:spPr>
        <p:txBody>
          <a:bodyPr wrap="square">
            <a:spAutoFit/>
          </a:bodyPr>
          <a:lstStyle/>
          <a:p>
            <a:r>
              <a:rPr lang="en-US" sz="2400" dirty="0">
                <a:solidFill>
                  <a:schemeClr val="lt1"/>
                </a:solidFill>
                <a:latin typeface="Barlow ExtraLight"/>
                <a:sym typeface="Barlow ExtraLight"/>
              </a:rPr>
              <a:t>New confirmed COVID-19 cases may have negatively impacted all mobility, except for residential mobility.</a:t>
            </a:r>
          </a:p>
          <a:p>
            <a:endParaRPr lang="en-US" sz="2400" dirty="0">
              <a:solidFill>
                <a:schemeClr val="lt1"/>
              </a:solidFill>
              <a:latin typeface="Barlow ExtraLight"/>
              <a:sym typeface="Barlow ExtraLight"/>
            </a:endParaRPr>
          </a:p>
          <a:p>
            <a:r>
              <a:rPr lang="en-US" sz="2400" dirty="0">
                <a:solidFill>
                  <a:schemeClr val="lt1"/>
                </a:solidFill>
                <a:latin typeface="Barlow ExtraLight"/>
                <a:sym typeface="Barlow ExtraLight"/>
              </a:rPr>
              <a:t>(Other locations do have weaker correlation, but COVID-19 cases still seem to affect mobility)</a:t>
            </a:r>
            <a:endParaRPr lang="en-US" sz="2400" dirty="0"/>
          </a:p>
        </p:txBody>
      </p:sp>
    </p:spTree>
    <p:extLst>
      <p:ext uri="{BB962C8B-B14F-4D97-AF65-F5344CB8AC3E}">
        <p14:creationId xmlns:p14="http://schemas.microsoft.com/office/powerpoint/2010/main" val="98547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4126491" y="2187615"/>
            <a:ext cx="3939017" cy="683559"/>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6000"/>
              <a:buFont typeface="Barlow ExtraLight"/>
              <a:buNone/>
            </a:pPr>
            <a:r>
              <a:rPr lang="es-ES" sz="3200" b="1" i="0" u="none" strike="noStrike" cap="none" dirty="0">
                <a:solidFill>
                  <a:schemeClr val="dk1"/>
                </a:solidFill>
                <a:latin typeface="Barlow ExtraLight"/>
                <a:ea typeface="Barlow ExtraLight"/>
                <a:cs typeface="Barlow ExtraLight"/>
                <a:sym typeface="Barlow ExtraLight"/>
              </a:rPr>
              <a:t>Key Findings</a:t>
            </a:r>
            <a:endParaRPr sz="3200" b="1" i="0" u="none" strike="noStrike" cap="none" dirty="0">
              <a:solidFill>
                <a:schemeClr val="dk1"/>
              </a:solidFill>
              <a:latin typeface="Barlow ExtraLight"/>
              <a:ea typeface="Barlow ExtraLight"/>
              <a:cs typeface="Barlow ExtraLight"/>
              <a:sym typeface="Barlow ExtraLight"/>
            </a:endParaRPr>
          </a:p>
        </p:txBody>
      </p:sp>
      <p:sp>
        <p:nvSpPr>
          <p:cNvPr id="2" name="Rectangle 1">
            <a:extLst>
              <a:ext uri="{FF2B5EF4-FFF2-40B4-BE49-F238E27FC236}">
                <a16:creationId xmlns:a16="http://schemas.microsoft.com/office/drawing/2014/main" id="{EF102E93-59C5-3E43-A467-C438949D57F8}"/>
              </a:ext>
            </a:extLst>
          </p:cNvPr>
          <p:cNvSpPr/>
          <p:nvPr/>
        </p:nvSpPr>
        <p:spPr>
          <a:xfrm>
            <a:off x="1083194" y="3061504"/>
            <a:ext cx="10919751" cy="2492990"/>
          </a:xfrm>
          <a:prstGeom prst="rect">
            <a:avLst/>
          </a:prstGeom>
        </p:spPr>
        <p:txBody>
          <a:bodyPr wrap="square">
            <a:spAutoFit/>
          </a:bodyPr>
          <a:lstStyle/>
          <a:p>
            <a:pPr marL="285750" indent="-285750">
              <a:buFont typeface="Wingdings" pitchFamily="2" charset="2"/>
              <a:buChar char="Ø"/>
            </a:pPr>
            <a:r>
              <a:rPr lang="en-US" sz="2800" dirty="0">
                <a:solidFill>
                  <a:schemeClr val="tx1"/>
                </a:solidFill>
                <a:latin typeface="Barlow ExtraLight"/>
                <a:ea typeface="Barlow ExtraLight"/>
                <a:cs typeface="Barlow ExtraLight"/>
                <a:sym typeface="Barlow ExtraLight"/>
              </a:rPr>
              <a:t>Some locations have similar mobility trends</a:t>
            </a:r>
          </a:p>
          <a:p>
            <a:pPr lvl="1"/>
            <a:r>
              <a:rPr lang="en-US" sz="2400" dirty="0">
                <a:solidFill>
                  <a:schemeClr val="tx1"/>
                </a:solidFill>
                <a:latin typeface="Barlow ExtraLight"/>
                <a:sym typeface="Barlow ExtraLight"/>
              </a:rPr>
              <a:t>= mobility trends in some locations could help in predicting mobility trends in other locations </a:t>
            </a:r>
            <a:endParaRPr lang="en-US" sz="2400" dirty="0">
              <a:solidFill>
                <a:schemeClr val="tx1"/>
              </a:solidFill>
              <a:latin typeface="Barlow ExtraLight"/>
              <a:ea typeface="Barlow ExtraLight"/>
              <a:cs typeface="Barlow ExtraLight"/>
              <a:sym typeface="Barlow ExtraLight"/>
            </a:endParaRPr>
          </a:p>
          <a:p>
            <a:pPr marL="285750" indent="-285750">
              <a:buFont typeface="Wingdings" pitchFamily="2" charset="2"/>
              <a:buChar char="Ø"/>
            </a:pPr>
            <a:endParaRPr lang="en-US" sz="2800" dirty="0">
              <a:solidFill>
                <a:schemeClr val="tx1"/>
              </a:solidFill>
              <a:latin typeface="Barlow ExtraLight"/>
              <a:ea typeface="Barlow ExtraLight"/>
              <a:cs typeface="Barlow ExtraLight"/>
              <a:sym typeface="Barlow ExtraLight"/>
            </a:endParaRPr>
          </a:p>
          <a:p>
            <a:pPr marL="285750" indent="-285750">
              <a:buFont typeface="Wingdings" pitchFamily="2" charset="2"/>
              <a:buChar char="Ø"/>
            </a:pPr>
            <a:r>
              <a:rPr lang="en-US" sz="2800" dirty="0">
                <a:solidFill>
                  <a:schemeClr val="tx1"/>
                </a:solidFill>
                <a:latin typeface="Barlow ExtraLight"/>
                <a:ea typeface="Barlow ExtraLight"/>
                <a:cs typeface="Barlow ExtraLight"/>
                <a:sym typeface="Barlow ExtraLight"/>
              </a:rPr>
              <a:t>COVID-19 cases seem to affect mobility trends in certain locations</a:t>
            </a:r>
          </a:p>
          <a:p>
            <a:r>
              <a:rPr lang="en-US" sz="2400" dirty="0">
                <a:solidFill>
                  <a:schemeClr val="tx1"/>
                </a:solidFill>
                <a:latin typeface="Barlow ExtraLight"/>
                <a:ea typeface="Barlow ExtraLight"/>
                <a:cs typeface="Barlow ExtraLight"/>
                <a:sym typeface="Barlow ExtraLight"/>
              </a:rPr>
              <a:t>= COVID-19 cases could help in predicting mobility trends</a:t>
            </a:r>
          </a:p>
        </p:txBody>
      </p:sp>
      <p:sp>
        <p:nvSpPr>
          <p:cNvPr id="3" name="Triangle 2">
            <a:extLst>
              <a:ext uri="{FF2B5EF4-FFF2-40B4-BE49-F238E27FC236}">
                <a16:creationId xmlns:a16="http://schemas.microsoft.com/office/drawing/2014/main" id="{700AD75B-BE43-3B4A-A70B-940C98126012}"/>
              </a:ext>
            </a:extLst>
          </p:cNvPr>
          <p:cNvSpPr/>
          <p:nvPr/>
        </p:nvSpPr>
        <p:spPr>
          <a:xfrm rot="10800000">
            <a:off x="5523051" y="5744824"/>
            <a:ext cx="1145894" cy="231493"/>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39123B9-0B8A-E147-86C2-AE4E6BE35DB3}"/>
              </a:ext>
            </a:extLst>
          </p:cNvPr>
          <p:cNvSpPr/>
          <p:nvPr/>
        </p:nvSpPr>
        <p:spPr>
          <a:xfrm>
            <a:off x="1022333" y="6166648"/>
            <a:ext cx="10147330" cy="523220"/>
          </a:xfrm>
          <a:prstGeom prst="rect">
            <a:avLst/>
          </a:prstGeom>
        </p:spPr>
        <p:txBody>
          <a:bodyPr wrap="none">
            <a:spAutoFit/>
          </a:bodyPr>
          <a:lstStyle/>
          <a:p>
            <a:r>
              <a:rPr lang="en-US" sz="2800" dirty="0">
                <a:solidFill>
                  <a:schemeClr val="tx1"/>
                </a:solidFill>
                <a:latin typeface="Barlow ExtraLight"/>
                <a:ea typeface="Barlow ExtraLight"/>
                <a:cs typeface="Barlow ExtraLight"/>
                <a:sym typeface="Barlow ExtraLight"/>
              </a:rPr>
              <a:t>We attempt to validate these findings through modeling mobility</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3107833" y="3008100"/>
            <a:ext cx="5976334" cy="841800"/>
          </a:xfrm>
          <a:prstGeom prst="rect">
            <a:avLst/>
          </a:prstGeom>
          <a:noFill/>
          <a:ln>
            <a:noFill/>
          </a:ln>
        </p:spPr>
        <p:txBody>
          <a:bodyPr spcFirstLastPara="1" wrap="square" lIns="91425" tIns="91425" rIns="91425" bIns="91425" anchor="ctr" anchorCtr="0">
            <a:noAutofit/>
          </a:bodyPr>
          <a:lstStyle/>
          <a:p>
            <a:pPr marL="38100" lvl="0">
              <a:lnSpc>
                <a:spcPct val="115000"/>
              </a:lnSpc>
              <a:buClr>
                <a:schemeClr val="lt1"/>
              </a:buClr>
              <a:buSzPts val="3000"/>
            </a:pPr>
            <a:r>
              <a:rPr lang="en-US" sz="5400" dirty="0">
                <a:solidFill>
                  <a:schemeClr val="lt1"/>
                </a:solidFill>
                <a:latin typeface="Barlow ExtraLight"/>
                <a:ea typeface="Barlow ExtraLight"/>
                <a:cs typeface="Barlow ExtraLight"/>
                <a:sym typeface="Barlow ExtraLight"/>
              </a:rPr>
              <a:t>Mobility Prediction</a:t>
            </a:r>
          </a:p>
        </p:txBody>
      </p:sp>
      <p:grpSp>
        <p:nvGrpSpPr>
          <p:cNvPr id="80" name="Google Shape;80;p17"/>
          <p:cNvGrpSpPr/>
          <p:nvPr/>
        </p:nvGrpSpPr>
        <p:grpSpPr>
          <a:xfrm>
            <a:off x="178629" y="626844"/>
            <a:ext cx="4943601" cy="5092154"/>
            <a:chOff x="178629" y="626844"/>
            <a:chExt cx="4943601" cy="5092154"/>
          </a:xfrm>
        </p:grpSpPr>
        <p:sp>
          <p:nvSpPr>
            <p:cNvPr id="81" name="Google Shape;81;p17"/>
            <p:cNvSpPr/>
            <p:nvPr/>
          </p:nvSpPr>
          <p:spPr>
            <a:xfrm rot="-4360676">
              <a:off x="590572" y="1226134"/>
              <a:ext cx="4119716" cy="3893575"/>
            </a:xfrm>
            <a:prstGeom prst="arc">
              <a:avLst>
                <a:gd name="adj1" fmla="val 16200000"/>
                <a:gd name="adj2" fmla="val 0"/>
              </a:avLst>
            </a:prstGeom>
            <a:noFill/>
            <a:ln w="1905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17"/>
            <p:cNvSpPr/>
            <p:nvPr/>
          </p:nvSpPr>
          <p:spPr>
            <a:xfrm rot="6439324">
              <a:off x="3345056" y="1150964"/>
              <a:ext cx="294968" cy="294968"/>
            </a:xfrm>
            <a:prstGeom prst="triangle">
              <a:avLst>
                <a:gd name="adj" fmla="val 50000"/>
              </a:avLst>
            </a:prstGeom>
            <a:noFill/>
            <a:ln w="22225"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83" name="Google Shape;83;p17"/>
          <p:cNvGrpSpPr/>
          <p:nvPr/>
        </p:nvGrpSpPr>
        <p:grpSpPr>
          <a:xfrm rot="-8617710">
            <a:off x="7538073" y="1498867"/>
            <a:ext cx="4943602" cy="5092154"/>
            <a:chOff x="178629" y="626844"/>
            <a:chExt cx="4943601" cy="5092154"/>
          </a:xfrm>
        </p:grpSpPr>
        <p:sp>
          <p:nvSpPr>
            <p:cNvPr id="84" name="Google Shape;84;p17"/>
            <p:cNvSpPr/>
            <p:nvPr/>
          </p:nvSpPr>
          <p:spPr>
            <a:xfrm rot="-4360676">
              <a:off x="590572" y="1226134"/>
              <a:ext cx="4119716" cy="3893575"/>
            </a:xfrm>
            <a:prstGeom prst="arc">
              <a:avLst>
                <a:gd name="adj1" fmla="val 16200000"/>
                <a:gd name="adj2" fmla="val 0"/>
              </a:avLst>
            </a:prstGeom>
            <a:noFill/>
            <a:ln w="1905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17"/>
            <p:cNvSpPr/>
            <p:nvPr/>
          </p:nvSpPr>
          <p:spPr>
            <a:xfrm rot="6439324">
              <a:off x="3345056" y="1150964"/>
              <a:ext cx="294968" cy="294968"/>
            </a:xfrm>
            <a:prstGeom prst="triangle">
              <a:avLst>
                <a:gd name="adj" fmla="val 50000"/>
              </a:avLst>
            </a:prstGeom>
            <a:noFill/>
            <a:ln w="22225"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534447354"/>
      </p:ext>
    </p:extLst>
  </p:cSld>
  <p:clrMapOvr>
    <a:masterClrMapping/>
  </p:clrMapOvr>
</p:sld>
</file>

<file path=ppt/theme/theme1.xml><?xml version="1.0" encoding="utf-8"?>
<a:theme xmlns:a="http://schemas.openxmlformats.org/drawingml/2006/main" name="0116_Asger_Template_SlidesMania ">
  <a:themeElements>
    <a:clrScheme name="Office">
      <a:dk1>
        <a:srgbClr val="000000"/>
      </a:dk1>
      <a:lt1>
        <a:srgbClr val="FFFFFF"/>
      </a:lt1>
      <a:dk2>
        <a:srgbClr val="0C0C0C"/>
      </a:dk2>
      <a:lt2>
        <a:srgbClr val="F2F2F2"/>
      </a:lt2>
      <a:accent1>
        <a:srgbClr val="0264B3"/>
      </a:accent1>
      <a:accent2>
        <a:srgbClr val="023159"/>
      </a:accent2>
      <a:accent3>
        <a:srgbClr val="010D19"/>
      </a:accent3>
      <a:accent4>
        <a:srgbClr val="01080F"/>
      </a:accent4>
      <a:accent5>
        <a:srgbClr val="FFFFFF"/>
      </a:accent5>
      <a:accent6>
        <a:srgbClr val="FFFF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864</Words>
  <Application>Microsoft Macintosh PowerPoint</Application>
  <PresentationFormat>Widescreen</PresentationFormat>
  <Paragraphs>192</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Arial</vt:lpstr>
      <vt:lpstr>Barlow Medium</vt:lpstr>
      <vt:lpstr>Wingdings</vt:lpstr>
      <vt:lpstr>Barlow</vt:lpstr>
      <vt:lpstr>Barlow ExtraLight</vt:lpstr>
      <vt:lpstr>0116_Asger_Template_SlidesMania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Yuki Nishimura</cp:lastModifiedBy>
  <cp:revision>66</cp:revision>
  <dcterms:modified xsi:type="dcterms:W3CDTF">2020-09-20T11:17:00Z</dcterms:modified>
</cp:coreProperties>
</file>