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sigs" ContentType="application/vnd.openxmlformats-package.digital-signature-origin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1" r:id="rId1"/>
  </p:sldMasterIdLst>
  <p:sldIdLst>
    <p:sldId id="256" r:id="rId2"/>
    <p:sldId id="275" r:id="rId3"/>
    <p:sldId id="271" r:id="rId4"/>
    <p:sldId id="269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7F9F2-8AF4-441F-A098-C4AB8E58CC57}" type="doc">
      <dgm:prSet loTypeId="urn:microsoft.com/office/officeart/2008/layout/RadialCluster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B65402-3415-4752-B849-FC98E10E97FA}">
      <dgm:prSet phldrT="[Text]" custT="1"/>
      <dgm:spPr/>
      <dgm:t>
        <a:bodyPr/>
        <a:lstStyle/>
        <a:p>
          <a:r>
            <a:rPr lang="en-US" sz="1400" dirty="0"/>
            <a:t>Community of Practice</a:t>
          </a:r>
        </a:p>
      </dgm:t>
    </dgm:pt>
    <dgm:pt modelId="{DF5E965D-5327-40A1-880D-645071760C77}" type="parTrans" cxnId="{E20498D4-D949-467D-B608-1FFD56AE2A75}">
      <dgm:prSet/>
      <dgm:spPr/>
      <dgm:t>
        <a:bodyPr/>
        <a:lstStyle/>
        <a:p>
          <a:endParaRPr lang="en-US"/>
        </a:p>
      </dgm:t>
    </dgm:pt>
    <dgm:pt modelId="{B4D5DCDF-8325-4D8D-B8EC-6945888FAB76}" type="sibTrans" cxnId="{E20498D4-D949-467D-B608-1FFD56AE2A75}">
      <dgm:prSet/>
      <dgm:spPr/>
      <dgm:t>
        <a:bodyPr/>
        <a:lstStyle/>
        <a:p>
          <a:endParaRPr lang="en-US"/>
        </a:p>
      </dgm:t>
    </dgm:pt>
    <dgm:pt modelId="{32BA64A0-6328-4F46-9459-BE86AC074908}">
      <dgm:prSet phldrT="[Text]" custT="1"/>
      <dgm:spPr/>
      <dgm:t>
        <a:bodyPr/>
        <a:lstStyle/>
        <a:p>
          <a:r>
            <a:rPr lang="en-US" sz="1000" dirty="0"/>
            <a:t>Connect People</a:t>
          </a:r>
        </a:p>
      </dgm:t>
    </dgm:pt>
    <dgm:pt modelId="{C8268337-3FDD-4353-AC6A-A990333956C9}" type="parTrans" cxnId="{2040EC5E-8C62-455A-B912-4733C3299C90}">
      <dgm:prSet custT="1"/>
      <dgm:spPr/>
      <dgm:t>
        <a:bodyPr/>
        <a:lstStyle/>
        <a:p>
          <a:endParaRPr lang="en-US" sz="1000"/>
        </a:p>
      </dgm:t>
    </dgm:pt>
    <dgm:pt modelId="{0E96552C-6A93-4A02-9ACE-3D156D83663A}" type="sibTrans" cxnId="{2040EC5E-8C62-455A-B912-4733C3299C90}">
      <dgm:prSet/>
      <dgm:spPr/>
      <dgm:t>
        <a:bodyPr/>
        <a:lstStyle/>
        <a:p>
          <a:endParaRPr lang="en-US"/>
        </a:p>
      </dgm:t>
    </dgm:pt>
    <dgm:pt modelId="{D2C150DD-6FEF-4BD2-8BB6-092B6440CBA6}">
      <dgm:prSet phldrT="[Text]" custT="1"/>
      <dgm:spPr/>
      <dgm:t>
        <a:bodyPr/>
        <a:lstStyle/>
        <a:p>
          <a:r>
            <a:rPr lang="en-US" sz="1000" dirty="0"/>
            <a:t>Provide a shared context for communication</a:t>
          </a:r>
        </a:p>
      </dgm:t>
    </dgm:pt>
    <dgm:pt modelId="{52862C28-67E1-4554-85DE-42159630BF51}" type="parTrans" cxnId="{E3026014-B159-472B-854E-C4923A50EFFF}">
      <dgm:prSet custT="1"/>
      <dgm:spPr/>
      <dgm:t>
        <a:bodyPr/>
        <a:lstStyle/>
        <a:p>
          <a:endParaRPr lang="en-US" sz="1000"/>
        </a:p>
      </dgm:t>
    </dgm:pt>
    <dgm:pt modelId="{F6864EB7-34AA-40FF-9943-62522D49A26D}" type="sibTrans" cxnId="{E3026014-B159-472B-854E-C4923A50EFFF}">
      <dgm:prSet/>
      <dgm:spPr/>
      <dgm:t>
        <a:bodyPr/>
        <a:lstStyle/>
        <a:p>
          <a:endParaRPr lang="en-US"/>
        </a:p>
      </dgm:t>
    </dgm:pt>
    <dgm:pt modelId="{C2A6F5AE-CC4F-4F3B-B022-5937845384AC}">
      <dgm:prSet phldrT="[Text]" custT="1"/>
      <dgm:spPr/>
      <dgm:t>
        <a:bodyPr/>
        <a:lstStyle/>
        <a:p>
          <a:r>
            <a:rPr lang="en-US" sz="1000" dirty="0"/>
            <a:t>Enable dialogue</a:t>
          </a:r>
        </a:p>
      </dgm:t>
    </dgm:pt>
    <dgm:pt modelId="{1FF487E5-43AF-41D8-8D5A-942A85F0D2DE}" type="parTrans" cxnId="{8341F965-33CD-4A5E-B734-13ABACF3864D}">
      <dgm:prSet custT="1"/>
      <dgm:spPr/>
      <dgm:t>
        <a:bodyPr/>
        <a:lstStyle/>
        <a:p>
          <a:endParaRPr lang="en-US" sz="1000"/>
        </a:p>
      </dgm:t>
    </dgm:pt>
    <dgm:pt modelId="{CC0FA85D-7F9B-424A-BA1A-BC1A3E527ECA}" type="sibTrans" cxnId="{8341F965-33CD-4A5E-B734-13ABACF3864D}">
      <dgm:prSet/>
      <dgm:spPr/>
      <dgm:t>
        <a:bodyPr/>
        <a:lstStyle/>
        <a:p>
          <a:endParaRPr lang="en-US"/>
        </a:p>
      </dgm:t>
    </dgm:pt>
    <dgm:pt modelId="{371BADAF-426A-4729-B8BA-01AD96E92F22}">
      <dgm:prSet phldrT="[Text]" custT="1"/>
      <dgm:spPr/>
      <dgm:t>
        <a:bodyPr/>
        <a:lstStyle/>
        <a:p>
          <a:r>
            <a:rPr lang="en-US" sz="1000" dirty="0"/>
            <a:t>Stimulate learning</a:t>
          </a:r>
        </a:p>
      </dgm:t>
    </dgm:pt>
    <dgm:pt modelId="{27BEAFF6-880E-4353-A397-3FD96AF16BDF}" type="parTrans" cxnId="{E685D506-5A3C-47A6-8BA6-ACBBB4A41BC7}">
      <dgm:prSet custT="1"/>
      <dgm:spPr/>
      <dgm:t>
        <a:bodyPr/>
        <a:lstStyle/>
        <a:p>
          <a:endParaRPr lang="en-US" sz="1000"/>
        </a:p>
      </dgm:t>
    </dgm:pt>
    <dgm:pt modelId="{23D44060-22AB-448A-98C1-33B467F99B7A}" type="sibTrans" cxnId="{E685D506-5A3C-47A6-8BA6-ACBBB4A41BC7}">
      <dgm:prSet/>
      <dgm:spPr/>
      <dgm:t>
        <a:bodyPr/>
        <a:lstStyle/>
        <a:p>
          <a:endParaRPr lang="en-US"/>
        </a:p>
      </dgm:t>
    </dgm:pt>
    <dgm:pt modelId="{5D596E54-129D-48DF-B876-D7777E4F30CC}">
      <dgm:prSet phldrT="[Text]" custT="1"/>
      <dgm:spPr/>
      <dgm:t>
        <a:bodyPr/>
        <a:lstStyle/>
        <a:p>
          <a:r>
            <a:rPr lang="en-US" sz="1000" dirty="0"/>
            <a:t>Capture and diffuse existing knowledge</a:t>
          </a:r>
        </a:p>
      </dgm:t>
    </dgm:pt>
    <dgm:pt modelId="{A82F0C10-7D3F-47AF-8E57-7CA52C04142D}" type="parTrans" cxnId="{7E863FD9-200A-4B7E-A0FF-1E8BF30928D5}">
      <dgm:prSet custT="1"/>
      <dgm:spPr/>
      <dgm:t>
        <a:bodyPr/>
        <a:lstStyle/>
        <a:p>
          <a:endParaRPr lang="en-US" sz="1000"/>
        </a:p>
      </dgm:t>
    </dgm:pt>
    <dgm:pt modelId="{2AB19C34-4B41-4956-AA02-8DEEE4134F06}" type="sibTrans" cxnId="{7E863FD9-200A-4B7E-A0FF-1E8BF30928D5}">
      <dgm:prSet/>
      <dgm:spPr/>
      <dgm:t>
        <a:bodyPr/>
        <a:lstStyle/>
        <a:p>
          <a:endParaRPr lang="en-US"/>
        </a:p>
      </dgm:t>
    </dgm:pt>
    <dgm:pt modelId="{0A71AADE-0620-4ECF-A375-F5B51F34F7D7}">
      <dgm:prSet phldrT="[Text]" custT="1"/>
      <dgm:spPr/>
      <dgm:t>
        <a:bodyPr/>
        <a:lstStyle/>
        <a:p>
          <a:r>
            <a:rPr lang="en-US" sz="1000" dirty="0"/>
            <a:t>Introduce collaborative processes</a:t>
          </a:r>
        </a:p>
      </dgm:t>
    </dgm:pt>
    <dgm:pt modelId="{413E2890-02B4-432B-A03B-A86C096DF015}" type="parTrans" cxnId="{387364A9-CD8F-457B-A689-B55802ECA511}">
      <dgm:prSet custT="1"/>
      <dgm:spPr/>
      <dgm:t>
        <a:bodyPr/>
        <a:lstStyle/>
        <a:p>
          <a:endParaRPr lang="en-US" sz="1000"/>
        </a:p>
      </dgm:t>
    </dgm:pt>
    <dgm:pt modelId="{1F9B8EA8-443A-4198-B25F-40DE9D41F2E4}" type="sibTrans" cxnId="{387364A9-CD8F-457B-A689-B55802ECA511}">
      <dgm:prSet/>
      <dgm:spPr/>
      <dgm:t>
        <a:bodyPr/>
        <a:lstStyle/>
        <a:p>
          <a:endParaRPr lang="en-US"/>
        </a:p>
      </dgm:t>
    </dgm:pt>
    <dgm:pt modelId="{1F88F434-9EC0-483F-BE47-915FA5235688}">
      <dgm:prSet phldrT="[Text]" custT="1"/>
      <dgm:spPr/>
      <dgm:t>
        <a:bodyPr/>
        <a:lstStyle/>
        <a:p>
          <a:r>
            <a:rPr lang="en-US" sz="1000" dirty="0"/>
            <a:t>Generate new knowledge</a:t>
          </a:r>
        </a:p>
      </dgm:t>
    </dgm:pt>
    <dgm:pt modelId="{D40F3C2F-DB08-460D-9747-44CB53C30AB0}" type="parTrans" cxnId="{9637543A-0E1C-4133-AE87-41E4B92ABB4B}">
      <dgm:prSet custT="1"/>
      <dgm:spPr/>
      <dgm:t>
        <a:bodyPr/>
        <a:lstStyle/>
        <a:p>
          <a:endParaRPr lang="en-US" sz="1000"/>
        </a:p>
      </dgm:t>
    </dgm:pt>
    <dgm:pt modelId="{C1C31934-2F07-4A0B-BA8B-299AB8FB7981}" type="sibTrans" cxnId="{9637543A-0E1C-4133-AE87-41E4B92ABB4B}">
      <dgm:prSet/>
      <dgm:spPr/>
      <dgm:t>
        <a:bodyPr/>
        <a:lstStyle/>
        <a:p>
          <a:endParaRPr lang="en-US"/>
        </a:p>
      </dgm:t>
    </dgm:pt>
    <dgm:pt modelId="{914D41E0-DC1B-4FFC-82B5-89EFB315E137}" type="pres">
      <dgm:prSet presAssocID="{6127F9F2-8AF4-441F-A098-C4AB8E58CC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2F336F9-37B6-4609-A290-CC7F5C00E1E9}" type="pres">
      <dgm:prSet presAssocID="{A9B65402-3415-4752-B849-FC98E10E97FA}" presName="singleCycle" presStyleCnt="0"/>
      <dgm:spPr/>
    </dgm:pt>
    <dgm:pt modelId="{72F352EE-56C9-4E16-92B7-E6F10AB866D0}" type="pres">
      <dgm:prSet presAssocID="{A9B65402-3415-4752-B849-FC98E10E97FA}" presName="singleCenter" presStyleLbl="node1" presStyleIdx="0" presStyleCnt="8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A27CF3F7-D130-4298-9756-927E6338A2CC}" type="pres">
      <dgm:prSet presAssocID="{C8268337-3FDD-4353-AC6A-A990333956C9}" presName="Name56" presStyleLbl="parChTrans1D2" presStyleIdx="0" presStyleCnt="7"/>
      <dgm:spPr/>
      <dgm:t>
        <a:bodyPr/>
        <a:lstStyle/>
        <a:p>
          <a:endParaRPr lang="en-US"/>
        </a:p>
      </dgm:t>
    </dgm:pt>
    <dgm:pt modelId="{CB5DC9D2-53F0-4701-AA94-A259CBEB5E9A}" type="pres">
      <dgm:prSet presAssocID="{32BA64A0-6328-4F46-9459-BE86AC074908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643F7-90A8-42C7-B492-297A60C608A4}" type="pres">
      <dgm:prSet presAssocID="{52862C28-67E1-4554-85DE-42159630BF51}" presName="Name56" presStyleLbl="parChTrans1D2" presStyleIdx="1" presStyleCnt="7"/>
      <dgm:spPr/>
      <dgm:t>
        <a:bodyPr/>
        <a:lstStyle/>
        <a:p>
          <a:endParaRPr lang="en-US"/>
        </a:p>
      </dgm:t>
    </dgm:pt>
    <dgm:pt modelId="{72991B9A-5599-4E18-9F46-210C0D887E6E}" type="pres">
      <dgm:prSet presAssocID="{D2C150DD-6FEF-4BD2-8BB6-092B6440CBA6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475FA-41D6-47B8-AB75-7AB066CA2CE6}" type="pres">
      <dgm:prSet presAssocID="{1FF487E5-43AF-41D8-8D5A-942A85F0D2DE}" presName="Name56" presStyleLbl="parChTrans1D2" presStyleIdx="2" presStyleCnt="7"/>
      <dgm:spPr/>
      <dgm:t>
        <a:bodyPr/>
        <a:lstStyle/>
        <a:p>
          <a:endParaRPr lang="en-US"/>
        </a:p>
      </dgm:t>
    </dgm:pt>
    <dgm:pt modelId="{D00B6CDE-1923-4E24-9CC2-46313E6E841A}" type="pres">
      <dgm:prSet presAssocID="{C2A6F5AE-CC4F-4F3B-B022-5937845384AC}" presName="text0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D431B-B6EE-4896-957E-65CE77DDD74E}" type="pres">
      <dgm:prSet presAssocID="{27BEAFF6-880E-4353-A397-3FD96AF16BDF}" presName="Name56" presStyleLbl="parChTrans1D2" presStyleIdx="3" presStyleCnt="7"/>
      <dgm:spPr/>
      <dgm:t>
        <a:bodyPr/>
        <a:lstStyle/>
        <a:p>
          <a:endParaRPr lang="en-US"/>
        </a:p>
      </dgm:t>
    </dgm:pt>
    <dgm:pt modelId="{9A6C6987-B084-4570-9EDD-92291A84290B}" type="pres">
      <dgm:prSet presAssocID="{371BADAF-426A-4729-B8BA-01AD96E92F22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40C3B-01B5-46FA-9772-0BDF58DEF84C}" type="pres">
      <dgm:prSet presAssocID="{A82F0C10-7D3F-47AF-8E57-7CA52C04142D}" presName="Name56" presStyleLbl="parChTrans1D2" presStyleIdx="4" presStyleCnt="7"/>
      <dgm:spPr/>
      <dgm:t>
        <a:bodyPr/>
        <a:lstStyle/>
        <a:p>
          <a:endParaRPr lang="en-US"/>
        </a:p>
      </dgm:t>
    </dgm:pt>
    <dgm:pt modelId="{CA9C7857-7B3C-4C6B-AFA2-4C278C64FDD8}" type="pres">
      <dgm:prSet presAssocID="{5D596E54-129D-48DF-B876-D7777E4F30CC}" presName="text0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70325-18A6-4E9D-8BE0-F11CA91AFB22}" type="pres">
      <dgm:prSet presAssocID="{413E2890-02B4-432B-A03B-A86C096DF015}" presName="Name56" presStyleLbl="parChTrans1D2" presStyleIdx="5" presStyleCnt="7"/>
      <dgm:spPr/>
      <dgm:t>
        <a:bodyPr/>
        <a:lstStyle/>
        <a:p>
          <a:endParaRPr lang="en-US"/>
        </a:p>
      </dgm:t>
    </dgm:pt>
    <dgm:pt modelId="{AA9E6850-6DA1-4D99-B29E-E926DA1B5E1C}" type="pres">
      <dgm:prSet presAssocID="{0A71AADE-0620-4ECF-A375-F5B51F34F7D7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CAA70-B5B7-4F9F-BA18-18D1F52CEA50}" type="pres">
      <dgm:prSet presAssocID="{D40F3C2F-DB08-460D-9747-44CB53C30AB0}" presName="Name56" presStyleLbl="parChTrans1D2" presStyleIdx="6" presStyleCnt="7"/>
      <dgm:spPr/>
      <dgm:t>
        <a:bodyPr/>
        <a:lstStyle/>
        <a:p>
          <a:endParaRPr lang="en-US"/>
        </a:p>
      </dgm:t>
    </dgm:pt>
    <dgm:pt modelId="{CB79C6A6-C80B-41CE-907E-773AD70A08A6}" type="pres">
      <dgm:prSet presAssocID="{1F88F434-9EC0-483F-BE47-915FA5235688}" presName="text0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304A99-5C8C-476C-B3BA-B89D9C23D710}" type="presOf" srcId="{D2C150DD-6FEF-4BD2-8BB6-092B6440CBA6}" destId="{72991B9A-5599-4E18-9F46-210C0D887E6E}" srcOrd="0" destOrd="0" presId="urn:microsoft.com/office/officeart/2008/layout/RadialCluster"/>
    <dgm:cxn modelId="{F04F1324-0B0F-4EAD-8A28-853B6DA55F9C}" type="presOf" srcId="{5D596E54-129D-48DF-B876-D7777E4F30CC}" destId="{CA9C7857-7B3C-4C6B-AFA2-4C278C64FDD8}" srcOrd="0" destOrd="0" presId="urn:microsoft.com/office/officeart/2008/layout/RadialCluster"/>
    <dgm:cxn modelId="{7E863FD9-200A-4B7E-A0FF-1E8BF30928D5}" srcId="{A9B65402-3415-4752-B849-FC98E10E97FA}" destId="{5D596E54-129D-48DF-B876-D7777E4F30CC}" srcOrd="4" destOrd="0" parTransId="{A82F0C10-7D3F-47AF-8E57-7CA52C04142D}" sibTransId="{2AB19C34-4B41-4956-AA02-8DEEE4134F06}"/>
    <dgm:cxn modelId="{8341F965-33CD-4A5E-B734-13ABACF3864D}" srcId="{A9B65402-3415-4752-B849-FC98E10E97FA}" destId="{C2A6F5AE-CC4F-4F3B-B022-5937845384AC}" srcOrd="2" destOrd="0" parTransId="{1FF487E5-43AF-41D8-8D5A-942A85F0D2DE}" sibTransId="{CC0FA85D-7F9B-424A-BA1A-BC1A3E527ECA}"/>
    <dgm:cxn modelId="{383A0131-44F3-4138-A910-39749853C162}" type="presOf" srcId="{52862C28-67E1-4554-85DE-42159630BF51}" destId="{6F1643F7-90A8-42C7-B492-297A60C608A4}" srcOrd="0" destOrd="0" presId="urn:microsoft.com/office/officeart/2008/layout/RadialCluster"/>
    <dgm:cxn modelId="{418E1315-F501-4F32-A96E-2A0C5650C946}" type="presOf" srcId="{A82F0C10-7D3F-47AF-8E57-7CA52C04142D}" destId="{FB140C3B-01B5-46FA-9772-0BDF58DEF84C}" srcOrd="0" destOrd="0" presId="urn:microsoft.com/office/officeart/2008/layout/RadialCluster"/>
    <dgm:cxn modelId="{E6B8B543-1C4B-4DDC-A7DC-1E39B8827007}" type="presOf" srcId="{1F88F434-9EC0-483F-BE47-915FA5235688}" destId="{CB79C6A6-C80B-41CE-907E-773AD70A08A6}" srcOrd="0" destOrd="0" presId="urn:microsoft.com/office/officeart/2008/layout/RadialCluster"/>
    <dgm:cxn modelId="{755F166B-6BFE-4830-8C37-3887FE9D8499}" type="presOf" srcId="{32BA64A0-6328-4F46-9459-BE86AC074908}" destId="{CB5DC9D2-53F0-4701-AA94-A259CBEB5E9A}" srcOrd="0" destOrd="0" presId="urn:microsoft.com/office/officeart/2008/layout/RadialCluster"/>
    <dgm:cxn modelId="{838240E8-9FED-43BE-92E6-306C438BF986}" type="presOf" srcId="{C2A6F5AE-CC4F-4F3B-B022-5937845384AC}" destId="{D00B6CDE-1923-4E24-9CC2-46313E6E841A}" srcOrd="0" destOrd="0" presId="urn:microsoft.com/office/officeart/2008/layout/RadialCluster"/>
    <dgm:cxn modelId="{2040EC5E-8C62-455A-B912-4733C3299C90}" srcId="{A9B65402-3415-4752-B849-FC98E10E97FA}" destId="{32BA64A0-6328-4F46-9459-BE86AC074908}" srcOrd="0" destOrd="0" parTransId="{C8268337-3FDD-4353-AC6A-A990333956C9}" sibTransId="{0E96552C-6A93-4A02-9ACE-3D156D83663A}"/>
    <dgm:cxn modelId="{81AC7841-EBED-49D9-BC58-554DF3ED8D6A}" type="presOf" srcId="{413E2890-02B4-432B-A03B-A86C096DF015}" destId="{F3470325-18A6-4E9D-8BE0-F11CA91AFB22}" srcOrd="0" destOrd="0" presId="urn:microsoft.com/office/officeart/2008/layout/RadialCluster"/>
    <dgm:cxn modelId="{E6B4B520-A7B3-4225-AA15-545891725A04}" type="presOf" srcId="{1FF487E5-43AF-41D8-8D5A-942A85F0D2DE}" destId="{3E6475FA-41D6-47B8-AB75-7AB066CA2CE6}" srcOrd="0" destOrd="0" presId="urn:microsoft.com/office/officeart/2008/layout/RadialCluster"/>
    <dgm:cxn modelId="{D67C2BC6-547F-4CEB-9F9C-A527B8DDD5AC}" type="presOf" srcId="{27BEAFF6-880E-4353-A397-3FD96AF16BDF}" destId="{142D431B-B6EE-4896-957E-65CE77DDD74E}" srcOrd="0" destOrd="0" presId="urn:microsoft.com/office/officeart/2008/layout/RadialCluster"/>
    <dgm:cxn modelId="{71FAFF6E-5825-4527-9D27-AD405B9E6E93}" type="presOf" srcId="{0A71AADE-0620-4ECF-A375-F5B51F34F7D7}" destId="{AA9E6850-6DA1-4D99-B29E-E926DA1B5E1C}" srcOrd="0" destOrd="0" presId="urn:microsoft.com/office/officeart/2008/layout/RadialCluster"/>
    <dgm:cxn modelId="{C774BEC6-E822-4187-B4A9-C98FB1197C40}" type="presOf" srcId="{C8268337-3FDD-4353-AC6A-A990333956C9}" destId="{A27CF3F7-D130-4298-9756-927E6338A2CC}" srcOrd="0" destOrd="0" presId="urn:microsoft.com/office/officeart/2008/layout/RadialCluster"/>
    <dgm:cxn modelId="{EB489F32-CF20-45F7-986C-69F5442FBCF6}" type="presOf" srcId="{6127F9F2-8AF4-441F-A098-C4AB8E58CC57}" destId="{914D41E0-DC1B-4FFC-82B5-89EFB315E137}" srcOrd="0" destOrd="0" presId="urn:microsoft.com/office/officeart/2008/layout/RadialCluster"/>
    <dgm:cxn modelId="{E685D506-5A3C-47A6-8BA6-ACBBB4A41BC7}" srcId="{A9B65402-3415-4752-B849-FC98E10E97FA}" destId="{371BADAF-426A-4729-B8BA-01AD96E92F22}" srcOrd="3" destOrd="0" parTransId="{27BEAFF6-880E-4353-A397-3FD96AF16BDF}" sibTransId="{23D44060-22AB-448A-98C1-33B467F99B7A}"/>
    <dgm:cxn modelId="{D4FA7B19-88EF-4B9C-A574-0644BC4DA9BE}" type="presOf" srcId="{D40F3C2F-DB08-460D-9747-44CB53C30AB0}" destId="{CDECAA70-B5B7-4F9F-BA18-18D1F52CEA50}" srcOrd="0" destOrd="0" presId="urn:microsoft.com/office/officeart/2008/layout/RadialCluster"/>
    <dgm:cxn modelId="{9637543A-0E1C-4133-AE87-41E4B92ABB4B}" srcId="{A9B65402-3415-4752-B849-FC98E10E97FA}" destId="{1F88F434-9EC0-483F-BE47-915FA5235688}" srcOrd="6" destOrd="0" parTransId="{D40F3C2F-DB08-460D-9747-44CB53C30AB0}" sibTransId="{C1C31934-2F07-4A0B-BA8B-299AB8FB7981}"/>
    <dgm:cxn modelId="{387364A9-CD8F-457B-A689-B55802ECA511}" srcId="{A9B65402-3415-4752-B849-FC98E10E97FA}" destId="{0A71AADE-0620-4ECF-A375-F5B51F34F7D7}" srcOrd="5" destOrd="0" parTransId="{413E2890-02B4-432B-A03B-A86C096DF015}" sibTransId="{1F9B8EA8-443A-4198-B25F-40DE9D41F2E4}"/>
    <dgm:cxn modelId="{876698BB-14B2-49F3-96A0-7EC23C3A92F7}" type="presOf" srcId="{371BADAF-426A-4729-B8BA-01AD96E92F22}" destId="{9A6C6987-B084-4570-9EDD-92291A84290B}" srcOrd="0" destOrd="0" presId="urn:microsoft.com/office/officeart/2008/layout/RadialCluster"/>
    <dgm:cxn modelId="{9C3E238C-81CF-47A7-AA90-88C36113083C}" type="presOf" srcId="{A9B65402-3415-4752-B849-FC98E10E97FA}" destId="{72F352EE-56C9-4E16-92B7-E6F10AB866D0}" srcOrd="0" destOrd="0" presId="urn:microsoft.com/office/officeart/2008/layout/RadialCluster"/>
    <dgm:cxn modelId="{E20498D4-D949-467D-B608-1FFD56AE2A75}" srcId="{6127F9F2-8AF4-441F-A098-C4AB8E58CC57}" destId="{A9B65402-3415-4752-B849-FC98E10E97FA}" srcOrd="0" destOrd="0" parTransId="{DF5E965D-5327-40A1-880D-645071760C77}" sibTransId="{B4D5DCDF-8325-4D8D-B8EC-6945888FAB76}"/>
    <dgm:cxn modelId="{E3026014-B159-472B-854E-C4923A50EFFF}" srcId="{A9B65402-3415-4752-B849-FC98E10E97FA}" destId="{D2C150DD-6FEF-4BD2-8BB6-092B6440CBA6}" srcOrd="1" destOrd="0" parTransId="{52862C28-67E1-4554-85DE-42159630BF51}" sibTransId="{F6864EB7-34AA-40FF-9943-62522D49A26D}"/>
    <dgm:cxn modelId="{1B25E0B9-5ED9-4CA0-B37F-653EEEA8DB53}" type="presParOf" srcId="{914D41E0-DC1B-4FFC-82B5-89EFB315E137}" destId="{52F336F9-37B6-4609-A290-CC7F5C00E1E9}" srcOrd="0" destOrd="0" presId="urn:microsoft.com/office/officeart/2008/layout/RadialCluster"/>
    <dgm:cxn modelId="{32043AC6-5EF4-4BD3-9200-9EF370684A56}" type="presParOf" srcId="{52F336F9-37B6-4609-A290-CC7F5C00E1E9}" destId="{72F352EE-56C9-4E16-92B7-E6F10AB866D0}" srcOrd="0" destOrd="0" presId="urn:microsoft.com/office/officeart/2008/layout/RadialCluster"/>
    <dgm:cxn modelId="{EF6B3389-C1A0-4B37-BC58-B3B28B19E7FF}" type="presParOf" srcId="{52F336F9-37B6-4609-A290-CC7F5C00E1E9}" destId="{A27CF3F7-D130-4298-9756-927E6338A2CC}" srcOrd="1" destOrd="0" presId="urn:microsoft.com/office/officeart/2008/layout/RadialCluster"/>
    <dgm:cxn modelId="{13BEF365-EA92-4171-A483-19541B7962D6}" type="presParOf" srcId="{52F336F9-37B6-4609-A290-CC7F5C00E1E9}" destId="{CB5DC9D2-53F0-4701-AA94-A259CBEB5E9A}" srcOrd="2" destOrd="0" presId="urn:microsoft.com/office/officeart/2008/layout/RadialCluster"/>
    <dgm:cxn modelId="{2604C663-EF4A-4C77-97A1-97B8F6467DAC}" type="presParOf" srcId="{52F336F9-37B6-4609-A290-CC7F5C00E1E9}" destId="{6F1643F7-90A8-42C7-B492-297A60C608A4}" srcOrd="3" destOrd="0" presId="urn:microsoft.com/office/officeart/2008/layout/RadialCluster"/>
    <dgm:cxn modelId="{0506755E-2855-4B04-B985-C68246640B36}" type="presParOf" srcId="{52F336F9-37B6-4609-A290-CC7F5C00E1E9}" destId="{72991B9A-5599-4E18-9F46-210C0D887E6E}" srcOrd="4" destOrd="0" presId="urn:microsoft.com/office/officeart/2008/layout/RadialCluster"/>
    <dgm:cxn modelId="{20903B79-7437-40FF-BA54-06A0F1CD27DA}" type="presParOf" srcId="{52F336F9-37B6-4609-A290-CC7F5C00E1E9}" destId="{3E6475FA-41D6-47B8-AB75-7AB066CA2CE6}" srcOrd="5" destOrd="0" presId="urn:microsoft.com/office/officeart/2008/layout/RadialCluster"/>
    <dgm:cxn modelId="{AA3F1A7D-CCE1-4FEF-9CD2-E57EADFC56F6}" type="presParOf" srcId="{52F336F9-37B6-4609-A290-CC7F5C00E1E9}" destId="{D00B6CDE-1923-4E24-9CC2-46313E6E841A}" srcOrd="6" destOrd="0" presId="urn:microsoft.com/office/officeart/2008/layout/RadialCluster"/>
    <dgm:cxn modelId="{E94593D8-8213-4456-9D36-CA24291608EA}" type="presParOf" srcId="{52F336F9-37B6-4609-A290-CC7F5C00E1E9}" destId="{142D431B-B6EE-4896-957E-65CE77DDD74E}" srcOrd="7" destOrd="0" presId="urn:microsoft.com/office/officeart/2008/layout/RadialCluster"/>
    <dgm:cxn modelId="{CB062781-25C2-4B44-829C-17B2D7FBCDC5}" type="presParOf" srcId="{52F336F9-37B6-4609-A290-CC7F5C00E1E9}" destId="{9A6C6987-B084-4570-9EDD-92291A84290B}" srcOrd="8" destOrd="0" presId="urn:microsoft.com/office/officeart/2008/layout/RadialCluster"/>
    <dgm:cxn modelId="{64343B8A-4D37-45E5-BE32-CEC1DD96E629}" type="presParOf" srcId="{52F336F9-37B6-4609-A290-CC7F5C00E1E9}" destId="{FB140C3B-01B5-46FA-9772-0BDF58DEF84C}" srcOrd="9" destOrd="0" presId="urn:microsoft.com/office/officeart/2008/layout/RadialCluster"/>
    <dgm:cxn modelId="{92797E9A-1962-4323-82C7-03473626CD62}" type="presParOf" srcId="{52F336F9-37B6-4609-A290-CC7F5C00E1E9}" destId="{CA9C7857-7B3C-4C6B-AFA2-4C278C64FDD8}" srcOrd="10" destOrd="0" presId="urn:microsoft.com/office/officeart/2008/layout/RadialCluster"/>
    <dgm:cxn modelId="{F6FEB399-112A-442C-A5B8-D50A3F772D71}" type="presParOf" srcId="{52F336F9-37B6-4609-A290-CC7F5C00E1E9}" destId="{F3470325-18A6-4E9D-8BE0-F11CA91AFB22}" srcOrd="11" destOrd="0" presId="urn:microsoft.com/office/officeart/2008/layout/RadialCluster"/>
    <dgm:cxn modelId="{715CE7E6-9698-4F35-915F-B46CC32D13C0}" type="presParOf" srcId="{52F336F9-37B6-4609-A290-CC7F5C00E1E9}" destId="{AA9E6850-6DA1-4D99-B29E-E926DA1B5E1C}" srcOrd="12" destOrd="0" presId="urn:microsoft.com/office/officeart/2008/layout/RadialCluster"/>
    <dgm:cxn modelId="{CC965411-079B-410B-8E40-27464D515D09}" type="presParOf" srcId="{52F336F9-37B6-4609-A290-CC7F5C00E1E9}" destId="{CDECAA70-B5B7-4F9F-BA18-18D1F52CEA50}" srcOrd="13" destOrd="0" presId="urn:microsoft.com/office/officeart/2008/layout/RadialCluster"/>
    <dgm:cxn modelId="{521E5AE5-99E8-480E-8259-AF7C36A7EE64}" type="presParOf" srcId="{52F336F9-37B6-4609-A290-CC7F5C00E1E9}" destId="{CB79C6A6-C80B-41CE-907E-773AD70A08A6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7F9F2-8AF4-441F-A098-C4AB8E58CC57}" type="doc">
      <dgm:prSet loTypeId="urn:microsoft.com/office/officeart/2009/layout/CircleArrowProcess" loCatId="cycle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A9B65402-3415-4752-B849-FC98E10E97FA}">
      <dgm:prSet phldrT="[Text]" custT="1"/>
      <dgm:spPr/>
      <dgm:t>
        <a:bodyPr/>
        <a:lstStyle/>
        <a:p>
          <a:r>
            <a:rPr lang="en-US" sz="3600" dirty="0"/>
            <a:t>Inquiry Phase</a:t>
          </a:r>
        </a:p>
      </dgm:t>
    </dgm:pt>
    <dgm:pt modelId="{DF5E965D-5327-40A1-880D-645071760C77}" type="parTrans" cxnId="{E20498D4-D949-467D-B608-1FFD56AE2A75}">
      <dgm:prSet/>
      <dgm:spPr/>
      <dgm:t>
        <a:bodyPr/>
        <a:lstStyle/>
        <a:p>
          <a:endParaRPr lang="en-US"/>
        </a:p>
      </dgm:t>
    </dgm:pt>
    <dgm:pt modelId="{B4D5DCDF-8325-4D8D-B8EC-6945888FAB76}" type="sibTrans" cxnId="{E20498D4-D949-467D-B608-1FFD56AE2A75}">
      <dgm:prSet/>
      <dgm:spPr/>
      <dgm:t>
        <a:bodyPr/>
        <a:lstStyle/>
        <a:p>
          <a:endParaRPr lang="en-US"/>
        </a:p>
      </dgm:t>
    </dgm:pt>
    <dgm:pt modelId="{18DE711F-9579-4E53-A2E0-EC65F37AA84C}" type="pres">
      <dgm:prSet presAssocID="{6127F9F2-8AF4-441F-A098-C4AB8E58CC5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467427-0F4E-4450-B1E3-5D1904E3FF90}" type="pres">
      <dgm:prSet presAssocID="{A9B65402-3415-4752-B849-FC98E10E97FA}" presName="Accent1" presStyleCnt="0"/>
      <dgm:spPr/>
    </dgm:pt>
    <dgm:pt modelId="{4B416BA1-0E53-4881-8D0D-76031DCEE5B9}" type="pres">
      <dgm:prSet presAssocID="{A9B65402-3415-4752-B849-FC98E10E97FA}" presName="Accent" presStyleLbl="node1" presStyleIdx="0" presStyleCnt="1"/>
      <dgm:spPr>
        <a:solidFill>
          <a:schemeClr val="tx1"/>
        </a:solidFill>
      </dgm:spPr>
    </dgm:pt>
    <dgm:pt modelId="{B70C9815-E37A-4D30-B569-7F34A4FCA260}" type="pres">
      <dgm:prSet presAssocID="{A9B65402-3415-4752-B849-FC98E10E97FA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BCD40C-2B4B-42BE-9BD7-C16ADDD9154C}" type="presOf" srcId="{6127F9F2-8AF4-441F-A098-C4AB8E58CC57}" destId="{18DE711F-9579-4E53-A2E0-EC65F37AA84C}" srcOrd="0" destOrd="0" presId="urn:microsoft.com/office/officeart/2009/layout/CircleArrowProcess"/>
    <dgm:cxn modelId="{E20498D4-D949-467D-B608-1FFD56AE2A75}" srcId="{6127F9F2-8AF4-441F-A098-C4AB8E58CC57}" destId="{A9B65402-3415-4752-B849-FC98E10E97FA}" srcOrd="0" destOrd="0" parTransId="{DF5E965D-5327-40A1-880D-645071760C77}" sibTransId="{B4D5DCDF-8325-4D8D-B8EC-6945888FAB76}"/>
    <dgm:cxn modelId="{8926CC60-C1C9-42DB-89FA-3F9CD7019BE1}" type="presOf" srcId="{A9B65402-3415-4752-B849-FC98E10E97FA}" destId="{B70C9815-E37A-4D30-B569-7F34A4FCA260}" srcOrd="0" destOrd="0" presId="urn:microsoft.com/office/officeart/2009/layout/CircleArrowProcess"/>
    <dgm:cxn modelId="{5D1197D9-56A1-496C-A03F-66070E1902D3}" type="presParOf" srcId="{18DE711F-9579-4E53-A2E0-EC65F37AA84C}" destId="{29467427-0F4E-4450-B1E3-5D1904E3FF90}" srcOrd="0" destOrd="0" presId="urn:microsoft.com/office/officeart/2009/layout/CircleArrowProcess"/>
    <dgm:cxn modelId="{2CD16BC2-151E-4A40-A255-0745DBAB6A5A}" type="presParOf" srcId="{29467427-0F4E-4450-B1E3-5D1904E3FF90}" destId="{4B416BA1-0E53-4881-8D0D-76031DCEE5B9}" srcOrd="0" destOrd="0" presId="urn:microsoft.com/office/officeart/2009/layout/CircleArrowProcess"/>
    <dgm:cxn modelId="{44D21D2A-CA60-443C-B301-1719DA347A07}" type="presParOf" srcId="{18DE711F-9579-4E53-A2E0-EC65F37AA84C}" destId="{B70C9815-E37A-4D30-B569-7F34A4FCA260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352EE-56C9-4E16-92B7-E6F10AB866D0}">
      <dsp:nvSpPr>
        <dsp:cNvPr id="0" name=""/>
        <dsp:cNvSpPr/>
      </dsp:nvSpPr>
      <dsp:spPr>
        <a:xfrm>
          <a:off x="4296409" y="2024477"/>
          <a:ext cx="1640205" cy="16402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Community of Practice</a:t>
          </a:r>
        </a:p>
      </dsp:txBody>
      <dsp:txXfrm>
        <a:off x="4376477" y="2104545"/>
        <a:ext cx="1480069" cy="1480069"/>
      </dsp:txXfrm>
    </dsp:sp>
    <dsp:sp modelId="{A27CF3F7-D130-4298-9756-927E6338A2CC}">
      <dsp:nvSpPr>
        <dsp:cNvPr id="0" name=""/>
        <dsp:cNvSpPr/>
      </dsp:nvSpPr>
      <dsp:spPr>
        <a:xfrm rot="16200000">
          <a:off x="4681399" y="1589363"/>
          <a:ext cx="8702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022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DC9D2-53F0-4701-AA94-A259CBEB5E9A}">
      <dsp:nvSpPr>
        <dsp:cNvPr id="0" name=""/>
        <dsp:cNvSpPr/>
      </dsp:nvSpPr>
      <dsp:spPr>
        <a:xfrm>
          <a:off x="4567043" y="55313"/>
          <a:ext cx="1098937" cy="10989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Connect People</a:t>
          </a:r>
        </a:p>
      </dsp:txBody>
      <dsp:txXfrm>
        <a:off x="4620689" y="108959"/>
        <a:ext cx="991645" cy="991645"/>
      </dsp:txXfrm>
    </dsp:sp>
    <dsp:sp modelId="{6F1643F7-90A8-42C7-B492-297A60C608A4}">
      <dsp:nvSpPr>
        <dsp:cNvPr id="0" name=""/>
        <dsp:cNvSpPr/>
      </dsp:nvSpPr>
      <dsp:spPr>
        <a:xfrm rot="19285714">
          <a:off x="5883376" y="2038422"/>
          <a:ext cx="4880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805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1B9A-5599-4E18-9F46-210C0D887E6E}">
      <dsp:nvSpPr>
        <dsp:cNvPr id="0" name=""/>
        <dsp:cNvSpPr/>
      </dsp:nvSpPr>
      <dsp:spPr>
        <a:xfrm>
          <a:off x="6318188" y="898619"/>
          <a:ext cx="1098937" cy="10989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Provide a shared context for communication</a:t>
          </a:r>
        </a:p>
      </dsp:txBody>
      <dsp:txXfrm>
        <a:off x="6371834" y="952265"/>
        <a:ext cx="991645" cy="991645"/>
      </dsp:txXfrm>
    </dsp:sp>
    <dsp:sp modelId="{3E6475FA-41D6-47B8-AB75-7AB066CA2CE6}">
      <dsp:nvSpPr>
        <dsp:cNvPr id="0" name=""/>
        <dsp:cNvSpPr/>
      </dsp:nvSpPr>
      <dsp:spPr>
        <a:xfrm rot="771429">
          <a:off x="5926147" y="3124666"/>
          <a:ext cx="8350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00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B6CDE-1923-4E24-9CC2-46313E6E841A}">
      <dsp:nvSpPr>
        <dsp:cNvPr id="0" name=""/>
        <dsp:cNvSpPr/>
      </dsp:nvSpPr>
      <dsp:spPr>
        <a:xfrm>
          <a:off x="6750685" y="2793513"/>
          <a:ext cx="1098937" cy="10989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Enable dialogue</a:t>
          </a:r>
        </a:p>
      </dsp:txBody>
      <dsp:txXfrm>
        <a:off x="6804331" y="2847159"/>
        <a:ext cx="991645" cy="991645"/>
      </dsp:txXfrm>
    </dsp:sp>
    <dsp:sp modelId="{142D431B-B6EE-4896-957E-65CE77DDD74E}">
      <dsp:nvSpPr>
        <dsp:cNvPr id="0" name=""/>
        <dsp:cNvSpPr/>
      </dsp:nvSpPr>
      <dsp:spPr>
        <a:xfrm rot="3857143">
          <a:off x="5307739" y="3988890"/>
          <a:ext cx="719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968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C6987-B084-4570-9EDD-92291A84290B}">
      <dsp:nvSpPr>
        <dsp:cNvPr id="0" name=""/>
        <dsp:cNvSpPr/>
      </dsp:nvSpPr>
      <dsp:spPr>
        <a:xfrm>
          <a:off x="5538855" y="4313099"/>
          <a:ext cx="1098937" cy="109893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Stimulate learning</a:t>
          </a:r>
        </a:p>
      </dsp:txBody>
      <dsp:txXfrm>
        <a:off x="5592501" y="4366745"/>
        <a:ext cx="991645" cy="991645"/>
      </dsp:txXfrm>
    </dsp:sp>
    <dsp:sp modelId="{FB140C3B-01B5-46FA-9772-0BDF58DEF84C}">
      <dsp:nvSpPr>
        <dsp:cNvPr id="0" name=""/>
        <dsp:cNvSpPr/>
      </dsp:nvSpPr>
      <dsp:spPr>
        <a:xfrm rot="6942857">
          <a:off x="4205596" y="3988890"/>
          <a:ext cx="7196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968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C7857-7B3C-4C6B-AFA2-4C278C64FDD8}">
      <dsp:nvSpPr>
        <dsp:cNvPr id="0" name=""/>
        <dsp:cNvSpPr/>
      </dsp:nvSpPr>
      <dsp:spPr>
        <a:xfrm>
          <a:off x="3595231" y="4313099"/>
          <a:ext cx="1098937" cy="1098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Capture and diffuse existing knowledge</a:t>
          </a:r>
        </a:p>
      </dsp:txBody>
      <dsp:txXfrm>
        <a:off x="3648877" y="4366745"/>
        <a:ext cx="991645" cy="991645"/>
      </dsp:txXfrm>
    </dsp:sp>
    <dsp:sp modelId="{F3470325-18A6-4E9D-8BE0-F11CA91AFB22}">
      <dsp:nvSpPr>
        <dsp:cNvPr id="0" name=""/>
        <dsp:cNvSpPr/>
      </dsp:nvSpPr>
      <dsp:spPr>
        <a:xfrm rot="10028571">
          <a:off x="3471871" y="3124666"/>
          <a:ext cx="8350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500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E6850-6DA1-4D99-B29E-E926DA1B5E1C}">
      <dsp:nvSpPr>
        <dsp:cNvPr id="0" name=""/>
        <dsp:cNvSpPr/>
      </dsp:nvSpPr>
      <dsp:spPr>
        <a:xfrm>
          <a:off x="2383402" y="2793513"/>
          <a:ext cx="1098937" cy="10989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Introduce collaborative processes</a:t>
          </a:r>
        </a:p>
      </dsp:txBody>
      <dsp:txXfrm>
        <a:off x="2437048" y="2847159"/>
        <a:ext cx="991645" cy="991645"/>
      </dsp:txXfrm>
    </dsp:sp>
    <dsp:sp modelId="{CDECAA70-B5B7-4F9F-BA18-18D1F52CEA50}">
      <dsp:nvSpPr>
        <dsp:cNvPr id="0" name=""/>
        <dsp:cNvSpPr/>
      </dsp:nvSpPr>
      <dsp:spPr>
        <a:xfrm rot="13114286">
          <a:off x="3861597" y="2038422"/>
          <a:ext cx="4880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805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9C6A6-C80B-41CE-907E-773AD70A08A6}">
      <dsp:nvSpPr>
        <dsp:cNvPr id="0" name=""/>
        <dsp:cNvSpPr/>
      </dsp:nvSpPr>
      <dsp:spPr>
        <a:xfrm>
          <a:off x="2815899" y="898619"/>
          <a:ext cx="1098937" cy="10989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Generate new knowledge</a:t>
          </a:r>
        </a:p>
      </dsp:txBody>
      <dsp:txXfrm>
        <a:off x="2869545" y="952265"/>
        <a:ext cx="991645" cy="99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16BA1-0E53-4881-8D0D-76031DCEE5B9}">
      <dsp:nvSpPr>
        <dsp:cNvPr id="0" name=""/>
        <dsp:cNvSpPr/>
      </dsp:nvSpPr>
      <dsp:spPr>
        <a:xfrm>
          <a:off x="2383445" y="0"/>
          <a:ext cx="5466133" cy="5467350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C9815-E37A-4D30-B569-7F34A4FCA260}">
      <dsp:nvSpPr>
        <dsp:cNvPr id="0" name=""/>
        <dsp:cNvSpPr/>
      </dsp:nvSpPr>
      <dsp:spPr>
        <a:xfrm>
          <a:off x="3590561" y="1979180"/>
          <a:ext cx="3050153" cy="152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Inquiry Phase</a:t>
          </a:r>
        </a:p>
      </dsp:txBody>
      <dsp:txXfrm>
        <a:off x="3590561" y="1979180"/>
        <a:ext cx="3050153" cy="152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5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4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30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9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0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9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17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8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  <p:sldLayoutId id="2147484503" r:id="rId12"/>
    <p:sldLayoutId id="2147484504" r:id="rId13"/>
    <p:sldLayoutId id="2147484505" r:id="rId14"/>
    <p:sldLayoutId id="2147484506" r:id="rId15"/>
    <p:sldLayoutId id="2147484507" r:id="rId16"/>
    <p:sldLayoutId id="21474845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Ansible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of Practice Introduction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11C9-78D3-41A8-9ACB-80DCE8DB79D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983" y="687368"/>
            <a:ext cx="2741632" cy="2741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2E19BB-474F-44D8-8CA5-9863E04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E818D-F515-4E7F-867B-7D47AA51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Ansible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BB-7513-4B44-AC2F-85F9DFC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672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Ansible is an automation tool/framework that enables the user to issue commands to a remote server over </a:t>
            </a:r>
            <a:r>
              <a:rPr lang="en-US" dirty="0" err="1"/>
              <a:t>ssh</a:t>
            </a:r>
            <a:r>
              <a:rPr lang="en-US" dirty="0"/>
              <a:t>.  </a:t>
            </a:r>
          </a:p>
          <a:p>
            <a:pPr>
              <a:defRPr/>
            </a:pPr>
            <a:r>
              <a:rPr lang="en-US" dirty="0"/>
              <a:t>Commands are implemented as tasks in Ansible.  </a:t>
            </a:r>
          </a:p>
          <a:p>
            <a:pPr>
              <a:defRPr/>
            </a:pPr>
            <a:r>
              <a:rPr lang="en-US" dirty="0"/>
              <a:t>Tasks are added to playbooks and run via the Ansible command line interface </a:t>
            </a:r>
            <a:r>
              <a:rPr lang="en-US" dirty="0" smtClean="0"/>
              <a:t>(Engine), or from a web interface (Tower). </a:t>
            </a:r>
            <a:endParaRPr lang="en-US" dirty="0"/>
          </a:p>
          <a:p>
            <a:pPr>
              <a:defRPr/>
            </a:pPr>
            <a:r>
              <a:rPr lang="en-US" dirty="0"/>
              <a:t>Ansible tasks use modules written in Python to copy files, and process system calls on remote hosts. </a:t>
            </a:r>
          </a:p>
          <a:p>
            <a:pPr>
              <a:defRPr/>
            </a:pPr>
            <a:r>
              <a:rPr lang="en-US" dirty="0"/>
              <a:t>Ansible is also a CM tool that can be used to audit system </a:t>
            </a:r>
            <a:r>
              <a:rPr lang="en-US" dirty="0" smtClean="0"/>
              <a:t>configurations.</a:t>
            </a:r>
          </a:p>
          <a:p>
            <a:pPr>
              <a:defRPr/>
            </a:pPr>
            <a:r>
              <a:rPr lang="en-US" dirty="0"/>
              <a:t>Works on Linux, Windows, F5 </a:t>
            </a:r>
            <a:r>
              <a:rPr lang="en-US" dirty="0" err="1"/>
              <a:t>BigIP</a:t>
            </a:r>
            <a:r>
              <a:rPr lang="en-US" dirty="0"/>
              <a:t>, and other network devices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2E19BB-474F-44D8-8CA5-9863E04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E818D-F515-4E7F-867B-7D47AA51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</a:t>
            </a:r>
            <a:r>
              <a:rPr lang="en-US" dirty="0"/>
              <a:t>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BB-7513-4B44-AC2F-85F9DFCC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6725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domain</a:t>
            </a:r>
            <a:r>
              <a:rPr lang="en-US" dirty="0"/>
              <a:t> (Ansible)</a:t>
            </a:r>
          </a:p>
          <a:p>
            <a:pPr lvl="1"/>
            <a:r>
              <a:rPr lang="en-US" dirty="0"/>
              <a:t>A community of practice is not merely a club of friends or a network of connections between people. </a:t>
            </a:r>
          </a:p>
          <a:p>
            <a:pPr lvl="1"/>
            <a:r>
              <a:rPr lang="en-US" dirty="0"/>
              <a:t>It has an identity defined by a shared domain of interest. </a:t>
            </a:r>
          </a:p>
          <a:p>
            <a:pPr lvl="1"/>
            <a:r>
              <a:rPr lang="en-US" dirty="0"/>
              <a:t>Membership implies a commitment to the domain, and a shared competence that distinguishes members from other people. </a:t>
            </a:r>
          </a:p>
          <a:p>
            <a:r>
              <a:rPr lang="en-US" b="1" dirty="0"/>
              <a:t>The community</a:t>
            </a:r>
          </a:p>
          <a:p>
            <a:pPr lvl="1"/>
            <a:r>
              <a:rPr lang="en-US" dirty="0"/>
              <a:t>In pursuing their interest in their domain, members engage in joint activities and discussions, help each other, and share information. </a:t>
            </a:r>
          </a:p>
          <a:p>
            <a:pPr lvl="1"/>
            <a:r>
              <a:rPr lang="en-US" dirty="0"/>
              <a:t>They build relationships that enable them to learn from each other; they care about their standing with each other.</a:t>
            </a:r>
          </a:p>
          <a:p>
            <a:r>
              <a:rPr lang="en-US" b="1" dirty="0"/>
              <a:t>The practice</a:t>
            </a:r>
          </a:p>
          <a:p>
            <a:pPr lvl="1"/>
            <a:r>
              <a:rPr lang="en-US" dirty="0"/>
              <a:t>A community of practice is not merely a community of interest–people who like certain kinds of movies, for instance. </a:t>
            </a:r>
          </a:p>
          <a:p>
            <a:pPr lvl="1"/>
            <a:r>
              <a:rPr lang="en-US" dirty="0"/>
              <a:t>Members of a community of practice are practitioners. </a:t>
            </a:r>
          </a:p>
          <a:p>
            <a:pPr lvl="1"/>
            <a:r>
              <a:rPr lang="en-US" dirty="0"/>
              <a:t>They develop a shared repertoire of resources: experiences, stories, tools, ways of addressing recurring problems—in short a shared practice.</a:t>
            </a:r>
          </a:p>
        </p:txBody>
      </p:sp>
    </p:spTree>
    <p:extLst>
      <p:ext uri="{BB962C8B-B14F-4D97-AF65-F5344CB8AC3E}">
        <p14:creationId xmlns:p14="http://schemas.microsoft.com/office/powerpoint/2010/main" val="76061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71750"/>
              </p:ext>
            </p:extLst>
          </p:nvPr>
        </p:nvGraphicFramePr>
        <p:xfrm>
          <a:off x="1120775" y="709613"/>
          <a:ext cx="10233025" cy="546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48A4F-4D28-4DD2-9FB0-0235AE1C7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6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2E19BB-474F-44D8-8CA5-9863E04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E818D-F515-4E7F-867B-7D47AA51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 Use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18E936-A870-4DAE-83C2-59AB2BB17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190822"/>
              </p:ext>
            </p:extLst>
          </p:nvPr>
        </p:nvGraphicFramePr>
        <p:xfrm>
          <a:off x="1120775" y="1976237"/>
          <a:ext cx="1023302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145">
                  <a:extLst>
                    <a:ext uri="{9D8B030D-6E8A-4147-A177-3AD203B41FA5}">
                      <a16:colId xmlns:a16="http://schemas.microsoft.com/office/drawing/2014/main" val="876433901"/>
                    </a:ext>
                  </a:extLst>
                </a:gridCol>
                <a:gridCol w="7421881">
                  <a:extLst>
                    <a:ext uri="{9D8B030D-6E8A-4147-A177-3AD203B41FA5}">
                      <a16:colId xmlns:a16="http://schemas.microsoft.com/office/drawing/2014/main" val="145390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	solving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we work on this design and brainstorm some ideas; I’m stuck.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6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Requests for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can I find a playbook to replace certificates on a server?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9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Seeking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anyone used the Ansible “advanced install” for OpenShift deployment?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4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Growing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 do it, I’ll run it through my community first to see what they think.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7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Discussing developments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do you think of the new Git in FNTB? Does it really help?”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Mapping knowledge and identifying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knows what, and what are we missing? What other groups should we connect with?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0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an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 people in other projects do this? Armed with this information it will be easier to convince my PMO to make some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we come and see your Ansible Club? We need to establish one in our company/office.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9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1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AB928D-EB6C-4F8D-B77E-2E07C7EA5A49}"/>
              </a:ext>
            </a:extLst>
          </p:cNvPr>
          <p:cNvGrpSpPr/>
          <p:nvPr/>
        </p:nvGrpSpPr>
        <p:grpSpPr>
          <a:xfrm rot="16200000">
            <a:off x="3704514" y="-1605721"/>
            <a:ext cx="4521201" cy="11455403"/>
            <a:chOff x="5013887" y="695325"/>
            <a:chExt cx="2164224" cy="5467349"/>
          </a:xfrm>
        </p:grpSpPr>
        <p:sp>
          <p:nvSpPr>
            <p:cNvPr id="3" name="Arrow: Circular 2">
              <a:extLst>
                <a:ext uri="{FF2B5EF4-FFF2-40B4-BE49-F238E27FC236}">
                  <a16:creationId xmlns:a16="http://schemas.microsoft.com/office/drawing/2014/main" id="{EDB892CA-964D-4D4D-ABBF-011E95EE3480}"/>
                </a:ext>
              </a:extLst>
            </p:cNvPr>
            <p:cNvSpPr/>
            <p:nvPr/>
          </p:nvSpPr>
          <p:spPr>
            <a:xfrm>
              <a:off x="5484412" y="695325"/>
              <a:ext cx="1693699" cy="1693785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681D94C-300E-43BB-B01C-2BF011753A3F}"/>
                </a:ext>
              </a:extLst>
            </p:cNvPr>
            <p:cNvSpPr/>
            <p:nvPr/>
          </p:nvSpPr>
          <p:spPr>
            <a:xfrm rot="5400000">
              <a:off x="5858354" y="1261729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Inquiry Phase</a:t>
              </a:r>
            </a:p>
          </p:txBody>
        </p:sp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2C1EF48E-1CDE-400C-902B-F6A49496FCB4}"/>
                </a:ext>
              </a:extLst>
            </p:cNvPr>
            <p:cNvSpPr/>
            <p:nvPr/>
          </p:nvSpPr>
          <p:spPr>
            <a:xfrm>
              <a:off x="5013887" y="1668513"/>
              <a:ext cx="1693699" cy="1693785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958AE3-3396-4B10-A69B-1245E886B092}"/>
                </a:ext>
              </a:extLst>
            </p:cNvPr>
            <p:cNvSpPr/>
            <p:nvPr/>
          </p:nvSpPr>
          <p:spPr>
            <a:xfrm rot="5400000">
              <a:off x="5385922" y="2231225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Design Phase</a:t>
              </a:r>
            </a:p>
          </p:txBody>
        </p: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4D2BA5AB-0D3E-40A2-84C3-B3B2E00FDC65}"/>
                </a:ext>
              </a:extLst>
            </p:cNvPr>
            <p:cNvSpPr/>
            <p:nvPr/>
          </p:nvSpPr>
          <p:spPr>
            <a:xfrm>
              <a:off x="5484412" y="2646075"/>
              <a:ext cx="1693699" cy="1693785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ACEEAE-B8B9-4F62-AF00-216698586819}"/>
                </a:ext>
              </a:extLst>
            </p:cNvPr>
            <p:cNvSpPr/>
            <p:nvPr/>
          </p:nvSpPr>
          <p:spPr>
            <a:xfrm rot="5400000">
              <a:off x="5858354" y="3217814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Prototype Phase</a:t>
              </a: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1E0BDFE6-6A76-451A-8452-F37C5B3FF284}"/>
                </a:ext>
              </a:extLst>
            </p:cNvPr>
            <p:cNvSpPr/>
            <p:nvPr/>
          </p:nvSpPr>
          <p:spPr>
            <a:xfrm>
              <a:off x="5013887" y="3620903"/>
              <a:ext cx="1693699" cy="1693785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037721-B5A2-4E7F-A114-609BC69CE405}"/>
                </a:ext>
              </a:extLst>
            </p:cNvPr>
            <p:cNvSpPr/>
            <p:nvPr/>
          </p:nvSpPr>
          <p:spPr>
            <a:xfrm rot="5400000">
              <a:off x="5385922" y="4199066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Launch Phase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12DC7914-ED36-4FCF-8B13-EDDCB7DC94F2}"/>
                </a:ext>
              </a:extLst>
            </p:cNvPr>
            <p:cNvSpPr/>
            <p:nvPr/>
          </p:nvSpPr>
          <p:spPr>
            <a:xfrm>
              <a:off x="5604823" y="4706719"/>
              <a:ext cx="1455101" cy="1455955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34BE09-21A6-43FE-8A4E-77E886E2DA52}"/>
                </a:ext>
              </a:extLst>
            </p:cNvPr>
            <p:cNvSpPr/>
            <p:nvPr/>
          </p:nvSpPr>
          <p:spPr>
            <a:xfrm rot="5400000">
              <a:off x="5858354" y="5197957"/>
              <a:ext cx="945180" cy="472379"/>
            </a:xfrm>
            <a:custGeom>
              <a:avLst/>
              <a:gdLst>
                <a:gd name="connsiteX0" fmla="*/ 0 w 945180"/>
                <a:gd name="connsiteY0" fmla="*/ 0 h 472379"/>
                <a:gd name="connsiteX1" fmla="*/ 945180 w 945180"/>
                <a:gd name="connsiteY1" fmla="*/ 0 h 472379"/>
                <a:gd name="connsiteX2" fmla="*/ 945180 w 945180"/>
                <a:gd name="connsiteY2" fmla="*/ 472379 h 472379"/>
                <a:gd name="connsiteX3" fmla="*/ 0 w 945180"/>
                <a:gd name="connsiteY3" fmla="*/ 472379 h 472379"/>
                <a:gd name="connsiteX4" fmla="*/ 0 w 945180"/>
                <a:gd name="connsiteY4" fmla="*/ 0 h 47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80" h="472379">
                  <a:moveTo>
                    <a:pt x="0" y="0"/>
                  </a:moveTo>
                  <a:lnTo>
                    <a:pt x="945180" y="0"/>
                  </a:lnTo>
                  <a:lnTo>
                    <a:pt x="945180" y="472379"/>
                  </a:lnTo>
                  <a:lnTo>
                    <a:pt x="0" y="472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89" rIns="8889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Grow &amp; Sustain Phase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8F48A4F-4D28-4DD2-9FB0-0235AE1C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415857"/>
              </p:ext>
            </p:extLst>
          </p:nvPr>
        </p:nvGraphicFramePr>
        <p:xfrm>
          <a:off x="1120775" y="709613"/>
          <a:ext cx="10233025" cy="546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48A4F-4D28-4DD2-9FB0-0235AE1C7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8325" y="468926"/>
            <a:ext cx="1115475" cy="11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965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2ROMXlNzLkfmLAc5yO72QAYNQMQFgXP1UScV0bC0u+A=</DigestValue>
    </Reference>
    <Reference Type="http://www.w3.org/2000/09/xmldsig#Object" URI="#idOfficeObject">
      <DigestMethod Algorithm="http://www.w3.org/2001/04/xmlenc#sha256"/>
      <DigestValue>3n7ogf5MQxW27Fw7UE4XHQkWRCKyzFaK0bKLezYfa6g=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4r+2BVPO9FBFm/erySZlWXGz481RRdSPTzcZ6XgGuyw=</DigestValue>
    </Reference>
  </SignedInfo>
  <SignatureValue>pI0HzcnKWrLeKcvFxDOmHALm8RkQ4aiwJMxfPI6HqcxCkGo1OLhYjZaw9w3bbaLPt1pViSy03vPk
9X/VTJWRuJW1oDXB00B686XwvcJ6R4s3IVp583MgBvpallhH8fbt1YDA2PqAVfQoSVV164N7Nnff
MivwaXlI5tz5Odq1k2KceameYryTzRvwRpu452GRaVqWIl68QccBhSXk+1tO+dpxDGuejlRoTl5P
UT5IXBxf0M3cCJFcoD/XRJgem/SUDJuB3RU5LyIw7/pAhpiCH+EVIFi6l7gru2yk5qHAXdo4tm0h
khniWXOUSuJHi45sZUy+yz48V6OVKLrHJZcNjg==</SignatureValue>
  <KeyInfo>
    <X509Data>
      <X509Certificate>MIIFrDCCBJSgAwIBAgIQdKoa+oBZY8hHPTKRez7ncTANBgkqhkiG9w0BAQsFADCBjDELMAkGA1UEBhMCVVMxGDAWBgNVBAoTD1UuUy4gR292ZXJubWVudDEqMCgGA1UECxMhVS5TLiBEZXBhcnRtZW50IG9mIFRyYW5zcG9ydGF0aW9uMTcwNQYDVQQDEy5VLlMuIERlcGFydG1lbnQgb2YgVHJhbnNwb3J0YXRpb24gQWdlbmN5IENBIEc0MB4XDTE3MDUxMDAwMDAwMFoXDTIwMDQwMjIzNTk1OVowYDELMAkGA1UEBhMCVVMxGDAWBgNVBAoTD1UuUy4gR292ZXJubWVudDEMMAoGA1UECxMDQUNUMQwwCgYDVQQLEwNBQ1QxGzAZBgNVBAMTElNDT1RUIFJPQkVSVCBUVUxMWTCCASIwDQYJKoZIhvcNAQEBBQADggEPADCCAQoCggEBANE4+GydknTwQPvLjgP8Ns/+2N8GI2PgDF4KkvPQq9YWwAVStztb7JwLraH4jVVXAKaNZxmTnKvVmrKSL/QpyFuUDBY1Bw2R02RrJlyMRkC5rkoT4aFgeQSByF6eIajgeiQfNboWGjG/hhP5OmQErZ5ycLHizHzfysED5ugrVmNDJN4ZsXfFlCni4ExStkAmjdHKGjrwK9zVM4P2JsZP7OEt4CKXh7m9U4J9VnlPi1yiMW6oiJI4b6VwskbwFbtcc2d/lzX0wa4ENRpGLxw49EZpHLd/3dG/5Xg/H6Kxa8JdXHcVt4LOIujwQjrrdBfaXSrFJDtlTCrew5bNXJCUu20CAwEAAaOCAjMwggIvMIGlBgNVHREEgZ0wgZqgJwYIYIZIAWUDBgagGwQZ02aA2CEMLE5CsIWhaFghCEnIVhCAQhhX4aAnBgorBgEEAYI3FAIDoBkMF3Njb3R0IGN0ciB0dWxseUBmYWEuZ292gRdzY290dC5jdHIudHVsbHlAZmFhLmdvdoYtdXJuOnV1aWQ6M2ExYzU3NjEtMzgyMi00M2YyLThjODktNjBkZGRlMzYyOTYyMAkGA1UdEwQCMAAwYQYDVR0fBFowWDBWoFSgUoZQaHR0cDovL29uc2l0ZWNybC52ZXJpc2lnbi5jb20vVVNEZXBhcnRtZW50b2ZUcmFuc3BvcnRhdGlvbkZBQVBJVkc0L0xhdGVzdENSTC5jcmwwDgYDVR0PAQH/BAQDAgeAMB0GA1UdDgQWBBRM6e4/Us4piHyZQ8spElcpD979UzAfBgNVHSMEGDAWgBRnww++PpoXLlosifBqH9Y+G8sOVTAlBgNVHSUEHjAcBgorBgEEAYI3FAICBggrBgEFBQcDAgYEVR0lADAQBglghkgBZQMGCQEEAwEBADAXBgNVHSAEEDAOMAwGCmCGSAFlAwIBAw0wdQYIKwYBBQUHAQEEaTBnMCcGCCsGAQUFBzABhhtodHRwOi8vc3NwLW9jc3Auc3ltYXV0aC5jb20wPAYIKwYBBQUHMAKGMGh0dHA6Ly9zc3AtYWlhLnN5bWF1dGguY29tL1NTUC9Eb1RfQWdlbmN5X0c0LnA3YzANBgkqhkiG9w0BAQsFAAOCAQEAmQ2tmJBlVL+sE/iHQBhLCdfuZfUxolPb9L21NIzpACi14eJ2PqJsXbehXd+YURYVojzPu7vbu6cAXPkz0g/YE4113+cuqXjaNLQO3FwvTlfrGz4/rtTrGOrZsEWCOoZ0aFCLkL07rdBnEkO9+6yAM628qV+KekdWW4BDsKm4BZEiCkH+vM7RZ5ilkcmIVVmHZpr4bBFy6yktPyQ8fn73GcvhGzlGQy/3nEEJNgNwlM3NbCVYMbsny8uydz+kVB9Rue+NpHvLpd/Rq9QhDXmVoswUsFr/NUIvFTWT6w1Wg5pKsQLFj9/OiC9/W/Sec439uTcmvNyhC0sEvfQaia/boQ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cSnEJ1qcNT0uZmoy6uPsODaAu6rXiGyMH+rZb0dm6/A=</DigestValue>
      </Reference>
      <Reference URI="/ppt/diagrams/colors1.xml?ContentType=application/vnd.openxmlformats-officedocument.drawingml.diagramColors+xml">
        <DigestMethod Algorithm="http://www.w3.org/2001/04/xmlenc#sha256"/>
        <DigestValue>TuebD6Y3SHyKtnHf4lCKS3A+PtOKfXfPUDRuW0NOd5o=</DigestValue>
      </Reference>
      <Reference URI="/ppt/diagrams/colors2.xml?ContentType=application/vnd.openxmlformats-officedocument.drawingml.diagramColors+xml">
        <DigestMethod Algorithm="http://www.w3.org/2001/04/xmlenc#sha256"/>
        <DigestValue>+/5FPkwolh7tINFW/CLXuiYfGLAZGftl8qCB4OPbhLg=</DigestValue>
      </Reference>
      <Reference URI="/ppt/diagrams/data1.xml?ContentType=application/vnd.openxmlformats-officedocument.drawingml.diagramData+xml">
        <DigestMethod Algorithm="http://www.w3.org/2001/04/xmlenc#sha256"/>
        <DigestValue>NwS4HDD5XJWQvVlkBD6BTX5eH8o5oSzn5azrEbi2nbE=</DigestValue>
      </Reference>
      <Reference URI="/ppt/diagrams/data2.xml?ContentType=application/vnd.openxmlformats-officedocument.drawingml.diagramData+xml">
        <DigestMethod Algorithm="http://www.w3.org/2001/04/xmlenc#sha256"/>
        <DigestValue>rO9b+ZtLLiHW9liuhZIhrsaaWpK7vTXgWIjiIwhMNgI=</DigestValue>
      </Reference>
      <Reference URI="/ppt/diagrams/drawing1.xml?ContentType=application/vnd.ms-office.drawingml.diagramDrawing+xml">
        <DigestMethod Algorithm="http://www.w3.org/2001/04/xmlenc#sha256"/>
        <DigestValue>JbJXoB/ZZM9ho3lDBFmPoXo3i5nga9aRRi9tzPkehdM=</DigestValue>
      </Reference>
      <Reference URI="/ppt/diagrams/drawing2.xml?ContentType=application/vnd.ms-office.drawingml.diagramDrawing+xml">
        <DigestMethod Algorithm="http://www.w3.org/2001/04/xmlenc#sha256"/>
        <DigestValue>wecLXkgmvxn3bp/rpbaynLGu2EJxVn9MEOOTPMnOWd4=</DigestValue>
      </Reference>
      <Reference URI="/ppt/diagrams/layout1.xml?ContentType=application/vnd.openxmlformats-officedocument.drawingml.diagramLayout+xml">
        <DigestMethod Algorithm="http://www.w3.org/2001/04/xmlenc#sha256"/>
        <DigestValue>pmtY2qGzlHNPytOLeKjxvMI2vA9vpth3KK1KqvJIuCo=</DigestValue>
      </Reference>
      <Reference URI="/ppt/diagrams/layout2.xml?ContentType=application/vnd.openxmlformats-officedocument.drawingml.diagramLayout+xml">
        <DigestMethod Algorithm="http://www.w3.org/2001/04/xmlenc#sha256"/>
        <DigestValue>tblawbRd+inZJfIev2mGh8m0CaFNEJLaeYB242MdVgY=</DigestValue>
      </Reference>
      <Reference URI="/ppt/diagrams/quickStyle1.xml?ContentType=application/vnd.openxmlformats-officedocument.drawingml.diagramStyle+xml">
        <DigestMethod Algorithm="http://www.w3.org/2001/04/xmlenc#sha256"/>
        <DigestValue>VeZGaBkDvDY9PUX4tO10OMi8pT0YWISSgyqEGCtsUuE=</DigestValue>
      </Reference>
      <Reference URI="/ppt/diagrams/quickStyle2.xml?ContentType=application/vnd.openxmlformats-officedocument.drawingml.diagramStyle+xml">
        <DigestMethod Algorithm="http://www.w3.org/2001/04/xmlenc#sha256"/>
        <DigestValue>Kg5t1nzztUCzIFSk1aBsHYSfkjteBB0XA8PYlUL6PGQ=</DigestValue>
      </Reference>
      <Reference URI="/ppt/media/hdphoto1.wdp?ContentType=image/vnd.ms-photo">
        <DigestMethod Algorithm="http://www.w3.org/2001/04/xmlenc#sha256"/>
        <DigestValue>6/iqCPYxpzLgnDacoovj6/GK2hEW+q01J97AA5IPvto=</DigestValue>
      </Reference>
      <Reference URI="/ppt/media/image1.png?ContentType=image/png">
        <DigestMethod Algorithm="http://www.w3.org/2001/04/xmlenc#sha256"/>
        <DigestValue>dy5xTHm4fftNh6HmXWGXN4t8dVP2MLfZ0W16MKCCTjU=</DigestValue>
      </Reference>
      <Reference URI="/ppt/media/image2.png?ContentType=image/png">
        <DigestMethod Algorithm="http://www.w3.org/2001/04/xmlenc#sha256"/>
        <DigestValue>priHJ1a6gBRXVIDF/AN3tDMXk6DDXaF+jY+vblccKcU=</DigestValue>
      </Reference>
      <Reference URI="/ppt/media/image3.png?ContentType=image/png">
        <DigestMethod Algorithm="http://www.w3.org/2001/04/xmlenc#sha256"/>
        <DigestValue>BKu4x2MY3C7Qau05nuz6Lhhdvk1DlsHGkocbvk+tXTA=</DigestValue>
      </Reference>
      <Reference URI="/ppt/presentation.xml?ContentType=application/vnd.openxmlformats-officedocument.presentationml.presentation.main+xml">
        <DigestMethod Algorithm="http://www.w3.org/2001/04/xmlenc#sha256"/>
        <DigestValue>+vqYD9ggx6bAClOhLor40sMZ1Gkaf1VykYPrmGLqSM4=</DigestValue>
      </Reference>
      <Reference URI="/ppt/presProps.xml?ContentType=application/vnd.openxmlformats-officedocument.presentationml.presProps+xml">
        <DigestMethod Algorithm="http://www.w3.org/2001/04/xmlenc#sha256"/>
        <DigestValue>NYRlaRI4/nlNtmtcJCWt4w4JuwbSAMqmhmBxWNqFXC4=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yZ2sPk7cpbF1ZcWZdiTKp6na6NldqkegOw0V+UB11DI=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FOdoD65qpZgglltpc4ut59o8NQew/FpttEYrwkReK9E=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6gdDsNUO1oyVdZS/mE7bjo+cAVwjRBU7pVLN0eaN5pw=</DigestValue>
      </Reference>
      <Reference URI="/ppt/slideLayouts/slideLayout12.xml?ContentType=application/vnd.openxmlformats-officedocument.presentationml.slideLayout+xml">
        <DigestMethod Algorithm="http://www.w3.org/2001/04/xmlenc#sha256"/>
        <DigestValue>KTNI5DR6/d2nLwkev7w8jqYucy58AfA953KfELuW5X8=</DigestValue>
      </Reference>
      <Reference URI="/ppt/slideLayouts/slideLayout13.xml?ContentType=application/vnd.openxmlformats-officedocument.presentationml.slideLayout+xml">
        <DigestMethod Algorithm="http://www.w3.org/2001/04/xmlenc#sha256"/>
        <DigestValue>6mXszHtHEnZmpGbBCV+WBhBsau3ww8rr6WM2nOQbr+k=</DigestValue>
      </Reference>
      <Reference URI="/ppt/slideLayouts/slideLayout14.xml?ContentType=application/vnd.openxmlformats-officedocument.presentationml.slideLayout+xml">
        <DigestMethod Algorithm="http://www.w3.org/2001/04/xmlenc#sha256"/>
        <DigestValue>3EfLLkQl0brvShqH2UUiDClQSLZ+m1GqtvNKmIC1OY0=</DigestValue>
      </Reference>
      <Reference URI="/ppt/slideLayouts/slideLayout15.xml?ContentType=application/vnd.openxmlformats-officedocument.presentationml.slideLayout+xml">
        <DigestMethod Algorithm="http://www.w3.org/2001/04/xmlenc#sha256"/>
        <DigestValue>v1o8/uC87b69tKoDA0Xc7lwoh9oKFW3DhY/XG7aW+Vg=</DigestValue>
      </Reference>
      <Reference URI="/ppt/slideLayouts/slideLayout16.xml?ContentType=application/vnd.openxmlformats-officedocument.presentationml.slideLayout+xml">
        <DigestMethod Algorithm="http://www.w3.org/2001/04/xmlenc#sha256"/>
        <DigestValue>LLvZbTDQSd7SJ0hu+zG1szFNm2WUvnvw/iNCbqHfvr4=</DigestValue>
      </Reference>
      <Reference URI="/ppt/slideLayouts/slideLayout17.xml?ContentType=application/vnd.openxmlformats-officedocument.presentationml.slideLayout+xml">
        <DigestMethod Algorithm="http://www.w3.org/2001/04/xmlenc#sha256"/>
        <DigestValue>2Puaazz0RZ5WRYBzpL6ORZJwXvg5yVU+7hW+AgGiouM=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L/SNnheJfEOfkBbTaMEOmGSMaEw8ciA1m5TIJusXN78=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GBsJR9FPdvyWo/zOig+Qp39R4EoDXv13mNBIFqCMqHY=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pOwvjnH7IUhjKA417Vh5MeIds6GWllRJ5EcJdTSdYAM=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oZPQp5+D0AeaE3M5XpIyCFV3nGvvUexuDsgvnRLd7L4=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SHIrQxsr/jB6faMHI3elHn0kwwGGSr4MxEbOMw7NlXU=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0YdvlX1AtuE2BzcuhJZpg7jPrymZIH5GGrF5XC3g5RM=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1mqn08RclVlSxX63/jP8fCFvKfKbeSmbMWfiVnUVXXk=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OccC+9dTVrhRzw/r7zHqqh1kBMcu9B8/fTRdr6GS8uw=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7P7wLjbk+c/aiFdboUfFdU82xMdLx774jmLDGKosVjU=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WbtwFvfD8Aa2xr0oW3DYnY0OFJCwDaeKuaU6/IQc1r8=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0AD4m9iCbq2jSZEGSzCqoDveEE1DzilMSBsdPHzl32A=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eTBXKofdXrDBjcvPseVP2kiU2ZNPLF4C1vAMBKrflp0=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eTBXKofdXrDBjcvPseVP2kiU2ZNPLF4C1vAMBKrflp0=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1/04/xmlenc#sha256"/>
        <DigestValue>aIzbaDyZrf6qcQPWUzoBrDlHepiwRGQv+w2Y7Nxh9y0=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eTBXKofdXrDBjcvPseVP2kiU2ZNPLF4C1vAMBKrflp0=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eTBXKofdXrDBjcvPseVP2kiU2ZNPLF4C1vAMBKrflp0=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x3qOid7czhUPngUaC5GseMfxI99VVmRlCGr8594YaGk=</DigestValue>
      </Reference>
      <Reference URI="/ppt/slides/slide1.xml?ContentType=application/vnd.openxmlformats-officedocument.presentationml.slide+xml">
        <DigestMethod Algorithm="http://www.w3.org/2001/04/xmlenc#sha256"/>
        <DigestValue>pqW++pnMmXan3R9ZIJ62wZGFkDD6MSle1z2s7RX/BvU=</DigestValue>
      </Reference>
      <Reference URI="/ppt/slides/slide2.xml?ContentType=application/vnd.openxmlformats-officedocument.presentationml.slide+xml">
        <DigestMethod Algorithm="http://www.w3.org/2001/04/xmlenc#sha256"/>
        <DigestValue>jT7LuYUWKlX7KCAwvmYykGcJ87d+A1U1PMMZ2+d5264=</DigestValue>
      </Reference>
      <Reference URI="/ppt/slides/slide3.xml?ContentType=application/vnd.openxmlformats-officedocument.presentationml.slide+xml">
        <DigestMethod Algorithm="http://www.w3.org/2001/04/xmlenc#sha256"/>
        <DigestValue>Pr5g9ntL3jlWbnhE9zKzyPKxKsNOS7RDqLpvsGMVJ4I=</DigestValue>
      </Reference>
      <Reference URI="/ppt/slides/slide4.xml?ContentType=application/vnd.openxmlformats-officedocument.presentationml.slide+xml">
        <DigestMethod Algorithm="http://www.w3.org/2001/04/xmlenc#sha256"/>
        <DigestValue>M3MlvFiyJkfxZhFi2xH2+AL4gwFW9SXTj4ZimBeNzhw=</DigestValue>
      </Reference>
      <Reference URI="/ppt/slides/slide5.xml?ContentType=application/vnd.openxmlformats-officedocument.presentationml.slide+xml">
        <DigestMethod Algorithm="http://www.w3.org/2001/04/xmlenc#sha256"/>
        <DigestValue>yzD6eCfjr9RAk0Yj9/CDCbOaFPMeeWHcpCeiwzfGtMs=</DigestValue>
      </Reference>
      <Reference URI="/ppt/slides/slide6.xml?ContentType=application/vnd.openxmlformats-officedocument.presentationml.slide+xml">
        <DigestMethod Algorithm="http://www.w3.org/2001/04/xmlenc#sha256"/>
        <DigestValue>F2MB78sKO86beN6McFEM+vCCT9NyzBTJaoFWXwgM/P8=</DigestValue>
      </Reference>
      <Reference URI="/ppt/slides/slide7.xml?ContentType=application/vnd.openxmlformats-officedocument.presentationml.slide+xml">
        <DigestMethod Algorithm="http://www.w3.org/2001/04/xmlenc#sha256"/>
        <DigestValue>fiGLwhryRLOgynYYD2oP2h2jDTClW5FS39wyksFohNU=</DigestValue>
      </Reference>
      <Reference URI="/ppt/tableStyles.xml?ContentType=application/vnd.openxmlformats-officedocument.presentationml.tableStyles+xml">
        <DigestMethod Algorithm="http://www.w3.org/2001/04/xmlenc#sha256"/>
        <DigestValue>zUJmCulB8F3RMQLkKOEG3wHDYiBC80kdCXjqwfH8PzI=</DigestValue>
      </Reference>
      <Reference URI="/ppt/theme/theme1.xml?ContentType=application/vnd.openxmlformats-officedocument.theme+xml">
        <DigestMethod Algorithm="http://www.w3.org/2001/04/xmlenc#sha256"/>
        <DigestValue>6SH6W9MdMS50YrpRGu0QxaJrKDfXy8ERA+INEkwPgOg=</DigestValue>
      </Reference>
      <Reference URI="/ppt/viewProps.xml?ContentType=application/vnd.openxmlformats-officedocument.presentationml.viewProps+xml">
        <DigestMethod Algorithm="http://www.w3.org/2001/04/xmlenc#sha256"/>
        <DigestValue>80SpesWMsmegXdFmr26jxUleKe9v0hJFffcpuqBov2g=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2018-09-10T11:26:56Z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Trust</SignatureComments>
          <WindowsVersion>6.1</WindowsVersion>
          <OfficeVersion>16.0</OfficeVersion>
          <ApplicationVersion>16.0</ApplicationVersion>
          <Monitors>1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  <SignatureInfoV2 xmlns="http://schemas.microsoft.com/office/2006/digsig">
          <Address1/>
          <Address2/>
        </SignatureInfoV2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2018-09-10T11:26:56Z</xd:SigningTime>
          <xd:SigningCertificate>
            <xd:Cert>
              <xd:CertDigest>
                <DigestMethod Algorithm="http://www.w3.org/2001/04/xmlenc#sha256"/>
                <DigestValue>y8lb4B8qDOUjoioKk0smUH5N6QAPaVLxem+Y/JTsg2E=</DigestValue>
              </xd:CertDigest>
              <xd:IssuerSerial>
                <X509IssuerName>CN=U.S. Department of Transportation Agency CA G4, OU=U.S. Department of Transportation, O=U.S. Government, C=US</X509IssuerName>
                <X509SerialNumber>155073685166413632327049028763807311729</X509SerialNumber>
              </xd:IssuerSerial>
            </xd:Cert>
          </xd:SigningCertificate>
          <xd:SignaturePolicyIdentifier>
            <xd:SignaturePolicyImplied/>
          </xd:SignaturePolicyIdentifier>
          <xd:SignatureProductionPlace>
            <xd:City/>
            <xd:StateOrProvince/>
            <xd:PostalCode/>
            <xd:CountryName/>
          </xd:SignatureProductionPlace>
          <xd:SignerRole>
            <xd:ClaimedRoles>
              <xd:ClaimedRole>Ansible Club</xd:ClaimedRole>
            </xd:ClaimedRoles>
          </xd:SignerRole>
        </xd:SignedSignatureProperties>
        <xd:SignedDataObjectProperties>
          <xd:CommitmentTypeIndication>
            <xd:CommitmentTypeId>
              <xd:Identifier>http://uri.etsi.org/01903/v1.2.2#ProofOfCreation</xd:Identifier>
              <xd:Description>Created this document</xd:Description>
            </xd:CommitmentTypeId>
            <xd:AllSignedDataObjects/>
            <xd:CommitmentTypeQualifiers>
              <xd:CommitmentTypeQualifier>Trust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EDCCA/igAwIBAgIQYakPPl/1Mvn+YgnZMSeagjANBgkqhkiG9w0BAQsFADBYMQswCQYDVQQGEwJVUzEdMBsGA1UEChMUU3ltYW50ZWMgQ29ycG9yYXRpb24xKjAoBgNVBAMTIVN5bWFudGVjIFNTUCBJbnRlcm1lZGlhdGUgQ0EgLSBHNDAeFw0xNDEyMTEwMDAwMDBaFw0yNDExMTEyMzU5NTlaMIGMMQswCQYDVQQGEwJVUzEYMBYGA1UEChMPVS5TLiBHb3Zlcm5tZW50MSowKAYDVQQLEyFVLlMuIERlcGFydG1lbnQgb2YgVHJhbnNwb3J0YXRpb24xNzA1BgNVBAMTLlUuUy4gRGVwYXJ0bWVudCBvZiBUcmFuc3BvcnRhdGlvbiBBZ2VuY3kgQ0EgRzQwggEiMA0GCSqGSIb3DQEBAQUAA4IBDwAwggEKAoIBAQDW3FVGe9190OXemqMge+XyeDIIxIQMPYZuKl7/1rhtD3w8/OmYV59AU7pNYCfDpx/ZiNZP5a7mYQb097HucXwltkGPn3fmCOVUuSwyIta+A6NnsXv6QURchmmbaFZIBqTwRjggXhml0Vx7IIw4KrLP87hfRJqDmweiY6/Go168BPG9+LJ137bn1te84Pdg9QsuQRX1fcJWHmKJPwvHO59sojchd/vqMyA2i6IkyM43aF07ZQnmmd1usVXskqFkatu1ANU9/EKlMODRmDbnyQ4AF9vletoBdCVVuAv2vDMuObrcTEMl/dI0FMq2gfRyQZ9oiYArMj7lxgnvOlYXFUgjAgMBAAGjggGfMIIBmzB/BggrBgEFBQcBAQRzMHEwJwYIKwYBBQUHMAGGG2h0dHA6Ly9zc3Atb2NzcC5zeW1hdXRoLmNvbTBGBggrBgEFBQcwAoY6aHR0cDovL3NzcC1haWEuc3ltYXV0aC5jb20vU1NQL0NlcnRzX2lzc3VlZF90b19TU1BDQUc0LnA3YzASBgNVHRMBAf8ECDAGAQH/AgEAME8GA1UdIARIMEYwDAYKYIZIAWUDAgEDBjAMBgpghkgBZQMCAQMHMAwGCmCGSAFlAwIBAw0wDAYKYIZIAWUDAgEDEDAMBgpghkgBZQMCAQMRMDkGA1UdHwQyMDAwLqAsoCqGKGh0dHA6Ly9zc3AtY3JsLnN5bWF1dGguY29tL1NTUC9TU1BHNC5jcmwwDgYDVR0PAQH/BAQDAgEGMCgGA1UdEQQhMB+kHTAbMRkwFwYDVQQDExBTeW1hbnRlY1BLSS0yLTE0MB0GA1UdDgQWBBRnww++PpoXLlosifBqH9Y+G8sOVTAfBgNVHSMEGDAWgBT/zDTR20rh4cIL0tvrgHxzDHVfZjANBgkqhkiG9w0BAQsFAAOCAQEAOM82EwsLrBoHAoTugavemE1ybOPHEtpJf/mFuH3R42s9H0mrAFT4AeGmUtc8XE78UPQ6vxWq5wYbw99tN2tG1blZSZ1WhSAHLqW6iJiXZLygI42dm6Hf3FA/rWGqav+F5yOv8mbjkmsRzmT5OffGZlpJvo+RvmZPutco/RGqtT6+VIQ+clCmJivN9JqkjvDGyAMnscdkywimekYfQwDHEMXDkK6/oJW+W2hHrL28wcWWUo9w+ha+Skn5b0lLm/iC/t7CkvrPPJGEkSmE5S59rJO3grpl7SXhz8QiPmifqYTK265DnXVaOvSJR4FcTHXoQMgDRWtp6FQk5eBW3KM6TA==</xd:EncapsulatedX509Certificate>
            <xd:EncapsulatedX509Certificate>MIIFODCCBCCgAwIBAgICJY4wDQYJKoZIhvcNAQELBQAwWTELMAkGA1UEBhMCVVMxGDAWBgNVBAoTD1UuUy4gR292ZXJubWVudDENMAsGA1UECxMERlBLSTEhMB8GA1UEAxMYRmVkZXJhbCBDb21tb24gUG9saWN5IENBMB4XDTE0MTExMjE1NDAxMFoXDTI0MTExMjE1Mzk1OVowWDELMAkGA1UEBhMCVVMxHTAbBgNVBAoTFFN5bWFudGVjIENvcnBvcmF0aW9uMSowKAYDVQQDEyFTeW1hbnRlYyBTU1AgSW50ZXJtZWRpYXRlIENBIC0gRzQwggEiMA0GCSqGSIb3DQEBAQUAA4IBDwAwggEKAoIBAQDf7AaRyHztQNpQRygNBu7MivKvND+elmYuA6m1BZUROEUy7Y7BfQo2Xje0CZKSHOdfmYlm6GxTKFZIzjVSArtd2wwOWT9vz6+h2GjME/UdGCpOImHd9EXkzofigopI9PtYmdDH/6KFfI1lV6OjrYPK6qMU2+HROX7mxzQbIVrv9E0daSVTgzUuE8K1XXxrh4iKgL0NZrbOU4SlLovhNpmmQ2bz5mWYivkxsrdM/4N72c96tMgfVReMZK24IAspPfZh6bl/lW73USqCI3VUCaOd857TGQmQzTRbQLu/GfOtk5uS9Tt5fJ7bCX0mcW9H+5yRdwzdr6GRHJ4Q6eqmz0cbAgMBAAGjggIJMIICBTAPBgNVHRMBAf8EBTADAQH/MHkGA1UdIARyMHAwDAYKYIZIAWUDAgEDBjAMBgpghkgBZQMCAQMHMAwGCmCGSAFlAwIBAwgwDAYKYIZIAWUDAgEDJDAMBgpghkgBZQMCAQMNMAwGCmCGSAFlAwIBAxEwDAYKYIZIAWUDAgEDJzAMBgpghkgBZQMCAQMQMFoGCCsGAQUFBwELBE4wTDBKBggrBgEFBQcwBYY+aHR0cDovL3NzcC1zaWEuc3ltYXV0aC5jb20vU1NQL0NlcnRzX2lzc3VlZF9ieV9TWU1DU1NQQ0FHNC5wN2MwTwYIKwYBBQUHAQEEQzBBMD8GCCsGAQUFBzAChjNodHRwOi8vaHR0cC5mcGtpLmdvdi9mY3BjYS9jYUNlcnRzSXNzdWVkVG9mY3BjYS5wN2MwDAYDVR0kBAUwA4EBADAKBgNVHTYEAwIBADApBgNVHREEIjAgpB4wHDEaMBgGA1UEAxMRU3ltYW50ZWNQS0ktMS03NjIwDgYDVR0PAQH/BAQDAgEGMB8GA1UdIwQYMBaAFK0MenVc5fOYxHmYDqwo/Zf05wL8MDUGA1UdHwQuMCwwKqAooCaGJGh0dHA6Ly9odHRwLmZwa2kuZ292L2ZjcGNhL2ZjcGNhLmNybDAdBgNVHQ4EFgQU/8w00dtK4eHCC9Lb64B8cwx1X2YwDQYJKoZIhvcNAQELBQADggEBAG+ns1p7tmvXUpkQp+V1OcOAVoZwtCGs3GMRZMuAgTMOeW+jRs5BxXH70vM1xbCZMOFY6FYlaBiyqXpZuXAhV2CXmVuF57vaSJAr7b9coq4xkiyndA98rYoUryc3jdFMMXDCgK1lZnnGZI0bOkGUjHg6oErTuYoSdkV0D5a+QOwy5QizlQr3ZWbT1knko6ciV1kxXc0yA9JJSLpT/4SkfY1Lq6iX9jTw303g7e6cTAbx4nJmfWyrI/Crt4ma/M70wtQyIamCQHP2ovwiHKi3Zleub/uoVmWN5HH/SE2HZgMyHvDURKUPlQ3l9pzqLkpJO+ApcCgXj1Z7n2/sbLKhrPs=</xd:EncapsulatedX509Certificate>
            <xd:EncapsulatedX509Certificate>MIIGezCCBWOgAwIBAgIUe2/+Jhp5ZUPNx4jhX5D14+zmm/QwDQYJKoZIhvcNAQELBQAwVzELMAkGA1UEBhMCVVMxGDAWBgNVBAoTD1UuUy4gR292ZXJubWVudDENMAsGA1UECxMERlBLSTEfMB0GA1UEAxMWRmVkZXJhbCBCcmlkZ2UgQ0EgMjAxNjAeFw0xNjExMDgxODE0MzZaFw0xOTExMDgxODE0MzZaMFkxCzAJBgNVBAYTAlVTMRgwFgYDVQQKEw9VLlMuIEdvdmVybm1lbnQxDTALBgNVBAsTBEZQS0kxITAfBgNVBAMTGEZlZGVyYWwgQ29tbW9uIFBvbGljeSBDQTCCASIwDQYJKoZIhvcNAQEBBQADggEPADCCAQoCggEBANh1+zUWNFpBv1qvXDAEFByteES16ibqdWHHzTZ5+HzYvSlRZlkh43mr1Hi+sC2wodWyNRYj0Mwevg7oq9zDydYS16dyaBgxuBcisj5+ughtxv3RWCxpoAPwKqP2PyElPd+3MsWOJ7MjpeBSs12W6bC4xcWfu8WgboJAu8UnBTZJ1iYnaQw0j88neioKo0FfjR0DhoMV4FXBxZgsnuwactxIwT75hNKEgsEbw3Q2t7nHNjJ6+DK20DauIhgxjFBzIZ7+gzswiCTj6cF+3u2Yxx+SEIqfW2IvnaS81YVvOv3JU6cgS6rbIKshTh0NTuaYheWrEUddnT/EI8DjFAZu/p0CAwEAAaOCAzswggM3MA8GA1UdEwEB/wQFMAMBAf8wggFBBgNVHSAEggE4MIIBNDAMBgpghkgBZQMCAQMNMAwGCmCGSAFlAwIBAwEwDAYKYIZIAWUDAgEDAjAMBgpghkgBZQMCAQMOMAwGCmCGSAFlAwIBAw8wDAYKYIZIAWUDAgEDETAMBgpghkgBZQMCAQMSMAwGCmCGSAFlAwIBAxMwDAYKYIZIAWUDAgEDFDAMBgpghkgBZQMCAQMDMAwGCmCGSAFlAwIBAwwwDAYKYIZIAWUDAgEDBDAMBgpghkgBZQMCAQMlMAwGCmCGSAFlAwIBAyYwDAYKYIZIAWUDAgEDBjAMBgpghkgBZQMCAQMHMAwGCmCGSAFlAwIBAwgwDAYKYIZIAWUDAgEDJDAMBgpghkgBZQMCAQMQMAwGCmCGSAFlAwIBAycwDAYKYIZIAWUDAgEDKDAMBgpghkgBZQMCAQMpMFMGCCsGAQUFBwEBBEcwRTBDBggrBgEFBQcwAoY3aHR0cDovL2h0dHAuZnBraS5nb3YvYnJpZGdlL2NhQ2VydHNJc3N1ZWRUb2ZiY2EyMDE2LnA3YzCBjQYDVR0hBIGFMIGCMBgGCmCGSAFlAwIBAwMGCmCGSAFlAwIBAwYwGAYKYIZIAWUDAgEDBAYKYIZIAWUDAgEDEDAYBgpghkgBZQMCAQMMBgpghkgBZQMCAQMHMBgGCmCGSAFlAwIBAyUGCmCGSAFlAwIBAwgwGAYKYIZIAWUDAgEDJgYKYIZIAWUDAgEDJDBPBggrBgEFBQcBCwRDMEEwPwYIKwYBBQUHMAWGM2h0dHA6Ly9odHRwLmZwa2kuZ292L2ZjcGNhL2NhQ2VydHNJc3N1ZWRCeWZjcGNhLnA3YzAPBgNVHSQBAf8EBTADgQEBMA0GA1UdNgEB/wQDAgEAMA4GA1UdDwEB/wQEAwIBBjAfBgNVHSMEGDAWgBQjsLN9FlTUAlZ26zq+qWsvQ3soFjA5BgNVHR8EMjAwMC6gLKAqhihodHRwOi8vaHR0cC5mcGtpLmdvdi9icmlkZ2UvZmJjYTIwMTYuY3JsMB0GA1UdDgQWBBStDHp1XOXzmMR5mA6sKP2X9OcC/DANBgkqhkiG9w0BAQsFAAOCAQEAZ8jRNy3bbIg6T5NCO4nGRtfLOCNvvRX/G6nz8Ax7FG3/xrZQy9jwDymdp0wQTJ1vKhtpQ0Nv0BxU3zw1OzujKoD6y7mb5EsunGXVi7Rltw1LJVZCaXC40DfDVEqx4hVd0JdoFluBBYs8XZEdve1sobkEAfNUhn5LMCklqGb55jSPSdXDN5HJ3t3vJ5xjXbeWbsTAh0Ta3Z7pZA5osMKx39VwXItWYyaBfCxOLRb9Nu+wEqrxpld83pGEJpzvR7SWfBirfVYa3E1kHizjTsM1GY7pjtHGwM2iYgJUuJwW32HHPxwlMwAr4zxG5ev/VUxGhmZw9bbkbLvmLvXXEGb6BQ==</xd:EncapsulatedX509Certificate>
            <xd:EncapsulatedX509Certificate>MIIJPTCCCCWgAwIBAgIQUbESM8+ZMyYk4riEkNspFzANBgkqhkiG9w0BAQsFADBsMQswCQYDVQQGEwJVUzEWMBQGA1UEChMNQ2VydGlQYXRoIExMQzEiMCAGA1UECxMZQ2VydGlmaWNhdGlvbiBBdXRob3JpdGllczEhMB8GA1UEAxMYQ2VydGlQYXRoIEJyaWRnZSBDQSAtIEcyMB4XDTE3MDQyMDAwMDAwMFoXDTE5MDQzMDIzNTk1OVowVzELMAkGA1UEBhMCVVMxGDAWBgNVBAoTD1UuUy4gR292ZXJubWVudDENMAsGA1UECxMERlBLSTEfMB0GA1UEAxMWRmVkZXJhbCBCcmlkZ2UgQ0EgMjAxNjCCASIwDQYJKoZIhvcNAQEBBQADggEPADCCAQoCggEBAL6dNXlvJbX0kINuE79TUMrNHJbUHGuB8oqbD0an37fv/+1EWc6Hlm9fV7H+M6tHx4WXdzyKDhTNL3lqJxTSeFulpUs4Orjf9osL2lMRI1mfqWIykPQaTwWDPj3NmxV7kNiLoc3MuMBDn82ni74jQX0pM99ZfUDA49pzw69Dv5ZYSsKDsiriIX6Tl2r5FWmMfgxokTrwtyyBWgq9koa5hJmSmASf1MSJwpHhIVJIft0An4/5LT7y6F4KVMxPgkgvDAJeB7Yy5JMpN8xWdyF2ZhqZ8gsT4sP5O+CYHJw/9SPIhi+Py+m/XxriaDIHvbu2N4neuHD9yMmDRCsYvoZ3EjkCAwEAAaOCBe4wggXqMB0GA1UdDgQWBBQjsLN9FlTUAlZ26zq+qWsvQ3soFjAPBgNVHRMBAf8EBTADAQH/MIGrBgNVHSAEgaMwgaAwDgYMKwYBBAGBu1MBAQEBMA4GDCsGAQQBgbtTAQEBAjAOBgwrBgEEAYG7UwEBAQMwDgYMKwYBBAGBu1MBAQEEMA4GDCsGAQQBgbtTAQEBBTAOBgwrBgEEAYG7UwEBAQcwDgYMKwYBBAGBu1MBAQEIMA4GDCsGAQQBgbtTAQEBCTAOBgwrBgEEAYG7UwEBARcwDgYMKwYBBAGBu1MBAQEYMEoGA1UdHwRDMEEwP6A9oDuGOWh0dHA6Ly9jZXJ0aXBhdGgtY3JsLnN5bWF1dGguY29tL0NlcnRpUGF0aEJyaWRnZUNBLUcyLmNybDAOBgNVHQ8BAf8EBAMCAQYwUwYIKwYBBQUHAQsERzBFMEMGCCsGAQUFBzAFhjdodHRwOi8vaHR0cC5mcGtpLmdvdi9icmlkZ2UvY2FDZXJ0c0lzc3VlZEJ5ZmJjYTIwMTYucDdjMAoGA1UdNgQDAgEAMAwGA1UdJAQFMAOBAQEwggPFBgNVHSEEggO8MIIDuDAaBgwrBgEEAYG7UwEBAQEGCmCGSAFlAwIBAwMwGgYMKwYBBAGBu1MBAQECBgpghkgBZQMCAQMMMBoGDCsGAQQBgbtTAQEBAwYKYIZIAWUDAgEDBDAaBgwrBgEEAYG7UwEBAQQGCmCGSAFlAwIBAw4wGgYMKwYBBAGBu1MBAQEFBgpghkgBZQMCAQMPMBoGDCsGAQQBgbtTAQEBBwYKYIZIAWUDAgEDEjAaBgwrBgEEAYG7UwEBAQgGCmCGSAFlAwIBAxMwGgYMKwYBBAGBu1MBAQEJBgpghkgBZQMCAQMUMBoGDCsGAQQBgbtTAQEBFwYKYIZIAWUDAgEDJTAaBgwrBgEEAYG7UwEBARgGCmCGSAFlAwIBAyYwGgYMKwYBBAGBu1MBAQEBBgpghkgBZQMCAQMMMBoGDCsGAQQBgbtTAQEBAQYKYIZIAWUDAgEDBDAaBgwrBgEEAYG7UwEBAQEGCmCGSAFlAwIBAxIwGgYMKwYBBAGBu1MBAQEBBgpghkgBZQMCAQMNMBoGDCsGAQQBgbtTAQEBAQYKYIZIAWUDAgEDJTAaBgwrBgEEAYG7UwEBAQIGCmCGSAFlAwIBAwQwGgYMKwYBBAGBu1MBAQECBgpghkgBZQMCAQMSMBoGDCsGAQQBgbtTAQEBAgYKYIZIAWUDAgEDDTAaBgwrBgEEAYG7UwEBAQQGCmCGSAFlAwIBAw8wGgYMKwYBBAGBu1MBAQEEBgpghkgBZQMCAQMDMBoGDCsGAQQBgbtTAQEBBAYKYIZIAWUDAgEDDDAaBgwrBgEEAYG7UwEBAQQGCmCGSAFlAwIBAwQwGgYMKwYBBAGBu1MBAQEEBgpghkgBZQMCAQMSMBoGDCsGAQQBgbtTAQEBBAYKYIZIAWUDAgEDDTAaBgwrBgEEAYG7UwEBAQQGCmCGSAFlAwIBAyUwGgYMKwYBBAGBu1MBAQEFBgpghkgBZQMCAQMMMBoGDCsGAQQBgbtTAQEBBQYKYIZIAWUDAgEDBDAaBgwrBgEEAYG7UwEBAQUGCmCGSAFlAwIBAxIwGgYMKwYBBAGBu1MBAQEFBgpghkgBZQMCAQMNMBoGDCsGAQQBgbtTAQEBBwYKYIZIAWUDAgEDDDAaBgwrBgEEAYG7UwEBAQcGCmCGSAFlAwIBAw0wGgYMKwYBBAGBu1MBAQEIBgpghkgBZQMCAQMRMBoGDCsGAQQBgbtTAQEBCQYKYIZIAWUDAgEDJzAaBgwrBgEEAYG7UwEBARcGCmCGSAFlAwIBAyYwVQYIKwYBBQUHAQEESTBHMEUGCCsGAQUFBzAChjlodHRwOi8vY2VydGlwYXRoLWFpYS5zeW1hdXRoLmNvbS9DZXJ0aVBhdGhCcmlkZ2VDQS1HMi5wN2MwHwYDVR0jBBgwFoAU0MKMEzczdkqRqDzh6Lf9opzR3RQwDQYJKoZIhvcNAQELBQADggEBAIHSOepW4aRmKPgoi/bp2dRvoJoIt2ocUOZKnqzAsXuY6YFw3xgg3J8b1riY/CZIBFx2pl/uSKlafRFrr45QCHBflLDwiXFNBqxyQwS7Rt1GHvqlrY8jNitJAp3xkNkGaJdldESSBGoBTBpWBaFsS6+0c4nOdNDxGXXX48JKHwEORD/Jld83lpvbGgas6yxhEO1U1QiroNzvag9rUMpDGb8hQxrI0q4fUYY6l1QvYobV7XO+JMlxK6XyhmUAPghlxK4KOQf3dyc5FK3FAH4PCP+NqW3iGgmzngYEuJVSreZm+5sB+nCEewaPGHi/+qfupJPT5y9Ysmvn/jG2igF/Qo4=</xd:EncapsulatedX509Certificate>
            <xd:EncapsulatedX509Certificate>MIIKwDCCCKigAwIBAgIGbQnH68tNMA0GCSqGSIb3DQEBCwUAMHAxCzAJBgNVBAYTAkNBMSswKQYDVQQKEyJDYXJpbGxvbiBJbmZvcm1hdGlvbiBTZWN1cml0eSBJbmMuMSIwIAYDVQQLExlDZXJ0aWZpY2F0aW9uIEF1dGhvcml0aWVzMRAwDgYDVQQDEwdDSVNSQ0ExMB4XDTE4MDMxNTE1NTA0OFoXDTE5MDMyMDE1NTA0OFowbDELMAkGA1UEBhMCVVMxFjAUBgNVBAoTDUNlcnRpUGF0aCBMTEMxIjAgBgNVBAsTGUNlcnRpZmljYXRpb24gQXV0aG9yaXRpZXMxITAfBgNVBAMTGENlcnRpUGF0aCBCcmlkZ2UgQ0EgLSBHMjCCASIwDQYJKoZIhvcNAQEBBQADggEPADCCAQoCggEBANLW4kXiRqvwBhJfN9uz12FA+P2D34MPxOt7TGXljm2plJ2CLzvaH8/ymsMdSWdJBS1M8FmwvNL1w3A6ZuzksJjPikAu8kY3dcp3mrkk9eCPORDAwGtfsXwZysLiuEaDWpbDdHOaHnI6qWU0N6OI+hNX58EjDpIGC1WQdho1tHOTPc5Hf5/hOpM/29v/wr7kySjsZ+7nsvkm5rNhuJNzPsLsgzVaJ5/BVyOplZy24FKM8Y43MjR4osZm+a2e0zniqw6/rvcjcGYabYaznZfQG1GXoyf2Vea+CCgpgUhlVafgkwEs8izl8rIpvBzXiFAgFQuGItuoy92PJbDs430fA/cCAwEAAaOCBmIwggZeMB0GA1UdDgQWBBTQwowTNzN2SpGoPOHot/2inNHdFDAfBgNVHSMEGDAWgBTqlRXaXDkA4prbxLotZ/qh93U07TAPBgNVHRMBAf8EBTADAQH/MA4GA1UdDwEB/wQEAwIBxjCCAzQGA1UdIASCAyswggMnMA0GCysGAQQBgcNeAwEeMA0GCysGAQQBgcNeAwELMA0GCysGAQQBgcNeAwEfMA0GCysGAQQBgcNeAwEMMIHsBgsrBgEEAYHDXgMBFDCB3DA5BggrBgEFBQcCARYtaHR0cHM6Ly9wdWIuY2FyaWxsb24uY2EvQ2VydGlmaWNhdGVQb2xpY3kucGRmMIGeBggrBgEFBQcCAjCBkRqBjlRoaXMgY2VydGlmaWNhdGUgaGFzIGJlZW4gaXNzdWVkIGluIGFjY29yZGFuY2Ugd2l0aCB0aGUgQ2FyaWxsb24gSW5mb3JtYXRpb24gU2VjdXJpdHkgSW5jLiBDZXJ0aWZpY2F0ZSBQb2xpY3kgYXMgZm91bmQgaW4gdGhlIENQU3BvaW50ZXIgZmllbGQwgewGCysGAQQBgcNeAwEVMIHcMDkGCCsGAQUFBwIBFi1odHRwczovL3B1Yi5jYXJpbGxvbi5jYS9DZXJ0aWZpY2F0ZVBvbGljeS5wZGYwgZ4GCCsGAQUFBwICMIGRGoGOVGhpcyBjZXJ0aWZpY2F0ZSBoYXMgYmVlbiBpc3N1ZWQgaW4gYWNjb3JkYW5jZSB3aXRoIHRoZSBDYXJpbGxvbiBJbmZvcm1hdGlvbiBTZWN1cml0eSBJbmMuIENlcnRpZmljYXRlIFBvbGljeSBhcyBmb3VuZCBpbiB0aGUgQ1BTcG9pbnRlciBmaWVsZDCB7AYLKwYBBAGBw14DARYwgdwwOQYIKwYBBQUHAgEWLWh0dHBzOi8vcHViLmNhcmlsbG9uLmNhL0NlcnRpZmljYXRlUG9saWN5LnBkZjCBngYIKwYBBQUHAgIwgZEagY5UaGlzIGNlcnRpZmljYXRlIGhhcyBiZWVuIGlzc3VlZCBpbiBhY2NvcmRhbmNlIHdpdGggdGhlIENhcmlsbG9uIEluZm9ybWF0aW9uIFNlY3VyaXR5IEluYy4gQ2VydGlmaWNhdGUgUG9saWN5IGFzIGZvdW5kIGluIHRoZSBDUFNwb2ludGVyIGZpZWxkMA0GCysGAQQBgcNeAwEOMA0GCysGAQQBgcNeAwENMIICNAYDVR0hBIICKzCCAicwGwYLKwYBBAGBw14DAR4GDCsGAQQBgbtTAQEBBDAbBgsrBgEEAYHDXgMBCwYMKwYBBAGBu1MBAQEBMBsGCysGAQQBgcNeAwEfBgwrBgEEAYG7UwEBAQUwGwYLKwYBBAGBw14DAQwGDCsGAQQBgbtTAQEBAjAbBgsrBgEEAYHDXgMBFAYMKwYBBAGBu1MBAQEHMBsGCysGAQQBgcNeAwEVBgwrBgEEAYG7UwEBAQgwGwYLKwYBBAGBw14DARYGDCsGAQQBgbtTAQEBCTAbBgsrBgEEAYHDXgMBHgYMKwYBBAGBu1MBAQEFMBsGCysGAQQBgcNeAwEeBgwrBgEEAYG7UwEBAQEwGwYLKwYBBAGBw14DAR4GDCsGAQQBgbtTAQEBAjAbBgsrBgEEAYHDXgMBHgYMKwYBBAGBu1MBAQEHMBsGCysGAQQBgcNeAwELBgwrBgEEAYG7UwEBAQIwGwYLKwYBBAGBw14DAQsGDCsGAQQBgbtTAQEBBzAbBgsrBgEEAYHDXgMBHwYMKwYBBAGBu1MBAQECMBsGCysGAQQBgcNeAwEfBgwrBgEEAYG7UwEBAQcwGwYLKwYBBAGBw14DAQwGDCsGAQQBgbtTAQEBBzAbBgsrBgEEAYHDXgMBDgYMKwYBBAGBu1MBAQEYMBsGCysGAQQBgcNeAwENBgwrBgEEAYG7UwEBARcwGwYLKwYBBAGBw14DAQ0GDCsGAQQBgbtTAQEBGDAKBgNVHTYEAwIBADBGBggrBgEFBQcBAQQ6MDgwNgYIKwYBBQUHMAKGKmh0dHA6Ly9wdWIuY2FyaWxsb24uY2EvQ0FjZXJ0cy9DSVNSQ0ExLnA3YzA3BgNVHR8EMDAuMCygKqAohiZodHRwOi8vcHViLmNhcmlsbG9uLmNhL0NSTC9DSVNSQ0ExLmNybDANBgkqhkiG9w0BAQsFAAOCAgEAljtzuakI7egFxsMmrkIfv40PVvjCGCSor9LSJqNhu7T5BAFSWNBderRa3BFE1HOmdWXMc0i2Jr27aZQPItXMGcpC1HfJK+g13IF4M+6sue7PzFhn8/HEtRaocCfkEu1VdJRsaLEbfJq4+y0J1xzHbFoPXIYmvLpPaPTblFh04X4uHw0U1b4Q5NeYIEM/JEN1LLl3hKuxU6NQPPssxPg5dsK2JjMbuvhsj9Fl8P3EB5Yn6mD3xQsdXX09NE6NIt0qAA6C9npCZfMZLf6DARB/FI5E4R4HAvcIipVfZlIJgfzcxp+7bh5T6wV0jMQIzBAVB1PHKxhPm8I4e1wrddFlBPP35aQy17UY78U1N6H250ySVdgij1XUtUAuyJjKDsEtbV8Gmkz9/EGgx4bpAN8OnkTKdFMZvkpvA2xMtvuDUv1On8d+G4MWpc60+bJ43+9dVG9OcPCDZWy5DezLHWONc84VglaeIDsze7/XHqlXDvqPLCIJxjuHkqfMm1pvlL7sG8UnPxY7u1lR3w21t0GZ4iLbRYcxtUmpI8ztnhYVoC9kgXm/riTXkkt+4dHgVbhOvjA22CSIwLtoV0Erin09W9X9/DDTrcEETYz8+74Xx9lEP+GYrK/qWT2Qm3syNq4KqTS0HgmVoYOY7bLab/RF/EGV8HmD5MfefxNiP/zSKIg=</xd:EncapsulatedX509Certificate>
            <xd:EncapsulatedX509Certificate>MIIFojCCA4qgAwIBAgIGC4LclDN2MA0GCSqGSIb3DQEBCwUAMHAxCzAJBgNVBAYTAkNBMSswKQYDVQQKEyJDYXJpbGxvbiBJbmZvcm1hdGlvbiBTZWN1cml0eSBJbmMuMSIwIAYDVQQLExlDZXJ0aWZpY2F0aW9uIEF1dGhvcml0aWVzMRAwDgYDVQQDEwdDSVNSQ0ExMB4XDTEyMTAxNjE4MjgzM1oXDTMyMTAxNjE4MjgzM1owcDELMAkGA1UEBhMCQ0ExKzApBgNVBAoTIkNhcmlsbG9uIEluZm9ybWF0aW9uIFNlY3VyaXR5IEluYy4xIjAgBgNVBAsTGUNlcnRpZmljYXRpb24gQXV0aG9yaXRpZXMxEDAOBgNVBAMTB0NJU1JDQTEwggIiMA0GCSqGSIb3DQEBAQUAA4ICDwAwggIKAoICAQDEdvFial/NKc0ENn9uYX5z9J1m3yJamoNEgWb9ThGwPqzoiLJTOf/jur7U/9OF2L1br2hPM6y4FH0SW3qVa8c2/iuP9IhgiTqqWThMwV1VgaXf2B8xetOjTvBRy8Mxh64L3speG6F0OPCSd3E8yxN+oMEKmL3YuPhUNJhOZxaaV0smhl8bZnKqwfJogp1YQXxxIuLPATH+4uBWqWjgrTOvNTkunG4GTPMjdi9pJugFOWm39Uga99/ZOTcyVREnBIEfnTyLjINSd8GuLM0rKkrlLfEZabqHXoud4HHIdNLN7m44N2pdGQDSdt2i6247qh31NgZPX15swhDz3W+12nla/tVGRDRIr4YANHwkhN1FkPkWgqyokdTpRjNvfrpHH+Hvr+VQ1sb5p+1sl6orKU5dxfge9nTJqyT4DVPHaBW+/FyrPXIL0nAEtxbjaanxZ7rGAEx7gDQ1Ll7tH6Al96WCahB/v49Zb8NGpspCTkIjhQY5NYy18dfBI0JF/S8lcfjzB9MHaL7bmGwq9qVH97BlYK2ufOYRHSdUCGWw2ILAYWvpfo8i1nEda0EgZdhXmh98DlpU4JSwbXXvKDI1PFXDbWf4JL37QPNanTbZNUy74mvZsTYP5G8gGsVvesOROa+vzPP2vSCGutMkITwfNynmn/wav5jfPLogIRKpwjoqkwIDAQABo0IwQDAdBgNVHQ4EFgQU6pUV2lw5AOKa28S6LWf6ofd1NO0wDwYDVR0TAQH/BAUwAwEB/zAOBgNVHQ8BAf8EBAMCAcYwDQYJKoZIhvcNAQELBQADggIBADXQ2Lie8gn48J+ybkiy1+qhmyiJOc3+Fmod6ZyCX1FHOvWe0byuH5/iXErI7O1GQvF8QwcV326X9u2G/J/FCF6CDqMuqAouvI4bMRIo9nkowSK20ZVpQOhZCSeikWR26tATjXD8ZcNvEZ8qSMqnYvWDFOUaFseRi7QJxc574+QdbZei6csmHmu03D6Ddi9eTahoiVT9TtJGqED22Mp4zzYaPVlljJv1Kx9Mgt94eE0mSkdprW8zHwMeIk7ZBlmeRvxQNV/GhRvkG/gAyeDTOqsmQ81H+lr4hQvHMtq1DS0wKTp5sxTppQ9wJdGNCVCU7U2SnjA3QNtaeEmPDzkvvS7XqwiUySmK992MvYJ8MFti6DVGVjhdkfYOb4zulZ/9dJ3t7RCrzouPt61/TWlJ8McRVZuagvei+jPyRBH6FUtGqZtrl0LWtLcJERR5U6bnfy0nOgo0JETOVYx6gHVzAkvi+kaUfTMUDUJWuaDmL4VIkZ9EuqEoqbEfiXomClNchbl8hJiMKGCltnqNPaAAPdx/qkjpqC6sX96HLVykaxbqveiVtc54CfhxNuWQaNIHlrq8AIsOmG1NcFPAw8wbE5xImpk9EsAnjmGSTGhSb40DHIn104bA/3FJTyBr/dFvkST18UcjTVnf0L1JQv1AOD7i8QVcJegQ5FoCA+O7fCUq</xd:EncapsulatedX509Certificate>
          </xd:CertificateValues>
        </xd:UnsignedSignatureProperties>
      </xd:Un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503</TotalTime>
  <Words>311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Ansible Club</vt:lpstr>
      <vt:lpstr>Ansible</vt:lpstr>
      <vt:lpstr>Community of Practice</vt:lpstr>
      <vt:lpstr>PowerPoint Presentation</vt:lpstr>
      <vt:lpstr>CoP Use 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Club</dc:title>
  <dc:creator>Scott Tully</dc:creator>
  <cp:lastModifiedBy>Tully, Scott CTR (FAA)</cp:lastModifiedBy>
  <cp:revision>42</cp:revision>
  <dcterms:created xsi:type="dcterms:W3CDTF">2018-09-03T13:51:11Z</dcterms:created>
  <dcterms:modified xsi:type="dcterms:W3CDTF">2018-09-10T11:25:52Z</dcterms:modified>
</cp:coreProperties>
</file>