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83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72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6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0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57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15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5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3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8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10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6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8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4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32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  <p:sldLayoutId id="2147484396" r:id="rId13"/>
    <p:sldLayoutId id="2147484397" r:id="rId14"/>
    <p:sldLayoutId id="2147484398" r:id="rId15"/>
    <p:sldLayoutId id="2147484399" r:id="rId16"/>
    <p:sldLayoutId id="21474844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Corbel</vt:lpstr>
      <vt:lpstr>Depth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Tully</dc:creator>
  <cp:lastModifiedBy>Scott Tully</cp:lastModifiedBy>
  <cp:revision>2</cp:revision>
  <dcterms:created xsi:type="dcterms:W3CDTF">2018-09-03T13:51:11Z</dcterms:created>
  <dcterms:modified xsi:type="dcterms:W3CDTF">2018-09-06T01:33:42Z</dcterms:modified>
</cp:coreProperties>
</file>