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4B04-1C7B-4E79-BB07-894C559C6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0A131-1DB4-4FA2-9C7C-75E54834B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32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Tully</dc:creator>
  <cp:lastModifiedBy>Scott Tully</cp:lastModifiedBy>
  <cp:revision>1</cp:revision>
  <dcterms:created xsi:type="dcterms:W3CDTF">2018-09-03T13:25:36Z</dcterms:created>
  <dcterms:modified xsi:type="dcterms:W3CDTF">2018-09-03T13:26:14Z</dcterms:modified>
</cp:coreProperties>
</file>