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491" r:id="rId1"/>
  </p:sldMasterIdLst>
  <p:sldIdLst>
    <p:sldId id="256" r:id="rId2"/>
    <p:sldId id="271" r:id="rId3"/>
    <p:sldId id="269" r:id="rId4"/>
    <p:sldId id="272" r:id="rId5"/>
    <p:sldId id="273" r:id="rId6"/>
    <p:sldId id="27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6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27F9F2-8AF4-441F-A098-C4AB8E58CC57}" type="doc">
      <dgm:prSet loTypeId="urn:microsoft.com/office/officeart/2008/layout/RadialCluster" loCatId="cycle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9B65402-3415-4752-B849-FC98E10E97FA}">
      <dgm:prSet phldrT="[Text]" custT="1"/>
      <dgm:spPr/>
      <dgm:t>
        <a:bodyPr/>
        <a:lstStyle/>
        <a:p>
          <a:r>
            <a:rPr lang="en-US" sz="1400" dirty="0"/>
            <a:t>Community of Practice</a:t>
          </a:r>
        </a:p>
      </dgm:t>
    </dgm:pt>
    <dgm:pt modelId="{DF5E965D-5327-40A1-880D-645071760C77}" type="parTrans" cxnId="{E20498D4-D949-467D-B608-1FFD56AE2A75}">
      <dgm:prSet/>
      <dgm:spPr/>
      <dgm:t>
        <a:bodyPr/>
        <a:lstStyle/>
        <a:p>
          <a:endParaRPr lang="en-US"/>
        </a:p>
      </dgm:t>
    </dgm:pt>
    <dgm:pt modelId="{B4D5DCDF-8325-4D8D-B8EC-6945888FAB76}" type="sibTrans" cxnId="{E20498D4-D949-467D-B608-1FFD56AE2A75}">
      <dgm:prSet/>
      <dgm:spPr/>
      <dgm:t>
        <a:bodyPr/>
        <a:lstStyle/>
        <a:p>
          <a:endParaRPr lang="en-US"/>
        </a:p>
      </dgm:t>
    </dgm:pt>
    <dgm:pt modelId="{32BA64A0-6328-4F46-9459-BE86AC074908}">
      <dgm:prSet phldrT="[Text]" custT="1"/>
      <dgm:spPr/>
      <dgm:t>
        <a:bodyPr/>
        <a:lstStyle/>
        <a:p>
          <a:r>
            <a:rPr lang="en-US" sz="1000" dirty="0"/>
            <a:t>Connect People</a:t>
          </a:r>
        </a:p>
      </dgm:t>
    </dgm:pt>
    <dgm:pt modelId="{C8268337-3FDD-4353-AC6A-A990333956C9}" type="parTrans" cxnId="{2040EC5E-8C62-455A-B912-4733C3299C90}">
      <dgm:prSet custT="1"/>
      <dgm:spPr/>
      <dgm:t>
        <a:bodyPr/>
        <a:lstStyle/>
        <a:p>
          <a:endParaRPr lang="en-US" sz="1000"/>
        </a:p>
      </dgm:t>
    </dgm:pt>
    <dgm:pt modelId="{0E96552C-6A93-4A02-9ACE-3D156D83663A}" type="sibTrans" cxnId="{2040EC5E-8C62-455A-B912-4733C3299C90}">
      <dgm:prSet/>
      <dgm:spPr/>
      <dgm:t>
        <a:bodyPr/>
        <a:lstStyle/>
        <a:p>
          <a:endParaRPr lang="en-US"/>
        </a:p>
      </dgm:t>
    </dgm:pt>
    <dgm:pt modelId="{D2C150DD-6FEF-4BD2-8BB6-092B6440CBA6}">
      <dgm:prSet phldrT="[Text]" custT="1"/>
      <dgm:spPr/>
      <dgm:t>
        <a:bodyPr/>
        <a:lstStyle/>
        <a:p>
          <a:r>
            <a:rPr lang="en-US" sz="1000" dirty="0"/>
            <a:t>Provide a shared context for communication</a:t>
          </a:r>
        </a:p>
      </dgm:t>
    </dgm:pt>
    <dgm:pt modelId="{52862C28-67E1-4554-85DE-42159630BF51}" type="parTrans" cxnId="{E3026014-B159-472B-854E-C4923A50EFFF}">
      <dgm:prSet custT="1"/>
      <dgm:spPr/>
      <dgm:t>
        <a:bodyPr/>
        <a:lstStyle/>
        <a:p>
          <a:endParaRPr lang="en-US" sz="1000"/>
        </a:p>
      </dgm:t>
    </dgm:pt>
    <dgm:pt modelId="{F6864EB7-34AA-40FF-9943-62522D49A26D}" type="sibTrans" cxnId="{E3026014-B159-472B-854E-C4923A50EFFF}">
      <dgm:prSet/>
      <dgm:spPr/>
      <dgm:t>
        <a:bodyPr/>
        <a:lstStyle/>
        <a:p>
          <a:endParaRPr lang="en-US"/>
        </a:p>
      </dgm:t>
    </dgm:pt>
    <dgm:pt modelId="{C2A6F5AE-CC4F-4F3B-B022-5937845384AC}">
      <dgm:prSet phldrT="[Text]" custT="1"/>
      <dgm:spPr/>
      <dgm:t>
        <a:bodyPr/>
        <a:lstStyle/>
        <a:p>
          <a:r>
            <a:rPr lang="en-US" sz="1000" dirty="0"/>
            <a:t>Enable dialogue</a:t>
          </a:r>
        </a:p>
      </dgm:t>
    </dgm:pt>
    <dgm:pt modelId="{1FF487E5-43AF-41D8-8D5A-942A85F0D2DE}" type="parTrans" cxnId="{8341F965-33CD-4A5E-B734-13ABACF3864D}">
      <dgm:prSet custT="1"/>
      <dgm:spPr/>
      <dgm:t>
        <a:bodyPr/>
        <a:lstStyle/>
        <a:p>
          <a:endParaRPr lang="en-US" sz="1000"/>
        </a:p>
      </dgm:t>
    </dgm:pt>
    <dgm:pt modelId="{CC0FA85D-7F9B-424A-BA1A-BC1A3E527ECA}" type="sibTrans" cxnId="{8341F965-33CD-4A5E-B734-13ABACF3864D}">
      <dgm:prSet/>
      <dgm:spPr/>
      <dgm:t>
        <a:bodyPr/>
        <a:lstStyle/>
        <a:p>
          <a:endParaRPr lang="en-US"/>
        </a:p>
      </dgm:t>
    </dgm:pt>
    <dgm:pt modelId="{371BADAF-426A-4729-B8BA-01AD96E92F22}">
      <dgm:prSet phldrT="[Text]" custT="1"/>
      <dgm:spPr/>
      <dgm:t>
        <a:bodyPr/>
        <a:lstStyle/>
        <a:p>
          <a:r>
            <a:rPr lang="en-US" sz="1000" dirty="0"/>
            <a:t>Stimulate learning</a:t>
          </a:r>
        </a:p>
      </dgm:t>
    </dgm:pt>
    <dgm:pt modelId="{27BEAFF6-880E-4353-A397-3FD96AF16BDF}" type="parTrans" cxnId="{E685D506-5A3C-47A6-8BA6-ACBBB4A41BC7}">
      <dgm:prSet custT="1"/>
      <dgm:spPr/>
      <dgm:t>
        <a:bodyPr/>
        <a:lstStyle/>
        <a:p>
          <a:endParaRPr lang="en-US" sz="1000"/>
        </a:p>
      </dgm:t>
    </dgm:pt>
    <dgm:pt modelId="{23D44060-22AB-448A-98C1-33B467F99B7A}" type="sibTrans" cxnId="{E685D506-5A3C-47A6-8BA6-ACBBB4A41BC7}">
      <dgm:prSet/>
      <dgm:spPr/>
      <dgm:t>
        <a:bodyPr/>
        <a:lstStyle/>
        <a:p>
          <a:endParaRPr lang="en-US"/>
        </a:p>
      </dgm:t>
    </dgm:pt>
    <dgm:pt modelId="{5D596E54-129D-48DF-B876-D7777E4F30CC}">
      <dgm:prSet phldrT="[Text]" custT="1"/>
      <dgm:spPr/>
      <dgm:t>
        <a:bodyPr/>
        <a:lstStyle/>
        <a:p>
          <a:r>
            <a:rPr lang="en-US" sz="1000" dirty="0"/>
            <a:t>Capture and diffuse existing knowledge</a:t>
          </a:r>
        </a:p>
      </dgm:t>
    </dgm:pt>
    <dgm:pt modelId="{A82F0C10-7D3F-47AF-8E57-7CA52C04142D}" type="parTrans" cxnId="{7E863FD9-200A-4B7E-A0FF-1E8BF30928D5}">
      <dgm:prSet custT="1"/>
      <dgm:spPr/>
      <dgm:t>
        <a:bodyPr/>
        <a:lstStyle/>
        <a:p>
          <a:endParaRPr lang="en-US" sz="1000"/>
        </a:p>
      </dgm:t>
    </dgm:pt>
    <dgm:pt modelId="{2AB19C34-4B41-4956-AA02-8DEEE4134F06}" type="sibTrans" cxnId="{7E863FD9-200A-4B7E-A0FF-1E8BF30928D5}">
      <dgm:prSet/>
      <dgm:spPr/>
      <dgm:t>
        <a:bodyPr/>
        <a:lstStyle/>
        <a:p>
          <a:endParaRPr lang="en-US"/>
        </a:p>
      </dgm:t>
    </dgm:pt>
    <dgm:pt modelId="{0A71AADE-0620-4ECF-A375-F5B51F34F7D7}">
      <dgm:prSet phldrT="[Text]" custT="1"/>
      <dgm:spPr/>
      <dgm:t>
        <a:bodyPr/>
        <a:lstStyle/>
        <a:p>
          <a:r>
            <a:rPr lang="en-US" sz="1000" dirty="0"/>
            <a:t>Introduce collaborative processes</a:t>
          </a:r>
        </a:p>
      </dgm:t>
    </dgm:pt>
    <dgm:pt modelId="{413E2890-02B4-432B-A03B-A86C096DF015}" type="parTrans" cxnId="{387364A9-CD8F-457B-A689-B55802ECA511}">
      <dgm:prSet custT="1"/>
      <dgm:spPr/>
      <dgm:t>
        <a:bodyPr/>
        <a:lstStyle/>
        <a:p>
          <a:endParaRPr lang="en-US" sz="1000"/>
        </a:p>
      </dgm:t>
    </dgm:pt>
    <dgm:pt modelId="{1F9B8EA8-443A-4198-B25F-40DE9D41F2E4}" type="sibTrans" cxnId="{387364A9-CD8F-457B-A689-B55802ECA511}">
      <dgm:prSet/>
      <dgm:spPr/>
      <dgm:t>
        <a:bodyPr/>
        <a:lstStyle/>
        <a:p>
          <a:endParaRPr lang="en-US"/>
        </a:p>
      </dgm:t>
    </dgm:pt>
    <dgm:pt modelId="{1F88F434-9EC0-483F-BE47-915FA5235688}">
      <dgm:prSet phldrT="[Text]" custT="1"/>
      <dgm:spPr/>
      <dgm:t>
        <a:bodyPr/>
        <a:lstStyle/>
        <a:p>
          <a:r>
            <a:rPr lang="en-US" sz="1000" dirty="0"/>
            <a:t>Generate new knowledge</a:t>
          </a:r>
        </a:p>
      </dgm:t>
    </dgm:pt>
    <dgm:pt modelId="{D40F3C2F-DB08-460D-9747-44CB53C30AB0}" type="parTrans" cxnId="{9637543A-0E1C-4133-AE87-41E4B92ABB4B}">
      <dgm:prSet custT="1"/>
      <dgm:spPr/>
      <dgm:t>
        <a:bodyPr/>
        <a:lstStyle/>
        <a:p>
          <a:endParaRPr lang="en-US" sz="1000"/>
        </a:p>
      </dgm:t>
    </dgm:pt>
    <dgm:pt modelId="{C1C31934-2F07-4A0B-BA8B-299AB8FB7981}" type="sibTrans" cxnId="{9637543A-0E1C-4133-AE87-41E4B92ABB4B}">
      <dgm:prSet/>
      <dgm:spPr/>
      <dgm:t>
        <a:bodyPr/>
        <a:lstStyle/>
        <a:p>
          <a:endParaRPr lang="en-US"/>
        </a:p>
      </dgm:t>
    </dgm:pt>
    <dgm:pt modelId="{914D41E0-DC1B-4FFC-82B5-89EFB315E137}" type="pres">
      <dgm:prSet presAssocID="{6127F9F2-8AF4-441F-A098-C4AB8E58CC57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52F336F9-37B6-4609-A290-CC7F5C00E1E9}" type="pres">
      <dgm:prSet presAssocID="{A9B65402-3415-4752-B849-FC98E10E97FA}" presName="singleCycle" presStyleCnt="0"/>
      <dgm:spPr/>
    </dgm:pt>
    <dgm:pt modelId="{72F352EE-56C9-4E16-92B7-E6F10AB866D0}" type="pres">
      <dgm:prSet presAssocID="{A9B65402-3415-4752-B849-FC98E10E97FA}" presName="singleCenter" presStyleLbl="node1" presStyleIdx="0" presStyleCnt="8">
        <dgm:presLayoutVars>
          <dgm:chMax val="7"/>
          <dgm:chPref val="7"/>
        </dgm:presLayoutVars>
      </dgm:prSet>
      <dgm:spPr/>
    </dgm:pt>
    <dgm:pt modelId="{A27CF3F7-D130-4298-9756-927E6338A2CC}" type="pres">
      <dgm:prSet presAssocID="{C8268337-3FDD-4353-AC6A-A990333956C9}" presName="Name56" presStyleLbl="parChTrans1D2" presStyleIdx="0" presStyleCnt="7"/>
      <dgm:spPr/>
    </dgm:pt>
    <dgm:pt modelId="{CB5DC9D2-53F0-4701-AA94-A259CBEB5E9A}" type="pres">
      <dgm:prSet presAssocID="{32BA64A0-6328-4F46-9459-BE86AC074908}" presName="text0" presStyleLbl="node1" presStyleIdx="1" presStyleCnt="8">
        <dgm:presLayoutVars>
          <dgm:bulletEnabled val="1"/>
        </dgm:presLayoutVars>
      </dgm:prSet>
      <dgm:spPr/>
    </dgm:pt>
    <dgm:pt modelId="{6F1643F7-90A8-42C7-B492-297A60C608A4}" type="pres">
      <dgm:prSet presAssocID="{52862C28-67E1-4554-85DE-42159630BF51}" presName="Name56" presStyleLbl="parChTrans1D2" presStyleIdx="1" presStyleCnt="7"/>
      <dgm:spPr/>
    </dgm:pt>
    <dgm:pt modelId="{72991B9A-5599-4E18-9F46-210C0D887E6E}" type="pres">
      <dgm:prSet presAssocID="{D2C150DD-6FEF-4BD2-8BB6-092B6440CBA6}" presName="text0" presStyleLbl="node1" presStyleIdx="2" presStyleCnt="8">
        <dgm:presLayoutVars>
          <dgm:bulletEnabled val="1"/>
        </dgm:presLayoutVars>
      </dgm:prSet>
      <dgm:spPr/>
    </dgm:pt>
    <dgm:pt modelId="{3E6475FA-41D6-47B8-AB75-7AB066CA2CE6}" type="pres">
      <dgm:prSet presAssocID="{1FF487E5-43AF-41D8-8D5A-942A85F0D2DE}" presName="Name56" presStyleLbl="parChTrans1D2" presStyleIdx="2" presStyleCnt="7"/>
      <dgm:spPr/>
    </dgm:pt>
    <dgm:pt modelId="{D00B6CDE-1923-4E24-9CC2-46313E6E841A}" type="pres">
      <dgm:prSet presAssocID="{C2A6F5AE-CC4F-4F3B-B022-5937845384AC}" presName="text0" presStyleLbl="node1" presStyleIdx="3" presStyleCnt="8">
        <dgm:presLayoutVars>
          <dgm:bulletEnabled val="1"/>
        </dgm:presLayoutVars>
      </dgm:prSet>
      <dgm:spPr/>
    </dgm:pt>
    <dgm:pt modelId="{142D431B-B6EE-4896-957E-65CE77DDD74E}" type="pres">
      <dgm:prSet presAssocID="{27BEAFF6-880E-4353-A397-3FD96AF16BDF}" presName="Name56" presStyleLbl="parChTrans1D2" presStyleIdx="3" presStyleCnt="7"/>
      <dgm:spPr/>
    </dgm:pt>
    <dgm:pt modelId="{9A6C6987-B084-4570-9EDD-92291A84290B}" type="pres">
      <dgm:prSet presAssocID="{371BADAF-426A-4729-B8BA-01AD96E92F22}" presName="text0" presStyleLbl="node1" presStyleIdx="4" presStyleCnt="8">
        <dgm:presLayoutVars>
          <dgm:bulletEnabled val="1"/>
        </dgm:presLayoutVars>
      </dgm:prSet>
      <dgm:spPr/>
    </dgm:pt>
    <dgm:pt modelId="{FB140C3B-01B5-46FA-9772-0BDF58DEF84C}" type="pres">
      <dgm:prSet presAssocID="{A82F0C10-7D3F-47AF-8E57-7CA52C04142D}" presName="Name56" presStyleLbl="parChTrans1D2" presStyleIdx="4" presStyleCnt="7"/>
      <dgm:spPr/>
    </dgm:pt>
    <dgm:pt modelId="{CA9C7857-7B3C-4C6B-AFA2-4C278C64FDD8}" type="pres">
      <dgm:prSet presAssocID="{5D596E54-129D-48DF-B876-D7777E4F30CC}" presName="text0" presStyleLbl="node1" presStyleIdx="5" presStyleCnt="8">
        <dgm:presLayoutVars>
          <dgm:bulletEnabled val="1"/>
        </dgm:presLayoutVars>
      </dgm:prSet>
      <dgm:spPr/>
    </dgm:pt>
    <dgm:pt modelId="{F3470325-18A6-4E9D-8BE0-F11CA91AFB22}" type="pres">
      <dgm:prSet presAssocID="{413E2890-02B4-432B-A03B-A86C096DF015}" presName="Name56" presStyleLbl="parChTrans1D2" presStyleIdx="5" presStyleCnt="7"/>
      <dgm:spPr/>
    </dgm:pt>
    <dgm:pt modelId="{AA9E6850-6DA1-4D99-B29E-E926DA1B5E1C}" type="pres">
      <dgm:prSet presAssocID="{0A71AADE-0620-4ECF-A375-F5B51F34F7D7}" presName="text0" presStyleLbl="node1" presStyleIdx="6" presStyleCnt="8">
        <dgm:presLayoutVars>
          <dgm:bulletEnabled val="1"/>
        </dgm:presLayoutVars>
      </dgm:prSet>
      <dgm:spPr/>
    </dgm:pt>
    <dgm:pt modelId="{CDECAA70-B5B7-4F9F-BA18-18D1F52CEA50}" type="pres">
      <dgm:prSet presAssocID="{D40F3C2F-DB08-460D-9747-44CB53C30AB0}" presName="Name56" presStyleLbl="parChTrans1D2" presStyleIdx="6" presStyleCnt="7"/>
      <dgm:spPr/>
    </dgm:pt>
    <dgm:pt modelId="{CB79C6A6-C80B-41CE-907E-773AD70A08A6}" type="pres">
      <dgm:prSet presAssocID="{1F88F434-9EC0-483F-BE47-915FA5235688}" presName="text0" presStyleLbl="node1" presStyleIdx="7" presStyleCnt="8">
        <dgm:presLayoutVars>
          <dgm:bulletEnabled val="1"/>
        </dgm:presLayoutVars>
      </dgm:prSet>
      <dgm:spPr/>
    </dgm:pt>
  </dgm:ptLst>
  <dgm:cxnLst>
    <dgm:cxn modelId="{E685D506-5A3C-47A6-8BA6-ACBBB4A41BC7}" srcId="{A9B65402-3415-4752-B849-FC98E10E97FA}" destId="{371BADAF-426A-4729-B8BA-01AD96E92F22}" srcOrd="3" destOrd="0" parTransId="{27BEAFF6-880E-4353-A397-3FD96AF16BDF}" sibTransId="{23D44060-22AB-448A-98C1-33B467F99B7A}"/>
    <dgm:cxn modelId="{E3026014-B159-472B-854E-C4923A50EFFF}" srcId="{A9B65402-3415-4752-B849-FC98E10E97FA}" destId="{D2C150DD-6FEF-4BD2-8BB6-092B6440CBA6}" srcOrd="1" destOrd="0" parTransId="{52862C28-67E1-4554-85DE-42159630BF51}" sibTransId="{F6864EB7-34AA-40FF-9943-62522D49A26D}"/>
    <dgm:cxn modelId="{418E1315-F501-4F32-A96E-2A0C5650C946}" type="presOf" srcId="{A82F0C10-7D3F-47AF-8E57-7CA52C04142D}" destId="{FB140C3B-01B5-46FA-9772-0BDF58DEF84C}" srcOrd="0" destOrd="0" presId="urn:microsoft.com/office/officeart/2008/layout/RadialCluster"/>
    <dgm:cxn modelId="{D4FA7B19-88EF-4B9C-A574-0644BC4DA9BE}" type="presOf" srcId="{D40F3C2F-DB08-460D-9747-44CB53C30AB0}" destId="{CDECAA70-B5B7-4F9F-BA18-18D1F52CEA50}" srcOrd="0" destOrd="0" presId="urn:microsoft.com/office/officeart/2008/layout/RadialCluster"/>
    <dgm:cxn modelId="{E6B4B520-A7B3-4225-AA15-545891725A04}" type="presOf" srcId="{1FF487E5-43AF-41D8-8D5A-942A85F0D2DE}" destId="{3E6475FA-41D6-47B8-AB75-7AB066CA2CE6}" srcOrd="0" destOrd="0" presId="urn:microsoft.com/office/officeart/2008/layout/RadialCluster"/>
    <dgm:cxn modelId="{F04F1324-0B0F-4EAD-8A28-853B6DA55F9C}" type="presOf" srcId="{5D596E54-129D-48DF-B876-D7777E4F30CC}" destId="{CA9C7857-7B3C-4C6B-AFA2-4C278C64FDD8}" srcOrd="0" destOrd="0" presId="urn:microsoft.com/office/officeart/2008/layout/RadialCluster"/>
    <dgm:cxn modelId="{383A0131-44F3-4138-A910-39749853C162}" type="presOf" srcId="{52862C28-67E1-4554-85DE-42159630BF51}" destId="{6F1643F7-90A8-42C7-B492-297A60C608A4}" srcOrd="0" destOrd="0" presId="urn:microsoft.com/office/officeart/2008/layout/RadialCluster"/>
    <dgm:cxn modelId="{EB489F32-CF20-45F7-986C-69F5442FBCF6}" type="presOf" srcId="{6127F9F2-8AF4-441F-A098-C4AB8E58CC57}" destId="{914D41E0-DC1B-4FFC-82B5-89EFB315E137}" srcOrd="0" destOrd="0" presId="urn:microsoft.com/office/officeart/2008/layout/RadialCluster"/>
    <dgm:cxn modelId="{9637543A-0E1C-4133-AE87-41E4B92ABB4B}" srcId="{A9B65402-3415-4752-B849-FC98E10E97FA}" destId="{1F88F434-9EC0-483F-BE47-915FA5235688}" srcOrd="6" destOrd="0" parTransId="{D40F3C2F-DB08-460D-9747-44CB53C30AB0}" sibTransId="{C1C31934-2F07-4A0B-BA8B-299AB8FB7981}"/>
    <dgm:cxn modelId="{2040EC5E-8C62-455A-B912-4733C3299C90}" srcId="{A9B65402-3415-4752-B849-FC98E10E97FA}" destId="{32BA64A0-6328-4F46-9459-BE86AC074908}" srcOrd="0" destOrd="0" parTransId="{C8268337-3FDD-4353-AC6A-A990333956C9}" sibTransId="{0E96552C-6A93-4A02-9ACE-3D156D83663A}"/>
    <dgm:cxn modelId="{81AC7841-EBED-49D9-BC58-554DF3ED8D6A}" type="presOf" srcId="{413E2890-02B4-432B-A03B-A86C096DF015}" destId="{F3470325-18A6-4E9D-8BE0-F11CA91AFB22}" srcOrd="0" destOrd="0" presId="urn:microsoft.com/office/officeart/2008/layout/RadialCluster"/>
    <dgm:cxn modelId="{E6B8B543-1C4B-4DDC-A7DC-1E39B8827007}" type="presOf" srcId="{1F88F434-9EC0-483F-BE47-915FA5235688}" destId="{CB79C6A6-C80B-41CE-907E-773AD70A08A6}" srcOrd="0" destOrd="0" presId="urn:microsoft.com/office/officeart/2008/layout/RadialCluster"/>
    <dgm:cxn modelId="{8341F965-33CD-4A5E-B734-13ABACF3864D}" srcId="{A9B65402-3415-4752-B849-FC98E10E97FA}" destId="{C2A6F5AE-CC4F-4F3B-B022-5937845384AC}" srcOrd="2" destOrd="0" parTransId="{1FF487E5-43AF-41D8-8D5A-942A85F0D2DE}" sibTransId="{CC0FA85D-7F9B-424A-BA1A-BC1A3E527ECA}"/>
    <dgm:cxn modelId="{755F166B-6BFE-4830-8C37-3887FE9D8499}" type="presOf" srcId="{32BA64A0-6328-4F46-9459-BE86AC074908}" destId="{CB5DC9D2-53F0-4701-AA94-A259CBEB5E9A}" srcOrd="0" destOrd="0" presId="urn:microsoft.com/office/officeart/2008/layout/RadialCluster"/>
    <dgm:cxn modelId="{71FAFF6E-5825-4527-9D27-AD405B9E6E93}" type="presOf" srcId="{0A71AADE-0620-4ECF-A375-F5B51F34F7D7}" destId="{AA9E6850-6DA1-4D99-B29E-E926DA1B5E1C}" srcOrd="0" destOrd="0" presId="urn:microsoft.com/office/officeart/2008/layout/RadialCluster"/>
    <dgm:cxn modelId="{9C3E238C-81CF-47A7-AA90-88C36113083C}" type="presOf" srcId="{A9B65402-3415-4752-B849-FC98E10E97FA}" destId="{72F352EE-56C9-4E16-92B7-E6F10AB866D0}" srcOrd="0" destOrd="0" presId="urn:microsoft.com/office/officeart/2008/layout/RadialCluster"/>
    <dgm:cxn modelId="{53304A99-5C8C-476C-B3BA-B89D9C23D710}" type="presOf" srcId="{D2C150DD-6FEF-4BD2-8BB6-092B6440CBA6}" destId="{72991B9A-5599-4E18-9F46-210C0D887E6E}" srcOrd="0" destOrd="0" presId="urn:microsoft.com/office/officeart/2008/layout/RadialCluster"/>
    <dgm:cxn modelId="{387364A9-CD8F-457B-A689-B55802ECA511}" srcId="{A9B65402-3415-4752-B849-FC98E10E97FA}" destId="{0A71AADE-0620-4ECF-A375-F5B51F34F7D7}" srcOrd="5" destOrd="0" parTransId="{413E2890-02B4-432B-A03B-A86C096DF015}" sibTransId="{1F9B8EA8-443A-4198-B25F-40DE9D41F2E4}"/>
    <dgm:cxn modelId="{876698BB-14B2-49F3-96A0-7EC23C3A92F7}" type="presOf" srcId="{371BADAF-426A-4729-B8BA-01AD96E92F22}" destId="{9A6C6987-B084-4570-9EDD-92291A84290B}" srcOrd="0" destOrd="0" presId="urn:microsoft.com/office/officeart/2008/layout/RadialCluster"/>
    <dgm:cxn modelId="{D67C2BC6-547F-4CEB-9F9C-A527B8DDD5AC}" type="presOf" srcId="{27BEAFF6-880E-4353-A397-3FD96AF16BDF}" destId="{142D431B-B6EE-4896-957E-65CE77DDD74E}" srcOrd="0" destOrd="0" presId="urn:microsoft.com/office/officeart/2008/layout/RadialCluster"/>
    <dgm:cxn modelId="{C774BEC6-E822-4187-B4A9-C98FB1197C40}" type="presOf" srcId="{C8268337-3FDD-4353-AC6A-A990333956C9}" destId="{A27CF3F7-D130-4298-9756-927E6338A2CC}" srcOrd="0" destOrd="0" presId="urn:microsoft.com/office/officeart/2008/layout/RadialCluster"/>
    <dgm:cxn modelId="{E20498D4-D949-467D-B608-1FFD56AE2A75}" srcId="{6127F9F2-8AF4-441F-A098-C4AB8E58CC57}" destId="{A9B65402-3415-4752-B849-FC98E10E97FA}" srcOrd="0" destOrd="0" parTransId="{DF5E965D-5327-40A1-880D-645071760C77}" sibTransId="{B4D5DCDF-8325-4D8D-B8EC-6945888FAB76}"/>
    <dgm:cxn modelId="{7E863FD9-200A-4B7E-A0FF-1E8BF30928D5}" srcId="{A9B65402-3415-4752-B849-FC98E10E97FA}" destId="{5D596E54-129D-48DF-B876-D7777E4F30CC}" srcOrd="4" destOrd="0" parTransId="{A82F0C10-7D3F-47AF-8E57-7CA52C04142D}" sibTransId="{2AB19C34-4B41-4956-AA02-8DEEE4134F06}"/>
    <dgm:cxn modelId="{838240E8-9FED-43BE-92E6-306C438BF986}" type="presOf" srcId="{C2A6F5AE-CC4F-4F3B-B022-5937845384AC}" destId="{D00B6CDE-1923-4E24-9CC2-46313E6E841A}" srcOrd="0" destOrd="0" presId="urn:microsoft.com/office/officeart/2008/layout/RadialCluster"/>
    <dgm:cxn modelId="{1B25E0B9-5ED9-4CA0-B37F-653EEEA8DB53}" type="presParOf" srcId="{914D41E0-DC1B-4FFC-82B5-89EFB315E137}" destId="{52F336F9-37B6-4609-A290-CC7F5C00E1E9}" srcOrd="0" destOrd="0" presId="urn:microsoft.com/office/officeart/2008/layout/RadialCluster"/>
    <dgm:cxn modelId="{32043AC6-5EF4-4BD3-9200-9EF370684A56}" type="presParOf" srcId="{52F336F9-37B6-4609-A290-CC7F5C00E1E9}" destId="{72F352EE-56C9-4E16-92B7-E6F10AB866D0}" srcOrd="0" destOrd="0" presId="urn:microsoft.com/office/officeart/2008/layout/RadialCluster"/>
    <dgm:cxn modelId="{EF6B3389-C1A0-4B37-BC58-B3B28B19E7FF}" type="presParOf" srcId="{52F336F9-37B6-4609-A290-CC7F5C00E1E9}" destId="{A27CF3F7-D130-4298-9756-927E6338A2CC}" srcOrd="1" destOrd="0" presId="urn:microsoft.com/office/officeart/2008/layout/RadialCluster"/>
    <dgm:cxn modelId="{13BEF365-EA92-4171-A483-19541B7962D6}" type="presParOf" srcId="{52F336F9-37B6-4609-A290-CC7F5C00E1E9}" destId="{CB5DC9D2-53F0-4701-AA94-A259CBEB5E9A}" srcOrd="2" destOrd="0" presId="urn:microsoft.com/office/officeart/2008/layout/RadialCluster"/>
    <dgm:cxn modelId="{2604C663-EF4A-4C77-97A1-97B8F6467DAC}" type="presParOf" srcId="{52F336F9-37B6-4609-A290-CC7F5C00E1E9}" destId="{6F1643F7-90A8-42C7-B492-297A60C608A4}" srcOrd="3" destOrd="0" presId="urn:microsoft.com/office/officeart/2008/layout/RadialCluster"/>
    <dgm:cxn modelId="{0506755E-2855-4B04-B985-C68246640B36}" type="presParOf" srcId="{52F336F9-37B6-4609-A290-CC7F5C00E1E9}" destId="{72991B9A-5599-4E18-9F46-210C0D887E6E}" srcOrd="4" destOrd="0" presId="urn:microsoft.com/office/officeart/2008/layout/RadialCluster"/>
    <dgm:cxn modelId="{20903B79-7437-40FF-BA54-06A0F1CD27DA}" type="presParOf" srcId="{52F336F9-37B6-4609-A290-CC7F5C00E1E9}" destId="{3E6475FA-41D6-47B8-AB75-7AB066CA2CE6}" srcOrd="5" destOrd="0" presId="urn:microsoft.com/office/officeart/2008/layout/RadialCluster"/>
    <dgm:cxn modelId="{AA3F1A7D-CCE1-4FEF-9CD2-E57EADFC56F6}" type="presParOf" srcId="{52F336F9-37B6-4609-A290-CC7F5C00E1E9}" destId="{D00B6CDE-1923-4E24-9CC2-46313E6E841A}" srcOrd="6" destOrd="0" presId="urn:microsoft.com/office/officeart/2008/layout/RadialCluster"/>
    <dgm:cxn modelId="{E94593D8-8213-4456-9D36-CA24291608EA}" type="presParOf" srcId="{52F336F9-37B6-4609-A290-CC7F5C00E1E9}" destId="{142D431B-B6EE-4896-957E-65CE77DDD74E}" srcOrd="7" destOrd="0" presId="urn:microsoft.com/office/officeart/2008/layout/RadialCluster"/>
    <dgm:cxn modelId="{CB062781-25C2-4B44-829C-17B2D7FBCDC5}" type="presParOf" srcId="{52F336F9-37B6-4609-A290-CC7F5C00E1E9}" destId="{9A6C6987-B084-4570-9EDD-92291A84290B}" srcOrd="8" destOrd="0" presId="urn:microsoft.com/office/officeart/2008/layout/RadialCluster"/>
    <dgm:cxn modelId="{64343B8A-4D37-45E5-BE32-CEC1DD96E629}" type="presParOf" srcId="{52F336F9-37B6-4609-A290-CC7F5C00E1E9}" destId="{FB140C3B-01B5-46FA-9772-0BDF58DEF84C}" srcOrd="9" destOrd="0" presId="urn:microsoft.com/office/officeart/2008/layout/RadialCluster"/>
    <dgm:cxn modelId="{92797E9A-1962-4323-82C7-03473626CD62}" type="presParOf" srcId="{52F336F9-37B6-4609-A290-CC7F5C00E1E9}" destId="{CA9C7857-7B3C-4C6B-AFA2-4C278C64FDD8}" srcOrd="10" destOrd="0" presId="urn:microsoft.com/office/officeart/2008/layout/RadialCluster"/>
    <dgm:cxn modelId="{F6FEB399-112A-442C-A5B8-D50A3F772D71}" type="presParOf" srcId="{52F336F9-37B6-4609-A290-CC7F5C00E1E9}" destId="{F3470325-18A6-4E9D-8BE0-F11CA91AFB22}" srcOrd="11" destOrd="0" presId="urn:microsoft.com/office/officeart/2008/layout/RadialCluster"/>
    <dgm:cxn modelId="{715CE7E6-9698-4F35-915F-B46CC32D13C0}" type="presParOf" srcId="{52F336F9-37B6-4609-A290-CC7F5C00E1E9}" destId="{AA9E6850-6DA1-4D99-B29E-E926DA1B5E1C}" srcOrd="12" destOrd="0" presId="urn:microsoft.com/office/officeart/2008/layout/RadialCluster"/>
    <dgm:cxn modelId="{CC965411-079B-410B-8E40-27464D515D09}" type="presParOf" srcId="{52F336F9-37B6-4609-A290-CC7F5C00E1E9}" destId="{CDECAA70-B5B7-4F9F-BA18-18D1F52CEA50}" srcOrd="13" destOrd="0" presId="urn:microsoft.com/office/officeart/2008/layout/RadialCluster"/>
    <dgm:cxn modelId="{521E5AE5-99E8-480E-8259-AF7C36A7EE64}" type="presParOf" srcId="{52F336F9-37B6-4609-A290-CC7F5C00E1E9}" destId="{CB79C6A6-C80B-41CE-907E-773AD70A08A6}" srcOrd="14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27F9F2-8AF4-441F-A098-C4AB8E58CC57}" type="doc">
      <dgm:prSet loTypeId="urn:microsoft.com/office/officeart/2009/layout/CircleArrowProcess" loCatId="cycle" qsTypeId="urn:microsoft.com/office/officeart/2005/8/quickstyle/simple4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A9B65402-3415-4752-B849-FC98E10E97FA}">
      <dgm:prSet phldrT="[Text]" custT="1"/>
      <dgm:spPr/>
      <dgm:t>
        <a:bodyPr/>
        <a:lstStyle/>
        <a:p>
          <a:r>
            <a:rPr lang="en-US" sz="3600" dirty="0"/>
            <a:t>Inquiry Phase</a:t>
          </a:r>
        </a:p>
      </dgm:t>
    </dgm:pt>
    <dgm:pt modelId="{DF5E965D-5327-40A1-880D-645071760C77}" type="parTrans" cxnId="{E20498D4-D949-467D-B608-1FFD56AE2A75}">
      <dgm:prSet/>
      <dgm:spPr/>
      <dgm:t>
        <a:bodyPr/>
        <a:lstStyle/>
        <a:p>
          <a:endParaRPr lang="en-US"/>
        </a:p>
      </dgm:t>
    </dgm:pt>
    <dgm:pt modelId="{B4D5DCDF-8325-4D8D-B8EC-6945888FAB76}" type="sibTrans" cxnId="{E20498D4-D949-467D-B608-1FFD56AE2A75}">
      <dgm:prSet/>
      <dgm:spPr/>
      <dgm:t>
        <a:bodyPr/>
        <a:lstStyle/>
        <a:p>
          <a:endParaRPr lang="en-US"/>
        </a:p>
      </dgm:t>
    </dgm:pt>
    <dgm:pt modelId="{18DE711F-9579-4E53-A2E0-EC65F37AA84C}" type="pres">
      <dgm:prSet presAssocID="{6127F9F2-8AF4-441F-A098-C4AB8E58CC57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29467427-0F4E-4450-B1E3-5D1904E3FF90}" type="pres">
      <dgm:prSet presAssocID="{A9B65402-3415-4752-B849-FC98E10E97FA}" presName="Accent1" presStyleCnt="0"/>
      <dgm:spPr/>
    </dgm:pt>
    <dgm:pt modelId="{4B416BA1-0E53-4881-8D0D-76031DCEE5B9}" type="pres">
      <dgm:prSet presAssocID="{A9B65402-3415-4752-B849-FC98E10E97FA}" presName="Accent" presStyleLbl="node1" presStyleIdx="0" presStyleCnt="1"/>
      <dgm:spPr>
        <a:solidFill>
          <a:schemeClr val="tx1"/>
        </a:solidFill>
      </dgm:spPr>
    </dgm:pt>
    <dgm:pt modelId="{B70C9815-E37A-4D30-B569-7F34A4FCA260}" type="pres">
      <dgm:prSet presAssocID="{A9B65402-3415-4752-B849-FC98E10E97FA}" presName="Parent1" presStyleLbl="revTx" presStyleIdx="0" presStyleCnt="1">
        <dgm:presLayoutVars>
          <dgm:chMax val="1"/>
          <dgm:chPref val="1"/>
          <dgm:bulletEnabled val="1"/>
        </dgm:presLayoutVars>
      </dgm:prSet>
      <dgm:spPr/>
    </dgm:pt>
  </dgm:ptLst>
  <dgm:cxnLst>
    <dgm:cxn modelId="{19BCD40C-2B4B-42BE-9BD7-C16ADDD9154C}" type="presOf" srcId="{6127F9F2-8AF4-441F-A098-C4AB8E58CC57}" destId="{18DE711F-9579-4E53-A2E0-EC65F37AA84C}" srcOrd="0" destOrd="0" presId="urn:microsoft.com/office/officeart/2009/layout/CircleArrowProcess"/>
    <dgm:cxn modelId="{8926CC60-C1C9-42DB-89FA-3F9CD7019BE1}" type="presOf" srcId="{A9B65402-3415-4752-B849-FC98E10E97FA}" destId="{B70C9815-E37A-4D30-B569-7F34A4FCA260}" srcOrd="0" destOrd="0" presId="urn:microsoft.com/office/officeart/2009/layout/CircleArrowProcess"/>
    <dgm:cxn modelId="{E20498D4-D949-467D-B608-1FFD56AE2A75}" srcId="{6127F9F2-8AF4-441F-A098-C4AB8E58CC57}" destId="{A9B65402-3415-4752-B849-FC98E10E97FA}" srcOrd="0" destOrd="0" parTransId="{DF5E965D-5327-40A1-880D-645071760C77}" sibTransId="{B4D5DCDF-8325-4D8D-B8EC-6945888FAB76}"/>
    <dgm:cxn modelId="{5D1197D9-56A1-496C-A03F-66070E1902D3}" type="presParOf" srcId="{18DE711F-9579-4E53-A2E0-EC65F37AA84C}" destId="{29467427-0F4E-4450-B1E3-5D1904E3FF90}" srcOrd="0" destOrd="0" presId="urn:microsoft.com/office/officeart/2009/layout/CircleArrowProcess"/>
    <dgm:cxn modelId="{2CD16BC2-151E-4A40-A255-0745DBAB6A5A}" type="presParOf" srcId="{29467427-0F4E-4450-B1E3-5D1904E3FF90}" destId="{4B416BA1-0E53-4881-8D0D-76031DCEE5B9}" srcOrd="0" destOrd="0" presId="urn:microsoft.com/office/officeart/2009/layout/CircleArrowProcess"/>
    <dgm:cxn modelId="{44D21D2A-CA60-443C-B301-1719DA347A07}" type="presParOf" srcId="{18DE711F-9579-4E53-A2E0-EC65F37AA84C}" destId="{B70C9815-E37A-4D30-B569-7F34A4FCA260}" srcOrd="1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F352EE-56C9-4E16-92B7-E6F10AB866D0}">
      <dsp:nvSpPr>
        <dsp:cNvPr id="0" name=""/>
        <dsp:cNvSpPr/>
      </dsp:nvSpPr>
      <dsp:spPr>
        <a:xfrm>
          <a:off x="4296409" y="2024477"/>
          <a:ext cx="1640205" cy="164020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Community of Practice</a:t>
          </a:r>
        </a:p>
      </dsp:txBody>
      <dsp:txXfrm>
        <a:off x="4376477" y="2104545"/>
        <a:ext cx="1480069" cy="1480069"/>
      </dsp:txXfrm>
    </dsp:sp>
    <dsp:sp modelId="{A27CF3F7-D130-4298-9756-927E6338A2CC}">
      <dsp:nvSpPr>
        <dsp:cNvPr id="0" name=""/>
        <dsp:cNvSpPr/>
      </dsp:nvSpPr>
      <dsp:spPr>
        <a:xfrm rot="16200000">
          <a:off x="4681399" y="1589363"/>
          <a:ext cx="87022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70226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5DC9D2-53F0-4701-AA94-A259CBEB5E9A}">
      <dsp:nvSpPr>
        <dsp:cNvPr id="0" name=""/>
        <dsp:cNvSpPr/>
      </dsp:nvSpPr>
      <dsp:spPr>
        <a:xfrm>
          <a:off x="4567043" y="55313"/>
          <a:ext cx="1098937" cy="109893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Connect People</a:t>
          </a:r>
        </a:p>
      </dsp:txBody>
      <dsp:txXfrm>
        <a:off x="4620689" y="108959"/>
        <a:ext cx="991645" cy="991645"/>
      </dsp:txXfrm>
    </dsp:sp>
    <dsp:sp modelId="{6F1643F7-90A8-42C7-B492-297A60C608A4}">
      <dsp:nvSpPr>
        <dsp:cNvPr id="0" name=""/>
        <dsp:cNvSpPr/>
      </dsp:nvSpPr>
      <dsp:spPr>
        <a:xfrm rot="19285714">
          <a:off x="5883376" y="2038422"/>
          <a:ext cx="48805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88050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991B9A-5599-4E18-9F46-210C0D887E6E}">
      <dsp:nvSpPr>
        <dsp:cNvPr id="0" name=""/>
        <dsp:cNvSpPr/>
      </dsp:nvSpPr>
      <dsp:spPr>
        <a:xfrm>
          <a:off x="6318188" y="898619"/>
          <a:ext cx="1098937" cy="1098937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Provide a shared context for communication</a:t>
          </a:r>
        </a:p>
      </dsp:txBody>
      <dsp:txXfrm>
        <a:off x="6371834" y="952265"/>
        <a:ext cx="991645" cy="991645"/>
      </dsp:txXfrm>
    </dsp:sp>
    <dsp:sp modelId="{3E6475FA-41D6-47B8-AB75-7AB066CA2CE6}">
      <dsp:nvSpPr>
        <dsp:cNvPr id="0" name=""/>
        <dsp:cNvSpPr/>
      </dsp:nvSpPr>
      <dsp:spPr>
        <a:xfrm rot="771429">
          <a:off x="5926147" y="3124666"/>
          <a:ext cx="83500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35005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0B6CDE-1923-4E24-9CC2-46313E6E841A}">
      <dsp:nvSpPr>
        <dsp:cNvPr id="0" name=""/>
        <dsp:cNvSpPr/>
      </dsp:nvSpPr>
      <dsp:spPr>
        <a:xfrm>
          <a:off x="6750685" y="2793513"/>
          <a:ext cx="1098937" cy="1098937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Enable dialogue</a:t>
          </a:r>
        </a:p>
      </dsp:txBody>
      <dsp:txXfrm>
        <a:off x="6804331" y="2847159"/>
        <a:ext cx="991645" cy="991645"/>
      </dsp:txXfrm>
    </dsp:sp>
    <dsp:sp modelId="{142D431B-B6EE-4896-957E-65CE77DDD74E}">
      <dsp:nvSpPr>
        <dsp:cNvPr id="0" name=""/>
        <dsp:cNvSpPr/>
      </dsp:nvSpPr>
      <dsp:spPr>
        <a:xfrm rot="3857143">
          <a:off x="5307739" y="3988890"/>
          <a:ext cx="71968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19688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6C6987-B084-4570-9EDD-92291A84290B}">
      <dsp:nvSpPr>
        <dsp:cNvPr id="0" name=""/>
        <dsp:cNvSpPr/>
      </dsp:nvSpPr>
      <dsp:spPr>
        <a:xfrm>
          <a:off x="5538855" y="4313099"/>
          <a:ext cx="1098937" cy="1098937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Stimulate learning</a:t>
          </a:r>
        </a:p>
      </dsp:txBody>
      <dsp:txXfrm>
        <a:off x="5592501" y="4366745"/>
        <a:ext cx="991645" cy="991645"/>
      </dsp:txXfrm>
    </dsp:sp>
    <dsp:sp modelId="{FB140C3B-01B5-46FA-9772-0BDF58DEF84C}">
      <dsp:nvSpPr>
        <dsp:cNvPr id="0" name=""/>
        <dsp:cNvSpPr/>
      </dsp:nvSpPr>
      <dsp:spPr>
        <a:xfrm rot="6942857">
          <a:off x="4205596" y="3988890"/>
          <a:ext cx="71968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19688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9C7857-7B3C-4C6B-AFA2-4C278C64FDD8}">
      <dsp:nvSpPr>
        <dsp:cNvPr id="0" name=""/>
        <dsp:cNvSpPr/>
      </dsp:nvSpPr>
      <dsp:spPr>
        <a:xfrm>
          <a:off x="3595231" y="4313099"/>
          <a:ext cx="1098937" cy="1098937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Capture and diffuse existing knowledge</a:t>
          </a:r>
        </a:p>
      </dsp:txBody>
      <dsp:txXfrm>
        <a:off x="3648877" y="4366745"/>
        <a:ext cx="991645" cy="991645"/>
      </dsp:txXfrm>
    </dsp:sp>
    <dsp:sp modelId="{F3470325-18A6-4E9D-8BE0-F11CA91AFB22}">
      <dsp:nvSpPr>
        <dsp:cNvPr id="0" name=""/>
        <dsp:cNvSpPr/>
      </dsp:nvSpPr>
      <dsp:spPr>
        <a:xfrm rot="10028571">
          <a:off x="3471871" y="3124666"/>
          <a:ext cx="83500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35005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9E6850-6DA1-4D99-B29E-E926DA1B5E1C}">
      <dsp:nvSpPr>
        <dsp:cNvPr id="0" name=""/>
        <dsp:cNvSpPr/>
      </dsp:nvSpPr>
      <dsp:spPr>
        <a:xfrm>
          <a:off x="2383402" y="2793513"/>
          <a:ext cx="1098937" cy="109893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Introduce collaborative processes</a:t>
          </a:r>
        </a:p>
      </dsp:txBody>
      <dsp:txXfrm>
        <a:off x="2437048" y="2847159"/>
        <a:ext cx="991645" cy="991645"/>
      </dsp:txXfrm>
    </dsp:sp>
    <dsp:sp modelId="{CDECAA70-B5B7-4F9F-BA18-18D1F52CEA50}">
      <dsp:nvSpPr>
        <dsp:cNvPr id="0" name=""/>
        <dsp:cNvSpPr/>
      </dsp:nvSpPr>
      <dsp:spPr>
        <a:xfrm rot="13114286">
          <a:off x="3861597" y="2038422"/>
          <a:ext cx="48805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88050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9C6A6-C80B-41CE-907E-773AD70A08A6}">
      <dsp:nvSpPr>
        <dsp:cNvPr id="0" name=""/>
        <dsp:cNvSpPr/>
      </dsp:nvSpPr>
      <dsp:spPr>
        <a:xfrm>
          <a:off x="2815899" y="898619"/>
          <a:ext cx="1098937" cy="1098937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Generate new knowledge</a:t>
          </a:r>
        </a:p>
      </dsp:txBody>
      <dsp:txXfrm>
        <a:off x="2869545" y="952265"/>
        <a:ext cx="991645" cy="9916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416BA1-0E53-4881-8D0D-76031DCEE5B9}">
      <dsp:nvSpPr>
        <dsp:cNvPr id="0" name=""/>
        <dsp:cNvSpPr/>
      </dsp:nvSpPr>
      <dsp:spPr>
        <a:xfrm>
          <a:off x="2383445" y="0"/>
          <a:ext cx="5466133" cy="5467350"/>
        </a:xfrm>
        <a:prstGeom prst="circularArrow">
          <a:avLst>
            <a:gd name="adj1" fmla="val 10980"/>
            <a:gd name="adj2" fmla="val 1142322"/>
            <a:gd name="adj3" fmla="val 9000000"/>
            <a:gd name="adj4" fmla="val 10800000"/>
            <a:gd name="adj5" fmla="val 125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70C9815-E37A-4D30-B569-7F34A4FCA260}">
      <dsp:nvSpPr>
        <dsp:cNvPr id="0" name=""/>
        <dsp:cNvSpPr/>
      </dsp:nvSpPr>
      <dsp:spPr>
        <a:xfrm>
          <a:off x="3590561" y="1979180"/>
          <a:ext cx="3050153" cy="152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Inquiry Phase</a:t>
          </a:r>
        </a:p>
      </dsp:txBody>
      <dsp:txXfrm>
        <a:off x="3590561" y="1979180"/>
        <a:ext cx="3050153" cy="15248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7556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23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447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7301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594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3088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690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7944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8172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084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038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520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987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42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218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838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513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4913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92" r:id="rId1"/>
    <p:sldLayoutId id="2147484493" r:id="rId2"/>
    <p:sldLayoutId id="2147484494" r:id="rId3"/>
    <p:sldLayoutId id="2147484495" r:id="rId4"/>
    <p:sldLayoutId id="2147484496" r:id="rId5"/>
    <p:sldLayoutId id="2147484497" r:id="rId6"/>
    <p:sldLayoutId id="2147484498" r:id="rId7"/>
    <p:sldLayoutId id="2147484499" r:id="rId8"/>
    <p:sldLayoutId id="2147484500" r:id="rId9"/>
    <p:sldLayoutId id="2147484501" r:id="rId10"/>
    <p:sldLayoutId id="2147484502" r:id="rId11"/>
    <p:sldLayoutId id="2147484503" r:id="rId12"/>
    <p:sldLayoutId id="2147484504" r:id="rId13"/>
    <p:sldLayoutId id="2147484505" r:id="rId14"/>
    <p:sldLayoutId id="2147484506" r:id="rId15"/>
    <p:sldLayoutId id="2147484507" r:id="rId16"/>
    <p:sldLayoutId id="214748450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Ansible Club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Community of Practice Introduction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E511C9-78D3-41A8-9ACB-80DCE8DB79D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983" y="687368"/>
            <a:ext cx="2741632" cy="27416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D2E19BB-474F-44D8-8CA5-9863E0415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8325" y="468926"/>
            <a:ext cx="1115475" cy="11179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7E818D-F515-4E7F-867B-7D47AA518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of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9EDBB-7513-4B44-AC2F-85F9DFCCE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4667251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The domain</a:t>
            </a:r>
            <a:r>
              <a:rPr lang="en-US" dirty="0"/>
              <a:t> (Ansible)</a:t>
            </a:r>
          </a:p>
          <a:p>
            <a:pPr lvl="1"/>
            <a:r>
              <a:rPr lang="en-US" dirty="0"/>
              <a:t>A community of practice is not merely a club of friends or a network of connections between people. </a:t>
            </a:r>
          </a:p>
          <a:p>
            <a:pPr lvl="1"/>
            <a:r>
              <a:rPr lang="en-US" dirty="0"/>
              <a:t>It has an identity defined by a shared domain of interest. </a:t>
            </a:r>
          </a:p>
          <a:p>
            <a:pPr lvl="1"/>
            <a:r>
              <a:rPr lang="en-US" dirty="0"/>
              <a:t>Membership implies a commitment to the domain, and a shared competence that distinguishes members from other people. </a:t>
            </a:r>
          </a:p>
          <a:p>
            <a:r>
              <a:rPr lang="en-US" b="1" dirty="0"/>
              <a:t>The community</a:t>
            </a:r>
          </a:p>
          <a:p>
            <a:pPr lvl="1"/>
            <a:r>
              <a:rPr lang="en-US" dirty="0"/>
              <a:t>In pursuing their interest in their domain, members engage in joint activities and discussions, help each other, and share information. </a:t>
            </a:r>
          </a:p>
          <a:p>
            <a:pPr lvl="1"/>
            <a:r>
              <a:rPr lang="en-US" dirty="0"/>
              <a:t>They build relationships that enable them to learn from each other; they care about their standing with each other.</a:t>
            </a:r>
          </a:p>
          <a:p>
            <a:r>
              <a:rPr lang="en-US" b="1" dirty="0"/>
              <a:t>The practice</a:t>
            </a:r>
          </a:p>
          <a:p>
            <a:pPr lvl="1"/>
            <a:r>
              <a:rPr lang="en-US" dirty="0"/>
              <a:t>A community of practice is not merely a community of interest–people who like certain kinds of movies, for instance. </a:t>
            </a:r>
          </a:p>
          <a:p>
            <a:pPr lvl="1"/>
            <a:r>
              <a:rPr lang="en-US" dirty="0"/>
              <a:t>Members of a community of practice are practitioners. </a:t>
            </a:r>
          </a:p>
          <a:p>
            <a:pPr lvl="1"/>
            <a:r>
              <a:rPr lang="en-US" dirty="0"/>
              <a:t>They develop a shared repertoire of resources: experiences, stories, tools, ways of addressing recurring problems—in short a shared practice.</a:t>
            </a:r>
          </a:p>
        </p:txBody>
      </p:sp>
    </p:spTree>
    <p:extLst>
      <p:ext uri="{BB962C8B-B14F-4D97-AF65-F5344CB8AC3E}">
        <p14:creationId xmlns:p14="http://schemas.microsoft.com/office/powerpoint/2010/main" val="760610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1671750"/>
              </p:ext>
            </p:extLst>
          </p:nvPr>
        </p:nvGraphicFramePr>
        <p:xfrm>
          <a:off x="1120775" y="709613"/>
          <a:ext cx="10233025" cy="5467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8F48A4F-4D28-4DD2-9FB0-0235AE1C79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38325" y="468926"/>
            <a:ext cx="1115475" cy="111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86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D2E19BB-474F-44D8-8CA5-9863E0415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8325" y="468926"/>
            <a:ext cx="1115475" cy="11179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7E818D-F515-4E7F-867B-7D47AA518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CoP Use Examples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018E936-A870-4DAE-83C2-59AB2BB17E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4268100"/>
              </p:ext>
            </p:extLst>
          </p:nvPr>
        </p:nvGraphicFramePr>
        <p:xfrm>
          <a:off x="1120775" y="1825625"/>
          <a:ext cx="10233026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1145">
                  <a:extLst>
                    <a:ext uri="{9D8B030D-6E8A-4147-A177-3AD203B41FA5}">
                      <a16:colId xmlns:a16="http://schemas.microsoft.com/office/drawing/2014/main" val="876433901"/>
                    </a:ext>
                  </a:extLst>
                </a:gridCol>
                <a:gridCol w="7421881">
                  <a:extLst>
                    <a:ext uri="{9D8B030D-6E8A-4147-A177-3AD203B41FA5}">
                      <a16:colId xmlns:a16="http://schemas.microsoft.com/office/drawing/2014/main" val="1453908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629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Problem	solving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we work on this design and brainstorm some ideas; I’m stuck.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367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Requests for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Where can I find a playbook to replace certificates on a server?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892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Seeking experience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 anyone used the Ansible “advanced install” for OpenShift deployment?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243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Growing confidence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Before I do it, I’ll run it through my community first to see what they think.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077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Discussing developments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 do you think of the new Git in FNTB? Does it really help?”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047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Mapping knowledge and identifying gaps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Who knows what, and what are we missing? What other groups should we connect with?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401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Building an argument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do people in other projects do this? Armed with this information it will be easier to convince my PMO to make some changes.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520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Visits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we come and see your Ansible Club? We need to establish one in our company/office.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697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7611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7AB928D-EB6C-4F8D-B77E-2E07C7EA5A49}"/>
              </a:ext>
            </a:extLst>
          </p:cNvPr>
          <p:cNvGrpSpPr/>
          <p:nvPr/>
        </p:nvGrpSpPr>
        <p:grpSpPr>
          <a:xfrm rot="16200000">
            <a:off x="3682998" y="-1917703"/>
            <a:ext cx="4521201" cy="11455403"/>
            <a:chOff x="5013887" y="695325"/>
            <a:chExt cx="2164224" cy="5467349"/>
          </a:xfrm>
        </p:grpSpPr>
        <p:sp>
          <p:nvSpPr>
            <p:cNvPr id="3" name="Arrow: Circular 2">
              <a:extLst>
                <a:ext uri="{FF2B5EF4-FFF2-40B4-BE49-F238E27FC236}">
                  <a16:creationId xmlns:a16="http://schemas.microsoft.com/office/drawing/2014/main" id="{EDB892CA-964D-4D4D-ABBF-011E95EE3480}"/>
                </a:ext>
              </a:extLst>
            </p:cNvPr>
            <p:cNvSpPr/>
            <p:nvPr/>
          </p:nvSpPr>
          <p:spPr>
            <a:xfrm>
              <a:off x="5484412" y="695325"/>
              <a:ext cx="1693699" cy="1693785"/>
            </a:xfrm>
            <a:prstGeom prst="circularArrow">
              <a:avLst>
                <a:gd name="adj1" fmla="val 10980"/>
                <a:gd name="adj2" fmla="val 1142322"/>
                <a:gd name="adj3" fmla="val 4500000"/>
                <a:gd name="adj4" fmla="val 10800000"/>
                <a:gd name="adj5" fmla="val 125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1681D94C-300E-43BB-B01C-2BF011753A3F}"/>
                </a:ext>
              </a:extLst>
            </p:cNvPr>
            <p:cNvSpPr/>
            <p:nvPr/>
          </p:nvSpPr>
          <p:spPr>
            <a:xfrm rot="5400000">
              <a:off x="5858354" y="1261729"/>
              <a:ext cx="945180" cy="472379"/>
            </a:xfrm>
            <a:custGeom>
              <a:avLst/>
              <a:gdLst>
                <a:gd name="connsiteX0" fmla="*/ 0 w 945180"/>
                <a:gd name="connsiteY0" fmla="*/ 0 h 472379"/>
                <a:gd name="connsiteX1" fmla="*/ 945180 w 945180"/>
                <a:gd name="connsiteY1" fmla="*/ 0 h 472379"/>
                <a:gd name="connsiteX2" fmla="*/ 945180 w 945180"/>
                <a:gd name="connsiteY2" fmla="*/ 472379 h 472379"/>
                <a:gd name="connsiteX3" fmla="*/ 0 w 945180"/>
                <a:gd name="connsiteY3" fmla="*/ 472379 h 472379"/>
                <a:gd name="connsiteX4" fmla="*/ 0 w 945180"/>
                <a:gd name="connsiteY4" fmla="*/ 0 h 472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5180" h="472379">
                  <a:moveTo>
                    <a:pt x="0" y="0"/>
                  </a:moveTo>
                  <a:lnTo>
                    <a:pt x="945180" y="0"/>
                  </a:lnTo>
                  <a:lnTo>
                    <a:pt x="945180" y="472379"/>
                  </a:lnTo>
                  <a:lnTo>
                    <a:pt x="0" y="47237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90" tIns="8889" rIns="8889" bIns="889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Inquiry Phase</a:t>
              </a:r>
            </a:p>
          </p:txBody>
        </p:sp>
        <p:sp>
          <p:nvSpPr>
            <p:cNvPr id="7" name="Shape 6">
              <a:extLst>
                <a:ext uri="{FF2B5EF4-FFF2-40B4-BE49-F238E27FC236}">
                  <a16:creationId xmlns:a16="http://schemas.microsoft.com/office/drawing/2014/main" id="{2C1EF48E-1CDE-400C-902B-F6A49496FCB4}"/>
                </a:ext>
              </a:extLst>
            </p:cNvPr>
            <p:cNvSpPr/>
            <p:nvPr/>
          </p:nvSpPr>
          <p:spPr>
            <a:xfrm>
              <a:off x="5013887" y="1668513"/>
              <a:ext cx="1693699" cy="1693785"/>
            </a:xfrm>
            <a:prstGeom prst="leftCircularArrow">
              <a:avLst>
                <a:gd name="adj1" fmla="val 10980"/>
                <a:gd name="adj2" fmla="val 1142322"/>
                <a:gd name="adj3" fmla="val 6300000"/>
                <a:gd name="adj4" fmla="val 18900000"/>
                <a:gd name="adj5" fmla="val 125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E958AE3-3396-4B10-A69B-1245E886B092}"/>
                </a:ext>
              </a:extLst>
            </p:cNvPr>
            <p:cNvSpPr/>
            <p:nvPr/>
          </p:nvSpPr>
          <p:spPr>
            <a:xfrm rot="5400000">
              <a:off x="5385922" y="2231225"/>
              <a:ext cx="945180" cy="472379"/>
            </a:xfrm>
            <a:custGeom>
              <a:avLst/>
              <a:gdLst>
                <a:gd name="connsiteX0" fmla="*/ 0 w 945180"/>
                <a:gd name="connsiteY0" fmla="*/ 0 h 472379"/>
                <a:gd name="connsiteX1" fmla="*/ 945180 w 945180"/>
                <a:gd name="connsiteY1" fmla="*/ 0 h 472379"/>
                <a:gd name="connsiteX2" fmla="*/ 945180 w 945180"/>
                <a:gd name="connsiteY2" fmla="*/ 472379 h 472379"/>
                <a:gd name="connsiteX3" fmla="*/ 0 w 945180"/>
                <a:gd name="connsiteY3" fmla="*/ 472379 h 472379"/>
                <a:gd name="connsiteX4" fmla="*/ 0 w 945180"/>
                <a:gd name="connsiteY4" fmla="*/ 0 h 472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5180" h="472379">
                  <a:moveTo>
                    <a:pt x="0" y="0"/>
                  </a:moveTo>
                  <a:lnTo>
                    <a:pt x="945180" y="0"/>
                  </a:lnTo>
                  <a:lnTo>
                    <a:pt x="945180" y="472379"/>
                  </a:lnTo>
                  <a:lnTo>
                    <a:pt x="0" y="47237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90" tIns="8889" rIns="8889" bIns="889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Design Phase</a:t>
              </a:r>
            </a:p>
          </p:txBody>
        </p:sp>
        <p:sp>
          <p:nvSpPr>
            <p:cNvPr id="9" name="Arrow: Circular 8">
              <a:extLst>
                <a:ext uri="{FF2B5EF4-FFF2-40B4-BE49-F238E27FC236}">
                  <a16:creationId xmlns:a16="http://schemas.microsoft.com/office/drawing/2014/main" id="{4D2BA5AB-0D3E-40A2-84C3-B3B2E00FDC65}"/>
                </a:ext>
              </a:extLst>
            </p:cNvPr>
            <p:cNvSpPr/>
            <p:nvPr/>
          </p:nvSpPr>
          <p:spPr>
            <a:xfrm>
              <a:off x="5484412" y="2646075"/>
              <a:ext cx="1693699" cy="1693785"/>
            </a:xfrm>
            <a:prstGeom prst="circularArrow">
              <a:avLst>
                <a:gd name="adj1" fmla="val 10980"/>
                <a:gd name="adj2" fmla="val 1142322"/>
                <a:gd name="adj3" fmla="val 4500000"/>
                <a:gd name="adj4" fmla="val 13500000"/>
                <a:gd name="adj5" fmla="val 125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3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6ACEEAE-B8B9-4F62-AF00-216698586819}"/>
                </a:ext>
              </a:extLst>
            </p:cNvPr>
            <p:cNvSpPr/>
            <p:nvPr/>
          </p:nvSpPr>
          <p:spPr>
            <a:xfrm rot="5400000">
              <a:off x="5858354" y="3217814"/>
              <a:ext cx="945180" cy="472379"/>
            </a:xfrm>
            <a:custGeom>
              <a:avLst/>
              <a:gdLst>
                <a:gd name="connsiteX0" fmla="*/ 0 w 945180"/>
                <a:gd name="connsiteY0" fmla="*/ 0 h 472379"/>
                <a:gd name="connsiteX1" fmla="*/ 945180 w 945180"/>
                <a:gd name="connsiteY1" fmla="*/ 0 h 472379"/>
                <a:gd name="connsiteX2" fmla="*/ 945180 w 945180"/>
                <a:gd name="connsiteY2" fmla="*/ 472379 h 472379"/>
                <a:gd name="connsiteX3" fmla="*/ 0 w 945180"/>
                <a:gd name="connsiteY3" fmla="*/ 472379 h 472379"/>
                <a:gd name="connsiteX4" fmla="*/ 0 w 945180"/>
                <a:gd name="connsiteY4" fmla="*/ 0 h 472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5180" h="472379">
                  <a:moveTo>
                    <a:pt x="0" y="0"/>
                  </a:moveTo>
                  <a:lnTo>
                    <a:pt x="945180" y="0"/>
                  </a:lnTo>
                  <a:lnTo>
                    <a:pt x="945180" y="472379"/>
                  </a:lnTo>
                  <a:lnTo>
                    <a:pt x="0" y="47237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90" tIns="8889" rIns="8889" bIns="889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Prototype Phase</a:t>
              </a:r>
            </a:p>
          </p:txBody>
        </p:sp>
        <p:sp>
          <p:nvSpPr>
            <p:cNvPr id="11" name="Shape 10">
              <a:extLst>
                <a:ext uri="{FF2B5EF4-FFF2-40B4-BE49-F238E27FC236}">
                  <a16:creationId xmlns:a16="http://schemas.microsoft.com/office/drawing/2014/main" id="{1E0BDFE6-6A76-451A-8452-F37C5B3FF284}"/>
                </a:ext>
              </a:extLst>
            </p:cNvPr>
            <p:cNvSpPr/>
            <p:nvPr/>
          </p:nvSpPr>
          <p:spPr>
            <a:xfrm>
              <a:off x="5013887" y="3620903"/>
              <a:ext cx="1693699" cy="1693785"/>
            </a:xfrm>
            <a:prstGeom prst="leftCircularArrow">
              <a:avLst>
                <a:gd name="adj1" fmla="val 10980"/>
                <a:gd name="adj2" fmla="val 1142322"/>
                <a:gd name="adj3" fmla="val 6300000"/>
                <a:gd name="adj4" fmla="val 18900000"/>
                <a:gd name="adj5" fmla="val 125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3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9037721-B5A2-4E7F-A114-609BC69CE405}"/>
                </a:ext>
              </a:extLst>
            </p:cNvPr>
            <p:cNvSpPr/>
            <p:nvPr/>
          </p:nvSpPr>
          <p:spPr>
            <a:xfrm rot="5400000">
              <a:off x="5385922" y="4199066"/>
              <a:ext cx="945180" cy="472379"/>
            </a:xfrm>
            <a:custGeom>
              <a:avLst/>
              <a:gdLst>
                <a:gd name="connsiteX0" fmla="*/ 0 w 945180"/>
                <a:gd name="connsiteY0" fmla="*/ 0 h 472379"/>
                <a:gd name="connsiteX1" fmla="*/ 945180 w 945180"/>
                <a:gd name="connsiteY1" fmla="*/ 0 h 472379"/>
                <a:gd name="connsiteX2" fmla="*/ 945180 w 945180"/>
                <a:gd name="connsiteY2" fmla="*/ 472379 h 472379"/>
                <a:gd name="connsiteX3" fmla="*/ 0 w 945180"/>
                <a:gd name="connsiteY3" fmla="*/ 472379 h 472379"/>
                <a:gd name="connsiteX4" fmla="*/ 0 w 945180"/>
                <a:gd name="connsiteY4" fmla="*/ 0 h 472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5180" h="472379">
                  <a:moveTo>
                    <a:pt x="0" y="0"/>
                  </a:moveTo>
                  <a:lnTo>
                    <a:pt x="945180" y="0"/>
                  </a:lnTo>
                  <a:lnTo>
                    <a:pt x="945180" y="472379"/>
                  </a:lnTo>
                  <a:lnTo>
                    <a:pt x="0" y="47237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90" tIns="8889" rIns="8889" bIns="889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Launch Phase</a:t>
              </a:r>
            </a:p>
          </p:txBody>
        </p:sp>
        <p:sp>
          <p:nvSpPr>
            <p:cNvPr id="13" name="Block Arc 12">
              <a:extLst>
                <a:ext uri="{FF2B5EF4-FFF2-40B4-BE49-F238E27FC236}">
                  <a16:creationId xmlns:a16="http://schemas.microsoft.com/office/drawing/2014/main" id="{12DC7914-ED36-4FCF-8B13-EDDCB7DC94F2}"/>
                </a:ext>
              </a:extLst>
            </p:cNvPr>
            <p:cNvSpPr/>
            <p:nvPr/>
          </p:nvSpPr>
          <p:spPr>
            <a:xfrm>
              <a:off x="5604823" y="4706719"/>
              <a:ext cx="1455101" cy="1455955"/>
            </a:xfrm>
            <a:prstGeom prst="blockArc">
              <a:avLst>
                <a:gd name="adj1" fmla="val 13500000"/>
                <a:gd name="adj2" fmla="val 10800000"/>
                <a:gd name="adj3" fmla="val 1274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3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A34BE09-21A6-43FE-8A4E-77E886E2DA52}"/>
                </a:ext>
              </a:extLst>
            </p:cNvPr>
            <p:cNvSpPr/>
            <p:nvPr/>
          </p:nvSpPr>
          <p:spPr>
            <a:xfrm rot="5400000">
              <a:off x="5858354" y="5197957"/>
              <a:ext cx="945180" cy="472379"/>
            </a:xfrm>
            <a:custGeom>
              <a:avLst/>
              <a:gdLst>
                <a:gd name="connsiteX0" fmla="*/ 0 w 945180"/>
                <a:gd name="connsiteY0" fmla="*/ 0 h 472379"/>
                <a:gd name="connsiteX1" fmla="*/ 945180 w 945180"/>
                <a:gd name="connsiteY1" fmla="*/ 0 h 472379"/>
                <a:gd name="connsiteX2" fmla="*/ 945180 w 945180"/>
                <a:gd name="connsiteY2" fmla="*/ 472379 h 472379"/>
                <a:gd name="connsiteX3" fmla="*/ 0 w 945180"/>
                <a:gd name="connsiteY3" fmla="*/ 472379 h 472379"/>
                <a:gd name="connsiteX4" fmla="*/ 0 w 945180"/>
                <a:gd name="connsiteY4" fmla="*/ 0 h 472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5180" h="472379">
                  <a:moveTo>
                    <a:pt x="0" y="0"/>
                  </a:moveTo>
                  <a:lnTo>
                    <a:pt x="945180" y="0"/>
                  </a:lnTo>
                  <a:lnTo>
                    <a:pt x="945180" y="472379"/>
                  </a:lnTo>
                  <a:lnTo>
                    <a:pt x="0" y="47237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90" tIns="8889" rIns="8889" bIns="889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Grow &amp; Sustain Phase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8F48A4F-4D28-4DD2-9FB0-0235AE1C7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8325" y="468926"/>
            <a:ext cx="1115475" cy="111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895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5415857"/>
              </p:ext>
            </p:extLst>
          </p:nvPr>
        </p:nvGraphicFramePr>
        <p:xfrm>
          <a:off x="1120775" y="709613"/>
          <a:ext cx="10233025" cy="5467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8F48A4F-4D28-4DD2-9FB0-0235AE1C79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38325" y="468926"/>
            <a:ext cx="1115475" cy="111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199656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4551"/>
      </a:dk2>
      <a:lt2>
        <a:srgbClr val="F2ACD2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3016C5A4-E631-4977-A608-ACFB475526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495</TotalTime>
  <Words>213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Corbel</vt:lpstr>
      <vt:lpstr>Depth</vt:lpstr>
      <vt:lpstr>Ansible Club</vt:lpstr>
      <vt:lpstr>Community of Practice</vt:lpstr>
      <vt:lpstr>PowerPoint Presentation</vt:lpstr>
      <vt:lpstr>CoP Use Examples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 Club</dc:title>
  <dc:creator>Scott Tully</dc:creator>
  <cp:lastModifiedBy>Scott Tully</cp:lastModifiedBy>
  <cp:revision>40</cp:revision>
  <dcterms:created xsi:type="dcterms:W3CDTF">2018-09-03T13:51:11Z</dcterms:created>
  <dcterms:modified xsi:type="dcterms:W3CDTF">2018-09-10T01:16:03Z</dcterms:modified>
</cp:coreProperties>
</file>