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7535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69" autoAdjust="0"/>
    <p:restoredTop sz="95638" autoAdjust="0"/>
  </p:normalViewPr>
  <p:slideViewPr>
    <p:cSldViewPr snapToGrid="0" showGuides="1">
      <p:cViewPr varScale="1">
        <p:scale>
          <a:sx n="91" d="100"/>
          <a:sy n="91" d="100"/>
        </p:scale>
        <p:origin x="192" y="328"/>
      </p:cViewPr>
      <p:guideLst>
        <p:guide pos="7535"/>
        <p:guide orient="horz" pos="3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dirty="0"/>
              <a:t>Multivariate Gradient Descent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Gradient Descent vs.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3A4-706B-2F4E-9CC8-3D73624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Implementation of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2A7D-58BC-0E4B-BBDF-73F8430F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685A-77A0-C646-8848-2F30EA51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Notation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AA28A-295C-794F-BAB3-6B370673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6" y="1078187"/>
            <a:ext cx="32893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38A4-7E6C-3346-9618-08E6C4B8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96" y="2229069"/>
            <a:ext cx="74930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2E7BA-4633-5742-BB22-8C43BF01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596" y="3379951"/>
            <a:ext cx="817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9BE7-89D7-EF4F-AA20-DE89FA28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Adding One Extra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01A92-9F37-CB46-A412-95334CFA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97100"/>
            <a:ext cx="9321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AF59-7F96-414F-94A7-383AF37B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New Cost Function</a:t>
            </a:r>
          </a:p>
        </p:txBody>
      </p:sp>
    </p:spTree>
    <p:extLst>
      <p:ext uri="{BB962C8B-B14F-4D97-AF65-F5344CB8AC3E}">
        <p14:creationId xmlns:p14="http://schemas.microsoft.com/office/powerpoint/2010/main" val="59526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A9A8-3C2E-5F46-B2AE-4808F809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A More General Gradient Descent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925-CCC0-C546-B4DD-701A011D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C00-CDBE-FC46-8EA8-4A236AC5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EB8E-3630-C846-A5AD-DAD05A1A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2DE5-68B6-EA4F-A8CB-1305C03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Learning rate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C848-B6BB-164E-86D0-27BF0BE6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8F8-E6BB-DD4F-B5F2-4DBFA9B7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Debugging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5339-53CE-0C42-9C0F-803200E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71D5-81CB-4342-90BC-E47F92C4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Closed Form Solution: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154-6F29-6945-95C1-ACA40D55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77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335</TotalTime>
  <Words>44</Words>
  <Application>Microsoft Macintosh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PT Sans Narrow</vt:lpstr>
      <vt:lpstr>Presentations (Wide Screen)</vt:lpstr>
      <vt:lpstr>ORNL Customized Theme (Wide)</vt:lpstr>
      <vt:lpstr>Multivariate Gradient Descent</vt:lpstr>
      <vt:lpstr>Notation update</vt:lpstr>
      <vt:lpstr>Adding One Extra Column</vt:lpstr>
      <vt:lpstr>New Cost Function</vt:lpstr>
      <vt:lpstr>A More General Gradient Descent Implementation</vt:lpstr>
      <vt:lpstr>Feature Scaling</vt:lpstr>
      <vt:lpstr>Learning rate tuning</vt:lpstr>
      <vt:lpstr>Debugging Cost Function</vt:lpstr>
      <vt:lpstr>Closed Form Solution: Normal Equation</vt:lpstr>
      <vt:lpstr>Gradient Descent vs. Normal Equation</vt:lpstr>
      <vt:lpstr>Implementation of Normal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39</cp:revision>
  <cp:lastPrinted>2015-09-14T20:56:03Z</cp:lastPrinted>
  <dcterms:created xsi:type="dcterms:W3CDTF">2019-03-04T16:56:17Z</dcterms:created>
  <dcterms:modified xsi:type="dcterms:W3CDTF">2019-03-13T10:31:48Z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