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36" autoAdjust="0"/>
    <p:restoredTop sz="50000" autoAdjust="0"/>
  </p:normalViewPr>
  <p:slideViewPr>
    <p:cSldViewPr snapToGrid="0" showGuides="1">
      <p:cViewPr varScale="1">
        <p:scale>
          <a:sx n="66" d="100"/>
          <a:sy n="66" d="100"/>
        </p:scale>
        <p:origin x="192" y="2016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Deep Learning – An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5F7B-08AA-5747-BC0B-A215E532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A0C3-FFEC-244D-9CC0-947397EE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8B93-5954-8D45-9E57-66646265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Deep learning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16BB-C2C2-144D-A04B-90B85FD0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E64-45C9-D74F-BCFE-B938283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Why deep learning becomes so popular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E04A-F976-9F4F-919F-4A194B12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21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5</TotalTime>
  <Words>21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Deep Learning – An Introduction</vt:lpstr>
      <vt:lpstr>What is deep learning?</vt:lpstr>
      <vt:lpstr>Deep learning applications</vt:lpstr>
      <vt:lpstr>Why deep learning becomes so popular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2</cp:revision>
  <cp:lastPrinted>2015-09-14T20:56:03Z</cp:lastPrinted>
  <dcterms:created xsi:type="dcterms:W3CDTF">2019-03-04T16:56:17Z</dcterms:created>
  <dcterms:modified xsi:type="dcterms:W3CDTF">2019-03-07T14:35:21Z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