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1" autoAdjust="0"/>
    <p:restoredTop sz="50000" autoAdjust="0"/>
  </p:normalViewPr>
  <p:slideViewPr>
    <p:cSldViewPr snapToGrid="0" showGuides="1">
      <p:cViewPr varScale="1">
        <p:scale>
          <a:sx n="86" d="100"/>
          <a:sy n="86" d="100"/>
        </p:scale>
        <p:origin x="416" y="200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Pandas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Reference:</a:t>
            </a:r>
          </a:p>
          <a:p>
            <a:endParaRPr lang="en-US" sz="1600" dirty="0"/>
          </a:p>
          <a:p>
            <a:r>
              <a:rPr lang="en-US" sz="1600" dirty="0"/>
              <a:t>“Python Data Science Handbook”, Jake </a:t>
            </a:r>
            <a:r>
              <a:rPr lang="en-US" sz="1600" dirty="0" err="1"/>
              <a:t>VanderPlas</a:t>
            </a:r>
            <a:r>
              <a:rPr lang="en-US" sz="1600" dirty="0"/>
              <a:t>, 2016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353-184B-A545-BC23-3277B19D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Panda Series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06D7-295E-2948-BF6A-C22110B6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9ED-A542-5047-887C-48770AF7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Panda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F046-78A0-3441-9E0D-CD1EAAB3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7377-D29F-2C41-A5DB-58E02DC8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Panda Index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8E35-7BFD-6243-B616-77BA5AE3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A827-91B9-B540-9250-0D9CFEC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Data Indexing 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71D4-6BAB-8345-89AF-B6D17521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AE75-6CD2-F84F-8DB4-1864803E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Data Indexing in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7C37-0F02-F249-88BD-473BE450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CCF6-DD50-094F-AA39-4CF01D3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Hierarchical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EEE8-FD70-A04F-8635-E1646E4B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F277-5663-1742-BA51-89A47608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Combining Datasets: Merge and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924C-8E7A-884D-8481-BFA169DC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D44E-4A7C-FD43-AAC9-C3948EA3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: Split, Apply and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8104-7D81-F044-81C0-83563FB7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21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1714</TotalTime>
  <Words>45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Pandas</vt:lpstr>
      <vt:lpstr>Panda Series Object</vt:lpstr>
      <vt:lpstr>Panda DataFrame Object</vt:lpstr>
      <vt:lpstr>Panda Index Object</vt:lpstr>
      <vt:lpstr>Data Indexing in Series</vt:lpstr>
      <vt:lpstr>Data Indexing in DataFrame</vt:lpstr>
      <vt:lpstr>Hierarchical Indexing</vt:lpstr>
      <vt:lpstr>Combining Datasets: Merge and Join</vt:lpstr>
      <vt:lpstr>GroupBy: Split, Apply and Combine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26</cp:revision>
  <cp:lastPrinted>2015-09-14T20:56:03Z</cp:lastPrinted>
  <dcterms:created xsi:type="dcterms:W3CDTF">2019-03-04T16:56:17Z</dcterms:created>
  <dcterms:modified xsi:type="dcterms:W3CDTF">2019-06-18T01:20:53Z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