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6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7" r:id="rId7"/>
    <p:sldId id="258" r:id="rId8"/>
    <p:sldId id="261" r:id="rId9"/>
    <p:sldId id="259" r:id="rId10"/>
    <p:sldId id="262" r:id="rId11"/>
    <p:sldId id="263" r:id="rId12"/>
    <p:sldId id="264" r:id="rId13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73" autoAdjust="0"/>
    <p:restoredTop sz="50000" autoAdjust="0"/>
  </p:normalViewPr>
  <p:slideViewPr>
    <p:cSldViewPr snapToGrid="0" showGuides="1">
      <p:cViewPr varScale="1">
        <p:scale>
          <a:sx n="70" d="100"/>
          <a:sy n="70" d="100"/>
        </p:scale>
        <p:origin x="216" y="1992"/>
      </p:cViewPr>
      <p:guideLst>
        <p:guide orient="horz" pos="4173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9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420402" y="2472321"/>
            <a:ext cx="3348111" cy="15193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is a text box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51099" y="1899138"/>
            <a:ext cx="25049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+mn-lt"/>
              </a:rPr>
              <a:t>This is a text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3" name="Picture 22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511166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Feiyi Wang</a:t>
            </a:r>
          </a:p>
        </p:txBody>
      </p:sp>
    </p:spTree>
    <p:extLst>
      <p:ext uri="{BB962C8B-B14F-4D97-AF65-F5344CB8AC3E}">
        <p14:creationId xmlns:p14="http://schemas.microsoft.com/office/powerpoint/2010/main" val="270581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9E9-2F25-8746-8E4D-60FD7F2C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FB03A-6A5F-E846-BC5A-D7A14F64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logistic regression is </a:t>
            </a:r>
            <a:r>
              <a:rPr lang="en-US" b="1" dirty="0"/>
              <a:t>NOT</a:t>
            </a:r>
            <a:r>
              <a:rPr lang="en-US" dirty="0"/>
              <a:t> a regression, it is about classification.</a:t>
            </a:r>
          </a:p>
          <a:p>
            <a:r>
              <a:rPr lang="en-US" dirty="0"/>
              <a:t>More specifically, what we need is classify two outcomes {positive, negative}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formulated similar to linear regression</a:t>
            </a:r>
          </a:p>
          <a:p>
            <a:r>
              <a:rPr lang="en-US" dirty="0"/>
              <a:t>But, we need to make changes to the output – or function range/codomain.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94D05-D91E-1D42-8567-F4572BCD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22" y="4725086"/>
            <a:ext cx="33401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716271-69CA-6B4D-82B8-04A58025F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422" y="2645157"/>
            <a:ext cx="5308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69BC-1FAA-A44B-8714-CCFEEEB6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Sigmoid function, aka standard logistic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59FFD-FB10-2944-9120-4E510F1F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48" y="1450109"/>
            <a:ext cx="27940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2EAF25-9C9A-6749-92BF-C1B484701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57" y="1262496"/>
            <a:ext cx="6174943" cy="40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8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10D4-84F6-7349-B828-93A02595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Reproduce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475F-7A4C-1546-9806-D9FD1202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285103"/>
            <a:ext cx="8561001" cy="4603079"/>
          </a:xfrm>
          <a:noFill/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FF"/>
                </a:solidFill>
                <a:latin typeface="FiraCode-Regular" panose="020B05090500000200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FiraCode-Regular" panose="020B0509050000020004" pitchFamily="49" charset="0"/>
              </a:rPr>
              <a:t> sigmoid(z):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raCode-Regular" panose="020B050905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FiraCode-Regular" panose="020B050905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FiraCode-Regular" panose="020B0509050000020004" pitchFamily="49" charset="0"/>
              </a:rPr>
              <a:t> </a:t>
            </a:r>
            <a:r>
              <a:rPr lang="en-US" sz="1600" dirty="0">
                <a:solidFill>
                  <a:srgbClr val="137848"/>
                </a:solidFill>
                <a:latin typeface="FiraCode-Regular" panose="020B05090500000200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FiraCode-Regular" panose="020B0509050000020004" pitchFamily="49" charset="0"/>
              </a:rPr>
              <a:t>/(</a:t>
            </a:r>
            <a:r>
              <a:rPr lang="en-US" sz="1600" dirty="0">
                <a:solidFill>
                  <a:srgbClr val="137848"/>
                </a:solidFill>
                <a:latin typeface="FiraCode-Regular" panose="020B05090500000200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FiraCode-Regular" panose="020B05090500000200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FiraCode-Regular" panose="020B0509050000020004" pitchFamily="49" charset="0"/>
              </a:rPr>
              <a:t>np.exp</a:t>
            </a:r>
            <a:r>
              <a:rPr lang="en-US" sz="1600" dirty="0">
                <a:solidFill>
                  <a:srgbClr val="000000"/>
                </a:solidFill>
                <a:latin typeface="FiraCode-Regular" panose="020B0509050000020004" pitchFamily="49" charset="0"/>
              </a:rPr>
              <a:t>(-z))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solidFill>
                <a:srgbClr val="000000"/>
              </a:solidFill>
              <a:latin typeface="FiraCode-Regular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x =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np.arange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(-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plt.plot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(x, sigmoid(x), linewidth=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 color=</a:t>
            </a:r>
            <a:r>
              <a:rPr lang="en-US" sz="1600" dirty="0">
                <a:solidFill>
                  <a:srgbClr val="A31515"/>
                </a:solidFill>
                <a:latin typeface="Fira Code" panose="020B0509050000020004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plt.axvline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(x=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 linewidth=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 alpha=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0.5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plt.axhline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(y=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 linewidth=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 alpha=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0.5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plt.axhline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(y=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0.5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linestyle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Fira Code" panose="020B0509050000020004" pitchFamily="49" charset="0"/>
              </a:rPr>
              <a:t>'--'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 linewidth=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plt.annotate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Fira Code" panose="020B0509050000020004" pitchFamily="49" charset="0"/>
              </a:rPr>
              <a:t>'0.5'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xy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=(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5.0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0.5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xytext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=(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7.5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0.7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arrowprops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dict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(color=</a:t>
            </a:r>
            <a:r>
              <a:rPr lang="en-US" sz="1600" dirty="0">
                <a:solidFill>
                  <a:srgbClr val="A31515"/>
                </a:solidFill>
                <a:latin typeface="Fira Code" panose="020B0509050000020004" pitchFamily="49" charset="0"/>
              </a:rPr>
              <a:t>'black'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 shrink=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0.05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plt.savefig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Fira Code" panose="020B0509050000020004" pitchFamily="49" charset="0"/>
              </a:rPr>
              <a:t>sigmoid.pdf</a:t>
            </a:r>
            <a:r>
              <a:rPr lang="en-US" sz="16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bbox_inches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Fira Code" panose="020B0509050000020004" pitchFamily="49" charset="0"/>
              </a:rPr>
              <a:t>'tight'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pad_inches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6D6C-1F8F-014E-885D-439C90926DE8}"/>
              </a:ext>
            </a:extLst>
          </p:cNvPr>
          <p:cNvSpPr/>
          <p:nvPr/>
        </p:nvSpPr>
        <p:spPr>
          <a:xfrm>
            <a:off x="344288" y="1254642"/>
            <a:ext cx="8565796" cy="463579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0185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48E1-06CB-8648-8373-8E99E9C6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Re-define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6DC58-E429-CD44-9125-7FE1D1C8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88" y="1507836"/>
            <a:ext cx="2197100" cy="40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D5AAB7-4FD4-B642-A057-E400F0B5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88" y="2888673"/>
            <a:ext cx="4292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5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2DB1-1EA1-E94F-8784-58920F72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D4AB-D326-9B41-8705-62B1F643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B90D-0D5A-BA48-8620-0817298C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B445-241F-7F4E-8E06-77423BE3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2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0D5B-612E-2444-BC1D-6E51D22C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4EB5-C566-544D-B09A-5EF8562A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65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PT Narrow">
      <a:majorFont>
        <a:latin typeface="PT Sans Narrow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1485B433-31AE-AD4E-A0C4-5BBD64226407}"/>
    </a:ext>
  </a:extLst>
</a:theme>
</file>

<file path=ppt/theme/theme2.xml><?xml version="1.0" encoding="utf-8"?>
<a:theme xmlns:a="http://schemas.openxmlformats.org/drawingml/2006/main" name="ORNL Customized Theme (Wide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D755D59E-0BB5-7243-9E66-E81C71EBD1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41</TotalTime>
  <Words>215</Words>
  <Application>Microsoft Macintosh PowerPoint</Application>
  <PresentationFormat>Custom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Fira Code</vt:lpstr>
      <vt:lpstr>FiraCode-Regular</vt:lpstr>
      <vt:lpstr>PT Sans Narrow</vt:lpstr>
      <vt:lpstr>Presentations (Wide Screen)</vt:lpstr>
      <vt:lpstr>ORNL Customized Theme (Wide)</vt:lpstr>
      <vt:lpstr>Logistic Regression</vt:lpstr>
      <vt:lpstr>Problem definition</vt:lpstr>
      <vt:lpstr>Sigmoid function, aka standard logistic function</vt:lpstr>
      <vt:lpstr>Reproduce</vt:lpstr>
      <vt:lpstr>Re-define Model</vt:lpstr>
      <vt:lpstr>Loss Function</vt:lpstr>
      <vt:lpstr>Cost Function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Feiyi Wang</dc:creator>
  <cp:lastModifiedBy>Feiyi Wang</cp:lastModifiedBy>
  <cp:revision>9</cp:revision>
  <cp:lastPrinted>2015-09-14T20:56:03Z</cp:lastPrinted>
  <dcterms:created xsi:type="dcterms:W3CDTF">2019-03-04T16:56:17Z</dcterms:created>
  <dcterms:modified xsi:type="dcterms:W3CDTF">2019-03-08T14:02:39Z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