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11" autoAdjust="0"/>
    <p:restoredTop sz="50000" autoAdjust="0"/>
  </p:normalViewPr>
  <p:slideViewPr>
    <p:cSldViewPr snapToGrid="0" showGuides="1">
      <p:cViewPr varScale="1">
        <p:scale>
          <a:sx n="78" d="100"/>
          <a:sy n="78" d="100"/>
        </p:scale>
        <p:origin x="208" y="1392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altLang="zh-CN" dirty="0"/>
              <a:t>B-Tree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PT Sans Narrow</vt:lpstr>
      <vt:lpstr>Presentations (Wide Screen)</vt:lpstr>
      <vt:lpstr>ORNL Customized Theme (Wide)</vt:lpstr>
      <vt:lpstr>B-Tree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1</cp:revision>
  <cp:lastPrinted>2015-09-14T20:56:03Z</cp:lastPrinted>
  <dcterms:created xsi:type="dcterms:W3CDTF">2019-03-04T16:56:17Z</dcterms:created>
  <dcterms:modified xsi:type="dcterms:W3CDTF">2019-03-04T16:56:47Z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