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58" r:id="rId8"/>
    <p:sldId id="259" r:id="rId9"/>
    <p:sldId id="263" r:id="rId10"/>
    <p:sldId id="264" r:id="rId11"/>
    <p:sldId id="260" r:id="rId12"/>
    <p:sldId id="261" r:id="rId13"/>
    <p:sldId id="262" r:id="rId14"/>
    <p:sldId id="265" r:id="rId15"/>
    <p:sldId id="266" r:id="rId16"/>
    <p:sldId id="269" r:id="rId17"/>
    <p:sldId id="268" r:id="rId18"/>
    <p:sldId id="267" r:id="rId19"/>
    <p:sldId id="270" r:id="rId2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6" autoAdjust="0"/>
    <p:restoredTop sz="50000" autoAdjust="0"/>
  </p:normalViewPr>
  <p:slideViewPr>
    <p:cSldViewPr snapToGrid="0" showGuides="1">
      <p:cViewPr varScale="1">
        <p:scale>
          <a:sx n="103" d="100"/>
          <a:sy n="103" d="100"/>
        </p:scale>
        <p:origin x="208" y="528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Deep Learning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05A7-8A06-CD45-BA4C-DE6E582F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Flatten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69DC-03F6-C540-A827-8FD13382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C911-C883-0840-8B72-63262FCD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Flatten a particular axe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E374-8F82-EF48-91EF-4F55A24E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27AB-205C-7C4A-B904-ACDD69BD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Element wise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FBA9-441B-BC46-91B9-980257C6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11B-F4B7-B94E-AAA6-6CC0DE78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Broadcast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FCE7-46B6-4A4F-82F9-1A0108C5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np.broad_to</a:t>
            </a:r>
            <a:r>
              <a:rPr lang="en-US" dirty="0"/>
              <a:t>(7, </a:t>
            </a:r>
            <a:r>
              <a:rPr lang="en-US" dirty="0" err="1"/>
              <a:t>some.shape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149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8524-7184-A94B-A0E4-DD3313EA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Reduction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53B9-9288-614E-81A7-A3888E67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EC59-29F3-6943-94A8-5255E54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Reduction on a axe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9253-1F26-C347-BB2C-EC5E05BE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5F7B-08AA-5747-BC0B-A215E532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A0C3-FFEC-244D-9CC0-947397EE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8B93-5954-8D45-9E57-66646265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Deep learning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16BB-C2C2-144D-A04B-90B85FD0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E64-45C9-D74F-BCFE-B938283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Why deep learning becomes so popular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E04A-F976-9F4F-919F-4A194B12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C1D5-2DD2-CF4E-8747-F09A4027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C87A-0AB8-7E4D-865A-416B8318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F8D2-E75A-0D40-83E8-D9F7A945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Eager and 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0A07-7C48-5443-A91A-E1DAEB97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A954-83A6-574B-A148-8344FF0C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altLang="zh-CN" dirty="0"/>
              <a:t>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2CE5-EB5C-1A4B-8A35-F5C909CE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rank</a:t>
            </a:r>
          </a:p>
          <a:p>
            <a:r>
              <a:rPr lang="en-US" altLang="zh-CN" dirty="0"/>
              <a:t>axis</a:t>
            </a:r>
          </a:p>
          <a:p>
            <a:r>
              <a:rPr lang="en-US" altLang="zh-CN" dirty="0"/>
              <a:t>shape</a:t>
            </a:r>
          </a:p>
          <a:p>
            <a:r>
              <a:rPr lang="en-US" altLang="zh-CN" dirty="0"/>
              <a:t>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1EF3-1D8A-B74A-8046-4EF55ED8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230"/>
          </a:xfrm>
        </p:spPr>
        <p:txBody>
          <a:bodyPr/>
          <a:lstStyle/>
          <a:p>
            <a:r>
              <a:rPr lang="en-US" altLang="zh-CN" dirty="0"/>
              <a:t>Reshape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F66-BB22-EB44-992D-013E48F2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6F0-8FD2-074B-98F4-270DACA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230"/>
          </a:xfrm>
        </p:spPr>
        <p:txBody>
          <a:bodyPr/>
          <a:lstStyle/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 err="1"/>
              <a:t>pytorch</a:t>
            </a:r>
            <a:r>
              <a:rPr lang="zh-CN" altLang="en-US" dirty="0"/>
              <a:t> </a:t>
            </a:r>
            <a:r>
              <a:rPr lang="en-US" altLang="zh-CN" dirty="0"/>
              <a:t>tensor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3D2C-7F2E-3B4A-A623-98238095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285103"/>
            <a:ext cx="10947061" cy="4539964"/>
          </a:xfrm>
        </p:spPr>
        <p:txBody>
          <a:bodyPr/>
          <a:lstStyle/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device,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“cuda:0”</a:t>
            </a:r>
          </a:p>
          <a:p>
            <a:pPr marL="0" indent="0">
              <a:buNone/>
            </a:pPr>
            <a:r>
              <a:rPr lang="en-US" altLang="zh-CN" dirty="0" err="1"/>
              <a:t>dtype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float32</a:t>
            </a:r>
          </a:p>
          <a:p>
            <a:pPr marL="0" indent="0">
              <a:buNone/>
            </a:pPr>
            <a:r>
              <a:rPr lang="en-US" altLang="zh-CN" dirty="0"/>
              <a:t>layout,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points: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 err="1"/>
              <a:t>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356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32</TotalTime>
  <Words>113</Words>
  <Application>Microsoft Macintosh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Deep Learning Programming</vt:lpstr>
      <vt:lpstr>What is deep learning?</vt:lpstr>
      <vt:lpstr>Deep learning applications</vt:lpstr>
      <vt:lpstr>Why deep learning becomes so popular NOW?</vt:lpstr>
      <vt:lpstr>Computational Graph</vt:lpstr>
      <vt:lpstr>Eager and Lazy Evaluation</vt:lpstr>
      <vt:lpstr>Tensor</vt:lpstr>
      <vt:lpstr>Reshape</vt:lpstr>
      <vt:lpstr>Example: pytorch tensor </vt:lpstr>
      <vt:lpstr>Flatten</vt:lpstr>
      <vt:lpstr>Flatten a particular axe</vt:lpstr>
      <vt:lpstr>Element wise operation</vt:lpstr>
      <vt:lpstr>Broadcast operation</vt:lpstr>
      <vt:lpstr>Reduction operation</vt:lpstr>
      <vt:lpstr>Reduction on a axe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10</cp:revision>
  <cp:lastPrinted>2015-09-14T20:56:03Z</cp:lastPrinted>
  <dcterms:created xsi:type="dcterms:W3CDTF">2019-03-04T16:56:17Z</dcterms:created>
  <dcterms:modified xsi:type="dcterms:W3CDTF">2019-06-20T18:49:31Z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