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56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2" r:id="rId21"/>
    <p:sldId id="274" r:id="rId22"/>
    <p:sldId id="273" r:id="rId23"/>
    <p:sldId id="275" r:id="rId24"/>
    <p:sldId id="281" r:id="rId25"/>
    <p:sldId id="276" r:id="rId26"/>
    <p:sldId id="277" r:id="rId27"/>
    <p:sldId id="280" r:id="rId28"/>
    <p:sldId id="279" r:id="rId29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Preface" id="{48946241-C21E-ED43-B66F-4B87FA442FEE}">
          <p14:sldIdLst>
            <p14:sldId id="257"/>
          </p14:sldIdLst>
        </p14:section>
        <p14:section name="Linear Regression" id="{74A2C431-244D-3441-AD82-E2073C71E088}">
          <p14:sldIdLst>
            <p14:sldId id="256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ML Workflow and Pipeline" id="{754B47F9-30E1-1A41-9BF2-2D35C00ED968}">
          <p14:sldIdLst>
            <p14:sldId id="269"/>
            <p14:sldId id="271"/>
            <p14:sldId id="270"/>
            <p14:sldId id="272"/>
            <p14:sldId id="274"/>
            <p14:sldId id="273"/>
            <p14:sldId id="275"/>
            <p14:sldId id="281"/>
          </p14:sldIdLst>
        </p14:section>
        <p14:section name="Metrics" id="{76CEDBBD-BB3C-4544-B223-29F22AA51787}">
          <p14:sldIdLst>
            <p14:sldId id="276"/>
            <p14:sldId id="277"/>
            <p14:sldId id="280"/>
            <p14:sldId id="279"/>
          </p14:sldIdLst>
        </p14:section>
        <p14:section name="Classification and Logistic Regression" id="{8B32F7BE-762B-AE42-B3A4-CF14F47A5467}">
          <p14:sldIdLst/>
        </p14:section>
        <p14:section name="Convolution" id="{71131F7C-D6D1-D24C-9259-C6B7731F67FC}">
          <p14:sldIdLst/>
        </p14:section>
        <p14:section name="Transfer Learning" id="{1125495F-0545-BA41-91DD-336ABBACAC99}">
          <p14:sldIdLst/>
        </p14:section>
        <p14:section name="Sequences" id="{7B9AB4EF-FAAF-DB47-9A93-16B8100475CE}">
          <p14:sldIdLst/>
        </p14:section>
        <p14:section name="Transformer" id="{9182670E-6812-BD4A-8C45-3B355E38FA62}">
          <p14:sldIdLst/>
        </p14:section>
      </p14:sectionLst>
    </p:ex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4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0432FF"/>
    <a:srgbClr val="AEB0AF"/>
    <a:srgbClr val="FFFFFF"/>
    <a:srgbClr val="CEC7C1"/>
    <a:srgbClr val="8C8D90"/>
    <a:srgbClr val="D25350"/>
    <a:srgbClr val="808184"/>
    <a:srgbClr val="75767A"/>
    <a:srgbClr val="4E4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F5D5A-EBE2-6343-8568-F515339C7790}" v="148" dt="2022-05-14T23:26:16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9"/>
    <p:restoredTop sz="96368"/>
  </p:normalViewPr>
  <p:slideViewPr>
    <p:cSldViewPr snapToGrid="0">
      <p:cViewPr varScale="1">
        <p:scale>
          <a:sx n="123" d="100"/>
          <a:sy n="123" d="100"/>
        </p:scale>
        <p:origin x="216" y="1440"/>
      </p:cViewPr>
      <p:guideLst>
        <p:guide/>
        <p:guide orient="horz" pos="42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yi Wang" userId="b93c536eac592db7" providerId="LiveId" clId="{D75F5D5A-EBE2-6343-8568-F515339C7790}"/>
    <pc:docChg chg="undo custSel addSld delSld modSld sldOrd modMainMaster addSection modSection">
      <pc:chgData name="Feiyi Wang" userId="b93c536eac592db7" providerId="LiveId" clId="{D75F5D5A-EBE2-6343-8568-F515339C7790}" dt="2022-05-15T01:25:22.646" v="14000" actId="17846"/>
      <pc:docMkLst>
        <pc:docMk/>
      </pc:docMkLst>
      <pc:sldChg chg="modSp mod">
        <pc:chgData name="Feiyi Wang" userId="b93c536eac592db7" providerId="LiveId" clId="{D75F5D5A-EBE2-6343-8568-F515339C7790}" dt="2022-05-09T12:48:40.420" v="732" actId="14100"/>
        <pc:sldMkLst>
          <pc:docMk/>
          <pc:sldMk cId="1427215425" sldId="258"/>
        </pc:sldMkLst>
        <pc:spChg chg="mod">
          <ac:chgData name="Feiyi Wang" userId="b93c536eac592db7" providerId="LiveId" clId="{D75F5D5A-EBE2-6343-8568-F515339C7790}" dt="2022-05-09T12:47:06.856" v="632" actId="20577"/>
          <ac:spMkLst>
            <pc:docMk/>
            <pc:sldMk cId="1427215425" sldId="258"/>
            <ac:spMk id="2" creationId="{22F7308A-F372-F18B-0338-710BABE2793A}"/>
          </ac:spMkLst>
        </pc:spChg>
        <pc:spChg chg="mod">
          <ac:chgData name="Feiyi Wang" userId="b93c536eac592db7" providerId="LiveId" clId="{D75F5D5A-EBE2-6343-8568-F515339C7790}" dt="2022-05-09T12:48:40.420" v="732" actId="14100"/>
          <ac:spMkLst>
            <pc:docMk/>
            <pc:sldMk cId="1427215425" sldId="258"/>
            <ac:spMk id="5" creationId="{51DABF3E-596E-AD5E-4B88-B9C04528F76D}"/>
          </ac:spMkLst>
        </pc:spChg>
        <pc:graphicFrameChg chg="modGraphic">
          <ac:chgData name="Feiyi Wang" userId="b93c536eac592db7" providerId="LiveId" clId="{D75F5D5A-EBE2-6343-8568-F515339C7790}" dt="2022-05-09T12:48:30.640" v="731" actId="20577"/>
          <ac:graphicFrameMkLst>
            <pc:docMk/>
            <pc:sldMk cId="1427215425" sldId="258"/>
            <ac:graphicFrameMk id="4" creationId="{339F6C3B-6D78-BD7D-2587-E1FEA75C5CD0}"/>
          </ac:graphicFrameMkLst>
        </pc:graphicFrameChg>
      </pc:sldChg>
      <pc:sldChg chg="addSp delSp modSp new mod ord">
        <pc:chgData name="Feiyi Wang" userId="b93c536eac592db7" providerId="LiveId" clId="{D75F5D5A-EBE2-6343-8568-F515339C7790}" dt="2022-05-09T12:43:04.048" v="611" actId="20577"/>
        <pc:sldMkLst>
          <pc:docMk/>
          <pc:sldMk cId="1028437393" sldId="260"/>
        </pc:sldMkLst>
        <pc:spChg chg="mod">
          <ac:chgData name="Feiyi Wang" userId="b93c536eac592db7" providerId="LiveId" clId="{D75F5D5A-EBE2-6343-8568-F515339C7790}" dt="2022-05-09T12:34:35.349" v="48" actId="20577"/>
          <ac:spMkLst>
            <pc:docMk/>
            <pc:sldMk cId="1028437393" sldId="260"/>
            <ac:spMk id="2" creationId="{DE170F82-A7C9-3352-F8EA-68E6CE6B8467}"/>
          </ac:spMkLst>
        </pc:spChg>
        <pc:spChg chg="del">
          <ac:chgData name="Feiyi Wang" userId="b93c536eac592db7" providerId="LiveId" clId="{D75F5D5A-EBE2-6343-8568-F515339C7790}" dt="2022-05-09T12:34:18.820" v="7" actId="478"/>
          <ac:spMkLst>
            <pc:docMk/>
            <pc:sldMk cId="1028437393" sldId="260"/>
            <ac:spMk id="3" creationId="{03DFC558-4DC2-075C-36B1-03E8140C29F0}"/>
          </ac:spMkLst>
        </pc:spChg>
        <pc:graphicFrameChg chg="add mod modGraphic">
          <ac:chgData name="Feiyi Wang" userId="b93c536eac592db7" providerId="LiveId" clId="{D75F5D5A-EBE2-6343-8568-F515339C7790}" dt="2022-05-09T12:43:04.048" v="611" actId="20577"/>
          <ac:graphicFrameMkLst>
            <pc:docMk/>
            <pc:sldMk cId="1028437393" sldId="260"/>
            <ac:graphicFrameMk id="4" creationId="{A68CB902-98FC-378B-0597-BE3CFA1DF54D}"/>
          </ac:graphicFrameMkLst>
        </pc:graphicFrameChg>
      </pc:sldChg>
      <pc:sldChg chg="modSp new mod">
        <pc:chgData name="Feiyi Wang" userId="b93c536eac592db7" providerId="LiveId" clId="{D75F5D5A-EBE2-6343-8568-F515339C7790}" dt="2022-05-09T13:16:09.493" v="2373" actId="20577"/>
        <pc:sldMkLst>
          <pc:docMk/>
          <pc:sldMk cId="3683298779" sldId="261"/>
        </pc:sldMkLst>
        <pc:spChg chg="mod">
          <ac:chgData name="Feiyi Wang" userId="b93c536eac592db7" providerId="LiveId" clId="{D75F5D5A-EBE2-6343-8568-F515339C7790}" dt="2022-05-09T13:16:09.493" v="2373" actId="20577"/>
          <ac:spMkLst>
            <pc:docMk/>
            <pc:sldMk cId="3683298779" sldId="261"/>
            <ac:spMk id="2" creationId="{0608E7F1-9CF1-A0E4-A2B1-A59003D69A07}"/>
          </ac:spMkLst>
        </pc:spChg>
        <pc:spChg chg="mod">
          <ac:chgData name="Feiyi Wang" userId="b93c536eac592db7" providerId="LiveId" clId="{D75F5D5A-EBE2-6343-8568-F515339C7790}" dt="2022-05-09T13:05:45.195" v="1859" actId="20577"/>
          <ac:spMkLst>
            <pc:docMk/>
            <pc:sldMk cId="3683298779" sldId="261"/>
            <ac:spMk id="3" creationId="{4D4B7B4D-EAE6-2EB6-5A87-C1DFD6AF5D62}"/>
          </ac:spMkLst>
        </pc:spChg>
      </pc:sldChg>
      <pc:sldChg chg="modSp add mod ord">
        <pc:chgData name="Feiyi Wang" userId="b93c536eac592db7" providerId="LiveId" clId="{D75F5D5A-EBE2-6343-8568-F515339C7790}" dt="2022-05-09T12:57:40.453" v="1077" actId="1076"/>
        <pc:sldMkLst>
          <pc:docMk/>
          <pc:sldMk cId="2579531498" sldId="262"/>
        </pc:sldMkLst>
        <pc:spChg chg="mod">
          <ac:chgData name="Feiyi Wang" userId="b93c536eac592db7" providerId="LiveId" clId="{D75F5D5A-EBE2-6343-8568-F515339C7790}" dt="2022-05-09T12:57:25.676" v="1076" actId="20577"/>
          <ac:spMkLst>
            <pc:docMk/>
            <pc:sldMk cId="2579531498" sldId="262"/>
            <ac:spMk id="2" creationId="{22F7308A-F372-F18B-0338-710BABE2793A}"/>
          </ac:spMkLst>
        </pc:spChg>
        <pc:spChg chg="mod">
          <ac:chgData name="Feiyi Wang" userId="b93c536eac592db7" providerId="LiveId" clId="{D75F5D5A-EBE2-6343-8568-F515339C7790}" dt="2022-05-09T12:51:11.397" v="922" actId="1076"/>
          <ac:spMkLst>
            <pc:docMk/>
            <pc:sldMk cId="2579531498" sldId="262"/>
            <ac:spMk id="5" creationId="{51DABF3E-596E-AD5E-4B88-B9C04528F76D}"/>
          </ac:spMkLst>
        </pc:spChg>
        <pc:spChg chg="mod">
          <ac:chgData name="Feiyi Wang" userId="b93c536eac592db7" providerId="LiveId" clId="{D75F5D5A-EBE2-6343-8568-F515339C7790}" dt="2022-05-09T12:51:09.428" v="921" actId="1076"/>
          <ac:spMkLst>
            <pc:docMk/>
            <pc:sldMk cId="2579531498" sldId="262"/>
            <ac:spMk id="6" creationId="{EA216263-EA29-07EC-0080-AB1AA7F51DC9}"/>
          </ac:spMkLst>
        </pc:spChg>
        <pc:graphicFrameChg chg="mod modGraphic">
          <ac:chgData name="Feiyi Wang" userId="b93c536eac592db7" providerId="LiveId" clId="{D75F5D5A-EBE2-6343-8568-F515339C7790}" dt="2022-05-09T12:57:40.453" v="1077" actId="1076"/>
          <ac:graphicFrameMkLst>
            <pc:docMk/>
            <pc:sldMk cId="2579531498" sldId="262"/>
            <ac:graphicFrameMk id="4" creationId="{339F6C3B-6D78-BD7D-2587-E1FEA75C5CD0}"/>
          </ac:graphicFrameMkLst>
        </pc:graphicFrameChg>
      </pc:sldChg>
      <pc:sldChg chg="modSp add mod ord">
        <pc:chgData name="Feiyi Wang" userId="b93c536eac592db7" providerId="LiveId" clId="{D75F5D5A-EBE2-6343-8568-F515339C7790}" dt="2022-05-09T13:13:58.063" v="2317" actId="207"/>
        <pc:sldMkLst>
          <pc:docMk/>
          <pc:sldMk cId="3898048451" sldId="263"/>
        </pc:sldMkLst>
        <pc:spChg chg="mod">
          <ac:chgData name="Feiyi Wang" userId="b93c536eac592db7" providerId="LiveId" clId="{D75F5D5A-EBE2-6343-8568-F515339C7790}" dt="2022-05-09T13:06:17.069" v="1895" actId="20577"/>
          <ac:spMkLst>
            <pc:docMk/>
            <pc:sldMk cId="3898048451" sldId="263"/>
            <ac:spMk id="2" creationId="{22F7308A-F372-F18B-0338-710BABE2793A}"/>
          </ac:spMkLst>
        </pc:spChg>
        <pc:graphicFrameChg chg="modGraphic">
          <ac:chgData name="Feiyi Wang" userId="b93c536eac592db7" providerId="LiveId" clId="{D75F5D5A-EBE2-6343-8568-F515339C7790}" dt="2022-05-09T13:13:58.063" v="2317" actId="207"/>
          <ac:graphicFrameMkLst>
            <pc:docMk/>
            <pc:sldMk cId="3898048451" sldId="263"/>
            <ac:graphicFrameMk id="4" creationId="{339F6C3B-6D78-BD7D-2587-E1FEA75C5CD0}"/>
          </ac:graphicFrameMkLst>
        </pc:graphicFrameChg>
      </pc:sldChg>
      <pc:sldChg chg="modSp new mod">
        <pc:chgData name="Feiyi Wang" userId="b93c536eac592db7" providerId="LiveId" clId="{D75F5D5A-EBE2-6343-8568-F515339C7790}" dt="2022-05-09T13:16:02.458" v="2365" actId="20577"/>
        <pc:sldMkLst>
          <pc:docMk/>
          <pc:sldMk cId="1112564189" sldId="264"/>
        </pc:sldMkLst>
        <pc:spChg chg="mod">
          <ac:chgData name="Feiyi Wang" userId="b93c536eac592db7" providerId="LiveId" clId="{D75F5D5A-EBE2-6343-8568-F515339C7790}" dt="2022-05-09T13:16:02.458" v="2365" actId="20577"/>
          <ac:spMkLst>
            <pc:docMk/>
            <pc:sldMk cId="1112564189" sldId="264"/>
            <ac:spMk id="2" creationId="{757889D2-DB1C-AA8B-0538-6B1ABB2AC5C0}"/>
          </ac:spMkLst>
        </pc:spChg>
        <pc:spChg chg="mod">
          <ac:chgData name="Feiyi Wang" userId="b93c536eac592db7" providerId="LiveId" clId="{D75F5D5A-EBE2-6343-8568-F515339C7790}" dt="2022-05-09T13:12:34.137" v="2254" actId="207"/>
          <ac:spMkLst>
            <pc:docMk/>
            <pc:sldMk cId="1112564189" sldId="264"/>
            <ac:spMk id="3" creationId="{D1577833-CFD9-F69B-4E8E-935169659700}"/>
          </ac:spMkLst>
        </pc:spChg>
      </pc:sldChg>
      <pc:sldChg chg="modSp add mod ord">
        <pc:chgData name="Feiyi Wang" userId="b93c536eac592db7" providerId="LiveId" clId="{D75F5D5A-EBE2-6343-8568-F515339C7790}" dt="2022-05-09T13:15:23.279" v="2357" actId="207"/>
        <pc:sldMkLst>
          <pc:docMk/>
          <pc:sldMk cId="3937147349" sldId="265"/>
        </pc:sldMkLst>
        <pc:spChg chg="mod">
          <ac:chgData name="Feiyi Wang" userId="b93c536eac592db7" providerId="LiveId" clId="{D75F5D5A-EBE2-6343-8568-F515339C7790}" dt="2022-05-09T13:13:17.482" v="2274" actId="20577"/>
          <ac:spMkLst>
            <pc:docMk/>
            <pc:sldMk cId="3937147349" sldId="265"/>
            <ac:spMk id="2" creationId="{22F7308A-F372-F18B-0338-710BABE2793A}"/>
          </ac:spMkLst>
        </pc:spChg>
        <pc:graphicFrameChg chg="modGraphic">
          <ac:chgData name="Feiyi Wang" userId="b93c536eac592db7" providerId="LiveId" clId="{D75F5D5A-EBE2-6343-8568-F515339C7790}" dt="2022-05-09T13:15:23.279" v="2357" actId="207"/>
          <ac:graphicFrameMkLst>
            <pc:docMk/>
            <pc:sldMk cId="3937147349" sldId="265"/>
            <ac:graphicFrameMk id="4" creationId="{339F6C3B-6D78-BD7D-2587-E1FEA75C5CD0}"/>
          </ac:graphicFrameMkLst>
        </pc:graphicFrameChg>
      </pc:sldChg>
      <pc:sldChg chg="addSp modSp new mod">
        <pc:chgData name="Feiyi Wang" userId="b93c536eac592db7" providerId="LiveId" clId="{D75F5D5A-EBE2-6343-8568-F515339C7790}" dt="2022-05-09T13:30:06.180" v="3203" actId="1076"/>
        <pc:sldMkLst>
          <pc:docMk/>
          <pc:sldMk cId="2841999990" sldId="266"/>
        </pc:sldMkLst>
        <pc:spChg chg="mod">
          <ac:chgData name="Feiyi Wang" userId="b93c536eac592db7" providerId="LiveId" clId="{D75F5D5A-EBE2-6343-8568-F515339C7790}" dt="2022-05-09T13:16:32.981" v="2403" actId="20577"/>
          <ac:spMkLst>
            <pc:docMk/>
            <pc:sldMk cId="2841999990" sldId="266"/>
            <ac:spMk id="2" creationId="{C75B29C1-9B1D-C30E-7B56-D738A2DCBC32}"/>
          </ac:spMkLst>
        </pc:spChg>
        <pc:spChg chg="mod">
          <ac:chgData name="Feiyi Wang" userId="b93c536eac592db7" providerId="LiveId" clId="{D75F5D5A-EBE2-6343-8568-F515339C7790}" dt="2022-05-09T13:22:39.880" v="2720" actId="1076"/>
          <ac:spMkLst>
            <pc:docMk/>
            <pc:sldMk cId="2841999990" sldId="266"/>
            <ac:spMk id="3" creationId="{1F01A10C-F172-E7D1-6F10-FAECC15D10B6}"/>
          </ac:spMkLst>
        </pc:spChg>
        <pc:spChg chg="add mod">
          <ac:chgData name="Feiyi Wang" userId="b93c536eac592db7" providerId="LiveId" clId="{D75F5D5A-EBE2-6343-8568-F515339C7790}" dt="2022-05-09T13:30:06.180" v="3203" actId="1076"/>
          <ac:spMkLst>
            <pc:docMk/>
            <pc:sldMk cId="2841999990" sldId="266"/>
            <ac:spMk id="4" creationId="{1B85A196-044F-1405-F197-9747B592871B}"/>
          </ac:spMkLst>
        </pc:spChg>
      </pc:sldChg>
      <pc:sldChg chg="modSp add mod ord">
        <pc:chgData name="Feiyi Wang" userId="b93c536eac592db7" providerId="LiveId" clId="{D75F5D5A-EBE2-6343-8568-F515339C7790}" dt="2022-05-09T13:36:39.281" v="3368" actId="255"/>
        <pc:sldMkLst>
          <pc:docMk/>
          <pc:sldMk cId="3826392831" sldId="267"/>
        </pc:sldMkLst>
        <pc:spChg chg="mod">
          <ac:chgData name="Feiyi Wang" userId="b93c536eac592db7" providerId="LiveId" clId="{D75F5D5A-EBE2-6343-8568-F515339C7790}" dt="2022-05-09T13:32:18.730" v="3216" actId="20577"/>
          <ac:spMkLst>
            <pc:docMk/>
            <pc:sldMk cId="3826392831" sldId="267"/>
            <ac:spMk id="2" creationId="{22F7308A-F372-F18B-0338-710BABE2793A}"/>
          </ac:spMkLst>
        </pc:spChg>
        <pc:graphicFrameChg chg="modGraphic">
          <ac:chgData name="Feiyi Wang" userId="b93c536eac592db7" providerId="LiveId" clId="{D75F5D5A-EBE2-6343-8568-F515339C7790}" dt="2022-05-09T13:36:39.281" v="3368" actId="255"/>
          <ac:graphicFrameMkLst>
            <pc:docMk/>
            <pc:sldMk cId="3826392831" sldId="267"/>
            <ac:graphicFrameMk id="4" creationId="{339F6C3B-6D78-BD7D-2587-E1FEA75C5CD0}"/>
          </ac:graphicFrameMkLst>
        </pc:graphicFrameChg>
      </pc:sldChg>
      <pc:sldChg chg="modSp new mod">
        <pc:chgData name="Feiyi Wang" userId="b93c536eac592db7" providerId="LiveId" clId="{D75F5D5A-EBE2-6343-8568-F515339C7790}" dt="2022-05-09T13:50:00.051" v="4078" actId="20577"/>
        <pc:sldMkLst>
          <pc:docMk/>
          <pc:sldMk cId="1886070812" sldId="268"/>
        </pc:sldMkLst>
        <pc:spChg chg="mod">
          <ac:chgData name="Feiyi Wang" userId="b93c536eac592db7" providerId="LiveId" clId="{D75F5D5A-EBE2-6343-8568-F515339C7790}" dt="2022-05-09T13:37:43.394" v="3407" actId="20577"/>
          <ac:spMkLst>
            <pc:docMk/>
            <pc:sldMk cId="1886070812" sldId="268"/>
            <ac:spMk id="2" creationId="{8EE51835-2D2C-C0D8-BA3C-E6C4D083059B}"/>
          </ac:spMkLst>
        </pc:spChg>
        <pc:spChg chg="mod">
          <ac:chgData name="Feiyi Wang" userId="b93c536eac592db7" providerId="LiveId" clId="{D75F5D5A-EBE2-6343-8568-F515339C7790}" dt="2022-05-09T13:50:00.051" v="4078" actId="20577"/>
          <ac:spMkLst>
            <pc:docMk/>
            <pc:sldMk cId="1886070812" sldId="268"/>
            <ac:spMk id="3" creationId="{7A616445-D3B9-983F-2FA1-20DF8C7C8FB8}"/>
          </ac:spMkLst>
        </pc:spChg>
      </pc:sldChg>
      <pc:sldChg chg="addSp modSp new mod">
        <pc:chgData name="Feiyi Wang" userId="b93c536eac592db7" providerId="LiveId" clId="{D75F5D5A-EBE2-6343-8568-F515339C7790}" dt="2022-05-12T10:31:18.269" v="8630" actId="20577"/>
        <pc:sldMkLst>
          <pc:docMk/>
          <pc:sldMk cId="2409654383" sldId="269"/>
        </pc:sldMkLst>
        <pc:spChg chg="mod">
          <ac:chgData name="Feiyi Wang" userId="b93c536eac592db7" providerId="LiveId" clId="{D75F5D5A-EBE2-6343-8568-F515339C7790}" dt="2022-05-12T10:31:18.269" v="8630" actId="20577"/>
          <ac:spMkLst>
            <pc:docMk/>
            <pc:sldMk cId="2409654383" sldId="269"/>
            <ac:spMk id="2" creationId="{6FCD2A01-100D-6E21-FCD5-D14E49DB887D}"/>
          </ac:spMkLst>
        </pc:spChg>
        <pc:graphicFrameChg chg="add mod modGraphic">
          <ac:chgData name="Feiyi Wang" userId="b93c536eac592db7" providerId="LiveId" clId="{D75F5D5A-EBE2-6343-8568-F515339C7790}" dt="2022-05-11T22:26:40.991" v="4173" actId="1076"/>
          <ac:graphicFrameMkLst>
            <pc:docMk/>
            <pc:sldMk cId="2409654383" sldId="269"/>
            <ac:graphicFrameMk id="3" creationId="{1FECD6AF-ECB2-3F22-5461-0A1E3FBB1773}"/>
          </ac:graphicFrameMkLst>
        </pc:graphicFrameChg>
      </pc:sldChg>
      <pc:sldChg chg="addSp delSp modSp new mod ord">
        <pc:chgData name="Feiyi Wang" userId="b93c536eac592db7" providerId="LiveId" clId="{D75F5D5A-EBE2-6343-8568-F515339C7790}" dt="2022-05-12T10:35:05.819" v="8928" actId="207"/>
        <pc:sldMkLst>
          <pc:docMk/>
          <pc:sldMk cId="4133513691" sldId="270"/>
        </pc:sldMkLst>
        <pc:spChg chg="mod">
          <ac:chgData name="Feiyi Wang" userId="b93c536eac592db7" providerId="LiveId" clId="{D75F5D5A-EBE2-6343-8568-F515339C7790}" dt="2022-05-12T01:14:03.602" v="6591" actId="20577"/>
          <ac:spMkLst>
            <pc:docMk/>
            <pc:sldMk cId="4133513691" sldId="270"/>
            <ac:spMk id="2" creationId="{3C7E41E7-48E2-1244-7A1F-D826F8FC3955}"/>
          </ac:spMkLst>
        </pc:spChg>
        <pc:spChg chg="add mod">
          <ac:chgData name="Feiyi Wang" userId="b93c536eac592db7" providerId="LiveId" clId="{D75F5D5A-EBE2-6343-8568-F515339C7790}" dt="2022-05-12T01:12:41.408" v="6566" actId="14100"/>
          <ac:spMkLst>
            <pc:docMk/>
            <pc:sldMk cId="4133513691" sldId="270"/>
            <ac:spMk id="3" creationId="{BE0AA598-B6AF-249A-9D9A-28E57D1E05AE}"/>
          </ac:spMkLst>
        </pc:spChg>
        <pc:spChg chg="add del mod">
          <ac:chgData name="Feiyi Wang" userId="b93c536eac592db7" providerId="LiveId" clId="{D75F5D5A-EBE2-6343-8568-F515339C7790}" dt="2022-05-12T00:43:57.492" v="4250"/>
          <ac:spMkLst>
            <pc:docMk/>
            <pc:sldMk cId="4133513691" sldId="270"/>
            <ac:spMk id="4" creationId="{72951668-83B2-AF50-44AB-0B9D7CCFB7B4}"/>
          </ac:spMkLst>
        </pc:spChg>
        <pc:spChg chg="add mod">
          <ac:chgData name="Feiyi Wang" userId="b93c536eac592db7" providerId="LiveId" clId="{D75F5D5A-EBE2-6343-8568-F515339C7790}" dt="2022-05-12T01:12:46.683" v="6567" actId="1076"/>
          <ac:spMkLst>
            <pc:docMk/>
            <pc:sldMk cId="4133513691" sldId="270"/>
            <ac:spMk id="5" creationId="{EA6C29FC-CE29-6183-0F34-200FBC431047}"/>
          </ac:spMkLst>
        </pc:spChg>
        <pc:spChg chg="add del mod">
          <ac:chgData name="Feiyi Wang" userId="b93c536eac592db7" providerId="LiveId" clId="{D75F5D5A-EBE2-6343-8568-F515339C7790}" dt="2022-05-12T10:32:11.453" v="8634" actId="22"/>
          <ac:spMkLst>
            <pc:docMk/>
            <pc:sldMk cId="4133513691" sldId="270"/>
            <ac:spMk id="8" creationId="{4183AD5A-AD85-9569-573F-FF1E82F7487D}"/>
          </ac:spMkLst>
        </pc:spChg>
        <pc:spChg chg="add mod">
          <ac:chgData name="Feiyi Wang" userId="b93c536eac592db7" providerId="LiveId" clId="{D75F5D5A-EBE2-6343-8568-F515339C7790}" dt="2022-05-12T10:35:05.819" v="8928" actId="207"/>
          <ac:spMkLst>
            <pc:docMk/>
            <pc:sldMk cId="4133513691" sldId="270"/>
            <ac:spMk id="9" creationId="{3988284A-F810-7458-BA6B-6DE50ABB3B7F}"/>
          </ac:spMkLst>
        </pc:spChg>
        <pc:grpChg chg="add mod">
          <ac:chgData name="Feiyi Wang" userId="b93c536eac592db7" providerId="LiveId" clId="{D75F5D5A-EBE2-6343-8568-F515339C7790}" dt="2022-05-12T10:32:30.026" v="8637" actId="1076"/>
          <ac:grpSpMkLst>
            <pc:docMk/>
            <pc:sldMk cId="4133513691" sldId="270"/>
            <ac:grpSpMk id="6" creationId="{8469618A-B977-790A-83C0-521E18F1C8CF}"/>
          </ac:grpSpMkLst>
        </pc:grpChg>
      </pc:sldChg>
      <pc:sldChg chg="addSp modSp new mod ord">
        <pc:chgData name="Feiyi Wang" userId="b93c536eac592db7" providerId="LiveId" clId="{D75F5D5A-EBE2-6343-8568-F515339C7790}" dt="2022-05-12T01:07:18.584" v="6008" actId="20578"/>
        <pc:sldMkLst>
          <pc:docMk/>
          <pc:sldMk cId="2701356926" sldId="271"/>
        </pc:sldMkLst>
        <pc:spChg chg="mod">
          <ac:chgData name="Feiyi Wang" userId="b93c536eac592db7" providerId="LiveId" clId="{D75F5D5A-EBE2-6343-8568-F515339C7790}" dt="2022-05-12T00:51:34.505" v="4676" actId="20577"/>
          <ac:spMkLst>
            <pc:docMk/>
            <pc:sldMk cId="2701356926" sldId="271"/>
            <ac:spMk id="2" creationId="{7E90B785-FC83-0F4C-FB29-B53353824858}"/>
          </ac:spMkLst>
        </pc:spChg>
        <pc:spChg chg="add mod">
          <ac:chgData name="Feiyi Wang" userId="b93c536eac592db7" providerId="LiveId" clId="{D75F5D5A-EBE2-6343-8568-F515339C7790}" dt="2022-05-12T00:57:58.439" v="5336" actId="14100"/>
          <ac:spMkLst>
            <pc:docMk/>
            <pc:sldMk cId="2701356926" sldId="271"/>
            <ac:spMk id="3" creationId="{92F0C941-5ABF-0884-3346-2E422DC80DC0}"/>
          </ac:spMkLst>
        </pc:spChg>
        <pc:spChg chg="add mod">
          <ac:chgData name="Feiyi Wang" userId="b93c536eac592db7" providerId="LiveId" clId="{D75F5D5A-EBE2-6343-8568-F515339C7790}" dt="2022-05-12T01:00:30.700" v="5428" actId="1076"/>
          <ac:spMkLst>
            <pc:docMk/>
            <pc:sldMk cId="2701356926" sldId="271"/>
            <ac:spMk id="4" creationId="{CD6CF125-30BB-111A-F2D3-95B87D01A426}"/>
          </ac:spMkLst>
        </pc:spChg>
        <pc:spChg chg="add mod">
          <ac:chgData name="Feiyi Wang" userId="b93c536eac592db7" providerId="LiveId" clId="{D75F5D5A-EBE2-6343-8568-F515339C7790}" dt="2022-05-12T01:06:42.412" v="6007" actId="20577"/>
          <ac:spMkLst>
            <pc:docMk/>
            <pc:sldMk cId="2701356926" sldId="271"/>
            <ac:spMk id="6" creationId="{3B8E8086-BDFD-F44A-4A76-0B10B4F0EC52}"/>
          </ac:spMkLst>
        </pc:spChg>
        <pc:grpChg chg="add mod">
          <ac:chgData name="Feiyi Wang" userId="b93c536eac592db7" providerId="LiveId" clId="{D75F5D5A-EBE2-6343-8568-F515339C7790}" dt="2022-05-12T01:00:40.409" v="5430" actId="14100"/>
          <ac:grpSpMkLst>
            <pc:docMk/>
            <pc:sldMk cId="2701356926" sldId="271"/>
            <ac:grpSpMk id="5" creationId="{DFD058D8-7478-A4DB-6A52-C53FEBE3291F}"/>
          </ac:grpSpMkLst>
        </pc:grpChg>
      </pc:sldChg>
      <pc:sldChg chg="addSp modSp new mod">
        <pc:chgData name="Feiyi Wang" userId="b93c536eac592db7" providerId="LiveId" clId="{D75F5D5A-EBE2-6343-8568-F515339C7790}" dt="2022-05-12T01:14:19.562" v="6603" actId="20577"/>
        <pc:sldMkLst>
          <pc:docMk/>
          <pc:sldMk cId="2376649461" sldId="272"/>
        </pc:sldMkLst>
        <pc:spChg chg="mod">
          <ac:chgData name="Feiyi Wang" userId="b93c536eac592db7" providerId="LiveId" clId="{D75F5D5A-EBE2-6343-8568-F515339C7790}" dt="2022-05-12T01:14:19.562" v="6603" actId="20577"/>
          <ac:spMkLst>
            <pc:docMk/>
            <pc:sldMk cId="2376649461" sldId="272"/>
            <ac:spMk id="2" creationId="{0E5E17CC-681D-F7BE-B0FC-094277503A2D}"/>
          </ac:spMkLst>
        </pc:spChg>
        <pc:spChg chg="mod">
          <ac:chgData name="Feiyi Wang" userId="b93c536eac592db7" providerId="LiveId" clId="{D75F5D5A-EBE2-6343-8568-F515339C7790}" dt="2022-05-12T01:08:09.207" v="6029"/>
          <ac:spMkLst>
            <pc:docMk/>
            <pc:sldMk cId="2376649461" sldId="272"/>
            <ac:spMk id="4" creationId="{86CE22BC-A4CC-6960-B5A8-41126BC83809}"/>
          </ac:spMkLst>
        </pc:spChg>
        <pc:spChg chg="mod">
          <ac:chgData name="Feiyi Wang" userId="b93c536eac592db7" providerId="LiveId" clId="{D75F5D5A-EBE2-6343-8568-F515339C7790}" dt="2022-05-12T01:11:32.966" v="6565" actId="1076"/>
          <ac:spMkLst>
            <pc:docMk/>
            <pc:sldMk cId="2376649461" sldId="272"/>
            <ac:spMk id="5" creationId="{872DFDA1-37F0-6663-8085-CD3CE01B9670}"/>
          </ac:spMkLst>
        </pc:spChg>
        <pc:grpChg chg="add mod">
          <ac:chgData name="Feiyi Wang" userId="b93c536eac592db7" providerId="LiveId" clId="{D75F5D5A-EBE2-6343-8568-F515339C7790}" dt="2022-05-12T01:08:09.207" v="6029"/>
          <ac:grpSpMkLst>
            <pc:docMk/>
            <pc:sldMk cId="2376649461" sldId="272"/>
            <ac:grpSpMk id="3" creationId="{5A0AC8A8-0F07-556E-39D0-FEED8A4394A0}"/>
          </ac:grpSpMkLst>
        </pc:grpChg>
      </pc:sldChg>
      <pc:sldChg chg="addSp modSp new mod">
        <pc:chgData name="Feiyi Wang" userId="b93c536eac592db7" providerId="LiveId" clId="{D75F5D5A-EBE2-6343-8568-F515339C7790}" dt="2022-05-12T01:50:19.245" v="8573" actId="1076"/>
        <pc:sldMkLst>
          <pc:docMk/>
          <pc:sldMk cId="1566725519" sldId="273"/>
        </pc:sldMkLst>
        <pc:spChg chg="mod">
          <ac:chgData name="Feiyi Wang" userId="b93c536eac592db7" providerId="LiveId" clId="{D75F5D5A-EBE2-6343-8568-F515339C7790}" dt="2022-05-12T01:14:15.304" v="6601" actId="20577"/>
          <ac:spMkLst>
            <pc:docMk/>
            <pc:sldMk cId="1566725519" sldId="273"/>
            <ac:spMk id="2" creationId="{04CCD089-B9CD-6719-A87A-9B4F1D94EC7B}"/>
          </ac:spMkLst>
        </pc:spChg>
        <pc:spChg chg="mod">
          <ac:chgData name="Feiyi Wang" userId="b93c536eac592db7" providerId="LiveId" clId="{D75F5D5A-EBE2-6343-8568-F515339C7790}" dt="2022-05-12T01:14:36.698" v="6604"/>
          <ac:spMkLst>
            <pc:docMk/>
            <pc:sldMk cId="1566725519" sldId="273"/>
            <ac:spMk id="4" creationId="{30F7F11D-4981-DD70-9CA4-AFEC2431EED9}"/>
          </ac:spMkLst>
        </pc:spChg>
        <pc:spChg chg="mod">
          <ac:chgData name="Feiyi Wang" userId="b93c536eac592db7" providerId="LiveId" clId="{D75F5D5A-EBE2-6343-8568-F515339C7790}" dt="2022-05-12T01:49:13.007" v="8453" actId="207"/>
          <ac:spMkLst>
            <pc:docMk/>
            <pc:sldMk cId="1566725519" sldId="273"/>
            <ac:spMk id="5" creationId="{1841F182-EB18-BA4B-B859-8EBD499B9081}"/>
          </ac:spMkLst>
        </pc:spChg>
        <pc:spChg chg="add mod">
          <ac:chgData name="Feiyi Wang" userId="b93c536eac592db7" providerId="LiveId" clId="{D75F5D5A-EBE2-6343-8568-F515339C7790}" dt="2022-05-12T01:50:19.245" v="8573" actId="1076"/>
          <ac:spMkLst>
            <pc:docMk/>
            <pc:sldMk cId="1566725519" sldId="273"/>
            <ac:spMk id="6" creationId="{527E1DE1-07AF-2ED7-A9A0-ED2574F874A2}"/>
          </ac:spMkLst>
        </pc:spChg>
        <pc:grpChg chg="add mod">
          <ac:chgData name="Feiyi Wang" userId="b93c536eac592db7" providerId="LiveId" clId="{D75F5D5A-EBE2-6343-8568-F515339C7790}" dt="2022-05-12T01:14:36.698" v="6604"/>
          <ac:grpSpMkLst>
            <pc:docMk/>
            <pc:sldMk cId="1566725519" sldId="273"/>
            <ac:grpSpMk id="3" creationId="{BD76A9F6-6760-7610-23B1-F37CE2D5C751}"/>
          </ac:grpSpMkLst>
        </pc:grpChg>
      </pc:sldChg>
      <pc:sldChg chg="addSp modSp new mod">
        <pc:chgData name="Feiyi Wang" userId="b93c536eac592db7" providerId="LiveId" clId="{D75F5D5A-EBE2-6343-8568-F515339C7790}" dt="2022-05-12T01:47:48.391" v="8397" actId="1076"/>
        <pc:sldMkLst>
          <pc:docMk/>
          <pc:sldMk cId="353690011" sldId="274"/>
        </pc:sldMkLst>
        <pc:spChg chg="mod">
          <ac:chgData name="Feiyi Wang" userId="b93c536eac592db7" providerId="LiveId" clId="{D75F5D5A-EBE2-6343-8568-F515339C7790}" dt="2022-05-12T01:39:43.520" v="7339" actId="20577"/>
          <ac:spMkLst>
            <pc:docMk/>
            <pc:sldMk cId="353690011" sldId="274"/>
            <ac:spMk id="2" creationId="{C53CD122-6B36-707E-19A8-CBB921F71CAD}"/>
          </ac:spMkLst>
        </pc:spChg>
        <pc:spChg chg="mod">
          <ac:chgData name="Feiyi Wang" userId="b93c536eac592db7" providerId="LiveId" clId="{D75F5D5A-EBE2-6343-8568-F515339C7790}" dt="2022-05-12T01:39:52.097" v="7340"/>
          <ac:spMkLst>
            <pc:docMk/>
            <pc:sldMk cId="353690011" sldId="274"/>
            <ac:spMk id="4" creationId="{EF396D65-1F5E-1075-8BE7-48DED3DC2F4B}"/>
          </ac:spMkLst>
        </pc:spChg>
        <pc:spChg chg="mod">
          <ac:chgData name="Feiyi Wang" userId="b93c536eac592db7" providerId="LiveId" clId="{D75F5D5A-EBE2-6343-8568-F515339C7790}" dt="2022-05-12T01:42:36.011" v="7832" actId="20577"/>
          <ac:spMkLst>
            <pc:docMk/>
            <pc:sldMk cId="353690011" sldId="274"/>
            <ac:spMk id="5" creationId="{C8D32E0C-5E6C-1C11-D7A8-DD5D809A40BB}"/>
          </ac:spMkLst>
        </pc:spChg>
        <pc:spChg chg="add mod">
          <ac:chgData name="Feiyi Wang" userId="b93c536eac592db7" providerId="LiveId" clId="{D75F5D5A-EBE2-6343-8568-F515339C7790}" dt="2022-05-12T01:47:48.391" v="8397" actId="1076"/>
          <ac:spMkLst>
            <pc:docMk/>
            <pc:sldMk cId="353690011" sldId="274"/>
            <ac:spMk id="6" creationId="{9077439F-DD45-D92E-1BE3-CACD1B4EE556}"/>
          </ac:spMkLst>
        </pc:spChg>
        <pc:grpChg chg="add mod">
          <ac:chgData name="Feiyi Wang" userId="b93c536eac592db7" providerId="LiveId" clId="{D75F5D5A-EBE2-6343-8568-F515339C7790}" dt="2022-05-12T01:42:40.597" v="7833" actId="1076"/>
          <ac:grpSpMkLst>
            <pc:docMk/>
            <pc:sldMk cId="353690011" sldId="274"/>
            <ac:grpSpMk id="3" creationId="{30BCCE0A-F969-F761-378C-71D42C98EFDC}"/>
          </ac:grpSpMkLst>
        </pc:grpChg>
      </pc:sldChg>
      <pc:sldChg chg="addSp delSp modSp new mod">
        <pc:chgData name="Feiyi Wang" userId="b93c536eac592db7" providerId="LiveId" clId="{D75F5D5A-EBE2-6343-8568-F515339C7790}" dt="2022-05-14T23:39:00.309" v="13212" actId="207"/>
        <pc:sldMkLst>
          <pc:docMk/>
          <pc:sldMk cId="1265437851" sldId="275"/>
        </pc:sldMkLst>
        <pc:spChg chg="mod">
          <ac:chgData name="Feiyi Wang" userId="b93c536eac592db7" providerId="LiveId" clId="{D75F5D5A-EBE2-6343-8568-F515339C7790}" dt="2022-05-14T23:38:45.667" v="13211" actId="20577"/>
          <ac:spMkLst>
            <pc:docMk/>
            <pc:sldMk cId="1265437851" sldId="275"/>
            <ac:spMk id="2" creationId="{B0CEB45E-70E0-E540-6847-FBD972FE8C1F}"/>
          </ac:spMkLst>
        </pc:spChg>
        <pc:spChg chg="add del mod">
          <ac:chgData name="Feiyi Wang" userId="b93c536eac592db7" providerId="LiveId" clId="{D75F5D5A-EBE2-6343-8568-F515339C7790}" dt="2022-05-12T01:51:31.826" v="8624"/>
          <ac:spMkLst>
            <pc:docMk/>
            <pc:sldMk cId="1265437851" sldId="275"/>
            <ac:spMk id="3" creationId="{0EFD464A-31E9-45CB-C5D6-8FDAFE4E0DA2}"/>
          </ac:spMkLst>
        </pc:spChg>
        <pc:spChg chg="mod">
          <ac:chgData name="Feiyi Wang" userId="b93c536eac592db7" providerId="LiveId" clId="{D75F5D5A-EBE2-6343-8568-F515339C7790}" dt="2022-05-14T23:25:08.670" v="11993" actId="14100"/>
          <ac:spMkLst>
            <pc:docMk/>
            <pc:sldMk cId="1265437851" sldId="275"/>
            <ac:spMk id="5" creationId="{4A8824D9-A87E-1436-E205-173DC4743C1C}"/>
          </ac:spMkLst>
        </pc:spChg>
        <pc:spChg chg="mod">
          <ac:chgData name="Feiyi Wang" userId="b93c536eac592db7" providerId="LiveId" clId="{D75F5D5A-EBE2-6343-8568-F515339C7790}" dt="2022-05-14T23:25:57.431" v="12045" actId="20577"/>
          <ac:spMkLst>
            <pc:docMk/>
            <pc:sldMk cId="1265437851" sldId="275"/>
            <ac:spMk id="6" creationId="{96A5D523-EB8A-34AA-2580-BFBDC04AC1E6}"/>
          </ac:spMkLst>
        </pc:spChg>
        <pc:spChg chg="mod">
          <ac:chgData name="Feiyi Wang" userId="b93c536eac592db7" providerId="LiveId" clId="{D75F5D5A-EBE2-6343-8568-F515339C7790}" dt="2022-05-14T23:25:18.939" v="11996"/>
          <ac:spMkLst>
            <pc:docMk/>
            <pc:sldMk cId="1265437851" sldId="275"/>
            <ac:spMk id="8" creationId="{B7103498-8422-660E-C15F-C82C3CF9C574}"/>
          </ac:spMkLst>
        </pc:spChg>
        <pc:spChg chg="mod">
          <ac:chgData name="Feiyi Wang" userId="b93c536eac592db7" providerId="LiveId" clId="{D75F5D5A-EBE2-6343-8568-F515339C7790}" dt="2022-05-14T23:36:33.220" v="13004" actId="207"/>
          <ac:spMkLst>
            <pc:docMk/>
            <pc:sldMk cId="1265437851" sldId="275"/>
            <ac:spMk id="9" creationId="{0043A946-23E8-C9AB-F427-540B95B64C6A}"/>
          </ac:spMkLst>
        </pc:spChg>
        <pc:spChg chg="add mod">
          <ac:chgData name="Feiyi Wang" userId="b93c536eac592db7" providerId="LiveId" clId="{D75F5D5A-EBE2-6343-8568-F515339C7790}" dt="2022-05-14T23:39:00.309" v="13212" actId="207"/>
          <ac:spMkLst>
            <pc:docMk/>
            <pc:sldMk cId="1265437851" sldId="275"/>
            <ac:spMk id="10" creationId="{3466DED8-5AB5-B0B5-764F-9E52FC31DE26}"/>
          </ac:spMkLst>
        </pc:spChg>
        <pc:grpChg chg="add mod">
          <ac:chgData name="Feiyi Wang" userId="b93c536eac592db7" providerId="LiveId" clId="{D75F5D5A-EBE2-6343-8568-F515339C7790}" dt="2022-05-14T23:25:23.317" v="11997" actId="1076"/>
          <ac:grpSpMkLst>
            <pc:docMk/>
            <pc:sldMk cId="1265437851" sldId="275"/>
            <ac:grpSpMk id="4" creationId="{9DC0B08A-327D-700C-1610-5ED31FC03EF9}"/>
          </ac:grpSpMkLst>
        </pc:grpChg>
        <pc:grpChg chg="add mod">
          <ac:chgData name="Feiyi Wang" userId="b93c536eac592db7" providerId="LiveId" clId="{D75F5D5A-EBE2-6343-8568-F515339C7790}" dt="2022-05-14T23:26:05.502" v="12046" actId="1076"/>
          <ac:grpSpMkLst>
            <pc:docMk/>
            <pc:sldMk cId="1265437851" sldId="275"/>
            <ac:grpSpMk id="7" creationId="{A2CA4998-3A6A-7AB1-F239-9AECD5A6B934}"/>
          </ac:grpSpMkLst>
        </pc:grpChg>
      </pc:sldChg>
      <pc:sldChg chg="addSp delSp modSp new mod">
        <pc:chgData name="Feiyi Wang" userId="b93c536eac592db7" providerId="LiveId" clId="{D75F5D5A-EBE2-6343-8568-F515339C7790}" dt="2022-05-14T17:26:38.792" v="9872" actId="207"/>
        <pc:sldMkLst>
          <pc:docMk/>
          <pc:sldMk cId="2490657079" sldId="276"/>
        </pc:sldMkLst>
        <pc:spChg chg="mod">
          <ac:chgData name="Feiyi Wang" userId="b93c536eac592db7" providerId="LiveId" clId="{D75F5D5A-EBE2-6343-8568-F515339C7790}" dt="2022-05-14T15:39:16.565" v="8971" actId="20577"/>
          <ac:spMkLst>
            <pc:docMk/>
            <pc:sldMk cId="2490657079" sldId="276"/>
            <ac:spMk id="2" creationId="{5D4CAD4B-C693-C746-8934-982594211F0C}"/>
          </ac:spMkLst>
        </pc:spChg>
        <pc:spChg chg="mod">
          <ac:chgData name="Feiyi Wang" userId="b93c536eac592db7" providerId="LiveId" clId="{D75F5D5A-EBE2-6343-8568-F515339C7790}" dt="2022-05-14T16:17:25.886" v="8979"/>
          <ac:spMkLst>
            <pc:docMk/>
            <pc:sldMk cId="2490657079" sldId="276"/>
            <ac:spMk id="4" creationId="{C58F20C9-A177-761F-686D-5EA50AC5C80E}"/>
          </ac:spMkLst>
        </pc:spChg>
        <pc:spChg chg="mod">
          <ac:chgData name="Feiyi Wang" userId="b93c536eac592db7" providerId="LiveId" clId="{D75F5D5A-EBE2-6343-8568-F515339C7790}" dt="2022-05-14T16:38:23.593" v="9217" actId="20577"/>
          <ac:spMkLst>
            <pc:docMk/>
            <pc:sldMk cId="2490657079" sldId="276"/>
            <ac:spMk id="5" creationId="{4A56BC67-F9FE-60AF-8808-8C6A0BC8BE55}"/>
          </ac:spMkLst>
        </pc:spChg>
        <pc:spChg chg="mod">
          <ac:chgData name="Feiyi Wang" userId="b93c536eac592db7" providerId="LiveId" clId="{D75F5D5A-EBE2-6343-8568-F515339C7790}" dt="2022-05-14T16:16:45.805" v="8973"/>
          <ac:spMkLst>
            <pc:docMk/>
            <pc:sldMk cId="2490657079" sldId="276"/>
            <ac:spMk id="7" creationId="{E0B71481-68D8-5E4E-5B96-24F4D193F36B}"/>
          </ac:spMkLst>
        </pc:spChg>
        <pc:spChg chg="mod">
          <ac:chgData name="Feiyi Wang" userId="b93c536eac592db7" providerId="LiveId" clId="{D75F5D5A-EBE2-6343-8568-F515339C7790}" dt="2022-05-14T16:16:45.805" v="8973"/>
          <ac:spMkLst>
            <pc:docMk/>
            <pc:sldMk cId="2490657079" sldId="276"/>
            <ac:spMk id="8" creationId="{F3F7F2C8-3C93-EADA-FEAF-FC0EA74976DC}"/>
          </ac:spMkLst>
        </pc:spChg>
        <pc:spChg chg="add mod">
          <ac:chgData name="Feiyi Wang" userId="b93c536eac592db7" providerId="LiveId" clId="{D75F5D5A-EBE2-6343-8568-F515339C7790}" dt="2022-05-14T16:50:59.800" v="9244" actId="1076"/>
          <ac:spMkLst>
            <pc:docMk/>
            <pc:sldMk cId="2490657079" sldId="276"/>
            <ac:spMk id="9" creationId="{94ABB222-7F89-4CE9-97B7-D4E240A508EB}"/>
          </ac:spMkLst>
        </pc:spChg>
        <pc:spChg chg="add mod">
          <ac:chgData name="Feiyi Wang" userId="b93c536eac592db7" providerId="LiveId" clId="{D75F5D5A-EBE2-6343-8568-F515339C7790}" dt="2022-05-14T16:50:59.800" v="9244" actId="1076"/>
          <ac:spMkLst>
            <pc:docMk/>
            <pc:sldMk cId="2490657079" sldId="276"/>
            <ac:spMk id="10" creationId="{8649AD82-7FFD-E2F5-8709-31C5F07D0BFA}"/>
          </ac:spMkLst>
        </pc:spChg>
        <pc:spChg chg="add mod">
          <ac:chgData name="Feiyi Wang" userId="b93c536eac592db7" providerId="LiveId" clId="{D75F5D5A-EBE2-6343-8568-F515339C7790}" dt="2022-05-14T16:50:59.800" v="9244" actId="1076"/>
          <ac:spMkLst>
            <pc:docMk/>
            <pc:sldMk cId="2490657079" sldId="276"/>
            <ac:spMk id="11" creationId="{E088D6AA-40BA-C745-345A-D838398525F0}"/>
          </ac:spMkLst>
        </pc:spChg>
        <pc:spChg chg="add mod">
          <ac:chgData name="Feiyi Wang" userId="b93c536eac592db7" providerId="LiveId" clId="{D75F5D5A-EBE2-6343-8568-F515339C7790}" dt="2022-05-14T16:50:59.800" v="9244" actId="1076"/>
          <ac:spMkLst>
            <pc:docMk/>
            <pc:sldMk cId="2490657079" sldId="276"/>
            <ac:spMk id="12" creationId="{ED0799EA-EDC8-0DF1-0FD7-DD69D911481F}"/>
          </ac:spMkLst>
        </pc:spChg>
        <pc:spChg chg="add mod">
          <ac:chgData name="Feiyi Wang" userId="b93c536eac592db7" providerId="LiveId" clId="{D75F5D5A-EBE2-6343-8568-F515339C7790}" dt="2022-05-14T16:54:36.655" v="9262" actId="1076"/>
          <ac:spMkLst>
            <pc:docMk/>
            <pc:sldMk cId="2490657079" sldId="276"/>
            <ac:spMk id="13" creationId="{C56F2188-99AC-CEB2-3A56-79FE8338074E}"/>
          </ac:spMkLst>
        </pc:spChg>
        <pc:spChg chg="add mod">
          <ac:chgData name="Feiyi Wang" userId="b93c536eac592db7" providerId="LiveId" clId="{D75F5D5A-EBE2-6343-8568-F515339C7790}" dt="2022-05-14T16:54:36.655" v="9262" actId="1076"/>
          <ac:spMkLst>
            <pc:docMk/>
            <pc:sldMk cId="2490657079" sldId="276"/>
            <ac:spMk id="14" creationId="{8FE234B5-CA94-08ED-74FE-4A13D9E6D3B7}"/>
          </ac:spMkLst>
        </pc:spChg>
        <pc:spChg chg="add mod">
          <ac:chgData name="Feiyi Wang" userId="b93c536eac592db7" providerId="LiveId" clId="{D75F5D5A-EBE2-6343-8568-F515339C7790}" dt="2022-05-14T16:54:36.655" v="9262" actId="1076"/>
          <ac:spMkLst>
            <pc:docMk/>
            <pc:sldMk cId="2490657079" sldId="276"/>
            <ac:spMk id="15" creationId="{CB863D79-76C0-3BA0-4178-B3C4E6CCCBDB}"/>
          </ac:spMkLst>
        </pc:spChg>
        <pc:spChg chg="add mod">
          <ac:chgData name="Feiyi Wang" userId="b93c536eac592db7" providerId="LiveId" clId="{D75F5D5A-EBE2-6343-8568-F515339C7790}" dt="2022-05-14T16:54:36.655" v="9262" actId="1076"/>
          <ac:spMkLst>
            <pc:docMk/>
            <pc:sldMk cId="2490657079" sldId="276"/>
            <ac:spMk id="16" creationId="{564EF2DB-E9BB-442F-900C-93BC29323BBE}"/>
          </ac:spMkLst>
        </pc:spChg>
        <pc:spChg chg="add mod">
          <ac:chgData name="Feiyi Wang" userId="b93c536eac592db7" providerId="LiveId" clId="{D75F5D5A-EBE2-6343-8568-F515339C7790}" dt="2022-05-14T16:49:50.290" v="9238" actId="207"/>
          <ac:spMkLst>
            <pc:docMk/>
            <pc:sldMk cId="2490657079" sldId="276"/>
            <ac:spMk id="17" creationId="{AEA1EB78-E3D2-9F5F-CDCE-C8B6C17C5A0A}"/>
          </ac:spMkLst>
        </pc:spChg>
        <pc:spChg chg="add mod">
          <ac:chgData name="Feiyi Wang" userId="b93c536eac592db7" providerId="LiveId" clId="{D75F5D5A-EBE2-6343-8568-F515339C7790}" dt="2022-05-14T16:49:50.290" v="9238" actId="207"/>
          <ac:spMkLst>
            <pc:docMk/>
            <pc:sldMk cId="2490657079" sldId="276"/>
            <ac:spMk id="18" creationId="{331B3D89-FB74-E069-A5E0-50AE808C2706}"/>
          </ac:spMkLst>
        </pc:spChg>
        <pc:spChg chg="add mod">
          <ac:chgData name="Feiyi Wang" userId="b93c536eac592db7" providerId="LiveId" clId="{D75F5D5A-EBE2-6343-8568-F515339C7790}" dt="2022-05-14T16:49:50.290" v="9238" actId="207"/>
          <ac:spMkLst>
            <pc:docMk/>
            <pc:sldMk cId="2490657079" sldId="276"/>
            <ac:spMk id="19" creationId="{247935A4-EC23-1E5A-C974-8835686B5E6E}"/>
          </ac:spMkLst>
        </pc:spChg>
        <pc:spChg chg="add mod">
          <ac:chgData name="Feiyi Wang" userId="b93c536eac592db7" providerId="LiveId" clId="{D75F5D5A-EBE2-6343-8568-F515339C7790}" dt="2022-05-14T16:50:59.800" v="9244" actId="1076"/>
          <ac:spMkLst>
            <pc:docMk/>
            <pc:sldMk cId="2490657079" sldId="276"/>
            <ac:spMk id="20" creationId="{B0AA86CF-F178-878C-FA6B-EB064A362615}"/>
          </ac:spMkLst>
        </pc:spChg>
        <pc:spChg chg="add mod">
          <ac:chgData name="Feiyi Wang" userId="b93c536eac592db7" providerId="LiveId" clId="{D75F5D5A-EBE2-6343-8568-F515339C7790}" dt="2022-05-14T16:50:59.800" v="9244" actId="1076"/>
          <ac:spMkLst>
            <pc:docMk/>
            <pc:sldMk cId="2490657079" sldId="276"/>
            <ac:spMk id="21" creationId="{3DEC99DF-269A-F9CB-EE62-059527B0AB95}"/>
          </ac:spMkLst>
        </pc:spChg>
        <pc:spChg chg="add mod">
          <ac:chgData name="Feiyi Wang" userId="b93c536eac592db7" providerId="LiveId" clId="{D75F5D5A-EBE2-6343-8568-F515339C7790}" dt="2022-05-14T16:42:13.154" v="9231" actId="207"/>
          <ac:spMkLst>
            <pc:docMk/>
            <pc:sldMk cId="2490657079" sldId="276"/>
            <ac:spMk id="22" creationId="{B6F8361A-3450-ADA0-284C-368E02AE31EF}"/>
          </ac:spMkLst>
        </pc:spChg>
        <pc:spChg chg="add mod">
          <ac:chgData name="Feiyi Wang" userId="b93c536eac592db7" providerId="LiveId" clId="{D75F5D5A-EBE2-6343-8568-F515339C7790}" dt="2022-05-14T16:42:13.154" v="9231" actId="207"/>
          <ac:spMkLst>
            <pc:docMk/>
            <pc:sldMk cId="2490657079" sldId="276"/>
            <ac:spMk id="23" creationId="{93CE39CC-7E19-3517-1D1E-CCD269ED7470}"/>
          </ac:spMkLst>
        </pc:spChg>
        <pc:spChg chg="add mod">
          <ac:chgData name="Feiyi Wang" userId="b93c536eac592db7" providerId="LiveId" clId="{D75F5D5A-EBE2-6343-8568-F515339C7790}" dt="2022-05-14T16:42:13.154" v="9231" actId="207"/>
          <ac:spMkLst>
            <pc:docMk/>
            <pc:sldMk cId="2490657079" sldId="276"/>
            <ac:spMk id="24" creationId="{AD669309-D4CB-FC90-6D46-A113ABAC5D9C}"/>
          </ac:spMkLst>
        </pc:spChg>
        <pc:spChg chg="add mod">
          <ac:chgData name="Feiyi Wang" userId="b93c536eac592db7" providerId="LiveId" clId="{D75F5D5A-EBE2-6343-8568-F515339C7790}" dt="2022-05-14T16:42:13.154" v="9231" actId="207"/>
          <ac:spMkLst>
            <pc:docMk/>
            <pc:sldMk cId="2490657079" sldId="276"/>
            <ac:spMk id="25" creationId="{A881EC94-992E-1720-8B4B-5536D38FA5B2}"/>
          </ac:spMkLst>
        </pc:spChg>
        <pc:spChg chg="add mod">
          <ac:chgData name="Feiyi Wang" userId="b93c536eac592db7" providerId="LiveId" clId="{D75F5D5A-EBE2-6343-8568-F515339C7790}" dt="2022-05-14T16:54:36.655" v="9262" actId="1076"/>
          <ac:spMkLst>
            <pc:docMk/>
            <pc:sldMk cId="2490657079" sldId="276"/>
            <ac:spMk id="27" creationId="{B2CAE36B-5024-A178-97AE-E776FF0D2017}"/>
          </ac:spMkLst>
        </pc:spChg>
        <pc:spChg chg="add del mod">
          <ac:chgData name="Feiyi Wang" userId="b93c536eac592db7" providerId="LiveId" clId="{D75F5D5A-EBE2-6343-8568-F515339C7790}" dt="2022-05-14T16:54:14.833" v="9261"/>
          <ac:spMkLst>
            <pc:docMk/>
            <pc:sldMk cId="2490657079" sldId="276"/>
            <ac:spMk id="31" creationId="{077BBF21-C746-9155-496F-633907B436D3}"/>
          </ac:spMkLst>
        </pc:spChg>
        <pc:spChg chg="add mod">
          <ac:chgData name="Feiyi Wang" userId="b93c536eac592db7" providerId="LiveId" clId="{D75F5D5A-EBE2-6343-8568-F515339C7790}" dt="2022-05-14T17:18:05.445" v="9344" actId="255"/>
          <ac:spMkLst>
            <pc:docMk/>
            <pc:sldMk cId="2490657079" sldId="276"/>
            <ac:spMk id="36" creationId="{5FAC4A5B-869E-5216-69B1-74D26E1614FE}"/>
          </ac:spMkLst>
        </pc:spChg>
        <pc:spChg chg="add mod">
          <ac:chgData name="Feiyi Wang" userId="b93c536eac592db7" providerId="LiveId" clId="{D75F5D5A-EBE2-6343-8568-F515339C7790}" dt="2022-05-14T17:18:10.482" v="9345" actId="255"/>
          <ac:spMkLst>
            <pc:docMk/>
            <pc:sldMk cId="2490657079" sldId="276"/>
            <ac:spMk id="37" creationId="{4F2DE343-8CA2-CA30-A433-562345E00A1E}"/>
          </ac:spMkLst>
        </pc:spChg>
        <pc:spChg chg="add mod">
          <ac:chgData name="Feiyi Wang" userId="b93c536eac592db7" providerId="LiveId" clId="{D75F5D5A-EBE2-6343-8568-F515339C7790}" dt="2022-05-14T17:18:27.536" v="9348" actId="1076"/>
          <ac:spMkLst>
            <pc:docMk/>
            <pc:sldMk cId="2490657079" sldId="276"/>
            <ac:spMk id="42" creationId="{E5C11892-7F73-374E-11A7-A8DCCEBA17E5}"/>
          </ac:spMkLst>
        </pc:spChg>
        <pc:spChg chg="add mod">
          <ac:chgData name="Feiyi Wang" userId="b93c536eac592db7" providerId="LiveId" clId="{D75F5D5A-EBE2-6343-8568-F515339C7790}" dt="2022-05-14T17:26:38.792" v="9872" actId="207"/>
          <ac:spMkLst>
            <pc:docMk/>
            <pc:sldMk cId="2490657079" sldId="276"/>
            <ac:spMk id="46" creationId="{E1FDEC38-665E-8C0E-EC8C-17C40E3A748B}"/>
          </ac:spMkLst>
        </pc:spChg>
        <pc:spChg chg="add mod">
          <ac:chgData name="Feiyi Wang" userId="b93c536eac592db7" providerId="LiveId" clId="{D75F5D5A-EBE2-6343-8568-F515339C7790}" dt="2022-05-14T17:26:27.003" v="9866" actId="207"/>
          <ac:spMkLst>
            <pc:docMk/>
            <pc:sldMk cId="2490657079" sldId="276"/>
            <ac:spMk id="47" creationId="{6CEB8394-B9A4-0DA6-B01A-AA99066A1320}"/>
          </ac:spMkLst>
        </pc:spChg>
        <pc:grpChg chg="add mod">
          <ac:chgData name="Feiyi Wang" userId="b93c536eac592db7" providerId="LiveId" clId="{D75F5D5A-EBE2-6343-8568-F515339C7790}" dt="2022-05-14T17:17:21.107" v="9341" actId="1076"/>
          <ac:grpSpMkLst>
            <pc:docMk/>
            <pc:sldMk cId="2490657079" sldId="276"/>
            <ac:grpSpMk id="3" creationId="{0540934E-C3D7-A891-27CF-36AF101A94E8}"/>
          </ac:grpSpMkLst>
        </pc:grpChg>
        <pc:grpChg chg="add del mod">
          <ac:chgData name="Feiyi Wang" userId="b93c536eac592db7" providerId="LiveId" clId="{D75F5D5A-EBE2-6343-8568-F515339C7790}" dt="2022-05-14T16:16:47.542" v="8974"/>
          <ac:grpSpMkLst>
            <pc:docMk/>
            <pc:sldMk cId="2490657079" sldId="276"/>
            <ac:grpSpMk id="6" creationId="{6FAA1227-9566-945B-3B35-468099324610}"/>
          </ac:grpSpMkLst>
        </pc:grpChg>
        <pc:grpChg chg="add mod">
          <ac:chgData name="Feiyi Wang" userId="b93c536eac592db7" providerId="LiveId" clId="{D75F5D5A-EBE2-6343-8568-F515339C7790}" dt="2022-05-14T16:54:36.655" v="9262" actId="1076"/>
          <ac:grpSpMkLst>
            <pc:docMk/>
            <pc:sldMk cId="2490657079" sldId="276"/>
            <ac:grpSpMk id="26" creationId="{D533BCBA-4BE8-E420-073F-9566B9281586}"/>
          </ac:grpSpMkLst>
        </pc:grpChg>
        <pc:grpChg chg="add mod">
          <ac:chgData name="Feiyi Wang" userId="b93c536eac592db7" providerId="LiveId" clId="{D75F5D5A-EBE2-6343-8568-F515339C7790}" dt="2022-05-14T16:50:59.800" v="9244" actId="1076"/>
          <ac:grpSpMkLst>
            <pc:docMk/>
            <pc:sldMk cId="2490657079" sldId="276"/>
            <ac:grpSpMk id="28" creationId="{FAB76416-6BC0-7951-446A-DDB381E03EDD}"/>
          </ac:grpSpMkLst>
        </pc:grpChg>
        <pc:picChg chg="add mod">
          <ac:chgData name="Feiyi Wang" userId="b93c536eac592db7" providerId="LiveId" clId="{D75F5D5A-EBE2-6343-8568-F515339C7790}" dt="2022-05-14T17:18:57.224" v="9351" actId="1076"/>
          <ac:picMkLst>
            <pc:docMk/>
            <pc:sldMk cId="2490657079" sldId="276"/>
            <ac:picMk id="30" creationId="{C5A07F08-5BDF-758E-7D35-FC43E90B54C0}"/>
          </ac:picMkLst>
        </pc:picChg>
        <pc:picChg chg="add mod">
          <ac:chgData name="Feiyi Wang" userId="b93c536eac592db7" providerId="LiveId" clId="{D75F5D5A-EBE2-6343-8568-F515339C7790}" dt="2022-05-14T17:17:14.840" v="9340" actId="14100"/>
          <ac:picMkLst>
            <pc:docMk/>
            <pc:sldMk cId="2490657079" sldId="276"/>
            <ac:picMk id="43" creationId="{E4DD84E6-D40D-9B1B-2C8F-D669956CA0E1}"/>
          </ac:picMkLst>
        </pc:picChg>
        <pc:picChg chg="add mod">
          <ac:chgData name="Feiyi Wang" userId="b93c536eac592db7" providerId="LiveId" clId="{D75F5D5A-EBE2-6343-8568-F515339C7790}" dt="2022-05-14T17:17:05.234" v="9337" actId="1076"/>
          <ac:picMkLst>
            <pc:docMk/>
            <pc:sldMk cId="2490657079" sldId="276"/>
            <ac:picMk id="44" creationId="{658BA96F-74C0-1364-756A-4E95A81F5107}"/>
          </ac:picMkLst>
        </pc:picChg>
        <pc:cxnChg chg="add mod">
          <ac:chgData name="Feiyi Wang" userId="b93c536eac592db7" providerId="LiveId" clId="{D75F5D5A-EBE2-6343-8568-F515339C7790}" dt="2022-05-14T17:22:42.046" v="9607" actId="14100"/>
          <ac:cxnSpMkLst>
            <pc:docMk/>
            <pc:sldMk cId="2490657079" sldId="276"/>
            <ac:cxnSpMk id="33" creationId="{7DF204ED-86CB-1B8A-41BF-36A3D75265B1}"/>
          </ac:cxnSpMkLst>
        </pc:cxnChg>
        <pc:cxnChg chg="add mod">
          <ac:chgData name="Feiyi Wang" userId="b93c536eac592db7" providerId="LiveId" clId="{D75F5D5A-EBE2-6343-8568-F515339C7790}" dt="2022-05-14T17:02:48.813" v="9319" actId="17032"/>
          <ac:cxnSpMkLst>
            <pc:docMk/>
            <pc:sldMk cId="2490657079" sldId="276"/>
            <ac:cxnSpMk id="41" creationId="{38FA8B14-A6BF-394B-381F-2A958CB3D658}"/>
          </ac:cxnSpMkLst>
        </pc:cxnChg>
      </pc:sldChg>
      <pc:sldChg chg="addSp delSp modSp new mod ord modClrScheme chgLayout">
        <pc:chgData name="Feiyi Wang" userId="b93c536eac592db7" providerId="LiveId" clId="{D75F5D5A-EBE2-6343-8568-F515339C7790}" dt="2022-05-14T22:52:54.742" v="10548" actId="20578"/>
        <pc:sldMkLst>
          <pc:docMk/>
          <pc:sldMk cId="2813174011" sldId="277"/>
        </pc:sldMkLst>
        <pc:spChg chg="mod ord">
          <ac:chgData name="Feiyi Wang" userId="b93c536eac592db7" providerId="LiveId" clId="{D75F5D5A-EBE2-6343-8568-F515339C7790}" dt="2022-05-14T17:29:34.119" v="9924" actId="700"/>
          <ac:spMkLst>
            <pc:docMk/>
            <pc:sldMk cId="2813174011" sldId="277"/>
            <ac:spMk id="2" creationId="{1617749C-AC7B-4A5D-1878-4F5DFF033844}"/>
          </ac:spMkLst>
        </pc:spChg>
        <pc:spChg chg="add del mod">
          <ac:chgData name="Feiyi Wang" userId="b93c536eac592db7" providerId="LiveId" clId="{D75F5D5A-EBE2-6343-8568-F515339C7790}" dt="2022-05-14T17:29:27.071" v="9923"/>
          <ac:spMkLst>
            <pc:docMk/>
            <pc:sldMk cId="2813174011" sldId="277"/>
            <ac:spMk id="3" creationId="{71DE49D2-E4B1-6FDA-3A42-2DFE22BF2943}"/>
          </ac:spMkLst>
        </pc:spChg>
        <pc:spChg chg="add mod ord">
          <ac:chgData name="Feiyi Wang" userId="b93c536eac592db7" providerId="LiveId" clId="{D75F5D5A-EBE2-6343-8568-F515339C7790}" dt="2022-05-14T17:44:12.365" v="10497" actId="20577"/>
          <ac:spMkLst>
            <pc:docMk/>
            <pc:sldMk cId="2813174011" sldId="277"/>
            <ac:spMk id="4" creationId="{981DE520-B6CC-8042-2EE1-6C77C73AD5FB}"/>
          </ac:spMkLst>
        </pc:spChg>
        <pc:spChg chg="add del mod">
          <ac:chgData name="Feiyi Wang" userId="b93c536eac592db7" providerId="LiveId" clId="{D75F5D5A-EBE2-6343-8568-F515339C7790}" dt="2022-05-14T17:31:33.256" v="10030"/>
          <ac:spMkLst>
            <pc:docMk/>
            <pc:sldMk cId="2813174011" sldId="277"/>
            <ac:spMk id="7" creationId="{27553449-F955-D2EB-904E-1CEC37FCBB33}"/>
          </ac:spMkLst>
        </pc:spChg>
        <pc:spChg chg="add mod">
          <ac:chgData name="Feiyi Wang" userId="b93c536eac592db7" providerId="LiveId" clId="{D75F5D5A-EBE2-6343-8568-F515339C7790}" dt="2022-05-14T17:39:36.321" v="10452" actId="207"/>
          <ac:spMkLst>
            <pc:docMk/>
            <pc:sldMk cId="2813174011" sldId="277"/>
            <ac:spMk id="8" creationId="{7789984B-A980-7515-4002-6D4E519E271F}"/>
          </ac:spMkLst>
        </pc:spChg>
        <pc:spChg chg="add del mod">
          <ac:chgData name="Feiyi Wang" userId="b93c536eac592db7" providerId="LiveId" clId="{D75F5D5A-EBE2-6343-8568-F515339C7790}" dt="2022-05-14T17:36:59.375" v="10448" actId="478"/>
          <ac:spMkLst>
            <pc:docMk/>
            <pc:sldMk cId="2813174011" sldId="277"/>
            <ac:spMk id="9" creationId="{2C6C1FF1-A517-7244-F34C-FFB8A2DC6CF1}"/>
          </ac:spMkLst>
        </pc:spChg>
        <pc:spChg chg="add del mod">
          <ac:chgData name="Feiyi Wang" userId="b93c536eac592db7" providerId="LiveId" clId="{D75F5D5A-EBE2-6343-8568-F515339C7790}" dt="2022-05-14T17:40:33.790" v="10458" actId="478"/>
          <ac:spMkLst>
            <pc:docMk/>
            <pc:sldMk cId="2813174011" sldId="277"/>
            <ac:spMk id="12" creationId="{FC7F975D-AE9A-0A0A-16B3-9E11A5ED0668}"/>
          </ac:spMkLst>
        </pc:spChg>
        <pc:spChg chg="add del mod">
          <ac:chgData name="Feiyi Wang" userId="b93c536eac592db7" providerId="LiveId" clId="{D75F5D5A-EBE2-6343-8568-F515339C7790}" dt="2022-05-14T17:42:24.487" v="10476" actId="478"/>
          <ac:spMkLst>
            <pc:docMk/>
            <pc:sldMk cId="2813174011" sldId="277"/>
            <ac:spMk id="13" creationId="{AD0FE992-6690-94A9-EE30-B0F0BA452EB0}"/>
          </ac:spMkLst>
        </pc:spChg>
        <pc:spChg chg="mod">
          <ac:chgData name="Feiyi Wang" userId="b93c536eac592db7" providerId="LiveId" clId="{D75F5D5A-EBE2-6343-8568-F515339C7790}" dt="2022-05-14T17:41:11.744" v="10462"/>
          <ac:spMkLst>
            <pc:docMk/>
            <pc:sldMk cId="2813174011" sldId="277"/>
            <ac:spMk id="14" creationId="{CE57085D-6B98-B088-068F-877E11888594}"/>
          </ac:spMkLst>
        </pc:spChg>
        <pc:spChg chg="mod">
          <ac:chgData name="Feiyi Wang" userId="b93c536eac592db7" providerId="LiveId" clId="{D75F5D5A-EBE2-6343-8568-F515339C7790}" dt="2022-05-14T17:41:21.464" v="10464"/>
          <ac:spMkLst>
            <pc:docMk/>
            <pc:sldMk cId="2813174011" sldId="277"/>
            <ac:spMk id="15" creationId="{0004D133-6C5D-B35A-E1F0-6E0C7330D85E}"/>
          </ac:spMkLst>
        </pc:spChg>
        <pc:spChg chg="mod">
          <ac:chgData name="Feiyi Wang" userId="b93c536eac592db7" providerId="LiveId" clId="{D75F5D5A-EBE2-6343-8568-F515339C7790}" dt="2022-05-14T17:41:55.436" v="10468"/>
          <ac:spMkLst>
            <pc:docMk/>
            <pc:sldMk cId="2813174011" sldId="277"/>
            <ac:spMk id="16" creationId="{A8DF7527-5FB0-4FA3-F7D6-A0D87AB2B198}"/>
          </ac:spMkLst>
        </pc:spChg>
        <pc:spChg chg="mod">
          <ac:chgData name="Feiyi Wang" userId="b93c536eac592db7" providerId="LiveId" clId="{D75F5D5A-EBE2-6343-8568-F515339C7790}" dt="2022-05-14T17:41:59.406" v="10470"/>
          <ac:spMkLst>
            <pc:docMk/>
            <pc:sldMk cId="2813174011" sldId="277"/>
            <ac:spMk id="17" creationId="{C1BF56D8-678E-B735-A8EA-D3D9E9F930B1}"/>
          </ac:spMkLst>
        </pc:spChg>
        <pc:spChg chg="add mod">
          <ac:chgData name="Feiyi Wang" userId="b93c536eac592db7" providerId="LiveId" clId="{D75F5D5A-EBE2-6343-8568-F515339C7790}" dt="2022-05-14T17:43:42.489" v="10487" actId="14100"/>
          <ac:spMkLst>
            <pc:docMk/>
            <pc:sldMk cId="2813174011" sldId="277"/>
            <ac:spMk id="18" creationId="{11D70436-CCED-DF7B-C80E-E18C73EAD99D}"/>
          </ac:spMkLst>
        </pc:spChg>
        <pc:picChg chg="add del mod">
          <ac:chgData name="Feiyi Wang" userId="b93c536eac592db7" providerId="LiveId" clId="{D75F5D5A-EBE2-6343-8568-F515339C7790}" dt="2022-05-14T17:36:26.750" v="10444" actId="478"/>
          <ac:picMkLst>
            <pc:docMk/>
            <pc:sldMk cId="2813174011" sldId="277"/>
            <ac:picMk id="6" creationId="{FCA59DD0-2383-CA11-0291-9E6D06193DD6}"/>
          </ac:picMkLst>
        </pc:picChg>
        <pc:picChg chg="add del mod">
          <ac:chgData name="Feiyi Wang" userId="b93c536eac592db7" providerId="LiveId" clId="{D75F5D5A-EBE2-6343-8568-F515339C7790}" dt="2022-05-14T17:42:43.386" v="10480" actId="478"/>
          <ac:picMkLst>
            <pc:docMk/>
            <pc:sldMk cId="2813174011" sldId="277"/>
            <ac:picMk id="11" creationId="{332ACF6D-D347-C854-D5CE-CE66F25A9791}"/>
          </ac:picMkLst>
        </pc:picChg>
      </pc:sldChg>
      <pc:sldChg chg="modSp new del mod">
        <pc:chgData name="Feiyi Wang" userId="b93c536eac592db7" providerId="LiveId" clId="{D75F5D5A-EBE2-6343-8568-F515339C7790}" dt="2022-05-14T22:53:16.420" v="10594" actId="2696"/>
        <pc:sldMkLst>
          <pc:docMk/>
          <pc:sldMk cId="985413783" sldId="278"/>
        </pc:sldMkLst>
        <pc:spChg chg="mod">
          <ac:chgData name="Feiyi Wang" userId="b93c536eac592db7" providerId="LiveId" clId="{D75F5D5A-EBE2-6343-8568-F515339C7790}" dt="2022-05-14T17:44:55.222" v="10527" actId="313"/>
          <ac:spMkLst>
            <pc:docMk/>
            <pc:sldMk cId="985413783" sldId="278"/>
            <ac:spMk id="2" creationId="{A27771C4-E327-F14A-6B24-E8CE02B9FBDD}"/>
          </ac:spMkLst>
        </pc:spChg>
      </pc:sldChg>
      <pc:sldChg chg="modSp new mod">
        <pc:chgData name="Feiyi Wang" userId="b93c536eac592db7" providerId="LiveId" clId="{D75F5D5A-EBE2-6343-8568-F515339C7790}" dt="2022-05-14T17:45:18.303" v="10545" actId="20577"/>
        <pc:sldMkLst>
          <pc:docMk/>
          <pc:sldMk cId="3234326747" sldId="279"/>
        </pc:sldMkLst>
        <pc:spChg chg="mod">
          <ac:chgData name="Feiyi Wang" userId="b93c536eac592db7" providerId="LiveId" clId="{D75F5D5A-EBE2-6343-8568-F515339C7790}" dt="2022-05-14T17:45:18.303" v="10545" actId="20577"/>
          <ac:spMkLst>
            <pc:docMk/>
            <pc:sldMk cId="3234326747" sldId="279"/>
            <ac:spMk id="2" creationId="{E7757849-EE07-BE73-212B-7E81B65D194E}"/>
          </ac:spMkLst>
        </pc:spChg>
      </pc:sldChg>
      <pc:sldChg chg="addSp delSp modSp add mod">
        <pc:chgData name="Feiyi Wang" userId="b93c536eac592db7" providerId="LiveId" clId="{D75F5D5A-EBE2-6343-8568-F515339C7790}" dt="2022-05-14T23:15:13.545" v="11102" actId="207"/>
        <pc:sldMkLst>
          <pc:docMk/>
          <pc:sldMk cId="279915431" sldId="280"/>
        </pc:sldMkLst>
        <pc:spChg chg="mod">
          <ac:chgData name="Feiyi Wang" userId="b93c536eac592db7" providerId="LiveId" clId="{D75F5D5A-EBE2-6343-8568-F515339C7790}" dt="2022-05-14T22:59:39.288" v="10656" actId="1076"/>
          <ac:spMkLst>
            <pc:docMk/>
            <pc:sldMk cId="279915431" sldId="280"/>
            <ac:spMk id="2" creationId="{5D4CAD4B-C693-C746-8934-982594211F0C}"/>
          </ac:spMkLst>
        </pc:spChg>
        <pc:spChg chg="add del mod">
          <ac:chgData name="Feiyi Wang" userId="b93c536eac592db7" providerId="LiveId" clId="{D75F5D5A-EBE2-6343-8568-F515339C7790}" dt="2022-05-14T23:07:28.284" v="10681" actId="1076"/>
          <ac:spMkLst>
            <pc:docMk/>
            <pc:sldMk cId="279915431" sldId="280"/>
            <ac:spMk id="6" creationId="{59DF6574-5748-1D5C-BCB9-6F8D3A787284}"/>
          </ac:spMkLst>
        </pc:spChg>
        <pc:spChg chg="mod">
          <ac:chgData name="Feiyi Wang" userId="b93c536eac592db7" providerId="LiveId" clId="{D75F5D5A-EBE2-6343-8568-F515339C7790}" dt="2022-05-14T22:59:47.041" v="10657" actId="1076"/>
          <ac:spMkLst>
            <pc:docMk/>
            <pc:sldMk cId="279915431" sldId="280"/>
            <ac:spMk id="9" creationId="{94ABB222-7F89-4CE9-97B7-D4E240A508EB}"/>
          </ac:spMkLst>
        </pc:spChg>
        <pc:spChg chg="mod">
          <ac:chgData name="Feiyi Wang" userId="b93c536eac592db7" providerId="LiveId" clId="{D75F5D5A-EBE2-6343-8568-F515339C7790}" dt="2022-05-14T22:59:47.041" v="10657" actId="1076"/>
          <ac:spMkLst>
            <pc:docMk/>
            <pc:sldMk cId="279915431" sldId="280"/>
            <ac:spMk id="10" creationId="{8649AD82-7FFD-E2F5-8709-31C5F07D0BFA}"/>
          </ac:spMkLst>
        </pc:spChg>
        <pc:spChg chg="mod">
          <ac:chgData name="Feiyi Wang" userId="b93c536eac592db7" providerId="LiveId" clId="{D75F5D5A-EBE2-6343-8568-F515339C7790}" dt="2022-05-14T22:59:47.041" v="10657" actId="1076"/>
          <ac:spMkLst>
            <pc:docMk/>
            <pc:sldMk cId="279915431" sldId="280"/>
            <ac:spMk id="11" creationId="{E088D6AA-40BA-C745-345A-D838398525F0}"/>
          </ac:spMkLst>
        </pc:spChg>
        <pc:spChg chg="mod">
          <ac:chgData name="Feiyi Wang" userId="b93c536eac592db7" providerId="LiveId" clId="{D75F5D5A-EBE2-6343-8568-F515339C7790}" dt="2022-05-14T22:59:47.041" v="10657" actId="1076"/>
          <ac:spMkLst>
            <pc:docMk/>
            <pc:sldMk cId="279915431" sldId="280"/>
            <ac:spMk id="12" creationId="{ED0799EA-EDC8-0DF1-0FD7-DD69D911481F}"/>
          </ac:spMkLst>
        </pc:spChg>
        <pc:spChg chg="mod">
          <ac:chgData name="Feiyi Wang" userId="b93c536eac592db7" providerId="LiveId" clId="{D75F5D5A-EBE2-6343-8568-F515339C7790}" dt="2022-05-14T22:59:47.041" v="10657" actId="1076"/>
          <ac:spMkLst>
            <pc:docMk/>
            <pc:sldMk cId="279915431" sldId="280"/>
            <ac:spMk id="13" creationId="{C56F2188-99AC-CEB2-3A56-79FE8338074E}"/>
          </ac:spMkLst>
        </pc:spChg>
        <pc:spChg chg="mod">
          <ac:chgData name="Feiyi Wang" userId="b93c536eac592db7" providerId="LiveId" clId="{D75F5D5A-EBE2-6343-8568-F515339C7790}" dt="2022-05-14T22:59:47.041" v="10657" actId="1076"/>
          <ac:spMkLst>
            <pc:docMk/>
            <pc:sldMk cId="279915431" sldId="280"/>
            <ac:spMk id="14" creationId="{8FE234B5-CA94-08ED-74FE-4A13D9E6D3B7}"/>
          </ac:spMkLst>
        </pc:spChg>
        <pc:spChg chg="mod">
          <ac:chgData name="Feiyi Wang" userId="b93c536eac592db7" providerId="LiveId" clId="{D75F5D5A-EBE2-6343-8568-F515339C7790}" dt="2022-05-14T22:59:47.041" v="10657" actId="1076"/>
          <ac:spMkLst>
            <pc:docMk/>
            <pc:sldMk cId="279915431" sldId="280"/>
            <ac:spMk id="15" creationId="{CB863D79-76C0-3BA0-4178-B3C4E6CCCBDB}"/>
          </ac:spMkLst>
        </pc:spChg>
        <pc:spChg chg="mod">
          <ac:chgData name="Feiyi Wang" userId="b93c536eac592db7" providerId="LiveId" clId="{D75F5D5A-EBE2-6343-8568-F515339C7790}" dt="2022-05-14T22:59:47.041" v="10657" actId="1076"/>
          <ac:spMkLst>
            <pc:docMk/>
            <pc:sldMk cId="279915431" sldId="280"/>
            <ac:spMk id="16" creationId="{564EF2DB-E9BB-442F-900C-93BC29323BBE}"/>
          </ac:spMkLst>
        </pc:spChg>
        <pc:spChg chg="mod">
          <ac:chgData name="Feiyi Wang" userId="b93c536eac592db7" providerId="LiveId" clId="{D75F5D5A-EBE2-6343-8568-F515339C7790}" dt="2022-05-14T22:59:47.041" v="10657" actId="1076"/>
          <ac:spMkLst>
            <pc:docMk/>
            <pc:sldMk cId="279915431" sldId="280"/>
            <ac:spMk id="20" creationId="{B0AA86CF-F178-878C-FA6B-EB064A362615}"/>
          </ac:spMkLst>
        </pc:spChg>
        <pc:spChg chg="mod">
          <ac:chgData name="Feiyi Wang" userId="b93c536eac592db7" providerId="LiveId" clId="{D75F5D5A-EBE2-6343-8568-F515339C7790}" dt="2022-05-14T22:59:47.041" v="10657" actId="1076"/>
          <ac:spMkLst>
            <pc:docMk/>
            <pc:sldMk cId="279915431" sldId="280"/>
            <ac:spMk id="21" creationId="{3DEC99DF-269A-F9CB-EE62-059527B0AB95}"/>
          </ac:spMkLst>
        </pc:spChg>
        <pc:spChg chg="mod">
          <ac:chgData name="Feiyi Wang" userId="b93c536eac592db7" providerId="LiveId" clId="{D75F5D5A-EBE2-6343-8568-F515339C7790}" dt="2022-05-14T22:59:47.041" v="10657" actId="1076"/>
          <ac:spMkLst>
            <pc:docMk/>
            <pc:sldMk cId="279915431" sldId="280"/>
            <ac:spMk id="27" creationId="{B2CAE36B-5024-A178-97AE-E776FF0D2017}"/>
          </ac:spMkLst>
        </pc:spChg>
        <pc:spChg chg="add mod">
          <ac:chgData name="Feiyi Wang" userId="b93c536eac592db7" providerId="LiveId" clId="{D75F5D5A-EBE2-6343-8568-F515339C7790}" dt="2022-05-14T23:12:21.546" v="10895" actId="20577"/>
          <ac:spMkLst>
            <pc:docMk/>
            <pc:sldMk cId="279915431" sldId="280"/>
            <ac:spMk id="31" creationId="{32F87224-5F69-DC88-4505-9E35EDFC62F2}"/>
          </ac:spMkLst>
        </pc:spChg>
        <pc:spChg chg="del mod">
          <ac:chgData name="Feiyi Wang" userId="b93c536eac592db7" providerId="LiveId" clId="{D75F5D5A-EBE2-6343-8568-F515339C7790}" dt="2022-05-14T22:53:48.184" v="10601" actId="478"/>
          <ac:spMkLst>
            <pc:docMk/>
            <pc:sldMk cId="279915431" sldId="280"/>
            <ac:spMk id="36" creationId="{5FAC4A5B-869E-5216-69B1-74D26E1614FE}"/>
          </ac:spMkLst>
        </pc:spChg>
        <pc:spChg chg="del mod">
          <ac:chgData name="Feiyi Wang" userId="b93c536eac592db7" providerId="LiveId" clId="{D75F5D5A-EBE2-6343-8568-F515339C7790}" dt="2022-05-14T22:53:53.014" v="10602" actId="478"/>
          <ac:spMkLst>
            <pc:docMk/>
            <pc:sldMk cId="279915431" sldId="280"/>
            <ac:spMk id="37" creationId="{4F2DE343-8CA2-CA30-A433-562345E00A1E}"/>
          </ac:spMkLst>
        </pc:spChg>
        <pc:spChg chg="add del mod">
          <ac:chgData name="Feiyi Wang" userId="b93c536eac592db7" providerId="LiveId" clId="{D75F5D5A-EBE2-6343-8568-F515339C7790}" dt="2022-05-14T23:05:48.175" v="10678" actId="14100"/>
          <ac:spMkLst>
            <pc:docMk/>
            <pc:sldMk cId="279915431" sldId="280"/>
            <ac:spMk id="38" creationId="{5818134D-DD5C-64DB-CA1A-3BE4E188DBEA}"/>
          </ac:spMkLst>
        </pc:spChg>
        <pc:spChg chg="mod">
          <ac:chgData name="Feiyi Wang" userId="b93c536eac592db7" providerId="LiveId" clId="{D75F5D5A-EBE2-6343-8568-F515339C7790}" dt="2022-05-14T23:04:31.394" v="10671"/>
          <ac:spMkLst>
            <pc:docMk/>
            <pc:sldMk cId="279915431" sldId="280"/>
            <ac:spMk id="39" creationId="{D23C9AF7-6E40-C33D-3F87-568F9C38C3F6}"/>
          </ac:spMkLst>
        </pc:spChg>
        <pc:spChg chg="mod">
          <ac:chgData name="Feiyi Wang" userId="b93c536eac592db7" providerId="LiveId" clId="{D75F5D5A-EBE2-6343-8568-F515339C7790}" dt="2022-05-14T23:05:17.139" v="10673"/>
          <ac:spMkLst>
            <pc:docMk/>
            <pc:sldMk cId="279915431" sldId="280"/>
            <ac:spMk id="40" creationId="{49AD5536-48E1-3A89-932B-A52C6582F8C0}"/>
          </ac:spMkLst>
        </pc:spChg>
        <pc:spChg chg="del mod">
          <ac:chgData name="Feiyi Wang" userId="b93c536eac592db7" providerId="LiveId" clId="{D75F5D5A-EBE2-6343-8568-F515339C7790}" dt="2022-05-14T22:53:42.933" v="10599" actId="478"/>
          <ac:spMkLst>
            <pc:docMk/>
            <pc:sldMk cId="279915431" sldId="280"/>
            <ac:spMk id="42" creationId="{E5C11892-7F73-374E-11A7-A8DCCEBA17E5}"/>
          </ac:spMkLst>
        </pc:spChg>
        <pc:spChg chg="mod">
          <ac:chgData name="Feiyi Wang" userId="b93c536eac592db7" providerId="LiveId" clId="{D75F5D5A-EBE2-6343-8568-F515339C7790}" dt="2022-05-14T23:05:17.139" v="10673"/>
          <ac:spMkLst>
            <pc:docMk/>
            <pc:sldMk cId="279915431" sldId="280"/>
            <ac:spMk id="45" creationId="{2E65C587-883D-99F5-8B14-F33188EFF917}"/>
          </ac:spMkLst>
        </pc:spChg>
        <pc:spChg chg="del mod">
          <ac:chgData name="Feiyi Wang" userId="b93c536eac592db7" providerId="LiveId" clId="{D75F5D5A-EBE2-6343-8568-F515339C7790}" dt="2022-05-14T23:05:29.316" v="10675" actId="478"/>
          <ac:spMkLst>
            <pc:docMk/>
            <pc:sldMk cId="279915431" sldId="280"/>
            <ac:spMk id="46" creationId="{E1FDEC38-665E-8C0E-EC8C-17C40E3A748B}"/>
          </ac:spMkLst>
        </pc:spChg>
        <pc:spChg chg="del mod">
          <ac:chgData name="Feiyi Wang" userId="b93c536eac592db7" providerId="LiveId" clId="{D75F5D5A-EBE2-6343-8568-F515339C7790}" dt="2022-05-14T23:05:25.896" v="10674" actId="478"/>
          <ac:spMkLst>
            <pc:docMk/>
            <pc:sldMk cId="279915431" sldId="280"/>
            <ac:spMk id="47" creationId="{6CEB8394-B9A4-0DA6-B01A-AA99066A1320}"/>
          </ac:spMkLst>
        </pc:spChg>
        <pc:spChg chg="mod">
          <ac:chgData name="Feiyi Wang" userId="b93c536eac592db7" providerId="LiveId" clId="{D75F5D5A-EBE2-6343-8568-F515339C7790}" dt="2022-05-14T23:05:17.139" v="10673"/>
          <ac:spMkLst>
            <pc:docMk/>
            <pc:sldMk cId="279915431" sldId="280"/>
            <ac:spMk id="48" creationId="{2175AFA6-B246-33FD-1503-A70398EEB454}"/>
          </ac:spMkLst>
        </pc:spChg>
        <pc:spChg chg="mod">
          <ac:chgData name="Feiyi Wang" userId="b93c536eac592db7" providerId="LiveId" clId="{D75F5D5A-EBE2-6343-8568-F515339C7790}" dt="2022-05-14T23:05:17.139" v="10673"/>
          <ac:spMkLst>
            <pc:docMk/>
            <pc:sldMk cId="279915431" sldId="280"/>
            <ac:spMk id="49" creationId="{B0EFC6D0-5507-766D-2E9C-7A3E79ACEBE9}"/>
          </ac:spMkLst>
        </pc:spChg>
        <pc:spChg chg="mod">
          <ac:chgData name="Feiyi Wang" userId="b93c536eac592db7" providerId="LiveId" clId="{D75F5D5A-EBE2-6343-8568-F515339C7790}" dt="2022-05-14T23:05:17.139" v="10673"/>
          <ac:spMkLst>
            <pc:docMk/>
            <pc:sldMk cId="279915431" sldId="280"/>
            <ac:spMk id="50" creationId="{6F8863B1-09B4-05E7-B626-8CEBC450AC6D}"/>
          </ac:spMkLst>
        </pc:spChg>
        <pc:spChg chg="add mod">
          <ac:chgData name="Feiyi Wang" userId="b93c536eac592db7" providerId="LiveId" clId="{D75F5D5A-EBE2-6343-8568-F515339C7790}" dt="2022-05-14T23:15:13.545" v="11102" actId="207"/>
          <ac:spMkLst>
            <pc:docMk/>
            <pc:sldMk cId="279915431" sldId="280"/>
            <ac:spMk id="51" creationId="{F91BE267-05DC-87FA-834B-56030A13FD7B}"/>
          </ac:spMkLst>
        </pc:spChg>
        <pc:grpChg chg="del">
          <ac:chgData name="Feiyi Wang" userId="b93c536eac592db7" providerId="LiveId" clId="{D75F5D5A-EBE2-6343-8568-F515339C7790}" dt="2022-05-14T22:53:20.841" v="10595" actId="478"/>
          <ac:grpSpMkLst>
            <pc:docMk/>
            <pc:sldMk cId="279915431" sldId="280"/>
            <ac:grpSpMk id="3" creationId="{0540934E-C3D7-A891-27CF-36AF101A94E8}"/>
          </ac:grpSpMkLst>
        </pc:grpChg>
        <pc:grpChg chg="mod">
          <ac:chgData name="Feiyi Wang" userId="b93c536eac592db7" providerId="LiveId" clId="{D75F5D5A-EBE2-6343-8568-F515339C7790}" dt="2022-05-14T22:59:47.041" v="10657" actId="1076"/>
          <ac:grpSpMkLst>
            <pc:docMk/>
            <pc:sldMk cId="279915431" sldId="280"/>
            <ac:grpSpMk id="26" creationId="{D533BCBA-4BE8-E420-073F-9566B9281586}"/>
          </ac:grpSpMkLst>
        </pc:grpChg>
        <pc:grpChg chg="mod">
          <ac:chgData name="Feiyi Wang" userId="b93c536eac592db7" providerId="LiveId" clId="{D75F5D5A-EBE2-6343-8568-F515339C7790}" dt="2022-05-14T22:59:47.041" v="10657" actId="1076"/>
          <ac:grpSpMkLst>
            <pc:docMk/>
            <pc:sldMk cId="279915431" sldId="280"/>
            <ac:grpSpMk id="28" creationId="{FAB76416-6BC0-7951-446A-DDB381E03EDD}"/>
          </ac:grpSpMkLst>
        </pc:grpChg>
        <pc:picChg chg="add mod">
          <ac:chgData name="Feiyi Wang" userId="b93c536eac592db7" providerId="LiveId" clId="{D75F5D5A-EBE2-6343-8568-F515339C7790}" dt="2022-05-14T23:01:57.834" v="10663" actId="1076"/>
          <ac:picMkLst>
            <pc:docMk/>
            <pc:sldMk cId="279915431" sldId="280"/>
            <ac:picMk id="7" creationId="{606EBF06-A127-D424-E025-F064B0AB760F}"/>
          </ac:picMkLst>
        </pc:picChg>
        <pc:picChg chg="add mod">
          <ac:chgData name="Feiyi Wang" userId="b93c536eac592db7" providerId="LiveId" clId="{D75F5D5A-EBE2-6343-8568-F515339C7790}" dt="2022-05-14T23:07:39.185" v="10684" actId="1076"/>
          <ac:picMkLst>
            <pc:docMk/>
            <pc:sldMk cId="279915431" sldId="280"/>
            <ac:picMk id="8" creationId="{58BA747B-50FD-69C2-A486-3CBC59ED3FB0}"/>
          </ac:picMkLst>
        </pc:picChg>
        <pc:picChg chg="add mod">
          <ac:chgData name="Feiyi Wang" userId="b93c536eac592db7" providerId="LiveId" clId="{D75F5D5A-EBE2-6343-8568-F515339C7790}" dt="2022-05-14T23:14:39.466" v="11100" actId="1076"/>
          <ac:picMkLst>
            <pc:docMk/>
            <pc:sldMk cId="279915431" sldId="280"/>
            <ac:picMk id="29" creationId="{C2304350-FE7A-D37D-A104-960CF6430334}"/>
          </ac:picMkLst>
        </pc:picChg>
        <pc:picChg chg="del mod">
          <ac:chgData name="Feiyi Wang" userId="b93c536eac592db7" providerId="LiveId" clId="{D75F5D5A-EBE2-6343-8568-F515339C7790}" dt="2022-05-14T22:53:23.541" v="10597" actId="478"/>
          <ac:picMkLst>
            <pc:docMk/>
            <pc:sldMk cId="279915431" sldId="280"/>
            <ac:picMk id="30" creationId="{C5A07F08-5BDF-758E-7D35-FC43E90B54C0}"/>
          </ac:picMkLst>
        </pc:picChg>
        <pc:picChg chg="del mod">
          <ac:chgData name="Feiyi Wang" userId="b93c536eac592db7" providerId="LiveId" clId="{D75F5D5A-EBE2-6343-8568-F515339C7790}" dt="2022-05-14T22:57:16.627" v="10621" actId="478"/>
          <ac:picMkLst>
            <pc:docMk/>
            <pc:sldMk cId="279915431" sldId="280"/>
            <ac:picMk id="43" creationId="{E4DD84E6-D40D-9B1B-2C8F-D669956CA0E1}"/>
          </ac:picMkLst>
        </pc:picChg>
        <pc:picChg chg="del mod">
          <ac:chgData name="Feiyi Wang" userId="b93c536eac592db7" providerId="LiveId" clId="{D75F5D5A-EBE2-6343-8568-F515339C7790}" dt="2022-05-14T22:57:13.730" v="10620" actId="478"/>
          <ac:picMkLst>
            <pc:docMk/>
            <pc:sldMk cId="279915431" sldId="280"/>
            <ac:picMk id="44" creationId="{658BA96F-74C0-1364-756A-4E95A81F5107}"/>
          </ac:picMkLst>
        </pc:picChg>
        <pc:cxnChg chg="del mod">
          <ac:chgData name="Feiyi Wang" userId="b93c536eac592db7" providerId="LiveId" clId="{D75F5D5A-EBE2-6343-8568-F515339C7790}" dt="2022-05-14T23:00:54.307" v="10659" actId="478"/>
          <ac:cxnSpMkLst>
            <pc:docMk/>
            <pc:sldMk cId="279915431" sldId="280"/>
            <ac:cxnSpMk id="33" creationId="{7DF204ED-86CB-1B8A-41BF-36A3D75265B1}"/>
          </ac:cxnSpMkLst>
        </pc:cxnChg>
        <pc:cxnChg chg="del mod">
          <ac:chgData name="Feiyi Wang" userId="b93c536eac592db7" providerId="LiveId" clId="{D75F5D5A-EBE2-6343-8568-F515339C7790}" dt="2022-05-14T22:53:45.020" v="10600" actId="478"/>
          <ac:cxnSpMkLst>
            <pc:docMk/>
            <pc:sldMk cId="279915431" sldId="280"/>
            <ac:cxnSpMk id="41" creationId="{38FA8B14-A6BF-394B-381F-2A958CB3D658}"/>
          </ac:cxnSpMkLst>
        </pc:cxnChg>
      </pc:sldChg>
      <pc:sldChg chg="delSp modSp add mod">
        <pc:chgData name="Feiyi Wang" userId="b93c536eac592db7" providerId="LiveId" clId="{D75F5D5A-EBE2-6343-8568-F515339C7790}" dt="2022-05-15T00:44:33.997" v="13992" actId="113"/>
        <pc:sldMkLst>
          <pc:docMk/>
          <pc:sldMk cId="1042278737" sldId="281"/>
        </pc:sldMkLst>
        <pc:spChg chg="mod">
          <ac:chgData name="Feiyi Wang" userId="b93c536eac592db7" providerId="LiveId" clId="{D75F5D5A-EBE2-6343-8568-F515339C7790}" dt="2022-05-14T23:45:18.232" v="13986" actId="20577"/>
          <ac:spMkLst>
            <pc:docMk/>
            <pc:sldMk cId="1042278737" sldId="281"/>
            <ac:spMk id="2" creationId="{B0CEB45E-70E0-E540-6847-FBD972FE8C1F}"/>
          </ac:spMkLst>
        </pc:spChg>
        <pc:spChg chg="mod">
          <ac:chgData name="Feiyi Wang" userId="b93c536eac592db7" providerId="LiveId" clId="{D75F5D5A-EBE2-6343-8568-F515339C7790}" dt="2022-05-14T23:44:44.791" v="13957" actId="1076"/>
          <ac:spMkLst>
            <pc:docMk/>
            <pc:sldMk cId="1042278737" sldId="281"/>
            <ac:spMk id="8" creationId="{B7103498-8422-660E-C15F-C82C3CF9C574}"/>
          </ac:spMkLst>
        </pc:spChg>
        <pc:spChg chg="mod">
          <ac:chgData name="Feiyi Wang" userId="b93c536eac592db7" providerId="LiveId" clId="{D75F5D5A-EBE2-6343-8568-F515339C7790}" dt="2022-05-15T00:44:33.997" v="13992" actId="113"/>
          <ac:spMkLst>
            <pc:docMk/>
            <pc:sldMk cId="1042278737" sldId="281"/>
            <ac:spMk id="9" creationId="{0043A946-23E8-C9AB-F427-540B95B64C6A}"/>
          </ac:spMkLst>
        </pc:spChg>
        <pc:spChg chg="del">
          <ac:chgData name="Feiyi Wang" userId="b93c536eac592db7" providerId="LiveId" clId="{D75F5D5A-EBE2-6343-8568-F515339C7790}" dt="2022-05-14T23:39:47.793" v="13216" actId="478"/>
          <ac:spMkLst>
            <pc:docMk/>
            <pc:sldMk cId="1042278737" sldId="281"/>
            <ac:spMk id="10" creationId="{3466DED8-5AB5-B0B5-764F-9E52FC31DE26}"/>
          </ac:spMkLst>
        </pc:spChg>
        <pc:grpChg chg="del">
          <ac:chgData name="Feiyi Wang" userId="b93c536eac592db7" providerId="LiveId" clId="{D75F5D5A-EBE2-6343-8568-F515339C7790}" dt="2022-05-14T23:39:45.048" v="13215" actId="478"/>
          <ac:grpSpMkLst>
            <pc:docMk/>
            <pc:sldMk cId="1042278737" sldId="281"/>
            <ac:grpSpMk id="4" creationId="{9DC0B08A-327D-700C-1610-5ED31FC03EF9}"/>
          </ac:grpSpMkLst>
        </pc:grpChg>
        <pc:grpChg chg="mod">
          <ac:chgData name="Feiyi Wang" userId="b93c536eac592db7" providerId="LiveId" clId="{D75F5D5A-EBE2-6343-8568-F515339C7790}" dt="2022-05-14T23:45:00.543" v="13961" actId="1076"/>
          <ac:grpSpMkLst>
            <pc:docMk/>
            <pc:sldMk cId="1042278737" sldId="281"/>
            <ac:grpSpMk id="7" creationId="{A2CA4998-3A6A-7AB1-F239-9AECD5A6B934}"/>
          </ac:grpSpMkLst>
        </pc:grpChg>
      </pc:sldChg>
      <pc:sldMasterChg chg="modSldLayout sldLayoutOrd">
        <pc:chgData name="Feiyi Wang" userId="b93c536eac592db7" providerId="LiveId" clId="{D75F5D5A-EBE2-6343-8568-F515339C7790}" dt="2022-05-09T12:32:06.949" v="3" actId="122"/>
        <pc:sldMasterMkLst>
          <pc:docMk/>
          <pc:sldMasterMk cId="2725756759" sldId="2147483660"/>
        </pc:sldMasterMkLst>
        <pc:sldLayoutChg chg="modSp">
          <pc:chgData name="Feiyi Wang" userId="b93c536eac592db7" providerId="LiveId" clId="{D75F5D5A-EBE2-6343-8568-F515339C7790}" dt="2022-05-09T12:32:06.949" v="3" actId="122"/>
          <pc:sldLayoutMkLst>
            <pc:docMk/>
            <pc:sldMasterMk cId="2725756759" sldId="2147483660"/>
            <pc:sldLayoutMk cId="3260578216" sldId="2147483663"/>
          </pc:sldLayoutMkLst>
          <pc:spChg chg="mod">
            <ac:chgData name="Feiyi Wang" userId="b93c536eac592db7" providerId="LiveId" clId="{D75F5D5A-EBE2-6343-8568-F515339C7790}" dt="2022-05-09T12:32:06.949" v="3" actId="122"/>
            <ac:spMkLst>
              <pc:docMk/>
              <pc:sldMasterMk cId="2725756759" sldId="2147483660"/>
              <pc:sldLayoutMk cId="3260578216" sldId="2147483663"/>
              <ac:spMk id="2" creationId="{00000000-0000-0000-0000-000000000000}"/>
            </ac:spMkLst>
          </pc:spChg>
        </pc:sldLayoutChg>
        <pc:sldLayoutChg chg="modSp">
          <pc:chgData name="Feiyi Wang" userId="b93c536eac592db7" providerId="LiveId" clId="{D75F5D5A-EBE2-6343-8568-F515339C7790}" dt="2022-05-09T12:31:47.074" v="0" actId="122"/>
          <pc:sldLayoutMkLst>
            <pc:docMk/>
            <pc:sldMasterMk cId="2725756759" sldId="2147483660"/>
            <pc:sldLayoutMk cId="2227458949" sldId="2147483732"/>
          </pc:sldLayoutMkLst>
          <pc:spChg chg="mod">
            <ac:chgData name="Feiyi Wang" userId="b93c536eac592db7" providerId="LiveId" clId="{D75F5D5A-EBE2-6343-8568-F515339C7790}" dt="2022-05-09T12:31:47.074" v="0" actId="122"/>
            <ac:spMkLst>
              <pc:docMk/>
              <pc:sldMasterMk cId="2725756759" sldId="2147483660"/>
              <pc:sldLayoutMk cId="2227458949" sldId="2147483732"/>
              <ac:spMk id="2" creationId="{00000000-0000-0000-0000-000000000000}"/>
            </ac:spMkLst>
          </pc:spChg>
        </pc:sldLayoutChg>
        <pc:sldLayoutChg chg="modSp ord">
          <pc:chgData name="Feiyi Wang" userId="b93c536eac592db7" providerId="LiveId" clId="{D75F5D5A-EBE2-6343-8568-F515339C7790}" dt="2022-05-09T12:31:58.107" v="2" actId="20578"/>
          <pc:sldLayoutMkLst>
            <pc:docMk/>
            <pc:sldMasterMk cId="2725756759" sldId="2147483660"/>
            <pc:sldLayoutMk cId="2987582486" sldId="2147483736"/>
          </pc:sldLayoutMkLst>
          <pc:spChg chg="mod">
            <ac:chgData name="Feiyi Wang" userId="b93c536eac592db7" providerId="LiveId" clId="{D75F5D5A-EBE2-6343-8568-F515339C7790}" dt="2022-05-09T12:31:53.866" v="1" actId="122"/>
            <ac:spMkLst>
              <pc:docMk/>
              <pc:sldMasterMk cId="2725756759" sldId="2147483660"/>
              <pc:sldLayoutMk cId="2987582486" sldId="2147483736"/>
              <ac:spMk id="2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3DDC9-D636-C241-86EF-858180C8319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82C2AC98-2A43-1344-91FF-C3631A291199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C5B18CF0-D88D-4C4A-A6AC-26C6F7E3D36E}" type="parTrans" cxnId="{D76048C5-EFF0-2641-ABB6-920EE17E4A44}">
      <dgm:prSet/>
      <dgm:spPr/>
      <dgm:t>
        <a:bodyPr/>
        <a:lstStyle/>
        <a:p>
          <a:endParaRPr lang="en-US"/>
        </a:p>
      </dgm:t>
    </dgm:pt>
    <dgm:pt modelId="{ADA623D2-11C1-604C-871F-1DE59E168512}" type="sibTrans" cxnId="{D76048C5-EFF0-2641-ABB6-920EE17E4A44}">
      <dgm:prSet/>
      <dgm:spPr/>
      <dgm:t>
        <a:bodyPr/>
        <a:lstStyle/>
        <a:p>
          <a:endParaRPr lang="en-US"/>
        </a:p>
      </dgm:t>
    </dgm:pt>
    <dgm:pt modelId="{180906CA-42B5-9644-8126-11FEBEE3701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Model Configuration</a:t>
          </a:r>
        </a:p>
      </dgm:t>
    </dgm:pt>
    <dgm:pt modelId="{49FA7821-D70D-B446-B3F1-9D144CEA9156}" type="parTrans" cxnId="{2D84DBFF-7E4E-374C-A99E-46C65AA06348}">
      <dgm:prSet/>
      <dgm:spPr/>
      <dgm:t>
        <a:bodyPr/>
        <a:lstStyle/>
        <a:p>
          <a:endParaRPr lang="en-US"/>
        </a:p>
      </dgm:t>
    </dgm:pt>
    <dgm:pt modelId="{899CD89C-9D00-684D-B896-73B0E5160AFF}" type="sibTrans" cxnId="{2D84DBFF-7E4E-374C-A99E-46C65AA06348}">
      <dgm:prSet/>
      <dgm:spPr/>
      <dgm:t>
        <a:bodyPr/>
        <a:lstStyle/>
        <a:p>
          <a:endParaRPr lang="en-US"/>
        </a:p>
      </dgm:t>
    </dgm:pt>
    <dgm:pt modelId="{EECA9CCC-D7DD-6349-A8B1-D51976B3506F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Model Training and Validation</a:t>
          </a:r>
        </a:p>
      </dgm:t>
    </dgm:pt>
    <dgm:pt modelId="{9C21813F-5E34-3649-A1ED-B6A565EE5DD9}" type="parTrans" cxnId="{9B2A4697-7B05-2149-8173-4258D6E04ECB}">
      <dgm:prSet/>
      <dgm:spPr/>
      <dgm:t>
        <a:bodyPr/>
        <a:lstStyle/>
        <a:p>
          <a:endParaRPr lang="en-US"/>
        </a:p>
      </dgm:t>
    </dgm:pt>
    <dgm:pt modelId="{E5C6E576-CFDD-C44E-AE54-6FB18743BF52}" type="sibTrans" cxnId="{9B2A4697-7B05-2149-8173-4258D6E04ECB}">
      <dgm:prSet/>
      <dgm:spPr/>
      <dgm:t>
        <a:bodyPr/>
        <a:lstStyle/>
        <a:p>
          <a:endParaRPr lang="en-US"/>
        </a:p>
      </dgm:t>
    </dgm:pt>
    <dgm:pt modelId="{6DB35EF0-1026-8844-8FFF-E1945E98F634}" type="pres">
      <dgm:prSet presAssocID="{D613DDC9-D636-C241-86EF-858180C83194}" presName="Name0" presStyleCnt="0">
        <dgm:presLayoutVars>
          <dgm:dir/>
          <dgm:resizeHandles val="exact"/>
        </dgm:presLayoutVars>
      </dgm:prSet>
      <dgm:spPr/>
    </dgm:pt>
    <dgm:pt modelId="{770BD8E5-FDD7-C444-877C-7F5D45C42CDD}" type="pres">
      <dgm:prSet presAssocID="{82C2AC98-2A43-1344-91FF-C3631A291199}" presName="node" presStyleLbl="node1" presStyleIdx="0" presStyleCnt="3">
        <dgm:presLayoutVars>
          <dgm:bulletEnabled val="1"/>
        </dgm:presLayoutVars>
      </dgm:prSet>
      <dgm:spPr/>
    </dgm:pt>
    <dgm:pt modelId="{FCADE10B-3B0A-B64F-8040-11DCF551E0A1}" type="pres">
      <dgm:prSet presAssocID="{ADA623D2-11C1-604C-871F-1DE59E168512}" presName="sibTrans" presStyleLbl="sibTrans2D1" presStyleIdx="0" presStyleCnt="2"/>
      <dgm:spPr/>
    </dgm:pt>
    <dgm:pt modelId="{BDADE4F5-4D87-CF45-8892-4C73DEAB1AD8}" type="pres">
      <dgm:prSet presAssocID="{ADA623D2-11C1-604C-871F-1DE59E168512}" presName="connectorText" presStyleLbl="sibTrans2D1" presStyleIdx="0" presStyleCnt="2"/>
      <dgm:spPr/>
    </dgm:pt>
    <dgm:pt modelId="{9B99C99C-187B-B94D-8648-D0C325D3ABCA}" type="pres">
      <dgm:prSet presAssocID="{180906CA-42B5-9644-8126-11FEBEE37019}" presName="node" presStyleLbl="node1" presStyleIdx="1" presStyleCnt="3">
        <dgm:presLayoutVars>
          <dgm:bulletEnabled val="1"/>
        </dgm:presLayoutVars>
      </dgm:prSet>
      <dgm:spPr/>
    </dgm:pt>
    <dgm:pt modelId="{148B22D6-8DDB-8F4F-95EE-A44796452957}" type="pres">
      <dgm:prSet presAssocID="{899CD89C-9D00-684D-B896-73B0E5160AFF}" presName="sibTrans" presStyleLbl="sibTrans2D1" presStyleIdx="1" presStyleCnt="2"/>
      <dgm:spPr/>
    </dgm:pt>
    <dgm:pt modelId="{4C00C997-25AC-A84B-B681-46332DD2CB81}" type="pres">
      <dgm:prSet presAssocID="{899CD89C-9D00-684D-B896-73B0E5160AFF}" presName="connectorText" presStyleLbl="sibTrans2D1" presStyleIdx="1" presStyleCnt="2"/>
      <dgm:spPr/>
    </dgm:pt>
    <dgm:pt modelId="{6FF76350-2867-3F43-9B6D-8FE63C25A9CF}" type="pres">
      <dgm:prSet presAssocID="{EECA9CCC-D7DD-6349-A8B1-D51976B3506F}" presName="node" presStyleLbl="node1" presStyleIdx="2" presStyleCnt="3">
        <dgm:presLayoutVars>
          <dgm:bulletEnabled val="1"/>
        </dgm:presLayoutVars>
      </dgm:prSet>
      <dgm:spPr/>
    </dgm:pt>
  </dgm:ptLst>
  <dgm:cxnLst>
    <dgm:cxn modelId="{975E9048-33E4-CD42-90D3-E009D7E4DC2E}" type="presOf" srcId="{82C2AC98-2A43-1344-91FF-C3631A291199}" destId="{770BD8E5-FDD7-C444-877C-7F5D45C42CDD}" srcOrd="0" destOrd="0" presId="urn:microsoft.com/office/officeart/2005/8/layout/process1"/>
    <dgm:cxn modelId="{CFF6A557-DC4B-1242-8ED2-D1895524E8D2}" type="presOf" srcId="{ADA623D2-11C1-604C-871F-1DE59E168512}" destId="{BDADE4F5-4D87-CF45-8892-4C73DEAB1AD8}" srcOrd="1" destOrd="0" presId="urn:microsoft.com/office/officeart/2005/8/layout/process1"/>
    <dgm:cxn modelId="{826BBC6F-8AE6-E34A-AE01-3B09D2696294}" type="presOf" srcId="{D613DDC9-D636-C241-86EF-858180C83194}" destId="{6DB35EF0-1026-8844-8FFF-E1945E98F634}" srcOrd="0" destOrd="0" presId="urn:microsoft.com/office/officeart/2005/8/layout/process1"/>
    <dgm:cxn modelId="{7291F374-F68B-BE41-B749-1D3684378255}" type="presOf" srcId="{EECA9CCC-D7DD-6349-A8B1-D51976B3506F}" destId="{6FF76350-2867-3F43-9B6D-8FE63C25A9CF}" srcOrd="0" destOrd="0" presId="urn:microsoft.com/office/officeart/2005/8/layout/process1"/>
    <dgm:cxn modelId="{95659A8A-DC04-DD47-B31C-72EFB834EF93}" type="presOf" srcId="{899CD89C-9D00-684D-B896-73B0E5160AFF}" destId="{4C00C997-25AC-A84B-B681-46332DD2CB81}" srcOrd="1" destOrd="0" presId="urn:microsoft.com/office/officeart/2005/8/layout/process1"/>
    <dgm:cxn modelId="{9B2A4697-7B05-2149-8173-4258D6E04ECB}" srcId="{D613DDC9-D636-C241-86EF-858180C83194}" destId="{EECA9CCC-D7DD-6349-A8B1-D51976B3506F}" srcOrd="2" destOrd="0" parTransId="{9C21813F-5E34-3649-A1ED-B6A565EE5DD9}" sibTransId="{E5C6E576-CFDD-C44E-AE54-6FB18743BF52}"/>
    <dgm:cxn modelId="{5679D4B4-6A2E-AF4C-8FF7-35FB7155A789}" type="presOf" srcId="{180906CA-42B5-9644-8126-11FEBEE37019}" destId="{9B99C99C-187B-B94D-8648-D0C325D3ABCA}" srcOrd="0" destOrd="0" presId="urn:microsoft.com/office/officeart/2005/8/layout/process1"/>
    <dgm:cxn modelId="{857CAAB5-DD50-8A45-8E14-2EB62649E3B1}" type="presOf" srcId="{ADA623D2-11C1-604C-871F-1DE59E168512}" destId="{FCADE10B-3B0A-B64F-8040-11DCF551E0A1}" srcOrd="0" destOrd="0" presId="urn:microsoft.com/office/officeart/2005/8/layout/process1"/>
    <dgm:cxn modelId="{D76048C5-EFF0-2641-ABB6-920EE17E4A44}" srcId="{D613DDC9-D636-C241-86EF-858180C83194}" destId="{82C2AC98-2A43-1344-91FF-C3631A291199}" srcOrd="0" destOrd="0" parTransId="{C5B18CF0-D88D-4C4A-A6AC-26C6F7E3D36E}" sibTransId="{ADA623D2-11C1-604C-871F-1DE59E168512}"/>
    <dgm:cxn modelId="{C78F10CE-0537-0C4D-ABAA-BC55713E37FC}" type="presOf" srcId="{899CD89C-9D00-684D-B896-73B0E5160AFF}" destId="{148B22D6-8DDB-8F4F-95EE-A44796452957}" srcOrd="0" destOrd="0" presId="urn:microsoft.com/office/officeart/2005/8/layout/process1"/>
    <dgm:cxn modelId="{2D84DBFF-7E4E-374C-A99E-46C65AA06348}" srcId="{D613DDC9-D636-C241-86EF-858180C83194}" destId="{180906CA-42B5-9644-8126-11FEBEE37019}" srcOrd="1" destOrd="0" parTransId="{49FA7821-D70D-B446-B3F1-9D144CEA9156}" sibTransId="{899CD89C-9D00-684D-B896-73B0E5160AFF}"/>
    <dgm:cxn modelId="{3F4049A5-6188-8649-9FD9-F0A18AFD2028}" type="presParOf" srcId="{6DB35EF0-1026-8844-8FFF-E1945E98F634}" destId="{770BD8E5-FDD7-C444-877C-7F5D45C42CDD}" srcOrd="0" destOrd="0" presId="urn:microsoft.com/office/officeart/2005/8/layout/process1"/>
    <dgm:cxn modelId="{664A94A2-810F-884D-BA27-6BF38BAFA8B1}" type="presParOf" srcId="{6DB35EF0-1026-8844-8FFF-E1945E98F634}" destId="{FCADE10B-3B0A-B64F-8040-11DCF551E0A1}" srcOrd="1" destOrd="0" presId="urn:microsoft.com/office/officeart/2005/8/layout/process1"/>
    <dgm:cxn modelId="{823AD97A-E009-584F-9AC6-E1317A8CDDA9}" type="presParOf" srcId="{FCADE10B-3B0A-B64F-8040-11DCF551E0A1}" destId="{BDADE4F5-4D87-CF45-8892-4C73DEAB1AD8}" srcOrd="0" destOrd="0" presId="urn:microsoft.com/office/officeart/2005/8/layout/process1"/>
    <dgm:cxn modelId="{B0D01D61-ED77-DC47-B695-5BD8B9A505DC}" type="presParOf" srcId="{6DB35EF0-1026-8844-8FFF-E1945E98F634}" destId="{9B99C99C-187B-B94D-8648-D0C325D3ABCA}" srcOrd="2" destOrd="0" presId="urn:microsoft.com/office/officeart/2005/8/layout/process1"/>
    <dgm:cxn modelId="{949A1778-BF20-0A4D-8DF8-BFD25FD90B54}" type="presParOf" srcId="{6DB35EF0-1026-8844-8FFF-E1945E98F634}" destId="{148B22D6-8DDB-8F4F-95EE-A44796452957}" srcOrd="3" destOrd="0" presId="urn:microsoft.com/office/officeart/2005/8/layout/process1"/>
    <dgm:cxn modelId="{8650081C-8903-2542-8150-5A9B2480C848}" type="presParOf" srcId="{148B22D6-8DDB-8F4F-95EE-A44796452957}" destId="{4C00C997-25AC-A84B-B681-46332DD2CB81}" srcOrd="0" destOrd="0" presId="urn:microsoft.com/office/officeart/2005/8/layout/process1"/>
    <dgm:cxn modelId="{1D3DB57B-6D43-1D4A-9DD5-3421246D10F3}" type="presParOf" srcId="{6DB35EF0-1026-8844-8FFF-E1945E98F634}" destId="{6FF76350-2867-3F43-9B6D-8FE63C25A9C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BD8E5-FDD7-C444-877C-7F5D45C42CDD}">
      <dsp:nvSpPr>
        <dsp:cNvPr id="0" name=""/>
        <dsp:cNvSpPr/>
      </dsp:nvSpPr>
      <dsp:spPr>
        <a:xfrm>
          <a:off x="5734" y="1287756"/>
          <a:ext cx="1714080" cy="1028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Preparation</a:t>
          </a:r>
        </a:p>
      </dsp:txBody>
      <dsp:txXfrm>
        <a:off x="35856" y="1317878"/>
        <a:ext cx="1653836" cy="968204"/>
      </dsp:txXfrm>
    </dsp:sp>
    <dsp:sp modelId="{FCADE10B-3B0A-B64F-8040-11DCF551E0A1}">
      <dsp:nvSpPr>
        <dsp:cNvPr id="0" name=""/>
        <dsp:cNvSpPr/>
      </dsp:nvSpPr>
      <dsp:spPr>
        <a:xfrm>
          <a:off x="1891223" y="1589434"/>
          <a:ext cx="363385" cy="42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891223" y="1674452"/>
        <a:ext cx="254370" cy="255056"/>
      </dsp:txXfrm>
    </dsp:sp>
    <dsp:sp modelId="{9B99C99C-187B-B94D-8648-D0C325D3ABCA}">
      <dsp:nvSpPr>
        <dsp:cNvPr id="0" name=""/>
        <dsp:cNvSpPr/>
      </dsp:nvSpPr>
      <dsp:spPr>
        <a:xfrm>
          <a:off x="2405448" y="1287756"/>
          <a:ext cx="1714080" cy="1028448"/>
        </a:xfrm>
        <a:prstGeom prst="roundRect">
          <a:avLst>
            <a:gd name="adj" fmla="val 10000"/>
          </a:avLst>
        </a:prstGeom>
        <a:solidFill>
          <a:schemeClr val="accent2">
            <a:tint val="65000"/>
          </a:schemeClr>
        </a:soli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Configuration</a:t>
          </a:r>
        </a:p>
      </dsp:txBody>
      <dsp:txXfrm>
        <a:off x="2435570" y="1317878"/>
        <a:ext cx="1653836" cy="968204"/>
      </dsp:txXfrm>
    </dsp:sp>
    <dsp:sp modelId="{148B22D6-8DDB-8F4F-95EE-A44796452957}">
      <dsp:nvSpPr>
        <dsp:cNvPr id="0" name=""/>
        <dsp:cNvSpPr/>
      </dsp:nvSpPr>
      <dsp:spPr>
        <a:xfrm>
          <a:off x="4290937" y="1589434"/>
          <a:ext cx="363385" cy="42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290937" y="1674452"/>
        <a:ext cx="254370" cy="255056"/>
      </dsp:txXfrm>
    </dsp:sp>
    <dsp:sp modelId="{6FF76350-2867-3F43-9B6D-8FE63C25A9CF}">
      <dsp:nvSpPr>
        <dsp:cNvPr id="0" name=""/>
        <dsp:cNvSpPr/>
      </dsp:nvSpPr>
      <dsp:spPr>
        <a:xfrm>
          <a:off x="4805161" y="1287756"/>
          <a:ext cx="1714080" cy="102844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satMod val="150000"/>
          </a:schemeClr>
        </a:soli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Training and Validation</a:t>
          </a:r>
        </a:p>
      </dsp:txBody>
      <dsp:txXfrm>
        <a:off x="4835283" y="1317878"/>
        <a:ext cx="1653836" cy="968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5/9/22</a:t>
            </a:fld>
            <a:endParaRPr lang="en-US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5/9/22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>
                <a:solidFill>
                  <a:schemeClr val="tx1"/>
                </a:solidFill>
                <a:latin typeface="Skeena" pitchFamily="2" charset="0"/>
                <a:cs typeface="Arial" panose="020B0604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28736" y="1388962"/>
            <a:ext cx="8678194" cy="604781"/>
          </a:xfrm>
        </p:spPr>
        <p:txBody>
          <a:bodyPr/>
          <a:lstStyle>
            <a:lvl1pPr algn="l">
              <a:defRPr sz="3600" b="0" i="0" baseline="0">
                <a:solidFill>
                  <a:schemeClr val="bg1"/>
                </a:solidFill>
                <a:latin typeface="Skeena" pitchFamily="2" charset="0"/>
                <a:cs typeface="Skeen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Skeena" pitchFamily="2" charset="0"/>
                <a:cs typeface="Skeen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88" y="375920"/>
            <a:ext cx="11425236" cy="604781"/>
          </a:xfrm>
        </p:spPr>
        <p:txBody>
          <a:bodyPr/>
          <a:lstStyle>
            <a:lvl1pPr algn="ctr">
              <a:lnSpc>
                <a:spcPct val="90000"/>
              </a:lnSpc>
              <a:defRPr sz="3600" b="0" i="0" baseline="0">
                <a:latin typeface="Skeena" pitchFamily="2" charset="0"/>
                <a:cs typeface="Skeen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38C21CF-F35D-4867-8E5F-12CBAB424B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27" y="345440"/>
            <a:ext cx="11430000" cy="604781"/>
          </a:xfrm>
        </p:spPr>
        <p:txBody>
          <a:bodyPr/>
          <a:lstStyle>
            <a:lvl1pPr algn="ctr">
              <a:lnSpc>
                <a:spcPct val="90000"/>
              </a:lnSpc>
              <a:defRPr sz="3600" b="0" i="0">
                <a:latin typeface="Skeena" pitchFamily="2" charset="0"/>
                <a:cs typeface="Skeen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413164"/>
            <a:ext cx="11430000" cy="4465122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b="0" i="0" kern="1200" dirty="0">
                <a:solidFill>
                  <a:schemeClr val="tx1"/>
                </a:solidFill>
                <a:latin typeface="Skeena" pitchFamily="2" charset="0"/>
                <a:ea typeface="+mn-ea"/>
                <a:cs typeface="Arial" panose="020B0604020202020204" pitchFamily="34" charset="0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b="0" i="0">
                <a:latin typeface="Skeena" pitchFamily="2" charset="0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b="0" i="0">
                <a:latin typeface="Skeena" pitchFamily="2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4F11B0F-3200-495D-8593-8D2BB06177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>
            <a:lvl1pPr>
              <a:defRPr b="1" i="0">
                <a:latin typeface="Georgia Pro Cond Semibold" panose="020F0502020204030204" pitchFamily="34" charset="0"/>
                <a:cs typeface="Georgia Pro Cond Semibold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="0" i="0">
                <a:latin typeface="Georgia Pro Cond" panose="02040706050405020303" pitchFamily="18" charset="0"/>
                <a:cs typeface="Arial" panose="020B0604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 b="0" i="0">
                <a:latin typeface="Georgia Pro Cond" panose="02040706050405020303" pitchFamily="18" charset="0"/>
                <a:cs typeface="Arial" panose="020B0604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47842"/>
          </a:xfrm>
        </p:spPr>
        <p:txBody>
          <a:bodyPr/>
          <a:lstStyle>
            <a:lvl1pPr algn="ctr">
              <a:lnSpc>
                <a:spcPct val="90000"/>
              </a:lnSpc>
              <a:defRPr sz="3200" b="0" i="0">
                <a:solidFill>
                  <a:schemeClr val="tx1"/>
                </a:solidFill>
                <a:latin typeface="Skeena" pitchFamily="2" charset="0"/>
                <a:cs typeface="Skeen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Skeena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="0" i="0" baseline="0">
                <a:latin typeface="Skeena" pitchFamily="2" charset="0"/>
                <a:cs typeface="Arial" panose="020B0604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="0" i="0">
                <a:latin typeface="Skeena" pitchFamily="2" charset="0"/>
                <a:cs typeface="Arial" panose="020B0604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="0" i="0" baseline="0">
                <a:latin typeface="Skeena" pitchFamily="2" charset="0"/>
                <a:cs typeface="Arial" panose="020B0604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Skeena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="0" i="0" baseline="0">
                <a:latin typeface="Skeena" pitchFamily="2" charset="0"/>
                <a:cs typeface="Arial" panose="020B0604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="0" i="0" baseline="0">
                <a:latin typeface="Skeena" pitchFamily="2" charset="0"/>
                <a:cs typeface="Arial" panose="020B0604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="0" i="0">
                <a:latin typeface="Skeena" pitchFamily="2" charset="0"/>
                <a:cs typeface="Arial" panose="020B0604020202020204" pitchFamily="34" charset="0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0" i="0" smtClean="0">
                <a:solidFill>
                  <a:schemeClr val="tx1"/>
                </a:solidFill>
                <a:latin typeface="Skeena" pitchFamily="2" charset="0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0" i="0">
              <a:solidFill>
                <a:schemeClr val="tx1"/>
              </a:solidFill>
              <a:latin typeface="Skeena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b="0" i="0">
                <a:solidFill>
                  <a:srgbClr val="BFBFBF"/>
                </a:solidFill>
                <a:latin typeface="Skeena" pitchFamily="2" charset="0"/>
                <a:cs typeface="Arial" pitchFamily="34" charset="0"/>
              </a:rPr>
              <a:t> 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7D03815-7B8C-465E-8D5F-A61474C9CE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604781"/>
          </a:xfrm>
        </p:spPr>
        <p:txBody>
          <a:bodyPr/>
          <a:lstStyle>
            <a:lvl1pPr>
              <a:lnSpc>
                <a:spcPct val="90000"/>
              </a:lnSpc>
              <a:defRPr sz="3600" b="0" i="0">
                <a:latin typeface="Skeena" pitchFamily="2" charset="0"/>
                <a:cs typeface="Skeen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i="0" baseline="0">
                <a:solidFill>
                  <a:schemeClr val="bg1"/>
                </a:solidFill>
                <a:latin typeface="Skeena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="0" i="0" baseline="0">
                <a:latin typeface="Skeena" pitchFamily="2" charset="0"/>
                <a:cs typeface="Arial" panose="020B0604020202020204" pitchFamily="34" charset="0"/>
              </a:defRPr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="0" i="0" baseline="0">
                <a:latin typeface="Skeena" pitchFamily="2" charset="0"/>
                <a:cs typeface="Arial" panose="020B0604020202020204" pitchFamily="34" charset="0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 b="0" i="0">
                <a:latin typeface="Skeena" pitchFamily="2" charset="0"/>
                <a:cs typeface="Arial" panose="020B0604020202020204" pitchFamily="34" charset="0"/>
              </a:defRPr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i="0">
                <a:solidFill>
                  <a:schemeClr val="bg1"/>
                </a:solidFill>
                <a:latin typeface="Skeena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="0" i="0">
                <a:latin typeface="Skeena" pitchFamily="2" charset="0"/>
                <a:cs typeface="Arial" panose="020B0604020202020204" pitchFamily="34" charset="0"/>
              </a:defRPr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b="0" i="0" kern="1200" baseline="0" dirty="0">
                <a:solidFill>
                  <a:schemeClr val="tx1"/>
                </a:solidFill>
                <a:latin typeface="Skeena" pitchFamily="2" charset="0"/>
                <a:ea typeface="+mn-ea"/>
                <a:cs typeface="Arial" panose="020B0604020202020204" pitchFamily="34" charset="0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 b="0" i="0">
                <a:latin typeface="Skeena" pitchFamily="2" charset="0"/>
                <a:cs typeface="Arial" panose="020B0604020202020204" pitchFamily="34" charset="0"/>
              </a:defRPr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i="0">
                <a:solidFill>
                  <a:schemeClr val="bg1"/>
                </a:solidFill>
                <a:latin typeface="Skeena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="0" i="0">
                <a:latin typeface="Skeena" pitchFamily="2" charset="0"/>
                <a:cs typeface="Arial" panose="020B0604020202020204" pitchFamily="34" charset="0"/>
              </a:defRPr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b="0" i="0" kern="1200" baseline="0" dirty="0">
                <a:solidFill>
                  <a:schemeClr val="tx1"/>
                </a:solidFill>
                <a:latin typeface="Skeena" pitchFamily="2" charset="0"/>
                <a:ea typeface="+mn-ea"/>
                <a:cs typeface="Arial" panose="020B0604020202020204" pitchFamily="34" charset="0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 b="0" i="0">
                <a:latin typeface="Skeena" pitchFamily="2" charset="0"/>
                <a:cs typeface="Arial" panose="020B0604020202020204" pitchFamily="34" charset="0"/>
              </a:defRPr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0" i="0" smtClean="0">
                <a:solidFill>
                  <a:schemeClr val="tx1"/>
                </a:solidFill>
                <a:latin typeface="Skeena" pitchFamily="2" charset="0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0" i="0">
              <a:solidFill>
                <a:schemeClr val="tx1"/>
              </a:solidFill>
              <a:latin typeface="Skeena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b="0" i="0">
                <a:solidFill>
                  <a:srgbClr val="BFBFBF"/>
                </a:solidFill>
                <a:latin typeface="Skeena" pitchFamily="2" charset="0"/>
                <a:cs typeface="Arial" pitchFamily="34" charset="0"/>
              </a:rPr>
              <a:t> 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D625277-A487-41BD-990B-DFA21E690D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i="0" baseline="0">
                <a:solidFill>
                  <a:schemeClr val="bg1"/>
                </a:solidFill>
                <a:latin typeface="Skeena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 b="0" i="0">
                <a:latin typeface="Skeena" pitchFamily="2" charset="0"/>
                <a:cs typeface="Arial" panose="020B0604020202020204" pitchFamily="34" charset="0"/>
              </a:defRPr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 b="0" i="0">
                <a:latin typeface="Skeena" pitchFamily="2" charset="0"/>
                <a:cs typeface="Arial" panose="020B0604020202020204" pitchFamily="34" charset="0"/>
              </a:defRPr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 b="0" i="0">
                <a:latin typeface="Skeena" pitchFamily="2" charset="0"/>
                <a:cs typeface="Arial" panose="020B0604020202020204" pitchFamily="34" charset="0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i="0">
                <a:solidFill>
                  <a:schemeClr val="bg1"/>
                </a:solidFill>
                <a:latin typeface="Skeena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 b="0" i="0">
                <a:latin typeface="Skeena" pitchFamily="2" charset="0"/>
                <a:cs typeface="Arial" panose="020B0604020202020204" pitchFamily="34" charset="0"/>
              </a:defRPr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 b="0" i="0">
                <a:latin typeface="Skeena" pitchFamily="2" charset="0"/>
                <a:cs typeface="Arial" panose="020B0604020202020204" pitchFamily="34" charset="0"/>
              </a:defRPr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 b="0" i="0">
                <a:latin typeface="Skeena" pitchFamily="2" charset="0"/>
                <a:cs typeface="Arial" panose="020B0604020202020204" pitchFamily="34" charset="0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54355"/>
            <a:ext cx="10332720" cy="433965"/>
          </a:xfrm>
        </p:spPr>
        <p:txBody>
          <a:bodyPr anchor="ctr"/>
          <a:lstStyle>
            <a:lvl1pPr>
              <a:lnSpc>
                <a:spcPct val="90000"/>
              </a:lnSpc>
              <a:defRPr sz="2400" b="0" i="0">
                <a:solidFill>
                  <a:schemeClr val="tx1"/>
                </a:solidFill>
                <a:latin typeface="Skeena" pitchFamily="2" charset="0"/>
                <a:cs typeface="Skeen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0" i="0" smtClean="0">
                <a:solidFill>
                  <a:schemeClr val="tx1"/>
                </a:solidFill>
                <a:latin typeface="Skeena" pitchFamily="2" charset="0"/>
                <a:cs typeface="Arial" panose="020B0604020202020204" pitchFamily="34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b="0" i="0">
                <a:solidFill>
                  <a:srgbClr val="BFBFBF"/>
                </a:solidFill>
                <a:latin typeface="Skeena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i="0" baseline="0">
                <a:solidFill>
                  <a:schemeClr val="bg1"/>
                </a:solidFill>
                <a:latin typeface="Skeen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 b="0" i="0">
                <a:latin typeface="Skeena" pitchFamily="2" charset="0"/>
              </a:defRPr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 b="0" i="0">
                <a:latin typeface="Skeena" pitchFamily="2" charset="0"/>
              </a:defRPr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 b="0" i="0">
                <a:latin typeface="Skeena" pitchFamily="2" charset="0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i="0">
                <a:solidFill>
                  <a:schemeClr val="bg1"/>
                </a:solidFill>
                <a:latin typeface="Skeen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 b="0" i="0">
                <a:latin typeface="Skeena" pitchFamily="2" charset="0"/>
              </a:defRPr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 b="0" i="0">
                <a:latin typeface="Skeena" pitchFamily="2" charset="0"/>
              </a:defRPr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 b="0" i="0">
                <a:latin typeface="Skeena" pitchFamily="2" charset="0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i="0">
                <a:solidFill>
                  <a:schemeClr val="bg1"/>
                </a:solidFill>
                <a:latin typeface="Skeen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 b="0" i="0">
                <a:latin typeface="Skeena" pitchFamily="2" charset="0"/>
              </a:defRPr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 b="0" i="0">
                <a:latin typeface="Skeena" pitchFamily="2" charset="0"/>
              </a:defRPr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 b="0" i="0">
                <a:latin typeface="Skeena" pitchFamily="2" charset="0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Georgia Pro Cond Semibold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936" y="359090"/>
            <a:ext cx="10332720" cy="433965"/>
          </a:xfrm>
        </p:spPr>
        <p:txBody>
          <a:bodyPr anchor="ctr"/>
          <a:lstStyle>
            <a:lvl1pPr>
              <a:lnSpc>
                <a:spcPct val="90000"/>
              </a:lnSpc>
              <a:defRPr sz="2400" b="0" i="0">
                <a:solidFill>
                  <a:schemeClr val="tx1"/>
                </a:solidFill>
                <a:latin typeface="Skeena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0" i="0" smtClean="0">
                <a:solidFill>
                  <a:schemeClr val="tx1"/>
                </a:solidFill>
                <a:latin typeface="Skeena" pitchFamily="2" charset="0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0" i="0">
              <a:solidFill>
                <a:schemeClr val="tx1"/>
              </a:solidFill>
              <a:latin typeface="Skeena" pitchFamily="2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b="0" i="0">
                <a:solidFill>
                  <a:srgbClr val="BFBFBF"/>
                </a:solidFill>
                <a:latin typeface="Skeena" pitchFamily="2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816" y="966459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 i="0">
                <a:solidFill>
                  <a:schemeClr val="bg1"/>
                </a:solidFill>
                <a:latin typeface="Skeena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 b="0" i="0">
                <a:latin typeface="Skeena" pitchFamily="2" charset="0"/>
                <a:cs typeface="Arial" panose="020B0604020202020204" pitchFamily="34" charset="0"/>
              </a:defRPr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 b="0" i="0">
                <a:latin typeface="Skeena" pitchFamily="2" charset="0"/>
                <a:cs typeface="Arial" panose="020B0604020202020204" pitchFamily="34" charset="0"/>
              </a:defRPr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 b="0" i="0">
                <a:latin typeface="Skeena" pitchFamily="2" charset="0"/>
                <a:cs typeface="Arial" panose="020B0604020202020204" pitchFamily="34" charset="0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3916" y="969264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 i="0">
                <a:solidFill>
                  <a:schemeClr val="bg1"/>
                </a:solidFill>
                <a:latin typeface="Skeena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30537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 b="0" i="0">
                <a:latin typeface="Skeena" pitchFamily="2" charset="0"/>
                <a:cs typeface="Arial" panose="020B0604020202020204" pitchFamily="34" charset="0"/>
              </a:defRPr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b="0" i="0" kern="1200" dirty="0">
                <a:solidFill>
                  <a:schemeClr val="tx1"/>
                </a:solidFill>
                <a:latin typeface="Skeena" pitchFamily="2" charset="0"/>
                <a:ea typeface="+mn-ea"/>
                <a:cs typeface="Arial" panose="020B0604020202020204" pitchFamily="34" charset="0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b="0" i="0" kern="1200" dirty="0">
                <a:solidFill>
                  <a:schemeClr val="tx1"/>
                </a:solidFill>
                <a:latin typeface="Skeena" pitchFamily="2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04922" y="969264"/>
            <a:ext cx="286809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 i="0">
                <a:solidFill>
                  <a:schemeClr val="bg1"/>
                </a:solidFill>
                <a:latin typeface="Skeena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 b="0" i="0">
                <a:latin typeface="Skeena" pitchFamily="2" charset="0"/>
                <a:cs typeface="Arial" panose="020B0604020202020204" pitchFamily="34" charset="0"/>
              </a:defRPr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b="0" i="0" kern="1200" dirty="0">
                <a:solidFill>
                  <a:schemeClr val="tx1"/>
                </a:solidFill>
                <a:latin typeface="Skeena" pitchFamily="2" charset="0"/>
                <a:ea typeface="+mn-ea"/>
                <a:cs typeface="Arial" panose="020B0604020202020204" pitchFamily="34" charset="0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b="0" i="0" kern="1200" dirty="0">
                <a:solidFill>
                  <a:schemeClr val="tx1"/>
                </a:solidFill>
                <a:latin typeface="Skeena" pitchFamily="2" charset="0"/>
                <a:ea typeface="+mn-ea"/>
                <a:cs typeface="Arial" panose="020B0604020202020204" pitchFamily="34" charset="0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59090"/>
            <a:ext cx="10332720" cy="433965"/>
          </a:xfrm>
        </p:spPr>
        <p:txBody>
          <a:bodyPr anchor="ctr"/>
          <a:lstStyle>
            <a:lvl1pPr>
              <a:lnSpc>
                <a:spcPct val="90000"/>
              </a:lnSpc>
              <a:defRPr sz="2400" b="0" i="0">
                <a:solidFill>
                  <a:schemeClr val="tx1"/>
                </a:solidFill>
                <a:latin typeface="Skeena" pitchFamily="2" charset="0"/>
                <a:cs typeface="Skeen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0" i="0" smtClean="0">
                <a:solidFill>
                  <a:schemeClr val="tx1"/>
                </a:solidFill>
                <a:latin typeface="Skeena" pitchFamily="2" charset="0"/>
                <a:cs typeface="Arial" panose="020B0604020202020204" pitchFamily="34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0" i="0">
              <a:solidFill>
                <a:schemeClr val="tx1"/>
              </a:solidFill>
              <a:latin typeface="Skeena" pitchFamily="2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2498" y="969264"/>
            <a:ext cx="2879502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 i="0">
                <a:solidFill>
                  <a:schemeClr val="bg1"/>
                </a:solidFill>
                <a:latin typeface="Skeena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3193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 b="0" i="0">
                <a:latin typeface="Skeena" pitchFamily="2" charset="0"/>
                <a:cs typeface="Arial" panose="020B0604020202020204" pitchFamily="34" charset="0"/>
              </a:defRPr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b="0" i="0" kern="1200" dirty="0">
                <a:solidFill>
                  <a:schemeClr val="tx1"/>
                </a:solidFill>
                <a:latin typeface="Skeena" pitchFamily="2" charset="0"/>
                <a:ea typeface="+mn-ea"/>
                <a:cs typeface="Arial" panose="020B0604020202020204" pitchFamily="34" charset="0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b="0" i="0" kern="1200" dirty="0">
                <a:solidFill>
                  <a:schemeClr val="tx1"/>
                </a:solidFill>
                <a:latin typeface="Skeena" pitchFamily="2" charset="0"/>
                <a:ea typeface="+mn-ea"/>
                <a:cs typeface="Arial" panose="020B0604020202020204" pitchFamily="34" charset="0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69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526DD64-4683-4B65-BA4A-31D6F33A3B7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0088" y="325120"/>
            <a:ext cx="11477752" cy="60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1082" y="1413162"/>
            <a:ext cx="11477752" cy="865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6" r:id="rId2"/>
    <p:sldLayoutId id="2147483732" r:id="rId3"/>
    <p:sldLayoutId id="2147483716" r:id="rId4"/>
    <p:sldLayoutId id="2147483663" r:id="rId5"/>
    <p:sldLayoutId id="2147483685" r:id="rId6"/>
    <p:sldLayoutId id="2147483750" r:id="rId7"/>
    <p:sldLayoutId id="2147483755" r:id="rId8"/>
    <p:sldLayoutId id="2147483754" r:id="rId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kern="1200">
          <a:solidFill>
            <a:schemeClr val="tx1"/>
          </a:solidFill>
          <a:latin typeface="Skeena" pitchFamily="2" charset="0"/>
          <a:ea typeface="+mj-ea"/>
          <a:cs typeface="Skeena" pitchFamily="2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b="0" i="0" kern="1200">
          <a:solidFill>
            <a:schemeClr val="tx1"/>
          </a:solidFill>
          <a:latin typeface="Skeena" pitchFamily="2" charset="0"/>
          <a:ea typeface="+mn-ea"/>
          <a:cs typeface="Arial" panose="020B0604020202020204" pitchFamily="34" charset="0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b="0" i="0" kern="1200">
          <a:solidFill>
            <a:schemeClr val="tx1"/>
          </a:solidFill>
          <a:latin typeface="Skeena" pitchFamily="2" charset="0"/>
          <a:ea typeface="+mn-ea"/>
          <a:cs typeface="Arial" panose="020B0604020202020204" pitchFamily="34" charset="0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b="0" i="0" kern="1200">
          <a:solidFill>
            <a:schemeClr val="tx1"/>
          </a:solidFill>
          <a:latin typeface="Skeena" pitchFamily="2" charset="0"/>
          <a:ea typeface="+mn-ea"/>
          <a:cs typeface="Arial" panose="020B0604020202020204" pitchFamily="34" charset="0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0349-03D3-B182-5989-F25311C2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6B2-B686-3E13-AC48-7B4B4B49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with </a:t>
            </a:r>
            <a:r>
              <a:rPr lang="en-US" dirty="0" err="1"/>
              <a:t>PyTorch</a:t>
            </a:r>
            <a:r>
              <a:rPr lang="en-US" dirty="0"/>
              <a:t> Step-by-Step, by Daniel Voigt Godoy, 2021</a:t>
            </a:r>
          </a:p>
        </p:txBody>
      </p:sp>
    </p:spTree>
    <p:extLst>
      <p:ext uri="{BB962C8B-B14F-4D97-AF65-F5344CB8AC3E}">
        <p14:creationId xmlns:p14="http://schemas.microsoft.com/office/powerpoint/2010/main" val="194013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308A-F372-F18B-0338-710BABE2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 Steps (torch-v3): with loss </a:t>
            </a:r>
            <a:r>
              <a:rPr lang="en-US" dirty="0" err="1"/>
              <a:t>fn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9F6C3B-6D78-BD7D-2587-E1FEA75C5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00254"/>
              </p:ext>
            </p:extLst>
          </p:nvPr>
        </p:nvGraphicFramePr>
        <p:xfrm>
          <a:off x="439927" y="950221"/>
          <a:ext cx="10040509" cy="53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794">
                  <a:extLst>
                    <a:ext uri="{9D8B030D-6E8A-4147-A177-3AD203B41FA5}">
                      <a16:colId xmlns:a16="http://schemas.microsoft.com/office/drawing/2014/main" val="3918329541"/>
                    </a:ext>
                  </a:extLst>
                </a:gridCol>
                <a:gridCol w="2535184">
                  <a:extLst>
                    <a:ext uri="{9D8B030D-6E8A-4147-A177-3AD203B41FA5}">
                      <a16:colId xmlns:a16="http://schemas.microsoft.com/office/drawing/2014/main" val="2518455254"/>
                    </a:ext>
                  </a:extLst>
                </a:gridCol>
                <a:gridCol w="6409531">
                  <a:extLst>
                    <a:ext uri="{9D8B030D-6E8A-4147-A177-3AD203B41FA5}">
                      <a16:colId xmlns:a16="http://schemas.microsoft.com/office/drawing/2014/main" val="2444536476"/>
                    </a:ext>
                  </a:extLst>
                </a:gridCol>
              </a:tblGrid>
              <a:tr h="392279">
                <a:tc>
                  <a:txBody>
                    <a:bodyPr/>
                    <a:lstStyle/>
                    <a:p>
                      <a:endParaRPr lang="en-US" b="0" i="0" dirty="0">
                        <a:latin typeface="Skeen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Skeen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Skeen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89087"/>
                  </a:ext>
                </a:extLst>
              </a:tr>
              <a:tr h="1158253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lr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= 0.1</a:t>
                      </a:r>
                    </a:p>
                    <a:p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torch.manual_seed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(42)</a:t>
                      </a:r>
                    </a:p>
                    <a:p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b = 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torch.randn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(1,requires_grad=True, 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dtype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=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torch.float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)</a:t>
                      </a:r>
                    </a:p>
                    <a:p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w = 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torch.randn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(1,requires.grad=True, 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dtype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=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torch.float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)</a:t>
                      </a:r>
                    </a:p>
                    <a:p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optimizer = 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optim.SGD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([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b,w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], 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lr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=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lr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)</a:t>
                      </a:r>
                    </a:p>
                    <a:p>
                      <a:r>
                        <a:rPr lang="en-US" sz="1400" b="0" i="0" dirty="0" err="1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loss_fn</a:t>
                      </a:r>
                      <a:r>
                        <a:rPr lang="en-US" sz="1400" b="0" i="0" dirty="0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= </a:t>
                      </a:r>
                      <a:r>
                        <a:rPr lang="en-US" sz="1400" b="0" i="0" dirty="0" err="1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nn.MSELoss</a:t>
                      </a:r>
                      <a:r>
                        <a:rPr lang="en-US" sz="1400" b="0" i="0" dirty="0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(reduction=‘mean’)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37796"/>
                  </a:ext>
                </a:extLst>
              </a:tr>
              <a:tr h="914411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Compute model predictions (forward pass)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yhat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= b + w *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x_train_tensor</a:t>
                      </a:r>
                      <a:endParaRPr lang="en-US" sz="1600" b="0" i="0" dirty="0">
                        <a:latin typeface="Fira Code" pitchFamily="49" charset="0"/>
                        <a:ea typeface="Fira Code" pitchFamily="49" charset="0"/>
                        <a:cs typeface="Fira Code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97359"/>
                  </a:ext>
                </a:extLst>
              </a:tr>
              <a:tr h="677084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Compute the loss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loss = </a:t>
                      </a:r>
                      <a:r>
                        <a:rPr lang="en-US" sz="1600" b="0" i="0" dirty="0" err="1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loss_fn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</a:t>
                      </a:r>
                      <a:r>
                        <a:rPr lang="en-US" sz="1600" b="0" i="0" dirty="0" err="1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yhat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, </a:t>
                      </a:r>
                      <a:r>
                        <a:rPr lang="en-US" sz="1600" b="0" i="0" dirty="0" err="1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y_train_tensor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24593"/>
                  </a:ext>
                </a:extLst>
              </a:tr>
              <a:tr h="677084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Compute the gradient (backward)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# </a:t>
                      </a:r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pytorch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AUTOGRAD</a:t>
                      </a:r>
                    </a:p>
                    <a:p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loss.backward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136"/>
                  </a:ext>
                </a:extLst>
              </a:tr>
              <a:tr h="967263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Update the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optimizer.step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()</a:t>
                      </a:r>
                    </a:p>
                    <a:p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optimzer.zero_grad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15004"/>
                  </a:ext>
                </a:extLst>
              </a:tr>
              <a:tr h="392279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Repeat 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keen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3584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51DABF3E-596E-AD5E-4B88-B9C04528F76D}"/>
              </a:ext>
            </a:extLst>
          </p:cNvPr>
          <p:cNvSpPr/>
          <p:nvPr/>
        </p:nvSpPr>
        <p:spPr>
          <a:xfrm>
            <a:off x="10648601" y="1689858"/>
            <a:ext cx="613316" cy="3680928"/>
          </a:xfrm>
          <a:prstGeom prst="rightBrace">
            <a:avLst>
              <a:gd name="adj1" fmla="val 46138"/>
              <a:gd name="adj2" fmla="val 49296"/>
            </a:avLst>
          </a:prstGeom>
          <a:noFill/>
          <a:ln w="28575">
            <a:solidFill>
              <a:srgbClr val="0432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16263-EA29-07EC-0080-AB1AA7F51DC9}"/>
              </a:ext>
            </a:extLst>
          </p:cNvPr>
          <p:cNvSpPr txBox="1"/>
          <p:nvPr/>
        </p:nvSpPr>
        <p:spPr>
          <a:xfrm>
            <a:off x="11261917" y="3359217"/>
            <a:ext cx="776175" cy="342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93714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29C1-9B1D-C30E-7B56-D738A2DC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Structure: with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A10C-F172-E7D1-6F10-FAECC15D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82" y="1402654"/>
            <a:ext cx="10409131" cy="24020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Model in </a:t>
            </a:r>
            <a:r>
              <a:rPr lang="en-US" dirty="0" err="1"/>
              <a:t>PyTorch</a:t>
            </a:r>
            <a:r>
              <a:rPr lang="en-US" dirty="0"/>
              <a:t> needs to:</a:t>
            </a:r>
          </a:p>
          <a:p>
            <a:pPr marL="855663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__(self)</a:t>
            </a:r>
            <a:r>
              <a:rPr lang="en-US" dirty="0"/>
              <a:t>: defines parameters such as b and w; it may contain and initialize other models and attributes as well</a:t>
            </a:r>
          </a:p>
          <a:p>
            <a:pPr marL="855663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forward(self, x)</a:t>
            </a:r>
            <a:r>
              <a:rPr lang="en-US" dirty="0"/>
              <a:t>: it performs the actual computation, that is, output a prediction, given input x.</a:t>
            </a:r>
          </a:p>
          <a:p>
            <a:pPr marL="855663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5A196-044F-1405-F197-9747B592871B}"/>
              </a:ext>
            </a:extLst>
          </p:cNvPr>
          <p:cNvSpPr txBox="1"/>
          <p:nvPr/>
        </p:nvSpPr>
        <p:spPr>
          <a:xfrm>
            <a:off x="752855" y="3844491"/>
            <a:ext cx="8922635" cy="2036711"/>
          </a:xfrm>
          <a:custGeom>
            <a:avLst/>
            <a:gdLst>
              <a:gd name="connsiteX0" fmla="*/ 0 w 8922635"/>
              <a:gd name="connsiteY0" fmla="*/ 0 h 2036711"/>
              <a:gd name="connsiteX1" fmla="*/ 597130 w 8922635"/>
              <a:gd name="connsiteY1" fmla="*/ 0 h 2036711"/>
              <a:gd name="connsiteX2" fmla="*/ 1015808 w 8922635"/>
              <a:gd name="connsiteY2" fmla="*/ 0 h 2036711"/>
              <a:gd name="connsiteX3" fmla="*/ 1880617 w 8922635"/>
              <a:gd name="connsiteY3" fmla="*/ 0 h 2036711"/>
              <a:gd name="connsiteX4" fmla="*/ 2477747 w 8922635"/>
              <a:gd name="connsiteY4" fmla="*/ 0 h 2036711"/>
              <a:gd name="connsiteX5" fmla="*/ 3074877 w 8922635"/>
              <a:gd name="connsiteY5" fmla="*/ 0 h 2036711"/>
              <a:gd name="connsiteX6" fmla="*/ 3939687 w 8922635"/>
              <a:gd name="connsiteY6" fmla="*/ 0 h 2036711"/>
              <a:gd name="connsiteX7" fmla="*/ 4447590 w 8922635"/>
              <a:gd name="connsiteY7" fmla="*/ 0 h 2036711"/>
              <a:gd name="connsiteX8" fmla="*/ 5312400 w 8922635"/>
              <a:gd name="connsiteY8" fmla="*/ 0 h 2036711"/>
              <a:gd name="connsiteX9" fmla="*/ 6177209 w 8922635"/>
              <a:gd name="connsiteY9" fmla="*/ 0 h 2036711"/>
              <a:gd name="connsiteX10" fmla="*/ 6863565 w 8922635"/>
              <a:gd name="connsiteY10" fmla="*/ 0 h 2036711"/>
              <a:gd name="connsiteX11" fmla="*/ 7728375 w 8922635"/>
              <a:gd name="connsiteY11" fmla="*/ 0 h 2036711"/>
              <a:gd name="connsiteX12" fmla="*/ 8325505 w 8922635"/>
              <a:gd name="connsiteY12" fmla="*/ 0 h 2036711"/>
              <a:gd name="connsiteX13" fmla="*/ 8922635 w 8922635"/>
              <a:gd name="connsiteY13" fmla="*/ 0 h 2036711"/>
              <a:gd name="connsiteX14" fmla="*/ 8922635 w 8922635"/>
              <a:gd name="connsiteY14" fmla="*/ 699271 h 2036711"/>
              <a:gd name="connsiteX15" fmla="*/ 8922635 w 8922635"/>
              <a:gd name="connsiteY15" fmla="*/ 1378174 h 2036711"/>
              <a:gd name="connsiteX16" fmla="*/ 8922635 w 8922635"/>
              <a:gd name="connsiteY16" fmla="*/ 2036711 h 2036711"/>
              <a:gd name="connsiteX17" fmla="*/ 8147052 w 8922635"/>
              <a:gd name="connsiteY17" fmla="*/ 2036711 h 2036711"/>
              <a:gd name="connsiteX18" fmla="*/ 7460696 w 8922635"/>
              <a:gd name="connsiteY18" fmla="*/ 2036711 h 2036711"/>
              <a:gd name="connsiteX19" fmla="*/ 7042018 w 8922635"/>
              <a:gd name="connsiteY19" fmla="*/ 2036711 h 2036711"/>
              <a:gd name="connsiteX20" fmla="*/ 6534114 w 8922635"/>
              <a:gd name="connsiteY20" fmla="*/ 2036711 h 2036711"/>
              <a:gd name="connsiteX21" fmla="*/ 5669305 w 8922635"/>
              <a:gd name="connsiteY21" fmla="*/ 2036711 h 2036711"/>
              <a:gd name="connsiteX22" fmla="*/ 4982948 w 8922635"/>
              <a:gd name="connsiteY22" fmla="*/ 2036711 h 2036711"/>
              <a:gd name="connsiteX23" fmla="*/ 4475045 w 8922635"/>
              <a:gd name="connsiteY23" fmla="*/ 2036711 h 2036711"/>
              <a:gd name="connsiteX24" fmla="*/ 3788688 w 8922635"/>
              <a:gd name="connsiteY24" fmla="*/ 2036711 h 2036711"/>
              <a:gd name="connsiteX25" fmla="*/ 3370011 w 8922635"/>
              <a:gd name="connsiteY25" fmla="*/ 2036711 h 2036711"/>
              <a:gd name="connsiteX26" fmla="*/ 2951333 w 8922635"/>
              <a:gd name="connsiteY26" fmla="*/ 2036711 h 2036711"/>
              <a:gd name="connsiteX27" fmla="*/ 2264977 w 8922635"/>
              <a:gd name="connsiteY27" fmla="*/ 2036711 h 2036711"/>
              <a:gd name="connsiteX28" fmla="*/ 1757073 w 8922635"/>
              <a:gd name="connsiteY28" fmla="*/ 2036711 h 2036711"/>
              <a:gd name="connsiteX29" fmla="*/ 981490 w 8922635"/>
              <a:gd name="connsiteY29" fmla="*/ 2036711 h 2036711"/>
              <a:gd name="connsiteX30" fmla="*/ 0 w 8922635"/>
              <a:gd name="connsiteY30" fmla="*/ 2036711 h 2036711"/>
              <a:gd name="connsiteX31" fmla="*/ 0 w 8922635"/>
              <a:gd name="connsiteY31" fmla="*/ 1337440 h 2036711"/>
              <a:gd name="connsiteX32" fmla="*/ 0 w 8922635"/>
              <a:gd name="connsiteY32" fmla="*/ 638169 h 2036711"/>
              <a:gd name="connsiteX33" fmla="*/ 0 w 8922635"/>
              <a:gd name="connsiteY33" fmla="*/ 0 h 2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22635" h="2036711" extrusionOk="0">
                <a:moveTo>
                  <a:pt x="0" y="0"/>
                </a:moveTo>
                <a:cubicBezTo>
                  <a:pt x="157971" y="-12828"/>
                  <a:pt x="472957" y="1358"/>
                  <a:pt x="597130" y="0"/>
                </a:cubicBezTo>
                <a:cubicBezTo>
                  <a:pt x="721303" y="-1358"/>
                  <a:pt x="893087" y="117"/>
                  <a:pt x="1015808" y="0"/>
                </a:cubicBezTo>
                <a:cubicBezTo>
                  <a:pt x="1138529" y="-117"/>
                  <a:pt x="1705226" y="22970"/>
                  <a:pt x="1880617" y="0"/>
                </a:cubicBezTo>
                <a:cubicBezTo>
                  <a:pt x="2056008" y="-22970"/>
                  <a:pt x="2234223" y="-28671"/>
                  <a:pt x="2477747" y="0"/>
                </a:cubicBezTo>
                <a:cubicBezTo>
                  <a:pt x="2721271" y="28671"/>
                  <a:pt x="2876692" y="4771"/>
                  <a:pt x="3074877" y="0"/>
                </a:cubicBezTo>
                <a:cubicBezTo>
                  <a:pt x="3273062" y="-4771"/>
                  <a:pt x="3582486" y="-42862"/>
                  <a:pt x="3939687" y="0"/>
                </a:cubicBezTo>
                <a:cubicBezTo>
                  <a:pt x="4296888" y="42862"/>
                  <a:pt x="4197083" y="-11394"/>
                  <a:pt x="4447590" y="0"/>
                </a:cubicBezTo>
                <a:cubicBezTo>
                  <a:pt x="4698097" y="11394"/>
                  <a:pt x="5089308" y="-38321"/>
                  <a:pt x="5312400" y="0"/>
                </a:cubicBezTo>
                <a:cubicBezTo>
                  <a:pt x="5535492" y="38321"/>
                  <a:pt x="5910791" y="-23195"/>
                  <a:pt x="6177209" y="0"/>
                </a:cubicBezTo>
                <a:cubicBezTo>
                  <a:pt x="6443627" y="23195"/>
                  <a:pt x="6673038" y="32713"/>
                  <a:pt x="6863565" y="0"/>
                </a:cubicBezTo>
                <a:cubicBezTo>
                  <a:pt x="7054092" y="-32713"/>
                  <a:pt x="7427617" y="-20432"/>
                  <a:pt x="7728375" y="0"/>
                </a:cubicBezTo>
                <a:cubicBezTo>
                  <a:pt x="8029133" y="20432"/>
                  <a:pt x="8158371" y="20091"/>
                  <a:pt x="8325505" y="0"/>
                </a:cubicBezTo>
                <a:cubicBezTo>
                  <a:pt x="8492639" y="-20091"/>
                  <a:pt x="8709484" y="20933"/>
                  <a:pt x="8922635" y="0"/>
                </a:cubicBezTo>
                <a:cubicBezTo>
                  <a:pt x="8945448" y="139993"/>
                  <a:pt x="8918991" y="381801"/>
                  <a:pt x="8922635" y="699271"/>
                </a:cubicBezTo>
                <a:cubicBezTo>
                  <a:pt x="8926279" y="1016741"/>
                  <a:pt x="8942237" y="1172616"/>
                  <a:pt x="8922635" y="1378174"/>
                </a:cubicBezTo>
                <a:cubicBezTo>
                  <a:pt x="8903033" y="1583732"/>
                  <a:pt x="8942453" y="1862885"/>
                  <a:pt x="8922635" y="2036711"/>
                </a:cubicBezTo>
                <a:cubicBezTo>
                  <a:pt x="8707281" y="1998014"/>
                  <a:pt x="8340593" y="2050276"/>
                  <a:pt x="8147052" y="2036711"/>
                </a:cubicBezTo>
                <a:cubicBezTo>
                  <a:pt x="7953511" y="2023146"/>
                  <a:pt x="7756865" y="2004677"/>
                  <a:pt x="7460696" y="2036711"/>
                </a:cubicBezTo>
                <a:cubicBezTo>
                  <a:pt x="7164527" y="2068745"/>
                  <a:pt x="7151137" y="2020762"/>
                  <a:pt x="7042018" y="2036711"/>
                </a:cubicBezTo>
                <a:cubicBezTo>
                  <a:pt x="6932899" y="2052660"/>
                  <a:pt x="6760580" y="2011634"/>
                  <a:pt x="6534114" y="2036711"/>
                </a:cubicBezTo>
                <a:cubicBezTo>
                  <a:pt x="6307648" y="2061788"/>
                  <a:pt x="5893029" y="2003464"/>
                  <a:pt x="5669305" y="2036711"/>
                </a:cubicBezTo>
                <a:cubicBezTo>
                  <a:pt x="5445581" y="2069958"/>
                  <a:pt x="5306121" y="2052390"/>
                  <a:pt x="4982948" y="2036711"/>
                </a:cubicBezTo>
                <a:cubicBezTo>
                  <a:pt x="4659775" y="2021032"/>
                  <a:pt x="4725632" y="2035599"/>
                  <a:pt x="4475045" y="2036711"/>
                </a:cubicBezTo>
                <a:cubicBezTo>
                  <a:pt x="4224458" y="2037823"/>
                  <a:pt x="4081854" y="2029843"/>
                  <a:pt x="3788688" y="2036711"/>
                </a:cubicBezTo>
                <a:cubicBezTo>
                  <a:pt x="3495522" y="2043579"/>
                  <a:pt x="3531697" y="2045487"/>
                  <a:pt x="3370011" y="2036711"/>
                </a:cubicBezTo>
                <a:cubicBezTo>
                  <a:pt x="3208325" y="2027935"/>
                  <a:pt x="3119049" y="2053314"/>
                  <a:pt x="2951333" y="2036711"/>
                </a:cubicBezTo>
                <a:cubicBezTo>
                  <a:pt x="2783617" y="2020108"/>
                  <a:pt x="2581878" y="2008802"/>
                  <a:pt x="2264977" y="2036711"/>
                </a:cubicBezTo>
                <a:cubicBezTo>
                  <a:pt x="1948076" y="2064620"/>
                  <a:pt x="1910193" y="2058954"/>
                  <a:pt x="1757073" y="2036711"/>
                </a:cubicBezTo>
                <a:cubicBezTo>
                  <a:pt x="1603953" y="2014468"/>
                  <a:pt x="1274002" y="2024227"/>
                  <a:pt x="981490" y="2036711"/>
                </a:cubicBezTo>
                <a:cubicBezTo>
                  <a:pt x="688978" y="2049195"/>
                  <a:pt x="227083" y="2055960"/>
                  <a:pt x="0" y="2036711"/>
                </a:cubicBezTo>
                <a:cubicBezTo>
                  <a:pt x="28822" y="1789513"/>
                  <a:pt x="-3133" y="1488366"/>
                  <a:pt x="0" y="1337440"/>
                </a:cubicBezTo>
                <a:cubicBezTo>
                  <a:pt x="3133" y="1186514"/>
                  <a:pt x="33870" y="821608"/>
                  <a:pt x="0" y="638169"/>
                </a:cubicBezTo>
                <a:cubicBezTo>
                  <a:pt x="-33870" y="454730"/>
                  <a:pt x="20334" y="258002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class 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MyLinearRegression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nn.Module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):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def __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init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__(self):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# to make b and w part of parameter of the model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# we need to wrap them with 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nn.Parameter</a:t>
            </a:r>
            <a:endParaRPr lang="en-US" sz="14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self.b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nn.Parameter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torch.randn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(1, 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required_grad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=True, 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dtype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=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torch.float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self.w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nn.Parameter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torhc.randn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(1, 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required_grad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=True, 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dtype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=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torch.float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def forward(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self,x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):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# compute output/predictions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return 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self.b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+ 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self.w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*x</a:t>
            </a:r>
          </a:p>
        </p:txBody>
      </p:sp>
    </p:spTree>
    <p:extLst>
      <p:ext uri="{BB962C8B-B14F-4D97-AF65-F5344CB8AC3E}">
        <p14:creationId xmlns:p14="http://schemas.microsoft.com/office/powerpoint/2010/main" val="284199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308A-F372-F18B-0338-710BABE2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 Steps (torch-v4): with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9F6C3B-6D78-BD7D-2587-E1FEA75C5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45906"/>
              </p:ext>
            </p:extLst>
          </p:nvPr>
        </p:nvGraphicFramePr>
        <p:xfrm>
          <a:off x="439927" y="950221"/>
          <a:ext cx="10040509" cy="533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794">
                  <a:extLst>
                    <a:ext uri="{9D8B030D-6E8A-4147-A177-3AD203B41FA5}">
                      <a16:colId xmlns:a16="http://schemas.microsoft.com/office/drawing/2014/main" val="3918329541"/>
                    </a:ext>
                  </a:extLst>
                </a:gridCol>
                <a:gridCol w="2535184">
                  <a:extLst>
                    <a:ext uri="{9D8B030D-6E8A-4147-A177-3AD203B41FA5}">
                      <a16:colId xmlns:a16="http://schemas.microsoft.com/office/drawing/2014/main" val="2518455254"/>
                    </a:ext>
                  </a:extLst>
                </a:gridCol>
                <a:gridCol w="6409531">
                  <a:extLst>
                    <a:ext uri="{9D8B030D-6E8A-4147-A177-3AD203B41FA5}">
                      <a16:colId xmlns:a16="http://schemas.microsoft.com/office/drawing/2014/main" val="2444536476"/>
                    </a:ext>
                  </a:extLst>
                </a:gridCol>
              </a:tblGrid>
              <a:tr h="392279">
                <a:tc>
                  <a:txBody>
                    <a:bodyPr/>
                    <a:lstStyle/>
                    <a:p>
                      <a:endParaRPr lang="en-US" b="0" i="0" dirty="0">
                        <a:latin typeface="Skeen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Skeen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Skeen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89087"/>
                  </a:ext>
                </a:extLst>
              </a:tr>
              <a:tr h="1158253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lr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= 0.1</a:t>
                      </a:r>
                    </a:p>
                    <a:p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torch.manual_seed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(42)</a:t>
                      </a:r>
                    </a:p>
                    <a:p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model =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MyLinearRegression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().to(device)</a:t>
                      </a:r>
                    </a:p>
                    <a:p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optimizer =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optim.SGD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([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b,w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],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lr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=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lr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)</a:t>
                      </a:r>
                    </a:p>
                    <a:p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loss_fn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= </a:t>
                      </a:r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nn.MSELoss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(reduction=‘mean’)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37796"/>
                  </a:ext>
                </a:extLst>
              </a:tr>
              <a:tr h="914411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Compute model predictions (forward pass)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model.train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() # setup model for training</a:t>
                      </a:r>
                    </a:p>
                    <a:p>
                      <a:r>
                        <a:rPr lang="en-US" sz="1600" b="0" i="0" dirty="0" err="1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yhat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= model(</a:t>
                      </a:r>
                      <a:r>
                        <a:rPr lang="en-US" sz="1600" b="0" i="0" dirty="0" err="1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x_train_tensor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) # call .forward()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97359"/>
                  </a:ext>
                </a:extLst>
              </a:tr>
              <a:tr h="677084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Compute the loss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loss = </a:t>
                      </a:r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loss_fn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</a:t>
                      </a:r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yhat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, </a:t>
                      </a:r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y_train_tensor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24593"/>
                  </a:ext>
                </a:extLst>
              </a:tr>
              <a:tr h="677084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Compute the gradient (backward)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# </a:t>
                      </a:r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pytorch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AUTOGRAD</a:t>
                      </a:r>
                    </a:p>
                    <a:p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loss.backward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136"/>
                  </a:ext>
                </a:extLst>
              </a:tr>
              <a:tr h="967263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Update the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optimizer.step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()</a:t>
                      </a:r>
                    </a:p>
                    <a:p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optimzer.zero_grad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15004"/>
                  </a:ext>
                </a:extLst>
              </a:tr>
              <a:tr h="392279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Repeat 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keen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3584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51DABF3E-596E-AD5E-4B88-B9C04528F76D}"/>
              </a:ext>
            </a:extLst>
          </p:cNvPr>
          <p:cNvSpPr/>
          <p:nvPr/>
        </p:nvSpPr>
        <p:spPr>
          <a:xfrm>
            <a:off x="10648601" y="1689858"/>
            <a:ext cx="613316" cy="3680928"/>
          </a:xfrm>
          <a:prstGeom prst="rightBrace">
            <a:avLst>
              <a:gd name="adj1" fmla="val 46138"/>
              <a:gd name="adj2" fmla="val 49296"/>
            </a:avLst>
          </a:prstGeom>
          <a:noFill/>
          <a:ln w="28575">
            <a:solidFill>
              <a:srgbClr val="0432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16263-EA29-07EC-0080-AB1AA7F51DC9}"/>
              </a:ext>
            </a:extLst>
          </p:cNvPr>
          <p:cNvSpPr txBox="1"/>
          <p:nvPr/>
        </p:nvSpPr>
        <p:spPr>
          <a:xfrm>
            <a:off x="11261917" y="3359217"/>
            <a:ext cx="776175" cy="342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82639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1835-2D2C-C0D8-BA3C-E6C4D083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Torch Sequential Models and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6445-D3B9-983F-2FA1-20DF8C7C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413164"/>
            <a:ext cx="11430000" cy="493508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linear model</a:t>
            </a:r>
            <a:r>
              <a:rPr lang="en-US" dirty="0"/>
              <a:t> can be </a:t>
            </a:r>
            <a:r>
              <a:rPr lang="en-US" dirty="0">
                <a:solidFill>
                  <a:srgbClr val="FF0000"/>
                </a:solidFill>
              </a:rPr>
              <a:t>seen as a layer </a:t>
            </a:r>
            <a:r>
              <a:rPr lang="en-US" dirty="0"/>
              <a:t>in a neural network</a:t>
            </a:r>
          </a:p>
          <a:p>
            <a:pPr marL="398463" lvl="1" indent="0">
              <a:lnSpc>
                <a:spcPct val="150000"/>
              </a:lnSpc>
              <a:buNone/>
            </a:pPr>
            <a:r>
              <a:rPr lang="en-US" sz="1600" dirty="0" err="1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nn.Linear</a:t>
            </a:r>
            <a:r>
              <a:rPr lang="en-US" sz="1600" dirty="0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(1,1) </a:t>
            </a:r>
            <a:r>
              <a:rPr lang="en-US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# one input, one output</a:t>
            </a:r>
          </a:p>
          <a:p>
            <a:pPr marL="398463" lvl="1" indent="0">
              <a:lnSpc>
                <a:spcPct val="150000"/>
              </a:lnSpc>
              <a:buNone/>
            </a:pPr>
            <a:r>
              <a:rPr lang="en-US" sz="1600" dirty="0" err="1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nn.Linear</a:t>
            </a:r>
            <a:r>
              <a:rPr lang="en-US" sz="1600" dirty="0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(3,5) </a:t>
            </a:r>
            <a:r>
              <a:rPr lang="en-US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# 3 inputs, 5 outputs</a:t>
            </a:r>
          </a:p>
          <a:p>
            <a:r>
              <a:rPr lang="en-US" dirty="0">
                <a:ea typeface="Fira Code" pitchFamily="49" charset="0"/>
                <a:cs typeface="Fira Code" pitchFamily="49" charset="0"/>
              </a:rPr>
              <a:t>We can build model of models with layers</a:t>
            </a:r>
          </a:p>
          <a:p>
            <a:pPr marL="398463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torch.manual_seed</a:t>
            </a:r>
            <a:r>
              <a:rPr lang="en-US" sz="1600" dirty="0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(42)</a:t>
            </a:r>
          </a:p>
          <a:p>
            <a:pPr marL="398463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model = </a:t>
            </a:r>
            <a:r>
              <a:rPr lang="en-US" sz="1600" dirty="0" err="1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nn.Sequential</a:t>
            </a:r>
            <a:r>
              <a:rPr lang="en-US" sz="1600" dirty="0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1600" dirty="0" err="1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nn.Linear</a:t>
            </a:r>
            <a:r>
              <a:rPr lang="en-US" sz="1600" dirty="0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(3,5), </a:t>
            </a:r>
            <a:r>
              <a:rPr lang="en-US" sz="1600" dirty="0" err="1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nn.Linear</a:t>
            </a:r>
            <a:r>
              <a:rPr lang="en-US" sz="1600" dirty="0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(5,1)).to(device)</a:t>
            </a:r>
          </a:p>
          <a:p>
            <a:pPr marL="398463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model.state_dict</a:t>
            </a:r>
            <a:r>
              <a:rPr lang="en-US" sz="1600" dirty="0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a typeface="Fira Code" pitchFamily="49" charset="0"/>
                <a:cs typeface="Fira Code" pitchFamily="49" charset="0"/>
              </a:rPr>
              <a:t>Torch provides many many different layers for us: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Fira Code" pitchFamily="49" charset="0"/>
                <a:cs typeface="Fira Code" pitchFamily="49" charset="0"/>
              </a:rPr>
              <a:t>convolutions layers, pooling layers, padding layers, vision layers, transformer layers, dropout layers etc.</a:t>
            </a:r>
          </a:p>
        </p:txBody>
      </p:sp>
    </p:spTree>
    <p:extLst>
      <p:ext uri="{BB962C8B-B14F-4D97-AF65-F5344CB8AC3E}">
        <p14:creationId xmlns:p14="http://schemas.microsoft.com/office/powerpoint/2010/main" val="188607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2A01-100D-6E21-FCD5-D14E49DB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88" y="375920"/>
            <a:ext cx="11425236" cy="592085"/>
          </a:xfrm>
        </p:spPr>
        <p:txBody>
          <a:bodyPr/>
          <a:lstStyle/>
          <a:p>
            <a:r>
              <a:rPr lang="en-US" dirty="0"/>
              <a:t>A Typical ML 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FECD6AF-ECB2-3F22-5461-0A1E3FBB1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798059"/>
              </p:ext>
            </p:extLst>
          </p:nvPr>
        </p:nvGraphicFramePr>
        <p:xfrm>
          <a:off x="2951017" y="1128889"/>
          <a:ext cx="6524977" cy="3603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65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B785-FC83-0F4C-FB29-B5335382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function: training step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D058D8-7478-A4DB-6A52-C53FEBE3291F}"/>
              </a:ext>
            </a:extLst>
          </p:cNvPr>
          <p:cNvGrpSpPr/>
          <p:nvPr/>
        </p:nvGrpSpPr>
        <p:grpSpPr>
          <a:xfrm>
            <a:off x="765327" y="1497069"/>
            <a:ext cx="7378212" cy="4656306"/>
            <a:chOff x="797031" y="1163581"/>
            <a:chExt cx="6840898" cy="4460322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2F0C941-5ABF-0884-3346-2E422DC80DC0}"/>
                </a:ext>
              </a:extLst>
            </p:cNvPr>
            <p:cNvSpPr/>
            <p:nvPr/>
          </p:nvSpPr>
          <p:spPr>
            <a:xfrm>
              <a:off x="797031" y="1163581"/>
              <a:ext cx="6840898" cy="4169604"/>
            </a:xfrm>
            <a:prstGeom prst="roundRect">
              <a:avLst>
                <a:gd name="adj" fmla="val 326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6CF125-30BB-111A-F2D3-95B87D01A426}"/>
                </a:ext>
              </a:extLst>
            </p:cNvPr>
            <p:cNvSpPr txBox="1"/>
            <p:nvPr/>
          </p:nvSpPr>
          <p:spPr>
            <a:xfrm>
              <a:off x="797031" y="1260401"/>
              <a:ext cx="6825070" cy="4363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def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make_train_step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(model,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loss_fn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optimizer):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build function that performs a single step in training</a:t>
              </a:r>
              <a:endPara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define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perform_train_step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x,y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):</a:t>
              </a:r>
            </a:p>
            <a:p>
              <a:pPr algn="l">
                <a:lnSpc>
                  <a:spcPct val="90000"/>
                </a:lnSpc>
              </a:pPr>
              <a:endPara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# set model to TRAIN mode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model.train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()</a:t>
              </a:r>
            </a:p>
            <a:p>
              <a:pPr algn="l">
                <a:lnSpc>
                  <a:spcPct val="90000"/>
                </a:lnSpc>
              </a:pPr>
              <a:endPara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step 1: compute model prediction, forward pass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yhat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model(x)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step 2: compute the loss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loss =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loss_fn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yhat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y)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step 3: compute gradients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loss.backward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step 4: update parameters using gradients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optimizer.step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optimizer.zero_grad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return the loss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return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loss.item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()</a:t>
              </a:r>
            </a:p>
            <a:p>
              <a:pPr algn="l">
                <a:lnSpc>
                  <a:spcPct val="90000"/>
                </a:lnSpc>
              </a:pPr>
              <a:endPara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return function (to be called in training loop)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return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perform_train_step</a:t>
              </a:r>
              <a:endPara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	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B8E8086-BDFD-F44A-4A76-0B10B4F0EC52}"/>
              </a:ext>
            </a:extLst>
          </p:cNvPr>
          <p:cNvSpPr txBox="1"/>
          <p:nvPr/>
        </p:nvSpPr>
        <p:spPr>
          <a:xfrm>
            <a:off x="8522108" y="1762133"/>
            <a:ext cx="2904565" cy="3832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keena" pitchFamily="2" charset="0"/>
              </a:rPr>
              <a:t>This is a higher-order function – a function that returns a function.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keena" pitchFamily="2" charset="0"/>
              </a:rPr>
              <a:t>It provides the flexibility of varying: model, loss function and optimizer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keena" pitchFamily="2" charset="0"/>
              </a:rPr>
              <a:t>It turns a function that does ONE single step in training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keena" pitchFamily="2" charset="0"/>
              </a:rPr>
              <a:t>And returned function will take two arguments: feature x and label y.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keena" pitchFamily="2" charset="0"/>
              </a:rPr>
              <a:t>It will return the corresponding loss value.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Ske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5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41E7-48E2-1244-7A1F-D826F8FC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(v1)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69618A-B977-790A-83C0-521E18F1C8CF}"/>
              </a:ext>
            </a:extLst>
          </p:cNvPr>
          <p:cNvGrpSpPr/>
          <p:nvPr/>
        </p:nvGrpSpPr>
        <p:grpSpPr>
          <a:xfrm>
            <a:off x="500888" y="1345434"/>
            <a:ext cx="6889377" cy="3176051"/>
            <a:chOff x="1248851" y="1120550"/>
            <a:chExt cx="6889377" cy="3176051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E0AA598-B6AF-249A-9D9A-28E57D1E05AE}"/>
                </a:ext>
              </a:extLst>
            </p:cNvPr>
            <p:cNvSpPr/>
            <p:nvPr/>
          </p:nvSpPr>
          <p:spPr>
            <a:xfrm>
              <a:off x="1248851" y="1120550"/>
              <a:ext cx="6889377" cy="3176051"/>
            </a:xfrm>
            <a:prstGeom prst="roundRect">
              <a:avLst>
                <a:gd name="adj" fmla="val 326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6C29FC-CE29-6183-0F34-200FBC431047}"/>
                </a:ext>
              </a:extLst>
            </p:cNvPr>
            <p:cNvSpPr txBox="1"/>
            <p:nvPr/>
          </p:nvSpPr>
          <p:spPr>
            <a:xfrm>
              <a:off x="1393597" y="1399370"/>
              <a:ext cx="6599884" cy="2618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x_train_tensor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torch.as_tensor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x_train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).float()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y_train_tensor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torch.as_tensor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y_train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).float()</a:t>
              </a:r>
            </a:p>
            <a:p>
              <a:pPr algn="l">
                <a:lnSpc>
                  <a:spcPct val="90000"/>
                </a:lnSpc>
              </a:pPr>
              <a:endPara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Build dataset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train_data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TensorDataset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x_train_tensor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y_train_tensor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endPara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Build data loader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It yields min—batch of size 16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train_loader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DataLoader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	dataset =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train_data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	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batch_size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16,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	shuffle = True,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88284A-F810-7458-BA6B-6DE50ABB3B7F}"/>
              </a:ext>
            </a:extLst>
          </p:cNvPr>
          <p:cNvSpPr txBox="1"/>
          <p:nvPr/>
        </p:nvSpPr>
        <p:spPr>
          <a:xfrm>
            <a:off x="7535011" y="1378435"/>
            <a:ext cx="4177553" cy="208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keena" pitchFamily="2" charset="0"/>
              </a:rPr>
              <a:t>x_train</a:t>
            </a:r>
            <a:r>
              <a:rPr lang="en-US" dirty="0">
                <a:latin typeface="Skeena" pitchFamily="2" charset="0"/>
              </a:rPr>
              <a:t> and </a:t>
            </a:r>
            <a:r>
              <a:rPr lang="en-US" dirty="0" err="1">
                <a:latin typeface="Skeena" pitchFamily="2" charset="0"/>
              </a:rPr>
              <a:t>y_train</a:t>
            </a:r>
            <a:r>
              <a:rPr lang="en-US" dirty="0">
                <a:latin typeface="Skeena" pitchFamily="2" charset="0"/>
              </a:rPr>
              <a:t> here are </a:t>
            </a:r>
            <a:r>
              <a:rPr lang="en-US" dirty="0" err="1">
                <a:latin typeface="Skeena" pitchFamily="2" charset="0"/>
              </a:rPr>
              <a:t>numpy</a:t>
            </a:r>
            <a:r>
              <a:rPr lang="en-US" dirty="0">
                <a:latin typeface="Skeena" pitchFamily="2" charset="0"/>
              </a:rPr>
              <a:t> array converted to tensors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keena" pitchFamily="2" charset="0"/>
              </a:rPr>
              <a:t>for this simple dataset, we use </a:t>
            </a:r>
            <a:r>
              <a:rPr lang="en-US" dirty="0" err="1">
                <a:solidFill>
                  <a:srgbClr val="FF0000"/>
                </a:solidFill>
                <a:latin typeface="Skeena" pitchFamily="2" charset="0"/>
              </a:rPr>
              <a:t>TensorDataset</a:t>
            </a:r>
            <a:r>
              <a:rPr lang="en-US" dirty="0">
                <a:latin typeface="Skeena" pitchFamily="2" charset="0"/>
              </a:rPr>
              <a:t> to build a dataset; Normally, we should define a customized class derived from torch </a:t>
            </a:r>
            <a:r>
              <a:rPr lang="en-US" dirty="0">
                <a:solidFill>
                  <a:srgbClr val="FF0000"/>
                </a:solidFill>
                <a:latin typeface="Skeena" pitchFamily="2" charset="0"/>
              </a:rPr>
              <a:t>Dataset</a:t>
            </a:r>
            <a:r>
              <a:rPr lang="en-US" dirty="0">
                <a:latin typeface="Skeena" pitchFamily="2" charset="0"/>
              </a:rPr>
              <a:t> class.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Ske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1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17CC-681D-F7BE-B0FC-09427750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Configuration (v1)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0AC8A8-0F07-556E-39D0-FEED8A4394A0}"/>
              </a:ext>
            </a:extLst>
          </p:cNvPr>
          <p:cNvGrpSpPr/>
          <p:nvPr/>
        </p:nvGrpSpPr>
        <p:grpSpPr>
          <a:xfrm>
            <a:off x="765327" y="1497069"/>
            <a:ext cx="7511748" cy="4352814"/>
            <a:chOff x="797031" y="1163581"/>
            <a:chExt cx="6964709" cy="416960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6CE22BC-A4CC-6960-B5A8-41126BC83809}"/>
                </a:ext>
              </a:extLst>
            </p:cNvPr>
            <p:cNvSpPr/>
            <p:nvPr/>
          </p:nvSpPr>
          <p:spPr>
            <a:xfrm>
              <a:off x="797031" y="1163581"/>
              <a:ext cx="6840898" cy="4169604"/>
            </a:xfrm>
            <a:prstGeom prst="roundRect">
              <a:avLst>
                <a:gd name="adj" fmla="val 326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2DFDA1-37F0-6663-8085-CD3CE01B9670}"/>
                </a:ext>
              </a:extLst>
            </p:cNvPr>
            <p:cNvSpPr txBox="1"/>
            <p:nvPr/>
          </p:nvSpPr>
          <p:spPr>
            <a:xfrm>
              <a:off x="936670" y="1574359"/>
              <a:ext cx="6825070" cy="2879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device = ‘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cuda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’ if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torch.cuda_is_available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() else ‘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cpu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’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lr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0.1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torch.manual_seed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(42)</a:t>
              </a:r>
            </a:p>
            <a:p>
              <a:pPr algn="l">
                <a:lnSpc>
                  <a:spcPct val="90000"/>
                </a:lnSpc>
              </a:pPr>
              <a:endPara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create a model and send to at once to device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model =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nn.Sequential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nn.Linear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(1,1)).to(device)</a:t>
              </a:r>
            </a:p>
            <a:p>
              <a:pPr algn="l">
                <a:lnSpc>
                  <a:spcPct val="90000"/>
                </a:lnSpc>
              </a:pPr>
              <a:endPara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define a SGD optimizer to update parameters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optimizer =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optim.SGD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model.parameters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(),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lr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=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lr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endPara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define a MSE loss function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lss_fn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nn.MSELoss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(reduction=‘mean’)</a:t>
              </a:r>
            </a:p>
            <a:p>
              <a:pPr algn="l">
                <a:lnSpc>
                  <a:spcPct val="90000"/>
                </a:lnSpc>
              </a:pPr>
              <a:endPara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create a train step function using helper function defined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train_step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make_train_step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(model,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loss_fn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optimizer) 	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664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D122-6B36-707E-19A8-CBB921F7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function: </a:t>
            </a:r>
            <a:r>
              <a:rPr lang="en-US" dirty="0" err="1"/>
              <a:t>mini_batch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CCE0A-F969-F761-378C-71D42C98EFDC}"/>
              </a:ext>
            </a:extLst>
          </p:cNvPr>
          <p:cNvGrpSpPr/>
          <p:nvPr/>
        </p:nvGrpSpPr>
        <p:grpSpPr>
          <a:xfrm>
            <a:off x="840060" y="1464794"/>
            <a:ext cx="6889377" cy="3176051"/>
            <a:chOff x="1248851" y="1120550"/>
            <a:chExt cx="6889377" cy="317605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F396D65-1F5E-1075-8BE7-48DED3DC2F4B}"/>
                </a:ext>
              </a:extLst>
            </p:cNvPr>
            <p:cNvSpPr/>
            <p:nvPr/>
          </p:nvSpPr>
          <p:spPr>
            <a:xfrm>
              <a:off x="1248851" y="1120550"/>
              <a:ext cx="6889377" cy="3176051"/>
            </a:xfrm>
            <a:prstGeom prst="roundRect">
              <a:avLst>
                <a:gd name="adj" fmla="val 326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D32E0C-5E6C-1C11-D7A8-DD5D809A40BB}"/>
                </a:ext>
              </a:extLst>
            </p:cNvPr>
            <p:cNvSpPr txBox="1"/>
            <p:nvPr/>
          </p:nvSpPr>
          <p:spPr>
            <a:xfrm>
              <a:off x="1393597" y="1399370"/>
              <a:ext cx="5715026" cy="2812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def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mini_batch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(device,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data_loader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step):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mini_batch_losses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[]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for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x_batch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y_batch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in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data_loader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: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x_batch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x_batch.to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(device)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y_batch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y_batch.to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(device)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# step is the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train_step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function returned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# by higher-order function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mini_batch_loss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step(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x_batch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y_batch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mini_batch_losses.append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mini_batch_loss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endPara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loss =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np.mean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mini_batch_losses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return loss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077439F-DD45-D92E-1BE3-CACD1B4EE556}"/>
              </a:ext>
            </a:extLst>
          </p:cNvPr>
          <p:cNvSpPr txBox="1"/>
          <p:nvPr/>
        </p:nvSpPr>
        <p:spPr>
          <a:xfrm>
            <a:off x="7874183" y="1886783"/>
            <a:ext cx="4177553" cy="3084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keena" pitchFamily="2" charset="0"/>
              </a:rPr>
              <a:t>Since data loader we defined earlier fetch a mini-batch at a time, the training step function (</a:t>
            </a:r>
            <a:r>
              <a:rPr lang="en-US" dirty="0">
                <a:solidFill>
                  <a:srgbClr val="FF0000"/>
                </a:solidFill>
                <a:latin typeface="Skeena" pitchFamily="2" charset="0"/>
              </a:rPr>
              <a:t>step</a:t>
            </a:r>
            <a:r>
              <a:rPr lang="en-US" dirty="0">
                <a:latin typeface="Skeena" pitchFamily="2" charset="0"/>
              </a:rPr>
              <a:t>) will train on the mini-batches. 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keena" pitchFamily="2" charset="0"/>
              </a:rPr>
              <a:t>The step function return the loss corresponding to the mini-batch as well.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keena" pitchFamily="2" charset="0"/>
              </a:rPr>
              <a:t>All the losses are accumulated, and its mean are turn as a single loss for the ENTIRE training epoch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Skeena" pitchFamily="2" charset="0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Ske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D089-B9CD-6719-A87A-9B4F1D94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(v1)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76A9F6-6760-7610-23B1-F37CE2D5C751}"/>
              </a:ext>
            </a:extLst>
          </p:cNvPr>
          <p:cNvGrpSpPr/>
          <p:nvPr/>
        </p:nvGrpSpPr>
        <p:grpSpPr>
          <a:xfrm>
            <a:off x="765327" y="1497069"/>
            <a:ext cx="7511748" cy="4352814"/>
            <a:chOff x="797031" y="1163581"/>
            <a:chExt cx="6964709" cy="416960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0F7F11D-4981-DD70-9CA4-AFEC2431EED9}"/>
                </a:ext>
              </a:extLst>
            </p:cNvPr>
            <p:cNvSpPr/>
            <p:nvPr/>
          </p:nvSpPr>
          <p:spPr>
            <a:xfrm>
              <a:off x="797031" y="1163581"/>
              <a:ext cx="6840898" cy="4169604"/>
            </a:xfrm>
            <a:prstGeom prst="roundRect">
              <a:avLst>
                <a:gd name="adj" fmla="val 326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41F182-EB18-BA4B-B859-8EBD499B9081}"/>
                </a:ext>
              </a:extLst>
            </p:cNvPr>
            <p:cNvSpPr txBox="1"/>
            <p:nvPr/>
          </p:nvSpPr>
          <p:spPr>
            <a:xfrm>
              <a:off x="936670" y="1574359"/>
              <a:ext cx="6825070" cy="362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n_epochs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1000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losses = []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for epoch in range(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n_epochs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):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# inner loop to handle mini-batch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</a:t>
              </a:r>
              <a:r>
                <a:rPr lang="en-US" sz="1400" strike="sngStrike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mini_batch_losses</a:t>
              </a: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[]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for </a:t>
              </a:r>
              <a:r>
                <a:rPr lang="en-US" sz="1400" strike="sngStrike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x_batch</a:t>
              </a: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</a:t>
              </a:r>
              <a:r>
                <a:rPr lang="en-US" sz="1400" strike="sngStrike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y_batch</a:t>
              </a: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in </a:t>
              </a:r>
              <a:r>
                <a:rPr lang="en-US" sz="1400" strike="sngStrike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train_loader</a:t>
              </a: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: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# dataset in on CPU by default, move it to device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400" strike="sngStrike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x_batch</a:t>
              </a: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</a:t>
              </a:r>
              <a:r>
                <a:rPr lang="en-US" sz="1400" strike="sngStrike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x_batch.to</a:t>
              </a: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(device)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400" strike="sngStrike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y_batch</a:t>
              </a: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</a:t>
              </a:r>
              <a:r>
                <a:rPr lang="en-US" sz="1400" strike="sngStrike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y_batch.to</a:t>
              </a: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(device)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# perform one training step and return corresponding loss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400" strike="sngStrike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mini_batch_loss</a:t>
              </a: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=</a:t>
              </a:r>
              <a:r>
                <a:rPr lang="en-US" sz="1400" strike="sngStrike" dirty="0" err="1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train_step</a:t>
              </a:r>
              <a:r>
                <a:rPr lang="en-US" sz="1400" strike="sngStrike" dirty="0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400" strike="sngStrike" dirty="0" err="1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x_batch</a:t>
              </a:r>
              <a:r>
                <a:rPr lang="en-US" sz="1400" strike="sngStrike" dirty="0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</a:t>
              </a:r>
              <a:r>
                <a:rPr lang="en-US" sz="1400" strike="sngStrike" dirty="0" err="1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y_batch</a:t>
              </a:r>
              <a:r>
                <a:rPr lang="en-US" sz="1400" strike="sngStrike" dirty="0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400" strike="sngStrike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mini_batch_losses.append</a:t>
              </a: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400" strike="sngStrike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mini_batch_loss</a:t>
              </a: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# computes average loss over all mini-batches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strike="sngStrike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</a:t>
              </a:r>
              <a:r>
                <a:rPr lang="en-US" sz="1400" strike="sngStrike" dirty="0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loss = </a:t>
              </a:r>
              <a:r>
                <a:rPr lang="en-US" sz="1400" strike="sngStrike" dirty="0" err="1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np.mean</a:t>
              </a:r>
              <a:r>
                <a:rPr lang="en-US" sz="1400" strike="sngStrike" dirty="0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400" strike="sngStrike" dirty="0" err="1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mini_batch_losses</a:t>
              </a:r>
              <a:r>
                <a:rPr lang="en-US" sz="1400" strike="sngStrike" dirty="0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endPara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</a:t>
              </a:r>
              <a:r>
                <a:rPr lang="en-US" sz="1400" dirty="0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loss = </a:t>
              </a:r>
              <a:r>
                <a:rPr lang="en-US" sz="1400" dirty="0" err="1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mini_batch</a:t>
              </a:r>
              <a:r>
                <a:rPr lang="en-US" sz="1400" dirty="0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(device, </a:t>
              </a:r>
              <a:r>
                <a:rPr lang="en-US" sz="1400" dirty="0" err="1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train_loader</a:t>
              </a:r>
              <a:r>
                <a:rPr lang="en-US" sz="1400" dirty="0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</a:t>
              </a:r>
              <a:r>
                <a:rPr lang="en-US" sz="1400" dirty="0" err="1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train_step</a:t>
              </a:r>
              <a:r>
                <a:rPr lang="en-US" sz="1400" dirty="0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losses.append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(loss)   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7E1DE1-07AF-2ED7-A9A0-ED2574F874A2}"/>
              </a:ext>
            </a:extLst>
          </p:cNvPr>
          <p:cNvSpPr txBox="1"/>
          <p:nvPr/>
        </p:nvSpPr>
        <p:spPr>
          <a:xfrm>
            <a:off x="8294146" y="2144966"/>
            <a:ext cx="3442447" cy="109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keena" pitchFamily="2" charset="0"/>
              </a:rPr>
              <a:t>with </a:t>
            </a:r>
            <a:r>
              <a:rPr lang="en-US" dirty="0" err="1">
                <a:latin typeface="Skeena" pitchFamily="2" charset="0"/>
              </a:rPr>
              <a:t>mini_batch</a:t>
            </a:r>
            <a:r>
              <a:rPr lang="en-US" dirty="0">
                <a:latin typeface="Skeena" pitchFamily="2" charset="0"/>
              </a:rPr>
              <a:t> helper function, we now have a clean training loop.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Ske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B61C32-443E-954B-B5AB-99622FF4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AED58-5820-EA10-524B-90DCB4F0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35" y="2572680"/>
            <a:ext cx="29337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A6C01-482F-72C1-D5BD-222CCC5A4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631" y="1766540"/>
            <a:ext cx="4083920" cy="2031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8A8D20-1157-CFE8-9D5C-C492E24C6D7C}"/>
              </a:ext>
            </a:extLst>
          </p:cNvPr>
          <p:cNvSpPr txBox="1"/>
          <p:nvPr/>
        </p:nvSpPr>
        <p:spPr>
          <a:xfrm>
            <a:off x="1059366" y="3274712"/>
            <a:ext cx="3709926" cy="591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keena" pitchFamily="2" charset="0"/>
              </a:rPr>
              <a:t>It has one feature, x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keena" pitchFamily="2" charset="0"/>
              </a:rPr>
              <a:t>Two parameters to learn: b and w </a:t>
            </a:r>
          </a:p>
        </p:txBody>
      </p:sp>
    </p:spTree>
    <p:extLst>
      <p:ext uri="{BB962C8B-B14F-4D97-AF65-F5344CB8AC3E}">
        <p14:creationId xmlns:p14="http://schemas.microsoft.com/office/powerpoint/2010/main" val="178074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B45E-70E0-E540-6847-FBD972FE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88" y="375920"/>
            <a:ext cx="11425236" cy="1090620"/>
          </a:xfrm>
        </p:spPr>
        <p:txBody>
          <a:bodyPr/>
          <a:lstStyle/>
          <a:p>
            <a:r>
              <a:rPr lang="en-US" dirty="0"/>
              <a:t>Take 2</a:t>
            </a:r>
            <a:br>
              <a:rPr lang="en-US" dirty="0"/>
            </a:br>
            <a:r>
              <a:rPr lang="en-US" dirty="0"/>
              <a:t>Even better organization with class: a sketch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C0B08A-327D-700C-1610-5ED31FC03EF9}"/>
              </a:ext>
            </a:extLst>
          </p:cNvPr>
          <p:cNvGrpSpPr/>
          <p:nvPr/>
        </p:nvGrpSpPr>
        <p:grpSpPr>
          <a:xfrm>
            <a:off x="6366910" y="1630753"/>
            <a:ext cx="5671312" cy="4741811"/>
            <a:chOff x="1248851" y="1120550"/>
            <a:chExt cx="6926835" cy="333655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8824D9-A87E-1436-E205-173DC4743C1C}"/>
                </a:ext>
              </a:extLst>
            </p:cNvPr>
            <p:cNvSpPr/>
            <p:nvPr/>
          </p:nvSpPr>
          <p:spPr>
            <a:xfrm>
              <a:off x="1248851" y="1120550"/>
              <a:ext cx="6926835" cy="3336553"/>
            </a:xfrm>
            <a:prstGeom prst="roundRect">
              <a:avLst>
                <a:gd name="adj" fmla="val 326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A5D523-EB8A-34AA-2580-BFBDC04AC1E6}"/>
                </a:ext>
              </a:extLst>
            </p:cNvPr>
            <p:cNvSpPr txBox="1"/>
            <p:nvPr/>
          </p:nvSpPr>
          <p:spPr>
            <a:xfrm>
              <a:off x="1419379" y="1194648"/>
              <a:ext cx="225627" cy="185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CA4998-3A6A-7AB1-F239-9AECD5A6B934}"/>
              </a:ext>
            </a:extLst>
          </p:cNvPr>
          <p:cNvGrpSpPr/>
          <p:nvPr/>
        </p:nvGrpSpPr>
        <p:grpSpPr>
          <a:xfrm>
            <a:off x="424688" y="1630752"/>
            <a:ext cx="5671312" cy="4741811"/>
            <a:chOff x="1248851" y="1120550"/>
            <a:chExt cx="6926835" cy="333655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7103498-8422-660E-C15F-C82C3CF9C574}"/>
                </a:ext>
              </a:extLst>
            </p:cNvPr>
            <p:cNvSpPr/>
            <p:nvPr/>
          </p:nvSpPr>
          <p:spPr>
            <a:xfrm>
              <a:off x="1248851" y="1120550"/>
              <a:ext cx="6926835" cy="3336553"/>
            </a:xfrm>
            <a:prstGeom prst="roundRect">
              <a:avLst>
                <a:gd name="adj" fmla="val 326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43A946-23E8-C9AB-F427-540B95B64C6A}"/>
                </a:ext>
              </a:extLst>
            </p:cNvPr>
            <p:cNvSpPr txBox="1"/>
            <p:nvPr/>
          </p:nvSpPr>
          <p:spPr>
            <a:xfrm>
              <a:off x="1419379" y="1194648"/>
              <a:ext cx="6694377" cy="2991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class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StepByStep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(object):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def __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init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__(self, model,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loss_fn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optimizer):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self.model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model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self.loss_fn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loss_fn</a:t>
              </a: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self.optimizer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optimizer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self.device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‘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cuda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’ if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torch.cuda.is_available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() ..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self.model.to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self.device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# define attributes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self.train_loader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self.val_dataloader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self.writer</a:t>
              </a: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self.losses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self.val_losses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self.total_epoches</a:t>
              </a: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# define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train_step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functions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self.train_step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self._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make_train_step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()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self.val_step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self._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make_val_step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()</a:t>
              </a:r>
            </a:p>
            <a:p>
              <a:pPr algn="l">
                <a:lnSpc>
                  <a:spcPct val="90000"/>
                </a:lnSpc>
              </a:pP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def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set_loader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(self,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train_loader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val_loader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=None):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# define which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train_loader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to use</a:t>
              </a:r>
            </a:p>
            <a:p>
              <a:pPr algn="l">
                <a:lnSpc>
                  <a:spcPct val="90000"/>
                </a:lnSpc>
              </a:pP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def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set_tensorbaord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(self, name, folder=‘runs’):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# set up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self.writer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</a:t>
              </a:r>
            </a:p>
            <a:p>
              <a:pPr algn="l">
                <a:lnSpc>
                  <a:spcPct val="90000"/>
                </a:lnSpc>
              </a:pP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def </a:t>
              </a:r>
              <a:r>
                <a:rPr lang="en-US" sz="1200" dirty="0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_</a:t>
              </a:r>
              <a:r>
                <a:rPr lang="en-US" sz="1200" dirty="0" err="1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make_train_step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(self): pass</a:t>
              </a:r>
            </a:p>
            <a:p>
              <a:pPr algn="l">
                <a:lnSpc>
                  <a:spcPct val="90000"/>
                </a:lnSpc>
              </a:pP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def </a:t>
              </a:r>
              <a:r>
                <a:rPr lang="en-US" sz="1200" dirty="0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_</a:t>
              </a:r>
              <a:r>
                <a:rPr lang="en-US" sz="1200" dirty="0" err="1">
                  <a:solidFill>
                    <a:srgbClr val="FF0000"/>
                  </a:solidFill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make_val_step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(self): pass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466DED8-5AB5-B0B5-764F-9E52FC31DE26}"/>
              </a:ext>
            </a:extLst>
          </p:cNvPr>
          <p:cNvSpPr txBox="1"/>
          <p:nvPr/>
        </p:nvSpPr>
        <p:spPr>
          <a:xfrm>
            <a:off x="6506529" y="1736059"/>
            <a:ext cx="5037771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# continued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def </a:t>
            </a:r>
            <a:r>
              <a:rPr lang="en-US" sz="1200" dirty="0">
                <a:solidFill>
                  <a:srgbClr val="FF0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_</a:t>
            </a:r>
            <a:r>
              <a:rPr lang="en-US" sz="1200" dirty="0" err="1">
                <a:solidFill>
                  <a:srgbClr val="FF0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mini_batch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(self, validation = False):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pass</a:t>
            </a:r>
          </a:p>
          <a:p>
            <a:pPr algn="l">
              <a:lnSpc>
                <a:spcPct val="90000"/>
              </a:lnSpc>
            </a:pPr>
            <a:endParaRPr lang="en-US" sz="12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def </a:t>
            </a:r>
            <a:r>
              <a:rPr lang="en-US" sz="1200" dirty="0">
                <a:solidFill>
                  <a:srgbClr val="FF0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train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(self, 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n_epochs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, seed=42):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for epoch in range(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n_epochs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):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self.total_epochs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+=1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loss = self._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mini_batch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(validation = False)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self.losses.append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(loss)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 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# validation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with 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torch.no_grad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():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  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val_loss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self._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mini_batch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(validation=True)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  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self.val_losses.append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val_loss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</a:p>
          <a:p>
            <a:pPr algn="l">
              <a:lnSpc>
                <a:spcPct val="90000"/>
              </a:lnSpc>
            </a:pPr>
            <a:endParaRPr lang="en-US" sz="12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if 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self.writer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   scalars = {‘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training’:loss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   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if 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self.writer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 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self.writer.flush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  <a:p>
            <a:pPr algn="l">
              <a:lnSpc>
                <a:spcPct val="90000"/>
              </a:lnSpc>
            </a:pPr>
            <a:endParaRPr lang="en-US" sz="12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def 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save_checkpoint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(self, filename): pass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def 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load_checkpoint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(self, filename): pass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def </a:t>
            </a:r>
            <a:r>
              <a:rPr lang="en-US" sz="1200" dirty="0">
                <a:solidFill>
                  <a:srgbClr val="FF0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predict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self,x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):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self.model.eval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(x) # set to eval mode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yhat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self.model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(x)     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</a:t>
            </a:r>
            <a:r>
              <a:rPr lang="en-US" sz="1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self.model.train</a:t>
            </a: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 # back to train mode     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65437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B45E-70E0-E540-6847-FBD972FE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88" y="375920"/>
            <a:ext cx="11425236" cy="592085"/>
          </a:xfrm>
        </p:spPr>
        <p:txBody>
          <a:bodyPr/>
          <a:lstStyle/>
          <a:p>
            <a:r>
              <a:rPr lang="en-US" dirty="0"/>
              <a:t>Make use of the class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CA4998-3A6A-7AB1-F239-9AECD5A6B934}"/>
              </a:ext>
            </a:extLst>
          </p:cNvPr>
          <p:cNvGrpSpPr/>
          <p:nvPr/>
        </p:nvGrpSpPr>
        <p:grpSpPr>
          <a:xfrm>
            <a:off x="580551" y="1131988"/>
            <a:ext cx="5841030" cy="5224460"/>
            <a:chOff x="1248851" y="1120550"/>
            <a:chExt cx="6926835" cy="333655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7103498-8422-660E-C15F-C82C3CF9C574}"/>
                </a:ext>
              </a:extLst>
            </p:cNvPr>
            <p:cNvSpPr/>
            <p:nvPr/>
          </p:nvSpPr>
          <p:spPr>
            <a:xfrm>
              <a:off x="1248851" y="1120550"/>
              <a:ext cx="6926835" cy="3336553"/>
            </a:xfrm>
            <a:prstGeom prst="roundRect">
              <a:avLst>
                <a:gd name="adj" fmla="val 326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43A946-23E8-C9AB-F427-540B95B64C6A}"/>
                </a:ext>
              </a:extLst>
            </p:cNvPr>
            <p:cNvSpPr txBox="1"/>
            <p:nvPr/>
          </p:nvSpPr>
          <p:spPr>
            <a:xfrm>
              <a:off x="1419379" y="1194648"/>
              <a:ext cx="5490439" cy="3033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sbs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StepByStep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(model,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loss_fn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optimizer)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sbs.set_loaders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train_loader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val_loader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sbs.set_bensorboard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(‘classy’)</a:t>
              </a:r>
            </a:p>
            <a:p>
              <a:pPr algn="l">
                <a:lnSpc>
                  <a:spcPct val="90000"/>
                </a:lnSpc>
              </a:pP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200" b="1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train 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sbs.train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n_epochs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=200)</a:t>
              </a:r>
            </a:p>
            <a:p>
              <a:pPr algn="l">
                <a:lnSpc>
                  <a:spcPct val="90000"/>
                </a:lnSpc>
              </a:pP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200" b="1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look at losses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fig =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sbs.plot_losses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()</a:t>
              </a:r>
            </a:p>
            <a:p>
              <a:pPr algn="l">
                <a:lnSpc>
                  <a:spcPct val="90000"/>
                </a:lnSpc>
              </a:pP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200" b="1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make predictions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new_data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...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preds =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sbs.predict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new_data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200" b="1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checkpoint</a:t>
              </a:r>
              <a:b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sbs.save_checkpoint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(‘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model_checkpoint.pth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’)</a:t>
              </a:r>
            </a:p>
            <a:p>
              <a:pPr algn="l">
                <a:lnSpc>
                  <a:spcPct val="90000"/>
                </a:lnSpc>
              </a:pPr>
              <a:endParaRPr lang="en-US" sz="1200" b="1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200" b="1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resume training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rerun model configuration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new_sbs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StepByStep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(model,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loss_fn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optimizer)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new_sbs.load_checkpoint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(‘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model_checkpoint.pth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’)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new_sbs.set_loaders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train_loader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val_loader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200" b="1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# train another 50</a:t>
              </a:r>
            </a:p>
            <a:p>
              <a:pPr algn="l">
                <a:lnSpc>
                  <a:spcPct val="90000"/>
                </a:lnSpc>
              </a:pP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new_sbs.train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n_epochs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=50)</a:t>
              </a:r>
            </a:p>
            <a:p>
              <a:pPr algn="l">
                <a:lnSpc>
                  <a:spcPct val="90000"/>
                </a:lnSpc>
              </a:pPr>
              <a:endParaRPr lang="en-US" sz="12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fig = </a:t>
              </a:r>
              <a:r>
                <a:rPr lang="en-US" sz="12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new_sbs.plot_losses</a:t>
              </a:r>
              <a:r>
                <a:rPr lang="en-US" sz="12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27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AD4B-C693-C746-8934-98259421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40934E-C3D7-A891-27CF-36AF101A94E8}"/>
              </a:ext>
            </a:extLst>
          </p:cNvPr>
          <p:cNvGrpSpPr/>
          <p:nvPr/>
        </p:nvGrpSpPr>
        <p:grpSpPr>
          <a:xfrm>
            <a:off x="740724" y="1201369"/>
            <a:ext cx="5473654" cy="1800920"/>
            <a:chOff x="1248851" y="1120550"/>
            <a:chExt cx="6889377" cy="317605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58F20C9-A177-761F-686D-5EA50AC5C80E}"/>
                </a:ext>
              </a:extLst>
            </p:cNvPr>
            <p:cNvSpPr/>
            <p:nvPr/>
          </p:nvSpPr>
          <p:spPr>
            <a:xfrm>
              <a:off x="1248851" y="1120550"/>
              <a:ext cx="6889377" cy="3176051"/>
            </a:xfrm>
            <a:prstGeom prst="roundRect">
              <a:avLst>
                <a:gd name="adj" fmla="val 326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56BC67-F9FE-60AF-8808-8C6A0BC8BE55}"/>
                </a:ext>
              </a:extLst>
            </p:cNvPr>
            <p:cNvSpPr txBox="1"/>
            <p:nvPr/>
          </p:nvSpPr>
          <p:spPr>
            <a:xfrm>
              <a:off x="1424626" y="1399371"/>
              <a:ext cx="6455868" cy="279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from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sklearn.metrics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import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confusion_matrix</a:t>
              </a:r>
              <a:endPara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y_true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[0, 0, 0, 0, 0, 1, 1, 1, 1, 1]</a:t>
              </a:r>
            </a:p>
            <a:p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y_pred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= [0, 0, 1, 1, 0, 1, 1, 1, 1, 0]</a:t>
              </a:r>
            </a:p>
            <a:p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confusion_matrix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(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y_true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, </a:t>
              </a:r>
              <a:r>
                <a:rPr lang="en-US" sz="1400" dirty="0" err="1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y_pred</a:t>
              </a:r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)</a:t>
              </a:r>
            </a:p>
            <a:p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&gt; array[[ 3, 2]</a:t>
              </a:r>
            </a:p>
            <a:p>
              <a:r>
                <a:rPr lang="en-US" sz="1400" dirty="0"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[ 1, 4]]</a:t>
              </a:r>
            </a:p>
            <a:p>
              <a:pPr algn="l">
                <a:lnSpc>
                  <a:spcPct val="90000"/>
                </a:lnSpc>
              </a:pPr>
              <a:endPara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4ABB222-7F89-4CE9-97B7-D4E240A508EB}"/>
              </a:ext>
            </a:extLst>
          </p:cNvPr>
          <p:cNvSpPr/>
          <p:nvPr/>
        </p:nvSpPr>
        <p:spPr>
          <a:xfrm>
            <a:off x="762549" y="3552854"/>
            <a:ext cx="2109969" cy="887505"/>
          </a:xfrm>
          <a:prstGeom prst="rect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keena" pitchFamily="2" charset="0"/>
              </a:rPr>
              <a:t>TN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9AD82-7FFD-E2F5-8709-31C5F07D0BFA}"/>
              </a:ext>
            </a:extLst>
          </p:cNvPr>
          <p:cNvSpPr/>
          <p:nvPr/>
        </p:nvSpPr>
        <p:spPr>
          <a:xfrm>
            <a:off x="2961464" y="3552855"/>
            <a:ext cx="2109969" cy="887505"/>
          </a:xfrm>
          <a:prstGeom prst="rect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keena" pitchFamily="2" charset="0"/>
              </a:rPr>
              <a:t>FN: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8D6AA-40BA-C745-345A-D838398525F0}"/>
              </a:ext>
            </a:extLst>
          </p:cNvPr>
          <p:cNvSpPr txBox="1"/>
          <p:nvPr/>
        </p:nvSpPr>
        <p:spPr>
          <a:xfrm>
            <a:off x="762549" y="3552854"/>
            <a:ext cx="1816331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TN: true negative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799EA-EDC8-0DF1-0FD7-DD69D911481F}"/>
              </a:ext>
            </a:extLst>
          </p:cNvPr>
          <p:cNvSpPr txBox="1"/>
          <p:nvPr/>
        </p:nvSpPr>
        <p:spPr>
          <a:xfrm>
            <a:off x="2975693" y="3552854"/>
            <a:ext cx="1759584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FP: false positive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6F2188-99AC-CEB2-3A56-79FE8338074E}"/>
              </a:ext>
            </a:extLst>
          </p:cNvPr>
          <p:cNvSpPr/>
          <p:nvPr/>
        </p:nvSpPr>
        <p:spPr>
          <a:xfrm>
            <a:off x="740724" y="5059238"/>
            <a:ext cx="2109969" cy="887505"/>
          </a:xfrm>
          <a:prstGeom prst="rect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keena" pitchFamily="2" charset="0"/>
              </a:rPr>
              <a:t>TN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E234B5-CA94-08ED-74FE-4A13D9E6D3B7}"/>
              </a:ext>
            </a:extLst>
          </p:cNvPr>
          <p:cNvSpPr/>
          <p:nvPr/>
        </p:nvSpPr>
        <p:spPr>
          <a:xfrm>
            <a:off x="2939639" y="5059239"/>
            <a:ext cx="2109969" cy="887505"/>
          </a:xfrm>
          <a:prstGeom prst="rect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keena" pitchFamily="2" charset="0"/>
              </a:rPr>
              <a:t>FN: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63D79-76C0-3BA0-4178-B3C4E6CCCBDB}"/>
              </a:ext>
            </a:extLst>
          </p:cNvPr>
          <p:cNvSpPr txBox="1"/>
          <p:nvPr/>
        </p:nvSpPr>
        <p:spPr>
          <a:xfrm>
            <a:off x="718027" y="5068037"/>
            <a:ext cx="1864228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FN: false negative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EF2DB-E9BB-442F-900C-93BC29323BBE}"/>
              </a:ext>
            </a:extLst>
          </p:cNvPr>
          <p:cNvSpPr txBox="1"/>
          <p:nvPr/>
        </p:nvSpPr>
        <p:spPr>
          <a:xfrm>
            <a:off x="2921309" y="5059238"/>
            <a:ext cx="1711687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TP: true positive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B76416-6BC0-7951-446A-DDB381E03EDD}"/>
              </a:ext>
            </a:extLst>
          </p:cNvPr>
          <p:cNvGrpSpPr/>
          <p:nvPr/>
        </p:nvGrpSpPr>
        <p:grpSpPr>
          <a:xfrm>
            <a:off x="1276115" y="3996007"/>
            <a:ext cx="1027133" cy="237937"/>
            <a:chOff x="1611858" y="3939492"/>
            <a:chExt cx="1027133" cy="2379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A1EB78-E3D2-9F5F-CDCE-C8B6C17C5A0A}"/>
                </a:ext>
              </a:extLst>
            </p:cNvPr>
            <p:cNvSpPr/>
            <p:nvPr/>
          </p:nvSpPr>
          <p:spPr>
            <a:xfrm>
              <a:off x="1611858" y="3939492"/>
              <a:ext cx="237937" cy="237937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1B3D89-FB74-E069-A5E0-50AE808C2706}"/>
                </a:ext>
              </a:extLst>
            </p:cNvPr>
            <p:cNvSpPr/>
            <p:nvPr/>
          </p:nvSpPr>
          <p:spPr>
            <a:xfrm>
              <a:off x="2006456" y="3939492"/>
              <a:ext cx="237937" cy="237937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7935A4-EC23-1E5A-C974-8835686B5E6E}"/>
                </a:ext>
              </a:extLst>
            </p:cNvPr>
            <p:cNvSpPr/>
            <p:nvPr/>
          </p:nvSpPr>
          <p:spPr>
            <a:xfrm>
              <a:off x="2401054" y="3939492"/>
              <a:ext cx="237937" cy="237937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B0AA86CF-F178-878C-FA6B-EB064A362615}"/>
              </a:ext>
            </a:extLst>
          </p:cNvPr>
          <p:cNvSpPr/>
          <p:nvPr/>
        </p:nvSpPr>
        <p:spPr>
          <a:xfrm>
            <a:off x="3539216" y="3996606"/>
            <a:ext cx="237937" cy="237937"/>
          </a:xfrm>
          <a:prstGeom prst="ellipse">
            <a:avLst/>
          </a:prstGeom>
          <a:solidFill>
            <a:schemeClr val="accent6"/>
          </a:solidFill>
          <a:ln w="38100">
            <a:solidFill>
              <a:srgbClr val="0432FF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432FF"/>
              </a:highlight>
              <a:latin typeface="Skeena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EC99DF-269A-F9CB-EE62-059527B0AB95}"/>
              </a:ext>
            </a:extLst>
          </p:cNvPr>
          <p:cNvSpPr/>
          <p:nvPr/>
        </p:nvSpPr>
        <p:spPr>
          <a:xfrm>
            <a:off x="3933814" y="3996606"/>
            <a:ext cx="237937" cy="237937"/>
          </a:xfrm>
          <a:prstGeom prst="ellipse">
            <a:avLst/>
          </a:prstGeom>
          <a:solidFill>
            <a:schemeClr val="accent6"/>
          </a:solidFill>
          <a:ln w="38100">
            <a:solidFill>
              <a:srgbClr val="0432FF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432FF"/>
              </a:highlight>
              <a:latin typeface="Skeena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33BCBA-4BE8-E420-073F-9566B9281586}"/>
              </a:ext>
            </a:extLst>
          </p:cNvPr>
          <p:cNvGrpSpPr/>
          <p:nvPr/>
        </p:nvGrpSpPr>
        <p:grpSpPr>
          <a:xfrm>
            <a:off x="3122794" y="5502990"/>
            <a:ext cx="1421731" cy="237937"/>
            <a:chOff x="5572419" y="5758330"/>
            <a:chExt cx="1421731" cy="23793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F8361A-3450-ADA0-284C-368E02AE31EF}"/>
                </a:ext>
              </a:extLst>
            </p:cNvPr>
            <p:cNvSpPr/>
            <p:nvPr/>
          </p:nvSpPr>
          <p:spPr>
            <a:xfrm>
              <a:off x="5572419" y="5758330"/>
              <a:ext cx="237937" cy="237937"/>
            </a:xfrm>
            <a:prstGeom prst="ellipse">
              <a:avLst/>
            </a:prstGeom>
            <a:solidFill>
              <a:srgbClr val="0432FF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3CE39CC-7E19-3517-1D1E-CCD269ED7470}"/>
                </a:ext>
              </a:extLst>
            </p:cNvPr>
            <p:cNvSpPr/>
            <p:nvPr/>
          </p:nvSpPr>
          <p:spPr>
            <a:xfrm>
              <a:off x="5967017" y="5758330"/>
              <a:ext cx="237937" cy="237937"/>
            </a:xfrm>
            <a:prstGeom prst="ellipse">
              <a:avLst/>
            </a:prstGeom>
            <a:solidFill>
              <a:srgbClr val="0432FF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669309-D4CB-FC90-6D46-A113ABAC5D9C}"/>
                </a:ext>
              </a:extLst>
            </p:cNvPr>
            <p:cNvSpPr/>
            <p:nvPr/>
          </p:nvSpPr>
          <p:spPr>
            <a:xfrm>
              <a:off x="6361615" y="5758330"/>
              <a:ext cx="237937" cy="237937"/>
            </a:xfrm>
            <a:prstGeom prst="ellipse">
              <a:avLst/>
            </a:prstGeom>
            <a:solidFill>
              <a:srgbClr val="0432FF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81EC94-992E-1720-8B4B-5536D38FA5B2}"/>
                </a:ext>
              </a:extLst>
            </p:cNvPr>
            <p:cNvSpPr/>
            <p:nvPr/>
          </p:nvSpPr>
          <p:spPr>
            <a:xfrm>
              <a:off x="6756213" y="5758330"/>
              <a:ext cx="237937" cy="237937"/>
            </a:xfrm>
            <a:prstGeom prst="ellipse">
              <a:avLst/>
            </a:prstGeom>
            <a:solidFill>
              <a:srgbClr val="0432FF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B2CAE36B-5024-A178-97AE-E776FF0D2017}"/>
              </a:ext>
            </a:extLst>
          </p:cNvPr>
          <p:cNvSpPr/>
          <p:nvPr/>
        </p:nvSpPr>
        <p:spPr>
          <a:xfrm>
            <a:off x="1648888" y="5502391"/>
            <a:ext cx="237937" cy="237937"/>
          </a:xfrm>
          <a:prstGeom prst="ellipse">
            <a:avLst/>
          </a:prstGeom>
          <a:solidFill>
            <a:srgbClr val="0432FF"/>
          </a:solidFill>
          <a:ln w="3810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  <p:pic>
        <p:nvPicPr>
          <p:cNvPr id="30" name="Graphic 29" descr="Line arrow: Counter-clockwise curve with solid fill">
            <a:extLst>
              <a:ext uri="{FF2B5EF4-FFF2-40B4-BE49-F238E27FC236}">
                <a16:creationId xmlns:a16="http://schemas.microsoft.com/office/drawing/2014/main" id="{C5A07F08-5BDF-758E-7D35-FC43E90B5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007327">
            <a:off x="-130062" y="2390657"/>
            <a:ext cx="1507963" cy="150796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F204ED-86CB-1B8A-41BF-36A3D75265B1}"/>
              </a:ext>
            </a:extLst>
          </p:cNvPr>
          <p:cNvCxnSpPr>
            <a:cxnSpLocks/>
          </p:cNvCxnSpPr>
          <p:nvPr/>
        </p:nvCxnSpPr>
        <p:spPr>
          <a:xfrm>
            <a:off x="439487" y="4774537"/>
            <a:ext cx="11486637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AC4A5B-869E-5216-69B1-74D26E1614FE}"/>
              </a:ext>
            </a:extLst>
          </p:cNvPr>
          <p:cNvSpPr txBox="1"/>
          <p:nvPr/>
        </p:nvSpPr>
        <p:spPr>
          <a:xfrm>
            <a:off x="321580" y="4448965"/>
            <a:ext cx="1390702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latin typeface="Skeena" pitchFamily="2" charset="0"/>
              </a:rPr>
              <a:t>actual negatives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2DE343-8CA2-CA30-A433-562345E00A1E}"/>
              </a:ext>
            </a:extLst>
          </p:cNvPr>
          <p:cNvSpPr txBox="1"/>
          <p:nvPr/>
        </p:nvSpPr>
        <p:spPr>
          <a:xfrm>
            <a:off x="335237" y="4774537"/>
            <a:ext cx="1330685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latin typeface="Skeena" pitchFamily="2" charset="0"/>
              </a:rPr>
              <a:t>actual positives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FA8B14-A6BF-394B-381F-2A958CB3D658}"/>
              </a:ext>
            </a:extLst>
          </p:cNvPr>
          <p:cNvCxnSpPr/>
          <p:nvPr/>
        </p:nvCxnSpPr>
        <p:spPr>
          <a:xfrm flipV="1">
            <a:off x="2526888" y="4440359"/>
            <a:ext cx="781851" cy="61887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C11892-7F73-374E-11A7-A8DCCEBA17E5}"/>
              </a:ext>
            </a:extLst>
          </p:cNvPr>
          <p:cNvSpPr txBox="1"/>
          <p:nvPr/>
        </p:nvSpPr>
        <p:spPr>
          <a:xfrm>
            <a:off x="2985915" y="4615695"/>
            <a:ext cx="1134798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latin typeface="Skeena" pitchFamily="2" charset="0"/>
              </a:rPr>
              <a:t>misclassified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4DD84E6-D40D-9B1B-2C8F-D669956CA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009" y="5189602"/>
            <a:ext cx="1575624" cy="444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58BA96F-74C0-1364-756A-4E95A81F5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009" y="3731025"/>
            <a:ext cx="1564105" cy="44441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1FDEC38-665E-8C0E-EC8C-17C40E3A748B}"/>
              </a:ext>
            </a:extLst>
          </p:cNvPr>
          <p:cNvSpPr txBox="1"/>
          <p:nvPr/>
        </p:nvSpPr>
        <p:spPr>
          <a:xfrm>
            <a:off x="7755568" y="4981011"/>
            <a:ext cx="4170556" cy="158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True positive rate (TPR): from all points you know to be positive, how many the model got it right. AKA </a:t>
            </a:r>
            <a:r>
              <a:rPr lang="en-US" b="1" dirty="0">
                <a:latin typeface="Skeena" pitchFamily="2" charset="0"/>
              </a:rPr>
              <a:t>recall</a:t>
            </a:r>
            <a:r>
              <a:rPr lang="en-US" dirty="0">
                <a:latin typeface="Skeena" pitchFamily="2" charset="0"/>
              </a:rPr>
              <a:t>.</a:t>
            </a:r>
          </a:p>
          <a:p>
            <a:pPr algn="l">
              <a:lnSpc>
                <a:spcPct val="90000"/>
              </a:lnSpc>
            </a:pPr>
            <a:endParaRPr lang="en-US" dirty="0">
              <a:latin typeface="Skeena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Skeena" pitchFamily="2" charset="0"/>
              </a:rPr>
              <a:t>false negative</a:t>
            </a:r>
            <a:r>
              <a:rPr lang="en-US" dirty="0">
                <a:latin typeface="Skeena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keena" pitchFamily="2" charset="0"/>
              </a:rPr>
              <a:t>rate</a:t>
            </a:r>
            <a:r>
              <a:rPr lang="en-US" dirty="0">
                <a:latin typeface="Skeena" pitchFamily="2" charset="0"/>
              </a:rPr>
              <a:t> is of concern, we focus on improving TPR.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EB8394-B9A4-0DA6-B01A-AA99066A1320}"/>
              </a:ext>
            </a:extLst>
          </p:cNvPr>
          <p:cNvSpPr txBox="1"/>
          <p:nvPr/>
        </p:nvSpPr>
        <p:spPr>
          <a:xfrm>
            <a:off x="7699864" y="2899216"/>
            <a:ext cx="4170556" cy="158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False positive rate (FPR): from all points you know to be negative, how many the model got it wrong.</a:t>
            </a:r>
          </a:p>
          <a:p>
            <a:pPr algn="l">
              <a:lnSpc>
                <a:spcPct val="90000"/>
              </a:lnSpc>
            </a:pPr>
            <a:endParaRPr lang="en-US" dirty="0">
              <a:latin typeface="Skeena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Skeena" pitchFamily="2" charset="0"/>
              </a:rPr>
              <a:t>If false positive rate </a:t>
            </a:r>
            <a:r>
              <a:rPr lang="en-US" dirty="0">
                <a:latin typeface="Skeena" pitchFamily="2" charset="0"/>
              </a:rPr>
              <a:t>is of concern, then we focus on reducing FPR.</a:t>
            </a:r>
          </a:p>
        </p:txBody>
      </p:sp>
    </p:spTree>
    <p:extLst>
      <p:ext uri="{BB962C8B-B14F-4D97-AF65-F5344CB8AC3E}">
        <p14:creationId xmlns:p14="http://schemas.microsoft.com/office/powerpoint/2010/main" val="2490657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749C-AC7B-4A5D-1878-4F5DFF03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E520-B6CC-8042-2EE1-6C77C73A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483112"/>
            <a:ext cx="7597395" cy="4395174"/>
          </a:xfrm>
        </p:spPr>
        <p:txBody>
          <a:bodyPr/>
          <a:lstStyle/>
          <a:p>
            <a:r>
              <a:rPr lang="en-US" dirty="0"/>
              <a:t>False negative is of concern:  airport security check.</a:t>
            </a:r>
          </a:p>
          <a:p>
            <a:pPr lvl="1"/>
            <a:r>
              <a:rPr lang="en-US" dirty="0"/>
              <a:t>A classification problem: positive means threat detected; negative means no threat detected</a:t>
            </a:r>
          </a:p>
          <a:p>
            <a:pPr lvl="1"/>
            <a:r>
              <a:rPr lang="en-US" dirty="0"/>
              <a:t>false positives: no threats (negative), but model reports as threat detected (positive). Quite common, we can live with it.</a:t>
            </a:r>
          </a:p>
          <a:p>
            <a:pPr lvl="1"/>
            <a:r>
              <a:rPr lang="en-US" dirty="0"/>
              <a:t>false negative: failed to detect an actual threat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9984B-A980-7515-4002-6D4E519E271F}"/>
              </a:ext>
            </a:extLst>
          </p:cNvPr>
          <p:cNvSpPr/>
          <p:nvPr/>
        </p:nvSpPr>
        <p:spPr>
          <a:xfrm>
            <a:off x="7817004" y="1583226"/>
            <a:ext cx="3458589" cy="3445727"/>
          </a:xfrm>
          <a:prstGeom prst="ellipse">
            <a:avLst/>
          </a:prstGeom>
          <a:noFill/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D70436-CCED-DF7B-C80E-E18C73EAD99D}"/>
              </a:ext>
            </a:extLst>
          </p:cNvPr>
          <p:cNvSpPr/>
          <p:nvPr/>
        </p:nvSpPr>
        <p:spPr>
          <a:xfrm>
            <a:off x="7939668" y="1583226"/>
            <a:ext cx="3646449" cy="344572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7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DF6574-5748-1D5C-BCB9-6F8D3A787284}"/>
              </a:ext>
            </a:extLst>
          </p:cNvPr>
          <p:cNvSpPr/>
          <p:nvPr/>
        </p:nvSpPr>
        <p:spPr>
          <a:xfrm>
            <a:off x="716373" y="2944329"/>
            <a:ext cx="8835937" cy="1477320"/>
          </a:xfrm>
          <a:prstGeom prst="rect">
            <a:avLst/>
          </a:prstGeom>
          <a:solidFill>
            <a:srgbClr val="FFC000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woPt" dir="tl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8134D-DD5C-64DB-CA1A-3BE4E188DBEA}"/>
              </a:ext>
            </a:extLst>
          </p:cNvPr>
          <p:cNvSpPr/>
          <p:nvPr/>
        </p:nvSpPr>
        <p:spPr>
          <a:xfrm>
            <a:off x="3423424" y="1073361"/>
            <a:ext cx="2672575" cy="43783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woPt" dir="tl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AD4B-C693-C746-8934-98259421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Recall, Precision, Accuracy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ABB222-7F89-4CE9-97B7-D4E240A508EB}"/>
              </a:ext>
            </a:extLst>
          </p:cNvPr>
          <p:cNvSpPr/>
          <p:nvPr/>
        </p:nvSpPr>
        <p:spPr>
          <a:xfrm>
            <a:off x="921831" y="1706897"/>
            <a:ext cx="2109969" cy="887505"/>
          </a:xfrm>
          <a:prstGeom prst="rect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9AD82-7FFD-E2F5-8709-31C5F07D0BFA}"/>
              </a:ext>
            </a:extLst>
          </p:cNvPr>
          <p:cNvSpPr/>
          <p:nvPr/>
        </p:nvSpPr>
        <p:spPr>
          <a:xfrm>
            <a:off x="3670250" y="1706897"/>
            <a:ext cx="2109969" cy="887505"/>
          </a:xfrm>
          <a:prstGeom prst="rect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8D6AA-40BA-C745-345A-D838398525F0}"/>
              </a:ext>
            </a:extLst>
          </p:cNvPr>
          <p:cNvSpPr txBox="1"/>
          <p:nvPr/>
        </p:nvSpPr>
        <p:spPr>
          <a:xfrm>
            <a:off x="921831" y="1706897"/>
            <a:ext cx="1816331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TN: true negative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799EA-EDC8-0DF1-0FD7-DD69D911481F}"/>
              </a:ext>
            </a:extLst>
          </p:cNvPr>
          <p:cNvSpPr txBox="1"/>
          <p:nvPr/>
        </p:nvSpPr>
        <p:spPr>
          <a:xfrm>
            <a:off x="3684479" y="1706896"/>
            <a:ext cx="1759584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FP: false positive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6F2188-99AC-CEB2-3A56-79FE8338074E}"/>
              </a:ext>
            </a:extLst>
          </p:cNvPr>
          <p:cNvSpPr/>
          <p:nvPr/>
        </p:nvSpPr>
        <p:spPr>
          <a:xfrm>
            <a:off x="900006" y="3213281"/>
            <a:ext cx="2109969" cy="887505"/>
          </a:xfrm>
          <a:prstGeom prst="rect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E234B5-CA94-08ED-74FE-4A13D9E6D3B7}"/>
              </a:ext>
            </a:extLst>
          </p:cNvPr>
          <p:cNvSpPr/>
          <p:nvPr/>
        </p:nvSpPr>
        <p:spPr>
          <a:xfrm>
            <a:off x="3648425" y="3213281"/>
            <a:ext cx="2109969" cy="887505"/>
          </a:xfrm>
          <a:prstGeom prst="rect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63D79-76C0-3BA0-4178-B3C4E6CCCBDB}"/>
              </a:ext>
            </a:extLst>
          </p:cNvPr>
          <p:cNvSpPr txBox="1"/>
          <p:nvPr/>
        </p:nvSpPr>
        <p:spPr>
          <a:xfrm>
            <a:off x="877309" y="3222080"/>
            <a:ext cx="1864228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FN: false negative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EF2DB-E9BB-442F-900C-93BC29323BBE}"/>
              </a:ext>
            </a:extLst>
          </p:cNvPr>
          <p:cNvSpPr txBox="1"/>
          <p:nvPr/>
        </p:nvSpPr>
        <p:spPr>
          <a:xfrm>
            <a:off x="3630095" y="3213280"/>
            <a:ext cx="1711687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TP: true positive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B76416-6BC0-7951-446A-DDB381E03EDD}"/>
              </a:ext>
            </a:extLst>
          </p:cNvPr>
          <p:cNvGrpSpPr/>
          <p:nvPr/>
        </p:nvGrpSpPr>
        <p:grpSpPr>
          <a:xfrm>
            <a:off x="1435397" y="2150050"/>
            <a:ext cx="1027133" cy="237937"/>
            <a:chOff x="1611858" y="3939492"/>
            <a:chExt cx="1027133" cy="2379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A1EB78-E3D2-9F5F-CDCE-C8B6C17C5A0A}"/>
                </a:ext>
              </a:extLst>
            </p:cNvPr>
            <p:cNvSpPr/>
            <p:nvPr/>
          </p:nvSpPr>
          <p:spPr>
            <a:xfrm>
              <a:off x="1611858" y="3939492"/>
              <a:ext cx="237937" cy="237937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1B3D89-FB74-E069-A5E0-50AE808C2706}"/>
                </a:ext>
              </a:extLst>
            </p:cNvPr>
            <p:cNvSpPr/>
            <p:nvPr/>
          </p:nvSpPr>
          <p:spPr>
            <a:xfrm>
              <a:off x="2006456" y="3939492"/>
              <a:ext cx="237937" cy="237937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7935A4-EC23-1E5A-C974-8835686B5E6E}"/>
                </a:ext>
              </a:extLst>
            </p:cNvPr>
            <p:cNvSpPr/>
            <p:nvPr/>
          </p:nvSpPr>
          <p:spPr>
            <a:xfrm>
              <a:off x="2401054" y="3939492"/>
              <a:ext cx="237937" cy="237937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B0AA86CF-F178-878C-FA6B-EB064A362615}"/>
              </a:ext>
            </a:extLst>
          </p:cNvPr>
          <p:cNvSpPr/>
          <p:nvPr/>
        </p:nvSpPr>
        <p:spPr>
          <a:xfrm>
            <a:off x="4248002" y="2150648"/>
            <a:ext cx="237937" cy="237937"/>
          </a:xfrm>
          <a:prstGeom prst="ellipse">
            <a:avLst/>
          </a:prstGeom>
          <a:solidFill>
            <a:schemeClr val="accent6"/>
          </a:solidFill>
          <a:ln w="38100">
            <a:solidFill>
              <a:srgbClr val="0432FF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432FF"/>
              </a:highlight>
              <a:latin typeface="Skeena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EC99DF-269A-F9CB-EE62-059527B0AB95}"/>
              </a:ext>
            </a:extLst>
          </p:cNvPr>
          <p:cNvSpPr/>
          <p:nvPr/>
        </p:nvSpPr>
        <p:spPr>
          <a:xfrm>
            <a:off x="4642600" y="2150648"/>
            <a:ext cx="237937" cy="237937"/>
          </a:xfrm>
          <a:prstGeom prst="ellipse">
            <a:avLst/>
          </a:prstGeom>
          <a:solidFill>
            <a:schemeClr val="accent6"/>
          </a:solidFill>
          <a:ln w="38100">
            <a:solidFill>
              <a:srgbClr val="0432FF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432FF"/>
              </a:highlight>
              <a:latin typeface="Skeena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33BCBA-4BE8-E420-073F-9566B9281586}"/>
              </a:ext>
            </a:extLst>
          </p:cNvPr>
          <p:cNvGrpSpPr/>
          <p:nvPr/>
        </p:nvGrpSpPr>
        <p:grpSpPr>
          <a:xfrm>
            <a:off x="3831580" y="3657032"/>
            <a:ext cx="1421731" cy="237937"/>
            <a:chOff x="5572419" y="5758330"/>
            <a:chExt cx="1421731" cy="23793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F8361A-3450-ADA0-284C-368E02AE31EF}"/>
                </a:ext>
              </a:extLst>
            </p:cNvPr>
            <p:cNvSpPr/>
            <p:nvPr/>
          </p:nvSpPr>
          <p:spPr>
            <a:xfrm>
              <a:off x="5572419" y="5758330"/>
              <a:ext cx="237937" cy="237937"/>
            </a:xfrm>
            <a:prstGeom prst="ellipse">
              <a:avLst/>
            </a:prstGeom>
            <a:solidFill>
              <a:srgbClr val="0432FF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3CE39CC-7E19-3517-1D1E-CCD269ED7470}"/>
                </a:ext>
              </a:extLst>
            </p:cNvPr>
            <p:cNvSpPr/>
            <p:nvPr/>
          </p:nvSpPr>
          <p:spPr>
            <a:xfrm>
              <a:off x="5967017" y="5758330"/>
              <a:ext cx="237937" cy="237937"/>
            </a:xfrm>
            <a:prstGeom prst="ellipse">
              <a:avLst/>
            </a:prstGeom>
            <a:solidFill>
              <a:srgbClr val="0432FF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669309-D4CB-FC90-6D46-A113ABAC5D9C}"/>
                </a:ext>
              </a:extLst>
            </p:cNvPr>
            <p:cNvSpPr/>
            <p:nvPr/>
          </p:nvSpPr>
          <p:spPr>
            <a:xfrm>
              <a:off x="6361615" y="5758330"/>
              <a:ext cx="237937" cy="237937"/>
            </a:xfrm>
            <a:prstGeom prst="ellipse">
              <a:avLst/>
            </a:prstGeom>
            <a:solidFill>
              <a:srgbClr val="0432FF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81EC94-992E-1720-8B4B-5536D38FA5B2}"/>
                </a:ext>
              </a:extLst>
            </p:cNvPr>
            <p:cNvSpPr/>
            <p:nvPr/>
          </p:nvSpPr>
          <p:spPr>
            <a:xfrm>
              <a:off x="6756213" y="5758330"/>
              <a:ext cx="237937" cy="237937"/>
            </a:xfrm>
            <a:prstGeom prst="ellipse">
              <a:avLst/>
            </a:prstGeom>
            <a:solidFill>
              <a:srgbClr val="0432FF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keena" pitchFamily="2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B2CAE36B-5024-A178-97AE-E776FF0D2017}"/>
              </a:ext>
            </a:extLst>
          </p:cNvPr>
          <p:cNvSpPr/>
          <p:nvPr/>
        </p:nvSpPr>
        <p:spPr>
          <a:xfrm>
            <a:off x="1808170" y="3656434"/>
            <a:ext cx="237937" cy="237937"/>
          </a:xfrm>
          <a:prstGeom prst="ellipse">
            <a:avLst/>
          </a:prstGeom>
          <a:solidFill>
            <a:srgbClr val="0432FF"/>
          </a:solidFill>
          <a:ln w="3810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EBF06-A127-D424-E025-F064B0AB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92" y="4850427"/>
            <a:ext cx="2157927" cy="49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BA747B-50FD-69C2-A486-3CBC59ED3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448" y="3436240"/>
            <a:ext cx="2672575" cy="4934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304350-FE7A-D37D-A104-960CF6430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708" y="5773730"/>
            <a:ext cx="3523777" cy="5119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F87224-5F69-DC88-4505-9E35EDFC62F2}"/>
              </a:ext>
            </a:extLst>
          </p:cNvPr>
          <p:cNvSpPr txBox="1"/>
          <p:nvPr/>
        </p:nvSpPr>
        <p:spPr>
          <a:xfrm>
            <a:off x="6252660" y="1459839"/>
            <a:ext cx="4864796" cy="109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Precision: right column (positives) only. It is </a:t>
            </a:r>
            <a:r>
              <a:rPr lang="en-US" dirty="0" err="1">
                <a:latin typeface="Skeena" pitchFamily="2" charset="0"/>
              </a:rPr>
              <a:t>kinda</a:t>
            </a:r>
            <a:r>
              <a:rPr lang="en-US" dirty="0">
                <a:latin typeface="Skeena" pitchFamily="2" charset="0"/>
              </a:rPr>
              <a:t> complementary to recall – from </a:t>
            </a:r>
            <a:r>
              <a:rPr lang="en-US" dirty="0">
                <a:solidFill>
                  <a:srgbClr val="FF0000"/>
                </a:solidFill>
                <a:latin typeface="Skeena" pitchFamily="2" charset="0"/>
              </a:rPr>
              <a:t>all points classified as positives </a:t>
            </a:r>
            <a:r>
              <a:rPr lang="en-US" dirty="0">
                <a:latin typeface="Skeena" pitchFamily="2" charset="0"/>
              </a:rPr>
              <a:t>by the model, how many the mode got it right.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1BE267-05DC-87FA-834B-56030A13FD7B}"/>
              </a:ext>
            </a:extLst>
          </p:cNvPr>
          <p:cNvSpPr txBox="1"/>
          <p:nvPr/>
        </p:nvSpPr>
        <p:spPr>
          <a:xfrm>
            <a:off x="6294867" y="5316936"/>
            <a:ext cx="4864796" cy="13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Accuracy: straightforward definition </a:t>
            </a:r>
            <a:r>
              <a:rPr lang="en-US" dirty="0">
                <a:solidFill>
                  <a:srgbClr val="FF0000"/>
                </a:solidFill>
                <a:latin typeface="Skeena" pitchFamily="2" charset="0"/>
              </a:rPr>
              <a:t>but can be misleading when you have an imbalanced dataset</a:t>
            </a:r>
            <a:r>
              <a:rPr lang="en-US" dirty="0">
                <a:latin typeface="Skeena" pitchFamily="2" charset="0"/>
              </a:rPr>
              <a:t>: think what happens when you have a dataset with 990 true positives and 100 true negatives.</a:t>
            </a:r>
          </a:p>
        </p:txBody>
      </p:sp>
    </p:spTree>
    <p:extLst>
      <p:ext uri="{BB962C8B-B14F-4D97-AF65-F5344CB8AC3E}">
        <p14:creationId xmlns:p14="http://schemas.microsoft.com/office/powerpoint/2010/main" val="279915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7849-EE07-BE73-212B-7E81B65D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9D8A-233A-BE6F-133C-68431806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308A-F372-F18B-0338-710BABE2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 Steps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9F6C3B-6D78-BD7D-2587-E1FEA75C5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61259"/>
              </p:ext>
            </p:extLst>
          </p:nvPr>
        </p:nvGraphicFramePr>
        <p:xfrm>
          <a:off x="439927" y="1148576"/>
          <a:ext cx="8681772" cy="484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05">
                  <a:extLst>
                    <a:ext uri="{9D8B030D-6E8A-4147-A177-3AD203B41FA5}">
                      <a16:colId xmlns:a16="http://schemas.microsoft.com/office/drawing/2014/main" val="3918329541"/>
                    </a:ext>
                  </a:extLst>
                </a:gridCol>
                <a:gridCol w="2192109">
                  <a:extLst>
                    <a:ext uri="{9D8B030D-6E8A-4147-A177-3AD203B41FA5}">
                      <a16:colId xmlns:a16="http://schemas.microsoft.com/office/drawing/2014/main" val="2518455254"/>
                    </a:ext>
                  </a:extLst>
                </a:gridCol>
                <a:gridCol w="5542158">
                  <a:extLst>
                    <a:ext uri="{9D8B030D-6E8A-4147-A177-3AD203B41FA5}">
                      <a16:colId xmlns:a16="http://schemas.microsoft.com/office/drawing/2014/main" val="2444536476"/>
                    </a:ext>
                  </a:extLst>
                </a:gridCol>
              </a:tblGrid>
              <a:tr h="392274">
                <a:tc>
                  <a:txBody>
                    <a:bodyPr/>
                    <a:lstStyle/>
                    <a:p>
                      <a:endParaRPr lang="en-US" b="0" i="0">
                        <a:latin typeface="Skeen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Skeen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Skeen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89087"/>
                  </a:ext>
                </a:extLst>
              </a:tr>
              <a:tr h="677076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np.random.seed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(42)</a:t>
                      </a:r>
                    </a:p>
                    <a:p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b =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np.random.randn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(1)</a:t>
                      </a:r>
                    </a:p>
                    <a:p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w =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np.random.randn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37796"/>
                  </a:ext>
                </a:extLst>
              </a:tr>
              <a:tr h="677076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Compute model predictions (forward pass)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yhat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= b + w *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x_train</a:t>
                      </a:r>
                      <a:endParaRPr lang="en-US" sz="1600" b="0" i="0" dirty="0">
                        <a:latin typeface="Fira Code" pitchFamily="49" charset="0"/>
                        <a:ea typeface="Fira Code" pitchFamily="49" charset="0"/>
                        <a:cs typeface="Fira Code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97359"/>
                  </a:ext>
                </a:extLst>
              </a:tr>
              <a:tr h="677076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Compute the loss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error = (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yhat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–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y_train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)</a:t>
                      </a:r>
                    </a:p>
                    <a:p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loss = (error ** 2).mean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24593"/>
                  </a:ext>
                </a:extLst>
              </a:tr>
              <a:tr h="677076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Compute the gradient (backward)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b_grad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= 2 *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error.mean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()</a:t>
                      </a:r>
                    </a:p>
                    <a:p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W_grad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= 2 * (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x_train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* error).mean()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136"/>
                  </a:ext>
                </a:extLst>
              </a:tr>
              <a:tr h="967252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Update the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lr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= 0.1</a:t>
                      </a:r>
                    </a:p>
                    <a:p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b = b –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lr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*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b_grad</a:t>
                      </a:r>
                      <a:endParaRPr lang="en-US" sz="1600" b="0" i="0" dirty="0">
                        <a:latin typeface="Fira Code" pitchFamily="49" charset="0"/>
                        <a:ea typeface="Fira Code" pitchFamily="49" charset="0"/>
                        <a:cs typeface="Fira Code" pitchFamily="49" charset="0"/>
                      </a:endParaRPr>
                    </a:p>
                    <a:p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w = w –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lr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*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w_grad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15004"/>
                  </a:ext>
                </a:extLst>
              </a:tr>
              <a:tr h="392274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Repeat 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keen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3584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51DABF3E-596E-AD5E-4B88-B9C04528F76D}"/>
              </a:ext>
            </a:extLst>
          </p:cNvPr>
          <p:cNvSpPr/>
          <p:nvPr/>
        </p:nvSpPr>
        <p:spPr>
          <a:xfrm>
            <a:off x="9222060" y="1605775"/>
            <a:ext cx="613316" cy="3680928"/>
          </a:xfrm>
          <a:prstGeom prst="rightBrace">
            <a:avLst>
              <a:gd name="adj1" fmla="val 46138"/>
              <a:gd name="adj2" fmla="val 49296"/>
            </a:avLst>
          </a:prstGeom>
          <a:noFill/>
          <a:ln w="28575">
            <a:solidFill>
              <a:srgbClr val="0432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16263-EA29-07EC-0080-AB1AA7F51DC9}"/>
              </a:ext>
            </a:extLst>
          </p:cNvPr>
          <p:cNvSpPr txBox="1"/>
          <p:nvPr/>
        </p:nvSpPr>
        <p:spPr>
          <a:xfrm>
            <a:off x="9935737" y="3006991"/>
            <a:ext cx="776175" cy="342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142721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ACD2-C4EA-201A-2DAB-CD95FE1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Epoch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7079F-D882-6F22-5B9C-E72C9DFF4BFA}"/>
              </a:ext>
            </a:extLst>
          </p:cNvPr>
          <p:cNvSpPr/>
          <p:nvPr/>
        </p:nvSpPr>
        <p:spPr>
          <a:xfrm>
            <a:off x="1725477" y="1825226"/>
            <a:ext cx="8518902" cy="3599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E8B3C-DE8D-D75A-DD74-1133786204D9}"/>
              </a:ext>
            </a:extLst>
          </p:cNvPr>
          <p:cNvSpPr txBox="1"/>
          <p:nvPr/>
        </p:nvSpPr>
        <p:spPr>
          <a:xfrm>
            <a:off x="2524286" y="2644170"/>
            <a:ext cx="7143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keena" pitchFamily="2" charset="0"/>
              </a:rPr>
              <a:t>An epoch is complete whenever </a:t>
            </a:r>
            <a:r>
              <a:rPr lang="en-US" sz="2400" dirty="0">
                <a:solidFill>
                  <a:srgbClr val="FF0000"/>
                </a:solidFill>
                <a:latin typeface="Skeena" pitchFamily="2" charset="0"/>
              </a:rPr>
              <a:t>every point</a:t>
            </a:r>
            <a:r>
              <a:rPr lang="en-US" sz="2400" dirty="0">
                <a:latin typeface="Skeena" pitchFamily="2" charset="0"/>
              </a:rPr>
              <a:t> in the training set (N) has already been used in all steps: forward pass, compute loss, computing gradients, and updating parameters </a:t>
            </a:r>
          </a:p>
        </p:txBody>
      </p:sp>
      <p:pic>
        <p:nvPicPr>
          <p:cNvPr id="14" name="Graphic 13" descr="Information with solid fill">
            <a:extLst>
              <a:ext uri="{FF2B5EF4-FFF2-40B4-BE49-F238E27FC236}">
                <a16:creationId xmlns:a16="http://schemas.microsoft.com/office/drawing/2014/main" id="{64484FED-65A1-509F-5250-C5EAA66CD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927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6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0F82-A7C9-3352-F8EA-68E6CE6B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Batch, Mini-Batch, and Training Updates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8CB902-98FC-378B-0597-BE3CFA1D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78626"/>
              </p:ext>
            </p:extLst>
          </p:nvPr>
        </p:nvGraphicFramePr>
        <p:xfrm>
          <a:off x="1674648" y="1707639"/>
          <a:ext cx="812799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831019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1003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1631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Skeen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keena" pitchFamily="2" charset="0"/>
                        </a:rPr>
                        <a:t>n (data points used from training set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keena" pitchFamily="2" charset="0"/>
                        </a:rPr>
                        <a:t>Number of updates during a 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9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keena" pitchFamily="2" charset="0"/>
                        </a:rPr>
                        <a:t>Batch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keena" pitchFamily="2" charset="0"/>
                        </a:rPr>
                        <a:t>n = N</a:t>
                      </a:r>
                    </a:p>
                    <a:p>
                      <a:r>
                        <a:rPr lang="en-US" dirty="0">
                          <a:latin typeface="Skeena" pitchFamily="2" charset="0"/>
                        </a:rPr>
                        <a:t>used all the points from training to compute loss, and perform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keena" pitchFamily="2" charset="0"/>
                        </a:rPr>
                        <a:t>batch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keena" pitchFamily="2" charset="0"/>
                        </a:rPr>
                        <a:t>= 1 update</a:t>
                      </a:r>
                    </a:p>
                    <a:p>
                      <a:endParaRPr lang="en-US" dirty="0">
                        <a:latin typeface="Skeena" pitchFamily="2" charset="0"/>
                      </a:endParaRPr>
                    </a:p>
                    <a:p>
                      <a:r>
                        <a:rPr lang="en-US" dirty="0">
                          <a:latin typeface="Skeena" pitchFamily="2" charset="0"/>
                        </a:rPr>
                        <a:t>In one epoch, do one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keena" pitchFamily="2" charset="0"/>
                        </a:rPr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keena" pitchFamily="2" charset="0"/>
                        </a:rPr>
                        <a:t>n = 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keena" pitchFamily="2" charset="0"/>
                        </a:rPr>
                        <a:t>use a single point each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keena" pitchFamily="2" charset="0"/>
                        </a:rPr>
                        <a:t>= N updates</a:t>
                      </a:r>
                    </a:p>
                    <a:p>
                      <a:endParaRPr lang="en-US" dirty="0">
                        <a:latin typeface="Skeena" pitchFamily="2" charset="0"/>
                      </a:endParaRPr>
                    </a:p>
                    <a:p>
                      <a:r>
                        <a:rPr lang="en-US" dirty="0">
                          <a:latin typeface="Skeena" pitchFamily="2" charset="0"/>
                        </a:rPr>
                        <a:t>One epoch does N updates, since each individual data point incurs an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36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keena" pitchFamily="2" charset="0"/>
                        </a:rPr>
                        <a:t>Mini-batch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keena" pitchFamily="2" charset="0"/>
                        </a:rPr>
                        <a:t>1 &lt; n &lt;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keena" pitchFamily="2" charset="0"/>
                        </a:rPr>
                        <a:t>= N/n updates</a:t>
                      </a:r>
                    </a:p>
                    <a:p>
                      <a:endParaRPr lang="en-US" dirty="0">
                        <a:latin typeface="Skeen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3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43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308A-F372-F18B-0338-710BABE2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 Steps (torch-v1)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9F6C3B-6D78-BD7D-2587-E1FEA75C5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29706"/>
              </p:ext>
            </p:extLst>
          </p:nvPr>
        </p:nvGraphicFramePr>
        <p:xfrm>
          <a:off x="439927" y="950221"/>
          <a:ext cx="10040509" cy="576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794">
                  <a:extLst>
                    <a:ext uri="{9D8B030D-6E8A-4147-A177-3AD203B41FA5}">
                      <a16:colId xmlns:a16="http://schemas.microsoft.com/office/drawing/2014/main" val="3918329541"/>
                    </a:ext>
                  </a:extLst>
                </a:gridCol>
                <a:gridCol w="2535184">
                  <a:extLst>
                    <a:ext uri="{9D8B030D-6E8A-4147-A177-3AD203B41FA5}">
                      <a16:colId xmlns:a16="http://schemas.microsoft.com/office/drawing/2014/main" val="2518455254"/>
                    </a:ext>
                  </a:extLst>
                </a:gridCol>
                <a:gridCol w="6409531">
                  <a:extLst>
                    <a:ext uri="{9D8B030D-6E8A-4147-A177-3AD203B41FA5}">
                      <a16:colId xmlns:a16="http://schemas.microsoft.com/office/drawing/2014/main" val="2444536476"/>
                    </a:ext>
                  </a:extLst>
                </a:gridCol>
              </a:tblGrid>
              <a:tr h="392279">
                <a:tc>
                  <a:txBody>
                    <a:bodyPr/>
                    <a:lstStyle/>
                    <a:p>
                      <a:endParaRPr lang="en-US" b="0" i="0" dirty="0">
                        <a:latin typeface="Skeen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Skeen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Skeen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89087"/>
                  </a:ext>
                </a:extLst>
              </a:tr>
              <a:tr h="1158253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torch.manual_seed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(42)</a:t>
                      </a:r>
                    </a:p>
                    <a:p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b = 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torch.randn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(1,requires_grad=True, 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dtype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=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torch.float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)</a:t>
                      </a:r>
                    </a:p>
                    <a:p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w = 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torch.randn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(1,requires.grad=True, 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dtype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=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torch.float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37796"/>
                  </a:ext>
                </a:extLst>
              </a:tr>
              <a:tr h="914411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Compute model predictions (forward pass)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yhat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= b + w *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x_train_tensor</a:t>
                      </a:r>
                      <a:endParaRPr lang="en-US" sz="1600" b="0" i="0" dirty="0">
                        <a:latin typeface="Fira Code" pitchFamily="49" charset="0"/>
                        <a:ea typeface="Fira Code" pitchFamily="49" charset="0"/>
                        <a:cs typeface="Fira Code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97359"/>
                  </a:ext>
                </a:extLst>
              </a:tr>
              <a:tr h="677084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Compute the loss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error = (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yhat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–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y_train_tensor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)</a:t>
                      </a:r>
                    </a:p>
                    <a:p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loss = (error ** 2).mean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24593"/>
                  </a:ext>
                </a:extLst>
              </a:tr>
              <a:tr h="677084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Compute the gradient (backward)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# </a:t>
                      </a:r>
                      <a:r>
                        <a:rPr lang="en-US" sz="1600" b="0" i="0" dirty="0" err="1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pytorch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AUTOGRAD</a:t>
                      </a:r>
                    </a:p>
                    <a:p>
                      <a:r>
                        <a:rPr lang="en-US" sz="1600" b="0" i="0" dirty="0" err="1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loss.backward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136"/>
                  </a:ext>
                </a:extLst>
              </a:tr>
              <a:tr h="967263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Update the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lr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= 0.1</a:t>
                      </a:r>
                    </a:p>
                    <a:p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with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torch.no_grad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():</a:t>
                      </a:r>
                    </a:p>
                    <a:p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   b -=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lr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*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b.grad</a:t>
                      </a:r>
                      <a:endParaRPr lang="en-US" sz="1600" b="0" i="0" dirty="0">
                        <a:latin typeface="Fira Code" pitchFamily="49" charset="0"/>
                        <a:ea typeface="Fira Code" pitchFamily="49" charset="0"/>
                        <a:cs typeface="Fira Code" pitchFamily="49" charset="0"/>
                      </a:endParaRPr>
                    </a:p>
                    <a:p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   w -=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lr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*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w.grad</a:t>
                      </a:r>
                      <a:endParaRPr lang="en-US" sz="1600" b="0" i="0" dirty="0">
                        <a:latin typeface="Fira Code" pitchFamily="49" charset="0"/>
                        <a:ea typeface="Fira Code" pitchFamily="49" charset="0"/>
                        <a:cs typeface="Fira Code" pitchFamily="49" charset="0"/>
                      </a:endParaRPr>
                    </a:p>
                    <a:p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b.grad.zero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_()</a:t>
                      </a:r>
                    </a:p>
                    <a:p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w.grad.zero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15004"/>
                  </a:ext>
                </a:extLst>
              </a:tr>
              <a:tr h="392279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Repeat 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keen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3584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51DABF3E-596E-AD5E-4B88-B9C04528F76D}"/>
              </a:ext>
            </a:extLst>
          </p:cNvPr>
          <p:cNvSpPr/>
          <p:nvPr/>
        </p:nvSpPr>
        <p:spPr>
          <a:xfrm>
            <a:off x="10648601" y="1689858"/>
            <a:ext cx="613316" cy="3680928"/>
          </a:xfrm>
          <a:prstGeom prst="rightBrace">
            <a:avLst>
              <a:gd name="adj1" fmla="val 46138"/>
              <a:gd name="adj2" fmla="val 49296"/>
            </a:avLst>
          </a:prstGeom>
          <a:noFill/>
          <a:ln w="28575">
            <a:solidFill>
              <a:srgbClr val="0432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16263-EA29-07EC-0080-AB1AA7F51DC9}"/>
              </a:ext>
            </a:extLst>
          </p:cNvPr>
          <p:cNvSpPr txBox="1"/>
          <p:nvPr/>
        </p:nvSpPr>
        <p:spPr>
          <a:xfrm>
            <a:off x="11261917" y="3359217"/>
            <a:ext cx="776175" cy="342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257953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7F1-9CF1-A0E4-A2B1-A59003D6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Step 4: Parameter update and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7B4D-EAE6-2EB6-5A87-C1DFD6AF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updating parameter manually using computed gradients</a:t>
            </a:r>
          </a:p>
          <a:p>
            <a:r>
              <a:rPr lang="en-US" dirty="0"/>
              <a:t>what if we have much more parameters to update? </a:t>
            </a:r>
            <a:r>
              <a:rPr lang="en-US" dirty="0" err="1"/>
              <a:t>Pytorch’s</a:t>
            </a:r>
            <a:r>
              <a:rPr lang="en-US" dirty="0"/>
              <a:t> answer is </a:t>
            </a:r>
            <a:r>
              <a:rPr lang="en-US" dirty="0">
                <a:solidFill>
                  <a:srgbClr val="FF0000"/>
                </a:solidFill>
              </a:rPr>
              <a:t>optimizers</a:t>
            </a:r>
            <a:r>
              <a:rPr lang="en-US" dirty="0"/>
              <a:t>:  SGD, RMSprop, and Adam.</a:t>
            </a:r>
          </a:p>
          <a:p>
            <a:r>
              <a:rPr lang="en-US" dirty="0"/>
              <a:t>different optimizers use different mechanics for updating the parameters.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optimizer</a:t>
            </a:r>
            <a:r>
              <a:rPr lang="en-US" dirty="0"/>
              <a:t> takes </a:t>
            </a:r>
            <a:r>
              <a:rPr lang="en-US" dirty="0">
                <a:solidFill>
                  <a:srgbClr val="FF0000"/>
                </a:solidFill>
              </a:rPr>
              <a:t>the parameters </a:t>
            </a:r>
            <a:r>
              <a:rPr lang="en-US" dirty="0"/>
              <a:t>we want to update, </a:t>
            </a:r>
            <a:r>
              <a:rPr lang="en-US" dirty="0">
                <a:solidFill>
                  <a:srgbClr val="FF0000"/>
                </a:solidFill>
              </a:rPr>
              <a:t>the learning rate </a:t>
            </a:r>
            <a:r>
              <a:rPr lang="en-US" dirty="0"/>
              <a:t>we want to use, and perform the update through its </a:t>
            </a:r>
            <a:r>
              <a:rPr lang="en-US" u="sng" dirty="0"/>
              <a:t>step() </a:t>
            </a:r>
            <a:r>
              <a:rPr lang="en-US" dirty="0"/>
              <a:t>method.</a:t>
            </a:r>
          </a:p>
          <a:p>
            <a:r>
              <a:rPr lang="en-US" dirty="0"/>
              <a:t>Here, we don’t have to zero the gradients one by one anymore. We invoke the optimizer’s </a:t>
            </a:r>
            <a:r>
              <a:rPr lang="en-US" dirty="0" err="1"/>
              <a:t>zero_grad</a:t>
            </a:r>
            <a:r>
              <a:rPr lang="en-US" dirty="0"/>
              <a:t>() to do the job.</a:t>
            </a:r>
          </a:p>
        </p:txBody>
      </p:sp>
    </p:spTree>
    <p:extLst>
      <p:ext uri="{BB962C8B-B14F-4D97-AF65-F5344CB8AC3E}">
        <p14:creationId xmlns:p14="http://schemas.microsoft.com/office/powerpoint/2010/main" val="368329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308A-F372-F18B-0338-710BABE2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 Steps (torch-v2): with optimizer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9F6C3B-6D78-BD7D-2587-E1FEA75C5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72599"/>
              </p:ext>
            </p:extLst>
          </p:nvPr>
        </p:nvGraphicFramePr>
        <p:xfrm>
          <a:off x="439927" y="950221"/>
          <a:ext cx="10040509" cy="5178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794">
                  <a:extLst>
                    <a:ext uri="{9D8B030D-6E8A-4147-A177-3AD203B41FA5}">
                      <a16:colId xmlns:a16="http://schemas.microsoft.com/office/drawing/2014/main" val="3918329541"/>
                    </a:ext>
                  </a:extLst>
                </a:gridCol>
                <a:gridCol w="2535184">
                  <a:extLst>
                    <a:ext uri="{9D8B030D-6E8A-4147-A177-3AD203B41FA5}">
                      <a16:colId xmlns:a16="http://schemas.microsoft.com/office/drawing/2014/main" val="2518455254"/>
                    </a:ext>
                  </a:extLst>
                </a:gridCol>
                <a:gridCol w="6409531">
                  <a:extLst>
                    <a:ext uri="{9D8B030D-6E8A-4147-A177-3AD203B41FA5}">
                      <a16:colId xmlns:a16="http://schemas.microsoft.com/office/drawing/2014/main" val="2444536476"/>
                    </a:ext>
                  </a:extLst>
                </a:gridCol>
              </a:tblGrid>
              <a:tr h="392279">
                <a:tc>
                  <a:txBody>
                    <a:bodyPr/>
                    <a:lstStyle/>
                    <a:p>
                      <a:endParaRPr lang="en-US" b="0" i="0" dirty="0">
                        <a:latin typeface="Skeen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Skeen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latin typeface="Skeen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89087"/>
                  </a:ext>
                </a:extLst>
              </a:tr>
              <a:tr h="1158253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lr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= 0.1</a:t>
                      </a:r>
                    </a:p>
                    <a:p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torch.manual_seed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(42)</a:t>
                      </a:r>
                    </a:p>
                    <a:p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b = 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torch.randn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(1,requires_grad=True, 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dtype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=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torch.float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)</a:t>
                      </a:r>
                    </a:p>
                    <a:p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w = 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torch.randn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(1,requires.grad=True, 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dtype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=</a:t>
                      </a:r>
                      <a:r>
                        <a:rPr lang="en-US" sz="14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torch.float</a:t>
                      </a:r>
                      <a:r>
                        <a:rPr lang="en-US" sz="14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)</a:t>
                      </a:r>
                    </a:p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optimizer = </a:t>
                      </a:r>
                      <a:r>
                        <a:rPr lang="en-US" sz="1400" b="0" i="0" dirty="0" err="1">
                          <a:solidFill>
                            <a:srgbClr val="C0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optim.SGD</a:t>
                      </a:r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([</a:t>
                      </a:r>
                      <a:r>
                        <a:rPr lang="en-US" sz="1400" b="0" i="0" dirty="0" err="1">
                          <a:solidFill>
                            <a:srgbClr val="C0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b,w</a:t>
                      </a:r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], </a:t>
                      </a:r>
                      <a:r>
                        <a:rPr lang="en-US" sz="1400" b="0" i="0" dirty="0" err="1">
                          <a:solidFill>
                            <a:srgbClr val="C0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lr</a:t>
                      </a:r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=</a:t>
                      </a:r>
                      <a:r>
                        <a:rPr lang="en-US" sz="1400" b="0" i="0" dirty="0" err="1">
                          <a:solidFill>
                            <a:srgbClr val="C0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lr</a:t>
                      </a:r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37796"/>
                  </a:ext>
                </a:extLst>
              </a:tr>
              <a:tr h="914411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Compute model predictions (forward pass)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yhat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= b + w *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x_train_tensor</a:t>
                      </a:r>
                      <a:endParaRPr lang="en-US" sz="1600" b="0" i="0" dirty="0">
                        <a:latin typeface="Fira Code" pitchFamily="49" charset="0"/>
                        <a:ea typeface="Fira Code" pitchFamily="49" charset="0"/>
                        <a:cs typeface="Fira Code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97359"/>
                  </a:ext>
                </a:extLst>
              </a:tr>
              <a:tr h="677084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Compute the loss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error = (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yhat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– </a:t>
                      </a:r>
                      <a:r>
                        <a:rPr lang="en-US" sz="1600" b="0" i="0" dirty="0" err="1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y_train_tensor</a:t>
                      </a:r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)</a:t>
                      </a:r>
                    </a:p>
                    <a:p>
                      <a:r>
                        <a:rPr lang="en-US" sz="1600" b="0" i="0" dirty="0"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loss = (error ** 2).mean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24593"/>
                  </a:ext>
                </a:extLst>
              </a:tr>
              <a:tr h="677084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Compute the gradient (backward)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# </a:t>
                      </a:r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pytorch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 AUTOGRAD</a:t>
                      </a:r>
                    </a:p>
                    <a:p>
                      <a:r>
                        <a:rPr lang="en-US" sz="1600" b="0" i="0" dirty="0" err="1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loss.backward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136"/>
                  </a:ext>
                </a:extLst>
              </a:tr>
              <a:tr h="967263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Update the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optimizer.step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()</a:t>
                      </a:r>
                    </a:p>
                    <a:p>
                      <a:r>
                        <a:rPr lang="en-US" sz="1600" b="0" i="0" dirty="0" err="1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optimzer.zero_grad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Fira Code" pitchFamily="49" charset="0"/>
                          <a:ea typeface="Fira Code" pitchFamily="49" charset="0"/>
                          <a:cs typeface="Fira Code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15004"/>
                  </a:ext>
                </a:extLst>
              </a:tr>
              <a:tr h="392279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Step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keena" pitchFamily="2" charset="0"/>
                        </a:rPr>
                        <a:t>Repeat 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keen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3584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51DABF3E-596E-AD5E-4B88-B9C04528F76D}"/>
              </a:ext>
            </a:extLst>
          </p:cNvPr>
          <p:cNvSpPr/>
          <p:nvPr/>
        </p:nvSpPr>
        <p:spPr>
          <a:xfrm>
            <a:off x="10648601" y="1689858"/>
            <a:ext cx="613316" cy="3680928"/>
          </a:xfrm>
          <a:prstGeom prst="rightBrace">
            <a:avLst>
              <a:gd name="adj1" fmla="val 46138"/>
              <a:gd name="adj2" fmla="val 49296"/>
            </a:avLst>
          </a:prstGeom>
          <a:noFill/>
          <a:ln w="28575">
            <a:solidFill>
              <a:srgbClr val="0432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Skeen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16263-EA29-07EC-0080-AB1AA7F51DC9}"/>
              </a:ext>
            </a:extLst>
          </p:cNvPr>
          <p:cNvSpPr txBox="1"/>
          <p:nvPr/>
        </p:nvSpPr>
        <p:spPr>
          <a:xfrm>
            <a:off x="11261917" y="3359217"/>
            <a:ext cx="776175" cy="342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Skeena" pitchFamily="2" charset="0"/>
              </a:rPr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89804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89D2-DB1C-AA8B-0538-6B1ABB2A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Step 2: Compute the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7833-CFD9-F69B-4E8E-93516965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 (MSE) is the loss function we use.</a:t>
            </a:r>
          </a:p>
          <a:p>
            <a:r>
              <a:rPr lang="en-US" dirty="0"/>
              <a:t>It is defined in </a:t>
            </a: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u="sng" dirty="0" err="1"/>
              <a:t>nn.MSELoss</a:t>
            </a:r>
            <a:endParaRPr lang="en-US" u="sng" dirty="0"/>
          </a:p>
          <a:p>
            <a:r>
              <a:rPr lang="en-US" u="sng" dirty="0"/>
              <a:t>To use it:</a:t>
            </a:r>
          </a:p>
          <a:p>
            <a:pPr marL="398463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u="sng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398463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loss_fn</a:t>
            </a:r>
            <a:r>
              <a:rPr lang="en-US" sz="1600" dirty="0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sz="1600" dirty="0" err="1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nn.MSELoss</a:t>
            </a:r>
            <a:r>
              <a:rPr lang="en-US" sz="1600" dirty="0">
                <a:solidFill>
                  <a:srgbClr val="0432FF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(reduction=‘mean’)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12564189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38100">
          <a:solidFill>
            <a:schemeClr val="tx2">
              <a:lumMod val="20000"/>
              <a:lumOff val="80000"/>
            </a:schemeClr>
          </a:solidFill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tlCol="0" anchor="ctr"/>
      <a:lstStyle>
        <a:defPPr algn="ctr">
          <a:defRPr dirty="0">
            <a:latin typeface="Skeena" pitchFamily="2" charset="0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defRPr dirty="0" smtClean="0">
            <a:latin typeface="Skeen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2-0119-Meeting" id="{D54BE5EB-08F9-8045-9544-61E83A2794EB}" vid="{70C85F0A-DA89-5A4C-AB9D-5A06F7F0358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742169-EFE3-48AF-BECD-D1FC60D5A319}">
  <ds:schemaRefs>
    <ds:schemaRef ds:uri="38e4deb0-de08-4adb-aafc-d8ff0254417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2D1D251-A090-4F5C-8988-78BF372B2667}">
  <ds:schemaRefs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38e4deb0-de08-4adb-aafc-d8ff0254417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A0B0124-1C5D-4C1F-9A53-571F03FAD0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19994</TotalTime>
  <Words>3207</Words>
  <Application>Microsoft Macintosh PowerPoint</Application>
  <PresentationFormat>Widescreen</PresentationFormat>
  <Paragraphs>415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Black</vt:lpstr>
      <vt:lpstr>Century Gothic</vt:lpstr>
      <vt:lpstr>Fira Code</vt:lpstr>
      <vt:lpstr>Franklin Gothic Book</vt:lpstr>
      <vt:lpstr>Georgia Pro Cond</vt:lpstr>
      <vt:lpstr>Georgia Pro Cond Semibold</vt:lpstr>
      <vt:lpstr>Skeena</vt:lpstr>
      <vt:lpstr>ORNL</vt:lpstr>
      <vt:lpstr>Reference</vt:lpstr>
      <vt:lpstr>Simple Regression</vt:lpstr>
      <vt:lpstr>Compute Steps (numpy)</vt:lpstr>
      <vt:lpstr>Epoch</vt:lpstr>
      <vt:lpstr>Batch, Mini-Batch, and Training Updates</vt:lpstr>
      <vt:lpstr>Compute Steps (torch-v1)</vt:lpstr>
      <vt:lpstr>Improve Step 4: Parameter update and Optimizer</vt:lpstr>
      <vt:lpstr>Compute Steps (torch-v2): with optimizer</vt:lpstr>
      <vt:lpstr>Improve Step 2: Compute the loss</vt:lpstr>
      <vt:lpstr>Compute Steps (torch-v3): with loss fn</vt:lpstr>
      <vt:lpstr>Improve Structure: with Model</vt:lpstr>
      <vt:lpstr>Compute Steps (torch-v4): with model</vt:lpstr>
      <vt:lpstr>Torch Sequential Models and Layers</vt:lpstr>
      <vt:lpstr>A Typical ML Pipeline</vt:lpstr>
      <vt:lpstr>Helper function: training step</vt:lpstr>
      <vt:lpstr>Data Preparation (v1)</vt:lpstr>
      <vt:lpstr>Model Configuration (v1)</vt:lpstr>
      <vt:lpstr>Helper function: mini_batch</vt:lpstr>
      <vt:lpstr>Model Training (v1)</vt:lpstr>
      <vt:lpstr>Take 2 Even better organization with class: a sketch</vt:lpstr>
      <vt:lpstr>Make use of the class</vt:lpstr>
      <vt:lpstr>Confusion Matrix</vt:lpstr>
      <vt:lpstr>Examples</vt:lpstr>
      <vt:lpstr>Recall, Precision, Accuracy</vt:lpstr>
      <vt:lpstr>ROC and AUC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>Wang, Feiyi</dc:creator>
  <cp:keywords/>
  <dc:description/>
  <cp:lastModifiedBy>Feiyi Wang</cp:lastModifiedBy>
  <cp:revision>3</cp:revision>
  <dcterms:created xsi:type="dcterms:W3CDTF">2022-02-02T14:11:49Z</dcterms:created>
  <dcterms:modified xsi:type="dcterms:W3CDTF">2022-05-15T01:25:27Z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17100</vt:r8>
  </property>
  <property fmtid="{D5CDD505-2E9C-101B-9397-08002B2CF9AE}" pid="4" name="GUID">
    <vt:lpwstr>807f8008-f97c-4ee2-b67e-0f4712a80d66</vt:lpwstr>
  </property>
</Properties>
</file>