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58" r:id="rId4"/>
    <p:sldId id="262" r:id="rId5"/>
    <p:sldId id="263" r:id="rId6"/>
    <p:sldId id="266" r:id="rId7"/>
    <p:sldId id="269" r:id="rId8"/>
    <p:sldId id="272" r:id="rId9"/>
    <p:sldId id="260" r:id="rId10"/>
    <p:sldId id="273" r:id="rId11"/>
    <p:sldId id="265" r:id="rId12"/>
    <p:sldId id="268" r:id="rId13"/>
    <p:sldId id="267" r:id="rId14"/>
    <p:sldId id="270" r:id="rId15"/>
    <p:sldId id="271" r:id="rId16"/>
    <p:sldId id="26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ong Wang" initials="FW" lastIdx="1" clrIdx="0">
    <p:extLst>
      <p:ext uri="{19B8F6BF-5375-455C-9EA6-DF929625EA0E}">
        <p15:presenceInfo xmlns:p15="http://schemas.microsoft.com/office/powerpoint/2012/main" userId="Fulong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7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982AE-0F19-464D-ACC6-BBAF61E26C57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B3DD4BD-4E30-4DE4-A31A-266254E76019}">
      <dgm:prSet phldrT="[文本]"/>
      <dgm:spPr/>
      <dgm:t>
        <a:bodyPr/>
        <a:lstStyle/>
        <a:p>
          <a:r>
            <a:rPr lang="en-US" altLang="zh-CN" dirty="0"/>
            <a:t>Start</a:t>
          </a:r>
          <a:endParaRPr lang="zh-CN" altLang="en-US" dirty="0"/>
        </a:p>
      </dgm:t>
    </dgm:pt>
    <dgm:pt modelId="{60723F06-532E-4EC2-BFEF-F39544E33B5D}" type="parTrans" cxnId="{BBBFEC56-5B7A-4C16-8521-0B8179C81DC8}">
      <dgm:prSet/>
      <dgm:spPr/>
      <dgm:t>
        <a:bodyPr/>
        <a:lstStyle/>
        <a:p>
          <a:endParaRPr lang="zh-CN" altLang="en-US"/>
        </a:p>
      </dgm:t>
    </dgm:pt>
    <dgm:pt modelId="{161FED41-2D85-4009-A6DE-4B2C208463F9}" type="sibTrans" cxnId="{BBBFEC56-5B7A-4C16-8521-0B8179C81DC8}">
      <dgm:prSet/>
      <dgm:spPr/>
      <dgm:t>
        <a:bodyPr/>
        <a:lstStyle/>
        <a:p>
          <a:endParaRPr lang="zh-CN" altLang="en-US"/>
        </a:p>
      </dgm:t>
    </dgm:pt>
    <dgm:pt modelId="{9667455A-7F0D-4233-821D-8B19E959859F}">
      <dgm:prSet phldrT="[文本]"/>
      <dgm:spPr/>
      <dgm:t>
        <a:bodyPr/>
        <a:lstStyle/>
        <a:p>
          <a:r>
            <a:rPr lang="en-US" altLang="zh-CN" dirty="0"/>
            <a:t>Image processing</a:t>
          </a:r>
          <a:endParaRPr lang="zh-CN" altLang="en-US" dirty="0"/>
        </a:p>
      </dgm:t>
    </dgm:pt>
    <dgm:pt modelId="{995B5E77-4D3F-4D1E-9C3B-927002EC4F80}" type="parTrans" cxnId="{DFEECA56-0CCA-43E8-8460-03617AA31F95}">
      <dgm:prSet/>
      <dgm:spPr/>
      <dgm:t>
        <a:bodyPr/>
        <a:lstStyle/>
        <a:p>
          <a:endParaRPr lang="zh-CN" altLang="en-US"/>
        </a:p>
      </dgm:t>
    </dgm:pt>
    <dgm:pt modelId="{6D2AF909-E366-42CC-B810-8546DFBDFDFE}" type="sibTrans" cxnId="{DFEECA56-0CCA-43E8-8460-03617AA31F95}">
      <dgm:prSet/>
      <dgm:spPr/>
      <dgm:t>
        <a:bodyPr/>
        <a:lstStyle/>
        <a:p>
          <a:endParaRPr lang="zh-CN" altLang="en-US"/>
        </a:p>
      </dgm:t>
    </dgm:pt>
    <dgm:pt modelId="{016244CE-DBF8-45EA-8154-6FB339D218B9}">
      <dgm:prSet phldrT="[文本]"/>
      <dgm:spPr/>
      <dgm:t>
        <a:bodyPr/>
        <a:lstStyle/>
        <a:p>
          <a:r>
            <a:rPr lang="en-US" altLang="zh-CN" dirty="0"/>
            <a:t>Localization</a:t>
          </a:r>
          <a:endParaRPr lang="zh-CN" altLang="en-US" dirty="0"/>
        </a:p>
      </dgm:t>
    </dgm:pt>
    <dgm:pt modelId="{138306B7-5132-4635-8274-C00D1FFBEB9F}" type="parTrans" cxnId="{90751982-F626-45ED-A7E9-B6DA22A8D5D8}">
      <dgm:prSet/>
      <dgm:spPr/>
      <dgm:t>
        <a:bodyPr/>
        <a:lstStyle/>
        <a:p>
          <a:endParaRPr lang="zh-CN" altLang="en-US"/>
        </a:p>
      </dgm:t>
    </dgm:pt>
    <dgm:pt modelId="{EA5C7AC0-7AF5-42A3-90CC-01EAAE0C34B2}" type="sibTrans" cxnId="{90751982-F626-45ED-A7E9-B6DA22A8D5D8}">
      <dgm:prSet/>
      <dgm:spPr/>
      <dgm:t>
        <a:bodyPr/>
        <a:lstStyle/>
        <a:p>
          <a:endParaRPr lang="zh-CN" altLang="en-US"/>
        </a:p>
      </dgm:t>
    </dgm:pt>
    <dgm:pt modelId="{D997BC38-238E-4CFF-B17B-4D8BF857BE9F}">
      <dgm:prSet phldrT="[文本]"/>
      <dgm:spPr/>
      <dgm:t>
        <a:bodyPr/>
        <a:lstStyle/>
        <a:p>
          <a:r>
            <a:rPr lang="en-US" altLang="zh-CN" dirty="0"/>
            <a:t>Characters and numbers segmentation</a:t>
          </a:r>
          <a:endParaRPr lang="zh-CN" altLang="en-US" dirty="0"/>
        </a:p>
      </dgm:t>
    </dgm:pt>
    <dgm:pt modelId="{7BFC4405-2E80-4955-BEF1-947A7178718D}" type="parTrans" cxnId="{2C8BDF88-B956-445C-9240-27D051722C1E}">
      <dgm:prSet/>
      <dgm:spPr/>
      <dgm:t>
        <a:bodyPr/>
        <a:lstStyle/>
        <a:p>
          <a:endParaRPr lang="zh-CN" altLang="en-US"/>
        </a:p>
      </dgm:t>
    </dgm:pt>
    <dgm:pt modelId="{9990B2CA-B1A3-46E8-A600-E2E2BB073318}" type="sibTrans" cxnId="{2C8BDF88-B956-445C-9240-27D051722C1E}">
      <dgm:prSet/>
      <dgm:spPr/>
      <dgm:t>
        <a:bodyPr/>
        <a:lstStyle/>
        <a:p>
          <a:endParaRPr lang="zh-CN" altLang="en-US"/>
        </a:p>
      </dgm:t>
    </dgm:pt>
    <dgm:pt modelId="{45A2A573-1399-4C3F-8112-3E1EE71198DD}">
      <dgm:prSet phldrT="[文本]"/>
      <dgm:spPr/>
      <dgm:t>
        <a:bodyPr/>
        <a:lstStyle/>
        <a:p>
          <a:r>
            <a:rPr lang="en-US" altLang="zh-CN" dirty="0"/>
            <a:t>Feature  extraction of the segmented image</a:t>
          </a:r>
          <a:endParaRPr lang="zh-CN" altLang="en-US" dirty="0"/>
        </a:p>
      </dgm:t>
    </dgm:pt>
    <dgm:pt modelId="{4CFD5AF0-22B3-4E75-A558-98A8C8B8ECA1}" type="parTrans" cxnId="{641437B3-C0C2-4D66-B481-284F87313795}">
      <dgm:prSet/>
      <dgm:spPr/>
      <dgm:t>
        <a:bodyPr/>
        <a:lstStyle/>
        <a:p>
          <a:endParaRPr lang="zh-CN" altLang="en-US"/>
        </a:p>
      </dgm:t>
    </dgm:pt>
    <dgm:pt modelId="{498F40A6-2F82-4913-B41D-701BA6D91F42}" type="sibTrans" cxnId="{641437B3-C0C2-4D66-B481-284F87313795}">
      <dgm:prSet/>
      <dgm:spPr/>
      <dgm:t>
        <a:bodyPr/>
        <a:lstStyle/>
        <a:p>
          <a:endParaRPr lang="zh-CN" altLang="en-US"/>
        </a:p>
      </dgm:t>
    </dgm:pt>
    <dgm:pt modelId="{B3FDF80D-8FA3-42AD-9DDF-0D3204C3A8B1}">
      <dgm:prSet/>
      <dgm:spPr/>
      <dgm:t>
        <a:bodyPr/>
        <a:lstStyle/>
        <a:p>
          <a:r>
            <a:rPr lang="en-US" altLang="zh-CN" dirty="0"/>
            <a:t>Recognize the features</a:t>
          </a:r>
          <a:endParaRPr lang="zh-CN" altLang="en-US" dirty="0"/>
        </a:p>
      </dgm:t>
    </dgm:pt>
    <dgm:pt modelId="{BFAEAC8F-55FD-4C54-8A82-A63B20E343BF}" type="parTrans" cxnId="{58282354-F433-44E1-AA3E-1DB66B64D010}">
      <dgm:prSet/>
      <dgm:spPr/>
      <dgm:t>
        <a:bodyPr/>
        <a:lstStyle/>
        <a:p>
          <a:endParaRPr lang="zh-CN" altLang="en-US"/>
        </a:p>
      </dgm:t>
    </dgm:pt>
    <dgm:pt modelId="{55F5D2B8-A404-4FAC-BDBC-E3005B12411E}" type="sibTrans" cxnId="{58282354-F433-44E1-AA3E-1DB66B64D010}">
      <dgm:prSet/>
      <dgm:spPr/>
      <dgm:t>
        <a:bodyPr/>
        <a:lstStyle/>
        <a:p>
          <a:endParaRPr lang="zh-CN" altLang="en-US"/>
        </a:p>
      </dgm:t>
    </dgm:pt>
    <dgm:pt modelId="{B2C3A2EF-D332-47D5-8606-3C911E79EF76}">
      <dgm:prSet/>
      <dgm:spPr/>
      <dgm:t>
        <a:bodyPr/>
        <a:lstStyle/>
        <a:p>
          <a:r>
            <a:rPr lang="en-US" altLang="zh-CN" dirty="0"/>
            <a:t>Show the result</a:t>
          </a:r>
          <a:endParaRPr lang="zh-CN" altLang="en-US" dirty="0"/>
        </a:p>
      </dgm:t>
    </dgm:pt>
    <dgm:pt modelId="{21F389C2-B201-48B5-8D88-2E7C74EEF532}" type="parTrans" cxnId="{E0DCBFEF-1A74-45DD-A75F-1F930D64B2DB}">
      <dgm:prSet/>
      <dgm:spPr/>
      <dgm:t>
        <a:bodyPr/>
        <a:lstStyle/>
        <a:p>
          <a:endParaRPr lang="zh-CN" altLang="en-US"/>
        </a:p>
      </dgm:t>
    </dgm:pt>
    <dgm:pt modelId="{D7A904CD-125C-49B9-B0F2-D73A1256AE44}" type="sibTrans" cxnId="{E0DCBFEF-1A74-45DD-A75F-1F930D64B2DB}">
      <dgm:prSet/>
      <dgm:spPr/>
      <dgm:t>
        <a:bodyPr/>
        <a:lstStyle/>
        <a:p>
          <a:endParaRPr lang="zh-CN" altLang="en-US"/>
        </a:p>
      </dgm:t>
    </dgm:pt>
    <dgm:pt modelId="{2A7BA4FD-8035-499A-AA5E-A7270C916A89}">
      <dgm:prSet/>
      <dgm:spPr/>
      <dgm:t>
        <a:bodyPr/>
        <a:lstStyle/>
        <a:p>
          <a:r>
            <a:rPr lang="en-US" altLang="zh-CN" dirty="0"/>
            <a:t>end</a:t>
          </a:r>
          <a:endParaRPr lang="zh-CN" altLang="en-US" dirty="0"/>
        </a:p>
      </dgm:t>
    </dgm:pt>
    <dgm:pt modelId="{9FBB5E2E-C548-4AB4-885A-78A578943251}" type="parTrans" cxnId="{7679D398-8570-475B-818C-83D5F582D8B6}">
      <dgm:prSet/>
      <dgm:spPr/>
      <dgm:t>
        <a:bodyPr/>
        <a:lstStyle/>
        <a:p>
          <a:endParaRPr lang="zh-CN" altLang="en-US"/>
        </a:p>
      </dgm:t>
    </dgm:pt>
    <dgm:pt modelId="{25EDB4F2-96E8-41D1-B737-91362C9B9910}" type="sibTrans" cxnId="{7679D398-8570-475B-818C-83D5F582D8B6}">
      <dgm:prSet/>
      <dgm:spPr/>
      <dgm:t>
        <a:bodyPr/>
        <a:lstStyle/>
        <a:p>
          <a:endParaRPr lang="zh-CN" altLang="en-US"/>
        </a:p>
      </dgm:t>
    </dgm:pt>
    <dgm:pt modelId="{454383D7-B061-4CB0-A9F0-9E99A7969D29}" type="pres">
      <dgm:prSet presAssocID="{3D7982AE-0F19-464D-ACC6-BBAF61E26C57}" presName="diagram" presStyleCnt="0">
        <dgm:presLayoutVars>
          <dgm:dir/>
          <dgm:resizeHandles val="exact"/>
        </dgm:presLayoutVars>
      </dgm:prSet>
      <dgm:spPr/>
    </dgm:pt>
    <dgm:pt modelId="{DE9ED9B9-7E4D-4386-A842-B8BCD2281DA5}" type="pres">
      <dgm:prSet presAssocID="{BB3DD4BD-4E30-4DE4-A31A-266254E76019}" presName="node" presStyleLbl="node1" presStyleIdx="0" presStyleCnt="8">
        <dgm:presLayoutVars>
          <dgm:bulletEnabled val="1"/>
        </dgm:presLayoutVars>
      </dgm:prSet>
      <dgm:spPr/>
    </dgm:pt>
    <dgm:pt modelId="{D975F3F5-93C1-4F05-935E-AF62837A98A6}" type="pres">
      <dgm:prSet presAssocID="{161FED41-2D85-4009-A6DE-4B2C208463F9}" presName="sibTrans" presStyleLbl="sibTrans2D1" presStyleIdx="0" presStyleCnt="7"/>
      <dgm:spPr/>
    </dgm:pt>
    <dgm:pt modelId="{6E016DC6-3090-4EBA-A087-A97B89AF1E5A}" type="pres">
      <dgm:prSet presAssocID="{161FED41-2D85-4009-A6DE-4B2C208463F9}" presName="connectorText" presStyleLbl="sibTrans2D1" presStyleIdx="0" presStyleCnt="7"/>
      <dgm:spPr/>
    </dgm:pt>
    <dgm:pt modelId="{BEF522F0-A86A-49E7-ACD9-6651DE68C6C9}" type="pres">
      <dgm:prSet presAssocID="{9667455A-7F0D-4233-821D-8B19E959859F}" presName="node" presStyleLbl="node1" presStyleIdx="1" presStyleCnt="8">
        <dgm:presLayoutVars>
          <dgm:bulletEnabled val="1"/>
        </dgm:presLayoutVars>
      </dgm:prSet>
      <dgm:spPr/>
    </dgm:pt>
    <dgm:pt modelId="{08198DB9-1FB7-487E-B914-DD2D119BEE7E}" type="pres">
      <dgm:prSet presAssocID="{6D2AF909-E366-42CC-B810-8546DFBDFDFE}" presName="sibTrans" presStyleLbl="sibTrans2D1" presStyleIdx="1" presStyleCnt="7"/>
      <dgm:spPr/>
    </dgm:pt>
    <dgm:pt modelId="{5E38E060-9AAE-4C78-88E5-2A4048C4B4EB}" type="pres">
      <dgm:prSet presAssocID="{6D2AF909-E366-42CC-B810-8546DFBDFDFE}" presName="connectorText" presStyleLbl="sibTrans2D1" presStyleIdx="1" presStyleCnt="7"/>
      <dgm:spPr/>
    </dgm:pt>
    <dgm:pt modelId="{B64A031B-3E13-41D7-9D7B-53F2AEE4BC6F}" type="pres">
      <dgm:prSet presAssocID="{016244CE-DBF8-45EA-8154-6FB339D218B9}" presName="node" presStyleLbl="node1" presStyleIdx="2" presStyleCnt="8">
        <dgm:presLayoutVars>
          <dgm:bulletEnabled val="1"/>
        </dgm:presLayoutVars>
      </dgm:prSet>
      <dgm:spPr/>
    </dgm:pt>
    <dgm:pt modelId="{F815FDE9-EEA1-477A-92D8-6E067F1314BD}" type="pres">
      <dgm:prSet presAssocID="{EA5C7AC0-7AF5-42A3-90CC-01EAAE0C34B2}" presName="sibTrans" presStyleLbl="sibTrans2D1" presStyleIdx="2" presStyleCnt="7"/>
      <dgm:spPr/>
    </dgm:pt>
    <dgm:pt modelId="{737D9235-D81C-4D0A-A2FA-27A8688B8EFE}" type="pres">
      <dgm:prSet presAssocID="{EA5C7AC0-7AF5-42A3-90CC-01EAAE0C34B2}" presName="connectorText" presStyleLbl="sibTrans2D1" presStyleIdx="2" presStyleCnt="7"/>
      <dgm:spPr/>
    </dgm:pt>
    <dgm:pt modelId="{DB2B6FBC-AA44-41FC-A599-49A237840E0D}" type="pres">
      <dgm:prSet presAssocID="{D997BC38-238E-4CFF-B17B-4D8BF857BE9F}" presName="node" presStyleLbl="node1" presStyleIdx="3" presStyleCnt="8">
        <dgm:presLayoutVars>
          <dgm:bulletEnabled val="1"/>
        </dgm:presLayoutVars>
      </dgm:prSet>
      <dgm:spPr/>
    </dgm:pt>
    <dgm:pt modelId="{23EE0B1F-D7B0-4DBF-8E93-63F7CDCF384A}" type="pres">
      <dgm:prSet presAssocID="{9990B2CA-B1A3-46E8-A600-E2E2BB073318}" presName="sibTrans" presStyleLbl="sibTrans2D1" presStyleIdx="3" presStyleCnt="7"/>
      <dgm:spPr/>
    </dgm:pt>
    <dgm:pt modelId="{90B060BF-153F-429C-A88A-57B72E543232}" type="pres">
      <dgm:prSet presAssocID="{9990B2CA-B1A3-46E8-A600-E2E2BB073318}" presName="connectorText" presStyleLbl="sibTrans2D1" presStyleIdx="3" presStyleCnt="7"/>
      <dgm:spPr/>
    </dgm:pt>
    <dgm:pt modelId="{30F532CF-AA5F-41B0-BD60-53F66382C83A}" type="pres">
      <dgm:prSet presAssocID="{45A2A573-1399-4C3F-8112-3E1EE71198DD}" presName="node" presStyleLbl="node1" presStyleIdx="4" presStyleCnt="8">
        <dgm:presLayoutVars>
          <dgm:bulletEnabled val="1"/>
        </dgm:presLayoutVars>
      </dgm:prSet>
      <dgm:spPr/>
    </dgm:pt>
    <dgm:pt modelId="{7F84B942-D8D9-485C-BD9A-34BD9256FB15}" type="pres">
      <dgm:prSet presAssocID="{498F40A6-2F82-4913-B41D-701BA6D91F42}" presName="sibTrans" presStyleLbl="sibTrans2D1" presStyleIdx="4" presStyleCnt="7"/>
      <dgm:spPr/>
    </dgm:pt>
    <dgm:pt modelId="{D59E1B91-9A78-4444-B466-75265B26C2A8}" type="pres">
      <dgm:prSet presAssocID="{498F40A6-2F82-4913-B41D-701BA6D91F42}" presName="connectorText" presStyleLbl="sibTrans2D1" presStyleIdx="4" presStyleCnt="7"/>
      <dgm:spPr/>
    </dgm:pt>
    <dgm:pt modelId="{0573D63E-4484-4573-87DC-69C328CDE9DE}" type="pres">
      <dgm:prSet presAssocID="{B3FDF80D-8FA3-42AD-9DDF-0D3204C3A8B1}" presName="node" presStyleLbl="node1" presStyleIdx="5" presStyleCnt="8">
        <dgm:presLayoutVars>
          <dgm:bulletEnabled val="1"/>
        </dgm:presLayoutVars>
      </dgm:prSet>
      <dgm:spPr/>
    </dgm:pt>
    <dgm:pt modelId="{AFEA7195-CEAD-4240-AA27-330FD0088003}" type="pres">
      <dgm:prSet presAssocID="{55F5D2B8-A404-4FAC-BDBC-E3005B12411E}" presName="sibTrans" presStyleLbl="sibTrans2D1" presStyleIdx="5" presStyleCnt="7"/>
      <dgm:spPr/>
    </dgm:pt>
    <dgm:pt modelId="{4FF52756-3150-4BFA-900B-1E579DF04901}" type="pres">
      <dgm:prSet presAssocID="{55F5D2B8-A404-4FAC-BDBC-E3005B12411E}" presName="connectorText" presStyleLbl="sibTrans2D1" presStyleIdx="5" presStyleCnt="7"/>
      <dgm:spPr/>
    </dgm:pt>
    <dgm:pt modelId="{398C5FB6-0B1A-4E30-A5DD-5D2A66D47A9E}" type="pres">
      <dgm:prSet presAssocID="{B2C3A2EF-D332-47D5-8606-3C911E79EF76}" presName="node" presStyleLbl="node1" presStyleIdx="6" presStyleCnt="8">
        <dgm:presLayoutVars>
          <dgm:bulletEnabled val="1"/>
        </dgm:presLayoutVars>
      </dgm:prSet>
      <dgm:spPr/>
    </dgm:pt>
    <dgm:pt modelId="{4192D25B-A838-4663-B27A-50A37C931487}" type="pres">
      <dgm:prSet presAssocID="{D7A904CD-125C-49B9-B0F2-D73A1256AE44}" presName="sibTrans" presStyleLbl="sibTrans2D1" presStyleIdx="6" presStyleCnt="7"/>
      <dgm:spPr/>
    </dgm:pt>
    <dgm:pt modelId="{E7EEE3B3-95EC-487A-9BEF-24D1AC7B89B0}" type="pres">
      <dgm:prSet presAssocID="{D7A904CD-125C-49B9-B0F2-D73A1256AE44}" presName="connectorText" presStyleLbl="sibTrans2D1" presStyleIdx="6" presStyleCnt="7"/>
      <dgm:spPr/>
    </dgm:pt>
    <dgm:pt modelId="{F3239B05-7E4A-4202-8800-F9BE6ABBB104}" type="pres">
      <dgm:prSet presAssocID="{2A7BA4FD-8035-499A-AA5E-A7270C916A89}" presName="node" presStyleLbl="node1" presStyleIdx="7" presStyleCnt="8">
        <dgm:presLayoutVars>
          <dgm:bulletEnabled val="1"/>
        </dgm:presLayoutVars>
      </dgm:prSet>
      <dgm:spPr/>
    </dgm:pt>
  </dgm:ptLst>
  <dgm:cxnLst>
    <dgm:cxn modelId="{49D08116-CB8A-48AD-9349-309EAE529843}" type="presOf" srcId="{2A7BA4FD-8035-499A-AA5E-A7270C916A89}" destId="{F3239B05-7E4A-4202-8800-F9BE6ABBB104}" srcOrd="0" destOrd="0" presId="urn:microsoft.com/office/officeart/2005/8/layout/process5"/>
    <dgm:cxn modelId="{BD05131E-04C9-45EA-9E9B-1329BF76492B}" type="presOf" srcId="{161FED41-2D85-4009-A6DE-4B2C208463F9}" destId="{6E016DC6-3090-4EBA-A087-A97B89AF1E5A}" srcOrd="1" destOrd="0" presId="urn:microsoft.com/office/officeart/2005/8/layout/process5"/>
    <dgm:cxn modelId="{040B1625-3366-4340-8EC5-7978263ED263}" type="presOf" srcId="{161FED41-2D85-4009-A6DE-4B2C208463F9}" destId="{D975F3F5-93C1-4F05-935E-AF62837A98A6}" srcOrd="0" destOrd="0" presId="urn:microsoft.com/office/officeart/2005/8/layout/process5"/>
    <dgm:cxn modelId="{51625C25-A55A-4F25-B480-20F7C54B56BA}" type="presOf" srcId="{B2C3A2EF-D332-47D5-8606-3C911E79EF76}" destId="{398C5FB6-0B1A-4E30-A5DD-5D2A66D47A9E}" srcOrd="0" destOrd="0" presId="urn:microsoft.com/office/officeart/2005/8/layout/process5"/>
    <dgm:cxn modelId="{535CD92D-8322-4AC3-80E5-04E4871AC8C1}" type="presOf" srcId="{498F40A6-2F82-4913-B41D-701BA6D91F42}" destId="{D59E1B91-9A78-4444-B466-75265B26C2A8}" srcOrd="1" destOrd="0" presId="urn:microsoft.com/office/officeart/2005/8/layout/process5"/>
    <dgm:cxn modelId="{75259931-E1DD-4255-81C5-E5546868FAE9}" type="presOf" srcId="{BB3DD4BD-4E30-4DE4-A31A-266254E76019}" destId="{DE9ED9B9-7E4D-4386-A842-B8BCD2281DA5}" srcOrd="0" destOrd="0" presId="urn:microsoft.com/office/officeart/2005/8/layout/process5"/>
    <dgm:cxn modelId="{FF3EDE32-830B-4E85-B329-C1233AD15616}" type="presOf" srcId="{45A2A573-1399-4C3F-8112-3E1EE71198DD}" destId="{30F532CF-AA5F-41B0-BD60-53F66382C83A}" srcOrd="0" destOrd="0" presId="urn:microsoft.com/office/officeart/2005/8/layout/process5"/>
    <dgm:cxn modelId="{09F16361-813C-4021-B273-5C2BCBBBE621}" type="presOf" srcId="{3D7982AE-0F19-464D-ACC6-BBAF61E26C57}" destId="{454383D7-B061-4CB0-A9F0-9E99A7969D29}" srcOrd="0" destOrd="0" presId="urn:microsoft.com/office/officeart/2005/8/layout/process5"/>
    <dgm:cxn modelId="{F4118262-1346-438B-AA65-E4AB7733002E}" type="presOf" srcId="{EA5C7AC0-7AF5-42A3-90CC-01EAAE0C34B2}" destId="{F815FDE9-EEA1-477A-92D8-6E067F1314BD}" srcOrd="0" destOrd="0" presId="urn:microsoft.com/office/officeart/2005/8/layout/process5"/>
    <dgm:cxn modelId="{EB85F544-E0AF-4DCF-BF9E-738C718E67D3}" type="presOf" srcId="{D7A904CD-125C-49B9-B0F2-D73A1256AE44}" destId="{4192D25B-A838-4663-B27A-50A37C931487}" srcOrd="0" destOrd="0" presId="urn:microsoft.com/office/officeart/2005/8/layout/process5"/>
    <dgm:cxn modelId="{53A4D348-8142-497E-B097-69F7087C73AA}" type="presOf" srcId="{EA5C7AC0-7AF5-42A3-90CC-01EAAE0C34B2}" destId="{737D9235-D81C-4D0A-A2FA-27A8688B8EFE}" srcOrd="1" destOrd="0" presId="urn:microsoft.com/office/officeart/2005/8/layout/process5"/>
    <dgm:cxn modelId="{58282354-F433-44E1-AA3E-1DB66B64D010}" srcId="{3D7982AE-0F19-464D-ACC6-BBAF61E26C57}" destId="{B3FDF80D-8FA3-42AD-9DDF-0D3204C3A8B1}" srcOrd="5" destOrd="0" parTransId="{BFAEAC8F-55FD-4C54-8A82-A63B20E343BF}" sibTransId="{55F5D2B8-A404-4FAC-BDBC-E3005B12411E}"/>
    <dgm:cxn modelId="{47294674-324C-4355-94AC-A19255BDD6C6}" type="presOf" srcId="{016244CE-DBF8-45EA-8154-6FB339D218B9}" destId="{B64A031B-3E13-41D7-9D7B-53F2AEE4BC6F}" srcOrd="0" destOrd="0" presId="urn:microsoft.com/office/officeart/2005/8/layout/process5"/>
    <dgm:cxn modelId="{DFEECA56-0CCA-43E8-8460-03617AA31F95}" srcId="{3D7982AE-0F19-464D-ACC6-BBAF61E26C57}" destId="{9667455A-7F0D-4233-821D-8B19E959859F}" srcOrd="1" destOrd="0" parTransId="{995B5E77-4D3F-4D1E-9C3B-927002EC4F80}" sibTransId="{6D2AF909-E366-42CC-B810-8546DFBDFDFE}"/>
    <dgm:cxn modelId="{BBBFEC56-5B7A-4C16-8521-0B8179C81DC8}" srcId="{3D7982AE-0F19-464D-ACC6-BBAF61E26C57}" destId="{BB3DD4BD-4E30-4DE4-A31A-266254E76019}" srcOrd="0" destOrd="0" parTransId="{60723F06-532E-4EC2-BFEF-F39544E33B5D}" sibTransId="{161FED41-2D85-4009-A6DE-4B2C208463F9}"/>
    <dgm:cxn modelId="{5ED9625A-0DAB-4F27-A3CF-AFEC2D9D64B2}" type="presOf" srcId="{6D2AF909-E366-42CC-B810-8546DFBDFDFE}" destId="{08198DB9-1FB7-487E-B914-DD2D119BEE7E}" srcOrd="0" destOrd="0" presId="urn:microsoft.com/office/officeart/2005/8/layout/process5"/>
    <dgm:cxn modelId="{B7B6607C-BE2A-47FB-8EE1-1F992454EEB2}" type="presOf" srcId="{B3FDF80D-8FA3-42AD-9DDF-0D3204C3A8B1}" destId="{0573D63E-4484-4573-87DC-69C328CDE9DE}" srcOrd="0" destOrd="0" presId="urn:microsoft.com/office/officeart/2005/8/layout/process5"/>
    <dgm:cxn modelId="{916F7880-8818-4E2F-B712-B641E9FA1FB0}" type="presOf" srcId="{D7A904CD-125C-49B9-B0F2-D73A1256AE44}" destId="{E7EEE3B3-95EC-487A-9BEF-24D1AC7B89B0}" srcOrd="1" destOrd="0" presId="urn:microsoft.com/office/officeart/2005/8/layout/process5"/>
    <dgm:cxn modelId="{90751982-F626-45ED-A7E9-B6DA22A8D5D8}" srcId="{3D7982AE-0F19-464D-ACC6-BBAF61E26C57}" destId="{016244CE-DBF8-45EA-8154-6FB339D218B9}" srcOrd="2" destOrd="0" parTransId="{138306B7-5132-4635-8274-C00D1FFBEB9F}" sibTransId="{EA5C7AC0-7AF5-42A3-90CC-01EAAE0C34B2}"/>
    <dgm:cxn modelId="{2C8BDF88-B956-445C-9240-27D051722C1E}" srcId="{3D7982AE-0F19-464D-ACC6-BBAF61E26C57}" destId="{D997BC38-238E-4CFF-B17B-4D8BF857BE9F}" srcOrd="3" destOrd="0" parTransId="{7BFC4405-2E80-4955-BEF1-947A7178718D}" sibTransId="{9990B2CA-B1A3-46E8-A600-E2E2BB073318}"/>
    <dgm:cxn modelId="{B4EEEF95-ED77-4EDC-A3EC-5105BF1F5CA6}" type="presOf" srcId="{55F5D2B8-A404-4FAC-BDBC-E3005B12411E}" destId="{AFEA7195-CEAD-4240-AA27-330FD0088003}" srcOrd="0" destOrd="0" presId="urn:microsoft.com/office/officeart/2005/8/layout/process5"/>
    <dgm:cxn modelId="{7679D398-8570-475B-818C-83D5F582D8B6}" srcId="{3D7982AE-0F19-464D-ACC6-BBAF61E26C57}" destId="{2A7BA4FD-8035-499A-AA5E-A7270C916A89}" srcOrd="7" destOrd="0" parTransId="{9FBB5E2E-C548-4AB4-885A-78A578943251}" sibTransId="{25EDB4F2-96E8-41D1-B737-91362C9B9910}"/>
    <dgm:cxn modelId="{52C3279D-3867-4E09-89DC-5A05F89FC8EB}" type="presOf" srcId="{D997BC38-238E-4CFF-B17B-4D8BF857BE9F}" destId="{DB2B6FBC-AA44-41FC-A599-49A237840E0D}" srcOrd="0" destOrd="0" presId="urn:microsoft.com/office/officeart/2005/8/layout/process5"/>
    <dgm:cxn modelId="{1220F2A3-C7E0-49ED-9236-2500649687F4}" type="presOf" srcId="{498F40A6-2F82-4913-B41D-701BA6D91F42}" destId="{7F84B942-D8D9-485C-BD9A-34BD9256FB15}" srcOrd="0" destOrd="0" presId="urn:microsoft.com/office/officeart/2005/8/layout/process5"/>
    <dgm:cxn modelId="{C5D3EAAA-1D7A-4C80-8FFE-3220CA86C379}" type="presOf" srcId="{9990B2CA-B1A3-46E8-A600-E2E2BB073318}" destId="{23EE0B1F-D7B0-4DBF-8E93-63F7CDCF384A}" srcOrd="0" destOrd="0" presId="urn:microsoft.com/office/officeart/2005/8/layout/process5"/>
    <dgm:cxn modelId="{641437B3-C0C2-4D66-B481-284F87313795}" srcId="{3D7982AE-0F19-464D-ACC6-BBAF61E26C57}" destId="{45A2A573-1399-4C3F-8112-3E1EE71198DD}" srcOrd="4" destOrd="0" parTransId="{4CFD5AF0-22B3-4E75-A558-98A8C8B8ECA1}" sibTransId="{498F40A6-2F82-4913-B41D-701BA6D91F42}"/>
    <dgm:cxn modelId="{4C935CCC-6E16-42F2-9EBC-29A086440536}" type="presOf" srcId="{9990B2CA-B1A3-46E8-A600-E2E2BB073318}" destId="{90B060BF-153F-429C-A88A-57B72E543232}" srcOrd="1" destOrd="0" presId="urn:microsoft.com/office/officeart/2005/8/layout/process5"/>
    <dgm:cxn modelId="{CBFB00CD-7536-4C1A-8198-5BB0688B6DE8}" type="presOf" srcId="{6D2AF909-E366-42CC-B810-8546DFBDFDFE}" destId="{5E38E060-9AAE-4C78-88E5-2A4048C4B4EB}" srcOrd="1" destOrd="0" presId="urn:microsoft.com/office/officeart/2005/8/layout/process5"/>
    <dgm:cxn modelId="{EF692ED8-8F42-4534-816F-7DA2E0315F81}" type="presOf" srcId="{55F5D2B8-A404-4FAC-BDBC-E3005B12411E}" destId="{4FF52756-3150-4BFA-900B-1E579DF04901}" srcOrd="1" destOrd="0" presId="urn:microsoft.com/office/officeart/2005/8/layout/process5"/>
    <dgm:cxn modelId="{7D5B5FE8-AA01-4060-AE75-68012B9DE303}" type="presOf" srcId="{9667455A-7F0D-4233-821D-8B19E959859F}" destId="{BEF522F0-A86A-49E7-ACD9-6651DE68C6C9}" srcOrd="0" destOrd="0" presId="urn:microsoft.com/office/officeart/2005/8/layout/process5"/>
    <dgm:cxn modelId="{E0DCBFEF-1A74-45DD-A75F-1F930D64B2DB}" srcId="{3D7982AE-0F19-464D-ACC6-BBAF61E26C57}" destId="{B2C3A2EF-D332-47D5-8606-3C911E79EF76}" srcOrd="6" destOrd="0" parTransId="{21F389C2-B201-48B5-8D88-2E7C74EEF532}" sibTransId="{D7A904CD-125C-49B9-B0F2-D73A1256AE44}"/>
    <dgm:cxn modelId="{81E550F2-4B4B-4BDD-B87A-ED35D771BCB3}" type="presParOf" srcId="{454383D7-B061-4CB0-A9F0-9E99A7969D29}" destId="{DE9ED9B9-7E4D-4386-A842-B8BCD2281DA5}" srcOrd="0" destOrd="0" presId="urn:microsoft.com/office/officeart/2005/8/layout/process5"/>
    <dgm:cxn modelId="{13E8A827-9779-437A-8C95-63DB940C5B55}" type="presParOf" srcId="{454383D7-B061-4CB0-A9F0-9E99A7969D29}" destId="{D975F3F5-93C1-4F05-935E-AF62837A98A6}" srcOrd="1" destOrd="0" presId="urn:microsoft.com/office/officeart/2005/8/layout/process5"/>
    <dgm:cxn modelId="{4800ECB6-7505-4790-99FE-336C42E45914}" type="presParOf" srcId="{D975F3F5-93C1-4F05-935E-AF62837A98A6}" destId="{6E016DC6-3090-4EBA-A087-A97B89AF1E5A}" srcOrd="0" destOrd="0" presId="urn:microsoft.com/office/officeart/2005/8/layout/process5"/>
    <dgm:cxn modelId="{583F1023-9BD8-4C58-A5FE-9B1E33586534}" type="presParOf" srcId="{454383D7-B061-4CB0-A9F0-9E99A7969D29}" destId="{BEF522F0-A86A-49E7-ACD9-6651DE68C6C9}" srcOrd="2" destOrd="0" presId="urn:microsoft.com/office/officeart/2005/8/layout/process5"/>
    <dgm:cxn modelId="{A7D723DC-FB82-4CD5-BBCD-654880DB29D8}" type="presParOf" srcId="{454383D7-B061-4CB0-A9F0-9E99A7969D29}" destId="{08198DB9-1FB7-487E-B914-DD2D119BEE7E}" srcOrd="3" destOrd="0" presId="urn:microsoft.com/office/officeart/2005/8/layout/process5"/>
    <dgm:cxn modelId="{5315ACF6-FDEB-4B01-A283-9C6CD626A542}" type="presParOf" srcId="{08198DB9-1FB7-487E-B914-DD2D119BEE7E}" destId="{5E38E060-9AAE-4C78-88E5-2A4048C4B4EB}" srcOrd="0" destOrd="0" presId="urn:microsoft.com/office/officeart/2005/8/layout/process5"/>
    <dgm:cxn modelId="{D537F51B-A887-4861-8B63-A55BB9194B67}" type="presParOf" srcId="{454383D7-B061-4CB0-A9F0-9E99A7969D29}" destId="{B64A031B-3E13-41D7-9D7B-53F2AEE4BC6F}" srcOrd="4" destOrd="0" presId="urn:microsoft.com/office/officeart/2005/8/layout/process5"/>
    <dgm:cxn modelId="{D6FF8883-EFDB-4FD4-B1B2-F6CDE23DD19E}" type="presParOf" srcId="{454383D7-B061-4CB0-A9F0-9E99A7969D29}" destId="{F815FDE9-EEA1-477A-92D8-6E067F1314BD}" srcOrd="5" destOrd="0" presId="urn:microsoft.com/office/officeart/2005/8/layout/process5"/>
    <dgm:cxn modelId="{F8F48836-3855-4430-8AE4-6DB260D2269D}" type="presParOf" srcId="{F815FDE9-EEA1-477A-92D8-6E067F1314BD}" destId="{737D9235-D81C-4D0A-A2FA-27A8688B8EFE}" srcOrd="0" destOrd="0" presId="urn:microsoft.com/office/officeart/2005/8/layout/process5"/>
    <dgm:cxn modelId="{B24811C0-2010-4F48-8206-A46362F591CE}" type="presParOf" srcId="{454383D7-B061-4CB0-A9F0-9E99A7969D29}" destId="{DB2B6FBC-AA44-41FC-A599-49A237840E0D}" srcOrd="6" destOrd="0" presId="urn:microsoft.com/office/officeart/2005/8/layout/process5"/>
    <dgm:cxn modelId="{C9B60C3C-2EB7-42B9-9501-23C234EF358B}" type="presParOf" srcId="{454383D7-B061-4CB0-A9F0-9E99A7969D29}" destId="{23EE0B1F-D7B0-4DBF-8E93-63F7CDCF384A}" srcOrd="7" destOrd="0" presId="urn:microsoft.com/office/officeart/2005/8/layout/process5"/>
    <dgm:cxn modelId="{D40BD12B-C23C-44DC-BDC7-A4357C86EC59}" type="presParOf" srcId="{23EE0B1F-D7B0-4DBF-8E93-63F7CDCF384A}" destId="{90B060BF-153F-429C-A88A-57B72E543232}" srcOrd="0" destOrd="0" presId="urn:microsoft.com/office/officeart/2005/8/layout/process5"/>
    <dgm:cxn modelId="{FF965D3D-E772-4D0E-B0E5-EFFB7AAD57C4}" type="presParOf" srcId="{454383D7-B061-4CB0-A9F0-9E99A7969D29}" destId="{30F532CF-AA5F-41B0-BD60-53F66382C83A}" srcOrd="8" destOrd="0" presId="urn:microsoft.com/office/officeart/2005/8/layout/process5"/>
    <dgm:cxn modelId="{1EE7B274-87E1-4515-B2FC-F0E4FC7F38F8}" type="presParOf" srcId="{454383D7-B061-4CB0-A9F0-9E99A7969D29}" destId="{7F84B942-D8D9-485C-BD9A-34BD9256FB15}" srcOrd="9" destOrd="0" presId="urn:microsoft.com/office/officeart/2005/8/layout/process5"/>
    <dgm:cxn modelId="{96241449-134F-49CB-B8EB-7534EB47FADD}" type="presParOf" srcId="{7F84B942-D8D9-485C-BD9A-34BD9256FB15}" destId="{D59E1B91-9A78-4444-B466-75265B26C2A8}" srcOrd="0" destOrd="0" presId="urn:microsoft.com/office/officeart/2005/8/layout/process5"/>
    <dgm:cxn modelId="{4CB1550D-B262-49D3-99C2-02A2C8DC3878}" type="presParOf" srcId="{454383D7-B061-4CB0-A9F0-9E99A7969D29}" destId="{0573D63E-4484-4573-87DC-69C328CDE9DE}" srcOrd="10" destOrd="0" presId="urn:microsoft.com/office/officeart/2005/8/layout/process5"/>
    <dgm:cxn modelId="{BC562BF5-A165-4287-BE37-F7D26D5993E1}" type="presParOf" srcId="{454383D7-B061-4CB0-A9F0-9E99A7969D29}" destId="{AFEA7195-CEAD-4240-AA27-330FD0088003}" srcOrd="11" destOrd="0" presId="urn:microsoft.com/office/officeart/2005/8/layout/process5"/>
    <dgm:cxn modelId="{43B6088D-1A4A-4928-BFB9-C4BEA2835D0E}" type="presParOf" srcId="{AFEA7195-CEAD-4240-AA27-330FD0088003}" destId="{4FF52756-3150-4BFA-900B-1E579DF04901}" srcOrd="0" destOrd="0" presId="urn:microsoft.com/office/officeart/2005/8/layout/process5"/>
    <dgm:cxn modelId="{59C8B4C4-744E-4615-84AE-42DEC22D1D05}" type="presParOf" srcId="{454383D7-B061-4CB0-A9F0-9E99A7969D29}" destId="{398C5FB6-0B1A-4E30-A5DD-5D2A66D47A9E}" srcOrd="12" destOrd="0" presId="urn:microsoft.com/office/officeart/2005/8/layout/process5"/>
    <dgm:cxn modelId="{D00F4B73-E6A4-4B78-ACE4-DE86DEF8EDD4}" type="presParOf" srcId="{454383D7-B061-4CB0-A9F0-9E99A7969D29}" destId="{4192D25B-A838-4663-B27A-50A37C931487}" srcOrd="13" destOrd="0" presId="urn:microsoft.com/office/officeart/2005/8/layout/process5"/>
    <dgm:cxn modelId="{E5933055-8936-47AA-B895-D95CBB3E4D71}" type="presParOf" srcId="{4192D25B-A838-4663-B27A-50A37C931487}" destId="{E7EEE3B3-95EC-487A-9BEF-24D1AC7B89B0}" srcOrd="0" destOrd="0" presId="urn:microsoft.com/office/officeart/2005/8/layout/process5"/>
    <dgm:cxn modelId="{90D635FA-6C08-430F-BFE5-32EE87EC16D6}" type="presParOf" srcId="{454383D7-B061-4CB0-A9F0-9E99A7969D29}" destId="{F3239B05-7E4A-4202-8800-F9BE6ABBB10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ED9B9-7E4D-4386-A842-B8BCD2281DA5}">
      <dsp:nvSpPr>
        <dsp:cNvPr id="0" name=""/>
        <dsp:cNvSpPr/>
      </dsp:nvSpPr>
      <dsp:spPr>
        <a:xfrm>
          <a:off x="781501" y="2872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Start</a:t>
          </a:r>
          <a:endParaRPr lang="zh-CN" altLang="en-US" sz="1100" kern="1200" dirty="0"/>
        </a:p>
      </dsp:txBody>
      <dsp:txXfrm>
        <a:off x="803237" y="24608"/>
        <a:ext cx="1193388" cy="698644"/>
      </dsp:txXfrm>
    </dsp:sp>
    <dsp:sp modelId="{D975F3F5-93C1-4F05-935E-AF62837A98A6}">
      <dsp:nvSpPr>
        <dsp:cNvPr id="0" name=""/>
        <dsp:cNvSpPr/>
      </dsp:nvSpPr>
      <dsp:spPr>
        <a:xfrm>
          <a:off x="2127205" y="220559"/>
          <a:ext cx="262214" cy="3067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127205" y="281907"/>
        <a:ext cx="183550" cy="184045"/>
      </dsp:txXfrm>
    </dsp:sp>
    <dsp:sp modelId="{BEF522F0-A86A-49E7-ACD9-6651DE68C6C9}">
      <dsp:nvSpPr>
        <dsp:cNvPr id="0" name=""/>
        <dsp:cNvSpPr/>
      </dsp:nvSpPr>
      <dsp:spPr>
        <a:xfrm>
          <a:off x="2513106" y="2872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Image processing</a:t>
          </a:r>
          <a:endParaRPr lang="zh-CN" altLang="en-US" sz="1100" kern="1200" dirty="0"/>
        </a:p>
      </dsp:txBody>
      <dsp:txXfrm>
        <a:off x="2534842" y="24608"/>
        <a:ext cx="1193388" cy="698644"/>
      </dsp:txXfrm>
    </dsp:sp>
    <dsp:sp modelId="{08198DB9-1FB7-487E-B914-DD2D119BEE7E}">
      <dsp:nvSpPr>
        <dsp:cNvPr id="0" name=""/>
        <dsp:cNvSpPr/>
      </dsp:nvSpPr>
      <dsp:spPr>
        <a:xfrm rot="5400000">
          <a:off x="3000429" y="831568"/>
          <a:ext cx="262214" cy="3067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3039514" y="853831"/>
        <a:ext cx="184045" cy="183550"/>
      </dsp:txXfrm>
    </dsp:sp>
    <dsp:sp modelId="{B64A031B-3E13-41D7-9D7B-53F2AEE4BC6F}">
      <dsp:nvSpPr>
        <dsp:cNvPr id="0" name=""/>
        <dsp:cNvSpPr/>
      </dsp:nvSpPr>
      <dsp:spPr>
        <a:xfrm>
          <a:off x="2513106" y="1239732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Localization</a:t>
          </a:r>
          <a:endParaRPr lang="zh-CN" altLang="en-US" sz="1100" kern="1200" dirty="0"/>
        </a:p>
      </dsp:txBody>
      <dsp:txXfrm>
        <a:off x="2534842" y="1261468"/>
        <a:ext cx="1193388" cy="698644"/>
      </dsp:txXfrm>
    </dsp:sp>
    <dsp:sp modelId="{F815FDE9-EEA1-477A-92D8-6E067F1314BD}">
      <dsp:nvSpPr>
        <dsp:cNvPr id="0" name=""/>
        <dsp:cNvSpPr/>
      </dsp:nvSpPr>
      <dsp:spPr>
        <a:xfrm rot="10800000">
          <a:off x="2142047" y="1457420"/>
          <a:ext cx="262214" cy="3067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10800000">
        <a:off x="2220711" y="1518768"/>
        <a:ext cx="183550" cy="184045"/>
      </dsp:txXfrm>
    </dsp:sp>
    <dsp:sp modelId="{DB2B6FBC-AA44-41FC-A599-49A237840E0D}">
      <dsp:nvSpPr>
        <dsp:cNvPr id="0" name=""/>
        <dsp:cNvSpPr/>
      </dsp:nvSpPr>
      <dsp:spPr>
        <a:xfrm>
          <a:off x="781501" y="1239732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Characters and numbers segmentation</a:t>
          </a:r>
          <a:endParaRPr lang="zh-CN" altLang="en-US" sz="1100" kern="1200" dirty="0"/>
        </a:p>
      </dsp:txBody>
      <dsp:txXfrm>
        <a:off x="803237" y="1261468"/>
        <a:ext cx="1193388" cy="698644"/>
      </dsp:txXfrm>
    </dsp:sp>
    <dsp:sp modelId="{23EE0B1F-D7B0-4DBF-8E93-63F7CDCF384A}">
      <dsp:nvSpPr>
        <dsp:cNvPr id="0" name=""/>
        <dsp:cNvSpPr/>
      </dsp:nvSpPr>
      <dsp:spPr>
        <a:xfrm rot="5400000">
          <a:off x="1268824" y="2068429"/>
          <a:ext cx="262214" cy="3067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307909" y="2090692"/>
        <a:ext cx="184045" cy="183550"/>
      </dsp:txXfrm>
    </dsp:sp>
    <dsp:sp modelId="{30F532CF-AA5F-41B0-BD60-53F66382C83A}">
      <dsp:nvSpPr>
        <dsp:cNvPr id="0" name=""/>
        <dsp:cNvSpPr/>
      </dsp:nvSpPr>
      <dsp:spPr>
        <a:xfrm>
          <a:off x="781501" y="2476593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Feature  extraction of the segmented image</a:t>
          </a:r>
          <a:endParaRPr lang="zh-CN" altLang="en-US" sz="1100" kern="1200" dirty="0"/>
        </a:p>
      </dsp:txBody>
      <dsp:txXfrm>
        <a:off x="803237" y="2498329"/>
        <a:ext cx="1193388" cy="698644"/>
      </dsp:txXfrm>
    </dsp:sp>
    <dsp:sp modelId="{7F84B942-D8D9-485C-BD9A-34BD9256FB15}">
      <dsp:nvSpPr>
        <dsp:cNvPr id="0" name=""/>
        <dsp:cNvSpPr/>
      </dsp:nvSpPr>
      <dsp:spPr>
        <a:xfrm>
          <a:off x="2127205" y="2694281"/>
          <a:ext cx="262214" cy="3067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127205" y="2755629"/>
        <a:ext cx="183550" cy="184045"/>
      </dsp:txXfrm>
    </dsp:sp>
    <dsp:sp modelId="{0573D63E-4484-4573-87DC-69C328CDE9DE}">
      <dsp:nvSpPr>
        <dsp:cNvPr id="0" name=""/>
        <dsp:cNvSpPr/>
      </dsp:nvSpPr>
      <dsp:spPr>
        <a:xfrm>
          <a:off x="2513106" y="2476593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Recognize the features</a:t>
          </a:r>
          <a:endParaRPr lang="zh-CN" altLang="en-US" sz="1100" kern="1200" dirty="0"/>
        </a:p>
      </dsp:txBody>
      <dsp:txXfrm>
        <a:off x="2534842" y="2498329"/>
        <a:ext cx="1193388" cy="698644"/>
      </dsp:txXfrm>
    </dsp:sp>
    <dsp:sp modelId="{AFEA7195-CEAD-4240-AA27-330FD0088003}">
      <dsp:nvSpPr>
        <dsp:cNvPr id="0" name=""/>
        <dsp:cNvSpPr/>
      </dsp:nvSpPr>
      <dsp:spPr>
        <a:xfrm rot="5400000">
          <a:off x="3000429" y="3305290"/>
          <a:ext cx="262214" cy="3067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 rot="-5400000">
        <a:off x="3039514" y="3327553"/>
        <a:ext cx="184045" cy="183550"/>
      </dsp:txXfrm>
    </dsp:sp>
    <dsp:sp modelId="{398C5FB6-0B1A-4E30-A5DD-5D2A66D47A9E}">
      <dsp:nvSpPr>
        <dsp:cNvPr id="0" name=""/>
        <dsp:cNvSpPr/>
      </dsp:nvSpPr>
      <dsp:spPr>
        <a:xfrm>
          <a:off x="2513106" y="3713454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Show the result</a:t>
          </a:r>
          <a:endParaRPr lang="zh-CN" altLang="en-US" sz="1100" kern="1200" dirty="0"/>
        </a:p>
      </dsp:txBody>
      <dsp:txXfrm>
        <a:off x="2534842" y="3735190"/>
        <a:ext cx="1193388" cy="698644"/>
      </dsp:txXfrm>
    </dsp:sp>
    <dsp:sp modelId="{4192D25B-A838-4663-B27A-50A37C931487}">
      <dsp:nvSpPr>
        <dsp:cNvPr id="0" name=""/>
        <dsp:cNvSpPr/>
      </dsp:nvSpPr>
      <dsp:spPr>
        <a:xfrm rot="10800000">
          <a:off x="2142047" y="3931141"/>
          <a:ext cx="262214" cy="3067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 rot="10800000">
        <a:off x="2220711" y="3992489"/>
        <a:ext cx="183550" cy="184045"/>
      </dsp:txXfrm>
    </dsp:sp>
    <dsp:sp modelId="{F3239B05-7E4A-4202-8800-F9BE6ABBB104}">
      <dsp:nvSpPr>
        <dsp:cNvPr id="0" name=""/>
        <dsp:cNvSpPr/>
      </dsp:nvSpPr>
      <dsp:spPr>
        <a:xfrm>
          <a:off x="781501" y="3713454"/>
          <a:ext cx="1236860" cy="74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end</a:t>
          </a:r>
          <a:endParaRPr lang="zh-CN" altLang="en-US" sz="1100" kern="1200" dirty="0"/>
        </a:p>
      </dsp:txBody>
      <dsp:txXfrm>
        <a:off x="803237" y="3735190"/>
        <a:ext cx="1193388" cy="698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D0332-5382-4FF4-8015-B3FF1A922A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745D3-8810-4017-A630-6EC5935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give a quick review of the part 1 and part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2BB44-EC9D-4055-8050-30EFFE6558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of all, I would like to give a brief introduction of the project.</a:t>
            </a:r>
          </a:p>
          <a:p>
            <a:r>
              <a:rPr lang="en-US" altLang="zh-CN" dirty="0"/>
              <a:t>The car license plate recognition can be used in several fields:</a:t>
            </a:r>
          </a:p>
          <a:p>
            <a:r>
              <a:rPr lang="en-US" altLang="zh-CN" dirty="0"/>
              <a:t>	like the traffic control in restricted areas.</a:t>
            </a:r>
          </a:p>
          <a:p>
            <a:r>
              <a:rPr lang="en-US" altLang="zh-CN" dirty="0"/>
              <a:t>	like the automatic payments of the highways and bridges</a:t>
            </a:r>
          </a:p>
          <a:p>
            <a:r>
              <a:rPr lang="en-US" altLang="zh-CN" dirty="0"/>
              <a:t>	and some general security systems.</a:t>
            </a:r>
          </a:p>
          <a:p>
            <a:r>
              <a:rPr lang="en-US" altLang="zh-CN" dirty="0"/>
              <a:t>For humans the license plate can be easily to recognize. But for the machine,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45D3-8810-4017-A630-6EC5935190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4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can improve the quality of the image in case of poor illumination.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2BB44-EC9D-4055-8050-30EFFE6558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4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next several steps are localizing the region of the license plate. The edge detection is one of the basic function that is widely used in image processing.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45D3-8810-4017-A630-6EC5935190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6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are coming into the segmentation part.</a:t>
            </a:r>
          </a:p>
          <a:p>
            <a:r>
              <a:rPr lang="en-US" altLang="zh-CN" dirty="0"/>
              <a:t>This part is to extract the license plate region and segment every characters.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45D3-8810-4017-A630-6EC5935190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1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45D3-8810-4017-A630-6EC5935190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0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recognition part, The optical character recognition which is called the OCR, it has 2 kinds of algorithms. One is based on neural network and another one is based on templates matching.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45D3-8810-4017-A630-6EC5935190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9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need to set the input and the form of the output. 70% of the samples are used for training, 15% are used for validating the network. And the last 15% are used as the independent test of the network generalization.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45D3-8810-4017-A630-6EC5935190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4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algorithm based on templates matching uses a convolution mask.</a:t>
            </a:r>
          </a:p>
          <a:p>
            <a:r>
              <a:rPr lang="en-US" altLang="zh-CN" dirty="0"/>
              <a:t>In the formula, the T(</a:t>
            </a:r>
            <a:r>
              <a:rPr lang="en-US" altLang="zh-CN" dirty="0" err="1"/>
              <a:t>x,y</a:t>
            </a:r>
            <a:r>
              <a:rPr lang="en-US" altLang="zh-CN" dirty="0"/>
              <a:t>) is the template, where (</a:t>
            </a:r>
            <a:r>
              <a:rPr lang="en-US" altLang="zh-CN" dirty="0" err="1"/>
              <a:t>xt,yt</a:t>
            </a:r>
            <a:r>
              <a:rPr lang="en-US" altLang="zh-CN" dirty="0"/>
              <a:t>) represent the coordinates of each pixel in the template. </a:t>
            </a:r>
          </a:p>
          <a:p>
            <a:r>
              <a:rPr lang="en-US" altLang="zh-CN" dirty="0"/>
              <a:t>I define the I(</a:t>
            </a:r>
            <a:r>
              <a:rPr lang="en-US" altLang="zh-CN" dirty="0" err="1"/>
              <a:t>x,y</a:t>
            </a:r>
            <a:r>
              <a:rPr lang="en-US" altLang="zh-CN" dirty="0"/>
              <a:t>) as the intensity of the corresponding coordinates, so that I can get the difference between the template and the input image of each pixel.</a:t>
            </a:r>
          </a:p>
          <a:p>
            <a:r>
              <a:rPr lang="en-US" altLang="zh-CN" dirty="0"/>
              <a:t>I use the sum of the absolute differences(SAD) to measure the similarity between the input image and the template. It is a convolution process.</a:t>
            </a:r>
          </a:p>
          <a:p>
            <a:r>
              <a:rPr lang="en-US" altLang="zh-CN" dirty="0"/>
              <a:t>Then I compare the input with all templates to find the most similar one as the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45D3-8810-4017-A630-6EC5935190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4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D351-DF34-4072-9822-6DAA5A803260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9073-384D-4DB5-8D65-99E0CB3BEDFD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CFF-DE98-490F-9ABA-537F24CC52CF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8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4233-72F5-4CE3-AD6C-07F4BD8C2A40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17DB-BD6E-4C59-A2A7-564CAC4F952B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4FB5-43EF-428D-BA0F-0D789F4AEC87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D339-3144-4039-AD38-F8333F1E31DD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1FEC-9B32-4778-9030-FCE866BEC1F6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B2B-499E-404D-8D64-7B685BF8C6CB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DC7-102D-48B0-8111-E8DF7D37193A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6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1517-907A-4DE5-BEDC-46A8C32E7CE7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AC29-CC34-4779-AE2D-19CE495A52BC}" type="datetime1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487C-4349-428D-BDFA-A1B28F2A3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93337"/>
            <a:ext cx="10515600" cy="1612519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/>
              <a:t>Fulong Wang</a:t>
            </a:r>
          </a:p>
          <a:p>
            <a:pPr marL="0" indent="0" algn="r">
              <a:buNone/>
            </a:pPr>
            <a:r>
              <a:rPr lang="en-US" altLang="zh-CN" dirty="0"/>
              <a:t>10406079</a:t>
            </a:r>
          </a:p>
          <a:p>
            <a:pPr marL="0" indent="0" algn="r">
              <a:buNone/>
            </a:pPr>
            <a:r>
              <a:rPr lang="en-US" altLang="zh-CN" dirty="0"/>
              <a:t>EE 800-L 2017 Spring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45464" y="1096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License Plate Recognition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0440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Test Records of Dataset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548605"/>
              </p:ext>
            </p:extLst>
          </p:nvPr>
        </p:nvGraphicFramePr>
        <p:xfrm>
          <a:off x="2207985" y="2610100"/>
          <a:ext cx="3073400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885762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7345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8778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54132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4611311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incorrect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0435672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8347315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90741132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79889515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415828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89964916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412726488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2032735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90.91%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86902265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49698431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93.75%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238193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92.06%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91489288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78902"/>
              </p:ext>
            </p:extLst>
          </p:nvPr>
        </p:nvGraphicFramePr>
        <p:xfrm>
          <a:off x="7181040" y="1841954"/>
          <a:ext cx="2327637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80">
                  <a:extLst>
                    <a:ext uri="{9D8B030D-6E8A-4147-A177-3AD203B41FA5}">
                      <a16:colId xmlns:a16="http://schemas.microsoft.com/office/drawing/2014/main" val="1778562333"/>
                    </a:ext>
                  </a:extLst>
                </a:gridCol>
                <a:gridCol w="461680">
                  <a:extLst>
                    <a:ext uri="{9D8B030D-6E8A-4147-A177-3AD203B41FA5}">
                      <a16:colId xmlns:a16="http://schemas.microsoft.com/office/drawing/2014/main" val="2447892812"/>
                    </a:ext>
                  </a:extLst>
                </a:gridCol>
                <a:gridCol w="461680">
                  <a:extLst>
                    <a:ext uri="{9D8B030D-6E8A-4147-A177-3AD203B41FA5}">
                      <a16:colId xmlns:a16="http://schemas.microsoft.com/office/drawing/2014/main" val="700468142"/>
                    </a:ext>
                  </a:extLst>
                </a:gridCol>
                <a:gridCol w="461680">
                  <a:extLst>
                    <a:ext uri="{9D8B030D-6E8A-4147-A177-3AD203B41FA5}">
                      <a16:colId xmlns:a16="http://schemas.microsoft.com/office/drawing/2014/main" val="4263185773"/>
                    </a:ext>
                  </a:extLst>
                </a:gridCol>
                <a:gridCol w="480917">
                  <a:extLst>
                    <a:ext uri="{9D8B030D-6E8A-4147-A177-3AD203B41FA5}">
                      <a16:colId xmlns:a16="http://schemas.microsoft.com/office/drawing/2014/main" val="3926613634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samples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correct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incorrect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5243484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1704231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66.67%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1645485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29856570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94.12%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16275156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81.82%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25776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76.47%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11976586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73.33%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6602628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95586681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15115819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4412238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23280860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23918056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12668172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7308603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50.00%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8820285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66.67%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199319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66.67%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218009495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158784487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5593247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8112941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9301935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13953638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366356166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576624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247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89.47%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71" marR="5771" marT="5771" marB="34626" anchor="b"/>
                </a:tc>
                <a:extLst>
                  <a:ext uri="{0D108BD9-81ED-4DB2-BD59-A6C34878D82A}">
                    <a16:rowId xmlns:a16="http://schemas.microsoft.com/office/drawing/2014/main" val="78855078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53951" y="2052735"/>
            <a:ext cx="3489649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records of numbers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66384" y="1308133"/>
            <a:ext cx="3489649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records of letters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9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Templates Matching Algorithm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87" y="3984756"/>
            <a:ext cx="720000" cy="1440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65" y="3984756"/>
            <a:ext cx="72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43" y="3984756"/>
            <a:ext cx="72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65" y="1768003"/>
            <a:ext cx="72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4327" y="5538262"/>
            <a:ext cx="13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Template 1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121773" y="5538261"/>
            <a:ext cx="13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Template 3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20607" y="5538263"/>
            <a:ext cx="13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Template 2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26025" y="3285309"/>
            <a:ext cx="13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Input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cxnSpLocks/>
            <a:stCxn id="17" idx="2"/>
            <a:endCxn id="9" idx="0"/>
          </p:cNvCxnSpPr>
          <p:nvPr/>
        </p:nvCxnSpPr>
        <p:spPr>
          <a:xfrm flipH="1">
            <a:off x="2171443" y="3593086"/>
            <a:ext cx="1237722" cy="3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  <a:stCxn id="17" idx="2"/>
            <a:endCxn id="5" idx="0"/>
          </p:cNvCxnSpPr>
          <p:nvPr/>
        </p:nvCxnSpPr>
        <p:spPr>
          <a:xfrm>
            <a:off x="3409165" y="3593086"/>
            <a:ext cx="1237722" cy="3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  <a:endCxn id="7" idx="0"/>
          </p:cNvCxnSpPr>
          <p:nvPr/>
        </p:nvCxnSpPr>
        <p:spPr>
          <a:xfrm>
            <a:off x="3409165" y="3593086"/>
            <a:ext cx="0" cy="3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5722" y="226849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S(x, y)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15954" y="433542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T(</a:t>
            </a:r>
            <a:r>
              <a:rPr lang="en-US" altLang="zh-CN" b="1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en-US" altLang="zh-CN" b="1" baseline="-25000" dirty="0" err="1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b="1" dirty="0" err="1">
                <a:solidFill>
                  <a:srgbClr val="222222"/>
                </a:solidFill>
                <a:latin typeface="Arial" panose="020B0604020202020204" pitchFamily="34" charset="0"/>
              </a:rPr>
              <a:t>y</a:t>
            </a:r>
            <a:r>
              <a:rPr lang="en-US" altLang="zh-CN" b="1" baseline="-25000" dirty="0" err="1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132976" y="5887154"/>
            <a:ext cx="55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24%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811443" y="5887154"/>
            <a:ext cx="55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28%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320631" y="5887154"/>
            <a:ext cx="55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96%</a:t>
            </a:r>
            <a:endParaRPr lang="zh-CN" altLang="en-US" sz="1600" dirty="0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961636" y="4359606"/>
                <a:ext cx="4392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𝐷𝑖𝑓𝑓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6" y="4359606"/>
                <a:ext cx="4392164" cy="276999"/>
              </a:xfrm>
              <a:prstGeom prst="rect">
                <a:avLst/>
              </a:prstGeom>
              <a:blipFill>
                <a:blip r:embed="rId7"/>
                <a:stretch>
                  <a:fillRect l="-27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126335" y="3302054"/>
                <a:ext cx="1947906" cy="81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𝑟𝑜𝑤𝑠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𝑐𝑜𝑙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𝑆𝐴𝐷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335" y="3302054"/>
                <a:ext cx="1947906" cy="811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162646" y="4313439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126335" y="2174554"/>
                <a:ext cx="4589756" cy="926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𝑟𝑜𝑤𝑠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𝑐𝑜𝑙𝑠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𝐷𝑖𝑓𝑓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335" y="2174554"/>
                <a:ext cx="4589756" cy="926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4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Dataset: Letters and Numbers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2" y="2455100"/>
            <a:ext cx="2678961" cy="2891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10" y="2455100"/>
            <a:ext cx="3112630" cy="19327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307" y="2461903"/>
            <a:ext cx="3284374" cy="191910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1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Dataset: Chinese Characters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38" y="1529782"/>
            <a:ext cx="7061622" cy="44182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7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the system can deal with the photo in profile and with low quality.</a:t>
            </a:r>
          </a:p>
          <a:p>
            <a:endParaRPr lang="en-US" altLang="zh-CN" dirty="0"/>
          </a:p>
          <a:p>
            <a:r>
              <a:rPr lang="en-US" altLang="zh-CN" dirty="0"/>
              <a:t>Improve the accuracy of the recognition part.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6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100" dirty="0"/>
              <a:t>N. Wang, X. Zhu and J. Zhang, "License Plate Segmentation and Recognition of Chinese Vehicle Based on BPNN," 2016 12th International Conference on Computational Intelligence and Security (CIS), Wuxi, 2016, pp. 403-406.</a:t>
            </a:r>
          </a:p>
          <a:p>
            <a:endParaRPr lang="en-US" altLang="zh-CN" sz="2000" dirty="0"/>
          </a:p>
          <a:p>
            <a:r>
              <a:rPr lang="en-US" altLang="zh-CN" sz="2100" dirty="0"/>
              <a:t>J. P. D. </a:t>
            </a:r>
            <a:r>
              <a:rPr lang="en-US" altLang="zh-CN" sz="2100" dirty="0" err="1"/>
              <a:t>Dalida</a:t>
            </a:r>
            <a:r>
              <a:rPr lang="en-US" altLang="zh-CN" sz="2100" dirty="0"/>
              <a:t>, A. J. N. </a:t>
            </a:r>
            <a:r>
              <a:rPr lang="en-US" altLang="zh-CN" sz="2100" dirty="0" err="1"/>
              <a:t>Galiza</a:t>
            </a:r>
            <a:r>
              <a:rPr lang="en-US" altLang="zh-CN" sz="2100" dirty="0"/>
              <a:t>, A. G. O. Godoy, M. Q. </a:t>
            </a:r>
            <a:r>
              <a:rPr lang="en-US" altLang="zh-CN" sz="2100" dirty="0" err="1"/>
              <a:t>Nakaegawa</a:t>
            </a:r>
            <a:r>
              <a:rPr lang="en-US" altLang="zh-CN" sz="2100" dirty="0"/>
              <a:t>, J. L. M. </a:t>
            </a:r>
            <a:r>
              <a:rPr lang="en-US" altLang="zh-CN" sz="2100" dirty="0" err="1"/>
              <a:t>Vallester</a:t>
            </a:r>
            <a:r>
              <a:rPr lang="en-US" altLang="zh-CN" sz="2100" dirty="0"/>
              <a:t> and A. R. d. Cruz, "Development of intelligent transportation system for Philippine license plate recognition," 2016 IEEE Region 10 Conference (TENCON), Singapore, 2016, pp. 3762-3766.</a:t>
            </a:r>
          </a:p>
          <a:p>
            <a:endParaRPr lang="en-US" altLang="zh-CN" sz="2100" dirty="0"/>
          </a:p>
          <a:p>
            <a:r>
              <a:rPr lang="en-US" altLang="zh-CN" sz="2100" dirty="0"/>
              <a:t>Y. Yuan, W. Zou, Y. Zhao, X. Wang, X. Hu and N. </a:t>
            </a:r>
            <a:r>
              <a:rPr lang="en-US" altLang="zh-CN" sz="2100" dirty="0" err="1"/>
              <a:t>Komodakis</a:t>
            </a:r>
            <a:r>
              <a:rPr lang="en-US" altLang="zh-CN" sz="2100" dirty="0"/>
              <a:t>, "A Robust and Efficient Approach to License Plate Detection," in IEEE Transactions on Image Processing, vol. 26, no. 3, pp. 1102-1114, March 2017.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D2AC1-ECFB-4EA2-8F18-D2E004C93779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77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processing part</a:t>
            </a:r>
          </a:p>
          <a:p>
            <a:endParaRPr lang="en-US" altLang="zh-CN" dirty="0"/>
          </a:p>
          <a:p>
            <a:r>
              <a:rPr lang="en-US" altLang="zh-CN" dirty="0"/>
              <a:t>Segmentation part</a:t>
            </a:r>
          </a:p>
          <a:p>
            <a:endParaRPr lang="en-US" altLang="zh-CN" dirty="0"/>
          </a:p>
          <a:p>
            <a:r>
              <a:rPr lang="en-US" altLang="zh-CN" dirty="0"/>
              <a:t>Recognition part</a:t>
            </a:r>
          </a:p>
          <a:p>
            <a:pPr lvl="1"/>
            <a:r>
              <a:rPr lang="en-US" altLang="zh-CN" dirty="0"/>
              <a:t>Algorithm based on neural network</a:t>
            </a:r>
          </a:p>
          <a:p>
            <a:pPr lvl="1"/>
            <a:r>
              <a:rPr lang="en-US" altLang="zh-CN" dirty="0"/>
              <a:t>Algorithm based on templates matching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3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/>
          </a:p>
          <a:p>
            <a:pPr marL="0" indent="0" algn="ctr">
              <a:buNone/>
            </a:pPr>
            <a:r>
              <a:rPr lang="en-US" altLang="zh-CN" sz="6600" dirty="0"/>
              <a:t>Thank you</a:t>
            </a:r>
            <a:endParaRPr lang="zh-CN" altLang="en-US" sz="6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D2AC1-ECFB-4EA2-8F18-D2E004C937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3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5169407"/>
          </a:xfrm>
        </p:spPr>
        <p:txBody>
          <a:bodyPr>
            <a:normAutofit/>
          </a:bodyPr>
          <a:lstStyle/>
          <a:p>
            <a:r>
              <a:rPr lang="en-US" altLang="zh-CN" dirty="0"/>
              <a:t>Image processing	</a:t>
            </a:r>
          </a:p>
          <a:p>
            <a:pPr lvl="1"/>
            <a:r>
              <a:rPr lang="en-US" altLang="zh-CN" dirty="0"/>
              <a:t>Gray-level and contrast enhancement</a:t>
            </a:r>
          </a:p>
          <a:p>
            <a:pPr lvl="1"/>
            <a:r>
              <a:rPr lang="en-US" altLang="zh-CN" dirty="0"/>
              <a:t>Edge Detection, erosion, and dilation</a:t>
            </a:r>
          </a:p>
          <a:p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Extraction</a:t>
            </a:r>
          </a:p>
          <a:p>
            <a:pPr lvl="1"/>
            <a:r>
              <a:rPr lang="en-US" altLang="zh-CN" dirty="0"/>
              <a:t>Splitting characters</a:t>
            </a:r>
          </a:p>
          <a:p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Method 1: Back propagation neural </a:t>
            </a:r>
          </a:p>
          <a:p>
            <a:pPr marL="457200" lvl="1" indent="0">
              <a:buNone/>
            </a:pPr>
            <a:r>
              <a:rPr lang="en-US" altLang="zh-CN" dirty="0"/>
              <a:t>   	network algorithm (letters and numbers)</a:t>
            </a:r>
          </a:p>
          <a:p>
            <a:pPr lvl="1"/>
            <a:r>
              <a:rPr lang="en-US" altLang="zh-CN" dirty="0"/>
              <a:t>Method 2: Templates matching </a:t>
            </a:r>
          </a:p>
          <a:p>
            <a:pPr marL="457200" lvl="1" indent="0">
              <a:buNone/>
            </a:pPr>
            <a:r>
              <a:rPr lang="en-US" altLang="zh-CN" dirty="0"/>
              <a:t>	(Chinese characters)</a:t>
            </a:r>
          </a:p>
          <a:p>
            <a:pPr lvl="1"/>
            <a:r>
              <a:rPr lang="en-US" altLang="zh-CN" dirty="0"/>
              <a:t>Recognizing</a:t>
            </a: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227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D2AC1-ECFB-4EA2-8F18-D2E004C93779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279960"/>
              </p:ext>
            </p:extLst>
          </p:nvPr>
        </p:nvGraphicFramePr>
        <p:xfrm>
          <a:off x="6822332" y="1510765"/>
          <a:ext cx="4531468" cy="4458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85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468" y="271500"/>
            <a:ext cx="10515600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53" y="1496657"/>
            <a:ext cx="3061551" cy="1838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199" y="1954146"/>
            <a:ext cx="3579881" cy="849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775" y="1829400"/>
            <a:ext cx="1935804" cy="1078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953" y="3861881"/>
            <a:ext cx="3078731" cy="2132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199" y="4545714"/>
            <a:ext cx="3642215" cy="7651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775" y="4431912"/>
            <a:ext cx="2009775" cy="1114425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030531" y="3589506"/>
            <a:ext cx="9844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/>
          <p:cNvSpPr/>
          <p:nvPr/>
        </p:nvSpPr>
        <p:spPr>
          <a:xfrm>
            <a:off x="4352730" y="2252827"/>
            <a:ext cx="382555" cy="142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4357396" y="4778953"/>
            <a:ext cx="382555" cy="142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8644878" y="2249406"/>
            <a:ext cx="382555" cy="142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8644878" y="4847068"/>
            <a:ext cx="382555" cy="142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4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Image Processing:</a:t>
            </a:r>
            <a:br>
              <a:rPr lang="en-US" altLang="zh-CN" sz="4000" dirty="0"/>
            </a:br>
            <a:r>
              <a:rPr lang="en-US" altLang="zh-CN" sz="4000" dirty="0"/>
              <a:t>Gray-level and Contrast Enhancement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5740790" y="1659052"/>
            <a:ext cx="5171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  <a:latin typeface="Menlo"/>
              </a:rPr>
              <a:t>I = rgb2gray(RGB)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Menlo"/>
              </a:rPr>
              <a:t>I = 0.2989 * R + 0.5870 * G + 0.1140 * B 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D2AC1-ECFB-4EA2-8F18-D2E004C9377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5308" y="3476350"/>
            <a:ext cx="3830103" cy="28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0986" y="2069116"/>
            <a:ext cx="6191776" cy="26024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88" y="3476350"/>
            <a:ext cx="3830103" cy="2880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740790" y="2649560"/>
            <a:ext cx="6662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  <a:latin typeface="Menlo"/>
              </a:rPr>
              <a:t>J = imadjust(I,[low_in; high_in],[low_out; high_out])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53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Image Processing: </a:t>
            </a:r>
            <a:br>
              <a:rPr lang="en-US" altLang="zh-CN" sz="4000" dirty="0"/>
            </a:br>
            <a:r>
              <a:rPr lang="en-US" altLang="zh-CN" sz="4000" dirty="0"/>
              <a:t>Edge Detection, Erosion, and Dilation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36" y="2167381"/>
            <a:ext cx="4282508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67381"/>
            <a:ext cx="428251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536" y="4152491"/>
            <a:ext cx="428251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52491"/>
            <a:ext cx="4282510" cy="1800000"/>
          </a:xfrm>
          <a:prstGeom prst="rect">
            <a:avLst/>
          </a:prstGeom>
        </p:spPr>
      </p:pic>
      <p:cxnSp>
        <p:nvCxnSpPr>
          <p:cNvPr id="9" name="直接连接符 8"/>
          <p:cNvCxnSpPr>
            <a:cxnSpLocks/>
          </p:cNvCxnSpPr>
          <p:nvPr/>
        </p:nvCxnSpPr>
        <p:spPr>
          <a:xfrm>
            <a:off x="1137536" y="3813243"/>
            <a:ext cx="924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5680953" y="1984443"/>
            <a:ext cx="0" cy="37743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Segmentation: Extraction</a:t>
            </a:r>
            <a:endParaRPr lang="zh-CN" altLang="en-US" sz="40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259" y="4828569"/>
            <a:ext cx="1654918" cy="68775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469" y="1496135"/>
            <a:ext cx="3868506" cy="12527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25" y="1694941"/>
            <a:ext cx="3077889" cy="11619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0460" y="3119163"/>
            <a:ext cx="3069019" cy="11353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446" y="1694941"/>
            <a:ext cx="3069019" cy="1135360"/>
          </a:xfrm>
          <a:prstGeom prst="rect">
            <a:avLst/>
          </a:prstGeom>
        </p:spPr>
      </p:pic>
      <p:cxnSp>
        <p:nvCxnSpPr>
          <p:cNvPr id="18" name="直接连接符 17"/>
          <p:cNvCxnSpPr>
            <a:cxnSpLocks/>
          </p:cNvCxnSpPr>
          <p:nvPr/>
        </p:nvCxnSpPr>
        <p:spPr>
          <a:xfrm>
            <a:off x="2935357" y="1973758"/>
            <a:ext cx="7175905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2971020" y="2197533"/>
            <a:ext cx="7140242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068" y="3360882"/>
            <a:ext cx="4515001" cy="339500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764839" y="3946284"/>
            <a:ext cx="3736022" cy="2224196"/>
            <a:chOff x="1439093" y="1985267"/>
            <a:chExt cx="3736022" cy="2224196"/>
          </a:xfrm>
        </p:grpSpPr>
        <p:cxnSp>
          <p:nvCxnSpPr>
            <p:cNvPr id="46" name="直接连接符 45"/>
            <p:cNvCxnSpPr>
              <a:cxnSpLocks/>
            </p:cNvCxnSpPr>
            <p:nvPr/>
          </p:nvCxnSpPr>
          <p:spPr>
            <a:xfrm>
              <a:off x="1439093" y="3080621"/>
              <a:ext cx="37360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cxnSpLocks/>
            </p:cNvCxnSpPr>
            <p:nvPr/>
          </p:nvCxnSpPr>
          <p:spPr>
            <a:xfrm>
              <a:off x="3391110" y="1985267"/>
              <a:ext cx="0" cy="2224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箭头: 左 47"/>
          <p:cNvSpPr/>
          <p:nvPr/>
        </p:nvSpPr>
        <p:spPr>
          <a:xfrm>
            <a:off x="6317920" y="4940689"/>
            <a:ext cx="1449421" cy="46351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436885" y="1636423"/>
            <a:ext cx="19755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Horizontally Shearing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602259" y="4684506"/>
            <a:ext cx="16649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Vertically Shearing</a:t>
            </a: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8822674" y="2100079"/>
            <a:ext cx="0" cy="3192007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9983512" y="2197533"/>
            <a:ext cx="0" cy="2948638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7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Segmentation:</a:t>
            </a:r>
            <a:br>
              <a:rPr lang="en-US" altLang="zh-CN" sz="4000" dirty="0"/>
            </a:br>
            <a:r>
              <a:rPr lang="en-US" altLang="zh-CN" sz="4000" dirty="0"/>
              <a:t>Splitting Characters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21" y="1561265"/>
            <a:ext cx="4515001" cy="3395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491" y="1356089"/>
            <a:ext cx="4515001" cy="3395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228" y="4751090"/>
            <a:ext cx="8772525" cy="962025"/>
          </a:xfrm>
          <a:prstGeom prst="rect">
            <a:avLst/>
          </a:prstGeom>
        </p:spPr>
      </p:pic>
      <p:cxnSp>
        <p:nvCxnSpPr>
          <p:cNvPr id="7" name="直接连接符 6"/>
          <p:cNvCxnSpPr>
            <a:cxnSpLocks/>
          </p:cNvCxnSpPr>
          <p:nvPr/>
        </p:nvCxnSpPr>
        <p:spPr>
          <a:xfrm>
            <a:off x="1439093" y="4572000"/>
            <a:ext cx="924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>
            <a:off x="5826867" y="1945532"/>
            <a:ext cx="0" cy="26264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439093" y="1985267"/>
            <a:ext cx="3736022" cy="2224196"/>
            <a:chOff x="1439093" y="1985267"/>
            <a:chExt cx="3736022" cy="2224196"/>
          </a:xfrm>
        </p:grpSpPr>
        <p:cxnSp>
          <p:nvCxnSpPr>
            <p:cNvPr id="10" name="直接连接符 9"/>
            <p:cNvCxnSpPr>
              <a:cxnSpLocks/>
            </p:cNvCxnSpPr>
            <p:nvPr/>
          </p:nvCxnSpPr>
          <p:spPr>
            <a:xfrm>
              <a:off x="1439093" y="3080621"/>
              <a:ext cx="37360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cxnSpLocks/>
            </p:cNvCxnSpPr>
            <p:nvPr/>
          </p:nvCxnSpPr>
          <p:spPr>
            <a:xfrm>
              <a:off x="3391110" y="1985267"/>
              <a:ext cx="0" cy="2224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Recognition:</a:t>
            </a:r>
            <a:br>
              <a:rPr lang="en-US" altLang="zh-CN" sz="4000" dirty="0"/>
            </a:br>
            <a:r>
              <a:rPr lang="en-US" altLang="zh-CN" sz="4000" dirty="0"/>
              <a:t>OCR ( Optical Character Recognition 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 based on neural network:</a:t>
            </a:r>
          </a:p>
          <a:p>
            <a:pPr lvl="2"/>
            <a:r>
              <a:rPr lang="en-US" altLang="zh-CN" dirty="0"/>
              <a:t>Used on letters and numbers.</a:t>
            </a:r>
          </a:p>
          <a:p>
            <a:r>
              <a:rPr lang="en-US" altLang="zh-CN" dirty="0"/>
              <a:t>Algorithm based on templates matching:</a:t>
            </a:r>
          </a:p>
          <a:p>
            <a:pPr lvl="2"/>
            <a:r>
              <a:rPr lang="en-US" altLang="zh-CN" dirty="0"/>
              <a:t>Used on Chinese characters.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58" y="3535182"/>
            <a:ext cx="3008685" cy="2361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06741"/>
            <a:ext cx="3918517" cy="20021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9889" y="5896481"/>
            <a:ext cx="31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Templates Matching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12213" y="5896481"/>
            <a:ext cx="43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 Propagation Neural Network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Back Propagation Neural Network Algorithm</a:t>
            </a:r>
            <a:endParaRPr lang="zh-CN" altLang="en-US" sz="4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03" y="1690688"/>
            <a:ext cx="5429250" cy="1581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03" y="3472790"/>
            <a:ext cx="7120531" cy="224922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487C-4349-428D-BDFA-A1B28F2A3B4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07808" y="1690688"/>
            <a:ext cx="351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Neural network pattern recognition toolbox in 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813</Words>
  <Application>Microsoft Office PowerPoint</Application>
  <PresentationFormat>宽屏</PresentationFormat>
  <Paragraphs>316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Menlo</vt:lpstr>
      <vt:lpstr>等线</vt:lpstr>
      <vt:lpstr>等线 Light</vt:lpstr>
      <vt:lpstr>Arial</vt:lpstr>
      <vt:lpstr>Cambria Math</vt:lpstr>
      <vt:lpstr>Office 主题​​</vt:lpstr>
      <vt:lpstr>License Plate Recognition</vt:lpstr>
      <vt:lpstr>Outline</vt:lpstr>
      <vt:lpstr>Introduction</vt:lpstr>
      <vt:lpstr>Image Processing: Gray-level and Contrast Enhancement</vt:lpstr>
      <vt:lpstr>Image Processing:  Edge Detection, Erosion, and Dilation</vt:lpstr>
      <vt:lpstr>Segmentation: Extraction</vt:lpstr>
      <vt:lpstr>Segmentation: Splitting Characters</vt:lpstr>
      <vt:lpstr>Recognition: OCR ( Optical Character Recognition )</vt:lpstr>
      <vt:lpstr>Back Propagation Neural Network Algorithm</vt:lpstr>
      <vt:lpstr>Test Records of Dataset</vt:lpstr>
      <vt:lpstr>Templates Matching Algorithm</vt:lpstr>
      <vt:lpstr>Dataset: Letters and Numbers</vt:lpstr>
      <vt:lpstr>Dataset: Chinese Characters</vt:lpstr>
      <vt:lpstr>Future Work</vt:lpstr>
      <vt:lpstr>Reference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Recognition</dc:title>
  <dc:creator>Fulong Wang</dc:creator>
  <cp:lastModifiedBy>Fulong Wang</cp:lastModifiedBy>
  <cp:revision>45</cp:revision>
  <dcterms:created xsi:type="dcterms:W3CDTF">2017-04-24T05:06:11Z</dcterms:created>
  <dcterms:modified xsi:type="dcterms:W3CDTF">2017-05-08T03:55:51Z</dcterms:modified>
</cp:coreProperties>
</file>