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63517-8A27-4D8B-8F9E-B809A9C7D9D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3B74586-6A4F-45AD-8BEC-D562AA34C6DD}">
      <dgm:prSet phldrT="[Text]"/>
      <dgm:spPr/>
      <dgm:t>
        <a:bodyPr/>
        <a:lstStyle/>
        <a:p>
          <a:r>
            <a:rPr lang="en-US" dirty="0"/>
            <a:t>World Model</a:t>
          </a:r>
        </a:p>
      </dgm:t>
    </dgm:pt>
    <dgm:pt modelId="{A54E2655-D897-4786-8ED8-73E7B9388962}" type="parTrans" cxnId="{6B2DD162-81D0-4466-8049-C0E8008A9609}">
      <dgm:prSet/>
      <dgm:spPr/>
      <dgm:t>
        <a:bodyPr/>
        <a:lstStyle/>
        <a:p>
          <a:endParaRPr lang="en-US"/>
        </a:p>
      </dgm:t>
    </dgm:pt>
    <dgm:pt modelId="{70679F8F-D69B-4FBD-B121-566DCE87BF20}" type="sibTrans" cxnId="{6B2DD162-81D0-4466-8049-C0E8008A9609}">
      <dgm:prSet/>
      <dgm:spPr/>
      <dgm:t>
        <a:bodyPr/>
        <a:lstStyle/>
        <a:p>
          <a:endParaRPr lang="en-US"/>
        </a:p>
      </dgm:t>
    </dgm:pt>
    <dgm:pt modelId="{7F72C64D-8C20-4315-8FB7-514F9ACBC82F}">
      <dgm:prSet phldrT="[Text]"/>
      <dgm:spPr/>
      <dgm:t>
        <a:bodyPr/>
        <a:lstStyle/>
        <a:p>
          <a:r>
            <a:rPr lang="en-US" dirty="0"/>
            <a:t>Reasoning</a:t>
          </a:r>
        </a:p>
      </dgm:t>
    </dgm:pt>
    <dgm:pt modelId="{66C0C035-4583-46EC-95AE-CA2832823188}" type="parTrans" cxnId="{1CF392E9-A69C-45B4-92AA-65E1FCB3A2EA}">
      <dgm:prSet/>
      <dgm:spPr/>
      <dgm:t>
        <a:bodyPr/>
        <a:lstStyle/>
        <a:p>
          <a:endParaRPr lang="en-US"/>
        </a:p>
      </dgm:t>
    </dgm:pt>
    <dgm:pt modelId="{F2EAAE22-E111-4BEA-BDD3-A99327B4A3DB}" type="sibTrans" cxnId="{1CF392E9-A69C-45B4-92AA-65E1FCB3A2EA}">
      <dgm:prSet/>
      <dgm:spPr/>
      <dgm:t>
        <a:bodyPr/>
        <a:lstStyle/>
        <a:p>
          <a:endParaRPr lang="en-US"/>
        </a:p>
      </dgm:t>
    </dgm:pt>
    <dgm:pt modelId="{6AFCCD04-B599-402E-B140-A2D3C54568AE}">
      <dgm:prSet phldrT="[Text]"/>
      <dgm:spPr/>
      <dgm:t>
        <a:bodyPr/>
        <a:lstStyle/>
        <a:p>
          <a:r>
            <a:rPr lang="en-US" dirty="0"/>
            <a:t>Facts</a:t>
          </a:r>
        </a:p>
      </dgm:t>
    </dgm:pt>
    <dgm:pt modelId="{DC0AF5E7-615D-4950-A831-7F3BE8A75902}" type="parTrans" cxnId="{C51ECEF9-E5E9-4B25-86FA-13DEAC170C8D}">
      <dgm:prSet/>
      <dgm:spPr/>
      <dgm:t>
        <a:bodyPr/>
        <a:lstStyle/>
        <a:p>
          <a:endParaRPr lang="en-US"/>
        </a:p>
      </dgm:t>
    </dgm:pt>
    <dgm:pt modelId="{83A3CA5E-8B08-4CFC-8AB9-828A9D019066}" type="sibTrans" cxnId="{C51ECEF9-E5E9-4B25-86FA-13DEAC170C8D}">
      <dgm:prSet/>
      <dgm:spPr/>
      <dgm:t>
        <a:bodyPr/>
        <a:lstStyle/>
        <a:p>
          <a:endParaRPr lang="en-US"/>
        </a:p>
      </dgm:t>
    </dgm:pt>
    <dgm:pt modelId="{89FE1B21-9381-433D-9530-C7C7F269B732}" type="pres">
      <dgm:prSet presAssocID="{3B563517-8A27-4D8B-8F9E-B809A9C7D9D5}" presName="compositeShape" presStyleCnt="0">
        <dgm:presLayoutVars>
          <dgm:chMax val="7"/>
          <dgm:dir/>
          <dgm:resizeHandles val="exact"/>
        </dgm:presLayoutVars>
      </dgm:prSet>
      <dgm:spPr/>
    </dgm:pt>
    <dgm:pt modelId="{C1F5ACB3-AD1A-48E1-8E61-DFF353664029}" type="pres">
      <dgm:prSet presAssocID="{3B563517-8A27-4D8B-8F9E-B809A9C7D9D5}" presName="wedge1" presStyleLbl="node1" presStyleIdx="0" presStyleCnt="3"/>
      <dgm:spPr/>
    </dgm:pt>
    <dgm:pt modelId="{7B274211-ECD6-4E30-AE30-9167747BF1EF}" type="pres">
      <dgm:prSet presAssocID="{3B563517-8A27-4D8B-8F9E-B809A9C7D9D5}" presName="dummy1a" presStyleCnt="0"/>
      <dgm:spPr/>
    </dgm:pt>
    <dgm:pt modelId="{E0242047-EB6E-4457-B73B-86EB63CE93FE}" type="pres">
      <dgm:prSet presAssocID="{3B563517-8A27-4D8B-8F9E-B809A9C7D9D5}" presName="dummy1b" presStyleCnt="0"/>
      <dgm:spPr/>
    </dgm:pt>
    <dgm:pt modelId="{983A35BA-C212-4F63-A265-B1EB1ED5258F}" type="pres">
      <dgm:prSet presAssocID="{3B563517-8A27-4D8B-8F9E-B809A9C7D9D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0ABB0D-A04D-4EAA-9D9D-11A835B937AA}" type="pres">
      <dgm:prSet presAssocID="{3B563517-8A27-4D8B-8F9E-B809A9C7D9D5}" presName="wedge2" presStyleLbl="node1" presStyleIdx="1" presStyleCnt="3"/>
      <dgm:spPr/>
    </dgm:pt>
    <dgm:pt modelId="{AC411FB6-3825-40AB-A028-0E8834407404}" type="pres">
      <dgm:prSet presAssocID="{3B563517-8A27-4D8B-8F9E-B809A9C7D9D5}" presName="dummy2a" presStyleCnt="0"/>
      <dgm:spPr/>
    </dgm:pt>
    <dgm:pt modelId="{9E3B1855-4EB9-4232-99DD-1806DE6CC2FD}" type="pres">
      <dgm:prSet presAssocID="{3B563517-8A27-4D8B-8F9E-B809A9C7D9D5}" presName="dummy2b" presStyleCnt="0"/>
      <dgm:spPr/>
    </dgm:pt>
    <dgm:pt modelId="{169F7348-99DF-4FA6-AD40-59E19ED0A48E}" type="pres">
      <dgm:prSet presAssocID="{3B563517-8A27-4D8B-8F9E-B809A9C7D9D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724DB2-D129-41D9-874F-9743D3A3EB0C}" type="pres">
      <dgm:prSet presAssocID="{3B563517-8A27-4D8B-8F9E-B809A9C7D9D5}" presName="wedge3" presStyleLbl="node1" presStyleIdx="2" presStyleCnt="3"/>
      <dgm:spPr/>
    </dgm:pt>
    <dgm:pt modelId="{9FA7FF48-2655-42F9-B7AA-819CC2219AE9}" type="pres">
      <dgm:prSet presAssocID="{3B563517-8A27-4D8B-8F9E-B809A9C7D9D5}" presName="dummy3a" presStyleCnt="0"/>
      <dgm:spPr/>
    </dgm:pt>
    <dgm:pt modelId="{FFD69B7D-1D2C-466A-8FA5-AFDE7A00BDDF}" type="pres">
      <dgm:prSet presAssocID="{3B563517-8A27-4D8B-8F9E-B809A9C7D9D5}" presName="dummy3b" presStyleCnt="0"/>
      <dgm:spPr/>
    </dgm:pt>
    <dgm:pt modelId="{F25F9290-EDF0-4427-819C-BF26DEB6914A}" type="pres">
      <dgm:prSet presAssocID="{3B563517-8A27-4D8B-8F9E-B809A9C7D9D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E3407DD-E9AC-4BBA-AC94-AEF8EEAFAAF8}" type="pres">
      <dgm:prSet presAssocID="{70679F8F-D69B-4FBD-B121-566DCE87BF20}" presName="arrowWedge1" presStyleLbl="fgSibTrans2D1" presStyleIdx="0" presStyleCnt="3"/>
      <dgm:spPr/>
    </dgm:pt>
    <dgm:pt modelId="{5174497D-53DC-407F-919B-28FCBBB5B194}" type="pres">
      <dgm:prSet presAssocID="{F2EAAE22-E111-4BEA-BDD3-A99327B4A3DB}" presName="arrowWedge2" presStyleLbl="fgSibTrans2D1" presStyleIdx="1" presStyleCnt="3"/>
      <dgm:spPr/>
    </dgm:pt>
    <dgm:pt modelId="{A7328D99-7013-499E-BCC1-D714518D3CCD}" type="pres">
      <dgm:prSet presAssocID="{83A3CA5E-8B08-4CFC-8AB9-828A9D019066}" presName="arrowWedge3" presStyleLbl="fgSibTrans2D1" presStyleIdx="2" presStyleCnt="3"/>
      <dgm:spPr/>
    </dgm:pt>
  </dgm:ptLst>
  <dgm:cxnLst>
    <dgm:cxn modelId="{BF92FA02-B35F-471E-AE35-CE9307C9CFD2}" type="presOf" srcId="{7F72C64D-8C20-4315-8FB7-514F9ACBC82F}" destId="{590ABB0D-A04D-4EAA-9D9D-11A835B937AA}" srcOrd="0" destOrd="0" presId="urn:microsoft.com/office/officeart/2005/8/layout/cycle8"/>
    <dgm:cxn modelId="{7B224B05-DE0B-45F0-A67A-15F7569736AE}" type="presOf" srcId="{6AFCCD04-B599-402E-B140-A2D3C54568AE}" destId="{1B724DB2-D129-41D9-874F-9743D3A3EB0C}" srcOrd="0" destOrd="0" presId="urn:microsoft.com/office/officeart/2005/8/layout/cycle8"/>
    <dgm:cxn modelId="{E76E275D-346D-4799-9E99-A20A5885BB43}" type="presOf" srcId="{33B74586-6A4F-45AD-8BEC-D562AA34C6DD}" destId="{983A35BA-C212-4F63-A265-B1EB1ED5258F}" srcOrd="1" destOrd="0" presId="urn:microsoft.com/office/officeart/2005/8/layout/cycle8"/>
    <dgm:cxn modelId="{6B2DD162-81D0-4466-8049-C0E8008A9609}" srcId="{3B563517-8A27-4D8B-8F9E-B809A9C7D9D5}" destId="{33B74586-6A4F-45AD-8BEC-D562AA34C6DD}" srcOrd="0" destOrd="0" parTransId="{A54E2655-D897-4786-8ED8-73E7B9388962}" sibTransId="{70679F8F-D69B-4FBD-B121-566DCE87BF20}"/>
    <dgm:cxn modelId="{B8A74759-4DD6-4912-A90B-9AA1F1606B9F}" type="presOf" srcId="{3B563517-8A27-4D8B-8F9E-B809A9C7D9D5}" destId="{89FE1B21-9381-433D-9530-C7C7F269B732}" srcOrd="0" destOrd="0" presId="urn:microsoft.com/office/officeart/2005/8/layout/cycle8"/>
    <dgm:cxn modelId="{D3A57F9D-73D5-460B-A670-128CFF8A51AC}" type="presOf" srcId="{6AFCCD04-B599-402E-B140-A2D3C54568AE}" destId="{F25F9290-EDF0-4427-819C-BF26DEB6914A}" srcOrd="1" destOrd="0" presId="urn:microsoft.com/office/officeart/2005/8/layout/cycle8"/>
    <dgm:cxn modelId="{1CF392E9-A69C-45B4-92AA-65E1FCB3A2EA}" srcId="{3B563517-8A27-4D8B-8F9E-B809A9C7D9D5}" destId="{7F72C64D-8C20-4315-8FB7-514F9ACBC82F}" srcOrd="1" destOrd="0" parTransId="{66C0C035-4583-46EC-95AE-CA2832823188}" sibTransId="{F2EAAE22-E111-4BEA-BDD3-A99327B4A3DB}"/>
    <dgm:cxn modelId="{A59DACF3-2669-4920-8985-B7D000D16CED}" type="presOf" srcId="{33B74586-6A4F-45AD-8BEC-D562AA34C6DD}" destId="{C1F5ACB3-AD1A-48E1-8E61-DFF353664029}" srcOrd="0" destOrd="0" presId="urn:microsoft.com/office/officeart/2005/8/layout/cycle8"/>
    <dgm:cxn modelId="{0BAFFFF4-C7E1-4EAE-9F20-29AD305FD0F9}" type="presOf" srcId="{7F72C64D-8C20-4315-8FB7-514F9ACBC82F}" destId="{169F7348-99DF-4FA6-AD40-59E19ED0A48E}" srcOrd="1" destOrd="0" presId="urn:microsoft.com/office/officeart/2005/8/layout/cycle8"/>
    <dgm:cxn modelId="{C51ECEF9-E5E9-4B25-86FA-13DEAC170C8D}" srcId="{3B563517-8A27-4D8B-8F9E-B809A9C7D9D5}" destId="{6AFCCD04-B599-402E-B140-A2D3C54568AE}" srcOrd="2" destOrd="0" parTransId="{DC0AF5E7-615D-4950-A831-7F3BE8A75902}" sibTransId="{83A3CA5E-8B08-4CFC-8AB9-828A9D019066}"/>
    <dgm:cxn modelId="{37A9465F-9EEE-4E02-85F6-172A698E6B59}" type="presParOf" srcId="{89FE1B21-9381-433D-9530-C7C7F269B732}" destId="{C1F5ACB3-AD1A-48E1-8E61-DFF353664029}" srcOrd="0" destOrd="0" presId="urn:microsoft.com/office/officeart/2005/8/layout/cycle8"/>
    <dgm:cxn modelId="{2933C44F-DEDA-4375-8A43-C4BB7AC905E3}" type="presParOf" srcId="{89FE1B21-9381-433D-9530-C7C7F269B732}" destId="{7B274211-ECD6-4E30-AE30-9167747BF1EF}" srcOrd="1" destOrd="0" presId="urn:microsoft.com/office/officeart/2005/8/layout/cycle8"/>
    <dgm:cxn modelId="{0A67423B-F251-4F0F-8B0D-62D2924E7BFB}" type="presParOf" srcId="{89FE1B21-9381-433D-9530-C7C7F269B732}" destId="{E0242047-EB6E-4457-B73B-86EB63CE93FE}" srcOrd="2" destOrd="0" presId="urn:microsoft.com/office/officeart/2005/8/layout/cycle8"/>
    <dgm:cxn modelId="{B2C38322-1488-42B7-9BD1-99F997C3C713}" type="presParOf" srcId="{89FE1B21-9381-433D-9530-C7C7F269B732}" destId="{983A35BA-C212-4F63-A265-B1EB1ED5258F}" srcOrd="3" destOrd="0" presId="urn:microsoft.com/office/officeart/2005/8/layout/cycle8"/>
    <dgm:cxn modelId="{F2C1AE68-D2CE-402D-85E3-23346528F9E3}" type="presParOf" srcId="{89FE1B21-9381-433D-9530-C7C7F269B732}" destId="{590ABB0D-A04D-4EAA-9D9D-11A835B937AA}" srcOrd="4" destOrd="0" presId="urn:microsoft.com/office/officeart/2005/8/layout/cycle8"/>
    <dgm:cxn modelId="{4A4C9EB8-8E97-4537-90DD-C788324C1A7D}" type="presParOf" srcId="{89FE1B21-9381-433D-9530-C7C7F269B732}" destId="{AC411FB6-3825-40AB-A028-0E8834407404}" srcOrd="5" destOrd="0" presId="urn:microsoft.com/office/officeart/2005/8/layout/cycle8"/>
    <dgm:cxn modelId="{2341FEC4-F70C-401C-BB85-EC6A1BE7A993}" type="presParOf" srcId="{89FE1B21-9381-433D-9530-C7C7F269B732}" destId="{9E3B1855-4EB9-4232-99DD-1806DE6CC2FD}" srcOrd="6" destOrd="0" presId="urn:microsoft.com/office/officeart/2005/8/layout/cycle8"/>
    <dgm:cxn modelId="{32E9F930-0D53-48F9-9D50-BF174534F8C7}" type="presParOf" srcId="{89FE1B21-9381-433D-9530-C7C7F269B732}" destId="{169F7348-99DF-4FA6-AD40-59E19ED0A48E}" srcOrd="7" destOrd="0" presId="urn:microsoft.com/office/officeart/2005/8/layout/cycle8"/>
    <dgm:cxn modelId="{E847F4C8-4C45-41E1-9E72-6DA880F49A87}" type="presParOf" srcId="{89FE1B21-9381-433D-9530-C7C7F269B732}" destId="{1B724DB2-D129-41D9-874F-9743D3A3EB0C}" srcOrd="8" destOrd="0" presId="urn:microsoft.com/office/officeart/2005/8/layout/cycle8"/>
    <dgm:cxn modelId="{7E6CE0E6-6EA4-43B2-BF90-784AABC219D8}" type="presParOf" srcId="{89FE1B21-9381-433D-9530-C7C7F269B732}" destId="{9FA7FF48-2655-42F9-B7AA-819CC2219AE9}" srcOrd="9" destOrd="0" presId="urn:microsoft.com/office/officeart/2005/8/layout/cycle8"/>
    <dgm:cxn modelId="{0DB2DE7A-7BDD-4018-81BA-49DF9E2DDC2B}" type="presParOf" srcId="{89FE1B21-9381-433D-9530-C7C7F269B732}" destId="{FFD69B7D-1D2C-466A-8FA5-AFDE7A00BDDF}" srcOrd="10" destOrd="0" presId="urn:microsoft.com/office/officeart/2005/8/layout/cycle8"/>
    <dgm:cxn modelId="{B03022C7-5D75-4F35-95FE-CB7A93CFAF4C}" type="presParOf" srcId="{89FE1B21-9381-433D-9530-C7C7F269B732}" destId="{F25F9290-EDF0-4427-819C-BF26DEB6914A}" srcOrd="11" destOrd="0" presId="urn:microsoft.com/office/officeart/2005/8/layout/cycle8"/>
    <dgm:cxn modelId="{35067A42-E644-4D00-9BC1-35CCDD6DBC84}" type="presParOf" srcId="{89FE1B21-9381-433D-9530-C7C7F269B732}" destId="{FE3407DD-E9AC-4BBA-AC94-AEF8EEAFAAF8}" srcOrd="12" destOrd="0" presId="urn:microsoft.com/office/officeart/2005/8/layout/cycle8"/>
    <dgm:cxn modelId="{F5696497-D464-4E5F-8EE7-38E037DE4A77}" type="presParOf" srcId="{89FE1B21-9381-433D-9530-C7C7F269B732}" destId="{5174497D-53DC-407F-919B-28FCBBB5B194}" srcOrd="13" destOrd="0" presId="urn:microsoft.com/office/officeart/2005/8/layout/cycle8"/>
    <dgm:cxn modelId="{559E10C6-D672-4097-8B6A-EA769A5927BB}" type="presParOf" srcId="{89FE1B21-9381-433D-9530-C7C7F269B732}" destId="{A7328D99-7013-499E-BCC1-D714518D3CC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5ACB3-AD1A-48E1-8E61-DFF35366402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World Model</a:t>
          </a:r>
        </a:p>
      </dsp:txBody>
      <dsp:txXfrm>
        <a:off x="4280746" y="1316736"/>
        <a:ext cx="1625600" cy="1354666"/>
      </dsp:txXfrm>
    </dsp:sp>
    <dsp:sp modelId="{590ABB0D-A04D-4EAA-9D9D-11A835B937AA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Reasoning</a:t>
          </a:r>
        </a:p>
      </dsp:txBody>
      <dsp:txXfrm>
        <a:off x="2871893" y="3467946"/>
        <a:ext cx="2438400" cy="1192106"/>
      </dsp:txXfrm>
    </dsp:sp>
    <dsp:sp modelId="{1B724DB2-D129-41D9-874F-9743D3A3EB0C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Facts</a:t>
          </a:r>
        </a:p>
      </dsp:txBody>
      <dsp:txXfrm>
        <a:off x="2221653" y="1316736"/>
        <a:ext cx="1625600" cy="1354666"/>
      </dsp:txXfrm>
    </dsp:sp>
    <dsp:sp modelId="{FE3407DD-E9AC-4BBA-AC94-AEF8EEAFAAF8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497D-53DC-407F-919B-28FCBBB5B19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28D99-7013-499E-BCC1-D714518D3CCD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F27A-A6DC-DD2C-E7C8-35A1A128B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712F9-D3E1-25D7-92FC-CE4E2275F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A589-6C76-6073-EBA8-7861C308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BE51-5117-C859-57FE-C0DEEAF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FF27-2528-D03A-2BB5-D562004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5257-F604-9BBC-3D28-3F57357A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2571B-46BA-10C0-3C24-14C8978B4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0B4-C764-5220-5493-856ABCD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7C05-D946-7ED3-E1A5-13F273A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B155-9B5A-DA13-EA23-9D9FAB81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9A9F6-6757-E92F-61DF-2EA8A155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C58DC-FEAD-1E27-A490-533700E00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E018-6CAA-E6FC-0D9B-F0E25E67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D8BC-9146-CA1F-331B-1651D16F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B1F2-3303-570C-11DC-D969174D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003C-D4EC-6F57-CDDF-A8580250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2072-D53C-88DF-EA97-99CFFE4B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6C65-DE33-D889-E005-B02E559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7C6C-B44B-EECC-EAB3-4FC14D7B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F36D-0C2C-B3A4-E6EC-EBF27738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8A6D-BDEB-E047-811B-40A03C54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CA72-ACDA-8270-C1BB-7133C15B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A03E-7C62-168E-F2D7-0BD17173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C24C-AB5F-3224-F78D-A6C61381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8F-2E2E-782B-926A-AFB6C494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7246-E061-EBC7-5062-A22CEF65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02DC-1EE3-6A02-5011-59959343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8E10-138D-1BBC-E3AB-20E0878E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EAF63-069A-3EB3-18EC-D6EEB6F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A1F5-37C6-98BE-769E-93EB78A5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BA208-E8E3-DF12-72AE-830A635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E8F9-612E-E335-CEE1-3DA8E73B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4DD2-7EE3-6101-AF7F-B5465DA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5E3C-858C-952A-07E3-5D74C1FA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08F62-3D93-2259-0C3F-2C43AC87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C6CC-0AB6-DA19-F426-9E405CCE6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723A6-7582-EDE3-5199-98314177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6057C-F46F-4B52-80D9-CB374AC9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6FE02-9966-4228-ABB6-F61C93E4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0C17-95EA-7BC2-EEC7-949FBD42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3D534-9DFF-3640-CE5A-35C3A7AE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DFD7-A0F5-B5A4-6BB2-0EC305C2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D2848-ECAC-1EF5-68C1-088F9D1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293D-00CE-85B6-152C-2C63293F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08FD-D03D-2089-E2A5-F5FCE71A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5353-D43C-0F06-5CC8-4D4D948A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EFA8-7590-BB8B-6E5B-A77D5047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B5C9-6F9B-F56F-7D68-2C073A09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EA47F-CF2D-D9FB-7948-AC65A5A3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ED0A-67E5-11EB-638E-46D8E1A2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341A-FED4-1432-1A42-51339637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94C-9EFF-A7A2-6154-6AE65757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1BD1-D330-C01F-89AE-D7BCFCB7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67C5C-E7CF-E4CE-B4F7-00132848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CED5-2C8B-5DA8-4C3F-14A370DF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2241-4476-99A4-3DC1-CBA3A4B5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0291-8FF3-4336-6A3C-4174217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B521-3E8C-07C4-1F6B-05DA7DA0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24F76-DE73-558A-0729-2D21EB51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E6F4-0F56-3725-792D-FE372E12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DCC0-B001-3577-4680-A3E5A2B3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5915-9A8D-4F71-93F2-A2D86D44DAA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D3EF-44CD-3B6B-3923-34D06C637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411-8C4F-2A6E-55DB-AA5354BD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626E-65BC-4755-8C30-E0F17EAFC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FB9227-6504-339F-1864-0C9464019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9738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1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Waris</dc:creator>
  <cp:lastModifiedBy>Faisal Waris</cp:lastModifiedBy>
  <cp:revision>3</cp:revision>
  <dcterms:created xsi:type="dcterms:W3CDTF">2024-01-15T10:42:30Z</dcterms:created>
  <dcterms:modified xsi:type="dcterms:W3CDTF">2024-01-15T11:04:30Z</dcterms:modified>
</cp:coreProperties>
</file>