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Waris" userId="932b65600eedade8" providerId="LiveId" clId="{7A9F47D7-3CCA-4DE3-A0C6-ECB114E4C974}"/>
    <pc:docChg chg="modSld">
      <pc:chgData name="Faisal Waris" userId="932b65600eedade8" providerId="LiveId" clId="{7A9F47D7-3CCA-4DE3-A0C6-ECB114E4C974}" dt="2020-12-02T14:12:57.909" v="20"/>
      <pc:docMkLst>
        <pc:docMk/>
      </pc:docMkLst>
      <pc:sldChg chg="modSp mod">
        <pc:chgData name="Faisal Waris" userId="932b65600eedade8" providerId="LiveId" clId="{7A9F47D7-3CCA-4DE3-A0C6-ECB114E4C974}" dt="2020-12-02T14:11:55.439" v="19" actId="20577"/>
        <pc:sldMkLst>
          <pc:docMk/>
          <pc:sldMk cId="244212344" sldId="256"/>
        </pc:sldMkLst>
        <pc:spChg chg="mod">
          <ac:chgData name="Faisal Waris" userId="932b65600eedade8" providerId="LiveId" clId="{7A9F47D7-3CCA-4DE3-A0C6-ECB114E4C974}" dt="2020-12-02T14:11:55.439" v="19" actId="20577"/>
          <ac:spMkLst>
            <pc:docMk/>
            <pc:sldMk cId="244212344" sldId="256"/>
            <ac:spMk id="3" creationId="{EC7CED70-E0E8-495F-8FB4-88211B776B0F}"/>
          </ac:spMkLst>
        </pc:spChg>
      </pc:sldChg>
      <pc:sldChg chg="modAnim">
        <pc:chgData name="Faisal Waris" userId="932b65600eedade8" providerId="LiveId" clId="{7A9F47D7-3CCA-4DE3-A0C6-ECB114E4C974}" dt="2020-12-02T14:12:57.909" v="20"/>
        <pc:sldMkLst>
          <pc:docMk/>
          <pc:sldMk cId="4243195537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14059-A991-4089-A86B-89BDA15BE3D4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D09C67-5ACA-4B59-AAD4-6A8DA769D15A}">
      <dgm:prSet phldrT="[Text]"/>
      <dgm:spPr/>
      <dgm:t>
        <a:bodyPr/>
        <a:lstStyle/>
        <a:p>
          <a:r>
            <a:rPr lang="en-US" dirty="0"/>
            <a:t>Data Access &amp; Understanding</a:t>
          </a:r>
        </a:p>
      </dgm:t>
    </dgm:pt>
    <dgm:pt modelId="{A3E479FF-7A90-4E6E-B7B9-3F79DA842289}" type="parTrans" cxnId="{7831DD6D-50BB-419D-96F3-061FEE92C54D}">
      <dgm:prSet/>
      <dgm:spPr/>
      <dgm:t>
        <a:bodyPr/>
        <a:lstStyle/>
        <a:p>
          <a:endParaRPr lang="en-US"/>
        </a:p>
      </dgm:t>
    </dgm:pt>
    <dgm:pt modelId="{320EFEC0-60BE-4944-9655-105BA7A83034}" type="sibTrans" cxnId="{7831DD6D-50BB-419D-96F3-061FEE92C54D}">
      <dgm:prSet/>
      <dgm:spPr/>
      <dgm:t>
        <a:bodyPr/>
        <a:lstStyle/>
        <a:p>
          <a:endParaRPr lang="en-US"/>
        </a:p>
      </dgm:t>
    </dgm:pt>
    <dgm:pt modelId="{A88B5238-80A8-411D-8313-FDD275DE15EF}">
      <dgm:prSet phldrT="[Text]"/>
      <dgm:spPr/>
      <dgm:t>
        <a:bodyPr/>
        <a:lstStyle/>
        <a:p>
          <a:r>
            <a:rPr lang="en-US" dirty="0"/>
            <a:t>Reading</a:t>
          </a:r>
        </a:p>
      </dgm:t>
    </dgm:pt>
    <dgm:pt modelId="{87EBF6FB-FE71-42BB-9CD3-ACA102713E77}" type="parTrans" cxnId="{33BFA6E5-C83E-4348-AF5F-2FFBCDC273F0}">
      <dgm:prSet/>
      <dgm:spPr/>
      <dgm:t>
        <a:bodyPr/>
        <a:lstStyle/>
        <a:p>
          <a:endParaRPr lang="en-US"/>
        </a:p>
      </dgm:t>
    </dgm:pt>
    <dgm:pt modelId="{E32F9977-0370-434C-AB67-734311A0C722}" type="sibTrans" cxnId="{33BFA6E5-C83E-4348-AF5F-2FFBCDC273F0}">
      <dgm:prSet/>
      <dgm:spPr/>
      <dgm:t>
        <a:bodyPr/>
        <a:lstStyle/>
        <a:p>
          <a:endParaRPr lang="en-US"/>
        </a:p>
      </dgm:t>
    </dgm:pt>
    <dgm:pt modelId="{8A9EBE9C-5B5F-4275-94F9-FF372AEE7C9C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01076310-9234-4721-87DF-3F332D1D8A8D}" type="parTrans" cxnId="{B15538B4-364B-4302-9647-E54A2D95EF98}">
      <dgm:prSet/>
      <dgm:spPr/>
      <dgm:t>
        <a:bodyPr/>
        <a:lstStyle/>
        <a:p>
          <a:endParaRPr lang="en-US"/>
        </a:p>
      </dgm:t>
    </dgm:pt>
    <dgm:pt modelId="{FC3A6882-9770-423D-8432-BC6DFD2001FE}" type="sibTrans" cxnId="{B15538B4-364B-4302-9647-E54A2D95EF98}">
      <dgm:prSet/>
      <dgm:spPr/>
      <dgm:t>
        <a:bodyPr/>
        <a:lstStyle/>
        <a:p>
          <a:endParaRPr lang="en-US"/>
        </a:p>
      </dgm:t>
    </dgm:pt>
    <dgm:pt modelId="{B3DA1CDB-D746-45ED-AF4D-5E34EF3B1040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9E4F0B3C-DA3A-4CF4-939E-57F5DA9FE61D}" type="parTrans" cxnId="{2D1DE9C9-DD55-49EB-89D2-DC41C46CB1BA}">
      <dgm:prSet/>
      <dgm:spPr/>
      <dgm:t>
        <a:bodyPr/>
        <a:lstStyle/>
        <a:p>
          <a:endParaRPr lang="en-US"/>
        </a:p>
      </dgm:t>
    </dgm:pt>
    <dgm:pt modelId="{368940D7-4314-4768-AE00-C0244AD1A000}" type="sibTrans" cxnId="{2D1DE9C9-DD55-49EB-89D2-DC41C46CB1BA}">
      <dgm:prSet/>
      <dgm:spPr/>
      <dgm:t>
        <a:bodyPr/>
        <a:lstStyle/>
        <a:p>
          <a:endParaRPr lang="en-US"/>
        </a:p>
      </dgm:t>
    </dgm:pt>
    <dgm:pt modelId="{F6B8DC4E-D74C-46F1-B7EB-E0B5FDC54492}">
      <dgm:prSet phldrT="[Text]"/>
      <dgm:spPr/>
      <dgm:t>
        <a:bodyPr/>
        <a:lstStyle/>
        <a:p>
          <a:r>
            <a:rPr lang="en-US" dirty="0"/>
            <a:t>Missing value handling</a:t>
          </a:r>
        </a:p>
      </dgm:t>
    </dgm:pt>
    <dgm:pt modelId="{DF427BBC-0A06-4A84-AEF1-A06ACE49FF05}" type="parTrans" cxnId="{7244BEC0-8A0E-4F9D-8E03-5C7FBA971A6E}">
      <dgm:prSet/>
      <dgm:spPr/>
      <dgm:t>
        <a:bodyPr/>
        <a:lstStyle/>
        <a:p>
          <a:endParaRPr lang="en-US"/>
        </a:p>
      </dgm:t>
    </dgm:pt>
    <dgm:pt modelId="{23ABC29B-9B36-4267-AF02-C8F0B854DD9B}" type="sibTrans" cxnId="{7244BEC0-8A0E-4F9D-8E03-5C7FBA971A6E}">
      <dgm:prSet/>
      <dgm:spPr/>
      <dgm:t>
        <a:bodyPr/>
        <a:lstStyle/>
        <a:p>
          <a:endParaRPr lang="en-US"/>
        </a:p>
      </dgm:t>
    </dgm:pt>
    <dgm:pt modelId="{C2E669E6-D9DD-43E6-B41F-E8829CEB583F}">
      <dgm:prSet phldrT="[Text]"/>
      <dgm:spPr/>
      <dgm:t>
        <a:bodyPr/>
        <a:lstStyle/>
        <a:p>
          <a:r>
            <a:rPr lang="en-US" dirty="0"/>
            <a:t>Model Construction</a:t>
          </a:r>
        </a:p>
      </dgm:t>
    </dgm:pt>
    <dgm:pt modelId="{5711A440-0ED8-48B4-B635-51E385D1F405}" type="parTrans" cxnId="{08713C22-B65F-4F2E-8A2B-52F824CFBD58}">
      <dgm:prSet/>
      <dgm:spPr/>
      <dgm:t>
        <a:bodyPr/>
        <a:lstStyle/>
        <a:p>
          <a:endParaRPr lang="en-US"/>
        </a:p>
      </dgm:t>
    </dgm:pt>
    <dgm:pt modelId="{AE5EBDC2-6EB2-4590-BA62-5AAE8377F67D}" type="sibTrans" cxnId="{08713C22-B65F-4F2E-8A2B-52F824CFBD58}">
      <dgm:prSet/>
      <dgm:spPr/>
      <dgm:t>
        <a:bodyPr/>
        <a:lstStyle/>
        <a:p>
          <a:endParaRPr lang="en-US"/>
        </a:p>
      </dgm:t>
    </dgm:pt>
    <dgm:pt modelId="{C3FA884E-E241-4990-A09C-771D0AD5832E}">
      <dgm:prSet phldrT="[Text]"/>
      <dgm:spPr/>
      <dgm:t>
        <a:bodyPr/>
        <a:lstStyle/>
        <a:p>
          <a:r>
            <a:rPr lang="en-US" dirty="0"/>
            <a:t>Algorithm selection</a:t>
          </a:r>
        </a:p>
      </dgm:t>
    </dgm:pt>
    <dgm:pt modelId="{A9B27256-7042-4834-AEC8-B729AD657F55}" type="parTrans" cxnId="{B8575335-4D62-45DC-A3CF-03EE278DCDC7}">
      <dgm:prSet/>
      <dgm:spPr/>
      <dgm:t>
        <a:bodyPr/>
        <a:lstStyle/>
        <a:p>
          <a:endParaRPr lang="en-US"/>
        </a:p>
      </dgm:t>
    </dgm:pt>
    <dgm:pt modelId="{CC497309-084E-4B2E-9616-B436D6AB93EB}" type="sibTrans" cxnId="{B8575335-4D62-45DC-A3CF-03EE278DCDC7}">
      <dgm:prSet/>
      <dgm:spPr/>
      <dgm:t>
        <a:bodyPr/>
        <a:lstStyle/>
        <a:p>
          <a:endParaRPr lang="en-US"/>
        </a:p>
      </dgm:t>
    </dgm:pt>
    <dgm:pt modelId="{0634D0D0-7F69-46B5-A5E9-FF5A92288D97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4F182BD9-5C3C-4721-83CF-5B4457531C54}" type="parTrans" cxnId="{83BCB55C-70AF-400B-B657-9467BCE0F65B}">
      <dgm:prSet/>
      <dgm:spPr/>
      <dgm:t>
        <a:bodyPr/>
        <a:lstStyle/>
        <a:p>
          <a:endParaRPr lang="en-US"/>
        </a:p>
      </dgm:t>
    </dgm:pt>
    <dgm:pt modelId="{717986F1-61B7-4971-ACA3-0220ACCAA10D}" type="sibTrans" cxnId="{83BCB55C-70AF-400B-B657-9467BCE0F65B}">
      <dgm:prSet/>
      <dgm:spPr/>
      <dgm:t>
        <a:bodyPr/>
        <a:lstStyle/>
        <a:p>
          <a:endParaRPr lang="en-US"/>
        </a:p>
      </dgm:t>
    </dgm:pt>
    <dgm:pt modelId="{EAB5392F-059A-46AC-A3F0-CF497237D9DB}">
      <dgm:prSet phldrT="[Text]"/>
      <dgm:spPr/>
      <dgm:t>
        <a:bodyPr/>
        <a:lstStyle/>
        <a:p>
          <a:r>
            <a:rPr lang="en-US" dirty="0"/>
            <a:t>Algorithm Optimization</a:t>
          </a:r>
        </a:p>
      </dgm:t>
    </dgm:pt>
    <dgm:pt modelId="{77DDB670-8372-4F6B-AAC7-F74671F93C44}" type="parTrans" cxnId="{CC163F4F-2B1A-4B5F-96A5-2C4F053EAF81}">
      <dgm:prSet/>
      <dgm:spPr/>
      <dgm:t>
        <a:bodyPr/>
        <a:lstStyle/>
        <a:p>
          <a:endParaRPr lang="en-US"/>
        </a:p>
      </dgm:t>
    </dgm:pt>
    <dgm:pt modelId="{7ACF41A1-DD72-4A5D-9B7D-F9A6EE6A67E8}" type="sibTrans" cxnId="{CC163F4F-2B1A-4B5F-96A5-2C4F053EAF81}">
      <dgm:prSet/>
      <dgm:spPr/>
      <dgm:t>
        <a:bodyPr/>
        <a:lstStyle/>
        <a:p>
          <a:endParaRPr lang="en-US"/>
        </a:p>
      </dgm:t>
    </dgm:pt>
    <dgm:pt modelId="{82F9BD82-E091-41DF-8A5C-293D172BE167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F449FF9-AFE1-46A0-9C94-CB100E291C38}" type="parTrans" cxnId="{B7EB32E8-A2D3-4B9A-8FBC-22FD856DF63F}">
      <dgm:prSet/>
      <dgm:spPr/>
      <dgm:t>
        <a:bodyPr/>
        <a:lstStyle/>
        <a:p>
          <a:endParaRPr lang="en-US"/>
        </a:p>
      </dgm:t>
    </dgm:pt>
    <dgm:pt modelId="{5E24C406-F80E-4F85-A229-4553063A7DCB}" type="sibTrans" cxnId="{B7EB32E8-A2D3-4B9A-8FBC-22FD856DF63F}">
      <dgm:prSet/>
      <dgm:spPr/>
      <dgm:t>
        <a:bodyPr/>
        <a:lstStyle/>
        <a:p>
          <a:endParaRPr lang="en-US"/>
        </a:p>
      </dgm:t>
    </dgm:pt>
    <dgm:pt modelId="{DF807CD2-3865-4847-8AD8-AF9AFB6E1E3E}">
      <dgm:prSet phldrT="[Text]"/>
      <dgm:spPr/>
      <dgm:t>
        <a:bodyPr/>
        <a:lstStyle/>
        <a:p>
          <a:r>
            <a:rPr lang="en-US" dirty="0"/>
            <a:t>Interpretation</a:t>
          </a:r>
        </a:p>
      </dgm:t>
    </dgm:pt>
    <dgm:pt modelId="{B5339309-14F9-47F5-941C-ECDAC0FD8B84}" type="parTrans" cxnId="{1D022E1E-D23D-4D97-A2AD-7A4D709E1F5D}">
      <dgm:prSet/>
      <dgm:spPr/>
      <dgm:t>
        <a:bodyPr/>
        <a:lstStyle/>
        <a:p>
          <a:endParaRPr lang="en-US"/>
        </a:p>
      </dgm:t>
    </dgm:pt>
    <dgm:pt modelId="{880A58DA-4095-4CA3-9FD7-A07EA8C38BC2}" type="sibTrans" cxnId="{1D022E1E-D23D-4D97-A2AD-7A4D709E1F5D}">
      <dgm:prSet/>
      <dgm:spPr/>
      <dgm:t>
        <a:bodyPr/>
        <a:lstStyle/>
        <a:p>
          <a:endParaRPr lang="en-US"/>
        </a:p>
      </dgm:t>
    </dgm:pt>
    <dgm:pt modelId="{611E74DB-5E97-44B2-BF12-06DB2F1B7964}">
      <dgm:prSet phldrT="[Text]"/>
      <dgm:spPr/>
      <dgm:t>
        <a:bodyPr/>
        <a:lstStyle/>
        <a:p>
          <a:r>
            <a:rPr lang="en-US" dirty="0"/>
            <a:t>Merging</a:t>
          </a:r>
        </a:p>
      </dgm:t>
    </dgm:pt>
    <dgm:pt modelId="{37A161A9-0A21-4681-BD49-0D1DE42C1BDD}" type="parTrans" cxnId="{2BCCADEE-8AEC-4B66-85BE-A6F6D2FEBCF4}">
      <dgm:prSet/>
      <dgm:spPr/>
      <dgm:t>
        <a:bodyPr/>
        <a:lstStyle/>
        <a:p>
          <a:endParaRPr lang="en-US"/>
        </a:p>
      </dgm:t>
    </dgm:pt>
    <dgm:pt modelId="{6DC4E71B-487A-4F6F-BCE9-E0EFB103216E}" type="sibTrans" cxnId="{2BCCADEE-8AEC-4B66-85BE-A6F6D2FEBCF4}">
      <dgm:prSet/>
      <dgm:spPr/>
      <dgm:t>
        <a:bodyPr/>
        <a:lstStyle/>
        <a:p>
          <a:endParaRPr lang="en-US"/>
        </a:p>
      </dgm:t>
    </dgm:pt>
    <dgm:pt modelId="{38310C27-D2F4-458A-8967-64CB6241C2B4}">
      <dgm:prSet phldrT="[Text]"/>
      <dgm:spPr/>
      <dgm:t>
        <a:bodyPr/>
        <a:lstStyle/>
        <a:p>
          <a:r>
            <a:rPr lang="en-US" dirty="0"/>
            <a:t>Binning</a:t>
          </a:r>
        </a:p>
      </dgm:t>
    </dgm:pt>
    <dgm:pt modelId="{3B09738B-7107-49BB-8A10-53F2737E66EF}" type="parTrans" cxnId="{1FCE031A-6894-4F11-ACDF-C1D24BE0C195}">
      <dgm:prSet/>
      <dgm:spPr/>
      <dgm:t>
        <a:bodyPr/>
        <a:lstStyle/>
        <a:p>
          <a:endParaRPr lang="en-US"/>
        </a:p>
      </dgm:t>
    </dgm:pt>
    <dgm:pt modelId="{FA463650-E0BF-4FA5-A06C-D218081E85B2}" type="sibTrans" cxnId="{1FCE031A-6894-4F11-ACDF-C1D24BE0C195}">
      <dgm:prSet/>
      <dgm:spPr/>
      <dgm:t>
        <a:bodyPr/>
        <a:lstStyle/>
        <a:p>
          <a:endParaRPr lang="en-US"/>
        </a:p>
      </dgm:t>
    </dgm:pt>
    <dgm:pt modelId="{641FE29A-03D8-4D54-AA12-9BEA6A134610}">
      <dgm:prSet phldrT="[Text]"/>
      <dgm:spPr/>
      <dgm:t>
        <a:bodyPr/>
        <a:lstStyle/>
        <a:p>
          <a:r>
            <a:rPr lang="en-US" dirty="0"/>
            <a:t>Categorization</a:t>
          </a:r>
        </a:p>
      </dgm:t>
    </dgm:pt>
    <dgm:pt modelId="{B5B05CA7-F656-41D3-96B3-F285C9A3BB13}" type="parTrans" cxnId="{4A5E3E8B-52C1-4E49-A564-A15B5E3991D3}">
      <dgm:prSet/>
      <dgm:spPr/>
      <dgm:t>
        <a:bodyPr/>
        <a:lstStyle/>
        <a:p>
          <a:endParaRPr lang="en-US"/>
        </a:p>
      </dgm:t>
    </dgm:pt>
    <dgm:pt modelId="{B1B08EC4-57CB-4771-8E15-782BA37F1691}" type="sibTrans" cxnId="{4A5E3E8B-52C1-4E49-A564-A15B5E3991D3}">
      <dgm:prSet/>
      <dgm:spPr/>
      <dgm:t>
        <a:bodyPr/>
        <a:lstStyle/>
        <a:p>
          <a:endParaRPr lang="en-US"/>
        </a:p>
      </dgm:t>
    </dgm:pt>
    <dgm:pt modelId="{169586EF-EC39-4A65-9601-D4F02E8604C2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898FACF9-BBC7-49E4-A1AD-805004B3E4B1}" type="parTrans" cxnId="{10B96C3E-ED8D-441F-BE08-70889E857080}">
      <dgm:prSet/>
      <dgm:spPr/>
      <dgm:t>
        <a:bodyPr/>
        <a:lstStyle/>
        <a:p>
          <a:endParaRPr lang="en-US"/>
        </a:p>
      </dgm:t>
    </dgm:pt>
    <dgm:pt modelId="{5238E35F-9D1E-482A-B6AE-6539EB4E7CA0}" type="sibTrans" cxnId="{10B96C3E-ED8D-441F-BE08-70889E857080}">
      <dgm:prSet/>
      <dgm:spPr/>
      <dgm:t>
        <a:bodyPr/>
        <a:lstStyle/>
        <a:p>
          <a:endParaRPr lang="en-US"/>
        </a:p>
      </dgm:t>
    </dgm:pt>
    <dgm:pt modelId="{6DAE7841-6660-465C-8C4D-496636268B62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C3847D5-BB17-41D5-A190-0979314EDAD8}" type="parTrans" cxnId="{A1373B06-90DF-4456-9EE9-AB48C975626A}">
      <dgm:prSet/>
      <dgm:spPr/>
      <dgm:t>
        <a:bodyPr/>
        <a:lstStyle/>
        <a:p>
          <a:endParaRPr lang="en-US"/>
        </a:p>
      </dgm:t>
    </dgm:pt>
    <dgm:pt modelId="{05D5091C-E54C-48C6-B083-291786B6B5C4}" type="sibTrans" cxnId="{A1373B06-90DF-4456-9EE9-AB48C975626A}">
      <dgm:prSet/>
      <dgm:spPr/>
      <dgm:t>
        <a:bodyPr/>
        <a:lstStyle/>
        <a:p>
          <a:endParaRPr lang="en-US"/>
        </a:p>
      </dgm:t>
    </dgm:pt>
    <dgm:pt modelId="{C7039E25-0ECB-45FB-B1BF-40DCA41B6C00}">
      <dgm:prSet phldrT="[Text]"/>
      <dgm:spPr/>
      <dgm:t>
        <a:bodyPr/>
        <a:lstStyle/>
        <a:p>
          <a:r>
            <a:rPr lang="en-US" dirty="0"/>
            <a:t>Hyperparameter tuning</a:t>
          </a:r>
        </a:p>
      </dgm:t>
    </dgm:pt>
    <dgm:pt modelId="{5A5E3CEA-207E-4335-9C84-8367B6D8F8BE}" type="parTrans" cxnId="{6D3AE9EA-A7E5-44ED-830E-E77C2A651554}">
      <dgm:prSet/>
      <dgm:spPr/>
      <dgm:t>
        <a:bodyPr/>
        <a:lstStyle/>
        <a:p>
          <a:endParaRPr lang="en-US"/>
        </a:p>
      </dgm:t>
    </dgm:pt>
    <dgm:pt modelId="{03ED9503-8004-453C-818E-A67237ED6456}" type="sibTrans" cxnId="{6D3AE9EA-A7E5-44ED-830E-E77C2A651554}">
      <dgm:prSet/>
      <dgm:spPr/>
      <dgm:t>
        <a:bodyPr/>
        <a:lstStyle/>
        <a:p>
          <a:endParaRPr lang="en-US"/>
        </a:p>
      </dgm:t>
    </dgm:pt>
    <dgm:pt modelId="{9F9D2A4C-D24A-4D8F-B5DB-F66D0BFC318F}">
      <dgm:prSet phldrT="[Text]"/>
      <dgm:spPr/>
      <dgm:t>
        <a:bodyPr/>
        <a:lstStyle/>
        <a:p>
          <a:r>
            <a:rPr lang="en-US" dirty="0"/>
            <a:t>Architecture search</a:t>
          </a:r>
        </a:p>
      </dgm:t>
    </dgm:pt>
    <dgm:pt modelId="{37EC474A-5F83-42DC-A123-039CF8D7E900}" type="parTrans" cxnId="{0FC0E384-300F-40F1-ACE2-620C1DB95F92}">
      <dgm:prSet/>
      <dgm:spPr/>
      <dgm:t>
        <a:bodyPr/>
        <a:lstStyle/>
        <a:p>
          <a:endParaRPr lang="en-US"/>
        </a:p>
      </dgm:t>
    </dgm:pt>
    <dgm:pt modelId="{99E0B1E6-7B1A-418A-92B2-B3CFC2F71907}" type="sibTrans" cxnId="{0FC0E384-300F-40F1-ACE2-620C1DB95F92}">
      <dgm:prSet/>
      <dgm:spPr/>
      <dgm:t>
        <a:bodyPr/>
        <a:lstStyle/>
        <a:p>
          <a:endParaRPr lang="en-US"/>
        </a:p>
      </dgm:t>
    </dgm:pt>
    <dgm:pt modelId="{1CC3CF64-9361-4F35-821E-A44EB47471D6}">
      <dgm:prSet phldrT="[Text]"/>
      <dgm:spPr/>
      <dgm:t>
        <a:bodyPr/>
        <a:lstStyle/>
        <a:p>
          <a:r>
            <a:rPr lang="en-US" dirty="0"/>
            <a:t>Feature optimization</a:t>
          </a:r>
        </a:p>
      </dgm:t>
    </dgm:pt>
    <dgm:pt modelId="{EF07FDDF-9CC0-421F-B8CE-51AA8CB05AD5}" type="parTrans" cxnId="{B746B3AF-7D55-46E9-BFED-FC06331F63D1}">
      <dgm:prSet/>
      <dgm:spPr/>
      <dgm:t>
        <a:bodyPr/>
        <a:lstStyle/>
        <a:p>
          <a:endParaRPr lang="en-US"/>
        </a:p>
      </dgm:t>
    </dgm:pt>
    <dgm:pt modelId="{5ECA90F5-BE5E-4F18-A722-4AC4FD4A89AB}" type="sibTrans" cxnId="{B746B3AF-7D55-46E9-BFED-FC06331F63D1}">
      <dgm:prSet/>
      <dgm:spPr/>
      <dgm:t>
        <a:bodyPr/>
        <a:lstStyle/>
        <a:p>
          <a:endParaRPr lang="en-US"/>
        </a:p>
      </dgm:t>
    </dgm:pt>
    <dgm:pt modelId="{E7F62002-4831-4CED-83F5-289D44E7D37A}">
      <dgm:prSet phldrT="[Text]"/>
      <dgm:spPr/>
      <dgm:t>
        <a:bodyPr/>
        <a:lstStyle/>
        <a:p>
          <a:r>
            <a:rPr lang="en-US" dirty="0"/>
            <a:t>White box model introspection</a:t>
          </a:r>
        </a:p>
      </dgm:t>
    </dgm:pt>
    <dgm:pt modelId="{D0A12FCA-AFC0-484F-A1B0-D98D79F660E4}" type="parTrans" cxnId="{6535D4BA-6CE1-4DD7-A5A4-334184025525}">
      <dgm:prSet/>
      <dgm:spPr/>
      <dgm:t>
        <a:bodyPr/>
        <a:lstStyle/>
        <a:p>
          <a:endParaRPr lang="en-US"/>
        </a:p>
      </dgm:t>
    </dgm:pt>
    <dgm:pt modelId="{A4F167DF-1F3B-4E10-A350-97EB8DBAA2AE}" type="sibTrans" cxnId="{6535D4BA-6CE1-4DD7-A5A4-334184025525}">
      <dgm:prSet/>
      <dgm:spPr/>
      <dgm:t>
        <a:bodyPr/>
        <a:lstStyle/>
        <a:p>
          <a:endParaRPr lang="en-US"/>
        </a:p>
      </dgm:t>
    </dgm:pt>
    <dgm:pt modelId="{FC5DC363-63C4-4AF4-9514-50E546A83579}">
      <dgm:prSet phldrT="[Text]"/>
      <dgm:spPr/>
      <dgm:t>
        <a:bodyPr/>
        <a:lstStyle/>
        <a:p>
          <a:r>
            <a:rPr lang="en-US" dirty="0"/>
            <a:t>Black box model inspection</a:t>
          </a:r>
        </a:p>
      </dgm:t>
    </dgm:pt>
    <dgm:pt modelId="{37F7F913-49AC-4E90-9B98-F64564544BB3}" type="parTrans" cxnId="{19EC5770-7132-45D1-9E60-32F12F41FA9D}">
      <dgm:prSet/>
      <dgm:spPr/>
      <dgm:t>
        <a:bodyPr/>
        <a:lstStyle/>
        <a:p>
          <a:endParaRPr lang="en-US"/>
        </a:p>
      </dgm:t>
    </dgm:pt>
    <dgm:pt modelId="{219BF8F1-0E14-49A0-A9B4-FA071192977A}" type="sibTrans" cxnId="{19EC5770-7132-45D1-9E60-32F12F41FA9D}">
      <dgm:prSet/>
      <dgm:spPr/>
      <dgm:t>
        <a:bodyPr/>
        <a:lstStyle/>
        <a:p>
          <a:endParaRPr lang="en-US"/>
        </a:p>
      </dgm:t>
    </dgm:pt>
    <dgm:pt modelId="{468807F4-F46F-4EE2-B6E4-F0B59EFB2971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EAD92C1A-6C5A-4B26-8906-AB0D8A2912C6}" type="parTrans" cxnId="{4E503885-D25D-4C72-A4A3-C37BCB7A5C09}">
      <dgm:prSet/>
      <dgm:spPr/>
      <dgm:t>
        <a:bodyPr/>
        <a:lstStyle/>
        <a:p>
          <a:endParaRPr lang="en-US"/>
        </a:p>
      </dgm:t>
    </dgm:pt>
    <dgm:pt modelId="{BE8B1390-20D2-46A1-8953-738940A1EF03}" type="sibTrans" cxnId="{4E503885-D25D-4C72-A4A3-C37BCB7A5C09}">
      <dgm:prSet/>
      <dgm:spPr/>
      <dgm:t>
        <a:bodyPr/>
        <a:lstStyle/>
        <a:p>
          <a:endParaRPr lang="en-US"/>
        </a:p>
      </dgm:t>
    </dgm:pt>
    <dgm:pt modelId="{EC8E0CB5-4484-4D0A-9B1B-7CC325C70643}">
      <dgm:prSet phldrT="[Text]"/>
      <dgm:spPr/>
      <dgm:t>
        <a:bodyPr/>
        <a:lstStyle/>
        <a:p>
          <a:r>
            <a:rPr lang="en-US" dirty="0"/>
            <a:t>Report out</a:t>
          </a:r>
        </a:p>
      </dgm:t>
    </dgm:pt>
    <dgm:pt modelId="{923FC413-D2C7-4AB5-96CB-72CA0237978C}" type="parTrans" cxnId="{F4BD1CC5-92B9-4BE1-BB0A-CE84E6A060AD}">
      <dgm:prSet/>
      <dgm:spPr/>
      <dgm:t>
        <a:bodyPr/>
        <a:lstStyle/>
        <a:p>
          <a:endParaRPr lang="en-US"/>
        </a:p>
      </dgm:t>
    </dgm:pt>
    <dgm:pt modelId="{599A5A8C-6189-44D9-88A2-4DAB70EF4E0C}" type="sibTrans" cxnId="{F4BD1CC5-92B9-4BE1-BB0A-CE84E6A060AD}">
      <dgm:prSet/>
      <dgm:spPr/>
      <dgm:t>
        <a:bodyPr/>
        <a:lstStyle/>
        <a:p>
          <a:endParaRPr lang="en-US"/>
        </a:p>
      </dgm:t>
    </dgm:pt>
    <dgm:pt modelId="{84DC964C-9E83-4BE7-902D-879D0876CD1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FD2AA79C-DE27-41C0-87DF-0B612175BA53}" type="parTrans" cxnId="{A6ED3665-BBEE-4ED5-980F-A3F367519333}">
      <dgm:prSet/>
      <dgm:spPr/>
      <dgm:t>
        <a:bodyPr/>
        <a:lstStyle/>
        <a:p>
          <a:endParaRPr lang="en-US"/>
        </a:p>
      </dgm:t>
    </dgm:pt>
    <dgm:pt modelId="{36326B83-CB0E-41C1-8F4D-DCFAC5EB808B}" type="sibTrans" cxnId="{A6ED3665-BBEE-4ED5-980F-A3F367519333}">
      <dgm:prSet/>
      <dgm:spPr/>
      <dgm:t>
        <a:bodyPr/>
        <a:lstStyle/>
        <a:p>
          <a:endParaRPr lang="en-US"/>
        </a:p>
      </dgm:t>
    </dgm:pt>
    <dgm:pt modelId="{C158AC56-689D-4FFF-95FE-A1D9D7BC359A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F30A3E9A-BA60-46BD-AFA5-8F148EFC3D33}" type="parTrans" cxnId="{CBD37A92-F9D1-4C12-8EC3-92382AFFE02D}">
      <dgm:prSet/>
      <dgm:spPr/>
      <dgm:t>
        <a:bodyPr/>
        <a:lstStyle/>
        <a:p>
          <a:endParaRPr lang="en-US"/>
        </a:p>
      </dgm:t>
    </dgm:pt>
    <dgm:pt modelId="{1CFF1F73-0157-47D5-82FE-2653748D6B98}" type="sibTrans" cxnId="{CBD37A92-F9D1-4C12-8EC3-92382AFFE02D}">
      <dgm:prSet/>
      <dgm:spPr/>
      <dgm:t>
        <a:bodyPr/>
        <a:lstStyle/>
        <a:p>
          <a:endParaRPr lang="en-US"/>
        </a:p>
      </dgm:t>
    </dgm:pt>
    <dgm:pt modelId="{5EFFA857-74F1-4576-AB36-14BA19FACE5E}">
      <dgm:prSet phldrT="[Text]"/>
      <dgm:spPr/>
      <dgm:t>
        <a:bodyPr/>
        <a:lstStyle/>
        <a:p>
          <a:r>
            <a:rPr lang="en-US" dirty="0"/>
            <a:t>Model ‘equations’</a:t>
          </a:r>
        </a:p>
      </dgm:t>
    </dgm:pt>
    <dgm:pt modelId="{FBDC102D-BC76-47DD-AC39-ED754D06A61A}" type="parTrans" cxnId="{BA54BD7D-4596-4BD9-831E-667076FB8253}">
      <dgm:prSet/>
      <dgm:spPr/>
      <dgm:t>
        <a:bodyPr/>
        <a:lstStyle/>
        <a:p>
          <a:endParaRPr lang="en-US"/>
        </a:p>
      </dgm:t>
    </dgm:pt>
    <dgm:pt modelId="{5E9D5717-86A0-4249-A86C-2F2DA771F294}" type="sibTrans" cxnId="{BA54BD7D-4596-4BD9-831E-667076FB8253}">
      <dgm:prSet/>
      <dgm:spPr/>
      <dgm:t>
        <a:bodyPr/>
        <a:lstStyle/>
        <a:p>
          <a:endParaRPr lang="en-US"/>
        </a:p>
      </dgm:t>
    </dgm:pt>
    <dgm:pt modelId="{8980D2B3-067C-46F1-B9D7-3B637B8DA36E}">
      <dgm:prSet phldrT="[Text]"/>
      <dgm:spPr/>
      <dgm:t>
        <a:bodyPr/>
        <a:lstStyle/>
        <a:p>
          <a:r>
            <a:rPr lang="en-US" dirty="0"/>
            <a:t>Exploratory analysis</a:t>
          </a:r>
        </a:p>
      </dgm:t>
    </dgm:pt>
    <dgm:pt modelId="{F3F60E50-25B8-4E52-AE16-6B89F3DB466F}" type="parTrans" cxnId="{5B91DA71-13F6-4EF7-BC9E-2E07D2439F93}">
      <dgm:prSet/>
      <dgm:spPr/>
      <dgm:t>
        <a:bodyPr/>
        <a:lstStyle/>
        <a:p>
          <a:endParaRPr lang="en-US"/>
        </a:p>
      </dgm:t>
    </dgm:pt>
    <dgm:pt modelId="{3484DF88-6EE2-4BC2-A91D-3D892F9C9186}" type="sibTrans" cxnId="{5B91DA71-13F6-4EF7-BC9E-2E07D2439F93}">
      <dgm:prSet/>
      <dgm:spPr/>
      <dgm:t>
        <a:bodyPr/>
        <a:lstStyle/>
        <a:p>
          <a:endParaRPr lang="en-US"/>
        </a:p>
      </dgm:t>
    </dgm:pt>
    <dgm:pt modelId="{CB092873-9C9B-4937-A64D-69BE5D97302F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C12C039F-5336-4992-B1C3-B88EA1686E87}" type="parTrans" cxnId="{BE3BCF4F-5D7C-4AB1-8451-FC2B12CB0945}">
      <dgm:prSet/>
      <dgm:spPr/>
      <dgm:t>
        <a:bodyPr/>
        <a:lstStyle/>
        <a:p>
          <a:endParaRPr lang="en-US"/>
        </a:p>
      </dgm:t>
    </dgm:pt>
    <dgm:pt modelId="{7F4BCA33-B497-4C27-A323-753B20752BCA}" type="sibTrans" cxnId="{BE3BCF4F-5D7C-4AB1-8451-FC2B12CB0945}">
      <dgm:prSet/>
      <dgm:spPr/>
      <dgm:t>
        <a:bodyPr/>
        <a:lstStyle/>
        <a:p>
          <a:endParaRPr lang="en-US"/>
        </a:p>
      </dgm:t>
    </dgm:pt>
    <dgm:pt modelId="{84320BE6-BCDB-4F09-B72C-0C3A03180F17}">
      <dgm:prSet phldrT="[Text]"/>
      <dgm:spPr/>
      <dgm:t>
        <a:bodyPr/>
        <a:lstStyle/>
        <a:p>
          <a:r>
            <a:rPr lang="en-US" dirty="0"/>
            <a:t>Histogram</a:t>
          </a:r>
        </a:p>
      </dgm:t>
    </dgm:pt>
    <dgm:pt modelId="{5C443BFF-EF16-4B85-8C0E-0A4B38D3FBEA}" type="parTrans" cxnId="{51DEE7FD-B233-41E3-B7A7-CCC71CD85060}">
      <dgm:prSet/>
      <dgm:spPr/>
      <dgm:t>
        <a:bodyPr/>
        <a:lstStyle/>
        <a:p>
          <a:endParaRPr lang="en-US"/>
        </a:p>
      </dgm:t>
    </dgm:pt>
    <dgm:pt modelId="{4D26AAE7-FC4B-4FC9-AAEA-AA131F5F0187}" type="sibTrans" cxnId="{51DEE7FD-B233-41E3-B7A7-CCC71CD85060}">
      <dgm:prSet/>
      <dgm:spPr/>
      <dgm:t>
        <a:bodyPr/>
        <a:lstStyle/>
        <a:p>
          <a:endParaRPr lang="en-US"/>
        </a:p>
      </dgm:t>
    </dgm:pt>
    <dgm:pt modelId="{52A52C35-E82A-4A0E-A087-81DE06F3725E}">
      <dgm:prSet phldrT="[Text]"/>
      <dgm:spPr/>
      <dgm:t>
        <a:bodyPr/>
        <a:lstStyle/>
        <a:p>
          <a:r>
            <a:rPr lang="en-US" dirty="0"/>
            <a:t>Density</a:t>
          </a:r>
        </a:p>
      </dgm:t>
    </dgm:pt>
    <dgm:pt modelId="{A19426AD-F148-4A75-AFBB-B7F64F3868F1}" type="parTrans" cxnId="{C8A508D1-EF93-494A-A35D-2D1E1186A91F}">
      <dgm:prSet/>
      <dgm:spPr/>
      <dgm:t>
        <a:bodyPr/>
        <a:lstStyle/>
        <a:p>
          <a:endParaRPr lang="en-US"/>
        </a:p>
      </dgm:t>
    </dgm:pt>
    <dgm:pt modelId="{985C609B-44D9-40C0-99C0-DC5EBD1F6C92}" type="sibTrans" cxnId="{C8A508D1-EF93-494A-A35D-2D1E1186A91F}">
      <dgm:prSet/>
      <dgm:spPr/>
      <dgm:t>
        <a:bodyPr/>
        <a:lstStyle/>
        <a:p>
          <a:endParaRPr lang="en-US"/>
        </a:p>
      </dgm:t>
    </dgm:pt>
    <dgm:pt modelId="{5C9E4DF1-A94C-4214-8806-33057D46D51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9A17348E-016F-4858-9B7D-70C1F43DC3CB}" type="parTrans" cxnId="{78598981-50EA-4862-BB24-8BB52F31F3B9}">
      <dgm:prSet/>
      <dgm:spPr/>
      <dgm:t>
        <a:bodyPr/>
        <a:lstStyle/>
        <a:p>
          <a:endParaRPr lang="en-US"/>
        </a:p>
      </dgm:t>
    </dgm:pt>
    <dgm:pt modelId="{D2F2263A-E902-43EA-BEDD-90240759C2A3}" type="sibTrans" cxnId="{78598981-50EA-4862-BB24-8BB52F31F3B9}">
      <dgm:prSet/>
      <dgm:spPr/>
      <dgm:t>
        <a:bodyPr/>
        <a:lstStyle/>
        <a:p>
          <a:endParaRPr lang="en-US"/>
        </a:p>
      </dgm:t>
    </dgm:pt>
    <dgm:pt modelId="{DAA5FEBB-38DF-4B28-9CDA-2A1AF623B261}" type="pres">
      <dgm:prSet presAssocID="{56D14059-A991-4089-A86B-89BDA15BE3D4}" presName="Name0" presStyleCnt="0">
        <dgm:presLayoutVars>
          <dgm:dir/>
          <dgm:resizeHandles val="exact"/>
        </dgm:presLayoutVars>
      </dgm:prSet>
      <dgm:spPr/>
    </dgm:pt>
    <dgm:pt modelId="{F8A5A4F0-3FC8-42C2-9DB0-9A84A10084AB}" type="pres">
      <dgm:prSet presAssocID="{1ED09C67-5ACA-4B59-AAD4-6A8DA769D15A}" presName="node" presStyleLbl="node1" presStyleIdx="0" presStyleCnt="6">
        <dgm:presLayoutVars>
          <dgm:bulletEnabled val="1"/>
        </dgm:presLayoutVars>
      </dgm:prSet>
      <dgm:spPr/>
    </dgm:pt>
    <dgm:pt modelId="{9CB597B5-BFDB-4925-A7FC-F3B1AC95150A}" type="pres">
      <dgm:prSet presAssocID="{320EFEC0-60BE-4944-9655-105BA7A83034}" presName="sibTrans" presStyleCnt="0"/>
      <dgm:spPr/>
    </dgm:pt>
    <dgm:pt modelId="{ADE6C8A3-1F49-4B49-BABD-5D9B186EC6AC}" type="pres">
      <dgm:prSet presAssocID="{8A9EBE9C-5B5F-4275-94F9-FF372AEE7C9C}" presName="node" presStyleLbl="node1" presStyleIdx="1" presStyleCnt="6">
        <dgm:presLayoutVars>
          <dgm:bulletEnabled val="1"/>
        </dgm:presLayoutVars>
      </dgm:prSet>
      <dgm:spPr/>
    </dgm:pt>
    <dgm:pt modelId="{A61D3B22-AF7C-4A21-B1DC-D3A9A579754E}" type="pres">
      <dgm:prSet presAssocID="{FC3A6882-9770-423D-8432-BC6DFD2001FE}" presName="sibTrans" presStyleCnt="0"/>
      <dgm:spPr/>
    </dgm:pt>
    <dgm:pt modelId="{FD5E0059-41C9-4EC2-9C8F-5EF097F38725}" type="pres">
      <dgm:prSet presAssocID="{C2E669E6-D9DD-43E6-B41F-E8829CEB583F}" presName="node" presStyleLbl="node1" presStyleIdx="2" presStyleCnt="6">
        <dgm:presLayoutVars>
          <dgm:bulletEnabled val="1"/>
        </dgm:presLayoutVars>
      </dgm:prSet>
      <dgm:spPr/>
    </dgm:pt>
    <dgm:pt modelId="{B952AC56-4D23-4C38-B057-8508E636B153}" type="pres">
      <dgm:prSet presAssocID="{AE5EBDC2-6EB2-4590-BA62-5AAE8377F67D}" presName="sibTrans" presStyleCnt="0"/>
      <dgm:spPr/>
    </dgm:pt>
    <dgm:pt modelId="{C188F1B9-FC8E-4C01-A53B-DD389BDD25FE}" type="pres">
      <dgm:prSet presAssocID="{EAB5392F-059A-46AC-A3F0-CF497237D9DB}" presName="node" presStyleLbl="node1" presStyleIdx="3" presStyleCnt="6">
        <dgm:presLayoutVars>
          <dgm:bulletEnabled val="1"/>
        </dgm:presLayoutVars>
      </dgm:prSet>
      <dgm:spPr/>
    </dgm:pt>
    <dgm:pt modelId="{FB3FCCE1-957F-48BB-9D72-FAA607F3419A}" type="pres">
      <dgm:prSet presAssocID="{7ACF41A1-DD72-4A5D-9B7D-F9A6EE6A67E8}" presName="sibTrans" presStyleCnt="0"/>
      <dgm:spPr/>
    </dgm:pt>
    <dgm:pt modelId="{9553D0EE-1F25-4CB5-9A6B-0FBF531C77E2}" type="pres">
      <dgm:prSet presAssocID="{DF807CD2-3865-4847-8AD8-AF9AFB6E1E3E}" presName="node" presStyleLbl="node1" presStyleIdx="4" presStyleCnt="6">
        <dgm:presLayoutVars>
          <dgm:bulletEnabled val="1"/>
        </dgm:presLayoutVars>
      </dgm:prSet>
      <dgm:spPr/>
    </dgm:pt>
    <dgm:pt modelId="{362D30D4-B2C0-4989-BFDC-3EE6DE9EA89E}" type="pres">
      <dgm:prSet presAssocID="{880A58DA-4095-4CA3-9FD7-A07EA8C38BC2}" presName="sibTrans" presStyleCnt="0"/>
      <dgm:spPr/>
    </dgm:pt>
    <dgm:pt modelId="{8BC29BAD-D435-4C32-9DC1-E4EE67297A6A}" type="pres">
      <dgm:prSet presAssocID="{82F9BD82-E091-41DF-8A5C-293D172BE167}" presName="node" presStyleLbl="node1" presStyleIdx="5" presStyleCnt="6">
        <dgm:presLayoutVars>
          <dgm:bulletEnabled val="1"/>
        </dgm:presLayoutVars>
      </dgm:prSet>
      <dgm:spPr/>
    </dgm:pt>
  </dgm:ptLst>
  <dgm:cxnLst>
    <dgm:cxn modelId="{A1373B06-90DF-4456-9EE9-AB48C975626A}" srcId="{8A9EBE9C-5B5F-4275-94F9-FF372AEE7C9C}" destId="{6DAE7841-6660-465C-8C4D-496636268B62}" srcOrd="6" destOrd="0" parTransId="{AC3847D5-BB17-41D5-A190-0979314EDAD8}" sibTransId="{05D5091C-E54C-48C6-B083-291786B6B5C4}"/>
    <dgm:cxn modelId="{8D818407-B1AA-4324-B0D4-0C936B8419AD}" type="presOf" srcId="{E7F62002-4831-4CED-83F5-289D44E7D37A}" destId="{9553D0EE-1F25-4CB5-9A6B-0FBF531C77E2}" srcOrd="0" destOrd="1" presId="urn:microsoft.com/office/officeart/2005/8/layout/hList6"/>
    <dgm:cxn modelId="{CD78D40E-19CB-4558-8E5A-A41B334AEB63}" type="presOf" srcId="{84DC964C-9E83-4BE7-902D-879D0876CD11}" destId="{8BC29BAD-D435-4C32-9DC1-E4EE67297A6A}" srcOrd="0" destOrd="2" presId="urn:microsoft.com/office/officeart/2005/8/layout/hList6"/>
    <dgm:cxn modelId="{F41F2813-F371-47A4-92CB-5289FACD3F3B}" type="presOf" srcId="{C7039E25-0ECB-45FB-B1BF-40DCA41B6C00}" destId="{C188F1B9-FC8E-4C01-A53B-DD389BDD25FE}" srcOrd="0" destOrd="1" presId="urn:microsoft.com/office/officeart/2005/8/layout/hList6"/>
    <dgm:cxn modelId="{1FCE031A-6894-4F11-ACDF-C1D24BE0C195}" srcId="{8A9EBE9C-5B5F-4275-94F9-FF372AEE7C9C}" destId="{38310C27-D2F4-458A-8967-64CB6241C2B4}" srcOrd="2" destOrd="0" parTransId="{3B09738B-7107-49BB-8A10-53F2737E66EF}" sibTransId="{FA463650-E0BF-4FA5-A06C-D218081E85B2}"/>
    <dgm:cxn modelId="{1D022E1E-D23D-4D97-A2AD-7A4D709E1F5D}" srcId="{56D14059-A991-4089-A86B-89BDA15BE3D4}" destId="{DF807CD2-3865-4847-8AD8-AF9AFB6E1E3E}" srcOrd="4" destOrd="0" parTransId="{B5339309-14F9-47F5-941C-ECDAC0FD8B84}" sibTransId="{880A58DA-4095-4CA3-9FD7-A07EA8C38BC2}"/>
    <dgm:cxn modelId="{580E4B1E-D0BF-4671-8DB1-2FCAABF125F4}" type="presOf" srcId="{5EFFA857-74F1-4576-AB36-14BA19FACE5E}" destId="{FD5E0059-41C9-4EC2-9C8F-5EF097F38725}" srcOrd="0" destOrd="1" presId="urn:microsoft.com/office/officeart/2005/8/layout/hList6"/>
    <dgm:cxn modelId="{08713C22-B65F-4F2E-8A2B-52F824CFBD58}" srcId="{56D14059-A991-4089-A86B-89BDA15BE3D4}" destId="{C2E669E6-D9DD-43E6-B41F-E8829CEB583F}" srcOrd="2" destOrd="0" parTransId="{5711A440-0ED8-48B4-B635-51E385D1F405}" sibTransId="{AE5EBDC2-6EB2-4590-BA62-5AAE8377F67D}"/>
    <dgm:cxn modelId="{29ACB423-D47E-4679-9BD4-2706CCA850E8}" type="presOf" srcId="{CB092873-9C9B-4937-A64D-69BE5D97302F}" destId="{F8A5A4F0-3FC8-42C2-9DB0-9A84A10084AB}" srcOrd="0" destOrd="4" presId="urn:microsoft.com/office/officeart/2005/8/layout/hList6"/>
    <dgm:cxn modelId="{6E74EB29-736B-4BB5-A560-7393563BCF31}" type="presOf" srcId="{EAB5392F-059A-46AC-A3F0-CF497237D9DB}" destId="{C188F1B9-FC8E-4C01-A53B-DD389BDD25FE}" srcOrd="0" destOrd="0" presId="urn:microsoft.com/office/officeart/2005/8/layout/hList6"/>
    <dgm:cxn modelId="{6E608D30-DB81-4ED6-9744-0387FD6A515D}" type="presOf" srcId="{B3DA1CDB-D746-45ED-AF4D-5E34EF3B1040}" destId="{ADE6C8A3-1F49-4B49-BABD-5D9B186EC6AC}" srcOrd="0" destOrd="1" presId="urn:microsoft.com/office/officeart/2005/8/layout/hList6"/>
    <dgm:cxn modelId="{B8575335-4D62-45DC-A3CF-03EE278DCDC7}" srcId="{C2E669E6-D9DD-43E6-B41F-E8829CEB583F}" destId="{C3FA884E-E241-4990-A09C-771D0AD5832E}" srcOrd="1" destOrd="0" parTransId="{A9B27256-7042-4834-AEC8-B729AD657F55}" sibTransId="{CC497309-084E-4B2E-9616-B436D6AB93EB}"/>
    <dgm:cxn modelId="{5E88C439-81F4-4CAD-BE5B-D192E9422A16}" type="presOf" srcId="{82F9BD82-E091-41DF-8A5C-293D172BE167}" destId="{8BC29BAD-D435-4C32-9DC1-E4EE67297A6A}" srcOrd="0" destOrd="0" presId="urn:microsoft.com/office/officeart/2005/8/layout/hList6"/>
    <dgm:cxn modelId="{10B96C3E-ED8D-441F-BE08-70889E857080}" srcId="{8A9EBE9C-5B5F-4275-94F9-FF372AEE7C9C}" destId="{169586EF-EC39-4A65-9601-D4F02E8604C2}" srcOrd="5" destOrd="0" parTransId="{898FACF9-BBC7-49E4-A1AD-805004B3E4B1}" sibTransId="{5238E35F-9D1E-482A-B6AE-6539EB4E7CA0}"/>
    <dgm:cxn modelId="{F08D545B-238F-4C7A-88ED-856F1D7DB07C}" type="presOf" srcId="{C2E669E6-D9DD-43E6-B41F-E8829CEB583F}" destId="{FD5E0059-41C9-4EC2-9C8F-5EF097F38725}" srcOrd="0" destOrd="0" presId="urn:microsoft.com/office/officeart/2005/8/layout/hList6"/>
    <dgm:cxn modelId="{83BCB55C-70AF-400B-B657-9467BCE0F65B}" srcId="{C2E669E6-D9DD-43E6-B41F-E8829CEB583F}" destId="{0634D0D0-7F69-46B5-A5E9-FF5A92288D97}" srcOrd="2" destOrd="0" parTransId="{4F182BD9-5C3C-4721-83CF-5B4457531C54}" sibTransId="{717986F1-61B7-4971-ACA3-0220ACCAA10D}"/>
    <dgm:cxn modelId="{C240D15E-5DD3-4B27-9193-D06400A2E9DA}" type="presOf" srcId="{0634D0D0-7F69-46B5-A5E9-FF5A92288D97}" destId="{FD5E0059-41C9-4EC2-9C8F-5EF097F38725}" srcOrd="0" destOrd="3" presId="urn:microsoft.com/office/officeart/2005/8/layout/hList6"/>
    <dgm:cxn modelId="{AF2A8642-FBDB-4C23-9AF6-A14F0D2B2E9A}" type="presOf" srcId="{8A9EBE9C-5B5F-4275-94F9-FF372AEE7C9C}" destId="{ADE6C8A3-1F49-4B49-BABD-5D9B186EC6AC}" srcOrd="0" destOrd="0" presId="urn:microsoft.com/office/officeart/2005/8/layout/hList6"/>
    <dgm:cxn modelId="{A6ED3665-BBEE-4ED5-980F-A3F367519333}" srcId="{82F9BD82-E091-41DF-8A5C-293D172BE167}" destId="{84DC964C-9E83-4BE7-902D-879D0876CD11}" srcOrd="1" destOrd="0" parTransId="{FD2AA79C-DE27-41C0-87DF-0B612175BA53}" sibTransId="{36326B83-CB0E-41C1-8F4D-DCFAC5EB808B}"/>
    <dgm:cxn modelId="{BABCDC66-D0A9-4381-A471-48FB2855E97A}" type="presOf" srcId="{641FE29A-03D8-4D54-AA12-9BEA6A134610}" destId="{ADE6C8A3-1F49-4B49-BABD-5D9B186EC6AC}" srcOrd="0" destOrd="5" presId="urn:microsoft.com/office/officeart/2005/8/layout/hList6"/>
    <dgm:cxn modelId="{66D2006D-5024-4E6A-9429-4C4ABA54048F}" type="presOf" srcId="{1ED09C67-5ACA-4B59-AAD4-6A8DA769D15A}" destId="{F8A5A4F0-3FC8-42C2-9DB0-9A84A10084AB}" srcOrd="0" destOrd="0" presId="urn:microsoft.com/office/officeart/2005/8/layout/hList6"/>
    <dgm:cxn modelId="{7831DD6D-50BB-419D-96F3-061FEE92C54D}" srcId="{56D14059-A991-4089-A86B-89BDA15BE3D4}" destId="{1ED09C67-5ACA-4B59-AAD4-6A8DA769D15A}" srcOrd="0" destOrd="0" parTransId="{A3E479FF-7A90-4E6E-B7B9-3F79DA842289}" sibTransId="{320EFEC0-60BE-4944-9655-105BA7A83034}"/>
    <dgm:cxn modelId="{CC163F4F-2B1A-4B5F-96A5-2C4F053EAF81}" srcId="{56D14059-A991-4089-A86B-89BDA15BE3D4}" destId="{EAB5392F-059A-46AC-A3F0-CF497237D9DB}" srcOrd="3" destOrd="0" parTransId="{77DDB670-8372-4F6B-AAC7-F74671F93C44}" sibTransId="{7ACF41A1-DD72-4A5D-9B7D-F9A6EE6A67E8}"/>
    <dgm:cxn modelId="{BE3BCF4F-5D7C-4AB1-8451-FC2B12CB0945}" srcId="{8980D2B3-067C-46F1-B9D7-3B637B8DA36E}" destId="{CB092873-9C9B-4937-A64D-69BE5D97302F}" srcOrd="0" destOrd="0" parTransId="{C12C039F-5336-4992-B1C3-B88EA1686E87}" sibTransId="{7F4BCA33-B497-4C27-A323-753B20752BCA}"/>
    <dgm:cxn modelId="{19EC5770-7132-45D1-9E60-32F12F41FA9D}" srcId="{DF807CD2-3865-4847-8AD8-AF9AFB6E1E3E}" destId="{FC5DC363-63C4-4AF4-9514-50E546A83579}" srcOrd="1" destOrd="0" parTransId="{37F7F913-49AC-4E90-9B98-F64564544BB3}" sibTransId="{219BF8F1-0E14-49A0-A9B4-FA071192977A}"/>
    <dgm:cxn modelId="{5B91DA71-13F6-4EF7-BC9E-2E07D2439F93}" srcId="{1ED09C67-5ACA-4B59-AAD4-6A8DA769D15A}" destId="{8980D2B3-067C-46F1-B9D7-3B637B8DA36E}" srcOrd="2" destOrd="0" parTransId="{F3F60E50-25B8-4E52-AE16-6B89F3DB466F}" sibTransId="{3484DF88-6EE2-4BC2-A91D-3D892F9C9186}"/>
    <dgm:cxn modelId="{2D5EB652-69FC-4A4D-AF9E-EF0E6061FF75}" type="presOf" srcId="{38310C27-D2F4-458A-8967-64CB6241C2B4}" destId="{ADE6C8A3-1F49-4B49-BABD-5D9B186EC6AC}" srcOrd="0" destOrd="3" presId="urn:microsoft.com/office/officeart/2005/8/layout/hList6"/>
    <dgm:cxn modelId="{BA54BD7D-4596-4BD9-831E-667076FB8253}" srcId="{C2E669E6-D9DD-43E6-B41F-E8829CEB583F}" destId="{5EFFA857-74F1-4576-AB36-14BA19FACE5E}" srcOrd="0" destOrd="0" parTransId="{FBDC102D-BC76-47DD-AC39-ED754D06A61A}" sibTransId="{5E9D5717-86A0-4249-A86C-2F2DA771F294}"/>
    <dgm:cxn modelId="{B110227F-61A4-4816-BB4D-42DC782199DF}" type="presOf" srcId="{A88B5238-80A8-411D-8313-FDD275DE15EF}" destId="{F8A5A4F0-3FC8-42C2-9DB0-9A84A10084AB}" srcOrd="0" destOrd="1" presId="urn:microsoft.com/office/officeart/2005/8/layout/hList6"/>
    <dgm:cxn modelId="{78598981-50EA-4862-BB24-8BB52F31F3B9}" srcId="{8980D2B3-067C-46F1-B9D7-3B637B8DA36E}" destId="{5C9E4DF1-A94C-4214-8806-33057D46D512}" srcOrd="3" destOrd="0" parTransId="{9A17348E-016F-4858-9B7D-70C1F43DC3CB}" sibTransId="{D2F2263A-E902-43EA-BEDD-90240759C2A3}"/>
    <dgm:cxn modelId="{0FC0E384-300F-40F1-ACE2-620C1DB95F92}" srcId="{EAB5392F-059A-46AC-A3F0-CF497237D9DB}" destId="{9F9D2A4C-D24A-4D8F-B5DB-F66D0BFC318F}" srcOrd="1" destOrd="0" parTransId="{37EC474A-5F83-42DC-A123-039CF8D7E900}" sibTransId="{99E0B1E6-7B1A-418A-92B2-B3CFC2F71907}"/>
    <dgm:cxn modelId="{4E503885-D25D-4C72-A4A3-C37BCB7A5C09}" srcId="{82F9BD82-E091-41DF-8A5C-293D172BE167}" destId="{468807F4-F46F-4EE2-B6E4-F0B59EFB2971}" srcOrd="0" destOrd="0" parTransId="{EAD92C1A-6C5A-4B26-8906-AB0D8A2912C6}" sibTransId="{BE8B1390-20D2-46A1-8953-738940A1EF03}"/>
    <dgm:cxn modelId="{C446D787-A611-4327-8AC0-4465642D09BB}" type="presOf" srcId="{F6B8DC4E-D74C-46F1-B7EB-E0B5FDC54492}" destId="{ADE6C8A3-1F49-4B49-BABD-5D9B186EC6AC}" srcOrd="0" destOrd="2" presId="urn:microsoft.com/office/officeart/2005/8/layout/hList6"/>
    <dgm:cxn modelId="{4A5E3E8B-52C1-4E49-A564-A15B5E3991D3}" srcId="{8A9EBE9C-5B5F-4275-94F9-FF372AEE7C9C}" destId="{641FE29A-03D8-4D54-AA12-9BEA6A134610}" srcOrd="4" destOrd="0" parTransId="{B5B05CA7-F656-41D3-96B3-F285C9A3BB13}" sibTransId="{B1B08EC4-57CB-4771-8E15-782BA37F1691}"/>
    <dgm:cxn modelId="{0413658D-104E-410B-B98E-1BDF5E310FF5}" type="presOf" srcId="{5C9E4DF1-A94C-4214-8806-33057D46D512}" destId="{F8A5A4F0-3FC8-42C2-9DB0-9A84A10084AB}" srcOrd="0" destOrd="7" presId="urn:microsoft.com/office/officeart/2005/8/layout/hList6"/>
    <dgm:cxn modelId="{CBD37A92-F9D1-4C12-8EC3-92382AFFE02D}" srcId="{8A9EBE9C-5B5F-4275-94F9-FF372AEE7C9C}" destId="{C158AC56-689D-4FFF-95FE-A1D9D7BC359A}" srcOrd="3" destOrd="0" parTransId="{F30A3E9A-BA60-46BD-AFA5-8F148EFC3D33}" sibTransId="{1CFF1F73-0157-47D5-82FE-2653748D6B98}"/>
    <dgm:cxn modelId="{229AC992-3B86-4301-80C0-B1653F716F4D}" type="presOf" srcId="{C158AC56-689D-4FFF-95FE-A1D9D7BC359A}" destId="{ADE6C8A3-1F49-4B49-BABD-5D9B186EC6AC}" srcOrd="0" destOrd="4" presId="urn:microsoft.com/office/officeart/2005/8/layout/hList6"/>
    <dgm:cxn modelId="{3600AF9B-343A-4F33-924C-713B16AE8739}" type="presOf" srcId="{FC5DC363-63C4-4AF4-9514-50E546A83579}" destId="{9553D0EE-1F25-4CB5-9A6B-0FBF531C77E2}" srcOrd="0" destOrd="2" presId="urn:microsoft.com/office/officeart/2005/8/layout/hList6"/>
    <dgm:cxn modelId="{10F7459F-FB11-4F4B-AD53-5990E282B874}" type="presOf" srcId="{611E74DB-5E97-44B2-BF12-06DB2F1B7964}" destId="{F8A5A4F0-3FC8-42C2-9DB0-9A84A10084AB}" srcOrd="0" destOrd="2" presId="urn:microsoft.com/office/officeart/2005/8/layout/hList6"/>
    <dgm:cxn modelId="{A7F7DEA3-E246-4A94-BF23-FEEECBAD82DB}" type="presOf" srcId="{C3FA884E-E241-4990-A09C-771D0AD5832E}" destId="{FD5E0059-41C9-4EC2-9C8F-5EF097F38725}" srcOrd="0" destOrd="2" presId="urn:microsoft.com/office/officeart/2005/8/layout/hList6"/>
    <dgm:cxn modelId="{B746B3AF-7D55-46E9-BFED-FC06331F63D1}" srcId="{EAB5392F-059A-46AC-A3F0-CF497237D9DB}" destId="{1CC3CF64-9361-4F35-821E-A44EB47471D6}" srcOrd="2" destOrd="0" parTransId="{EF07FDDF-9CC0-421F-B8CE-51AA8CB05AD5}" sibTransId="{5ECA90F5-BE5E-4F18-A722-4AC4FD4A89AB}"/>
    <dgm:cxn modelId="{B15538B4-364B-4302-9647-E54A2D95EF98}" srcId="{56D14059-A991-4089-A86B-89BDA15BE3D4}" destId="{8A9EBE9C-5B5F-4275-94F9-FF372AEE7C9C}" srcOrd="1" destOrd="0" parTransId="{01076310-9234-4721-87DF-3F332D1D8A8D}" sibTransId="{FC3A6882-9770-423D-8432-BC6DFD2001FE}"/>
    <dgm:cxn modelId="{6535D4BA-6CE1-4DD7-A5A4-334184025525}" srcId="{DF807CD2-3865-4847-8AD8-AF9AFB6E1E3E}" destId="{E7F62002-4831-4CED-83F5-289D44E7D37A}" srcOrd="0" destOrd="0" parTransId="{D0A12FCA-AFC0-484F-A1B0-D98D79F660E4}" sibTransId="{A4F167DF-1F3B-4E10-A350-97EB8DBAA2AE}"/>
    <dgm:cxn modelId="{1BF640BC-D7EF-4667-92C1-9814476C5C8F}" type="presOf" srcId="{EC8E0CB5-4484-4D0A-9B1B-7CC325C70643}" destId="{8BC29BAD-D435-4C32-9DC1-E4EE67297A6A}" srcOrd="0" destOrd="3" presId="urn:microsoft.com/office/officeart/2005/8/layout/hList6"/>
    <dgm:cxn modelId="{E2232DC0-FB28-4361-87E7-FB752601DFF3}" type="presOf" srcId="{169586EF-EC39-4A65-9601-D4F02E8604C2}" destId="{ADE6C8A3-1F49-4B49-BABD-5D9B186EC6AC}" srcOrd="0" destOrd="6" presId="urn:microsoft.com/office/officeart/2005/8/layout/hList6"/>
    <dgm:cxn modelId="{F35D65C0-338E-4F56-81BC-569B5F8661C4}" type="presOf" srcId="{468807F4-F46F-4EE2-B6E4-F0B59EFB2971}" destId="{8BC29BAD-D435-4C32-9DC1-E4EE67297A6A}" srcOrd="0" destOrd="1" presId="urn:microsoft.com/office/officeart/2005/8/layout/hList6"/>
    <dgm:cxn modelId="{7244BEC0-8A0E-4F9D-8E03-5C7FBA971A6E}" srcId="{8A9EBE9C-5B5F-4275-94F9-FF372AEE7C9C}" destId="{F6B8DC4E-D74C-46F1-B7EB-E0B5FDC54492}" srcOrd="1" destOrd="0" parTransId="{DF427BBC-0A06-4A84-AEF1-A06ACE49FF05}" sibTransId="{23ABC29B-9B36-4267-AF02-C8F0B854DD9B}"/>
    <dgm:cxn modelId="{F4BD1CC5-92B9-4BE1-BB0A-CE84E6A060AD}" srcId="{82F9BD82-E091-41DF-8A5C-293D172BE167}" destId="{EC8E0CB5-4484-4D0A-9B1B-7CC325C70643}" srcOrd="2" destOrd="0" parTransId="{923FC413-D2C7-4AB5-96CB-72CA0237978C}" sibTransId="{599A5A8C-6189-44D9-88A2-4DAB70EF4E0C}"/>
    <dgm:cxn modelId="{35482FC6-DC2C-4278-9505-2B2C23530B5E}" type="presOf" srcId="{8980D2B3-067C-46F1-B9D7-3B637B8DA36E}" destId="{F8A5A4F0-3FC8-42C2-9DB0-9A84A10084AB}" srcOrd="0" destOrd="3" presId="urn:microsoft.com/office/officeart/2005/8/layout/hList6"/>
    <dgm:cxn modelId="{2D1DE9C9-DD55-49EB-89D2-DC41C46CB1BA}" srcId="{8A9EBE9C-5B5F-4275-94F9-FF372AEE7C9C}" destId="{B3DA1CDB-D746-45ED-AF4D-5E34EF3B1040}" srcOrd="0" destOrd="0" parTransId="{9E4F0B3C-DA3A-4CF4-939E-57F5DA9FE61D}" sibTransId="{368940D7-4314-4768-AE00-C0244AD1A000}"/>
    <dgm:cxn modelId="{FEC7A3CA-F4E1-40FB-96FC-1EAA6B614759}" type="presOf" srcId="{52A52C35-E82A-4A0E-A087-81DE06F3725E}" destId="{F8A5A4F0-3FC8-42C2-9DB0-9A84A10084AB}" srcOrd="0" destOrd="6" presId="urn:microsoft.com/office/officeart/2005/8/layout/hList6"/>
    <dgm:cxn modelId="{C8A508D1-EF93-494A-A35D-2D1E1186A91F}" srcId="{8980D2B3-067C-46F1-B9D7-3B637B8DA36E}" destId="{52A52C35-E82A-4A0E-A087-81DE06F3725E}" srcOrd="2" destOrd="0" parTransId="{A19426AD-F148-4A75-AFBB-B7F64F3868F1}" sibTransId="{985C609B-44D9-40C0-99C0-DC5EBD1F6C92}"/>
    <dgm:cxn modelId="{715F6ADA-1C8C-4E39-9CBE-51DCC2FA07BF}" type="presOf" srcId="{56D14059-A991-4089-A86B-89BDA15BE3D4}" destId="{DAA5FEBB-38DF-4B28-9CDA-2A1AF623B261}" srcOrd="0" destOrd="0" presId="urn:microsoft.com/office/officeart/2005/8/layout/hList6"/>
    <dgm:cxn modelId="{2A5F1CE0-D193-4A05-93B0-5B5C7DA7CD82}" type="presOf" srcId="{DF807CD2-3865-4847-8AD8-AF9AFB6E1E3E}" destId="{9553D0EE-1F25-4CB5-9A6B-0FBF531C77E2}" srcOrd="0" destOrd="0" presId="urn:microsoft.com/office/officeart/2005/8/layout/hList6"/>
    <dgm:cxn modelId="{D825F8E0-B317-419A-A28B-642ADF259FF6}" type="presOf" srcId="{9F9D2A4C-D24A-4D8F-B5DB-F66D0BFC318F}" destId="{C188F1B9-FC8E-4C01-A53B-DD389BDD25FE}" srcOrd="0" destOrd="2" presId="urn:microsoft.com/office/officeart/2005/8/layout/hList6"/>
    <dgm:cxn modelId="{33BFA6E5-C83E-4348-AF5F-2FFBCDC273F0}" srcId="{1ED09C67-5ACA-4B59-AAD4-6A8DA769D15A}" destId="{A88B5238-80A8-411D-8313-FDD275DE15EF}" srcOrd="0" destOrd="0" parTransId="{87EBF6FB-FE71-42BB-9CD3-ACA102713E77}" sibTransId="{E32F9977-0370-434C-AB67-734311A0C722}"/>
    <dgm:cxn modelId="{8765DEE7-4138-48B3-B301-674B8A26CC55}" type="presOf" srcId="{6DAE7841-6660-465C-8C4D-496636268B62}" destId="{ADE6C8A3-1F49-4B49-BABD-5D9B186EC6AC}" srcOrd="0" destOrd="7" presId="urn:microsoft.com/office/officeart/2005/8/layout/hList6"/>
    <dgm:cxn modelId="{B7EB32E8-A2D3-4B9A-8FBC-22FD856DF63F}" srcId="{56D14059-A991-4089-A86B-89BDA15BE3D4}" destId="{82F9BD82-E091-41DF-8A5C-293D172BE167}" srcOrd="5" destOrd="0" parTransId="{9F449FF9-AFE1-46A0-9C94-CB100E291C38}" sibTransId="{5E24C406-F80E-4F85-A229-4553063A7DCB}"/>
    <dgm:cxn modelId="{B7CBA4E8-757B-4976-B3C2-2B0337383FFF}" type="presOf" srcId="{1CC3CF64-9361-4F35-821E-A44EB47471D6}" destId="{C188F1B9-FC8E-4C01-A53B-DD389BDD25FE}" srcOrd="0" destOrd="3" presId="urn:microsoft.com/office/officeart/2005/8/layout/hList6"/>
    <dgm:cxn modelId="{6D3AE9EA-A7E5-44ED-830E-E77C2A651554}" srcId="{EAB5392F-059A-46AC-A3F0-CF497237D9DB}" destId="{C7039E25-0ECB-45FB-B1BF-40DCA41B6C00}" srcOrd="0" destOrd="0" parTransId="{5A5E3CEA-207E-4335-9C84-8367B6D8F8BE}" sibTransId="{03ED9503-8004-453C-818E-A67237ED6456}"/>
    <dgm:cxn modelId="{2BCCADEE-8AEC-4B66-85BE-A6F6D2FEBCF4}" srcId="{1ED09C67-5ACA-4B59-AAD4-6A8DA769D15A}" destId="{611E74DB-5E97-44B2-BF12-06DB2F1B7964}" srcOrd="1" destOrd="0" parTransId="{37A161A9-0A21-4681-BD49-0D1DE42C1BDD}" sibTransId="{6DC4E71B-487A-4F6F-BCE9-E0EFB103216E}"/>
    <dgm:cxn modelId="{FCA77FFC-65A8-4A01-82D0-A9D917E72929}" type="presOf" srcId="{84320BE6-BCDB-4F09-B72C-0C3A03180F17}" destId="{F8A5A4F0-3FC8-42C2-9DB0-9A84A10084AB}" srcOrd="0" destOrd="5" presId="urn:microsoft.com/office/officeart/2005/8/layout/hList6"/>
    <dgm:cxn modelId="{51DEE7FD-B233-41E3-B7A7-CCC71CD85060}" srcId="{8980D2B3-067C-46F1-B9D7-3B637B8DA36E}" destId="{84320BE6-BCDB-4F09-B72C-0C3A03180F17}" srcOrd="1" destOrd="0" parTransId="{5C443BFF-EF16-4B85-8C0E-0A4B38D3FBEA}" sibTransId="{4D26AAE7-FC4B-4FC9-AAEA-AA131F5F0187}"/>
    <dgm:cxn modelId="{D8A861CD-7628-4BE3-A02A-B14B2F52B449}" type="presParOf" srcId="{DAA5FEBB-38DF-4B28-9CDA-2A1AF623B261}" destId="{F8A5A4F0-3FC8-42C2-9DB0-9A84A10084AB}" srcOrd="0" destOrd="0" presId="urn:microsoft.com/office/officeart/2005/8/layout/hList6"/>
    <dgm:cxn modelId="{2DCC87FE-79C7-40A6-ADF5-BA7681066B8C}" type="presParOf" srcId="{DAA5FEBB-38DF-4B28-9CDA-2A1AF623B261}" destId="{9CB597B5-BFDB-4925-A7FC-F3B1AC95150A}" srcOrd="1" destOrd="0" presId="urn:microsoft.com/office/officeart/2005/8/layout/hList6"/>
    <dgm:cxn modelId="{D0880155-C085-41C4-9BA7-51E469134A73}" type="presParOf" srcId="{DAA5FEBB-38DF-4B28-9CDA-2A1AF623B261}" destId="{ADE6C8A3-1F49-4B49-BABD-5D9B186EC6AC}" srcOrd="2" destOrd="0" presId="urn:microsoft.com/office/officeart/2005/8/layout/hList6"/>
    <dgm:cxn modelId="{1CBB7919-1573-453B-9B63-AAC77D48093F}" type="presParOf" srcId="{DAA5FEBB-38DF-4B28-9CDA-2A1AF623B261}" destId="{A61D3B22-AF7C-4A21-B1DC-D3A9A579754E}" srcOrd="3" destOrd="0" presId="urn:microsoft.com/office/officeart/2005/8/layout/hList6"/>
    <dgm:cxn modelId="{4B62F680-0322-4364-B917-3B2DD7EAF227}" type="presParOf" srcId="{DAA5FEBB-38DF-4B28-9CDA-2A1AF623B261}" destId="{FD5E0059-41C9-4EC2-9C8F-5EF097F38725}" srcOrd="4" destOrd="0" presId="urn:microsoft.com/office/officeart/2005/8/layout/hList6"/>
    <dgm:cxn modelId="{4EF4CAAD-5521-4BA6-BB78-561039E1C8CA}" type="presParOf" srcId="{DAA5FEBB-38DF-4B28-9CDA-2A1AF623B261}" destId="{B952AC56-4D23-4C38-B057-8508E636B153}" srcOrd="5" destOrd="0" presId="urn:microsoft.com/office/officeart/2005/8/layout/hList6"/>
    <dgm:cxn modelId="{1C465D5C-BF78-42EB-80D9-231756847C96}" type="presParOf" srcId="{DAA5FEBB-38DF-4B28-9CDA-2A1AF623B261}" destId="{C188F1B9-FC8E-4C01-A53B-DD389BDD25FE}" srcOrd="6" destOrd="0" presId="urn:microsoft.com/office/officeart/2005/8/layout/hList6"/>
    <dgm:cxn modelId="{6A4CAE87-5F9F-4DDB-98D9-EF219AE06A73}" type="presParOf" srcId="{DAA5FEBB-38DF-4B28-9CDA-2A1AF623B261}" destId="{FB3FCCE1-957F-48BB-9D72-FAA607F3419A}" srcOrd="7" destOrd="0" presId="urn:microsoft.com/office/officeart/2005/8/layout/hList6"/>
    <dgm:cxn modelId="{E19FCA2C-B0DD-42AD-96F4-9F34E3E66B98}" type="presParOf" srcId="{DAA5FEBB-38DF-4B28-9CDA-2A1AF623B261}" destId="{9553D0EE-1F25-4CB5-9A6B-0FBF531C77E2}" srcOrd="8" destOrd="0" presId="urn:microsoft.com/office/officeart/2005/8/layout/hList6"/>
    <dgm:cxn modelId="{927E0AE0-035A-400B-A9A9-8DAD99AB5845}" type="presParOf" srcId="{DAA5FEBB-38DF-4B28-9CDA-2A1AF623B261}" destId="{362D30D4-B2C0-4989-BFDC-3EE6DE9EA89E}" srcOrd="9" destOrd="0" presId="urn:microsoft.com/office/officeart/2005/8/layout/hList6"/>
    <dgm:cxn modelId="{CD43E692-D639-4F66-8BB2-E1634D8045BC}" type="presParOf" srcId="{DAA5FEBB-38DF-4B28-9CDA-2A1AF623B261}" destId="{8BC29BAD-D435-4C32-9DC1-E4EE67297A6A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78DC0-AFB1-4666-9995-AB54879015B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904CAD-1534-4837-B17D-E7214FA4ECB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82C571E-99D2-4E3B-8DD9-412DE46586A6}" type="parTrans" cxnId="{B831AB6D-BF2F-470E-89C2-4888B286FEBA}">
      <dgm:prSet/>
      <dgm:spPr/>
      <dgm:t>
        <a:bodyPr/>
        <a:lstStyle/>
        <a:p>
          <a:endParaRPr lang="en-US"/>
        </a:p>
      </dgm:t>
    </dgm:pt>
    <dgm:pt modelId="{672D4FE8-E410-47D5-91B6-D76E2A2BF75B}" type="sibTrans" cxnId="{B831AB6D-BF2F-470E-89C2-4888B286FEBA}">
      <dgm:prSet/>
      <dgm:spPr>
        <a:solidFill>
          <a:schemeClr val="dk2">
            <a:hueOff val="0"/>
            <a:satOff val="0"/>
            <a:lumOff val="0"/>
            <a:alpha val="54000"/>
          </a:schemeClr>
        </a:solidFill>
      </dgm:spPr>
      <dgm:t>
        <a:bodyPr/>
        <a:lstStyle/>
        <a:p>
          <a:endParaRPr lang="en-US"/>
        </a:p>
      </dgm:t>
    </dgm:pt>
    <dgm:pt modelId="{CE7FA452-1F93-45E5-A066-C56F2B8FD1D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A224C79-2764-45DE-9E23-593EDFD3ABDA}" type="parTrans" cxnId="{2584FA44-B6E9-46B8-813F-52BFDFAC34DD}">
      <dgm:prSet/>
      <dgm:spPr/>
      <dgm:t>
        <a:bodyPr/>
        <a:lstStyle/>
        <a:p>
          <a:endParaRPr lang="en-US"/>
        </a:p>
      </dgm:t>
    </dgm:pt>
    <dgm:pt modelId="{0C95BCEE-0BDC-4B17-B6A7-E189F47BC68C}" type="sibTrans" cxnId="{2584FA44-B6E9-46B8-813F-52BFDFAC34DD}">
      <dgm:prSet/>
      <dgm:spPr>
        <a:solidFill>
          <a:schemeClr val="dk2">
            <a:hueOff val="0"/>
            <a:satOff val="0"/>
            <a:lumOff val="0"/>
            <a:alpha val="46000"/>
          </a:schemeClr>
        </a:solidFill>
      </dgm:spPr>
      <dgm:t>
        <a:bodyPr/>
        <a:lstStyle/>
        <a:p>
          <a:endParaRPr lang="en-US"/>
        </a:p>
      </dgm:t>
    </dgm:pt>
    <dgm:pt modelId="{7FF3E040-3E14-4C8C-B534-EFC8C9CEEE77}" type="pres">
      <dgm:prSet presAssocID="{06A78DC0-AFB1-4666-9995-AB54879015BD}" presName="cycle" presStyleCnt="0">
        <dgm:presLayoutVars>
          <dgm:dir/>
          <dgm:resizeHandles val="exact"/>
        </dgm:presLayoutVars>
      </dgm:prSet>
      <dgm:spPr/>
    </dgm:pt>
    <dgm:pt modelId="{31114958-4106-4BA6-8D99-E05711F97CC4}" type="pres">
      <dgm:prSet presAssocID="{54904CAD-1534-4837-B17D-E7214FA4ECB5}" presName="dummy" presStyleCnt="0"/>
      <dgm:spPr/>
    </dgm:pt>
    <dgm:pt modelId="{F22DE8B9-C607-4A12-BA2D-AF8A09A0C706}" type="pres">
      <dgm:prSet presAssocID="{54904CAD-1534-4837-B17D-E7214FA4ECB5}" presName="node" presStyleLbl="revTx" presStyleIdx="0" presStyleCnt="2">
        <dgm:presLayoutVars>
          <dgm:bulletEnabled val="1"/>
        </dgm:presLayoutVars>
      </dgm:prSet>
      <dgm:spPr/>
    </dgm:pt>
    <dgm:pt modelId="{B3974026-506E-4E85-BB0E-28F2CB04A0E7}" type="pres">
      <dgm:prSet presAssocID="{672D4FE8-E410-47D5-91B6-D76E2A2BF75B}" presName="sibTrans" presStyleLbl="node1" presStyleIdx="0" presStyleCnt="2" custScaleX="71271" custScaleY="71333" custLinFactNeighborX="279" custLinFactNeighborY="12100"/>
      <dgm:spPr/>
    </dgm:pt>
    <dgm:pt modelId="{5B7A435D-DCE9-40A9-8561-90849E979931}" type="pres">
      <dgm:prSet presAssocID="{CE7FA452-1F93-45E5-A066-C56F2B8FD1DA}" presName="dummy" presStyleCnt="0"/>
      <dgm:spPr/>
    </dgm:pt>
    <dgm:pt modelId="{0761AD3F-6E3F-406C-9F0F-1E6096146CFF}" type="pres">
      <dgm:prSet presAssocID="{CE7FA452-1F93-45E5-A066-C56F2B8FD1DA}" presName="node" presStyleLbl="revTx" presStyleIdx="1" presStyleCnt="2">
        <dgm:presLayoutVars>
          <dgm:bulletEnabled val="1"/>
        </dgm:presLayoutVars>
      </dgm:prSet>
      <dgm:spPr/>
    </dgm:pt>
    <dgm:pt modelId="{1D38E58D-A3B2-4898-A3CF-CE41F8DD19A0}" type="pres">
      <dgm:prSet presAssocID="{0C95BCEE-0BDC-4B17-B6A7-E189F47BC68C}" presName="sibTrans" presStyleLbl="node1" presStyleIdx="1" presStyleCnt="2" custScaleX="81860" custScaleY="68005" custLinFactNeighborX="836" custLinFactNeighborY="-769"/>
      <dgm:spPr/>
    </dgm:pt>
  </dgm:ptLst>
  <dgm:cxnLst>
    <dgm:cxn modelId="{C802055C-A307-4E5B-A115-565DDE5751AB}" type="presOf" srcId="{06A78DC0-AFB1-4666-9995-AB54879015BD}" destId="{7FF3E040-3E14-4C8C-B534-EFC8C9CEEE77}" srcOrd="0" destOrd="0" presId="urn:microsoft.com/office/officeart/2005/8/layout/cycle1"/>
    <dgm:cxn modelId="{2584FA44-B6E9-46B8-813F-52BFDFAC34DD}" srcId="{06A78DC0-AFB1-4666-9995-AB54879015BD}" destId="{CE7FA452-1F93-45E5-A066-C56F2B8FD1DA}" srcOrd="1" destOrd="0" parTransId="{9A224C79-2764-45DE-9E23-593EDFD3ABDA}" sibTransId="{0C95BCEE-0BDC-4B17-B6A7-E189F47BC68C}"/>
    <dgm:cxn modelId="{B831AB6D-BF2F-470E-89C2-4888B286FEBA}" srcId="{06A78DC0-AFB1-4666-9995-AB54879015BD}" destId="{54904CAD-1534-4837-B17D-E7214FA4ECB5}" srcOrd="0" destOrd="0" parTransId="{082C571E-99D2-4E3B-8DD9-412DE46586A6}" sibTransId="{672D4FE8-E410-47D5-91B6-D76E2A2BF75B}"/>
    <dgm:cxn modelId="{15FCFB77-1B74-4481-BAC8-04B244A9A94A}" type="presOf" srcId="{CE7FA452-1F93-45E5-A066-C56F2B8FD1DA}" destId="{0761AD3F-6E3F-406C-9F0F-1E6096146CFF}" srcOrd="0" destOrd="0" presId="urn:microsoft.com/office/officeart/2005/8/layout/cycle1"/>
    <dgm:cxn modelId="{A011C358-FA08-4064-9C60-96AADC74E974}" type="presOf" srcId="{0C95BCEE-0BDC-4B17-B6A7-E189F47BC68C}" destId="{1D38E58D-A3B2-4898-A3CF-CE41F8DD19A0}" srcOrd="0" destOrd="0" presId="urn:microsoft.com/office/officeart/2005/8/layout/cycle1"/>
    <dgm:cxn modelId="{BF0221AB-010F-4AB8-BE0D-1C8DA26477E1}" type="presOf" srcId="{54904CAD-1534-4837-B17D-E7214FA4ECB5}" destId="{F22DE8B9-C607-4A12-BA2D-AF8A09A0C706}" srcOrd="0" destOrd="0" presId="urn:microsoft.com/office/officeart/2005/8/layout/cycle1"/>
    <dgm:cxn modelId="{D6AC71BB-F5F2-445B-80F7-E596A2E5DB6F}" type="presOf" srcId="{672D4FE8-E410-47D5-91B6-D76E2A2BF75B}" destId="{B3974026-506E-4E85-BB0E-28F2CB04A0E7}" srcOrd="0" destOrd="0" presId="urn:microsoft.com/office/officeart/2005/8/layout/cycle1"/>
    <dgm:cxn modelId="{A64612F6-F692-4E0F-BB0B-829FC93ED06D}" type="presParOf" srcId="{7FF3E040-3E14-4C8C-B534-EFC8C9CEEE77}" destId="{31114958-4106-4BA6-8D99-E05711F97CC4}" srcOrd="0" destOrd="0" presId="urn:microsoft.com/office/officeart/2005/8/layout/cycle1"/>
    <dgm:cxn modelId="{183962E4-BB04-4747-99DF-35E69844934B}" type="presParOf" srcId="{7FF3E040-3E14-4C8C-B534-EFC8C9CEEE77}" destId="{F22DE8B9-C607-4A12-BA2D-AF8A09A0C706}" srcOrd="1" destOrd="0" presId="urn:microsoft.com/office/officeart/2005/8/layout/cycle1"/>
    <dgm:cxn modelId="{C4A5AB2E-E86D-410B-9F10-8DFBD2E5C4A6}" type="presParOf" srcId="{7FF3E040-3E14-4C8C-B534-EFC8C9CEEE77}" destId="{B3974026-506E-4E85-BB0E-28F2CB04A0E7}" srcOrd="2" destOrd="0" presId="urn:microsoft.com/office/officeart/2005/8/layout/cycle1"/>
    <dgm:cxn modelId="{9C1389C8-7513-481F-A687-2D1B2C93FBBE}" type="presParOf" srcId="{7FF3E040-3E14-4C8C-B534-EFC8C9CEEE77}" destId="{5B7A435D-DCE9-40A9-8561-90849E979931}" srcOrd="3" destOrd="0" presId="urn:microsoft.com/office/officeart/2005/8/layout/cycle1"/>
    <dgm:cxn modelId="{6E6D6887-598F-4DEE-9C25-21367268A7E6}" type="presParOf" srcId="{7FF3E040-3E14-4C8C-B534-EFC8C9CEEE77}" destId="{0761AD3F-6E3F-406C-9F0F-1E6096146CFF}" srcOrd="4" destOrd="0" presId="urn:microsoft.com/office/officeart/2005/8/layout/cycle1"/>
    <dgm:cxn modelId="{1AEEEBEB-3711-4062-B1D6-3136DCB898E7}" type="presParOf" srcId="{7FF3E040-3E14-4C8C-B534-EFC8C9CEEE77}" destId="{1D38E58D-A3B2-4898-A3CF-CE41F8DD19A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A4F0-3FC8-42C2-9DB0-9A84A10084AB}">
      <dsp:nvSpPr>
        <dsp:cNvPr id="0" name=""/>
        <dsp:cNvSpPr/>
      </dsp:nvSpPr>
      <dsp:spPr>
        <a:xfrm rot="16200000">
          <a:off x="-1534990" y="1539688"/>
          <a:ext cx="4935206" cy="185582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Access &amp; Understanding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Merging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Exploratory analysis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Histogram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Density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…</a:t>
          </a:r>
        </a:p>
      </dsp:txBody>
      <dsp:txXfrm rot="5400000">
        <a:off x="4698" y="987041"/>
        <a:ext cx="1855829" cy="2961124"/>
      </dsp:txXfrm>
    </dsp:sp>
    <dsp:sp modelId="{ADE6C8A3-1F49-4B49-BABD-5D9B186EC6AC}">
      <dsp:nvSpPr>
        <dsp:cNvPr id="0" name=""/>
        <dsp:cNvSpPr/>
      </dsp:nvSpPr>
      <dsp:spPr>
        <a:xfrm rot="16200000">
          <a:off x="460025" y="1539688"/>
          <a:ext cx="4935206" cy="1855829"/>
        </a:xfrm>
        <a:prstGeom prst="flowChartManualOperation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Missing value handling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Binning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Categorization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extraction</a:t>
          </a:r>
        </a:p>
      </dsp:txBody>
      <dsp:txXfrm rot="5400000">
        <a:off x="1999713" y="987041"/>
        <a:ext cx="1855829" cy="2961124"/>
      </dsp:txXfrm>
    </dsp:sp>
    <dsp:sp modelId="{FD5E0059-41C9-4EC2-9C8F-5EF097F38725}">
      <dsp:nvSpPr>
        <dsp:cNvPr id="0" name=""/>
        <dsp:cNvSpPr/>
      </dsp:nvSpPr>
      <dsp:spPr>
        <a:xfrm rot="16200000">
          <a:off x="2455042" y="1539688"/>
          <a:ext cx="4935206" cy="1855829"/>
        </a:xfrm>
        <a:prstGeom prst="flowChartManualOperation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Construction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‘equations’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Algorithm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selection</a:t>
          </a:r>
        </a:p>
      </dsp:txBody>
      <dsp:txXfrm rot="5400000">
        <a:off x="3994730" y="987041"/>
        <a:ext cx="1855829" cy="2961124"/>
      </dsp:txXfrm>
    </dsp:sp>
    <dsp:sp modelId="{C188F1B9-FC8E-4C01-A53B-DD389BDD25FE}">
      <dsp:nvSpPr>
        <dsp:cNvPr id="0" name=""/>
        <dsp:cNvSpPr/>
      </dsp:nvSpPr>
      <dsp:spPr>
        <a:xfrm rot="16200000">
          <a:off x="4450059" y="1539688"/>
          <a:ext cx="4935206" cy="1855829"/>
        </a:xfrm>
        <a:prstGeom prst="flowChartManualOperation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 Optimization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Hyperparameter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Architecture 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optimization</a:t>
          </a:r>
        </a:p>
      </dsp:txBody>
      <dsp:txXfrm rot="5400000">
        <a:off x="5989747" y="987041"/>
        <a:ext cx="1855829" cy="2961124"/>
      </dsp:txXfrm>
    </dsp:sp>
    <dsp:sp modelId="{9553D0EE-1F25-4CB5-9A6B-0FBF531C77E2}">
      <dsp:nvSpPr>
        <dsp:cNvPr id="0" name=""/>
        <dsp:cNvSpPr/>
      </dsp:nvSpPr>
      <dsp:spPr>
        <a:xfrm rot="16200000">
          <a:off x="6445076" y="1539688"/>
          <a:ext cx="4935206" cy="1855829"/>
        </a:xfrm>
        <a:prstGeom prst="flowChartManualOperation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Interpretation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White box model introspection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Black box model inspection</a:t>
          </a:r>
        </a:p>
      </dsp:txBody>
      <dsp:txXfrm rot="5400000">
        <a:off x="7984764" y="987041"/>
        <a:ext cx="1855829" cy="2961124"/>
      </dsp:txXfrm>
    </dsp:sp>
    <dsp:sp modelId="{8BC29BAD-D435-4C32-9DC1-E4EE67297A6A}">
      <dsp:nvSpPr>
        <dsp:cNvPr id="0" name=""/>
        <dsp:cNvSpPr/>
      </dsp:nvSpPr>
      <dsp:spPr>
        <a:xfrm rot="16200000">
          <a:off x="8440092" y="1539688"/>
          <a:ext cx="4935206" cy="1855829"/>
        </a:xfrm>
        <a:prstGeom prst="flowChartManualOperati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 out</a:t>
          </a:r>
        </a:p>
      </dsp:txBody>
      <dsp:txXfrm rot="5400000">
        <a:off x="9979780" y="987041"/>
        <a:ext cx="1855829" cy="2961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E8B9-C607-4A12-BA2D-AF8A09A0C706}">
      <dsp:nvSpPr>
        <dsp:cNvPr id="0" name=""/>
        <dsp:cNvSpPr/>
      </dsp:nvSpPr>
      <dsp:spPr>
        <a:xfrm>
          <a:off x="6522220" y="4337439"/>
          <a:ext cx="3989561" cy="398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22220" y="4337439"/>
        <a:ext cx="3989561" cy="3989561"/>
      </dsp:txXfrm>
    </dsp:sp>
    <dsp:sp modelId="{B3974026-506E-4E85-BB0E-28F2CB04A0E7}">
      <dsp:nvSpPr>
        <dsp:cNvPr id="0" name=""/>
        <dsp:cNvSpPr/>
      </dsp:nvSpPr>
      <dsp:spPr>
        <a:xfrm>
          <a:off x="2357156" y="4398826"/>
          <a:ext cx="5847066" cy="5852153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dk2">
            <a:hueOff val="0"/>
            <a:satOff val="0"/>
            <a:lumOff val="0"/>
            <a:alpha val="54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AD3F-6E3F-406C-9F0F-1E6096146CFF}">
      <dsp:nvSpPr>
        <dsp:cNvPr id="0" name=""/>
        <dsp:cNvSpPr/>
      </dsp:nvSpPr>
      <dsp:spPr>
        <a:xfrm>
          <a:off x="3818" y="4337439"/>
          <a:ext cx="3989561" cy="398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818" y="4337439"/>
        <a:ext cx="3989561" cy="3989561"/>
      </dsp:txXfrm>
    </dsp:sp>
    <dsp:sp modelId="{1D38E58D-A3B2-4898-A3CF-CE41F8DD19A0}">
      <dsp:nvSpPr>
        <dsp:cNvPr id="0" name=""/>
        <dsp:cNvSpPr/>
      </dsp:nvSpPr>
      <dsp:spPr>
        <a:xfrm>
          <a:off x="1968492" y="3479569"/>
          <a:ext cx="6715787" cy="5579124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dk2">
            <a:hueOff val="0"/>
            <a:satOff val="0"/>
            <a:lumOff val="0"/>
            <a:alpha val="46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2CF-A3CF-4E85-A455-6B3B3A4A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FFBF-47D9-4C83-92B0-B800014DF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3CC2-0613-4AAE-B982-5344899D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11F8-2C06-4129-8625-7B4B7F5E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B59C-6041-40BE-8E39-1AF4DF05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D4F3-9E89-4B64-8F9C-CA3B21B4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FDE1A-D364-42D4-A8AD-4CF211E1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F78-A82B-4C4D-B391-C2411AC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7A8B-4D64-4CC7-AEA1-BA4F0C18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DF3D-1199-4BAA-BD26-A076485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37AB5-BEF0-4624-A2A7-94E40788D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B1E0E-5218-47E6-B973-3098F086A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4877-15A0-46AA-95F0-94D5C5A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17B7-54DD-4B66-BDB4-67154E5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09A0-774D-4E37-805E-A64AC1E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6FE-7484-46EC-86AE-D3D5B9D9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AAA-C6DE-41A2-8043-BE4BF942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CAB7-6E57-4CD2-ABB0-CA91B48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B62-827A-484E-9438-813AEC82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D331-E36A-4480-A31D-4159B1B7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9DA-68F5-4733-B111-6CB4791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0998-D328-45EB-ABAF-95F3B14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BEAF-BB09-44A4-BBF6-FEE0FED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4A34-A14D-44B3-B35B-6EBBAD39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ADF1-5B3B-4E11-B869-292B20E2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0DA-82F3-4467-88FB-3124BA1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B357-24D5-445F-963E-3B65B672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539F3-89C9-43DA-A639-A4104A8E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C21F-3588-48B6-B803-3DA26E9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6A2E-1032-4046-8278-0BC280E4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061F-E3F3-4AE6-A285-8A2EF38B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D83B-5E97-4253-9A10-C1FEB67B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DAFB-780E-4450-BADA-36472DBF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86DA7-9BA7-4C43-9F70-8516FF80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DA8E2-F90D-417A-91F0-B21FA98F1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CF10A-3101-4721-822C-003B5484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01F2-375B-4833-910D-48E7622E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CFA4B-75FB-443C-8E78-498E2825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1042C-1C61-4C9C-8F28-4582BDEF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C6B-D9D4-47D1-9C4D-949D34B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50B7-FAFB-4686-A2EF-C4FC42B1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A1D6-8662-4F1B-8E7F-40B6B89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9633E-BE4E-41B7-8A5B-410B9435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9765F-0046-42F5-A386-5F54A85C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903E-3E36-4BA6-858A-5A1F93B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36BA-5C92-48CA-8A95-99A00E82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DEC-841C-454F-9556-A78436FD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758B-7C99-429C-BE39-E7792CC9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6BCD0-BDF9-400F-8BDE-ACB7F3E7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FCCB-E963-46F6-BD2C-42AA812E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95B3-828A-404B-BFCA-79F7B7D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0E83-A207-4A5B-8D68-DB4D21DE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F16C-5B7D-45DD-AD7F-6532708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C97D-54A3-4E2B-86D9-A1E05795A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E65C-CF40-49AA-8971-6B4F76BC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197E-A6E1-465D-A415-FA654CF5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A14D-3588-4E17-B1B5-752788DB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BB83-CD1C-4FB6-B550-D5B5266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1EBBD-3694-4675-9461-AD9DC443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FD29B-5019-4C09-BE7E-61A70099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E296-6F2D-43F8-898F-26951A12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0E15-8C17-4EC4-9886-AB5369ABED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C04F-9DE5-4A64-AEC6-8DAD3BE4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2DF7-461D-441F-BC73-2DEBF182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waris/MLNetIntera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78C-8439-4455-8260-2EA2C2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with F# Interactive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ED70-E0E8-495F-8FB4-88211B77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824"/>
            <a:ext cx="9144000" cy="942975"/>
          </a:xfrm>
        </p:spPr>
        <p:txBody>
          <a:bodyPr/>
          <a:lstStyle/>
          <a:p>
            <a:r>
              <a:rPr lang="en-US" dirty="0"/>
              <a:t>Faisal Waris,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2442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5E28-7B8D-4033-94C2-F4D56416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ML.Net</a:t>
            </a:r>
            <a:r>
              <a:rPr lang="en-US" dirty="0"/>
              <a:t>? And why with F# Interactive?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2D10-C918-41BC-95B4-059AE026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Enables ML models to be </a:t>
            </a:r>
            <a:r>
              <a:rPr lang="en-US" b="1" i="1" dirty="0"/>
              <a:t>easily</a:t>
            </a:r>
            <a:r>
              <a:rPr lang="en-US" dirty="0"/>
              <a:t> embedded in </a:t>
            </a:r>
            <a:r>
              <a:rPr lang="en-US" dirty="0" err="1"/>
              <a:t>.Net</a:t>
            </a:r>
            <a:r>
              <a:rPr lang="en-US" dirty="0"/>
              <a:t> applications</a:t>
            </a:r>
          </a:p>
          <a:p>
            <a:pPr lvl="2"/>
            <a:r>
              <a:rPr lang="en-US" dirty="0"/>
              <a:t>The models don’t have to be deployed separately and exposed via an API</a:t>
            </a:r>
          </a:p>
          <a:p>
            <a:pPr lvl="1"/>
            <a:r>
              <a:rPr lang="en-US" dirty="0"/>
              <a:t>Memory efficient </a:t>
            </a:r>
          </a:p>
          <a:p>
            <a:pPr lvl="2"/>
            <a:r>
              <a:rPr lang="en-US" dirty="0"/>
              <a:t>Can work with large datasets that basic Python cannot handle</a:t>
            </a:r>
          </a:p>
          <a:p>
            <a:pPr lvl="2"/>
            <a:r>
              <a:rPr lang="en-US" dirty="0"/>
              <a:t>Alternative to Spark on a single machine </a:t>
            </a:r>
          </a:p>
          <a:p>
            <a:pPr lvl="2"/>
            <a:r>
              <a:rPr lang="en-US" dirty="0"/>
              <a:t>Faster than Spark (personal experience)</a:t>
            </a:r>
          </a:p>
          <a:p>
            <a:pPr lvl="2"/>
            <a:r>
              <a:rPr lang="en-US" dirty="0"/>
              <a:t>Eliminate the requirement for a distributed cluster environment in many cases</a:t>
            </a:r>
          </a:p>
          <a:p>
            <a:r>
              <a:rPr lang="en-US" dirty="0"/>
              <a:t>F# interactive</a:t>
            </a:r>
          </a:p>
          <a:p>
            <a:pPr lvl="1"/>
            <a:r>
              <a:rPr lang="en-US" dirty="0"/>
              <a:t>Interactively:</a:t>
            </a:r>
          </a:p>
          <a:p>
            <a:pPr lvl="2"/>
            <a:r>
              <a:rPr lang="en-US" dirty="0"/>
              <a:t> explore &amp; visualize data</a:t>
            </a:r>
          </a:p>
          <a:p>
            <a:pPr lvl="2"/>
            <a:r>
              <a:rPr lang="en-US" dirty="0"/>
              <a:t>build and test model</a:t>
            </a:r>
          </a:p>
          <a:p>
            <a:pPr lvl="1"/>
            <a:r>
              <a:rPr lang="en-US" dirty="0"/>
              <a:t>Similarly to a Python notebook but for </a:t>
            </a:r>
            <a:r>
              <a:rPr lang="en-US" dirty="0" err="1"/>
              <a:t>ML.Net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2764-2956-4614-9325-76EFCB32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69"/>
            <a:ext cx="10515600" cy="560998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for 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9CBC22-8954-4BD4-B7F4-772EFA045EC0}"/>
              </a:ext>
            </a:extLst>
          </p:cNvPr>
          <p:cNvGraphicFramePr/>
          <p:nvPr/>
        </p:nvGraphicFramePr>
        <p:xfrm>
          <a:off x="145366" y="1346019"/>
          <a:ext cx="11840308" cy="493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B88DE5-CBA7-44E4-AB5B-3F7B9CE0A871}"/>
              </a:ext>
            </a:extLst>
          </p:cNvPr>
          <p:cNvGraphicFramePr/>
          <p:nvPr/>
        </p:nvGraphicFramePr>
        <p:xfrm>
          <a:off x="-340363" y="-3040380"/>
          <a:ext cx="10515601" cy="1266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7936C9-E488-46DE-BD83-BD59767EA886}"/>
              </a:ext>
            </a:extLst>
          </p:cNvPr>
          <p:cNvSpPr/>
          <p:nvPr/>
        </p:nvSpPr>
        <p:spPr>
          <a:xfrm>
            <a:off x="2067950" y="1786168"/>
            <a:ext cx="5964701" cy="3882681"/>
          </a:xfrm>
          <a:prstGeom prst="roundRect">
            <a:avLst/>
          </a:prstGeom>
          <a:solidFill>
            <a:schemeClr val="accent3">
              <a:alpha val="29000"/>
            </a:schemeClr>
          </a:solidFill>
          <a:ln w="762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BA07F-9B31-4DD4-BA6A-B906F4B29354}"/>
              </a:ext>
            </a:extLst>
          </p:cNvPr>
          <p:cNvSpPr txBox="1"/>
          <p:nvPr/>
        </p:nvSpPr>
        <p:spPr>
          <a:xfrm>
            <a:off x="7554351" y="576775"/>
            <a:ext cx="98392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AutoML</a:t>
            </a:r>
            <a:r>
              <a:rPr lang="en-US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8DDD89-E68D-4260-8E30-4F5E971F437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0795" y="761441"/>
            <a:ext cx="323556" cy="982953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831244-171C-4CCA-9A0F-FD3AB225DFD5}"/>
              </a:ext>
            </a:extLst>
          </p:cNvPr>
          <p:cNvSpPr/>
          <p:nvPr/>
        </p:nvSpPr>
        <p:spPr>
          <a:xfrm>
            <a:off x="8215532" y="1744394"/>
            <a:ext cx="1631853" cy="3727938"/>
          </a:xfrm>
          <a:prstGeom prst="roundRect">
            <a:avLst/>
          </a:prstGeom>
          <a:solidFill>
            <a:schemeClr val="accent3">
              <a:alpha val="29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87494-FDC7-4A21-9087-F49BA9946C6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8538275" y="761441"/>
            <a:ext cx="493184" cy="982953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92DF-3C81-4AFD-B0C0-5123F2DC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F75D-4535-4AA3-8F7C-681BFA0F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is a powerful new tool for machine learning</a:t>
            </a:r>
          </a:p>
          <a:p>
            <a:r>
              <a:rPr lang="en-US" dirty="0"/>
              <a:t>Use F# interactive to work with </a:t>
            </a:r>
            <a:r>
              <a:rPr lang="en-US" dirty="0" err="1"/>
              <a:t>ML.Net</a:t>
            </a:r>
            <a:r>
              <a:rPr lang="en-US" dirty="0"/>
              <a:t> in an interactive way:</a:t>
            </a:r>
          </a:p>
          <a:p>
            <a:pPr lvl="1"/>
            <a:r>
              <a:rPr lang="en-US" dirty="0"/>
              <a:t>Explore and visualize your data </a:t>
            </a:r>
          </a:p>
          <a:p>
            <a:pPr lvl="1"/>
            <a:r>
              <a:rPr lang="en-US" dirty="0"/>
              <a:t>Build and test models</a:t>
            </a:r>
          </a:p>
          <a:p>
            <a:pPr lvl="1"/>
            <a:endParaRPr lang="en-US" dirty="0"/>
          </a:p>
          <a:p>
            <a:r>
              <a:rPr lang="en-US" dirty="0"/>
              <a:t>Visual Studio 2019+ with F# 5.0 provides good tooling support for F# interactive scripts</a:t>
            </a:r>
          </a:p>
          <a:p>
            <a:endParaRPr lang="en-US" dirty="0"/>
          </a:p>
          <a:p>
            <a:r>
              <a:rPr lang="en-US" dirty="0"/>
              <a:t>Sample code: </a:t>
            </a:r>
            <a:r>
              <a:rPr lang="en-US" dirty="0">
                <a:hlinkClick r:id="rId2"/>
              </a:rPr>
              <a:t>https://github.com/fwaris/MLNetInteractive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30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ML.Net with F# Interactive</vt:lpstr>
      <vt:lpstr>Why ML.Net? And why with F# Interactive?</vt:lpstr>
      <vt:lpstr>Workflow for ML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 with F# Interactive</dc:title>
  <dc:creator>Faisal Waris</dc:creator>
  <cp:lastModifiedBy>Faisal Waris</cp:lastModifiedBy>
  <cp:revision>4</cp:revision>
  <dcterms:created xsi:type="dcterms:W3CDTF">2020-12-02T13:56:26Z</dcterms:created>
  <dcterms:modified xsi:type="dcterms:W3CDTF">2020-12-19T03:40:38Z</dcterms:modified>
</cp:coreProperties>
</file>