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69" r:id="rId3"/>
    <p:sldId id="260" r:id="rId4"/>
    <p:sldId id="272" r:id="rId5"/>
    <p:sldId id="262" r:id="rId6"/>
    <p:sldId id="267" r:id="rId7"/>
    <p:sldId id="273" r:id="rId8"/>
    <p:sldId id="274" r:id="rId9"/>
    <p:sldId id="275" r:id="rId10"/>
    <p:sldId id="266" r:id="rId11"/>
    <p:sldId id="265" r:id="rId12"/>
    <p:sldId id="271" r:id="rId13"/>
    <p:sldId id="270" r:id="rId14"/>
    <p:sldId id="257" r:id="rId15"/>
    <p:sldId id="268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000"/>
    <a:srgbClr val="ED8800"/>
    <a:srgbClr val="F8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5211" autoAdjust="0"/>
  </p:normalViewPr>
  <p:slideViewPr>
    <p:cSldViewPr snapToGrid="0">
      <p:cViewPr varScale="1">
        <p:scale>
          <a:sx n="119" d="100"/>
          <a:sy n="119" d="100"/>
        </p:scale>
        <p:origin x="19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D8A64-1E38-4336-AC60-2FE1A09C860F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013CFC32-5A3A-4E80-B402-49724A60C91E}">
      <dgm:prSet phldrT="[Text]"/>
      <dgm:spPr/>
      <dgm:t>
        <a:bodyPr/>
        <a:lstStyle/>
        <a:p>
          <a:r>
            <a:rPr lang="en-US" b="1" dirty="0"/>
            <a:t>README files</a:t>
          </a:r>
          <a:endParaRPr lang="de-DE" b="1" dirty="0"/>
        </a:p>
      </dgm:t>
    </dgm:pt>
    <dgm:pt modelId="{FDEC4D36-0285-4F51-9E0A-55C87EAE21EF}" type="parTrans" cxnId="{BF8FD59E-0692-418D-B137-3C4DF71720DE}">
      <dgm:prSet/>
      <dgm:spPr/>
      <dgm:t>
        <a:bodyPr/>
        <a:lstStyle/>
        <a:p>
          <a:endParaRPr lang="de-DE"/>
        </a:p>
      </dgm:t>
    </dgm:pt>
    <dgm:pt modelId="{FF770514-3A07-4528-8178-74E3613E436C}" type="sibTrans" cxnId="{BF8FD59E-0692-418D-B137-3C4DF71720DE}">
      <dgm:prSet/>
      <dgm:spPr/>
      <dgm:t>
        <a:bodyPr/>
        <a:lstStyle/>
        <a:p>
          <a:endParaRPr lang="de-DE"/>
        </a:p>
      </dgm:t>
    </dgm:pt>
    <dgm:pt modelId="{ADE9CCA6-29FA-4360-989B-82FD25A310B4}">
      <dgm:prSet phldrT="[Text]"/>
      <dgm:spPr/>
      <dgm:t>
        <a:bodyPr/>
        <a:lstStyle/>
        <a:p>
          <a:r>
            <a:rPr lang="de-DE" dirty="0"/>
            <a:t>Version </a:t>
          </a:r>
          <a:r>
            <a:rPr lang="de-DE" dirty="0" err="1"/>
            <a:t>control</a:t>
          </a:r>
          <a:endParaRPr lang="de-DE" dirty="0"/>
        </a:p>
      </dgm:t>
    </dgm:pt>
    <dgm:pt modelId="{DA41A1F2-8E38-4E68-8751-4E39FEC0FA89}" type="parTrans" cxnId="{37A63077-B494-4045-A9EB-03DD873F82D1}">
      <dgm:prSet/>
      <dgm:spPr/>
      <dgm:t>
        <a:bodyPr/>
        <a:lstStyle/>
        <a:p>
          <a:endParaRPr lang="de-DE"/>
        </a:p>
      </dgm:t>
    </dgm:pt>
    <dgm:pt modelId="{05F2BD28-3F7F-4FA4-A9DA-0004CD94D18B}" type="sibTrans" cxnId="{37A63077-B494-4045-A9EB-03DD873F82D1}">
      <dgm:prSet/>
      <dgm:spPr/>
      <dgm:t>
        <a:bodyPr/>
        <a:lstStyle/>
        <a:p>
          <a:endParaRPr lang="de-DE"/>
        </a:p>
      </dgm:t>
    </dgm:pt>
    <dgm:pt modelId="{997BF35C-2AD3-4A26-9A25-266D24F339E4}">
      <dgm:prSet phldrT="[Text]"/>
      <dgm:spPr/>
      <dgm:t>
        <a:bodyPr/>
        <a:lstStyle/>
        <a:p>
          <a:r>
            <a:rPr lang="de-DE" dirty="0"/>
            <a:t>Codebook</a:t>
          </a:r>
        </a:p>
      </dgm:t>
    </dgm:pt>
    <dgm:pt modelId="{EDA8E8C0-DF53-4C31-AC7F-13974F3F0FE1}" type="parTrans" cxnId="{E42A92DF-B9DA-407B-BD81-E2A5AAA4BF6C}">
      <dgm:prSet/>
      <dgm:spPr/>
      <dgm:t>
        <a:bodyPr/>
        <a:lstStyle/>
        <a:p>
          <a:endParaRPr lang="de-DE"/>
        </a:p>
      </dgm:t>
    </dgm:pt>
    <dgm:pt modelId="{53A3BE1E-E2F8-40FC-AC7B-F3F0D1ED6909}" type="sibTrans" cxnId="{E42A92DF-B9DA-407B-BD81-E2A5AAA4BF6C}">
      <dgm:prSet/>
      <dgm:spPr/>
      <dgm:t>
        <a:bodyPr/>
        <a:lstStyle/>
        <a:p>
          <a:endParaRPr lang="de-DE"/>
        </a:p>
      </dgm:t>
    </dgm:pt>
    <dgm:pt modelId="{08FEA580-CAF4-4059-B84E-E66B3EB14A0B}">
      <dgm:prSet phldrT="[Text]"/>
      <dgm:spPr/>
      <dgm:t>
        <a:bodyPr/>
        <a:lstStyle/>
        <a:p>
          <a:r>
            <a:rPr lang="de-DE" dirty="0" err="1"/>
            <a:t>Documented</a:t>
          </a:r>
          <a:r>
            <a:rPr lang="de-DE" dirty="0"/>
            <a:t> code</a:t>
          </a:r>
        </a:p>
      </dgm:t>
    </dgm:pt>
    <dgm:pt modelId="{CEFB5EEE-137F-407A-801F-FA865EFE37E3}" type="parTrans" cxnId="{8F299EC7-7CD1-4063-A7BB-F5923CB92863}">
      <dgm:prSet/>
      <dgm:spPr/>
      <dgm:t>
        <a:bodyPr/>
        <a:lstStyle/>
        <a:p>
          <a:endParaRPr lang="de-DE"/>
        </a:p>
      </dgm:t>
    </dgm:pt>
    <dgm:pt modelId="{AE0EE47B-D0ED-4C4E-BEC4-1C71F33C3396}" type="sibTrans" cxnId="{8F299EC7-7CD1-4063-A7BB-F5923CB92863}">
      <dgm:prSet/>
      <dgm:spPr/>
      <dgm:t>
        <a:bodyPr/>
        <a:lstStyle/>
        <a:p>
          <a:endParaRPr lang="de-DE"/>
        </a:p>
      </dgm:t>
    </dgm:pt>
    <dgm:pt modelId="{C48AF40E-BA69-4636-938F-051980A2AF81}">
      <dgm:prSet/>
      <dgm:spPr/>
      <dgm:t>
        <a:bodyPr/>
        <a:lstStyle/>
        <a:p>
          <a:r>
            <a:rPr lang="de-DE" dirty="0"/>
            <a:t>Jupyter Notebooks</a:t>
          </a:r>
        </a:p>
      </dgm:t>
    </dgm:pt>
    <dgm:pt modelId="{3817B148-BEBD-4E05-A74C-3BDAD8AC57C5}" type="parTrans" cxnId="{A563C336-AE7F-4D50-9C8D-7A0B39C09193}">
      <dgm:prSet/>
      <dgm:spPr/>
      <dgm:t>
        <a:bodyPr/>
        <a:lstStyle/>
        <a:p>
          <a:endParaRPr lang="de-DE"/>
        </a:p>
      </dgm:t>
    </dgm:pt>
    <dgm:pt modelId="{CA521350-ABEB-4C2F-A1D0-F8DF0DBD5EFE}" type="sibTrans" cxnId="{A563C336-AE7F-4D50-9C8D-7A0B39C09193}">
      <dgm:prSet/>
      <dgm:spPr/>
      <dgm:t>
        <a:bodyPr/>
        <a:lstStyle/>
        <a:p>
          <a:endParaRPr lang="de-DE"/>
        </a:p>
      </dgm:t>
    </dgm:pt>
    <dgm:pt modelId="{A070E839-943E-47B2-96AC-1EA5D6499A70}">
      <dgm:prSet phldrT="[Text]"/>
      <dgm:spPr/>
      <dgm:t>
        <a:bodyPr/>
        <a:lstStyle/>
        <a:p>
          <a:r>
            <a:rPr lang="de-DE" dirty="0"/>
            <a:t>Workflow </a:t>
          </a:r>
          <a:r>
            <a:rPr lang="de-DE" dirty="0" err="1"/>
            <a:t>screenshots</a:t>
          </a:r>
          <a:endParaRPr lang="de-DE" dirty="0"/>
        </a:p>
      </dgm:t>
    </dgm:pt>
    <dgm:pt modelId="{8DC30FEF-3775-4E4C-9972-1CC21ADF4341}" type="parTrans" cxnId="{681BBFDD-C619-4899-8C94-327229E98E45}">
      <dgm:prSet/>
      <dgm:spPr/>
      <dgm:t>
        <a:bodyPr/>
        <a:lstStyle/>
        <a:p>
          <a:endParaRPr lang="en-GB"/>
        </a:p>
      </dgm:t>
    </dgm:pt>
    <dgm:pt modelId="{03BD6CAF-126A-4390-8A0D-33246918333B}" type="sibTrans" cxnId="{681BBFDD-C619-4899-8C94-327229E98E45}">
      <dgm:prSet/>
      <dgm:spPr/>
      <dgm:t>
        <a:bodyPr/>
        <a:lstStyle/>
        <a:p>
          <a:endParaRPr lang="en-GB"/>
        </a:p>
      </dgm:t>
    </dgm:pt>
    <dgm:pt modelId="{DFB469DB-B771-4735-914C-008EE4577A9C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D036953A-5AAA-46F5-975D-6B587CDCE87B}" type="parTrans" cxnId="{CE1A10E5-0273-4407-89E2-911F69AF86C1}">
      <dgm:prSet/>
      <dgm:spPr/>
      <dgm:t>
        <a:bodyPr/>
        <a:lstStyle/>
        <a:p>
          <a:endParaRPr lang="en-GB"/>
        </a:p>
      </dgm:t>
    </dgm:pt>
    <dgm:pt modelId="{91F646CC-2853-4E84-BDCE-DFD9A7684FFB}" type="sibTrans" cxnId="{CE1A10E5-0273-4407-89E2-911F69AF86C1}">
      <dgm:prSet/>
      <dgm:spPr/>
      <dgm:t>
        <a:bodyPr/>
        <a:lstStyle/>
        <a:p>
          <a:endParaRPr lang="en-GB"/>
        </a:p>
      </dgm:t>
    </dgm:pt>
    <dgm:pt modelId="{362B4819-A6AD-4C35-BBED-ED4EA99472EF}" type="pres">
      <dgm:prSet presAssocID="{DC6D8A64-1E38-4336-AC60-2FE1A09C860F}" presName="Name0" presStyleCnt="0">
        <dgm:presLayoutVars>
          <dgm:dir/>
        </dgm:presLayoutVars>
      </dgm:prSet>
      <dgm:spPr/>
    </dgm:pt>
    <dgm:pt modelId="{7DB90EC3-55A9-4B0A-A3F9-C4B0870C80B6}" type="pres">
      <dgm:prSet presAssocID="{013CFC32-5A3A-4E80-B402-49724A60C91E}" presName="noChildren" presStyleCnt="0"/>
      <dgm:spPr/>
    </dgm:pt>
    <dgm:pt modelId="{AAE8DC53-6A9A-43AE-AF6E-2374B548B483}" type="pres">
      <dgm:prSet presAssocID="{013CFC32-5A3A-4E80-B402-49724A60C91E}" presName="gap" presStyleCnt="0"/>
      <dgm:spPr/>
    </dgm:pt>
    <dgm:pt modelId="{FCE6CDA8-6454-4409-9BDF-435EE229C2A0}" type="pres">
      <dgm:prSet presAssocID="{013CFC32-5A3A-4E80-B402-49724A60C91E}" presName="medCircle2" presStyleLbl="vennNode1" presStyleIdx="0" presStyleCnt="7"/>
      <dgm:spPr/>
    </dgm:pt>
    <dgm:pt modelId="{7B8354BC-D270-4445-ADC0-F671CC75FDB1}" type="pres">
      <dgm:prSet presAssocID="{013CFC32-5A3A-4E80-B402-49724A60C91E}" presName="txLvlOnly1" presStyleLbl="revTx" presStyleIdx="0" presStyleCnt="7"/>
      <dgm:spPr/>
    </dgm:pt>
    <dgm:pt modelId="{CD9B28A9-61F2-4076-BF78-D7B625D456BC}" type="pres">
      <dgm:prSet presAssocID="{ADE9CCA6-29FA-4360-989B-82FD25A310B4}" presName="noChildren" presStyleCnt="0"/>
      <dgm:spPr/>
    </dgm:pt>
    <dgm:pt modelId="{F984E7CC-D701-4A47-A9B6-1D98BA55185F}" type="pres">
      <dgm:prSet presAssocID="{ADE9CCA6-29FA-4360-989B-82FD25A310B4}" presName="gap" presStyleCnt="0"/>
      <dgm:spPr/>
    </dgm:pt>
    <dgm:pt modelId="{9B21148A-E601-49FB-8F86-15C65A24C87E}" type="pres">
      <dgm:prSet presAssocID="{ADE9CCA6-29FA-4360-989B-82FD25A310B4}" presName="medCircle2" presStyleLbl="vennNode1" presStyleIdx="1" presStyleCnt="7"/>
      <dgm:spPr/>
    </dgm:pt>
    <dgm:pt modelId="{443AC352-0E26-42E1-8F23-0A055BDA324F}" type="pres">
      <dgm:prSet presAssocID="{ADE9CCA6-29FA-4360-989B-82FD25A310B4}" presName="txLvlOnly1" presStyleLbl="revTx" presStyleIdx="1" presStyleCnt="7"/>
      <dgm:spPr/>
    </dgm:pt>
    <dgm:pt modelId="{AB898D35-351D-4363-BFA8-E796D2127B56}" type="pres">
      <dgm:prSet presAssocID="{997BF35C-2AD3-4A26-9A25-266D24F339E4}" presName="noChildren" presStyleCnt="0"/>
      <dgm:spPr/>
    </dgm:pt>
    <dgm:pt modelId="{F26AF92E-E7D4-47F9-8C62-CFE45090A5B5}" type="pres">
      <dgm:prSet presAssocID="{997BF35C-2AD3-4A26-9A25-266D24F339E4}" presName="gap" presStyleCnt="0"/>
      <dgm:spPr/>
    </dgm:pt>
    <dgm:pt modelId="{DBDD4E90-6EDB-416B-9BC1-96875A9C5E55}" type="pres">
      <dgm:prSet presAssocID="{997BF35C-2AD3-4A26-9A25-266D24F339E4}" presName="medCircle2" presStyleLbl="vennNode1" presStyleIdx="2" presStyleCnt="7"/>
      <dgm:spPr/>
    </dgm:pt>
    <dgm:pt modelId="{E3828A72-94F0-4D51-8610-10774E407CDC}" type="pres">
      <dgm:prSet presAssocID="{997BF35C-2AD3-4A26-9A25-266D24F339E4}" presName="txLvlOnly1" presStyleLbl="revTx" presStyleIdx="2" presStyleCnt="7"/>
      <dgm:spPr/>
    </dgm:pt>
    <dgm:pt modelId="{2FB95660-EE4E-4A5C-8B3C-DBC8F7F50855}" type="pres">
      <dgm:prSet presAssocID="{C48AF40E-BA69-4636-938F-051980A2AF81}" presName="noChildren" presStyleCnt="0"/>
      <dgm:spPr/>
    </dgm:pt>
    <dgm:pt modelId="{4A2D4ABF-823C-49AC-941B-C4DA73E90556}" type="pres">
      <dgm:prSet presAssocID="{C48AF40E-BA69-4636-938F-051980A2AF81}" presName="gap" presStyleCnt="0"/>
      <dgm:spPr/>
    </dgm:pt>
    <dgm:pt modelId="{69CC5B38-283B-464D-A676-4B9F353F6AB7}" type="pres">
      <dgm:prSet presAssocID="{C48AF40E-BA69-4636-938F-051980A2AF81}" presName="medCircle2" presStyleLbl="vennNode1" presStyleIdx="3" presStyleCnt="7"/>
      <dgm:spPr/>
    </dgm:pt>
    <dgm:pt modelId="{626BB533-9974-4878-BA81-91CA17AED439}" type="pres">
      <dgm:prSet presAssocID="{C48AF40E-BA69-4636-938F-051980A2AF81}" presName="txLvlOnly1" presStyleLbl="revTx" presStyleIdx="3" presStyleCnt="7"/>
      <dgm:spPr/>
    </dgm:pt>
    <dgm:pt modelId="{A484E56A-F9BE-46A8-8C92-5EC02FE976EE}" type="pres">
      <dgm:prSet presAssocID="{08FEA580-CAF4-4059-B84E-E66B3EB14A0B}" presName="noChildren" presStyleCnt="0"/>
      <dgm:spPr/>
    </dgm:pt>
    <dgm:pt modelId="{AE1C60E4-CF64-4340-BAAB-D02E377D641F}" type="pres">
      <dgm:prSet presAssocID="{08FEA580-CAF4-4059-B84E-E66B3EB14A0B}" presName="gap" presStyleCnt="0"/>
      <dgm:spPr/>
    </dgm:pt>
    <dgm:pt modelId="{E78A6135-D7FF-4B0C-8F86-B2401E830E3F}" type="pres">
      <dgm:prSet presAssocID="{08FEA580-CAF4-4059-B84E-E66B3EB14A0B}" presName="medCircle2" presStyleLbl="vennNode1" presStyleIdx="4" presStyleCnt="7"/>
      <dgm:spPr/>
    </dgm:pt>
    <dgm:pt modelId="{CB54CDB8-5F0C-4A67-BEAE-4A8AE30940E3}" type="pres">
      <dgm:prSet presAssocID="{08FEA580-CAF4-4059-B84E-E66B3EB14A0B}" presName="txLvlOnly1" presStyleLbl="revTx" presStyleIdx="4" presStyleCnt="7"/>
      <dgm:spPr/>
    </dgm:pt>
    <dgm:pt modelId="{DDB790B9-9411-4665-A83A-9FB528B29580}" type="pres">
      <dgm:prSet presAssocID="{A070E839-943E-47B2-96AC-1EA5D6499A70}" presName="noChildren" presStyleCnt="0"/>
      <dgm:spPr/>
    </dgm:pt>
    <dgm:pt modelId="{9B68A388-DD24-44EA-89F3-523465503BE5}" type="pres">
      <dgm:prSet presAssocID="{A070E839-943E-47B2-96AC-1EA5D6499A70}" presName="gap" presStyleCnt="0"/>
      <dgm:spPr/>
    </dgm:pt>
    <dgm:pt modelId="{8FF987D1-BB88-4B7D-A0C6-EBD92EF33088}" type="pres">
      <dgm:prSet presAssocID="{A070E839-943E-47B2-96AC-1EA5D6499A70}" presName="medCircle2" presStyleLbl="vennNode1" presStyleIdx="5" presStyleCnt="7"/>
      <dgm:spPr/>
    </dgm:pt>
    <dgm:pt modelId="{61597B4D-8FD3-4B6A-97FB-4F9B6CF784A7}" type="pres">
      <dgm:prSet presAssocID="{A070E839-943E-47B2-96AC-1EA5D6499A70}" presName="txLvlOnly1" presStyleLbl="revTx" presStyleIdx="5" presStyleCnt="7"/>
      <dgm:spPr/>
    </dgm:pt>
    <dgm:pt modelId="{5AB60D5A-4986-49D7-B515-E177B3FADD5F}" type="pres">
      <dgm:prSet presAssocID="{DFB469DB-B771-4735-914C-008EE4577A9C}" presName="noChildren" presStyleCnt="0"/>
      <dgm:spPr/>
    </dgm:pt>
    <dgm:pt modelId="{09D607C1-83C7-49A7-928B-DB3F8EDB8587}" type="pres">
      <dgm:prSet presAssocID="{DFB469DB-B771-4735-914C-008EE4577A9C}" presName="gap" presStyleCnt="0"/>
      <dgm:spPr/>
    </dgm:pt>
    <dgm:pt modelId="{887B9A6D-4A77-4F52-9241-9E3E77A3256B}" type="pres">
      <dgm:prSet presAssocID="{DFB469DB-B771-4735-914C-008EE4577A9C}" presName="medCircle2" presStyleLbl="vennNode1" presStyleIdx="6" presStyleCnt="7"/>
      <dgm:spPr/>
    </dgm:pt>
    <dgm:pt modelId="{6125CE55-8B85-4617-91AC-DCD3264C3E32}" type="pres">
      <dgm:prSet presAssocID="{DFB469DB-B771-4735-914C-008EE4577A9C}" presName="txLvlOnly1" presStyleLbl="revTx" presStyleIdx="6" presStyleCnt="7"/>
      <dgm:spPr/>
    </dgm:pt>
  </dgm:ptLst>
  <dgm:cxnLst>
    <dgm:cxn modelId="{73E18607-33A3-4B9E-8A8D-14E5ED13FF6F}" type="presOf" srcId="{ADE9CCA6-29FA-4360-989B-82FD25A310B4}" destId="{443AC352-0E26-42E1-8F23-0A055BDA324F}" srcOrd="0" destOrd="0" presId="urn:microsoft.com/office/officeart/2008/layout/VerticalCircleList"/>
    <dgm:cxn modelId="{A563C336-AE7F-4D50-9C8D-7A0B39C09193}" srcId="{DC6D8A64-1E38-4336-AC60-2FE1A09C860F}" destId="{C48AF40E-BA69-4636-938F-051980A2AF81}" srcOrd="3" destOrd="0" parTransId="{3817B148-BEBD-4E05-A74C-3BDAD8AC57C5}" sibTransId="{CA521350-ABEB-4C2F-A1D0-F8DF0DBD5EFE}"/>
    <dgm:cxn modelId="{B68D9437-F6CE-4A5C-A9F7-A5EA927362F8}" type="presOf" srcId="{013CFC32-5A3A-4E80-B402-49724A60C91E}" destId="{7B8354BC-D270-4445-ADC0-F671CC75FDB1}" srcOrd="0" destOrd="0" presId="urn:microsoft.com/office/officeart/2008/layout/VerticalCircleList"/>
    <dgm:cxn modelId="{37A63077-B494-4045-A9EB-03DD873F82D1}" srcId="{DC6D8A64-1E38-4336-AC60-2FE1A09C860F}" destId="{ADE9CCA6-29FA-4360-989B-82FD25A310B4}" srcOrd="1" destOrd="0" parTransId="{DA41A1F2-8E38-4E68-8751-4E39FEC0FA89}" sibTransId="{05F2BD28-3F7F-4FA4-A9DA-0004CD94D18B}"/>
    <dgm:cxn modelId="{BF956B98-D34C-4A22-98E1-7FFF45C35EC6}" type="presOf" srcId="{08FEA580-CAF4-4059-B84E-E66B3EB14A0B}" destId="{CB54CDB8-5F0C-4A67-BEAE-4A8AE30940E3}" srcOrd="0" destOrd="0" presId="urn:microsoft.com/office/officeart/2008/layout/VerticalCircleList"/>
    <dgm:cxn modelId="{BF8FD59E-0692-418D-B137-3C4DF71720DE}" srcId="{DC6D8A64-1E38-4336-AC60-2FE1A09C860F}" destId="{013CFC32-5A3A-4E80-B402-49724A60C91E}" srcOrd="0" destOrd="0" parTransId="{FDEC4D36-0285-4F51-9E0A-55C87EAE21EF}" sibTransId="{FF770514-3A07-4528-8178-74E3613E436C}"/>
    <dgm:cxn modelId="{A06EC1A1-9EFF-41EA-9A19-DE8B54B2909C}" type="presOf" srcId="{DC6D8A64-1E38-4336-AC60-2FE1A09C860F}" destId="{362B4819-A6AD-4C35-BBED-ED4EA99472EF}" srcOrd="0" destOrd="0" presId="urn:microsoft.com/office/officeart/2008/layout/VerticalCircleList"/>
    <dgm:cxn modelId="{674695C4-DCC8-480D-8BED-6E9A9468FEE0}" type="presOf" srcId="{DFB469DB-B771-4735-914C-008EE4577A9C}" destId="{6125CE55-8B85-4617-91AC-DCD3264C3E32}" srcOrd="0" destOrd="0" presId="urn:microsoft.com/office/officeart/2008/layout/VerticalCircleList"/>
    <dgm:cxn modelId="{014B54C7-3891-4991-9609-428F4726FEC5}" type="presOf" srcId="{997BF35C-2AD3-4A26-9A25-266D24F339E4}" destId="{E3828A72-94F0-4D51-8610-10774E407CDC}" srcOrd="0" destOrd="0" presId="urn:microsoft.com/office/officeart/2008/layout/VerticalCircleList"/>
    <dgm:cxn modelId="{8F299EC7-7CD1-4063-A7BB-F5923CB92863}" srcId="{DC6D8A64-1E38-4336-AC60-2FE1A09C860F}" destId="{08FEA580-CAF4-4059-B84E-E66B3EB14A0B}" srcOrd="4" destOrd="0" parTransId="{CEFB5EEE-137F-407A-801F-FA865EFE37E3}" sibTransId="{AE0EE47B-D0ED-4C4E-BEC4-1C71F33C3396}"/>
    <dgm:cxn modelId="{681BBFDD-C619-4899-8C94-327229E98E45}" srcId="{DC6D8A64-1E38-4336-AC60-2FE1A09C860F}" destId="{A070E839-943E-47B2-96AC-1EA5D6499A70}" srcOrd="5" destOrd="0" parTransId="{8DC30FEF-3775-4E4C-9972-1CC21ADF4341}" sibTransId="{03BD6CAF-126A-4390-8A0D-33246918333B}"/>
    <dgm:cxn modelId="{E42A92DF-B9DA-407B-BD81-E2A5AAA4BF6C}" srcId="{DC6D8A64-1E38-4336-AC60-2FE1A09C860F}" destId="{997BF35C-2AD3-4A26-9A25-266D24F339E4}" srcOrd="2" destOrd="0" parTransId="{EDA8E8C0-DF53-4C31-AC7F-13974F3F0FE1}" sibTransId="{53A3BE1E-E2F8-40FC-AC7B-F3F0D1ED6909}"/>
    <dgm:cxn modelId="{CE1A10E5-0273-4407-89E2-911F69AF86C1}" srcId="{DC6D8A64-1E38-4336-AC60-2FE1A09C860F}" destId="{DFB469DB-B771-4735-914C-008EE4577A9C}" srcOrd="6" destOrd="0" parTransId="{D036953A-5AAA-46F5-975D-6B587CDCE87B}" sibTransId="{91F646CC-2853-4E84-BDCE-DFD9A7684FFB}"/>
    <dgm:cxn modelId="{A26A52E7-B091-4131-A533-C643D3680B32}" type="presOf" srcId="{A070E839-943E-47B2-96AC-1EA5D6499A70}" destId="{61597B4D-8FD3-4B6A-97FB-4F9B6CF784A7}" srcOrd="0" destOrd="0" presId="urn:microsoft.com/office/officeart/2008/layout/VerticalCircleList"/>
    <dgm:cxn modelId="{FBCF72EC-E6FD-4D65-8568-00D18F81164E}" type="presOf" srcId="{C48AF40E-BA69-4636-938F-051980A2AF81}" destId="{626BB533-9974-4878-BA81-91CA17AED439}" srcOrd="0" destOrd="0" presId="urn:microsoft.com/office/officeart/2008/layout/VerticalCircleList"/>
    <dgm:cxn modelId="{951EE6C8-0A56-413D-AD08-B674E31BE27C}" type="presParOf" srcId="{362B4819-A6AD-4C35-BBED-ED4EA99472EF}" destId="{7DB90EC3-55A9-4B0A-A3F9-C4B0870C80B6}" srcOrd="0" destOrd="0" presId="urn:microsoft.com/office/officeart/2008/layout/VerticalCircleList"/>
    <dgm:cxn modelId="{3850682F-B343-4F66-B31E-57914EDA5DE9}" type="presParOf" srcId="{7DB90EC3-55A9-4B0A-A3F9-C4B0870C80B6}" destId="{AAE8DC53-6A9A-43AE-AF6E-2374B548B483}" srcOrd="0" destOrd="0" presId="urn:microsoft.com/office/officeart/2008/layout/VerticalCircleList"/>
    <dgm:cxn modelId="{663B8532-3C17-42F7-A43A-67CB7F155254}" type="presParOf" srcId="{7DB90EC3-55A9-4B0A-A3F9-C4B0870C80B6}" destId="{FCE6CDA8-6454-4409-9BDF-435EE229C2A0}" srcOrd="1" destOrd="0" presId="urn:microsoft.com/office/officeart/2008/layout/VerticalCircleList"/>
    <dgm:cxn modelId="{849F5515-59E0-432A-8ED7-138E7273D80A}" type="presParOf" srcId="{7DB90EC3-55A9-4B0A-A3F9-C4B0870C80B6}" destId="{7B8354BC-D270-4445-ADC0-F671CC75FDB1}" srcOrd="2" destOrd="0" presId="urn:microsoft.com/office/officeart/2008/layout/VerticalCircleList"/>
    <dgm:cxn modelId="{3485074B-AFCB-4304-A614-C5F9BD462A5D}" type="presParOf" srcId="{362B4819-A6AD-4C35-BBED-ED4EA99472EF}" destId="{CD9B28A9-61F2-4076-BF78-D7B625D456BC}" srcOrd="1" destOrd="0" presId="urn:microsoft.com/office/officeart/2008/layout/VerticalCircleList"/>
    <dgm:cxn modelId="{E68BE865-A2D0-4DE7-A3DB-226F7F714E79}" type="presParOf" srcId="{CD9B28A9-61F2-4076-BF78-D7B625D456BC}" destId="{F984E7CC-D701-4A47-A9B6-1D98BA55185F}" srcOrd="0" destOrd="0" presId="urn:microsoft.com/office/officeart/2008/layout/VerticalCircleList"/>
    <dgm:cxn modelId="{8DEC2A47-4A5F-4382-B374-500B5BAF9A17}" type="presParOf" srcId="{CD9B28A9-61F2-4076-BF78-D7B625D456BC}" destId="{9B21148A-E601-49FB-8F86-15C65A24C87E}" srcOrd="1" destOrd="0" presId="urn:microsoft.com/office/officeart/2008/layout/VerticalCircleList"/>
    <dgm:cxn modelId="{97A5A369-2007-4E9E-B639-7ABB3AA0FFAA}" type="presParOf" srcId="{CD9B28A9-61F2-4076-BF78-D7B625D456BC}" destId="{443AC352-0E26-42E1-8F23-0A055BDA324F}" srcOrd="2" destOrd="0" presId="urn:microsoft.com/office/officeart/2008/layout/VerticalCircleList"/>
    <dgm:cxn modelId="{09C27B40-2258-4DCF-B3E7-8D2972F36539}" type="presParOf" srcId="{362B4819-A6AD-4C35-BBED-ED4EA99472EF}" destId="{AB898D35-351D-4363-BFA8-E796D2127B56}" srcOrd="2" destOrd="0" presId="urn:microsoft.com/office/officeart/2008/layout/VerticalCircleList"/>
    <dgm:cxn modelId="{42EA1FC2-2A4F-4319-9FAE-E26A1294E73B}" type="presParOf" srcId="{AB898D35-351D-4363-BFA8-E796D2127B56}" destId="{F26AF92E-E7D4-47F9-8C62-CFE45090A5B5}" srcOrd="0" destOrd="0" presId="urn:microsoft.com/office/officeart/2008/layout/VerticalCircleList"/>
    <dgm:cxn modelId="{D72118A7-8432-45FD-AE76-A86398F0828B}" type="presParOf" srcId="{AB898D35-351D-4363-BFA8-E796D2127B56}" destId="{DBDD4E90-6EDB-416B-9BC1-96875A9C5E55}" srcOrd="1" destOrd="0" presId="urn:microsoft.com/office/officeart/2008/layout/VerticalCircleList"/>
    <dgm:cxn modelId="{88B156EB-67AF-428C-A8C3-1793E0DF5CF5}" type="presParOf" srcId="{AB898D35-351D-4363-BFA8-E796D2127B56}" destId="{E3828A72-94F0-4D51-8610-10774E407CDC}" srcOrd="2" destOrd="0" presId="urn:microsoft.com/office/officeart/2008/layout/VerticalCircleList"/>
    <dgm:cxn modelId="{71D192BA-5954-4078-A4FD-8916296B1EAD}" type="presParOf" srcId="{362B4819-A6AD-4C35-BBED-ED4EA99472EF}" destId="{2FB95660-EE4E-4A5C-8B3C-DBC8F7F50855}" srcOrd="3" destOrd="0" presId="urn:microsoft.com/office/officeart/2008/layout/VerticalCircleList"/>
    <dgm:cxn modelId="{0B37A58B-18E7-4C9C-A088-39089AFE6902}" type="presParOf" srcId="{2FB95660-EE4E-4A5C-8B3C-DBC8F7F50855}" destId="{4A2D4ABF-823C-49AC-941B-C4DA73E90556}" srcOrd="0" destOrd="0" presId="urn:microsoft.com/office/officeart/2008/layout/VerticalCircleList"/>
    <dgm:cxn modelId="{A42291A5-175F-4E46-A97C-F798C0926361}" type="presParOf" srcId="{2FB95660-EE4E-4A5C-8B3C-DBC8F7F50855}" destId="{69CC5B38-283B-464D-A676-4B9F353F6AB7}" srcOrd="1" destOrd="0" presId="urn:microsoft.com/office/officeart/2008/layout/VerticalCircleList"/>
    <dgm:cxn modelId="{6769C054-187B-4DED-A1FD-279ADAABD324}" type="presParOf" srcId="{2FB95660-EE4E-4A5C-8B3C-DBC8F7F50855}" destId="{626BB533-9974-4878-BA81-91CA17AED439}" srcOrd="2" destOrd="0" presId="urn:microsoft.com/office/officeart/2008/layout/VerticalCircleList"/>
    <dgm:cxn modelId="{7478E182-0643-49F0-BAD5-697DF58D3BF0}" type="presParOf" srcId="{362B4819-A6AD-4C35-BBED-ED4EA99472EF}" destId="{A484E56A-F9BE-46A8-8C92-5EC02FE976EE}" srcOrd="4" destOrd="0" presId="urn:microsoft.com/office/officeart/2008/layout/VerticalCircleList"/>
    <dgm:cxn modelId="{CF42796E-6E2E-4650-AEB7-3FEC931A9B19}" type="presParOf" srcId="{A484E56A-F9BE-46A8-8C92-5EC02FE976EE}" destId="{AE1C60E4-CF64-4340-BAAB-D02E377D641F}" srcOrd="0" destOrd="0" presId="urn:microsoft.com/office/officeart/2008/layout/VerticalCircleList"/>
    <dgm:cxn modelId="{AB31E5FF-4777-4C18-A01C-450CC7C01AB5}" type="presParOf" srcId="{A484E56A-F9BE-46A8-8C92-5EC02FE976EE}" destId="{E78A6135-D7FF-4B0C-8F86-B2401E830E3F}" srcOrd="1" destOrd="0" presId="urn:microsoft.com/office/officeart/2008/layout/VerticalCircleList"/>
    <dgm:cxn modelId="{0CAAA3C9-43BA-429C-B615-A9A14109B417}" type="presParOf" srcId="{A484E56A-F9BE-46A8-8C92-5EC02FE976EE}" destId="{CB54CDB8-5F0C-4A67-BEAE-4A8AE30940E3}" srcOrd="2" destOrd="0" presId="urn:microsoft.com/office/officeart/2008/layout/VerticalCircleList"/>
    <dgm:cxn modelId="{67000B49-63E4-4987-A05F-E23801636D0A}" type="presParOf" srcId="{362B4819-A6AD-4C35-BBED-ED4EA99472EF}" destId="{DDB790B9-9411-4665-A83A-9FB528B29580}" srcOrd="5" destOrd="0" presId="urn:microsoft.com/office/officeart/2008/layout/VerticalCircleList"/>
    <dgm:cxn modelId="{4D485242-21A7-4B3B-9E8E-E2A5CFB515DC}" type="presParOf" srcId="{DDB790B9-9411-4665-A83A-9FB528B29580}" destId="{9B68A388-DD24-44EA-89F3-523465503BE5}" srcOrd="0" destOrd="0" presId="urn:microsoft.com/office/officeart/2008/layout/VerticalCircleList"/>
    <dgm:cxn modelId="{4914034F-2062-4E07-8483-EFC1E7A1E7E5}" type="presParOf" srcId="{DDB790B9-9411-4665-A83A-9FB528B29580}" destId="{8FF987D1-BB88-4B7D-A0C6-EBD92EF33088}" srcOrd="1" destOrd="0" presId="urn:microsoft.com/office/officeart/2008/layout/VerticalCircleList"/>
    <dgm:cxn modelId="{21A8AF22-D9BD-4CFF-95E9-21EFCB6398C6}" type="presParOf" srcId="{DDB790B9-9411-4665-A83A-9FB528B29580}" destId="{61597B4D-8FD3-4B6A-97FB-4F9B6CF784A7}" srcOrd="2" destOrd="0" presId="urn:microsoft.com/office/officeart/2008/layout/VerticalCircleList"/>
    <dgm:cxn modelId="{8BA63659-196D-4A92-9E57-4AEB2F07EA48}" type="presParOf" srcId="{362B4819-A6AD-4C35-BBED-ED4EA99472EF}" destId="{5AB60D5A-4986-49D7-B515-E177B3FADD5F}" srcOrd="6" destOrd="0" presId="urn:microsoft.com/office/officeart/2008/layout/VerticalCircleList"/>
    <dgm:cxn modelId="{41351731-E126-49F5-B0E3-006FA68463DC}" type="presParOf" srcId="{5AB60D5A-4986-49D7-B515-E177B3FADD5F}" destId="{09D607C1-83C7-49A7-928B-DB3F8EDB8587}" srcOrd="0" destOrd="0" presId="urn:microsoft.com/office/officeart/2008/layout/VerticalCircleList"/>
    <dgm:cxn modelId="{E5C326BA-389B-444F-8057-BFCA2443EFC0}" type="presParOf" srcId="{5AB60D5A-4986-49D7-B515-E177B3FADD5F}" destId="{887B9A6D-4A77-4F52-9241-9E3E77A3256B}" srcOrd="1" destOrd="0" presId="urn:microsoft.com/office/officeart/2008/layout/VerticalCircleList"/>
    <dgm:cxn modelId="{FDF31472-4CBE-4BFE-93EB-9BF40F668F08}" type="presParOf" srcId="{5AB60D5A-4986-49D7-B515-E177B3FADD5F}" destId="{6125CE55-8B85-4617-91AC-DCD3264C3E32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6CDA8-6454-4409-9BDF-435EE229C2A0}">
      <dsp:nvSpPr>
        <dsp:cNvPr id="0" name=""/>
        <dsp:cNvSpPr/>
      </dsp:nvSpPr>
      <dsp:spPr>
        <a:xfrm>
          <a:off x="424006" y="475"/>
          <a:ext cx="621483" cy="62148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8354BC-D270-4445-ADC0-F671CC75FDB1}">
      <dsp:nvSpPr>
        <dsp:cNvPr id="0" name=""/>
        <dsp:cNvSpPr/>
      </dsp:nvSpPr>
      <dsp:spPr>
        <a:xfrm>
          <a:off x="734748" y="475"/>
          <a:ext cx="3315844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README files</a:t>
          </a:r>
          <a:endParaRPr lang="de-DE" sz="2300" b="1" kern="1200" dirty="0"/>
        </a:p>
      </dsp:txBody>
      <dsp:txXfrm>
        <a:off x="734748" y="475"/>
        <a:ext cx="3315844" cy="621483"/>
      </dsp:txXfrm>
    </dsp:sp>
    <dsp:sp modelId="{9B21148A-E601-49FB-8F86-15C65A24C87E}">
      <dsp:nvSpPr>
        <dsp:cNvPr id="0" name=""/>
        <dsp:cNvSpPr/>
      </dsp:nvSpPr>
      <dsp:spPr>
        <a:xfrm>
          <a:off x="424006" y="621959"/>
          <a:ext cx="621483" cy="62148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633482"/>
                <a:satOff val="-6796"/>
                <a:lumOff val="16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1633482"/>
                <a:satOff val="-6796"/>
                <a:lumOff val="16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1633482"/>
                <a:satOff val="-6796"/>
                <a:lumOff val="16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3AC352-0E26-42E1-8F23-0A055BDA324F}">
      <dsp:nvSpPr>
        <dsp:cNvPr id="0" name=""/>
        <dsp:cNvSpPr/>
      </dsp:nvSpPr>
      <dsp:spPr>
        <a:xfrm>
          <a:off x="734748" y="621959"/>
          <a:ext cx="3315844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Version </a:t>
          </a:r>
          <a:r>
            <a:rPr lang="de-DE" sz="2300" kern="1200" dirty="0" err="1"/>
            <a:t>control</a:t>
          </a:r>
          <a:endParaRPr lang="de-DE" sz="2300" kern="1200" dirty="0"/>
        </a:p>
      </dsp:txBody>
      <dsp:txXfrm>
        <a:off x="734748" y="621959"/>
        <a:ext cx="3315844" cy="621483"/>
      </dsp:txXfrm>
    </dsp:sp>
    <dsp:sp modelId="{DBDD4E90-6EDB-416B-9BC1-96875A9C5E55}">
      <dsp:nvSpPr>
        <dsp:cNvPr id="0" name=""/>
        <dsp:cNvSpPr/>
      </dsp:nvSpPr>
      <dsp:spPr>
        <a:xfrm>
          <a:off x="424006" y="1243443"/>
          <a:ext cx="621483" cy="62148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828A72-94F0-4D51-8610-10774E407CDC}">
      <dsp:nvSpPr>
        <dsp:cNvPr id="0" name=""/>
        <dsp:cNvSpPr/>
      </dsp:nvSpPr>
      <dsp:spPr>
        <a:xfrm>
          <a:off x="734748" y="1243443"/>
          <a:ext cx="3315844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Codebook</a:t>
          </a:r>
        </a:p>
      </dsp:txBody>
      <dsp:txXfrm>
        <a:off x="734748" y="1243443"/>
        <a:ext cx="3315844" cy="621483"/>
      </dsp:txXfrm>
    </dsp:sp>
    <dsp:sp modelId="{69CC5B38-283B-464D-A676-4B9F353F6AB7}">
      <dsp:nvSpPr>
        <dsp:cNvPr id="0" name=""/>
        <dsp:cNvSpPr/>
      </dsp:nvSpPr>
      <dsp:spPr>
        <a:xfrm>
          <a:off x="424006" y="1864927"/>
          <a:ext cx="621483" cy="62148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6BB533-9974-4878-BA81-91CA17AED439}">
      <dsp:nvSpPr>
        <dsp:cNvPr id="0" name=""/>
        <dsp:cNvSpPr/>
      </dsp:nvSpPr>
      <dsp:spPr>
        <a:xfrm>
          <a:off x="734748" y="1864927"/>
          <a:ext cx="3315844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Jupyter Notebooks</a:t>
          </a:r>
        </a:p>
      </dsp:txBody>
      <dsp:txXfrm>
        <a:off x="734748" y="1864927"/>
        <a:ext cx="3315844" cy="621483"/>
      </dsp:txXfrm>
    </dsp:sp>
    <dsp:sp modelId="{E78A6135-D7FF-4B0C-8F86-B2401E830E3F}">
      <dsp:nvSpPr>
        <dsp:cNvPr id="0" name=""/>
        <dsp:cNvSpPr/>
      </dsp:nvSpPr>
      <dsp:spPr>
        <a:xfrm>
          <a:off x="424006" y="2486410"/>
          <a:ext cx="621483" cy="62148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54CDB8-5F0C-4A67-BEAE-4A8AE30940E3}">
      <dsp:nvSpPr>
        <dsp:cNvPr id="0" name=""/>
        <dsp:cNvSpPr/>
      </dsp:nvSpPr>
      <dsp:spPr>
        <a:xfrm>
          <a:off x="734748" y="2486410"/>
          <a:ext cx="3315844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Documented</a:t>
          </a:r>
          <a:r>
            <a:rPr lang="de-DE" sz="2300" kern="1200" dirty="0"/>
            <a:t> code</a:t>
          </a:r>
        </a:p>
      </dsp:txBody>
      <dsp:txXfrm>
        <a:off x="734748" y="2486410"/>
        <a:ext cx="3315844" cy="621483"/>
      </dsp:txXfrm>
    </dsp:sp>
    <dsp:sp modelId="{8FF987D1-BB88-4B7D-A0C6-EBD92EF33088}">
      <dsp:nvSpPr>
        <dsp:cNvPr id="0" name=""/>
        <dsp:cNvSpPr/>
      </dsp:nvSpPr>
      <dsp:spPr>
        <a:xfrm>
          <a:off x="424006" y="3107894"/>
          <a:ext cx="621483" cy="62148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167408"/>
                <a:satOff val="-33981"/>
                <a:lumOff val="80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8167408"/>
                <a:satOff val="-33981"/>
                <a:lumOff val="80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8167408"/>
                <a:satOff val="-33981"/>
                <a:lumOff val="80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597B4D-8FD3-4B6A-97FB-4F9B6CF784A7}">
      <dsp:nvSpPr>
        <dsp:cNvPr id="0" name=""/>
        <dsp:cNvSpPr/>
      </dsp:nvSpPr>
      <dsp:spPr>
        <a:xfrm>
          <a:off x="734748" y="3107894"/>
          <a:ext cx="3315844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Workflow </a:t>
          </a:r>
          <a:r>
            <a:rPr lang="de-DE" sz="2300" kern="1200" dirty="0" err="1"/>
            <a:t>screenshots</a:t>
          </a:r>
          <a:endParaRPr lang="de-DE" sz="2300" kern="1200" dirty="0"/>
        </a:p>
      </dsp:txBody>
      <dsp:txXfrm>
        <a:off x="734748" y="3107894"/>
        <a:ext cx="3315844" cy="621483"/>
      </dsp:txXfrm>
    </dsp:sp>
    <dsp:sp modelId="{887B9A6D-4A77-4F52-9241-9E3E77A3256B}">
      <dsp:nvSpPr>
        <dsp:cNvPr id="0" name=""/>
        <dsp:cNvSpPr/>
      </dsp:nvSpPr>
      <dsp:spPr>
        <a:xfrm>
          <a:off x="424006" y="3729378"/>
          <a:ext cx="621483" cy="62148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25CE55-8B85-4617-91AC-DCD3264C3E32}">
      <dsp:nvSpPr>
        <dsp:cNvPr id="0" name=""/>
        <dsp:cNvSpPr/>
      </dsp:nvSpPr>
      <dsp:spPr>
        <a:xfrm>
          <a:off x="734748" y="3729378"/>
          <a:ext cx="3315844" cy="6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…</a:t>
          </a:r>
        </a:p>
      </dsp:txBody>
      <dsp:txXfrm>
        <a:off x="734748" y="3729378"/>
        <a:ext cx="3315844" cy="621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2407-7EBC-4277-A167-37A9C442CD29}" type="datetimeFigureOut">
              <a:rPr lang="en-AT" smtClean="0"/>
              <a:t>10/12/2023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92F04-A8F4-4370-A3C0-F9CD625A986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844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odify.com/free-research-repository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re3data.or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https://evodify.com/free-research-repository/</a:t>
            </a:r>
            <a:r>
              <a:rPr lang="en-US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hlinkClick r:id="rId4" action="ppaction://hlinkfile"/>
              </a:rPr>
              <a:t>re3data.org</a:t>
            </a:r>
            <a:r>
              <a:rPr lang="de-DE" sz="1200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92F04-A8F4-4370-A3C0-F9CD625A986D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840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31938-DEBD-608C-6595-1DC4FDA4E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016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0000"/>
                </a:solidFill>
                <a:latin typeface="Utsaah" panose="020B0502040204020203" pitchFamily="34" charset="0"/>
                <a:cs typeface="Utsaah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FF98E3-5B65-9C56-68B2-6E744DB95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469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ED8800"/>
                </a:solidFill>
                <a:latin typeface="Utsaah" panose="020B0604020202020204" pitchFamily="34" charset="0"/>
                <a:ea typeface="Verdana" panose="020B0604030504040204" pitchFamily="34" charset="0"/>
                <a:cs typeface="Utsaah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8746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2C8AC-303B-F742-498E-D3BA79C5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9C64E-B7A8-BDE1-58D3-0C6AB9C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anose="020F0502020204030204" pitchFamily="34" charset="0"/>
              </a:defRPr>
            </a:lvl1pPr>
            <a:lvl2pPr>
              <a:defRPr>
                <a:latin typeface="+mn-lt"/>
                <a:cs typeface="Calibri" panose="020F0502020204030204" pitchFamily="34" charset="0"/>
              </a:defRPr>
            </a:lvl2pPr>
            <a:lvl3pPr>
              <a:defRPr>
                <a:latin typeface="+mn-lt"/>
                <a:cs typeface="Calibri" panose="020F0502020204030204" pitchFamily="34" charset="0"/>
              </a:defRPr>
            </a:lvl3pPr>
            <a:lvl4pPr>
              <a:defRPr>
                <a:latin typeface="+mn-lt"/>
                <a:cs typeface="Calibri" panose="020F0502020204030204" pitchFamily="34" charset="0"/>
              </a:defRPr>
            </a:lvl4pPr>
            <a:lvl5pPr>
              <a:defRPr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33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8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899DD8-5B06-38F2-B57E-1AFE39C5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C99A5-F762-2270-22EA-AA703A4A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9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ieeeauthorcenter.ieee.org/create-your-ieee-journal-article/prepare-supplementary-materials/" TargetMode="External"/><Relationship Id="rId2" Type="http://schemas.openxmlformats.org/officeDocument/2006/relationships/hyperlink" Target="https://www.acm.org/publications/policies/digital-artifa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ieeeauthorcenter.ieee.org/create-your-ieee-journal-article/research-reproducibilit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hyperlink" Target="https://en.wikipedia.org/wiki/FAIR_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ro.com/app/board/uXjVNbzLiFY=/?share_link_id=5722437071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osf.io/" TargetMode="External"/><Relationship Id="rId7" Type="http://schemas.openxmlformats.org/officeDocument/2006/relationships/hyperlink" Target="https://ieee-datapor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zenodo.org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DD1B5-3226-F56F-BFB5-1B6AAE30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27" y="248230"/>
            <a:ext cx="11262946" cy="20780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50000"/>
                </a:solidFill>
                <a:latin typeface="Calibri"/>
                <a:cs typeface="Calibri"/>
                <a:sym typeface="Calibri"/>
              </a:rPr>
              <a:t>Replicability and data/algorithm storage and availability</a:t>
            </a:r>
            <a:endParaRPr lang="de-A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D3EC72-DDD5-2C4E-A390-6D54ACF59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3rd Workshop on Replication in Extended Reality (</a:t>
            </a:r>
            <a:r>
              <a:rPr lang="en-US" dirty="0" err="1"/>
              <a:t>WoRXR</a:t>
            </a:r>
            <a:r>
              <a:rPr lang="en-US" dirty="0"/>
              <a:t>)</a:t>
            </a:r>
          </a:p>
          <a:p>
            <a:r>
              <a:rPr lang="en-US" dirty="0"/>
              <a:t>Florian Weidner</a:t>
            </a:r>
            <a:endParaRPr lang="en-AT" dirty="0"/>
          </a:p>
        </p:txBody>
      </p:sp>
      <p:pic>
        <p:nvPicPr>
          <p:cNvPr id="4" name="Picture 3" descr="Lancaster University">
            <a:extLst>
              <a:ext uri="{FF2B5EF4-FFF2-40B4-BE49-F238E27FC236}">
                <a16:creationId xmlns:a16="http://schemas.microsoft.com/office/drawing/2014/main" id="{F945A4C4-DAC3-563E-2D7D-D8590063D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31" y="4559779"/>
            <a:ext cx="2259807" cy="7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FCAF-6672-96DC-7880-0273A920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document it?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FA127C-36C4-991C-F608-028134EA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5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latin typeface="+mn-lt"/>
              </a:rPr>
              <a:t>Data documentation is the precise recording of the development of research data in the research process with the aim of making data comprehensible and reusable. </a:t>
            </a:r>
          </a:p>
          <a:p>
            <a:pPr marL="0" indent="0">
              <a:buNone/>
            </a:pPr>
            <a:r>
              <a:rPr lang="en-US" sz="2800" i="1" dirty="0">
                <a:latin typeface="+mn-lt"/>
              </a:rPr>
              <a:t>It should contain information on workflows, technical environments and processing steps.</a:t>
            </a:r>
            <a:endParaRPr lang="en-GB" dirty="0"/>
          </a:p>
        </p:txBody>
      </p:sp>
      <p:pic>
        <p:nvPicPr>
          <p:cNvPr id="6" name="Grafik 3">
            <a:extLst>
              <a:ext uri="{FF2B5EF4-FFF2-40B4-BE49-F238E27FC236}">
                <a16:creationId xmlns:a16="http://schemas.microsoft.com/office/drawing/2014/main" id="{C0004331-0083-4E40-97FE-66A65016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2596734"/>
            <a:ext cx="4965700" cy="291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4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0C22-A90C-F651-DB69-CEF09E8A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document it?</a:t>
            </a:r>
          </a:p>
        </p:txBody>
      </p:sp>
      <p:graphicFrame>
        <p:nvGraphicFramePr>
          <p:cNvPr id="4" name="Diagramm 6">
            <a:extLst>
              <a:ext uri="{FF2B5EF4-FFF2-40B4-BE49-F238E27FC236}">
                <a16:creationId xmlns:a16="http://schemas.microsoft.com/office/drawing/2014/main" id="{560550FC-187C-A6D0-3F1C-2762F908F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42787"/>
              </p:ext>
            </p:extLst>
          </p:nvPr>
        </p:nvGraphicFramePr>
        <p:xfrm>
          <a:off x="316831" y="1633120"/>
          <a:ext cx="43116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5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CB53-68E2-0545-DC43-79C1AC1F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a (soft) requirement?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D685-451C-1B4F-A154-83E0AF7E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Executable + setup instructions</a:t>
            </a:r>
          </a:p>
          <a:p>
            <a:r>
              <a:rPr lang="en-US" dirty="0"/>
              <a:t>Study protocol and self-defined questions</a:t>
            </a:r>
          </a:p>
          <a:p>
            <a:r>
              <a:rPr lang="en-US" dirty="0"/>
              <a:t>Raw data + scripts to calculate results in paper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Preprint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05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7295-D252-AEFB-A68D-2E69885C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consider?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3AD9-91B5-56DF-7185-2A7D0BA3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Privacy?</a:t>
            </a:r>
          </a:p>
          <a:p>
            <a:r>
              <a:rPr lang="en-US" dirty="0"/>
              <a:t>Licenses? </a:t>
            </a:r>
          </a:p>
          <a:p>
            <a:r>
              <a:rPr lang="en-US" dirty="0"/>
              <a:t>Time pressure before deadline</a:t>
            </a:r>
          </a:p>
          <a:p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44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8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B0DB-68E4-C279-0D98-6C93D4A8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E405-29EA-0DAA-2A92-42112C47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https://www.acm.org/publications/policies/digital-artifacts</a:t>
            </a:r>
            <a:endParaRPr lang="en-GB" dirty="0"/>
          </a:p>
          <a:p>
            <a:r>
              <a:rPr lang="en-GB" dirty="0">
                <a:hlinkClick r:id="rId3"/>
              </a:rPr>
              <a:t>https://journals.ieeeauthorcenter.ieee.org/create-your-ieee-journal-article/prepare-supplementary-materials/</a:t>
            </a:r>
            <a:endParaRPr lang="en-GB" dirty="0"/>
          </a:p>
          <a:p>
            <a:r>
              <a:rPr lang="en-GB" dirty="0">
                <a:hlinkClick r:id="rId4"/>
              </a:rPr>
              <a:t>https://journals.ieeeauthorcenter.ieee.org/create-your-ieee-journal-article/research-reproducibility/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92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6AF3-840B-1D68-AEA7-8083AFF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store?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62BB-BECE-56D5-48BC-2AFDA099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>
                <a:hlinkClick r:id="rId2"/>
              </a:rPr>
              <a:t>https://en.wikipedia.org/wiki/FAIR_data</a:t>
            </a:r>
            <a:r>
              <a:rPr lang="en-US" dirty="0"/>
              <a:t> </a:t>
            </a:r>
            <a:endParaRPr lang="en-AT" dirty="0"/>
          </a:p>
          <a:p>
            <a:r>
              <a:rPr lang="en-AT" dirty="0">
                <a:hlinkClick r:id="rId3"/>
              </a:rPr>
              <a:t>https://www.go-fair.org/fair-principles/</a:t>
            </a:r>
            <a:r>
              <a:rPr lang="en-US" dirty="0"/>
              <a:t> </a:t>
            </a:r>
            <a:endParaRPr lang="en-AT" dirty="0"/>
          </a:p>
          <a:p>
            <a:r>
              <a:rPr lang="en-AT" dirty="0"/>
              <a:t>Fair != open</a:t>
            </a:r>
            <a:r>
              <a:rPr lang="en-US" dirty="0"/>
              <a:t> 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1143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ECD6-7CCD-1F62-5304-0F0D698C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the next 15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6102-3979-5678-AAD9-96935273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publish data and algorithms?</a:t>
            </a:r>
          </a:p>
          <a:p>
            <a:r>
              <a:rPr lang="en-US" b="1" dirty="0"/>
              <a:t>What</a:t>
            </a:r>
            <a:r>
              <a:rPr lang="en-US" dirty="0"/>
              <a:t> could (should) we store?</a:t>
            </a:r>
          </a:p>
          <a:p>
            <a:r>
              <a:rPr lang="en-US" b="1" dirty="0"/>
              <a:t>Where</a:t>
            </a:r>
            <a:r>
              <a:rPr lang="en-US" dirty="0"/>
              <a:t> to store?</a:t>
            </a:r>
          </a:p>
          <a:p>
            <a:r>
              <a:rPr lang="en-US" dirty="0"/>
              <a:t>How do we </a:t>
            </a:r>
            <a:r>
              <a:rPr lang="en-US" b="1" dirty="0"/>
              <a:t>document</a:t>
            </a:r>
            <a:r>
              <a:rPr lang="en-US" dirty="0"/>
              <a:t> it?</a:t>
            </a:r>
          </a:p>
          <a:p>
            <a:r>
              <a:rPr lang="en-US" dirty="0"/>
              <a:t>What’s to consider?</a:t>
            </a:r>
          </a:p>
          <a:p>
            <a:r>
              <a:rPr lang="en-US" dirty="0"/>
              <a:t>Final thoughts + Miro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27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E5E8-6A17-8547-59C0-72F64C2F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" panose="020F0502020204030204" pitchFamily="34" charset="0"/>
              </a:rPr>
              <a:t>Comments and stuff I forgot?</a:t>
            </a:r>
            <a:endParaRPr lang="en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F760-FEE2-C14E-FC7B-5DAA5695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379"/>
            <a:ext cx="6121400" cy="37465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https://miro.com/app/board/uXjVNbzLiFY=/?share_link_id=572243707148</a:t>
            </a:r>
            <a:r>
              <a:rPr lang="en-GB" dirty="0"/>
              <a:t> </a:t>
            </a:r>
          </a:p>
        </p:txBody>
      </p:sp>
      <p:pic>
        <p:nvPicPr>
          <p:cNvPr id="4" name="Content Placeholder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6DBB5FB2-C48B-CE0C-2A3B-15BC06B6A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2314575"/>
            <a:ext cx="3862388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DEBE-042E-7F3D-BD39-1114B795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publish data?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C098-2404-797D-19DC-C645980B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Obviously: reproducibility and replicability. For example:</a:t>
            </a:r>
          </a:p>
          <a:p>
            <a:pPr lvl="1"/>
            <a:r>
              <a:rPr lang="en-US" dirty="0"/>
              <a:t>Prototype shared: test exactly the same. </a:t>
            </a:r>
          </a:p>
          <a:p>
            <a:pPr lvl="1"/>
            <a:r>
              <a:rPr lang="en-US" dirty="0"/>
              <a:t>Data shared: calculate exactly the same</a:t>
            </a:r>
          </a:p>
          <a:p>
            <a:pPr lvl="1"/>
            <a:r>
              <a:rPr lang="en-US" dirty="0"/>
              <a:t>Everything: do exactly the same.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But also:</a:t>
            </a:r>
          </a:p>
          <a:p>
            <a:r>
              <a:rPr lang="en-US" dirty="0"/>
              <a:t>Comparison with new findings easier (e.g., UI)</a:t>
            </a:r>
          </a:p>
          <a:p>
            <a:r>
              <a:rPr lang="en-US" dirty="0"/>
              <a:t>Making improvements is easier (iterations)</a:t>
            </a:r>
          </a:p>
          <a:p>
            <a:endParaRPr lang="en-GB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CE58C-B8F4-F97A-616F-647661D19EDA}"/>
              </a:ext>
            </a:extLst>
          </p:cNvPr>
          <p:cNvSpPr txBox="1"/>
          <p:nvPr/>
        </p:nvSpPr>
        <p:spPr>
          <a:xfrm>
            <a:off x="6007769" y="-92978"/>
            <a:ext cx="9087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Inter"/>
              </a:rPr>
              <a:t>Reproducibility: </a:t>
            </a:r>
            <a:r>
              <a:rPr lang="en-US" b="0" i="0" dirty="0" err="1">
                <a:effectLst/>
                <a:latin typeface="Inter"/>
              </a:rPr>
              <a:t>reanalysing</a:t>
            </a:r>
            <a:r>
              <a:rPr lang="en-US" b="0" i="0" dirty="0">
                <a:effectLst/>
                <a:latin typeface="Inter"/>
              </a:rPr>
              <a:t> existing data in the same manner.</a:t>
            </a:r>
          </a:p>
          <a:p>
            <a:pPr algn="l"/>
            <a:r>
              <a:rPr lang="en-US" b="1" i="0" dirty="0">
                <a:effectLst/>
                <a:latin typeface="Inter"/>
              </a:rPr>
              <a:t>Replicability: </a:t>
            </a:r>
            <a:r>
              <a:rPr lang="en-US" b="0" i="0" dirty="0">
                <a:effectLst/>
                <a:latin typeface="Inter"/>
              </a:rPr>
              <a:t>reconducting the analysis, including data </a:t>
            </a:r>
            <a:r>
              <a:rPr lang="en-US" b="0" i="0" u="none" strike="noStrike" dirty="0">
                <a:effectLst/>
                <a:latin typeface="Inter"/>
              </a:rPr>
              <a:t>collection.</a:t>
            </a:r>
            <a:r>
              <a:rPr lang="en-US" b="0" i="0" dirty="0">
                <a:effectLst/>
                <a:latin typeface="Inte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5342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E5E8-6A17-8547-59C0-72F64C2F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(should?) we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F760-FEE2-C14E-FC7B-5DAA5695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7900"/>
              </a:buClr>
              <a:buFont typeface="Wingdings" panose="05000000000000000000" pitchFamily="2" charset="2"/>
              <a:buChar char="§"/>
            </a:pPr>
            <a:r>
              <a:rPr lang="de-DE" sz="2800" i="1" dirty="0"/>
              <a:t>Measurement </a:t>
            </a:r>
            <a:r>
              <a:rPr lang="de-DE" sz="2800" i="1" dirty="0" err="1"/>
              <a:t>data</a:t>
            </a:r>
            <a:r>
              <a:rPr lang="de-DE" sz="2800" i="1" dirty="0"/>
              <a:t> (</a:t>
            </a:r>
            <a:r>
              <a:rPr lang="de-DE" sz="2800" i="1" dirty="0" err="1"/>
              <a:t>raw</a:t>
            </a:r>
            <a:r>
              <a:rPr lang="de-DE" sz="2800" i="1" dirty="0"/>
              <a:t> + </a:t>
            </a:r>
            <a:r>
              <a:rPr lang="de-DE" sz="2800" i="1" dirty="0" err="1"/>
              <a:t>processed</a:t>
            </a:r>
            <a:r>
              <a:rPr lang="de-DE" sz="2800" i="1" dirty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7900"/>
              </a:buClr>
              <a:buFont typeface="Wingdings" panose="05000000000000000000" pitchFamily="2" charset="2"/>
              <a:buChar char="§"/>
            </a:pPr>
            <a:r>
              <a:rPr lang="de-DE" sz="2800" i="1" dirty="0"/>
              <a:t>Simulation </a:t>
            </a:r>
            <a:r>
              <a:rPr lang="de-DE" sz="2800" i="1" dirty="0" err="1"/>
              <a:t>data</a:t>
            </a:r>
            <a:endParaRPr lang="de-DE" sz="2800" i="1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7900"/>
              </a:buClr>
              <a:buFont typeface="Wingdings" panose="05000000000000000000" pitchFamily="2" charset="2"/>
              <a:buChar char="§"/>
            </a:pPr>
            <a:r>
              <a:rPr lang="de-DE" sz="2800" i="1" dirty="0" err="1"/>
              <a:t>Observations</a:t>
            </a:r>
            <a:endParaRPr lang="de-DE" sz="2800" i="1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7900"/>
              </a:buClr>
              <a:buFont typeface="Wingdings" panose="05000000000000000000" pitchFamily="2" charset="2"/>
              <a:buChar char="§"/>
            </a:pPr>
            <a:r>
              <a:rPr lang="de-DE" sz="2800" i="1" dirty="0"/>
              <a:t>Data </a:t>
            </a:r>
            <a:r>
              <a:rPr lang="de-DE" sz="2800" i="1" dirty="0" err="1"/>
              <a:t>from</a:t>
            </a:r>
            <a:r>
              <a:rPr lang="de-DE" sz="2800" i="1" dirty="0"/>
              <a:t> </a:t>
            </a:r>
            <a:r>
              <a:rPr lang="de-DE" sz="2800" i="1" dirty="0" err="1"/>
              <a:t>surveys</a:t>
            </a:r>
            <a:r>
              <a:rPr lang="de-DE" sz="2800" i="1" dirty="0"/>
              <a:t>, </a:t>
            </a:r>
            <a:r>
              <a:rPr lang="de-DE" sz="2800" i="1" dirty="0" err="1"/>
              <a:t>questionnaires</a:t>
            </a:r>
            <a:r>
              <a:rPr lang="de-DE" sz="2800" i="1" dirty="0"/>
              <a:t> and </a:t>
            </a:r>
            <a:r>
              <a:rPr lang="de-DE" sz="2800" i="1" dirty="0" err="1"/>
              <a:t>interviews</a:t>
            </a:r>
            <a:endParaRPr lang="de-DE" sz="2800" i="1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7900"/>
              </a:buClr>
              <a:buFont typeface="Wingdings" panose="05000000000000000000" pitchFamily="2" charset="2"/>
              <a:buChar char="§"/>
            </a:pPr>
            <a:r>
              <a:rPr lang="de-DE" sz="2800" i="1" dirty="0"/>
              <a:t>Software, code, </a:t>
            </a:r>
            <a:r>
              <a:rPr lang="de-DE" sz="2800" i="1" dirty="0" err="1"/>
              <a:t>scripts</a:t>
            </a:r>
            <a:endParaRPr lang="de-DE" sz="2800" i="1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7900"/>
              </a:buClr>
              <a:buFont typeface="Wingdings" panose="05000000000000000000" pitchFamily="2" charset="2"/>
              <a:buChar char="§"/>
            </a:pPr>
            <a:r>
              <a:rPr lang="de-DE" sz="2800" i="1" dirty="0"/>
              <a:t>Audio-</a:t>
            </a:r>
            <a:r>
              <a:rPr lang="de-DE" sz="2800" i="1" dirty="0" err="1"/>
              <a:t>visual</a:t>
            </a:r>
            <a:r>
              <a:rPr lang="de-DE" sz="2800" i="1" dirty="0"/>
              <a:t> </a:t>
            </a:r>
            <a:r>
              <a:rPr lang="de-DE" sz="2800" i="1" dirty="0" err="1"/>
              <a:t>data</a:t>
            </a:r>
            <a:endParaRPr lang="de-DE" sz="2800" i="1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7900"/>
              </a:buClr>
              <a:buFont typeface="Wingdings" panose="05000000000000000000" pitchFamily="2" charset="2"/>
              <a:buChar char="§"/>
            </a:pPr>
            <a:r>
              <a:rPr lang="de-DE" sz="2800" i="1" dirty="0"/>
              <a:t>...etc.</a:t>
            </a:r>
          </a:p>
        </p:txBody>
      </p:sp>
    </p:spTree>
    <p:extLst>
      <p:ext uri="{BB962C8B-B14F-4D97-AF65-F5344CB8AC3E}">
        <p14:creationId xmlns:p14="http://schemas.microsoft.com/office/powerpoint/2010/main" val="424085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C7C7-E803-2F38-003E-62D10E75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store?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F66C-8571-ED78-CB70-FF46D31B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„Popular“: osf.io, </a:t>
            </a:r>
            <a:r>
              <a:rPr lang="de-DE" sz="3200" dirty="0" err="1"/>
              <a:t>zenodo.ort</a:t>
            </a:r>
            <a:r>
              <a:rPr lang="de-DE" sz="3200" dirty="0"/>
              <a:t>, </a:t>
            </a:r>
            <a:r>
              <a:rPr lang="de-DE" sz="3200" dirty="0" err="1"/>
              <a:t>IEEEDataPort</a:t>
            </a:r>
            <a:endParaRPr lang="de-DE" sz="3200" dirty="0"/>
          </a:p>
          <a:p>
            <a:r>
              <a:rPr lang="de-DE" sz="3200" dirty="0" err="1"/>
              <a:t>Some</a:t>
            </a:r>
            <a:r>
              <a:rPr lang="de-DE" sz="3200" dirty="0"/>
              <a:t> </a:t>
            </a:r>
            <a:r>
              <a:rPr lang="de-DE" sz="3200" dirty="0" err="1"/>
              <a:t>institutions</a:t>
            </a:r>
            <a:r>
              <a:rPr lang="de-DE" sz="3200" dirty="0"/>
              <a:t> </a:t>
            </a:r>
            <a:r>
              <a:rPr lang="de-DE" sz="3200" dirty="0" err="1"/>
              <a:t>have</a:t>
            </a:r>
            <a:r>
              <a:rPr lang="de-DE" sz="3200" dirty="0"/>
              <a:t> </a:t>
            </a:r>
            <a:r>
              <a:rPr lang="de-DE" sz="3200" dirty="0" err="1"/>
              <a:t>platforms</a:t>
            </a:r>
            <a:endParaRPr lang="de-DE" sz="3200" dirty="0"/>
          </a:p>
          <a:p>
            <a:r>
              <a:rPr lang="de-DE" sz="3200" dirty="0" err="1"/>
              <a:t>Criteria</a:t>
            </a:r>
            <a:r>
              <a:rPr lang="de-DE" sz="3200" dirty="0"/>
              <a:t>:</a:t>
            </a:r>
          </a:p>
          <a:p>
            <a:pPr lvl="1"/>
            <a:r>
              <a:rPr lang="de-DE" sz="2800" dirty="0" err="1"/>
              <a:t>Offers</a:t>
            </a:r>
            <a:r>
              <a:rPr lang="de-DE" sz="2800" dirty="0"/>
              <a:t> DOI</a:t>
            </a:r>
          </a:p>
          <a:p>
            <a:pPr lvl="1"/>
            <a:r>
              <a:rPr lang="de-DE" sz="2800" dirty="0" err="1"/>
              <a:t>promises</a:t>
            </a:r>
            <a:r>
              <a:rPr lang="de-DE" sz="2800" dirty="0"/>
              <a:t> </a:t>
            </a:r>
            <a:r>
              <a:rPr lang="de-DE" sz="2800" dirty="0" err="1"/>
              <a:t>long</a:t>
            </a:r>
            <a:r>
              <a:rPr lang="de-DE" sz="2800" dirty="0"/>
              <a:t>-term </a:t>
            </a:r>
            <a:r>
              <a:rPr lang="de-DE" sz="2800" dirty="0" err="1"/>
              <a:t>storage</a:t>
            </a:r>
            <a:endParaRPr lang="de-DE" sz="2800" dirty="0"/>
          </a:p>
          <a:p>
            <a:pPr lvl="1"/>
            <a:r>
              <a:rPr lang="de-DE" sz="2800" dirty="0" err="1"/>
              <a:t>Stable</a:t>
            </a:r>
            <a:r>
              <a:rPr lang="de-DE" sz="2800" dirty="0"/>
              <a:t> </a:t>
            </a:r>
            <a:r>
              <a:rPr lang="de-DE" sz="2800" dirty="0" err="1"/>
              <a:t>funding</a:t>
            </a:r>
            <a:endParaRPr lang="de-DE" sz="2800" dirty="0"/>
          </a:p>
          <a:p>
            <a:pPr lvl="1"/>
            <a:r>
              <a:rPr lang="de-DE" sz="2800" dirty="0"/>
              <a:t>(Free)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undefined">
            <a:hlinkClick r:id="rId3"/>
            <a:extLst>
              <a:ext uri="{FF2B5EF4-FFF2-40B4-BE49-F238E27FC236}">
                <a16:creationId xmlns:a16="http://schemas.microsoft.com/office/drawing/2014/main" id="{29484DE7-9FFB-5D83-8BC0-355A67260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470" y="3128569"/>
            <a:ext cx="2099678" cy="125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hlinkClick r:id="rId5"/>
            <a:extLst>
              <a:ext uri="{FF2B5EF4-FFF2-40B4-BE49-F238E27FC236}">
                <a16:creationId xmlns:a16="http://schemas.microsoft.com/office/drawing/2014/main" id="{B3562B63-4E0A-51ED-D086-5380C6AB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02" y="5745434"/>
            <a:ext cx="2373176" cy="8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7"/>
            <a:extLst>
              <a:ext uri="{FF2B5EF4-FFF2-40B4-BE49-F238E27FC236}">
                <a16:creationId xmlns:a16="http://schemas.microsoft.com/office/drawing/2014/main" id="{C6932A4B-6A27-F594-0D0F-F638B4DA6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484" y="4737293"/>
            <a:ext cx="2712012" cy="6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4364-7D75-5F54-E3AB-2C79B144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386C-6AB3-ECA2-6397-0C813E53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 video </a:t>
            </a:r>
            <a:r>
              <a:rPr lang="en-US" dirty="0" err="1"/>
              <a:t>osf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67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4364-7D75-5F54-E3AB-2C79B144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386C-6AB3-ECA2-6397-0C813E53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 video </a:t>
            </a:r>
            <a:r>
              <a:rPr lang="en-US" dirty="0" err="1"/>
              <a:t>zenodo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4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6C92-7A6E-25E7-DE80-DF46E035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4FE5-59F4-9275-9A68-98575DB0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osf</a:t>
            </a:r>
            <a:r>
              <a:rPr lang="en-US" dirty="0"/>
              <a:t> </a:t>
            </a:r>
            <a:r>
              <a:rPr lang="en-US" dirty="0" err="1"/>
              <a:t>zenodo</a:t>
            </a:r>
            <a:r>
              <a:rPr lang="en-US" dirty="0"/>
              <a:t> </a:t>
            </a:r>
            <a:r>
              <a:rPr lang="en-US" dirty="0" err="1"/>
              <a:t>ieeedataport</a:t>
            </a: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4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SMAR2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Inter</vt:lpstr>
      <vt:lpstr>Utsaah</vt:lpstr>
      <vt:lpstr>Verdana</vt:lpstr>
      <vt:lpstr>Wingdings</vt:lpstr>
      <vt:lpstr>Office</vt:lpstr>
      <vt:lpstr>Replicability and data/algorithm storage and availability</vt:lpstr>
      <vt:lpstr>Outline for the next 15 minutes</vt:lpstr>
      <vt:lpstr>Comments and stuff I forgot?</vt:lpstr>
      <vt:lpstr>Why publish data?</vt:lpstr>
      <vt:lpstr>What could (should?) we store?</vt:lpstr>
      <vt:lpstr>Where to store?</vt:lpstr>
      <vt:lpstr>PowerPoint Presentation</vt:lpstr>
      <vt:lpstr>PowerPoint Presentation</vt:lpstr>
      <vt:lpstr>PowerPoint Presentation</vt:lpstr>
      <vt:lpstr>How do we document it?</vt:lpstr>
      <vt:lpstr>How do we document it?</vt:lpstr>
      <vt:lpstr>What could be a (soft) requirement?</vt:lpstr>
      <vt:lpstr>What’s to consider?</vt:lpstr>
      <vt:lpstr>PowerPoint Presentation</vt:lpstr>
      <vt:lpstr>PowerPoint Presentation</vt:lpstr>
      <vt:lpstr>How to store?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Mohr-Ziak, Peter</dc:creator>
  <cp:lastModifiedBy>Weidner, Florian</cp:lastModifiedBy>
  <cp:revision>7</cp:revision>
  <dcterms:created xsi:type="dcterms:W3CDTF">2023-08-17T10:24:21Z</dcterms:created>
  <dcterms:modified xsi:type="dcterms:W3CDTF">2023-10-12T16:51:57Z</dcterms:modified>
</cp:coreProperties>
</file>