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19"/>
  </p:notesMasterIdLst>
  <p:handoutMasterIdLst>
    <p:handoutMasterId r:id="rId20"/>
  </p:handoutMasterIdLst>
  <p:sldIdLst>
    <p:sldId id="141169016" r:id="rId3"/>
    <p:sldId id="141168516" r:id="rId4"/>
    <p:sldId id="141169004" r:id="rId5"/>
    <p:sldId id="141169005" r:id="rId6"/>
    <p:sldId id="141169013" r:id="rId7"/>
    <p:sldId id="141169015" r:id="rId8"/>
    <p:sldId id="141169014" r:id="rId9"/>
    <p:sldId id="141169002" r:id="rId10"/>
    <p:sldId id="141168520" r:id="rId11"/>
    <p:sldId id="141168521" r:id="rId12"/>
    <p:sldId id="141169019" r:id="rId13"/>
    <p:sldId id="141169020" r:id="rId14"/>
    <p:sldId id="141169021" r:id="rId15"/>
    <p:sldId id="141169022" r:id="rId16"/>
    <p:sldId id="141169023" r:id="rId17"/>
    <p:sldId id="141169017" r:id="rId1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53FDA"/>
    <a:srgbClr val="D8A602"/>
    <a:srgbClr val="FF7D54"/>
    <a:srgbClr val="66903C"/>
    <a:srgbClr val="D7CEFF"/>
    <a:srgbClr val="C2F01B"/>
    <a:srgbClr val="FCEBB8"/>
    <a:srgbClr val="8AA4F3"/>
    <a:srgbClr val="272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3"/>
    <p:restoredTop sz="85849"/>
  </p:normalViewPr>
  <p:slideViewPr>
    <p:cSldViewPr snapToGrid="0" snapToObjects="1" showGuides="1">
      <p:cViewPr varScale="1">
        <p:scale>
          <a:sx n="107" d="100"/>
          <a:sy n="107" d="100"/>
        </p:scale>
        <p:origin x="944" y="176"/>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4/10/20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4/10/20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89389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429493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96725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19183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3125368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9.tiff"/><Relationship Id="rId4" Type="http://schemas.openxmlformats.org/officeDocument/2006/relationships/image" Target="../media/image8.tif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Performance Test</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11</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5548042" y="2982676"/>
            <a:ext cx="994405" cy="43036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Performance Test 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982404" y="2975166"/>
            <a:ext cx="1218911" cy="37147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rPr>
              <a:t>Performance Test Producer</a:t>
            </a:r>
            <a:endParaRPr lang="en-US" sz="750" dirty="0">
              <a:solidFill>
                <a:prstClr val="white"/>
              </a:solidFill>
              <a:latin typeface="Arial"/>
            </a:endParaRPr>
          </a:p>
        </p:txBody>
      </p:sp>
      <p:cxnSp>
        <p:nvCxnSpPr>
          <p:cNvPr id="22" name="Elbow Connector 21">
            <a:extLst>
              <a:ext uri="{FF2B5EF4-FFF2-40B4-BE49-F238E27FC236}">
                <a16:creationId xmlns:a16="http://schemas.microsoft.com/office/drawing/2014/main" id="{44F8EE2A-5BE0-E545-925C-5D70891B4DA5}"/>
              </a:ext>
            </a:extLst>
          </p:cNvPr>
          <p:cNvCxnSpPr>
            <a:cxnSpLocks/>
            <a:stCxn id="32" idx="2"/>
            <a:endCxn id="45" idx="0"/>
          </p:cNvCxnSpPr>
          <p:nvPr/>
        </p:nvCxnSpPr>
        <p:spPr>
          <a:xfrm rot="16200000" flipH="1">
            <a:off x="3461211" y="398642"/>
            <a:ext cx="936106" cy="4231961"/>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479905" y="1863210"/>
            <a:ext cx="929111" cy="129480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7372075" y="33014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5136424" y="3047174"/>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Openshift</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61678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Offset mapping</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12</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17" name="Elbow Connector 16">
            <a:extLst>
              <a:ext uri="{FF2B5EF4-FFF2-40B4-BE49-F238E27FC236}">
                <a16:creationId xmlns:a16="http://schemas.microsoft.com/office/drawing/2014/main" id="{11713298-1339-F742-AEEB-09E395144E5E}"/>
              </a:ext>
            </a:extLst>
          </p:cNvPr>
          <p:cNvCxnSpPr>
            <a:stCxn id="15" idx="3"/>
            <a:endCxn id="10" idx="0"/>
          </p:cNvCxnSpPr>
          <p:nvPr/>
        </p:nvCxnSpPr>
        <p:spPr>
          <a:xfrm>
            <a:off x="981420" y="1292401"/>
            <a:ext cx="337014" cy="670657"/>
          </a:xfrm>
          <a:prstGeom prst="bentConnector2">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cxnSp>
        <p:nvCxnSpPr>
          <p:cNvPr id="20" name="Elbow Connector 19">
            <a:extLst>
              <a:ext uri="{FF2B5EF4-FFF2-40B4-BE49-F238E27FC236}">
                <a16:creationId xmlns:a16="http://schemas.microsoft.com/office/drawing/2014/main" id="{B9F134AC-96E0-FC43-A041-A02B87008C45}"/>
              </a:ext>
            </a:extLst>
          </p:cNvPr>
          <p:cNvCxnSpPr>
            <a:cxnSpLocks/>
            <a:stCxn id="19" idx="0"/>
          </p:cNvCxnSpPr>
          <p:nvPr/>
        </p:nvCxnSpPr>
        <p:spPr>
          <a:xfrm rot="5400000" flipH="1" flipV="1">
            <a:off x="675673" y="2749346"/>
            <a:ext cx="749625" cy="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4" name="Elbow Connector 33">
            <a:extLst>
              <a:ext uri="{FF2B5EF4-FFF2-40B4-BE49-F238E27FC236}">
                <a16:creationId xmlns:a16="http://schemas.microsoft.com/office/drawing/2014/main" id="{5F4F36CA-3DDD-634E-98E5-F6E05AEE437A}"/>
              </a:ext>
            </a:extLst>
          </p:cNvPr>
          <p:cNvCxnSpPr>
            <a:cxnSpLocks/>
            <a:stCxn id="8" idx="0"/>
            <a:endCxn id="25" idx="1"/>
          </p:cNvCxnSpPr>
          <p:nvPr/>
        </p:nvCxnSpPr>
        <p:spPr>
          <a:xfrm rot="5400000" flipH="1" flipV="1">
            <a:off x="2217045" y="461169"/>
            <a:ext cx="335329" cy="2668450"/>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8D1F13FE-F4C9-F941-8151-A072756F6123}"/>
              </a:ext>
            </a:extLst>
          </p:cNvPr>
          <p:cNvCxnSpPr>
            <a:cxnSpLocks/>
            <a:stCxn id="25" idx="3"/>
            <a:endCxn id="30" idx="0"/>
          </p:cNvCxnSpPr>
          <p:nvPr/>
        </p:nvCxnSpPr>
        <p:spPr>
          <a:xfrm>
            <a:off x="4713339" y="1627729"/>
            <a:ext cx="121256" cy="368324"/>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955856" y="1621531"/>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221986"/>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Tree>
    <p:extLst>
      <p:ext uri="{BB962C8B-B14F-4D97-AF65-F5344CB8AC3E}">
        <p14:creationId xmlns:p14="http://schemas.microsoft.com/office/powerpoint/2010/main" val="19942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Failover</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13</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7" name="Elbow Connector 36">
            <a:extLst>
              <a:ext uri="{FF2B5EF4-FFF2-40B4-BE49-F238E27FC236}">
                <a16:creationId xmlns:a16="http://schemas.microsoft.com/office/drawing/2014/main" id="{8D1F13FE-F4C9-F941-8151-A072756F6123}"/>
              </a:ext>
            </a:extLst>
          </p:cNvPr>
          <p:cNvCxnSpPr>
            <a:cxnSpLocks/>
            <a:stCxn id="25" idx="3"/>
            <a:endCxn id="54" idx="0"/>
          </p:cNvCxnSpPr>
          <p:nvPr/>
        </p:nvCxnSpPr>
        <p:spPr>
          <a:xfrm>
            <a:off x="4713339" y="1627729"/>
            <a:ext cx="416161" cy="36634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859845" y="1275957"/>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305111"/>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
        <p:nvSpPr>
          <p:cNvPr id="47" name="Cross 46">
            <a:extLst>
              <a:ext uri="{FF2B5EF4-FFF2-40B4-BE49-F238E27FC236}">
                <a16:creationId xmlns:a16="http://schemas.microsoft.com/office/drawing/2014/main" id="{27AE684F-390C-6C4A-92F4-5175838807AD}"/>
              </a:ext>
            </a:extLst>
          </p:cNvPr>
          <p:cNvSpPr/>
          <p:nvPr/>
        </p:nvSpPr>
        <p:spPr>
          <a:xfrm rot="2870975">
            <a:off x="1351724" y="2017509"/>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3" name="Rounded Rectangle 52">
            <a:extLst>
              <a:ext uri="{FF2B5EF4-FFF2-40B4-BE49-F238E27FC236}">
                <a16:creationId xmlns:a16="http://schemas.microsoft.com/office/drawing/2014/main" id="{1D1127E5-14AE-D44F-B0EE-939BE7DE6F73}"/>
              </a:ext>
            </a:extLst>
          </p:cNvPr>
          <p:cNvSpPr/>
          <p:nvPr/>
        </p:nvSpPr>
        <p:spPr bwMode="auto">
          <a:xfrm>
            <a:off x="4906056" y="199407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54" name="Rounded Rectangle 53">
            <a:extLst>
              <a:ext uri="{FF2B5EF4-FFF2-40B4-BE49-F238E27FC236}">
                <a16:creationId xmlns:a16="http://schemas.microsoft.com/office/drawing/2014/main" id="{5A48ED51-8C5C-B64D-89BC-3E50390C2B5E}"/>
              </a:ext>
            </a:extLst>
          </p:cNvPr>
          <p:cNvSpPr/>
          <p:nvPr/>
        </p:nvSpPr>
        <p:spPr bwMode="auto">
          <a:xfrm>
            <a:off x="5060436" y="1994076"/>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55" name="Elbow Connector 54">
            <a:extLst>
              <a:ext uri="{FF2B5EF4-FFF2-40B4-BE49-F238E27FC236}">
                <a16:creationId xmlns:a16="http://schemas.microsoft.com/office/drawing/2014/main" id="{0DE5A5FC-F18D-B94C-82CC-12856657DB98}"/>
              </a:ext>
            </a:extLst>
          </p:cNvPr>
          <p:cNvCxnSpPr>
            <a:cxnSpLocks/>
            <a:stCxn id="18" idx="0"/>
            <a:endCxn id="30" idx="2"/>
          </p:cNvCxnSpPr>
          <p:nvPr/>
        </p:nvCxnSpPr>
        <p:spPr>
          <a:xfrm rot="16200000" flipV="1">
            <a:off x="5769230" y="1472894"/>
            <a:ext cx="714780" cy="2584049"/>
          </a:xfrm>
          <a:prstGeom prst="bentConnector3">
            <a:avLst>
              <a:gd name="adj1" fmla="val 50000"/>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6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14</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3" name="Rounded Rectangle 22">
            <a:extLst>
              <a:ext uri="{FF2B5EF4-FFF2-40B4-BE49-F238E27FC236}">
                <a16:creationId xmlns:a16="http://schemas.microsoft.com/office/drawing/2014/main" id="{72FC99FE-E770-FB43-B8ED-383FE46A9667}"/>
              </a:ext>
            </a:extLst>
          </p:cNvPr>
          <p:cNvSpPr/>
          <p:nvPr/>
        </p:nvSpPr>
        <p:spPr bwMode="auto">
          <a:xfrm>
            <a:off x="6603293"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6709724"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6816908"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6923340"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cxnSpLocks/>
            <a:stCxn id="18" idx="0"/>
            <a:endCxn id="13" idx="1"/>
          </p:cNvCxnSpPr>
          <p:nvPr/>
        </p:nvCxnSpPr>
        <p:spPr>
          <a:xfrm rot="5400000" flipH="1" flipV="1">
            <a:off x="2084633" y="1153441"/>
            <a:ext cx="180425"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26" idx="0"/>
          </p:cNvCxnSpPr>
          <p:nvPr/>
        </p:nvCxnSpPr>
        <p:spPr>
          <a:xfrm rot="16200000" flipH="1">
            <a:off x="6017467" y="1569956"/>
            <a:ext cx="552766" cy="1366163"/>
          </a:xfrm>
          <a:prstGeom prst="bentConnector3">
            <a:avLst>
              <a:gd name="adj1" fmla="val -4135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6">
            <a:extLst>
              <a:ext uri="{FF2B5EF4-FFF2-40B4-BE49-F238E27FC236}">
                <a16:creationId xmlns:a16="http://schemas.microsoft.com/office/drawing/2014/main" id="{6C5C994D-FC9E-9D42-8D87-4128EA6E6669}"/>
              </a:ext>
            </a:extLst>
          </p:cNvPr>
          <p:cNvSpPr/>
          <p:nvPr/>
        </p:nvSpPr>
        <p:spPr bwMode="auto">
          <a:xfrm>
            <a:off x="7028240" y="2527441"/>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cxnSp>
        <p:nvCxnSpPr>
          <p:cNvPr id="58" name="Elbow Connector 57">
            <a:extLst>
              <a:ext uri="{FF2B5EF4-FFF2-40B4-BE49-F238E27FC236}">
                <a16:creationId xmlns:a16="http://schemas.microsoft.com/office/drawing/2014/main" id="{7B048BDF-5607-DA40-893C-8EDC294B425E}"/>
              </a:ext>
            </a:extLst>
          </p:cNvPr>
          <p:cNvCxnSpPr>
            <a:cxnSpLocks/>
            <a:stCxn id="12" idx="0"/>
            <a:endCxn id="57" idx="0"/>
          </p:cNvCxnSpPr>
          <p:nvPr/>
        </p:nvCxnSpPr>
        <p:spPr>
          <a:xfrm rot="16200000" flipH="1">
            <a:off x="6070906" y="1516516"/>
            <a:ext cx="550787" cy="1471063"/>
          </a:xfrm>
          <a:prstGeom prst="bentConnector3">
            <a:avLst>
              <a:gd name="adj1" fmla="val -4150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90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15</a:t>
            </a:fld>
            <a:endParaRPr lang="en-US">
              <a:solidFill>
                <a:srgbClr val="5AAAFA"/>
              </a:solidFill>
            </a:endParaRPr>
          </a:p>
        </p:txBody>
      </p:sp>
      <p:grpSp>
        <p:nvGrpSpPr>
          <p:cNvPr id="38" name="Group 37">
            <a:extLst>
              <a:ext uri="{FF2B5EF4-FFF2-40B4-BE49-F238E27FC236}">
                <a16:creationId xmlns:a16="http://schemas.microsoft.com/office/drawing/2014/main" id="{74DBF001-9AA3-4348-B799-9701E11CCC93}"/>
              </a:ext>
            </a:extLst>
          </p:cNvPr>
          <p:cNvGrpSpPr/>
          <p:nvPr/>
        </p:nvGrpSpPr>
        <p:grpSpPr>
          <a:xfrm>
            <a:off x="379194" y="1407180"/>
            <a:ext cx="635153" cy="252252"/>
            <a:chOff x="1193647" y="1635094"/>
            <a:chExt cx="818524" cy="411476"/>
          </a:xfrm>
        </p:grpSpPr>
        <p:sp>
          <p:nvSpPr>
            <p:cNvPr id="39" name="Rounded Rectangle 38">
              <a:extLst>
                <a:ext uri="{FF2B5EF4-FFF2-40B4-BE49-F238E27FC236}">
                  <a16:creationId xmlns:a16="http://schemas.microsoft.com/office/drawing/2014/main" id="{AD4BC446-8427-A34F-9E75-01D09F9DAA61}"/>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242EF24A-AFD7-334E-9307-F5AA91BCA9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51A79F0C-0532-F24A-AB0B-1ACF277F5474}"/>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FB28BBFB-FED7-B943-83E9-44CBB75024F2}"/>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00233D0D-F99F-6742-9827-F788E13E88A1}"/>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5" name="Rounded Rectangle 44">
              <a:extLst>
                <a:ext uri="{FF2B5EF4-FFF2-40B4-BE49-F238E27FC236}">
                  <a16:creationId xmlns:a16="http://schemas.microsoft.com/office/drawing/2014/main" id="{EE6BAF37-92D9-2445-81DD-ACBD6901225B}"/>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6" name="Rectangle 45">
            <a:extLst>
              <a:ext uri="{FF2B5EF4-FFF2-40B4-BE49-F238E27FC236}">
                <a16:creationId xmlns:a16="http://schemas.microsoft.com/office/drawing/2014/main" id="{F101ABC2-DA83-884F-B245-79CAA46EB4F7}"/>
              </a:ext>
            </a:extLst>
          </p:cNvPr>
          <p:cNvSpPr/>
          <p:nvPr/>
        </p:nvSpPr>
        <p:spPr>
          <a:xfrm>
            <a:off x="293688" y="1763440"/>
            <a:ext cx="598241" cy="230832"/>
          </a:xfrm>
          <a:prstGeom prst="rect">
            <a:avLst/>
          </a:prstGeom>
        </p:spPr>
        <p:txBody>
          <a:bodyPr wrap="none">
            <a:spAutoFit/>
          </a:bodyPr>
          <a:lstStyle/>
          <a:p>
            <a:r>
              <a:rPr lang="en-US" sz="900" dirty="0">
                <a:latin typeface="Menlo" panose="020B0609030804020204" pitchFamily="49" charset="0"/>
              </a:rPr>
              <a:t>orders</a:t>
            </a:r>
            <a:endParaRPr lang="en-US" sz="900" dirty="0">
              <a:effectLst/>
              <a:latin typeface="Menlo" panose="020B0609030804020204" pitchFamily="49" charset="0"/>
            </a:endParaRPr>
          </a:p>
        </p:txBody>
      </p:sp>
      <p:cxnSp>
        <p:nvCxnSpPr>
          <p:cNvPr id="47" name="Straight Connector 46">
            <a:extLst>
              <a:ext uri="{FF2B5EF4-FFF2-40B4-BE49-F238E27FC236}">
                <a16:creationId xmlns:a16="http://schemas.microsoft.com/office/drawing/2014/main" id="{1923AC7F-002C-2B4A-A75B-A5C60C98FF3A}"/>
              </a:ext>
            </a:extLst>
          </p:cNvPr>
          <p:cNvCxnSpPr/>
          <p:nvPr/>
        </p:nvCxnSpPr>
        <p:spPr>
          <a:xfrm flipH="1">
            <a:off x="1845794" y="1173579"/>
            <a:ext cx="15768" cy="27963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282A00A-5415-844C-84F0-E7C4F2A91116}"/>
              </a:ext>
            </a:extLst>
          </p:cNvPr>
          <p:cNvSpPr/>
          <p:nvPr/>
        </p:nvSpPr>
        <p:spPr>
          <a:xfrm>
            <a:off x="1293483" y="812956"/>
            <a:ext cx="1128274" cy="464598"/>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 Kafka Producer</a:t>
            </a:r>
          </a:p>
        </p:txBody>
      </p:sp>
      <p:cxnSp>
        <p:nvCxnSpPr>
          <p:cNvPr id="51" name="Straight Connector 50">
            <a:extLst>
              <a:ext uri="{FF2B5EF4-FFF2-40B4-BE49-F238E27FC236}">
                <a16:creationId xmlns:a16="http://schemas.microsoft.com/office/drawing/2014/main" id="{99773A12-2515-AE46-A7C2-A2BA7FD1F287}"/>
              </a:ext>
            </a:extLst>
          </p:cNvPr>
          <p:cNvCxnSpPr>
            <a:cxnSpLocks/>
          </p:cNvCxnSpPr>
          <p:nvPr/>
        </p:nvCxnSpPr>
        <p:spPr>
          <a:xfrm>
            <a:off x="1845795" y="1871056"/>
            <a:ext cx="7884" cy="1259143"/>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82649B92-5C5A-9E4F-8005-0C3A383AD741}"/>
              </a:ext>
            </a:extLst>
          </p:cNvPr>
          <p:cNvGrpSpPr/>
          <p:nvPr/>
        </p:nvGrpSpPr>
        <p:grpSpPr>
          <a:xfrm>
            <a:off x="5247978" y="2344166"/>
            <a:ext cx="635153" cy="252252"/>
            <a:chOff x="1193647" y="1635094"/>
            <a:chExt cx="818524" cy="411476"/>
          </a:xfrm>
        </p:grpSpPr>
        <p:sp>
          <p:nvSpPr>
            <p:cNvPr id="55" name="Rounded Rectangle 54">
              <a:extLst>
                <a:ext uri="{FF2B5EF4-FFF2-40B4-BE49-F238E27FC236}">
                  <a16:creationId xmlns:a16="http://schemas.microsoft.com/office/drawing/2014/main" id="{D9FCD23C-8BD2-004A-8048-39957E99A533}"/>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56" name="Rounded Rectangle 55">
              <a:extLst>
                <a:ext uri="{FF2B5EF4-FFF2-40B4-BE49-F238E27FC236}">
                  <a16:creationId xmlns:a16="http://schemas.microsoft.com/office/drawing/2014/main" id="{1F77680F-CFB1-1641-83C6-4C66C97C940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59" name="Rounded Rectangle 58">
              <a:extLst>
                <a:ext uri="{FF2B5EF4-FFF2-40B4-BE49-F238E27FC236}">
                  <a16:creationId xmlns:a16="http://schemas.microsoft.com/office/drawing/2014/main" id="{586F469D-3032-494C-BC0B-5E665D9A864F}"/>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60" name="Rounded Rectangle 59">
              <a:extLst>
                <a:ext uri="{FF2B5EF4-FFF2-40B4-BE49-F238E27FC236}">
                  <a16:creationId xmlns:a16="http://schemas.microsoft.com/office/drawing/2014/main" id="{4D4F7A75-1E72-394F-929E-587EC147EA1C}"/>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61" name="Rounded Rectangle 60">
              <a:extLst>
                <a:ext uri="{FF2B5EF4-FFF2-40B4-BE49-F238E27FC236}">
                  <a16:creationId xmlns:a16="http://schemas.microsoft.com/office/drawing/2014/main" id="{909A4205-FF05-AB4A-B921-31A039E34C25}"/>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62" name="Rounded Rectangle 61">
              <a:extLst>
                <a:ext uri="{FF2B5EF4-FFF2-40B4-BE49-F238E27FC236}">
                  <a16:creationId xmlns:a16="http://schemas.microsoft.com/office/drawing/2014/main" id="{F5F6B646-95E9-D74A-8375-E776CEBBA7ED}"/>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grpSp>
      <p:sp>
        <p:nvSpPr>
          <p:cNvPr id="63" name="Rectangle 62">
            <a:extLst>
              <a:ext uri="{FF2B5EF4-FFF2-40B4-BE49-F238E27FC236}">
                <a16:creationId xmlns:a16="http://schemas.microsoft.com/office/drawing/2014/main" id="{1607CC4D-472D-AD42-ADC4-B7E8664FD403}"/>
              </a:ext>
            </a:extLst>
          </p:cNvPr>
          <p:cNvSpPr/>
          <p:nvPr/>
        </p:nvSpPr>
        <p:spPr>
          <a:xfrm>
            <a:off x="5162472" y="2700426"/>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cxnSp>
        <p:nvCxnSpPr>
          <p:cNvPr id="64" name="Elbow Connector 63">
            <a:extLst>
              <a:ext uri="{FF2B5EF4-FFF2-40B4-BE49-F238E27FC236}">
                <a16:creationId xmlns:a16="http://schemas.microsoft.com/office/drawing/2014/main" id="{0D11498A-A1A0-464E-A2AD-FF81F65FA92F}"/>
              </a:ext>
            </a:extLst>
          </p:cNvPr>
          <p:cNvCxnSpPr>
            <a:cxnSpLocks/>
            <a:stCxn id="45" idx="2"/>
          </p:cNvCxnSpPr>
          <p:nvPr/>
        </p:nvCxnSpPr>
        <p:spPr>
          <a:xfrm rot="16200000" flipH="1">
            <a:off x="1277148" y="1343038"/>
            <a:ext cx="252254" cy="885041"/>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Elbow Connector 71">
            <a:extLst>
              <a:ext uri="{FF2B5EF4-FFF2-40B4-BE49-F238E27FC236}">
                <a16:creationId xmlns:a16="http://schemas.microsoft.com/office/drawing/2014/main" id="{89D49C31-6FA7-164E-ADE8-6D644D8087BD}"/>
              </a:ext>
            </a:extLst>
          </p:cNvPr>
          <p:cNvCxnSpPr>
            <a:cxnSpLocks/>
            <a:endCxn id="131" idx="0"/>
          </p:cNvCxnSpPr>
          <p:nvPr/>
        </p:nvCxnSpPr>
        <p:spPr>
          <a:xfrm>
            <a:off x="1853678" y="4084014"/>
            <a:ext cx="4075529" cy="261426"/>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C3B799D-C076-A448-AF33-A7E06AE8CA0D}"/>
              </a:ext>
            </a:extLst>
          </p:cNvPr>
          <p:cNvSpPr/>
          <p:nvPr/>
        </p:nvSpPr>
        <p:spPr>
          <a:xfrm>
            <a:off x="5162472" y="3259780"/>
            <a:ext cx="2045753" cy="230832"/>
          </a:xfrm>
          <a:prstGeom prst="rect">
            <a:avLst/>
          </a:prstGeom>
        </p:spPr>
        <p:txBody>
          <a:bodyPr wrap="none">
            <a:spAutoFit/>
          </a:bodyPr>
          <a:lstStyle/>
          <a:p>
            <a:r>
              <a:rPr lang="en-US" sz="900" dirty="0">
                <a:solidFill>
                  <a:srgbClr val="000000"/>
                </a:solidFill>
                <a:latin typeface="Menlo" panose="020B0609030804020204" pitchFamily="49" charset="0"/>
              </a:rPr>
              <a:t>mm2.offsets.source.internal</a:t>
            </a:r>
          </a:p>
        </p:txBody>
      </p:sp>
      <p:sp>
        <p:nvSpPr>
          <p:cNvPr id="71" name="Rectangle 70">
            <a:extLst>
              <a:ext uri="{FF2B5EF4-FFF2-40B4-BE49-F238E27FC236}">
                <a16:creationId xmlns:a16="http://schemas.microsoft.com/office/drawing/2014/main" id="{7612486E-883A-2A4C-8D2C-F01CD5056E4A}"/>
              </a:ext>
            </a:extLst>
          </p:cNvPr>
          <p:cNvSpPr/>
          <p:nvPr/>
        </p:nvSpPr>
        <p:spPr>
          <a:xfrm>
            <a:off x="5162472" y="3875759"/>
            <a:ext cx="1872629" cy="215444"/>
          </a:xfrm>
          <a:prstGeom prst="rect">
            <a:avLst/>
          </a:prstGeom>
        </p:spPr>
        <p:txBody>
          <a:bodyPr wrap="none">
            <a:spAutoFit/>
          </a:bodyPr>
          <a:lstStyle/>
          <a:p>
            <a:r>
              <a:rPr lang="en-US" sz="800" dirty="0">
                <a:solidFill>
                  <a:srgbClr val="000000"/>
                </a:solidFill>
                <a:latin typeface="Menlo" panose="020B0609030804020204" pitchFamily="49" charset="0"/>
              </a:rPr>
              <a:t>source.checkpoints.internal</a:t>
            </a:r>
          </a:p>
        </p:txBody>
      </p:sp>
      <p:grpSp>
        <p:nvGrpSpPr>
          <p:cNvPr id="73" name="Group 72">
            <a:extLst>
              <a:ext uri="{FF2B5EF4-FFF2-40B4-BE49-F238E27FC236}">
                <a16:creationId xmlns:a16="http://schemas.microsoft.com/office/drawing/2014/main" id="{80B4FB03-D5AF-6E42-91F2-266AD5B1DF9F}"/>
              </a:ext>
            </a:extLst>
          </p:cNvPr>
          <p:cNvGrpSpPr/>
          <p:nvPr/>
        </p:nvGrpSpPr>
        <p:grpSpPr>
          <a:xfrm>
            <a:off x="5258656" y="2931258"/>
            <a:ext cx="609382" cy="342653"/>
            <a:chOff x="5173010" y="3893080"/>
            <a:chExt cx="918268" cy="548634"/>
          </a:xfrm>
        </p:grpSpPr>
        <p:sp>
          <p:nvSpPr>
            <p:cNvPr id="78" name="Rounded Rectangle 77">
              <a:extLst>
                <a:ext uri="{FF2B5EF4-FFF2-40B4-BE49-F238E27FC236}">
                  <a16:creationId xmlns:a16="http://schemas.microsoft.com/office/drawing/2014/main" id="{7DF77BA4-7607-3B44-BBD6-A1D1651EB53C}"/>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79" name="Rounded Rectangle 78">
              <a:extLst>
                <a:ext uri="{FF2B5EF4-FFF2-40B4-BE49-F238E27FC236}">
                  <a16:creationId xmlns:a16="http://schemas.microsoft.com/office/drawing/2014/main" id="{7326C142-4673-744C-91DA-F944AFEBD71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0" name="Rounded Rectangle 79">
              <a:extLst>
                <a:ext uri="{FF2B5EF4-FFF2-40B4-BE49-F238E27FC236}">
                  <a16:creationId xmlns:a16="http://schemas.microsoft.com/office/drawing/2014/main" id="{EE785F0E-B07E-A74C-8EB1-9FFB25FAF8E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1" name="Rounded Rectangle 80">
              <a:extLst>
                <a:ext uri="{FF2B5EF4-FFF2-40B4-BE49-F238E27FC236}">
                  <a16:creationId xmlns:a16="http://schemas.microsoft.com/office/drawing/2014/main" id="{710FDECE-9921-9F4B-8103-025AB3A74657}"/>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2" name="Rounded Rectangle 81">
              <a:extLst>
                <a:ext uri="{FF2B5EF4-FFF2-40B4-BE49-F238E27FC236}">
                  <a16:creationId xmlns:a16="http://schemas.microsoft.com/office/drawing/2014/main" id="{0E34A774-2637-8E4D-8E4C-F7513411DAF8}"/>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grpSp>
        <p:nvGrpSpPr>
          <p:cNvPr id="83" name="Group 82">
            <a:extLst>
              <a:ext uri="{FF2B5EF4-FFF2-40B4-BE49-F238E27FC236}">
                <a16:creationId xmlns:a16="http://schemas.microsoft.com/office/drawing/2014/main" id="{17EC44B3-E6D2-BC4C-8C74-3A3A23E3EAFA}"/>
              </a:ext>
            </a:extLst>
          </p:cNvPr>
          <p:cNvGrpSpPr/>
          <p:nvPr/>
        </p:nvGrpSpPr>
        <p:grpSpPr>
          <a:xfrm>
            <a:off x="5258656" y="3443571"/>
            <a:ext cx="609382" cy="342653"/>
            <a:chOff x="5173010" y="3893080"/>
            <a:chExt cx="918268" cy="548634"/>
          </a:xfrm>
        </p:grpSpPr>
        <p:sp>
          <p:nvSpPr>
            <p:cNvPr id="84" name="Rounded Rectangle 83">
              <a:extLst>
                <a:ext uri="{FF2B5EF4-FFF2-40B4-BE49-F238E27FC236}">
                  <a16:creationId xmlns:a16="http://schemas.microsoft.com/office/drawing/2014/main" id="{5AED603E-88F8-A048-8D05-01825494EE37}"/>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85" name="Rounded Rectangle 84">
              <a:extLst>
                <a:ext uri="{FF2B5EF4-FFF2-40B4-BE49-F238E27FC236}">
                  <a16:creationId xmlns:a16="http://schemas.microsoft.com/office/drawing/2014/main" id="{B0EEFFE6-68D9-8E46-9E98-1E2C6672189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6" name="Rounded Rectangle 85">
              <a:extLst>
                <a:ext uri="{FF2B5EF4-FFF2-40B4-BE49-F238E27FC236}">
                  <a16:creationId xmlns:a16="http://schemas.microsoft.com/office/drawing/2014/main" id="{D6F31602-291F-E243-8FA1-C3E5BEFFAEF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7" name="Rounded Rectangle 86">
              <a:extLst>
                <a:ext uri="{FF2B5EF4-FFF2-40B4-BE49-F238E27FC236}">
                  <a16:creationId xmlns:a16="http://schemas.microsoft.com/office/drawing/2014/main" id="{5409E56F-90FA-7D4C-A46D-4F8900E666C0}"/>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8" name="Rounded Rectangle 87">
              <a:extLst>
                <a:ext uri="{FF2B5EF4-FFF2-40B4-BE49-F238E27FC236}">
                  <a16:creationId xmlns:a16="http://schemas.microsoft.com/office/drawing/2014/main" id="{8E4A8A17-CCF2-5A44-8506-EDE7BF383FE6}"/>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cxnSp>
        <p:nvCxnSpPr>
          <p:cNvPr id="89" name="Elbow Connector 88">
            <a:extLst>
              <a:ext uri="{FF2B5EF4-FFF2-40B4-BE49-F238E27FC236}">
                <a16:creationId xmlns:a16="http://schemas.microsoft.com/office/drawing/2014/main" id="{4DC7066B-8739-C247-8904-4323D1D02AE2}"/>
              </a:ext>
            </a:extLst>
          </p:cNvPr>
          <p:cNvCxnSpPr>
            <a:cxnSpLocks/>
            <a:endCxn id="78" idx="1"/>
          </p:cNvCxnSpPr>
          <p:nvPr/>
        </p:nvCxnSpPr>
        <p:spPr>
          <a:xfrm>
            <a:off x="1888357" y="2305798"/>
            <a:ext cx="3370299" cy="79678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EF3DFCAE-D942-D242-B424-FE0147FFE05A}"/>
              </a:ext>
            </a:extLst>
          </p:cNvPr>
          <p:cNvCxnSpPr>
            <a:cxnSpLocks/>
            <a:endCxn id="84" idx="1"/>
          </p:cNvCxnSpPr>
          <p:nvPr/>
        </p:nvCxnSpPr>
        <p:spPr>
          <a:xfrm>
            <a:off x="1880339" y="2513591"/>
            <a:ext cx="3378317" cy="110130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a:extLst>
              <a:ext uri="{FF2B5EF4-FFF2-40B4-BE49-F238E27FC236}">
                <a16:creationId xmlns:a16="http://schemas.microsoft.com/office/drawing/2014/main" id="{6FDFE4B2-5AE7-FD4E-8D66-A796B5B0717F}"/>
              </a:ext>
            </a:extLst>
          </p:cNvPr>
          <p:cNvCxnSpPr>
            <a:cxnSpLocks/>
          </p:cNvCxnSpPr>
          <p:nvPr/>
        </p:nvCxnSpPr>
        <p:spPr>
          <a:xfrm rot="10800000" flipV="1">
            <a:off x="1861562" y="2704789"/>
            <a:ext cx="2737160" cy="252252"/>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C60FA432-B67E-574D-A339-D55E8C1CF1A0}"/>
              </a:ext>
            </a:extLst>
          </p:cNvPr>
          <p:cNvSpPr/>
          <p:nvPr/>
        </p:nvSpPr>
        <p:spPr>
          <a:xfrm>
            <a:off x="403078" y="3136922"/>
            <a:ext cx="1356462" cy="230832"/>
          </a:xfrm>
          <a:prstGeom prst="rect">
            <a:avLst/>
          </a:prstGeom>
        </p:spPr>
        <p:txBody>
          <a:bodyPr wrap="none">
            <a:spAutoFit/>
          </a:bodyPr>
          <a:lstStyle/>
          <a:p>
            <a:r>
              <a:rPr lang="en-US" sz="900" dirty="0">
                <a:latin typeface="Menlo" panose="020B0609030804020204" pitchFamily="49" charset="0"/>
              </a:rPr>
              <a:t>no commit offsets</a:t>
            </a:r>
            <a:endParaRPr lang="en-US" sz="900" dirty="0">
              <a:effectLst/>
              <a:latin typeface="Menlo" panose="020B0609030804020204" pitchFamily="49" charset="0"/>
            </a:endParaRPr>
          </a:p>
        </p:txBody>
      </p:sp>
      <p:sp>
        <p:nvSpPr>
          <p:cNvPr id="103" name="Cross 102">
            <a:extLst>
              <a:ext uri="{FF2B5EF4-FFF2-40B4-BE49-F238E27FC236}">
                <a16:creationId xmlns:a16="http://schemas.microsoft.com/office/drawing/2014/main" id="{74B11CB3-688F-C540-A2DB-9DF18B630B56}"/>
              </a:ext>
            </a:extLst>
          </p:cNvPr>
          <p:cNvSpPr/>
          <p:nvPr/>
        </p:nvSpPr>
        <p:spPr>
          <a:xfrm rot="2870975">
            <a:off x="1613187" y="2972537"/>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104" name="Elbow Connector 103">
            <a:extLst>
              <a:ext uri="{FF2B5EF4-FFF2-40B4-BE49-F238E27FC236}">
                <a16:creationId xmlns:a16="http://schemas.microsoft.com/office/drawing/2014/main" id="{9A828FC8-C1F6-944E-9B1E-495310C3FAF3}"/>
              </a:ext>
            </a:extLst>
          </p:cNvPr>
          <p:cNvCxnSpPr>
            <a:cxnSpLocks/>
            <a:stCxn id="119" idx="0"/>
          </p:cNvCxnSpPr>
          <p:nvPr/>
        </p:nvCxnSpPr>
        <p:spPr>
          <a:xfrm rot="16200000" flipH="1">
            <a:off x="1253953" y="3397308"/>
            <a:ext cx="220739" cy="925388"/>
          </a:xfrm>
          <a:prstGeom prst="bentConnector4">
            <a:avLst>
              <a:gd name="adj1" fmla="val -61536"/>
              <a:gd name="adj2" fmla="val 5289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FAE310E5-EFEE-394B-B9D8-37EA965E9E72}"/>
              </a:ext>
            </a:extLst>
          </p:cNvPr>
          <p:cNvCxnSpPr>
            <a:cxnSpLocks/>
          </p:cNvCxnSpPr>
          <p:nvPr/>
        </p:nvCxnSpPr>
        <p:spPr>
          <a:xfrm flipH="1">
            <a:off x="1845793" y="3794986"/>
            <a:ext cx="7886" cy="869779"/>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113" name="Group 112">
            <a:extLst>
              <a:ext uri="{FF2B5EF4-FFF2-40B4-BE49-F238E27FC236}">
                <a16:creationId xmlns:a16="http://schemas.microsoft.com/office/drawing/2014/main" id="{2BFB6961-215F-A24F-8AC8-187C0042082E}"/>
              </a:ext>
            </a:extLst>
          </p:cNvPr>
          <p:cNvGrpSpPr/>
          <p:nvPr/>
        </p:nvGrpSpPr>
        <p:grpSpPr>
          <a:xfrm>
            <a:off x="320068" y="3749633"/>
            <a:ext cx="635153" cy="252252"/>
            <a:chOff x="1193647" y="1635094"/>
            <a:chExt cx="818524" cy="411476"/>
          </a:xfrm>
        </p:grpSpPr>
        <p:sp>
          <p:nvSpPr>
            <p:cNvPr id="114" name="Rounded Rectangle 113">
              <a:extLst>
                <a:ext uri="{FF2B5EF4-FFF2-40B4-BE49-F238E27FC236}">
                  <a16:creationId xmlns:a16="http://schemas.microsoft.com/office/drawing/2014/main" id="{3B433D91-E881-D848-8D92-8B24361253A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15" name="Rounded Rectangle 114">
              <a:extLst>
                <a:ext uri="{FF2B5EF4-FFF2-40B4-BE49-F238E27FC236}">
                  <a16:creationId xmlns:a16="http://schemas.microsoft.com/office/drawing/2014/main" id="{BF308C28-322D-8741-BE3C-CB52AA1A71F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16" name="Rounded Rectangle 115">
              <a:extLst>
                <a:ext uri="{FF2B5EF4-FFF2-40B4-BE49-F238E27FC236}">
                  <a16:creationId xmlns:a16="http://schemas.microsoft.com/office/drawing/2014/main" id="{CB8803C3-6347-194B-98D3-BFC267237BE5}"/>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7" name="Rounded Rectangle 116">
              <a:extLst>
                <a:ext uri="{FF2B5EF4-FFF2-40B4-BE49-F238E27FC236}">
                  <a16:creationId xmlns:a16="http://schemas.microsoft.com/office/drawing/2014/main" id="{EC24C66E-9AD4-4D43-B1B5-500302BAA63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18" name="Rounded Rectangle 117">
              <a:extLst>
                <a:ext uri="{FF2B5EF4-FFF2-40B4-BE49-F238E27FC236}">
                  <a16:creationId xmlns:a16="http://schemas.microsoft.com/office/drawing/2014/main" id="{D9837F73-D8C6-4D4F-AC3B-BCAC2C19A0A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19" name="Rounded Rectangle 118">
              <a:extLst>
                <a:ext uri="{FF2B5EF4-FFF2-40B4-BE49-F238E27FC236}">
                  <a16:creationId xmlns:a16="http://schemas.microsoft.com/office/drawing/2014/main" id="{EABD786B-1A9C-7E40-8E87-2A516A8502EE}"/>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120" name="Rectangle 119">
            <a:extLst>
              <a:ext uri="{FF2B5EF4-FFF2-40B4-BE49-F238E27FC236}">
                <a16:creationId xmlns:a16="http://schemas.microsoft.com/office/drawing/2014/main" id="{0F0AA046-3241-1E46-B794-BB8BCA7A64FA}"/>
              </a:ext>
            </a:extLst>
          </p:cNvPr>
          <p:cNvSpPr/>
          <p:nvPr/>
        </p:nvSpPr>
        <p:spPr>
          <a:xfrm>
            <a:off x="234562" y="4105893"/>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sp>
        <p:nvSpPr>
          <p:cNvPr id="124" name="Rounded Rectangle 123">
            <a:extLst>
              <a:ext uri="{FF2B5EF4-FFF2-40B4-BE49-F238E27FC236}">
                <a16:creationId xmlns:a16="http://schemas.microsoft.com/office/drawing/2014/main" id="{57050523-EE6A-A44E-876A-AB724D53C6D8}"/>
              </a:ext>
            </a:extLst>
          </p:cNvPr>
          <p:cNvSpPr/>
          <p:nvPr/>
        </p:nvSpPr>
        <p:spPr bwMode="auto">
          <a:xfrm>
            <a:off x="522175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125" name="Rounded Rectangle 124">
            <a:extLst>
              <a:ext uri="{FF2B5EF4-FFF2-40B4-BE49-F238E27FC236}">
                <a16:creationId xmlns:a16="http://schemas.microsoft.com/office/drawing/2014/main" id="{E7B54D2A-8875-8341-A466-E4EECEC972A2}"/>
              </a:ext>
            </a:extLst>
          </p:cNvPr>
          <p:cNvSpPr/>
          <p:nvPr/>
        </p:nvSpPr>
        <p:spPr bwMode="auto">
          <a:xfrm>
            <a:off x="5328181"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126" name="Rounded Rectangle 125">
            <a:extLst>
              <a:ext uri="{FF2B5EF4-FFF2-40B4-BE49-F238E27FC236}">
                <a16:creationId xmlns:a16="http://schemas.microsoft.com/office/drawing/2014/main" id="{DF146A1B-8B78-494E-B38A-7B6EC52C4EEA}"/>
              </a:ext>
            </a:extLst>
          </p:cNvPr>
          <p:cNvSpPr/>
          <p:nvPr/>
        </p:nvSpPr>
        <p:spPr bwMode="auto">
          <a:xfrm>
            <a:off x="5435365"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127" name="Rounded Rectangle 126">
            <a:extLst>
              <a:ext uri="{FF2B5EF4-FFF2-40B4-BE49-F238E27FC236}">
                <a16:creationId xmlns:a16="http://schemas.microsoft.com/office/drawing/2014/main" id="{A7487878-EA34-FF4B-B4F5-7B3E89B988F1}"/>
              </a:ext>
            </a:extLst>
          </p:cNvPr>
          <p:cNvSpPr/>
          <p:nvPr/>
        </p:nvSpPr>
        <p:spPr bwMode="auto">
          <a:xfrm>
            <a:off x="5541797"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128" name="Rounded Rectangle 127">
            <a:extLst>
              <a:ext uri="{FF2B5EF4-FFF2-40B4-BE49-F238E27FC236}">
                <a16:creationId xmlns:a16="http://schemas.microsoft.com/office/drawing/2014/main" id="{61B1B4C7-5199-4A4D-BE7A-8AB61D4085CA}"/>
              </a:ext>
            </a:extLst>
          </p:cNvPr>
          <p:cNvSpPr/>
          <p:nvPr/>
        </p:nvSpPr>
        <p:spPr bwMode="auto">
          <a:xfrm>
            <a:off x="564898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129" name="Rounded Rectangle 128">
            <a:extLst>
              <a:ext uri="{FF2B5EF4-FFF2-40B4-BE49-F238E27FC236}">
                <a16:creationId xmlns:a16="http://schemas.microsoft.com/office/drawing/2014/main" id="{2946FEDD-C5E8-0841-B297-C94ABC746B92}"/>
              </a:ext>
            </a:extLst>
          </p:cNvPr>
          <p:cNvSpPr/>
          <p:nvPr/>
        </p:nvSpPr>
        <p:spPr bwMode="auto">
          <a:xfrm>
            <a:off x="5749719" y="4352064"/>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sp>
        <p:nvSpPr>
          <p:cNvPr id="130" name="Rectangle 129">
            <a:extLst>
              <a:ext uri="{FF2B5EF4-FFF2-40B4-BE49-F238E27FC236}">
                <a16:creationId xmlns:a16="http://schemas.microsoft.com/office/drawing/2014/main" id="{3B6F58F1-AB6B-0040-8AA1-236E7CA984E3}"/>
              </a:ext>
            </a:extLst>
          </p:cNvPr>
          <p:cNvSpPr/>
          <p:nvPr/>
        </p:nvSpPr>
        <p:spPr>
          <a:xfrm>
            <a:off x="5134835" y="4560319"/>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sp>
        <p:nvSpPr>
          <p:cNvPr id="131" name="Rounded Rectangle 130">
            <a:extLst>
              <a:ext uri="{FF2B5EF4-FFF2-40B4-BE49-F238E27FC236}">
                <a16:creationId xmlns:a16="http://schemas.microsoft.com/office/drawing/2014/main" id="{86DF408F-5BBD-1F46-958F-21E066F78390}"/>
              </a:ext>
            </a:extLst>
          </p:cNvPr>
          <p:cNvSpPr/>
          <p:nvPr/>
        </p:nvSpPr>
        <p:spPr bwMode="auto">
          <a:xfrm>
            <a:off x="5875615" y="4345440"/>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26</a:t>
            </a:r>
            <a:endParaRPr lang="en-US" sz="375" dirty="0">
              <a:solidFill>
                <a:srgbClr val="FFFFFF"/>
              </a:solidFill>
              <a:latin typeface="Arial"/>
            </a:endParaRPr>
          </a:p>
        </p:txBody>
      </p:sp>
      <p:cxnSp>
        <p:nvCxnSpPr>
          <p:cNvPr id="132" name="Elbow Connector 131">
            <a:extLst>
              <a:ext uri="{FF2B5EF4-FFF2-40B4-BE49-F238E27FC236}">
                <a16:creationId xmlns:a16="http://schemas.microsoft.com/office/drawing/2014/main" id="{2CC35F08-8706-C942-BF76-259C6E0A58A1}"/>
              </a:ext>
            </a:extLst>
          </p:cNvPr>
          <p:cNvCxnSpPr>
            <a:cxnSpLocks/>
            <a:endCxn id="62" idx="0"/>
          </p:cNvCxnSpPr>
          <p:nvPr/>
        </p:nvCxnSpPr>
        <p:spPr>
          <a:xfrm>
            <a:off x="1880339" y="2042942"/>
            <a:ext cx="3949200" cy="30122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AutoShape 4">
            <a:extLst>
              <a:ext uri="{FF2B5EF4-FFF2-40B4-BE49-F238E27FC236}">
                <a16:creationId xmlns:a16="http://schemas.microsoft.com/office/drawing/2014/main" id="{2BCE90B9-9E13-AA47-9B18-B14EB432C62B}"/>
              </a:ext>
            </a:extLst>
          </p:cNvPr>
          <p:cNvSpPr>
            <a:spLocks noChangeArrowheads="1"/>
          </p:cNvSpPr>
          <p:nvPr/>
        </p:nvSpPr>
        <p:spPr bwMode="auto">
          <a:xfrm>
            <a:off x="4617497" y="1142445"/>
            <a:ext cx="2603466" cy="368037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Target Cluster</a:t>
            </a:r>
          </a:p>
        </p:txBody>
      </p:sp>
      <p:sp>
        <p:nvSpPr>
          <p:cNvPr id="90" name="Rectangle 89">
            <a:extLst>
              <a:ext uri="{FF2B5EF4-FFF2-40B4-BE49-F238E27FC236}">
                <a16:creationId xmlns:a16="http://schemas.microsoft.com/office/drawing/2014/main" id="{533214EA-D78B-C740-9798-59664B886375}"/>
              </a:ext>
            </a:extLst>
          </p:cNvPr>
          <p:cNvSpPr/>
          <p:nvPr/>
        </p:nvSpPr>
        <p:spPr>
          <a:xfrm>
            <a:off x="4044551" y="2484906"/>
            <a:ext cx="460382" cy="230832"/>
          </a:xfrm>
          <a:prstGeom prst="rect">
            <a:avLst/>
          </a:prstGeom>
        </p:spPr>
        <p:txBody>
          <a:bodyPr wrap="none">
            <a:spAutoFit/>
          </a:bodyPr>
          <a:lstStyle/>
          <a:p>
            <a:r>
              <a:rPr lang="en-US" sz="900" dirty="0">
                <a:latin typeface="Menlo" panose="020B0609030804020204" pitchFamily="49" charset="0"/>
              </a:rPr>
              <a:t>acks</a:t>
            </a:r>
            <a:endParaRPr lang="en-US" sz="900" dirty="0">
              <a:effectLst/>
              <a:latin typeface="Menlo" panose="020B0609030804020204" pitchFamily="49" charset="0"/>
            </a:endParaRPr>
          </a:p>
        </p:txBody>
      </p:sp>
    </p:spTree>
    <p:extLst>
      <p:ext uri="{BB962C8B-B14F-4D97-AF65-F5344CB8AC3E}">
        <p14:creationId xmlns:p14="http://schemas.microsoft.com/office/powerpoint/2010/main" val="345773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16</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426518" y="3683763"/>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426518" y="3619539"/>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68147" y="2772603"/>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26517" y="2802628"/>
            <a:ext cx="3379852" cy="756860"/>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259776" y="2871631"/>
            <a:ext cx="1178989" cy="203645"/>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Retrieval</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954179" y="2853128"/>
            <a:ext cx="771525" cy="2221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operators</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40222"/>
            <a:ext cx="261023" cy="238649"/>
          </a:xfrm>
          <a:prstGeom prst="rect">
            <a:avLst/>
          </a:prstGeom>
        </p:spPr>
      </p:pic>
    </p:spTree>
    <p:extLst>
      <p:ext uri="{BB962C8B-B14F-4D97-AF65-F5344CB8AC3E}">
        <p14:creationId xmlns:p14="http://schemas.microsoft.com/office/powerpoint/2010/main" val="128733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4</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2" y="2081320"/>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61594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39180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640696"/>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Maker 2.0 Source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cxnSp>
        <p:nvCxnSpPr>
          <p:cNvPr id="14" name="Elbow Connector 13">
            <a:extLst>
              <a:ext uri="{FF2B5EF4-FFF2-40B4-BE49-F238E27FC236}">
                <a16:creationId xmlns:a16="http://schemas.microsoft.com/office/drawing/2014/main" id="{39756F27-A065-CE48-97BD-FE2A9157CD07}"/>
              </a:ext>
            </a:extLst>
          </p:cNvPr>
          <p:cNvCxnSpPr>
            <a:cxnSpLocks/>
            <a:stCxn id="29" idx="3"/>
            <a:endCxn id="9" idx="1"/>
          </p:cNvCxnSpPr>
          <p:nvPr/>
        </p:nvCxnSpPr>
        <p:spPr>
          <a:xfrm flipV="1">
            <a:off x="1670013" y="2844406"/>
            <a:ext cx="2333908" cy="21823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Can 14">
            <a:extLst>
              <a:ext uri="{FF2B5EF4-FFF2-40B4-BE49-F238E27FC236}">
                <a16:creationId xmlns:a16="http://schemas.microsoft.com/office/drawing/2014/main" id="{0472B313-5B8E-334A-9BC9-9E80C878C859}"/>
              </a:ext>
            </a:extLst>
          </p:cNvPr>
          <p:cNvSpPr/>
          <p:nvPr/>
        </p:nvSpPr>
        <p:spPr>
          <a:xfrm rot="16200000">
            <a:off x="7022901" y="2352839"/>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source.products</a:t>
            </a:r>
          </a:p>
        </p:txBody>
      </p:sp>
      <p:cxnSp>
        <p:nvCxnSpPr>
          <p:cNvPr id="16" name="Elbow Connector 15">
            <a:extLst>
              <a:ext uri="{FF2B5EF4-FFF2-40B4-BE49-F238E27FC236}">
                <a16:creationId xmlns:a16="http://schemas.microsoft.com/office/drawing/2014/main" id="{C68AEBB8-EC7A-BE4A-AD9C-43907A9AECBA}"/>
              </a:ext>
            </a:extLst>
          </p:cNvPr>
          <p:cNvCxnSpPr>
            <a:cxnSpLocks/>
            <a:stCxn id="9" idx="3"/>
            <a:endCxn id="15" idx="1"/>
          </p:cNvCxnSpPr>
          <p:nvPr/>
        </p:nvCxnSpPr>
        <p:spPr>
          <a:xfrm>
            <a:off x="5140079" y="2844406"/>
            <a:ext cx="1380222" cy="165691"/>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668489"/>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444342"/>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606581"/>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products</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Tree>
    <p:extLst>
      <p:ext uri="{BB962C8B-B14F-4D97-AF65-F5344CB8AC3E}">
        <p14:creationId xmlns:p14="http://schemas.microsoft.com/office/powerpoint/2010/main" val="20204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7</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98012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7130073" y="3016890"/>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a:off x="6312394" y="1351293"/>
            <a:ext cx="1528798" cy="2095370"/>
          </a:xfrm>
          <a:prstGeom prst="bentConnector4">
            <a:avLst>
              <a:gd name="adj1" fmla="val -14953"/>
              <a:gd name="adj2" fmla="val 130179"/>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7" y="2046571"/>
            <a:ext cx="5186966" cy="111680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257385"/>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766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74712</TotalTime>
  <Words>1317</Words>
  <Application>Microsoft Macintosh PowerPoint</Application>
  <PresentationFormat>On-screen Show (16:9)</PresentationFormat>
  <Paragraphs>507</Paragraphs>
  <Slides>16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Mirror Maker 2</vt:lpstr>
      <vt:lpstr>MM2 - Data Replication Active - Passive</vt:lpstr>
      <vt:lpstr>MM2 - Data Replication Active - Passive</vt:lpstr>
      <vt:lpstr>Data Replication Active - Active</vt:lpstr>
      <vt:lpstr>Mirror Maker 2</vt:lpstr>
      <vt:lpstr>Data Replication Environment - 2</vt:lpstr>
      <vt:lpstr>Data Replication Environment - 3</vt:lpstr>
      <vt:lpstr>Performance Test</vt:lpstr>
      <vt:lpstr>Offset mapping</vt:lpstr>
      <vt:lpstr>Failover</vt:lpstr>
      <vt:lpstr>Duplicate</vt:lpstr>
      <vt:lpstr>Duplicate</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518</cp:revision>
  <cp:lastPrinted>2019-10-02T13:04:38Z</cp:lastPrinted>
  <dcterms:created xsi:type="dcterms:W3CDTF">2019-01-17T23:14:09Z</dcterms:created>
  <dcterms:modified xsi:type="dcterms:W3CDTF">2020-04-10T15:40:59Z</dcterms:modified>
</cp:coreProperties>
</file>