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8"/>
  </p:notesMasterIdLst>
  <p:handoutMasterIdLst>
    <p:handoutMasterId r:id="rId19"/>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17"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53FDA"/>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3"/>
    <p:restoredTop sz="85849"/>
  </p:normalViewPr>
  <p:slideViewPr>
    <p:cSldViewPr snapToGrid="0" snapToObjects="1" showGuides="1">
      <p:cViewPr varScale="1">
        <p:scale>
          <a:sx n="107" d="100"/>
          <a:sy n="107" d="100"/>
        </p:scale>
        <p:origin x="1152"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4/8/20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426518" y="3683763"/>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426518" y="3619539"/>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68147" y="2772603"/>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26517" y="2802628"/>
            <a:ext cx="3379852" cy="756860"/>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259776" y="2871631"/>
            <a:ext cx="1178989" cy="203645"/>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Retrieval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954179" y="2853128"/>
            <a:ext cx="771525" cy="222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operators</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40222"/>
            <a:ext cx="261023" cy="238649"/>
          </a:xfrm>
          <a:prstGeom prst="rect">
            <a:avLst/>
          </a:prstGeom>
        </p:spPr>
      </p:pic>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74616</TotalTime>
  <Words>1240</Words>
  <Application>Microsoft Macintosh PowerPoint</Application>
  <PresentationFormat>On-screen Show (16:9)</PresentationFormat>
  <Paragraphs>458</Paragraphs>
  <Slides>15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515</cp:revision>
  <cp:lastPrinted>2019-10-02T13:04:38Z</cp:lastPrinted>
  <dcterms:created xsi:type="dcterms:W3CDTF">2019-01-17T23:14:09Z</dcterms:created>
  <dcterms:modified xsi:type="dcterms:W3CDTF">2020-04-09T05:50:32Z</dcterms:modified>
</cp:coreProperties>
</file>