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6E8"/>
    <a:srgbClr val="FFC9FB"/>
    <a:srgbClr val="FF66CC"/>
    <a:srgbClr val="B21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-330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1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29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36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56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1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20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9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72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8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720-7700-4F89-A4E4-72772F3D0D34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0C3C-C9BF-4FB8-BC01-4781C9150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microsoft.com/office/2007/relationships/hdphoto" Target="../media/hdphoto7.wdp"/><Relationship Id="rId26" Type="http://schemas.openxmlformats.org/officeDocument/2006/relationships/image" Target="../media/image15.png"/><Relationship Id="rId39" Type="http://schemas.microsoft.com/office/2007/relationships/hdphoto" Target="../media/hdphoto12.wdp"/><Relationship Id="rId21" Type="http://schemas.openxmlformats.org/officeDocument/2006/relationships/image" Target="../media/image12.png"/><Relationship Id="rId34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microsoft.com/office/2007/relationships/hdphoto" Target="../media/hdphoto8.wdp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24" Type="http://schemas.microsoft.com/office/2007/relationships/hdphoto" Target="../media/hdphoto10.wdp"/><Relationship Id="rId32" Type="http://schemas.openxmlformats.org/officeDocument/2006/relationships/image" Target="../media/image21.png"/><Relationship Id="rId37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7.png"/><Relationship Id="rId36" Type="http://schemas.microsoft.com/office/2007/relationships/hdphoto" Target="../media/hdphoto11.wdp"/><Relationship Id="rId10" Type="http://schemas.microsoft.com/office/2007/relationships/hdphoto" Target="../media/hdphoto3.wdp"/><Relationship Id="rId19" Type="http://schemas.openxmlformats.org/officeDocument/2006/relationships/image" Target="../media/image11.png"/><Relationship Id="rId31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5.wdp"/><Relationship Id="rId22" Type="http://schemas.microsoft.com/office/2007/relationships/hdphoto" Target="../media/hdphoto9.wdp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8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410487" y="730127"/>
            <a:ext cx="1659600" cy="921319"/>
            <a:chOff x="388470" y="730208"/>
            <a:chExt cx="1973080" cy="1039411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388470" y="730208"/>
              <a:ext cx="1973080" cy="1039411"/>
              <a:chOff x="388470" y="730208"/>
              <a:chExt cx="1973080" cy="1039411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388470" y="754260"/>
                <a:ext cx="1973080" cy="10153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 rot="18857371">
                <a:off x="1511907" y="1105762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16416" y="730208"/>
                <a:ext cx="1895714" cy="41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トップページ</a:t>
                </a:r>
                <a:endParaRPr kumimoji="1" lang="ja-JP" altLang="en-US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22" name="楕円 21"/>
              <p:cNvSpPr/>
              <p:nvPr/>
            </p:nvSpPr>
            <p:spPr>
              <a:xfrm>
                <a:off x="1685925" y="1108073"/>
                <a:ext cx="226677" cy="23893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/>
              <p:cNvSpPr/>
              <p:nvPr/>
            </p:nvSpPr>
            <p:spPr>
              <a:xfrm>
                <a:off x="1611274" y="1314308"/>
                <a:ext cx="301327" cy="279542"/>
              </a:xfrm>
              <a:prstGeom prst="ellipse">
                <a:avLst/>
              </a:prstGeom>
              <a:solidFill>
                <a:srgbClr val="B21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614597" y="1100286"/>
                <a:ext cx="369332" cy="48750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912705">
              <a:off x="860827" y="992279"/>
              <a:ext cx="503237" cy="51862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17308417">
              <a:off x="626655" y="1378375"/>
              <a:ext cx="354324" cy="365156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7056856">
              <a:off x="1195442" y="1413676"/>
              <a:ext cx="250772" cy="258438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20390839">
              <a:off x="693190" y="1138573"/>
              <a:ext cx="216754" cy="223381"/>
            </a:xfrm>
            <a:prstGeom prst="rect">
              <a:avLst/>
            </a:prstGeom>
          </p:spPr>
        </p:pic>
      </p:grpSp>
      <p:grpSp>
        <p:nvGrpSpPr>
          <p:cNvPr id="48" name="グループ化 47"/>
          <p:cNvGrpSpPr/>
          <p:nvPr/>
        </p:nvGrpSpPr>
        <p:grpSpPr>
          <a:xfrm>
            <a:off x="410487" y="2077620"/>
            <a:ext cx="1659600" cy="921600"/>
            <a:chOff x="601096" y="2144295"/>
            <a:chExt cx="1352806" cy="906052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601096" y="2144295"/>
              <a:ext cx="1352806" cy="906052"/>
              <a:chOff x="584198" y="747432"/>
              <a:chExt cx="1608337" cy="1022187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584198" y="754260"/>
                <a:ext cx="1608337" cy="10153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 rot="18857371">
                <a:off x="1511907" y="1105762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661474" y="747432"/>
                <a:ext cx="1439506" cy="41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あぶり</a:t>
                </a:r>
                <a:r>
                  <a:rPr kumimoji="1" lang="ja-JP" altLang="en-US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餅</a:t>
                </a:r>
              </a:p>
            </p:txBody>
          </p:sp>
          <p:sp>
            <p:nvSpPr>
              <p:cNvPr id="40" name="楕円 39"/>
              <p:cNvSpPr/>
              <p:nvPr/>
            </p:nvSpPr>
            <p:spPr>
              <a:xfrm>
                <a:off x="1685925" y="1108073"/>
                <a:ext cx="226677" cy="2389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/>
              <p:cNvSpPr/>
              <p:nvPr/>
            </p:nvSpPr>
            <p:spPr>
              <a:xfrm>
                <a:off x="1611274" y="1314308"/>
                <a:ext cx="301327" cy="27954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1555378" y="1103251"/>
                <a:ext cx="439095" cy="4875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756194" y="2205438"/>
              <a:ext cx="1069850" cy="744097"/>
              <a:chOff x="756194" y="2205438"/>
              <a:chExt cx="1069850" cy="744097"/>
            </a:xfrm>
          </p:grpSpPr>
          <p:pic>
            <p:nvPicPr>
              <p:cNvPr id="43" name="図 4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2894872">
                <a:off x="654831" y="2482000"/>
                <a:ext cx="445613" cy="242888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7798290">
                <a:off x="1077733" y="2514893"/>
                <a:ext cx="263459" cy="143602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10059133">
                <a:off x="919999" y="2812637"/>
                <a:ext cx="251159" cy="136898"/>
              </a:xfrm>
              <a:prstGeom prst="rect">
                <a:avLst/>
              </a:prstGeom>
            </p:spPr>
          </p:pic>
          <p:pic>
            <p:nvPicPr>
              <p:cNvPr id="46" name="図 4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14378877">
                <a:off x="1598270" y="2232486"/>
                <a:ext cx="254821" cy="200726"/>
              </a:xfrm>
              <a:prstGeom prst="rect">
                <a:avLst/>
              </a:prstGeom>
            </p:spPr>
          </p:pic>
        </p:grpSp>
      </p:grpSp>
      <p:grpSp>
        <p:nvGrpSpPr>
          <p:cNvPr id="78" name="グループ化 77"/>
          <p:cNvGrpSpPr/>
          <p:nvPr/>
        </p:nvGrpSpPr>
        <p:grpSpPr>
          <a:xfrm>
            <a:off x="414301" y="3390247"/>
            <a:ext cx="1659600" cy="921319"/>
            <a:chOff x="414301" y="3390247"/>
            <a:chExt cx="1659600" cy="921319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414301" y="3390247"/>
              <a:ext cx="1659600" cy="921319"/>
              <a:chOff x="388470" y="730208"/>
              <a:chExt cx="1973080" cy="1039411"/>
            </a:xfrm>
          </p:grpSpPr>
          <p:sp>
            <p:nvSpPr>
              <p:cNvPr id="68" name="正方形/長方形 67"/>
              <p:cNvSpPr/>
              <p:nvPr/>
            </p:nvSpPr>
            <p:spPr>
              <a:xfrm>
                <a:off x="388470" y="754260"/>
                <a:ext cx="1973080" cy="10153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 rot="18857371">
                <a:off x="1655758" y="1104141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16416" y="730208"/>
                <a:ext cx="1895714" cy="72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だし巻き</a:t>
                </a:r>
                <a:endParaRPr kumimoji="1" lang="en-US" altLang="ja-JP" b="1" dirty="0" smtClean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サンド</a:t>
                </a:r>
                <a:endParaRPr kumimoji="1" lang="ja-JP" altLang="en-US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71" name="楕円 70"/>
              <p:cNvSpPr/>
              <p:nvPr/>
            </p:nvSpPr>
            <p:spPr>
              <a:xfrm>
                <a:off x="1827720" y="1139906"/>
                <a:ext cx="226677" cy="23893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/>
              <p:cNvSpPr/>
              <p:nvPr/>
            </p:nvSpPr>
            <p:spPr>
              <a:xfrm>
                <a:off x="1712269" y="1296042"/>
                <a:ext cx="301327" cy="279542"/>
              </a:xfrm>
              <a:prstGeom prst="ellipse">
                <a:avLst/>
              </a:prstGeom>
              <a:solidFill>
                <a:srgbClr val="B21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1775190" y="1103250"/>
                <a:ext cx="369332" cy="48750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556" b="100000" l="0" r="987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83443">
              <a:off x="555712" y="3947687"/>
              <a:ext cx="283575" cy="309354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556" b="100000" l="0" r="98788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79681">
              <a:off x="1514761" y="3493183"/>
              <a:ext cx="169632" cy="185053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556" b="100000" l="0" r="98788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897723">
              <a:off x="1064064" y="3996879"/>
              <a:ext cx="219328" cy="239267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556" b="100000" l="0" r="98788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83443">
              <a:off x="1777667" y="3967444"/>
              <a:ext cx="223190" cy="243480"/>
            </a:xfrm>
            <a:prstGeom prst="rect">
              <a:avLst/>
            </a:prstGeom>
          </p:spPr>
        </p:pic>
      </p:grpSp>
      <p:grpSp>
        <p:nvGrpSpPr>
          <p:cNvPr id="98" name="グループ化 97"/>
          <p:cNvGrpSpPr/>
          <p:nvPr/>
        </p:nvGrpSpPr>
        <p:grpSpPr>
          <a:xfrm>
            <a:off x="390151" y="4681520"/>
            <a:ext cx="1703442" cy="929951"/>
            <a:chOff x="390151" y="4681520"/>
            <a:chExt cx="1703442" cy="929951"/>
          </a:xfrm>
        </p:grpSpPr>
        <p:grpSp>
          <p:nvGrpSpPr>
            <p:cNvPr id="81" name="グループ化 80"/>
            <p:cNvGrpSpPr/>
            <p:nvPr/>
          </p:nvGrpSpPr>
          <p:grpSpPr>
            <a:xfrm>
              <a:off x="433993" y="4684282"/>
              <a:ext cx="1659600" cy="927189"/>
              <a:chOff x="584198" y="741233"/>
              <a:chExt cx="1608337" cy="1028386"/>
            </a:xfrm>
          </p:grpSpPr>
          <p:sp>
            <p:nvSpPr>
              <p:cNvPr id="87" name="正方形/長方形 86"/>
              <p:cNvSpPr/>
              <p:nvPr/>
            </p:nvSpPr>
            <p:spPr>
              <a:xfrm>
                <a:off x="584198" y="754260"/>
                <a:ext cx="1608337" cy="10153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 rot="18857371">
                <a:off x="1511907" y="1105762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766389" y="741233"/>
                <a:ext cx="1343617" cy="41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鱧（はも）</a:t>
                </a:r>
                <a:endParaRPr kumimoji="1" lang="ja-JP" altLang="en-US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90" name="楕円 89"/>
              <p:cNvSpPr/>
              <p:nvPr/>
            </p:nvSpPr>
            <p:spPr>
              <a:xfrm>
                <a:off x="1685925" y="1108073"/>
                <a:ext cx="226677" cy="2389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/>
              <p:cNvSpPr/>
              <p:nvPr/>
            </p:nvSpPr>
            <p:spPr>
              <a:xfrm>
                <a:off x="1611274" y="1314308"/>
                <a:ext cx="301327" cy="27954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1555378" y="1103251"/>
                <a:ext cx="439095" cy="4875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pic>
          <p:nvPicPr>
            <p:cNvPr id="93" name="図 92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79" y="4955009"/>
              <a:ext cx="467850" cy="489611"/>
            </a:xfrm>
            <a:prstGeom prst="rect">
              <a:avLst/>
            </a:prstGeom>
          </p:spPr>
        </p:pic>
        <p:pic>
          <p:nvPicPr>
            <p:cNvPr id="94" name="図 93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94356">
              <a:off x="396210" y="4675461"/>
              <a:ext cx="260526" cy="272644"/>
            </a:xfrm>
            <a:prstGeom prst="rect">
              <a:avLst/>
            </a:prstGeom>
          </p:spPr>
        </p:pic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384659">
              <a:off x="846029" y="5246033"/>
              <a:ext cx="247314" cy="258817"/>
            </a:xfrm>
            <a:prstGeom prst="rect">
              <a:avLst/>
            </a:prstGeom>
          </p:spPr>
        </p:pic>
        <p:pic>
          <p:nvPicPr>
            <p:cNvPr id="96" name="図 95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46977">
              <a:off x="622148" y="5154730"/>
              <a:ext cx="280983" cy="294052"/>
            </a:xfrm>
            <a:prstGeom prst="rect">
              <a:avLst/>
            </a:prstGeom>
          </p:spPr>
        </p:pic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1226">
              <a:off x="1783835" y="4835571"/>
              <a:ext cx="258097" cy="270101"/>
            </a:xfrm>
            <a:prstGeom prst="rect">
              <a:avLst/>
            </a:prstGeom>
          </p:spPr>
        </p:pic>
      </p:grpSp>
      <p:grpSp>
        <p:nvGrpSpPr>
          <p:cNvPr id="117" name="グループ化 116"/>
          <p:cNvGrpSpPr/>
          <p:nvPr/>
        </p:nvGrpSpPr>
        <p:grpSpPr>
          <a:xfrm>
            <a:off x="2458721" y="730127"/>
            <a:ext cx="1659600" cy="921319"/>
            <a:chOff x="2458721" y="730127"/>
            <a:chExt cx="1659600" cy="921319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2458721" y="730127"/>
              <a:ext cx="1659600" cy="921319"/>
              <a:chOff x="388470" y="730208"/>
              <a:chExt cx="1973080" cy="1039411"/>
            </a:xfrm>
          </p:grpSpPr>
          <p:pic>
            <p:nvPicPr>
              <p:cNvPr id="102" name="図 10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912705">
                <a:off x="860827" y="992279"/>
                <a:ext cx="503237" cy="518621"/>
              </a:xfrm>
              <a:prstGeom prst="rect">
                <a:avLst/>
              </a:prstGeom>
            </p:spPr>
          </p:pic>
          <p:pic>
            <p:nvPicPr>
              <p:cNvPr id="103" name="図 10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17308417">
                <a:off x="626655" y="1378375"/>
                <a:ext cx="354324" cy="365156"/>
              </a:xfrm>
              <a:prstGeom prst="rect">
                <a:avLst/>
              </a:prstGeom>
            </p:spPr>
          </p:pic>
          <p:pic>
            <p:nvPicPr>
              <p:cNvPr id="104" name="図 10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7056856">
                <a:off x="1195442" y="1413676"/>
                <a:ext cx="250772" cy="258438"/>
              </a:xfrm>
              <a:prstGeom prst="rect">
                <a:avLst/>
              </a:prstGeom>
            </p:spPr>
          </p:pic>
          <p:pic>
            <p:nvPicPr>
              <p:cNvPr id="105" name="図 10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20390839">
                <a:off x="693190" y="1138573"/>
                <a:ext cx="216754" cy="223381"/>
              </a:xfrm>
              <a:prstGeom prst="rect">
                <a:avLst/>
              </a:prstGeom>
            </p:spPr>
          </p:pic>
          <p:grpSp>
            <p:nvGrpSpPr>
              <p:cNvPr id="101" name="グループ化 100"/>
              <p:cNvGrpSpPr/>
              <p:nvPr/>
            </p:nvGrpSpPr>
            <p:grpSpPr>
              <a:xfrm>
                <a:off x="388470" y="730208"/>
                <a:ext cx="1973080" cy="1039411"/>
                <a:chOff x="388470" y="730208"/>
                <a:chExt cx="1973080" cy="1039411"/>
              </a:xfrm>
            </p:grpSpPr>
            <p:sp>
              <p:nvSpPr>
                <p:cNvPr id="106" name="正方形/長方形 105"/>
                <p:cNvSpPr/>
                <p:nvPr/>
              </p:nvSpPr>
              <p:spPr>
                <a:xfrm>
                  <a:off x="388470" y="754260"/>
                  <a:ext cx="1973080" cy="10153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>
                <a:xfrm rot="18857371">
                  <a:off x="1511907" y="1105762"/>
                  <a:ext cx="513687" cy="48572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テキスト ボックス 107"/>
                <p:cNvSpPr txBox="1"/>
                <p:nvPr/>
              </p:nvSpPr>
              <p:spPr>
                <a:xfrm>
                  <a:off x="416416" y="730208"/>
                  <a:ext cx="1895714" cy="7291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 err="1" smtClean="0">
                      <a:solidFill>
                        <a:schemeClr val="accent5"/>
                      </a:solidFill>
                      <a:effectLst>
                        <a:glow rad="63500">
                          <a:schemeClr val="accent6">
                            <a:satMod val="175000"/>
                            <a:alpha val="40000"/>
                          </a:schemeClr>
                        </a:glow>
                      </a:effectLst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しっぽく</a:t>
                  </a:r>
                  <a:endParaRPr kumimoji="1" lang="en-US" altLang="ja-JP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  <a:p>
                  <a:r>
                    <a:rPr kumimoji="1" lang="ja-JP" altLang="en-US" b="1" dirty="0" smtClean="0">
                      <a:solidFill>
                        <a:schemeClr val="accent5"/>
                      </a:solidFill>
                      <a:effectLst>
                        <a:glow rad="63500">
                          <a:schemeClr val="accent6">
                            <a:satMod val="175000"/>
                            <a:alpha val="40000"/>
                          </a:schemeClr>
                        </a:glow>
                      </a:effectLst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うどん</a:t>
                  </a:r>
                  <a:endParaRPr kumimoji="1" lang="ja-JP" altLang="en-US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  <p:sp>
              <p:nvSpPr>
                <p:cNvPr id="109" name="楕円 108"/>
                <p:cNvSpPr/>
                <p:nvPr/>
              </p:nvSpPr>
              <p:spPr>
                <a:xfrm>
                  <a:off x="1685925" y="1108073"/>
                  <a:ext cx="226677" cy="238931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0" name="楕円 109"/>
                <p:cNvSpPr/>
                <p:nvPr/>
              </p:nvSpPr>
              <p:spPr>
                <a:xfrm>
                  <a:off x="1611274" y="1314308"/>
                  <a:ext cx="301327" cy="279542"/>
                </a:xfrm>
                <a:prstGeom prst="ellipse">
                  <a:avLst/>
                </a:prstGeom>
                <a:solidFill>
                  <a:srgbClr val="B21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" name="テキスト ボックス 110"/>
                <p:cNvSpPr txBox="1"/>
                <p:nvPr/>
              </p:nvSpPr>
              <p:spPr>
                <a:xfrm>
                  <a:off x="1614597" y="1100286"/>
                  <a:ext cx="369332" cy="48750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sz="1200" dirty="0" smtClean="0">
                      <a:solidFill>
                        <a:schemeClr val="bg1">
                          <a:lumMod val="95000"/>
                        </a:schemeClr>
                      </a:solidFill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京都</a:t>
                  </a:r>
                  <a:endParaRPr kumimoji="1" lang="ja-JP" altLang="en-US" sz="1200" dirty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</p:grpSp>
        </p:grpSp>
        <p:pic>
          <p:nvPicPr>
            <p:cNvPr id="112" name="図 111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912705">
              <a:off x="3646825" y="738441"/>
              <a:ext cx="423283" cy="459698"/>
            </a:xfrm>
            <a:prstGeom prst="rect">
              <a:avLst/>
            </a:prstGeom>
          </p:spPr>
        </p:pic>
        <p:pic>
          <p:nvPicPr>
            <p:cNvPr id="113" name="図 1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17496903">
              <a:off x="2564762" y="1329444"/>
              <a:ext cx="228333" cy="247976"/>
            </a:xfrm>
            <a:prstGeom prst="rect">
              <a:avLst/>
            </a:prstGeom>
          </p:spPr>
        </p:pic>
        <p:pic>
          <p:nvPicPr>
            <p:cNvPr id="114" name="図 1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7056856">
              <a:off x="3838573" y="1341792"/>
              <a:ext cx="222281" cy="217378"/>
            </a:xfrm>
            <a:prstGeom prst="rect">
              <a:avLst/>
            </a:prstGeom>
          </p:spPr>
        </p:pic>
        <p:pic>
          <p:nvPicPr>
            <p:cNvPr id="116" name="図 1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2200013">
              <a:off x="2920744" y="1337289"/>
              <a:ext cx="314068" cy="307141"/>
            </a:xfrm>
            <a:prstGeom prst="rect">
              <a:avLst/>
            </a:prstGeom>
          </p:spPr>
        </p:pic>
      </p:grpSp>
      <p:grpSp>
        <p:nvGrpSpPr>
          <p:cNvPr id="132" name="グループ化 131"/>
          <p:cNvGrpSpPr/>
          <p:nvPr/>
        </p:nvGrpSpPr>
        <p:grpSpPr>
          <a:xfrm>
            <a:off x="2459675" y="2083776"/>
            <a:ext cx="1659600" cy="915444"/>
            <a:chOff x="2459675" y="2083776"/>
            <a:chExt cx="1659600" cy="915444"/>
          </a:xfrm>
        </p:grpSpPr>
        <p:grpSp>
          <p:nvGrpSpPr>
            <p:cNvPr id="118" name="グループ化 117"/>
            <p:cNvGrpSpPr/>
            <p:nvPr/>
          </p:nvGrpSpPr>
          <p:grpSpPr>
            <a:xfrm>
              <a:off x="2459675" y="2083776"/>
              <a:ext cx="1659600" cy="915444"/>
              <a:chOff x="601096" y="2150347"/>
              <a:chExt cx="1352806" cy="900000"/>
            </a:xfrm>
          </p:grpSpPr>
          <p:grpSp>
            <p:nvGrpSpPr>
              <p:cNvPr id="119" name="グループ化 118"/>
              <p:cNvGrpSpPr/>
              <p:nvPr/>
            </p:nvGrpSpPr>
            <p:grpSpPr>
              <a:xfrm>
                <a:off x="601096" y="2150347"/>
                <a:ext cx="1352806" cy="900000"/>
                <a:chOff x="584198" y="754260"/>
                <a:chExt cx="1608337" cy="1015359"/>
              </a:xfrm>
            </p:grpSpPr>
            <p:sp>
              <p:nvSpPr>
                <p:cNvPr id="125" name="正方形/長方形 124"/>
                <p:cNvSpPr/>
                <p:nvPr/>
              </p:nvSpPr>
              <p:spPr>
                <a:xfrm>
                  <a:off x="584198" y="754260"/>
                  <a:ext cx="1608337" cy="101535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  <p:sp>
              <p:nvSpPr>
                <p:cNvPr id="126" name="正方形/長方形 125"/>
                <p:cNvSpPr/>
                <p:nvPr/>
              </p:nvSpPr>
              <p:spPr>
                <a:xfrm rot="18857371">
                  <a:off x="1511907" y="1105762"/>
                  <a:ext cx="513687" cy="48572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テキスト ボックス 126"/>
                <p:cNvSpPr txBox="1"/>
                <p:nvPr/>
              </p:nvSpPr>
              <p:spPr>
                <a:xfrm>
                  <a:off x="635803" y="754742"/>
                  <a:ext cx="1439506" cy="41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chemeClr val="accent5"/>
                      </a:solidFill>
                      <a:effectLst>
                        <a:glow rad="63500">
                          <a:schemeClr val="accent6">
                            <a:satMod val="175000"/>
                            <a:alpha val="40000"/>
                          </a:schemeClr>
                        </a:glow>
                      </a:effectLst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八ツ橋</a:t>
                  </a:r>
                </a:p>
              </p:txBody>
            </p:sp>
            <p:sp>
              <p:nvSpPr>
                <p:cNvPr id="128" name="楕円 127"/>
                <p:cNvSpPr/>
                <p:nvPr/>
              </p:nvSpPr>
              <p:spPr>
                <a:xfrm>
                  <a:off x="1685925" y="1108073"/>
                  <a:ext cx="226677" cy="2389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楕円 128"/>
                <p:cNvSpPr/>
                <p:nvPr/>
              </p:nvSpPr>
              <p:spPr>
                <a:xfrm>
                  <a:off x="1611274" y="1314308"/>
                  <a:ext cx="301327" cy="27954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" name="テキスト ボックス 129"/>
                <p:cNvSpPr txBox="1"/>
                <p:nvPr/>
              </p:nvSpPr>
              <p:spPr>
                <a:xfrm>
                  <a:off x="1555378" y="1103251"/>
                  <a:ext cx="439095" cy="48750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sz="1200" dirty="0" smtClean="0">
                      <a:solidFill>
                        <a:schemeClr val="bg1">
                          <a:lumMod val="95000"/>
                        </a:schemeClr>
                      </a:solidFill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京都</a:t>
                  </a:r>
                  <a:endParaRPr kumimoji="1" lang="ja-JP" altLang="en-US" sz="1200" dirty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</p:grpSp>
          <p:grpSp>
            <p:nvGrpSpPr>
              <p:cNvPr id="120" name="グループ化 119"/>
              <p:cNvGrpSpPr/>
              <p:nvPr/>
            </p:nvGrpSpPr>
            <p:grpSpPr>
              <a:xfrm>
                <a:off x="657950" y="2317977"/>
                <a:ext cx="1254036" cy="661357"/>
                <a:chOff x="657950" y="2317977"/>
                <a:chExt cx="1254036" cy="661357"/>
              </a:xfrm>
            </p:grpSpPr>
            <p:pic>
              <p:nvPicPr>
                <p:cNvPr id="121" name="図 120"/>
                <p:cNvPicPr>
                  <a:picLocks noChangeAspect="1"/>
                </p:cNvPicPr>
                <p:nvPr/>
              </p:nvPicPr>
              <p:blipFill rotWithShape="1">
                <a:blip r:embed="rId26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96063" l="3302" r="98113"/>
                          </a14:imgEffect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286" r="37020" b="10411"/>
                <a:stretch/>
              </p:blipFill>
              <p:spPr>
                <a:xfrm rot="10334703">
                  <a:off x="657950" y="2677076"/>
                  <a:ext cx="369470" cy="292944"/>
                </a:xfrm>
                <a:prstGeom prst="rect">
                  <a:avLst/>
                </a:prstGeom>
              </p:spPr>
            </p:pic>
            <p:pic>
              <p:nvPicPr>
                <p:cNvPr id="122" name="図 121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96063" l="3302" r="98113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286" r="37020" b="10411"/>
                <a:stretch/>
              </p:blipFill>
              <p:spPr>
                <a:xfrm rot="17002922">
                  <a:off x="949404" y="2477528"/>
                  <a:ext cx="263459" cy="143602"/>
                </a:xfrm>
                <a:prstGeom prst="rect">
                  <a:avLst/>
                </a:prstGeom>
              </p:spPr>
            </p:pic>
            <p:pic>
              <p:nvPicPr>
                <p:cNvPr id="123" name="図 122"/>
                <p:cNvPicPr>
                  <a:picLocks noChangeAspect="1"/>
                </p:cNvPicPr>
                <p:nvPr/>
              </p:nvPicPr>
              <p:blipFill rotWithShape="1">
                <a:blip r:embed="rId27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96063" l="3302" r="98113"/>
                          </a14:imgEffect>
                          <a14:imgEffect>
                            <a14:saturation sat="33000"/>
                          </a14:imgEffect>
                          <a14:imgEffect>
                            <a14:brightnessContrast bright="2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286" r="37020" b="10411"/>
                <a:stretch/>
              </p:blipFill>
              <p:spPr>
                <a:xfrm rot="10059133">
                  <a:off x="1178322" y="2842436"/>
                  <a:ext cx="251159" cy="136898"/>
                </a:xfrm>
                <a:prstGeom prst="rect">
                  <a:avLst/>
                </a:prstGeom>
              </p:spPr>
            </p:pic>
            <p:pic>
              <p:nvPicPr>
                <p:cNvPr id="124" name="図 123"/>
                <p:cNvPicPr>
                  <a:picLocks noChangeAspect="1"/>
                </p:cNvPicPr>
                <p:nvPr/>
              </p:nvPicPr>
              <p:blipFill rotWithShape="1">
                <a:blip r:embed="rId28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96063" l="3302" r="98113"/>
                          </a14:imgEffect>
                          <a14:imgEffect>
                            <a14:brightnessContrast bright="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286" r="37020" b="10411"/>
                <a:stretch/>
              </p:blipFill>
              <p:spPr>
                <a:xfrm>
                  <a:off x="1700707" y="2317977"/>
                  <a:ext cx="211279" cy="2420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1" name="図 130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6063" l="3302" r="98113"/>
                      </a14:imgEffect>
                      <a14:imgEffect>
                        <a14:sharpenSoften amount="-50000"/>
                      </a14:imgEffect>
                      <a14:imgEffect>
                        <a14:colorTemperature colorTemp="112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86" r="37020" b="10411"/>
            <a:stretch/>
          </p:blipFill>
          <p:spPr>
            <a:xfrm rot="17002922">
              <a:off x="3280388" y="2156100"/>
              <a:ext cx="358265" cy="235522"/>
            </a:xfrm>
            <a:prstGeom prst="rect">
              <a:avLst/>
            </a:prstGeom>
          </p:spPr>
        </p:pic>
      </p:grpSp>
      <p:grpSp>
        <p:nvGrpSpPr>
          <p:cNvPr id="147" name="グループ化 146"/>
          <p:cNvGrpSpPr/>
          <p:nvPr/>
        </p:nvGrpSpPr>
        <p:grpSpPr>
          <a:xfrm>
            <a:off x="2326682" y="3371284"/>
            <a:ext cx="1669542" cy="904112"/>
            <a:chOff x="2326682" y="3371284"/>
            <a:chExt cx="1669542" cy="904112"/>
          </a:xfrm>
        </p:grpSpPr>
        <p:grpSp>
          <p:nvGrpSpPr>
            <p:cNvPr id="133" name="グループ化 132"/>
            <p:cNvGrpSpPr/>
            <p:nvPr/>
          </p:nvGrpSpPr>
          <p:grpSpPr>
            <a:xfrm>
              <a:off x="2326682" y="3375396"/>
              <a:ext cx="1659600" cy="900000"/>
              <a:chOff x="388470" y="754260"/>
              <a:chExt cx="1973080" cy="1015359"/>
            </a:xfrm>
          </p:grpSpPr>
          <p:grpSp>
            <p:nvGrpSpPr>
              <p:cNvPr id="134" name="グループ化 133"/>
              <p:cNvGrpSpPr/>
              <p:nvPr/>
            </p:nvGrpSpPr>
            <p:grpSpPr>
              <a:xfrm>
                <a:off x="388470" y="754260"/>
                <a:ext cx="1973080" cy="1015359"/>
                <a:chOff x="388470" y="754260"/>
                <a:chExt cx="1973080" cy="1015359"/>
              </a:xfrm>
            </p:grpSpPr>
            <p:sp>
              <p:nvSpPr>
                <p:cNvPr id="139" name="正方形/長方形 138"/>
                <p:cNvSpPr/>
                <p:nvPr/>
              </p:nvSpPr>
              <p:spPr>
                <a:xfrm>
                  <a:off x="388470" y="754260"/>
                  <a:ext cx="1973080" cy="101535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  <p:sp>
              <p:nvSpPr>
                <p:cNvPr id="140" name="正方形/長方形 139"/>
                <p:cNvSpPr/>
                <p:nvPr/>
              </p:nvSpPr>
              <p:spPr>
                <a:xfrm rot="18857371">
                  <a:off x="1602347" y="1165634"/>
                  <a:ext cx="513687" cy="48572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1" name="テキスト ボックス 140"/>
                <p:cNvSpPr txBox="1"/>
                <p:nvPr/>
              </p:nvSpPr>
              <p:spPr>
                <a:xfrm>
                  <a:off x="422359" y="777747"/>
                  <a:ext cx="1895714" cy="41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chemeClr val="accent5">
                          <a:lumMod val="75000"/>
                        </a:schemeClr>
                      </a:solidFill>
                      <a:effectLst>
                        <a:glow rad="127000">
                          <a:schemeClr val="bg1">
                            <a:alpha val="40000"/>
                          </a:schemeClr>
                        </a:glow>
                      </a:effectLst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ショッピング</a:t>
                  </a:r>
                </a:p>
              </p:txBody>
            </p:sp>
            <p:sp>
              <p:nvSpPr>
                <p:cNvPr id="142" name="楕円 141"/>
                <p:cNvSpPr/>
                <p:nvPr/>
              </p:nvSpPr>
              <p:spPr>
                <a:xfrm>
                  <a:off x="1737833" y="1415333"/>
                  <a:ext cx="226677" cy="238931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楕円 142"/>
                <p:cNvSpPr/>
                <p:nvPr/>
              </p:nvSpPr>
              <p:spPr>
                <a:xfrm>
                  <a:off x="1775468" y="1170932"/>
                  <a:ext cx="301327" cy="279542"/>
                </a:xfrm>
                <a:prstGeom prst="ellipse">
                  <a:avLst/>
                </a:prstGeom>
                <a:solidFill>
                  <a:srgbClr val="B21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テキスト ボックス 143"/>
                <p:cNvSpPr txBox="1"/>
                <p:nvPr/>
              </p:nvSpPr>
              <p:spPr>
                <a:xfrm>
                  <a:off x="1724553" y="1184250"/>
                  <a:ext cx="369332" cy="48750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sz="1200" dirty="0" smtClean="0">
                      <a:solidFill>
                        <a:schemeClr val="bg1">
                          <a:lumMod val="95000"/>
                        </a:schemeClr>
                      </a:solidFill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京都</a:t>
                  </a:r>
                  <a:endParaRPr kumimoji="1" lang="ja-JP" altLang="en-US" sz="1200" dirty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</p:grpSp>
          <p:pic>
            <p:nvPicPr>
              <p:cNvPr id="135" name="図 134"/>
              <p:cNvPicPr>
                <a:picLocks noChangeAspect="1"/>
              </p:cNvPicPr>
              <p:nvPr/>
            </p:nvPicPr>
            <p:blipFill rotWithShape="1">
              <a:blip r:embed="rId30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912705">
                <a:off x="750715" y="1085886"/>
                <a:ext cx="503236" cy="518621"/>
              </a:xfrm>
              <a:prstGeom prst="rect">
                <a:avLst/>
              </a:prstGeom>
            </p:spPr>
          </p:pic>
          <p:pic>
            <p:nvPicPr>
              <p:cNvPr id="136" name="図 13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17308417">
                <a:off x="453274" y="1393935"/>
                <a:ext cx="354324" cy="365157"/>
              </a:xfrm>
              <a:prstGeom prst="rect">
                <a:avLst/>
              </a:prstGeom>
            </p:spPr>
          </p:pic>
          <p:pic>
            <p:nvPicPr>
              <p:cNvPr id="137" name="図 136"/>
              <p:cNvPicPr>
                <a:picLocks noChangeAspect="1"/>
              </p:cNvPicPr>
              <p:nvPr/>
            </p:nvPicPr>
            <p:blipFill rotWithShape="1">
              <a:blip r:embed="rId31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sharpenSoften amoun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7056856">
                <a:off x="1309317" y="1428504"/>
                <a:ext cx="250772" cy="258438"/>
              </a:xfrm>
              <a:prstGeom prst="rect">
                <a:avLst/>
              </a:prstGeom>
            </p:spPr>
          </p:pic>
          <p:pic>
            <p:nvPicPr>
              <p:cNvPr id="138" name="図 137"/>
              <p:cNvPicPr>
                <a:picLocks noChangeAspect="1"/>
              </p:cNvPicPr>
              <p:nvPr/>
            </p:nvPicPr>
            <p:blipFill rotWithShape="1">
              <a:blip r:embed="rId3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20390839">
                <a:off x="519810" y="1154134"/>
                <a:ext cx="216753" cy="223381"/>
              </a:xfrm>
              <a:prstGeom prst="rect">
                <a:avLst/>
              </a:prstGeom>
            </p:spPr>
          </p:pic>
        </p:grpSp>
        <p:pic>
          <p:nvPicPr>
            <p:cNvPr id="145" name="図 144"/>
            <p:cNvPicPr>
              <a:picLocks noChangeAspect="1"/>
            </p:cNvPicPr>
            <p:nvPr/>
          </p:nvPicPr>
          <p:blipFill rotWithShape="1"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16200000">
              <a:off x="3776394" y="3626914"/>
              <a:ext cx="222281" cy="217378"/>
            </a:xfrm>
            <a:prstGeom prst="rect">
              <a:avLst/>
            </a:prstGeom>
          </p:spPr>
        </p:pic>
        <p:pic>
          <p:nvPicPr>
            <p:cNvPr id="146" name="図 145"/>
            <p:cNvPicPr>
              <a:picLocks noChangeAspect="1"/>
            </p:cNvPicPr>
            <p:nvPr/>
          </p:nvPicPr>
          <p:blipFill rotWithShape="1"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  <a14:imgEffect>
                        <a14:sharpenSoften amount="-5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16367608">
              <a:off x="3019362" y="3375092"/>
              <a:ext cx="222281" cy="214665"/>
            </a:xfrm>
            <a:prstGeom prst="rect">
              <a:avLst/>
            </a:prstGeom>
          </p:spPr>
        </p:pic>
      </p:grpSp>
      <p:grpSp>
        <p:nvGrpSpPr>
          <p:cNvPr id="148" name="グループ化 147"/>
          <p:cNvGrpSpPr/>
          <p:nvPr/>
        </p:nvGrpSpPr>
        <p:grpSpPr>
          <a:xfrm>
            <a:off x="2376891" y="4649981"/>
            <a:ext cx="1659600" cy="921600"/>
            <a:chOff x="601096" y="2144296"/>
            <a:chExt cx="1352806" cy="906051"/>
          </a:xfrm>
        </p:grpSpPr>
        <p:grpSp>
          <p:nvGrpSpPr>
            <p:cNvPr id="149" name="グループ化 148"/>
            <p:cNvGrpSpPr/>
            <p:nvPr/>
          </p:nvGrpSpPr>
          <p:grpSpPr>
            <a:xfrm>
              <a:off x="601096" y="2144296"/>
              <a:ext cx="1352806" cy="906051"/>
              <a:chOff x="584198" y="747433"/>
              <a:chExt cx="1608337" cy="1022186"/>
            </a:xfrm>
          </p:grpSpPr>
          <p:sp>
            <p:nvSpPr>
              <p:cNvPr id="155" name="正方形/長方形 154"/>
              <p:cNvSpPr/>
              <p:nvPr/>
            </p:nvSpPr>
            <p:spPr>
              <a:xfrm>
                <a:off x="584198" y="754260"/>
                <a:ext cx="1608337" cy="101535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 rot="18857371">
                <a:off x="1583056" y="1141985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7" name="テキスト ボックス 156"/>
              <p:cNvSpPr txBox="1"/>
              <p:nvPr/>
            </p:nvSpPr>
            <p:spPr>
              <a:xfrm>
                <a:off x="617929" y="747433"/>
                <a:ext cx="1559751" cy="409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127000">
                        <a:schemeClr val="bg1"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お</a:t>
                </a:r>
                <a:r>
                  <a:rPr kumimoji="1" lang="ja-JP" altLang="en-US" b="1" dirty="0">
                    <a:solidFill>
                      <a:schemeClr val="accent5"/>
                    </a:solidFill>
                    <a:effectLst>
                      <a:glow rad="127000">
                        <a:schemeClr val="bg1"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問い合わせ</a:t>
                </a:r>
              </a:p>
            </p:txBody>
          </p:sp>
          <p:sp>
            <p:nvSpPr>
              <p:cNvPr id="158" name="楕円 157"/>
              <p:cNvSpPr/>
              <p:nvPr/>
            </p:nvSpPr>
            <p:spPr>
              <a:xfrm>
                <a:off x="1705009" y="1368807"/>
                <a:ext cx="226677" cy="2389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楕円 158"/>
              <p:cNvSpPr/>
              <p:nvPr/>
            </p:nvSpPr>
            <p:spPr>
              <a:xfrm>
                <a:off x="1689235" y="1132745"/>
                <a:ext cx="301327" cy="27954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テキスト ボックス 159"/>
              <p:cNvSpPr txBox="1"/>
              <p:nvPr/>
            </p:nvSpPr>
            <p:spPr>
              <a:xfrm>
                <a:off x="1577884" y="1125918"/>
                <a:ext cx="439095" cy="4875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628288" y="2368358"/>
              <a:ext cx="872415" cy="587436"/>
              <a:chOff x="628288" y="2368358"/>
              <a:chExt cx="872415" cy="587436"/>
            </a:xfrm>
          </p:grpSpPr>
          <p:pic>
            <p:nvPicPr>
              <p:cNvPr id="151" name="図 150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2894872">
                <a:off x="1156452" y="2469721"/>
                <a:ext cx="445613" cy="242888"/>
              </a:xfrm>
              <a:prstGeom prst="rect">
                <a:avLst/>
              </a:prstGeom>
            </p:spPr>
          </p:pic>
          <p:pic>
            <p:nvPicPr>
              <p:cNvPr id="152" name="図 151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7798290">
                <a:off x="1017665" y="2695823"/>
                <a:ext cx="263459" cy="143602"/>
              </a:xfrm>
              <a:prstGeom prst="rect">
                <a:avLst/>
              </a:prstGeom>
            </p:spPr>
          </p:pic>
          <p:pic>
            <p:nvPicPr>
              <p:cNvPr id="153" name="図 152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10059133">
                <a:off x="628288" y="2818896"/>
                <a:ext cx="251159" cy="136898"/>
              </a:xfrm>
              <a:prstGeom prst="rect">
                <a:avLst/>
              </a:prstGeom>
            </p:spPr>
          </p:pic>
          <p:pic>
            <p:nvPicPr>
              <p:cNvPr id="154" name="図 15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14378877">
                <a:off x="635699" y="2426780"/>
                <a:ext cx="254821" cy="200726"/>
              </a:xfrm>
              <a:prstGeom prst="rect">
                <a:avLst/>
              </a:prstGeom>
            </p:spPr>
          </p:pic>
        </p:grpSp>
      </p:grpSp>
      <p:sp>
        <p:nvSpPr>
          <p:cNvPr id="2" name="テキスト ボックス 1"/>
          <p:cNvSpPr txBox="1"/>
          <p:nvPr/>
        </p:nvSpPr>
        <p:spPr>
          <a:xfrm>
            <a:off x="1651417" y="11366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HG行書体" panose="03000609000000000000" pitchFamily="65" charset="-128"/>
                <a:ea typeface="HG行書体" panose="03000609000000000000" pitchFamily="65" charset="-128"/>
              </a:rPr>
              <a:t>ボタン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11900" y="166671"/>
            <a:ext cx="38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HG行書体" panose="03000609000000000000" pitchFamily="65" charset="-128"/>
                <a:ea typeface="HG行書体" panose="03000609000000000000" pitchFamily="65" charset="-128"/>
              </a:rPr>
              <a:t>マウスオーバー</a:t>
            </a:r>
          </a:p>
        </p:txBody>
      </p:sp>
      <p:grpSp>
        <p:nvGrpSpPr>
          <p:cNvPr id="115" name="グループ化 114"/>
          <p:cNvGrpSpPr/>
          <p:nvPr/>
        </p:nvGrpSpPr>
        <p:grpSpPr>
          <a:xfrm>
            <a:off x="5776691" y="727056"/>
            <a:ext cx="1659600" cy="921319"/>
            <a:chOff x="388470" y="730208"/>
            <a:chExt cx="1973080" cy="1039411"/>
          </a:xfrm>
        </p:grpSpPr>
        <p:grpSp>
          <p:nvGrpSpPr>
            <p:cNvPr id="161" name="グループ化 160"/>
            <p:cNvGrpSpPr/>
            <p:nvPr/>
          </p:nvGrpSpPr>
          <p:grpSpPr>
            <a:xfrm>
              <a:off x="388470" y="730208"/>
              <a:ext cx="1973080" cy="1039411"/>
              <a:chOff x="388470" y="730208"/>
              <a:chExt cx="1973080" cy="1039411"/>
            </a:xfrm>
          </p:grpSpPr>
          <p:sp>
            <p:nvSpPr>
              <p:cNvPr id="166" name="正方形/長方形 165"/>
              <p:cNvSpPr/>
              <p:nvPr/>
            </p:nvSpPr>
            <p:spPr>
              <a:xfrm>
                <a:off x="388470" y="754260"/>
                <a:ext cx="1973080" cy="10153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 rot="18857371">
                <a:off x="1511907" y="1105762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416416" y="730208"/>
                <a:ext cx="1895714" cy="41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トップページ</a:t>
                </a:r>
                <a:endParaRPr kumimoji="1" lang="ja-JP" altLang="en-US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169" name="楕円 168"/>
              <p:cNvSpPr/>
              <p:nvPr/>
            </p:nvSpPr>
            <p:spPr>
              <a:xfrm>
                <a:off x="1685925" y="1108073"/>
                <a:ext cx="226677" cy="23893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楕円 169"/>
              <p:cNvSpPr/>
              <p:nvPr/>
            </p:nvSpPr>
            <p:spPr>
              <a:xfrm>
                <a:off x="1611274" y="1314308"/>
                <a:ext cx="301327" cy="279542"/>
              </a:xfrm>
              <a:prstGeom prst="ellipse">
                <a:avLst/>
              </a:prstGeom>
              <a:solidFill>
                <a:srgbClr val="B21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テキスト ボックス 170"/>
              <p:cNvSpPr txBox="1"/>
              <p:nvPr/>
            </p:nvSpPr>
            <p:spPr>
              <a:xfrm>
                <a:off x="1614597" y="1100286"/>
                <a:ext cx="369332" cy="48750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pic>
          <p:nvPicPr>
            <p:cNvPr id="162" name="図 161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912705">
              <a:off x="860827" y="992279"/>
              <a:ext cx="503237" cy="518621"/>
            </a:xfrm>
            <a:prstGeom prst="rect">
              <a:avLst/>
            </a:prstGeom>
          </p:spPr>
        </p:pic>
        <p:pic>
          <p:nvPicPr>
            <p:cNvPr id="163" name="図 16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17308417">
              <a:off x="626655" y="1378375"/>
              <a:ext cx="354324" cy="365156"/>
            </a:xfrm>
            <a:prstGeom prst="rect">
              <a:avLst/>
            </a:prstGeom>
          </p:spPr>
        </p:pic>
        <p:pic>
          <p:nvPicPr>
            <p:cNvPr id="164" name="図 16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7056856">
              <a:off x="1195442" y="1413676"/>
              <a:ext cx="250772" cy="258438"/>
            </a:xfrm>
            <a:prstGeom prst="rect">
              <a:avLst/>
            </a:prstGeom>
          </p:spPr>
        </p:pic>
        <p:pic>
          <p:nvPicPr>
            <p:cNvPr id="165" name="図 1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20390839">
              <a:off x="693190" y="1138573"/>
              <a:ext cx="216754" cy="223381"/>
            </a:xfrm>
            <a:prstGeom prst="rect">
              <a:avLst/>
            </a:prstGeom>
          </p:spPr>
        </p:pic>
      </p:grpSp>
      <p:grpSp>
        <p:nvGrpSpPr>
          <p:cNvPr id="172" name="グループ化 171"/>
          <p:cNvGrpSpPr/>
          <p:nvPr/>
        </p:nvGrpSpPr>
        <p:grpSpPr>
          <a:xfrm>
            <a:off x="5776691" y="2127913"/>
            <a:ext cx="1659600" cy="921600"/>
            <a:chOff x="601096" y="2144295"/>
            <a:chExt cx="1352806" cy="906052"/>
          </a:xfrm>
        </p:grpSpPr>
        <p:grpSp>
          <p:nvGrpSpPr>
            <p:cNvPr id="173" name="グループ化 172"/>
            <p:cNvGrpSpPr/>
            <p:nvPr/>
          </p:nvGrpSpPr>
          <p:grpSpPr>
            <a:xfrm>
              <a:off x="601096" y="2144295"/>
              <a:ext cx="1352806" cy="906052"/>
              <a:chOff x="584198" y="747432"/>
              <a:chExt cx="1608337" cy="1022187"/>
            </a:xfrm>
          </p:grpSpPr>
          <p:sp>
            <p:nvSpPr>
              <p:cNvPr id="179" name="正方形/長方形 178"/>
              <p:cNvSpPr/>
              <p:nvPr/>
            </p:nvSpPr>
            <p:spPr>
              <a:xfrm>
                <a:off x="584198" y="754260"/>
                <a:ext cx="1608337" cy="10153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 rot="18857371">
                <a:off x="1511907" y="1105762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1" name="テキスト ボックス 180"/>
              <p:cNvSpPr txBox="1"/>
              <p:nvPr/>
            </p:nvSpPr>
            <p:spPr>
              <a:xfrm>
                <a:off x="661474" y="747432"/>
                <a:ext cx="1439506" cy="41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あぶり</a:t>
                </a:r>
                <a:r>
                  <a:rPr kumimoji="1" lang="ja-JP" altLang="en-US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餅</a:t>
                </a:r>
              </a:p>
            </p:txBody>
          </p:sp>
          <p:sp>
            <p:nvSpPr>
              <p:cNvPr id="182" name="楕円 181"/>
              <p:cNvSpPr/>
              <p:nvPr/>
            </p:nvSpPr>
            <p:spPr>
              <a:xfrm>
                <a:off x="1685925" y="1108073"/>
                <a:ext cx="226677" cy="2389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/>
              <p:cNvSpPr/>
              <p:nvPr/>
            </p:nvSpPr>
            <p:spPr>
              <a:xfrm>
                <a:off x="1611274" y="1314308"/>
                <a:ext cx="301327" cy="27954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1555378" y="1103251"/>
                <a:ext cx="439095" cy="4875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grpSp>
          <p:nvGrpSpPr>
            <p:cNvPr id="174" name="グループ化 173"/>
            <p:cNvGrpSpPr/>
            <p:nvPr/>
          </p:nvGrpSpPr>
          <p:grpSpPr>
            <a:xfrm>
              <a:off x="756194" y="2205438"/>
              <a:ext cx="1069850" cy="744097"/>
              <a:chOff x="756194" y="2205438"/>
              <a:chExt cx="1069850" cy="744097"/>
            </a:xfrm>
          </p:grpSpPr>
          <p:pic>
            <p:nvPicPr>
              <p:cNvPr id="175" name="図 17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2894872">
                <a:off x="654831" y="2482000"/>
                <a:ext cx="445613" cy="242888"/>
              </a:xfrm>
              <a:prstGeom prst="rect">
                <a:avLst/>
              </a:prstGeom>
            </p:spPr>
          </p:pic>
          <p:pic>
            <p:nvPicPr>
              <p:cNvPr id="176" name="図 17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7798290">
                <a:off x="1077733" y="2514893"/>
                <a:ext cx="263459" cy="143602"/>
              </a:xfrm>
              <a:prstGeom prst="rect">
                <a:avLst/>
              </a:prstGeom>
            </p:spPr>
          </p:pic>
          <p:pic>
            <p:nvPicPr>
              <p:cNvPr id="177" name="図 17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10059133">
                <a:off x="919999" y="2812637"/>
                <a:ext cx="251159" cy="136898"/>
              </a:xfrm>
              <a:prstGeom prst="rect">
                <a:avLst/>
              </a:prstGeom>
            </p:spPr>
          </p:pic>
          <p:pic>
            <p:nvPicPr>
              <p:cNvPr id="178" name="図 17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14378877">
                <a:off x="1598270" y="2232486"/>
                <a:ext cx="254821" cy="200726"/>
              </a:xfrm>
              <a:prstGeom prst="rect">
                <a:avLst/>
              </a:prstGeom>
            </p:spPr>
          </p:pic>
        </p:grpSp>
      </p:grpSp>
      <p:grpSp>
        <p:nvGrpSpPr>
          <p:cNvPr id="185" name="グループ化 184"/>
          <p:cNvGrpSpPr/>
          <p:nvPr/>
        </p:nvGrpSpPr>
        <p:grpSpPr>
          <a:xfrm>
            <a:off x="5776691" y="3431134"/>
            <a:ext cx="1659600" cy="921319"/>
            <a:chOff x="414301" y="3390247"/>
            <a:chExt cx="1659600" cy="921319"/>
          </a:xfrm>
        </p:grpSpPr>
        <p:grpSp>
          <p:nvGrpSpPr>
            <p:cNvPr id="186" name="グループ化 185"/>
            <p:cNvGrpSpPr/>
            <p:nvPr/>
          </p:nvGrpSpPr>
          <p:grpSpPr>
            <a:xfrm>
              <a:off x="414301" y="3390247"/>
              <a:ext cx="1659600" cy="921319"/>
              <a:chOff x="388470" y="730208"/>
              <a:chExt cx="1973080" cy="1039411"/>
            </a:xfrm>
          </p:grpSpPr>
          <p:sp>
            <p:nvSpPr>
              <p:cNvPr id="191" name="正方形/長方形 190"/>
              <p:cNvSpPr/>
              <p:nvPr/>
            </p:nvSpPr>
            <p:spPr>
              <a:xfrm>
                <a:off x="388470" y="754260"/>
                <a:ext cx="1973080" cy="10153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 rot="18857371">
                <a:off x="1655758" y="1104141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" name="テキスト ボックス 192"/>
              <p:cNvSpPr txBox="1"/>
              <p:nvPr/>
            </p:nvSpPr>
            <p:spPr>
              <a:xfrm>
                <a:off x="416416" y="730208"/>
                <a:ext cx="1895714" cy="72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だし巻き</a:t>
                </a:r>
                <a:endParaRPr kumimoji="1" lang="en-US" altLang="ja-JP" b="1" dirty="0" smtClean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サンド</a:t>
                </a:r>
                <a:endParaRPr kumimoji="1" lang="ja-JP" altLang="en-US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194" name="楕円 193"/>
              <p:cNvSpPr/>
              <p:nvPr/>
            </p:nvSpPr>
            <p:spPr>
              <a:xfrm>
                <a:off x="1827720" y="1139906"/>
                <a:ext cx="226677" cy="23893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/>
              <p:cNvSpPr/>
              <p:nvPr/>
            </p:nvSpPr>
            <p:spPr>
              <a:xfrm>
                <a:off x="1712269" y="1296042"/>
                <a:ext cx="301327" cy="279542"/>
              </a:xfrm>
              <a:prstGeom prst="ellipse">
                <a:avLst/>
              </a:prstGeom>
              <a:solidFill>
                <a:srgbClr val="B21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テキスト ボックス 195"/>
              <p:cNvSpPr txBox="1"/>
              <p:nvPr/>
            </p:nvSpPr>
            <p:spPr>
              <a:xfrm>
                <a:off x="1775190" y="1103250"/>
                <a:ext cx="369332" cy="48750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pic>
          <p:nvPicPr>
            <p:cNvPr id="187" name="図 186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5556" b="100000" l="0" r="987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83443">
              <a:off x="555712" y="3947687"/>
              <a:ext cx="283575" cy="309354"/>
            </a:xfrm>
            <a:prstGeom prst="rect">
              <a:avLst/>
            </a:prstGeom>
          </p:spPr>
        </p:pic>
        <p:pic>
          <p:nvPicPr>
            <p:cNvPr id="188" name="図 187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556" b="100000" l="0" r="98788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79681">
              <a:off x="1514761" y="3493183"/>
              <a:ext cx="169632" cy="185053"/>
            </a:xfrm>
            <a:prstGeom prst="rect">
              <a:avLst/>
            </a:prstGeom>
          </p:spPr>
        </p:pic>
        <p:pic>
          <p:nvPicPr>
            <p:cNvPr id="189" name="図 18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556" b="100000" l="0" r="98788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897723">
              <a:off x="1064064" y="3996879"/>
              <a:ext cx="219328" cy="239267"/>
            </a:xfrm>
            <a:prstGeom prst="rect">
              <a:avLst/>
            </a:prstGeom>
          </p:spPr>
        </p:pic>
        <p:pic>
          <p:nvPicPr>
            <p:cNvPr id="190" name="図 189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556" b="100000" l="0" r="98788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83443">
              <a:off x="1777667" y="3967444"/>
              <a:ext cx="223190" cy="243480"/>
            </a:xfrm>
            <a:prstGeom prst="rect">
              <a:avLst/>
            </a:prstGeom>
          </p:spPr>
        </p:pic>
      </p:grpSp>
      <p:grpSp>
        <p:nvGrpSpPr>
          <p:cNvPr id="197" name="グループ化 196"/>
          <p:cNvGrpSpPr/>
          <p:nvPr/>
        </p:nvGrpSpPr>
        <p:grpSpPr>
          <a:xfrm>
            <a:off x="5733857" y="4688773"/>
            <a:ext cx="1703442" cy="929951"/>
            <a:chOff x="390151" y="4681520"/>
            <a:chExt cx="1703442" cy="929951"/>
          </a:xfrm>
        </p:grpSpPr>
        <p:grpSp>
          <p:nvGrpSpPr>
            <p:cNvPr id="198" name="グループ化 197"/>
            <p:cNvGrpSpPr/>
            <p:nvPr/>
          </p:nvGrpSpPr>
          <p:grpSpPr>
            <a:xfrm>
              <a:off x="433993" y="4684282"/>
              <a:ext cx="1659600" cy="927189"/>
              <a:chOff x="584198" y="741233"/>
              <a:chExt cx="1608337" cy="1028386"/>
            </a:xfrm>
          </p:grpSpPr>
          <p:sp>
            <p:nvSpPr>
              <p:cNvPr id="204" name="正方形/長方形 203"/>
              <p:cNvSpPr/>
              <p:nvPr/>
            </p:nvSpPr>
            <p:spPr>
              <a:xfrm>
                <a:off x="584198" y="754260"/>
                <a:ext cx="1608337" cy="10153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 rot="18857371">
                <a:off x="1511907" y="1105762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766389" y="741233"/>
                <a:ext cx="1343617" cy="41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鱧（はも）</a:t>
                </a:r>
                <a:endParaRPr kumimoji="1" lang="ja-JP" altLang="en-US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207" name="楕円 206"/>
              <p:cNvSpPr/>
              <p:nvPr/>
            </p:nvSpPr>
            <p:spPr>
              <a:xfrm>
                <a:off x="1685925" y="1108073"/>
                <a:ext cx="226677" cy="2389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楕円 207"/>
              <p:cNvSpPr/>
              <p:nvPr/>
            </p:nvSpPr>
            <p:spPr>
              <a:xfrm>
                <a:off x="1611274" y="1314308"/>
                <a:ext cx="301327" cy="27954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テキスト ボックス 208"/>
              <p:cNvSpPr txBox="1"/>
              <p:nvPr/>
            </p:nvSpPr>
            <p:spPr>
              <a:xfrm>
                <a:off x="1555378" y="1103251"/>
                <a:ext cx="439095" cy="4875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pic>
          <p:nvPicPr>
            <p:cNvPr id="199" name="図 198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79" y="4955009"/>
              <a:ext cx="467850" cy="489611"/>
            </a:xfrm>
            <a:prstGeom prst="rect">
              <a:avLst/>
            </a:prstGeom>
          </p:spPr>
        </p:pic>
        <p:pic>
          <p:nvPicPr>
            <p:cNvPr id="200" name="図 199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94356">
              <a:off x="396210" y="4675461"/>
              <a:ext cx="260526" cy="272644"/>
            </a:xfrm>
            <a:prstGeom prst="rect">
              <a:avLst/>
            </a:prstGeom>
          </p:spPr>
        </p:pic>
        <p:pic>
          <p:nvPicPr>
            <p:cNvPr id="201" name="図 200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384659">
              <a:off x="846029" y="5246033"/>
              <a:ext cx="247314" cy="258817"/>
            </a:xfrm>
            <a:prstGeom prst="rect">
              <a:avLst/>
            </a:prstGeom>
          </p:spPr>
        </p:pic>
        <p:pic>
          <p:nvPicPr>
            <p:cNvPr id="202" name="図 201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46977">
              <a:off x="622148" y="5154730"/>
              <a:ext cx="280983" cy="294052"/>
            </a:xfrm>
            <a:prstGeom prst="rect">
              <a:avLst/>
            </a:prstGeom>
          </p:spPr>
        </p:pic>
        <p:pic>
          <p:nvPicPr>
            <p:cNvPr id="203" name="図 202"/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1226">
              <a:off x="1783835" y="4835571"/>
              <a:ext cx="258097" cy="270101"/>
            </a:xfrm>
            <a:prstGeom prst="rect">
              <a:avLst/>
            </a:prstGeom>
          </p:spPr>
        </p:pic>
      </p:grpSp>
      <p:grpSp>
        <p:nvGrpSpPr>
          <p:cNvPr id="210" name="グループ化 209"/>
          <p:cNvGrpSpPr/>
          <p:nvPr/>
        </p:nvGrpSpPr>
        <p:grpSpPr>
          <a:xfrm>
            <a:off x="7824925" y="727366"/>
            <a:ext cx="1659600" cy="921319"/>
            <a:chOff x="2458721" y="730127"/>
            <a:chExt cx="1659600" cy="921319"/>
          </a:xfrm>
        </p:grpSpPr>
        <p:grpSp>
          <p:nvGrpSpPr>
            <p:cNvPr id="211" name="グループ化 210"/>
            <p:cNvGrpSpPr/>
            <p:nvPr/>
          </p:nvGrpSpPr>
          <p:grpSpPr>
            <a:xfrm>
              <a:off x="2458721" y="730127"/>
              <a:ext cx="1659600" cy="921319"/>
              <a:chOff x="388470" y="730208"/>
              <a:chExt cx="1973080" cy="1039411"/>
            </a:xfrm>
          </p:grpSpPr>
          <p:pic>
            <p:nvPicPr>
              <p:cNvPr id="216" name="図 2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912705">
                <a:off x="860827" y="992279"/>
                <a:ext cx="503237" cy="518621"/>
              </a:xfrm>
              <a:prstGeom prst="rect">
                <a:avLst/>
              </a:prstGeom>
            </p:spPr>
          </p:pic>
          <p:pic>
            <p:nvPicPr>
              <p:cNvPr id="217" name="図 2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17308417">
                <a:off x="626655" y="1378375"/>
                <a:ext cx="354324" cy="365156"/>
              </a:xfrm>
              <a:prstGeom prst="rect">
                <a:avLst/>
              </a:prstGeom>
            </p:spPr>
          </p:pic>
          <p:pic>
            <p:nvPicPr>
              <p:cNvPr id="218" name="図 21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7056856">
                <a:off x="1195442" y="1413676"/>
                <a:ext cx="250772" cy="258438"/>
              </a:xfrm>
              <a:prstGeom prst="rect">
                <a:avLst/>
              </a:prstGeom>
            </p:spPr>
          </p:pic>
          <p:pic>
            <p:nvPicPr>
              <p:cNvPr id="219" name="図 21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20390839">
                <a:off x="693190" y="1138573"/>
                <a:ext cx="216754" cy="223381"/>
              </a:xfrm>
              <a:prstGeom prst="rect">
                <a:avLst/>
              </a:prstGeom>
            </p:spPr>
          </p:pic>
          <p:grpSp>
            <p:nvGrpSpPr>
              <p:cNvPr id="220" name="グループ化 219"/>
              <p:cNvGrpSpPr/>
              <p:nvPr/>
            </p:nvGrpSpPr>
            <p:grpSpPr>
              <a:xfrm>
                <a:off x="388470" y="730208"/>
                <a:ext cx="1973080" cy="1039411"/>
                <a:chOff x="388470" y="730208"/>
                <a:chExt cx="1973080" cy="1039411"/>
              </a:xfrm>
            </p:grpSpPr>
            <p:sp>
              <p:nvSpPr>
                <p:cNvPr id="221" name="正方形/長方形 220"/>
                <p:cNvSpPr/>
                <p:nvPr/>
              </p:nvSpPr>
              <p:spPr>
                <a:xfrm>
                  <a:off x="388470" y="754260"/>
                  <a:ext cx="1973080" cy="10153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  <p:sp>
              <p:nvSpPr>
                <p:cNvPr id="222" name="正方形/長方形 221"/>
                <p:cNvSpPr/>
                <p:nvPr/>
              </p:nvSpPr>
              <p:spPr>
                <a:xfrm rot="18857371">
                  <a:off x="1511907" y="1105762"/>
                  <a:ext cx="513687" cy="48572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23" name="テキスト ボックス 222"/>
                <p:cNvSpPr txBox="1"/>
                <p:nvPr/>
              </p:nvSpPr>
              <p:spPr>
                <a:xfrm>
                  <a:off x="416416" y="730208"/>
                  <a:ext cx="1895714" cy="7291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 err="1" smtClean="0">
                      <a:solidFill>
                        <a:schemeClr val="accent5"/>
                      </a:solidFill>
                      <a:effectLst>
                        <a:glow rad="63500">
                          <a:schemeClr val="accent6">
                            <a:satMod val="175000"/>
                            <a:alpha val="40000"/>
                          </a:schemeClr>
                        </a:glow>
                      </a:effectLst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しっぽく</a:t>
                  </a:r>
                  <a:endParaRPr kumimoji="1" lang="en-US" altLang="ja-JP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  <a:p>
                  <a:r>
                    <a:rPr kumimoji="1" lang="ja-JP" altLang="en-US" b="1" dirty="0" smtClean="0">
                      <a:solidFill>
                        <a:schemeClr val="accent5"/>
                      </a:solidFill>
                      <a:effectLst>
                        <a:glow rad="63500">
                          <a:schemeClr val="accent6">
                            <a:satMod val="175000"/>
                            <a:alpha val="40000"/>
                          </a:schemeClr>
                        </a:glow>
                      </a:effectLst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うどん</a:t>
                  </a:r>
                  <a:endParaRPr kumimoji="1" lang="ja-JP" altLang="en-US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  <p:sp>
              <p:nvSpPr>
                <p:cNvPr id="224" name="楕円 223"/>
                <p:cNvSpPr/>
                <p:nvPr/>
              </p:nvSpPr>
              <p:spPr>
                <a:xfrm>
                  <a:off x="1685925" y="1108073"/>
                  <a:ext cx="226677" cy="238931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楕円 224"/>
                <p:cNvSpPr/>
                <p:nvPr/>
              </p:nvSpPr>
              <p:spPr>
                <a:xfrm>
                  <a:off x="1611274" y="1314308"/>
                  <a:ext cx="301327" cy="279542"/>
                </a:xfrm>
                <a:prstGeom prst="ellipse">
                  <a:avLst/>
                </a:prstGeom>
                <a:solidFill>
                  <a:srgbClr val="B21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テキスト ボックス 225"/>
                <p:cNvSpPr txBox="1"/>
                <p:nvPr/>
              </p:nvSpPr>
              <p:spPr>
                <a:xfrm>
                  <a:off x="1614597" y="1100286"/>
                  <a:ext cx="369332" cy="48750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sz="1200" dirty="0" smtClean="0">
                      <a:solidFill>
                        <a:schemeClr val="bg1">
                          <a:lumMod val="95000"/>
                        </a:schemeClr>
                      </a:solidFill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京都</a:t>
                  </a:r>
                  <a:endParaRPr kumimoji="1" lang="ja-JP" altLang="en-US" sz="1200" dirty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</p:grpSp>
        </p:grpSp>
        <p:pic>
          <p:nvPicPr>
            <p:cNvPr id="212" name="図 211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912705">
              <a:off x="3646825" y="738441"/>
              <a:ext cx="423283" cy="459698"/>
            </a:xfrm>
            <a:prstGeom prst="rect">
              <a:avLst/>
            </a:prstGeom>
          </p:spPr>
        </p:pic>
        <p:pic>
          <p:nvPicPr>
            <p:cNvPr id="213" name="図 2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17496903">
              <a:off x="2564762" y="1329444"/>
              <a:ext cx="228333" cy="247976"/>
            </a:xfrm>
            <a:prstGeom prst="rect">
              <a:avLst/>
            </a:prstGeom>
          </p:spPr>
        </p:pic>
        <p:pic>
          <p:nvPicPr>
            <p:cNvPr id="214" name="図 2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7056856">
              <a:off x="3838573" y="1341792"/>
              <a:ext cx="222281" cy="217378"/>
            </a:xfrm>
            <a:prstGeom prst="rect">
              <a:avLst/>
            </a:prstGeom>
          </p:spPr>
        </p:pic>
        <p:pic>
          <p:nvPicPr>
            <p:cNvPr id="215" name="図 2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2200013">
              <a:off x="2920744" y="1337289"/>
              <a:ext cx="314068" cy="307141"/>
            </a:xfrm>
            <a:prstGeom prst="rect">
              <a:avLst/>
            </a:prstGeom>
          </p:spPr>
        </p:pic>
      </p:grpSp>
      <p:grpSp>
        <p:nvGrpSpPr>
          <p:cNvPr id="227" name="グループ化 226"/>
          <p:cNvGrpSpPr/>
          <p:nvPr/>
        </p:nvGrpSpPr>
        <p:grpSpPr>
          <a:xfrm>
            <a:off x="7820728" y="2137159"/>
            <a:ext cx="1659600" cy="915444"/>
            <a:chOff x="2459675" y="2083776"/>
            <a:chExt cx="1659600" cy="915444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2459675" y="2083776"/>
              <a:ext cx="1659600" cy="915444"/>
              <a:chOff x="601096" y="2150347"/>
              <a:chExt cx="1352806" cy="900000"/>
            </a:xfrm>
          </p:grpSpPr>
          <p:grpSp>
            <p:nvGrpSpPr>
              <p:cNvPr id="230" name="グループ化 229"/>
              <p:cNvGrpSpPr/>
              <p:nvPr/>
            </p:nvGrpSpPr>
            <p:grpSpPr>
              <a:xfrm>
                <a:off x="601096" y="2150347"/>
                <a:ext cx="1352806" cy="900000"/>
                <a:chOff x="584198" y="754260"/>
                <a:chExt cx="1608337" cy="1015359"/>
              </a:xfrm>
            </p:grpSpPr>
            <p:sp>
              <p:nvSpPr>
                <p:cNvPr id="236" name="正方形/長方形 235"/>
                <p:cNvSpPr/>
                <p:nvPr/>
              </p:nvSpPr>
              <p:spPr>
                <a:xfrm>
                  <a:off x="584198" y="754260"/>
                  <a:ext cx="1608337" cy="10153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  <p:sp>
              <p:nvSpPr>
                <p:cNvPr id="237" name="正方形/長方形 236"/>
                <p:cNvSpPr/>
                <p:nvPr/>
              </p:nvSpPr>
              <p:spPr>
                <a:xfrm rot="18857371">
                  <a:off x="1511907" y="1105762"/>
                  <a:ext cx="513687" cy="48572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38" name="テキスト ボックス 237"/>
                <p:cNvSpPr txBox="1"/>
                <p:nvPr/>
              </p:nvSpPr>
              <p:spPr>
                <a:xfrm>
                  <a:off x="635803" y="754742"/>
                  <a:ext cx="1439506" cy="41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chemeClr val="accent5"/>
                      </a:solidFill>
                      <a:effectLst>
                        <a:glow rad="63500">
                          <a:schemeClr val="accent6">
                            <a:satMod val="175000"/>
                            <a:alpha val="40000"/>
                          </a:schemeClr>
                        </a:glow>
                      </a:effectLst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八ツ橋</a:t>
                  </a:r>
                </a:p>
              </p:txBody>
            </p:sp>
            <p:sp>
              <p:nvSpPr>
                <p:cNvPr id="239" name="楕円 238"/>
                <p:cNvSpPr/>
                <p:nvPr/>
              </p:nvSpPr>
              <p:spPr>
                <a:xfrm>
                  <a:off x="1685925" y="1108073"/>
                  <a:ext cx="226677" cy="2389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0" name="楕円 239"/>
                <p:cNvSpPr/>
                <p:nvPr/>
              </p:nvSpPr>
              <p:spPr>
                <a:xfrm>
                  <a:off x="1611274" y="1314308"/>
                  <a:ext cx="301327" cy="27954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1" name="テキスト ボックス 240"/>
                <p:cNvSpPr txBox="1"/>
                <p:nvPr/>
              </p:nvSpPr>
              <p:spPr>
                <a:xfrm>
                  <a:off x="1555378" y="1103251"/>
                  <a:ext cx="439095" cy="48750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sz="1200" dirty="0" smtClean="0">
                      <a:solidFill>
                        <a:schemeClr val="bg1">
                          <a:lumMod val="95000"/>
                        </a:schemeClr>
                      </a:solidFill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京都</a:t>
                  </a:r>
                  <a:endParaRPr kumimoji="1" lang="ja-JP" altLang="en-US" sz="1200" dirty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</p:grpSp>
          <p:grpSp>
            <p:nvGrpSpPr>
              <p:cNvPr id="231" name="グループ化 230"/>
              <p:cNvGrpSpPr/>
              <p:nvPr/>
            </p:nvGrpSpPr>
            <p:grpSpPr>
              <a:xfrm>
                <a:off x="657950" y="2317977"/>
                <a:ext cx="1254036" cy="661357"/>
                <a:chOff x="657950" y="2317977"/>
                <a:chExt cx="1254036" cy="661357"/>
              </a:xfrm>
            </p:grpSpPr>
            <p:pic>
              <p:nvPicPr>
                <p:cNvPr id="232" name="図 231"/>
                <p:cNvPicPr>
                  <a:picLocks noChangeAspect="1"/>
                </p:cNvPicPr>
                <p:nvPr/>
              </p:nvPicPr>
              <p:blipFill rotWithShape="1">
                <a:blip r:embed="rId26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96063" l="3302" r="98113"/>
                          </a14:imgEffect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286" r="37020" b="10411"/>
                <a:stretch/>
              </p:blipFill>
              <p:spPr>
                <a:xfrm rot="10334703">
                  <a:off x="657950" y="2677076"/>
                  <a:ext cx="369470" cy="292944"/>
                </a:xfrm>
                <a:prstGeom prst="rect">
                  <a:avLst/>
                </a:prstGeom>
              </p:spPr>
            </p:pic>
            <p:pic>
              <p:nvPicPr>
                <p:cNvPr id="233" name="図 232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96063" l="3302" r="98113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286" r="37020" b="10411"/>
                <a:stretch/>
              </p:blipFill>
              <p:spPr>
                <a:xfrm rot="17002922">
                  <a:off x="949404" y="2477528"/>
                  <a:ext cx="263459" cy="143602"/>
                </a:xfrm>
                <a:prstGeom prst="rect">
                  <a:avLst/>
                </a:prstGeom>
              </p:spPr>
            </p:pic>
            <p:pic>
              <p:nvPicPr>
                <p:cNvPr id="234" name="図 233"/>
                <p:cNvPicPr>
                  <a:picLocks noChangeAspect="1"/>
                </p:cNvPicPr>
                <p:nvPr/>
              </p:nvPicPr>
              <p:blipFill rotWithShape="1">
                <a:blip r:embed="rId27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96063" l="3302" r="98113"/>
                          </a14:imgEffect>
                          <a14:imgEffect>
                            <a14:saturation sat="33000"/>
                          </a14:imgEffect>
                          <a14:imgEffect>
                            <a14:brightnessContrast bright="2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286" r="37020" b="10411"/>
                <a:stretch/>
              </p:blipFill>
              <p:spPr>
                <a:xfrm rot="10059133">
                  <a:off x="1178322" y="2842436"/>
                  <a:ext cx="251159" cy="136898"/>
                </a:xfrm>
                <a:prstGeom prst="rect">
                  <a:avLst/>
                </a:prstGeom>
              </p:spPr>
            </p:pic>
            <p:pic>
              <p:nvPicPr>
                <p:cNvPr id="235" name="図 234"/>
                <p:cNvPicPr>
                  <a:picLocks noChangeAspect="1"/>
                </p:cNvPicPr>
                <p:nvPr/>
              </p:nvPicPr>
              <p:blipFill rotWithShape="1">
                <a:blip r:embed="rId28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96063" l="3302" r="98113"/>
                          </a14:imgEffect>
                          <a14:imgEffect>
                            <a14:brightnessContrast bright="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286" r="37020" b="10411"/>
                <a:stretch/>
              </p:blipFill>
              <p:spPr>
                <a:xfrm>
                  <a:off x="1700707" y="2317977"/>
                  <a:ext cx="211279" cy="2420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9" name="図 228"/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6063" l="3302" r="98113"/>
                      </a14:imgEffect>
                      <a14:imgEffect>
                        <a14:sharpenSoften amount="-50000"/>
                      </a14:imgEffect>
                      <a14:imgEffect>
                        <a14:colorTemperature colorTemp="112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86" r="37020" b="10411"/>
            <a:stretch/>
          </p:blipFill>
          <p:spPr>
            <a:xfrm rot="17002922">
              <a:off x="3280388" y="2156100"/>
              <a:ext cx="358265" cy="235522"/>
            </a:xfrm>
            <a:prstGeom prst="rect">
              <a:avLst/>
            </a:prstGeom>
          </p:spPr>
        </p:pic>
      </p:grpSp>
      <p:grpSp>
        <p:nvGrpSpPr>
          <p:cNvPr id="242" name="グループ化 241"/>
          <p:cNvGrpSpPr/>
          <p:nvPr/>
        </p:nvGrpSpPr>
        <p:grpSpPr>
          <a:xfrm>
            <a:off x="7805318" y="3431134"/>
            <a:ext cx="1669542" cy="904112"/>
            <a:chOff x="2326682" y="3371284"/>
            <a:chExt cx="1669542" cy="904112"/>
          </a:xfrm>
        </p:grpSpPr>
        <p:grpSp>
          <p:nvGrpSpPr>
            <p:cNvPr id="243" name="グループ化 242"/>
            <p:cNvGrpSpPr/>
            <p:nvPr/>
          </p:nvGrpSpPr>
          <p:grpSpPr>
            <a:xfrm>
              <a:off x="2326682" y="3375396"/>
              <a:ext cx="1659600" cy="900000"/>
              <a:chOff x="388470" y="754260"/>
              <a:chExt cx="1973080" cy="1015359"/>
            </a:xfrm>
          </p:grpSpPr>
          <p:grpSp>
            <p:nvGrpSpPr>
              <p:cNvPr id="246" name="グループ化 245"/>
              <p:cNvGrpSpPr/>
              <p:nvPr/>
            </p:nvGrpSpPr>
            <p:grpSpPr>
              <a:xfrm>
                <a:off x="388470" y="754260"/>
                <a:ext cx="1973080" cy="1015359"/>
                <a:chOff x="388470" y="754260"/>
                <a:chExt cx="1973080" cy="1015359"/>
              </a:xfrm>
            </p:grpSpPr>
            <p:sp>
              <p:nvSpPr>
                <p:cNvPr id="251" name="正方形/長方形 250"/>
                <p:cNvSpPr/>
                <p:nvPr/>
              </p:nvSpPr>
              <p:spPr>
                <a:xfrm>
                  <a:off x="388470" y="754260"/>
                  <a:ext cx="1973080" cy="10153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 b="1" dirty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  <p:sp>
              <p:nvSpPr>
                <p:cNvPr id="252" name="正方形/長方形 251"/>
                <p:cNvSpPr/>
                <p:nvPr/>
              </p:nvSpPr>
              <p:spPr>
                <a:xfrm rot="18857371">
                  <a:off x="1602347" y="1165634"/>
                  <a:ext cx="513687" cy="48572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53" name="テキスト ボックス 252"/>
                <p:cNvSpPr txBox="1"/>
                <p:nvPr/>
              </p:nvSpPr>
              <p:spPr>
                <a:xfrm>
                  <a:off x="422359" y="777747"/>
                  <a:ext cx="1895714" cy="41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chemeClr val="accent5">
                          <a:lumMod val="75000"/>
                        </a:schemeClr>
                      </a:solidFill>
                      <a:effectLst>
                        <a:glow rad="127000">
                          <a:schemeClr val="bg1">
                            <a:alpha val="40000"/>
                          </a:schemeClr>
                        </a:glow>
                      </a:effectLst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ショッピング</a:t>
                  </a:r>
                </a:p>
              </p:txBody>
            </p:sp>
            <p:sp>
              <p:nvSpPr>
                <p:cNvPr id="254" name="楕円 253"/>
                <p:cNvSpPr/>
                <p:nvPr/>
              </p:nvSpPr>
              <p:spPr>
                <a:xfrm>
                  <a:off x="1737833" y="1415333"/>
                  <a:ext cx="226677" cy="238931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5" name="楕円 254"/>
                <p:cNvSpPr/>
                <p:nvPr/>
              </p:nvSpPr>
              <p:spPr>
                <a:xfrm>
                  <a:off x="1775468" y="1170932"/>
                  <a:ext cx="301327" cy="279542"/>
                </a:xfrm>
                <a:prstGeom prst="ellipse">
                  <a:avLst/>
                </a:prstGeom>
                <a:solidFill>
                  <a:srgbClr val="B21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6" name="テキスト ボックス 255"/>
                <p:cNvSpPr txBox="1"/>
                <p:nvPr/>
              </p:nvSpPr>
              <p:spPr>
                <a:xfrm>
                  <a:off x="1724553" y="1184250"/>
                  <a:ext cx="369332" cy="48750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sz="1200" dirty="0" smtClean="0">
                      <a:solidFill>
                        <a:schemeClr val="bg1">
                          <a:lumMod val="95000"/>
                        </a:schemeClr>
                      </a:solidFill>
                      <a:latin typeface="HG行書体" panose="03000609000000000000" pitchFamily="65" charset="-128"/>
                      <a:ea typeface="HG行書体" panose="03000609000000000000" pitchFamily="65" charset="-128"/>
                    </a:rPr>
                    <a:t>京都</a:t>
                  </a:r>
                  <a:endParaRPr kumimoji="1" lang="ja-JP" altLang="en-US" sz="1200" dirty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endParaRPr>
                </a:p>
              </p:txBody>
            </p:sp>
          </p:grpSp>
          <p:pic>
            <p:nvPicPr>
              <p:cNvPr id="247" name="図 246"/>
              <p:cNvPicPr>
                <a:picLocks noChangeAspect="1"/>
              </p:cNvPicPr>
              <p:nvPr/>
            </p:nvPicPr>
            <p:blipFill rotWithShape="1">
              <a:blip r:embed="rId30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912705">
                <a:off x="750715" y="1085886"/>
                <a:ext cx="503236" cy="518621"/>
              </a:xfrm>
              <a:prstGeom prst="rect">
                <a:avLst/>
              </a:prstGeom>
            </p:spPr>
          </p:pic>
          <p:pic>
            <p:nvPicPr>
              <p:cNvPr id="248" name="図 24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17308417">
                <a:off x="453274" y="1393935"/>
                <a:ext cx="354324" cy="365157"/>
              </a:xfrm>
              <a:prstGeom prst="rect">
                <a:avLst/>
              </a:prstGeom>
            </p:spPr>
          </p:pic>
          <p:pic>
            <p:nvPicPr>
              <p:cNvPr id="249" name="図 248"/>
              <p:cNvPicPr>
                <a:picLocks noChangeAspect="1"/>
              </p:cNvPicPr>
              <p:nvPr/>
            </p:nvPicPr>
            <p:blipFill rotWithShape="1">
              <a:blip r:embed="rId31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sharpenSoften amoun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7056856">
                <a:off x="1309317" y="1428504"/>
                <a:ext cx="250772" cy="258438"/>
              </a:xfrm>
              <a:prstGeom prst="rect">
                <a:avLst/>
              </a:prstGeom>
            </p:spPr>
          </p:pic>
          <p:pic>
            <p:nvPicPr>
              <p:cNvPr id="250" name="図 249"/>
              <p:cNvPicPr>
                <a:picLocks noChangeAspect="1"/>
              </p:cNvPicPr>
              <p:nvPr/>
            </p:nvPicPr>
            <p:blipFill rotWithShape="1">
              <a:blip r:embed="rId3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6" b="100000" l="521" r="10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5" t="-8031" b="59448"/>
              <a:stretch/>
            </p:blipFill>
            <p:spPr>
              <a:xfrm rot="20390839">
                <a:off x="519810" y="1154134"/>
                <a:ext cx="216753" cy="223381"/>
              </a:xfrm>
              <a:prstGeom prst="rect">
                <a:avLst/>
              </a:prstGeom>
            </p:spPr>
          </p:pic>
        </p:grpSp>
        <p:pic>
          <p:nvPicPr>
            <p:cNvPr id="244" name="図 243"/>
            <p:cNvPicPr>
              <a:picLocks noChangeAspect="1"/>
            </p:cNvPicPr>
            <p:nvPr/>
          </p:nvPicPr>
          <p:blipFill rotWithShape="1"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16200000">
              <a:off x="3776394" y="3626914"/>
              <a:ext cx="222281" cy="217378"/>
            </a:xfrm>
            <a:prstGeom prst="rect">
              <a:avLst/>
            </a:prstGeom>
          </p:spPr>
        </p:pic>
        <p:pic>
          <p:nvPicPr>
            <p:cNvPr id="245" name="図 244"/>
            <p:cNvPicPr>
              <a:picLocks noChangeAspect="1"/>
            </p:cNvPicPr>
            <p:nvPr/>
          </p:nvPicPr>
          <p:blipFill rotWithShape="1"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6" b="100000" l="521" r="100000"/>
                      </a14:imgEffect>
                      <a14:imgEffect>
                        <a14:sharpenSoften amount="-5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5" t="-8031" b="59448"/>
            <a:stretch/>
          </p:blipFill>
          <p:spPr>
            <a:xfrm rot="16367608">
              <a:off x="3019362" y="3375092"/>
              <a:ext cx="222281" cy="214665"/>
            </a:xfrm>
            <a:prstGeom prst="rect">
              <a:avLst/>
            </a:prstGeom>
          </p:spPr>
        </p:pic>
      </p:grpSp>
      <p:grpSp>
        <p:nvGrpSpPr>
          <p:cNvPr id="257" name="グループ化 256"/>
          <p:cNvGrpSpPr/>
          <p:nvPr/>
        </p:nvGrpSpPr>
        <p:grpSpPr>
          <a:xfrm>
            <a:off x="7815894" y="4689871"/>
            <a:ext cx="1659600" cy="921600"/>
            <a:chOff x="601096" y="2144296"/>
            <a:chExt cx="1352806" cy="906051"/>
          </a:xfrm>
        </p:grpSpPr>
        <p:grpSp>
          <p:nvGrpSpPr>
            <p:cNvPr id="258" name="グループ化 257"/>
            <p:cNvGrpSpPr/>
            <p:nvPr/>
          </p:nvGrpSpPr>
          <p:grpSpPr>
            <a:xfrm>
              <a:off x="601096" y="2144296"/>
              <a:ext cx="1352806" cy="906051"/>
              <a:chOff x="584198" y="747433"/>
              <a:chExt cx="1608337" cy="1022186"/>
            </a:xfrm>
          </p:grpSpPr>
          <p:sp>
            <p:nvSpPr>
              <p:cNvPr id="264" name="正方形/長方形 263"/>
              <p:cNvSpPr/>
              <p:nvPr/>
            </p:nvSpPr>
            <p:spPr>
              <a:xfrm>
                <a:off x="584198" y="754260"/>
                <a:ext cx="1608337" cy="10153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265" name="正方形/長方形 264"/>
              <p:cNvSpPr/>
              <p:nvPr/>
            </p:nvSpPr>
            <p:spPr>
              <a:xfrm rot="18857371">
                <a:off x="1583056" y="1141985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6" name="テキスト ボックス 265"/>
              <p:cNvSpPr txBox="1"/>
              <p:nvPr/>
            </p:nvSpPr>
            <p:spPr>
              <a:xfrm>
                <a:off x="617929" y="747433"/>
                <a:ext cx="1559751" cy="409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 smtClean="0">
                    <a:solidFill>
                      <a:schemeClr val="accent5"/>
                    </a:solidFill>
                    <a:effectLst>
                      <a:glow rad="127000">
                        <a:schemeClr val="bg1"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お</a:t>
                </a:r>
                <a:r>
                  <a:rPr kumimoji="1" lang="ja-JP" altLang="en-US" b="1" dirty="0">
                    <a:solidFill>
                      <a:schemeClr val="accent5"/>
                    </a:solidFill>
                    <a:effectLst>
                      <a:glow rad="127000">
                        <a:schemeClr val="bg1"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問い合わせ</a:t>
                </a:r>
              </a:p>
            </p:txBody>
          </p:sp>
          <p:sp>
            <p:nvSpPr>
              <p:cNvPr id="267" name="楕円 266"/>
              <p:cNvSpPr/>
              <p:nvPr/>
            </p:nvSpPr>
            <p:spPr>
              <a:xfrm>
                <a:off x="1705009" y="1368807"/>
                <a:ext cx="226677" cy="23893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" name="楕円 267"/>
              <p:cNvSpPr/>
              <p:nvPr/>
            </p:nvSpPr>
            <p:spPr>
              <a:xfrm>
                <a:off x="1689235" y="1132745"/>
                <a:ext cx="301327" cy="27954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テキスト ボックス 268"/>
              <p:cNvSpPr txBox="1"/>
              <p:nvPr/>
            </p:nvSpPr>
            <p:spPr>
              <a:xfrm>
                <a:off x="1577884" y="1125918"/>
                <a:ext cx="439095" cy="4875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grpSp>
          <p:nvGrpSpPr>
            <p:cNvPr id="259" name="グループ化 258"/>
            <p:cNvGrpSpPr/>
            <p:nvPr/>
          </p:nvGrpSpPr>
          <p:grpSpPr>
            <a:xfrm>
              <a:off x="628288" y="2368358"/>
              <a:ext cx="872415" cy="587436"/>
              <a:chOff x="628288" y="2368358"/>
              <a:chExt cx="872415" cy="587436"/>
            </a:xfrm>
          </p:grpSpPr>
          <p:pic>
            <p:nvPicPr>
              <p:cNvPr id="260" name="図 25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2894872">
                <a:off x="1156452" y="2469721"/>
                <a:ext cx="445613" cy="242888"/>
              </a:xfrm>
              <a:prstGeom prst="rect">
                <a:avLst/>
              </a:prstGeom>
            </p:spPr>
          </p:pic>
          <p:pic>
            <p:nvPicPr>
              <p:cNvPr id="261" name="図 260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7798290">
                <a:off x="1017665" y="2695823"/>
                <a:ext cx="263459" cy="143602"/>
              </a:xfrm>
              <a:prstGeom prst="rect">
                <a:avLst/>
              </a:prstGeom>
            </p:spPr>
          </p:pic>
          <p:pic>
            <p:nvPicPr>
              <p:cNvPr id="262" name="図 261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10059133">
                <a:off x="628288" y="2818896"/>
                <a:ext cx="251159" cy="136898"/>
              </a:xfrm>
              <a:prstGeom prst="rect">
                <a:avLst/>
              </a:prstGeom>
            </p:spPr>
          </p:pic>
          <p:pic>
            <p:nvPicPr>
              <p:cNvPr id="263" name="図 26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063" l="3302" r="981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286" r="37020" b="10411"/>
              <a:stretch/>
            </p:blipFill>
            <p:spPr>
              <a:xfrm rot="14378877">
                <a:off x="635699" y="2426780"/>
                <a:ext cx="254821" cy="200726"/>
              </a:xfrm>
              <a:prstGeom prst="rect">
                <a:avLst/>
              </a:prstGeom>
            </p:spPr>
          </p:pic>
        </p:grpSp>
      </p:grpSp>
      <p:grpSp>
        <p:nvGrpSpPr>
          <p:cNvPr id="10" name="グループ化 9"/>
          <p:cNvGrpSpPr/>
          <p:nvPr/>
        </p:nvGrpSpPr>
        <p:grpSpPr>
          <a:xfrm>
            <a:off x="4076753" y="5781313"/>
            <a:ext cx="1659600" cy="921600"/>
            <a:chOff x="4062787" y="5781313"/>
            <a:chExt cx="1819940" cy="967825"/>
          </a:xfrm>
        </p:grpSpPr>
        <p:grpSp>
          <p:nvGrpSpPr>
            <p:cNvPr id="271" name="グループ化 270"/>
            <p:cNvGrpSpPr/>
            <p:nvPr/>
          </p:nvGrpSpPr>
          <p:grpSpPr>
            <a:xfrm>
              <a:off x="4062787" y="5781313"/>
              <a:ext cx="1819940" cy="967825"/>
              <a:chOff x="315891" y="677741"/>
              <a:chExt cx="2163707" cy="1091878"/>
            </a:xfrm>
          </p:grpSpPr>
          <p:sp>
            <p:nvSpPr>
              <p:cNvPr id="276" name="正方形/長方形 275"/>
              <p:cNvSpPr/>
              <p:nvPr/>
            </p:nvSpPr>
            <p:spPr>
              <a:xfrm>
                <a:off x="388470" y="754260"/>
                <a:ext cx="1973080" cy="10153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277" name="正方形/長方形 276"/>
              <p:cNvSpPr/>
              <p:nvPr/>
            </p:nvSpPr>
            <p:spPr>
              <a:xfrm rot="18857371">
                <a:off x="1681768" y="1148751"/>
                <a:ext cx="513687" cy="485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9" name="楕円 278"/>
              <p:cNvSpPr/>
              <p:nvPr/>
            </p:nvSpPr>
            <p:spPr>
              <a:xfrm>
                <a:off x="1855799" y="1140314"/>
                <a:ext cx="226677" cy="23893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" name="楕円 279"/>
              <p:cNvSpPr/>
              <p:nvPr/>
            </p:nvSpPr>
            <p:spPr>
              <a:xfrm>
                <a:off x="1844324" y="1333694"/>
                <a:ext cx="301327" cy="279542"/>
              </a:xfrm>
              <a:prstGeom prst="ellipse">
                <a:avLst/>
              </a:prstGeom>
              <a:solidFill>
                <a:srgbClr val="B21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1" name="テキスト ボックス 280"/>
              <p:cNvSpPr txBox="1"/>
              <p:nvPr/>
            </p:nvSpPr>
            <p:spPr>
              <a:xfrm>
                <a:off x="1822433" y="1170593"/>
                <a:ext cx="369332" cy="487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</a:t>
                </a:r>
                <a:endParaRPr kumimoji="1" lang="ja-JP" altLang="en-US" sz="1200" dirty="0">
                  <a:solidFill>
                    <a:schemeClr val="bg1">
                      <a:lumMod val="95000"/>
                    </a:schemeClr>
                  </a:solidFill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  <p:sp>
            <p:nvSpPr>
              <p:cNvPr id="278" name="テキスト ボックス 277"/>
              <p:cNvSpPr txBox="1"/>
              <p:nvPr/>
            </p:nvSpPr>
            <p:spPr>
              <a:xfrm>
                <a:off x="315891" y="677741"/>
                <a:ext cx="2163707" cy="692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chemeClr val="accent5"/>
                    </a:solidFill>
                    <a:effectLst>
                      <a:glow rad="635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HG行書体" panose="03000609000000000000" pitchFamily="65" charset="-128"/>
                    <a:ea typeface="HG行書体" panose="03000609000000000000" pitchFamily="65" charset="-128"/>
                  </a:rPr>
                  <a:t>京都のおすすめグルメ</a:t>
                </a:r>
                <a:endParaRPr kumimoji="1" lang="ja-JP" altLang="en-US" sz="1600" b="1" dirty="0">
                  <a:solidFill>
                    <a:schemeClr val="accent5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G行書体" panose="03000609000000000000" pitchFamily="65" charset="-128"/>
                  <a:ea typeface="HG行書体" panose="03000609000000000000" pitchFamily="65" charset="-128"/>
                </a:endParaRP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210031" y="6120135"/>
              <a:ext cx="1539427" cy="629002"/>
              <a:chOff x="4210031" y="6120135"/>
              <a:chExt cx="1539427" cy="629002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727148" flipV="1">
                <a:off x="4906960" y="6120135"/>
                <a:ext cx="239661" cy="203191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6">
                        <a14:imgEffect>
                          <a14:backgroundRemoval t="8871" b="87097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4356425" y="6490653"/>
                <a:ext cx="938044" cy="258484"/>
              </a:xfrm>
              <a:prstGeom prst="rect">
                <a:avLst/>
              </a:prstGeom>
            </p:spPr>
          </p:pic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66344">
                <a:off x="5479199" y="6499576"/>
                <a:ext cx="270259" cy="240287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BEBA8EAE-BF5A-486C-A8C5-ECC9F3942E4B}">
                    <a14:imgProps xmlns:a14="http://schemas.microsoft.com/office/drawing/2010/main">
                      <a14:imgLayer r:embed="rId39">
                        <a14:imgEffect>
                          <a14:backgroundRemoval t="0" b="99336" l="250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0031" y="6311502"/>
                <a:ext cx="204795" cy="3082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509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600" b="1" dirty="0" smtClean="0">
            <a:solidFill>
              <a:schemeClr val="accent5"/>
            </a:solidFill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  <a:latin typeface="HG行書体" panose="03000609000000000000" pitchFamily="65" charset="-128"/>
            <a:ea typeface="HG行書体" panose="03000609000000000000" pitchFamily="65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53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HG行書体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18511</dc:creator>
  <cp:lastModifiedBy>18511</cp:lastModifiedBy>
  <cp:revision>29</cp:revision>
  <dcterms:created xsi:type="dcterms:W3CDTF">2021-03-15T00:47:58Z</dcterms:created>
  <dcterms:modified xsi:type="dcterms:W3CDTF">2021-03-18T05:03:05Z</dcterms:modified>
</cp:coreProperties>
</file>