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E1590-D908-4041-9F32-A0CEF56C3FFB}" type="datetimeFigureOut">
              <a:rPr kumimoji="1" lang="zh-CN" altLang="en-US" smtClean="0"/>
              <a:t>12-11-2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2579-C38E-674C-B1D6-585BEE14B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3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19:29) -----</a:t>
            </a:r>
          </a:p>
          <a:p>
            <a:r>
              <a:rPr kumimoji="1" lang="zh-CN" altLang="en-US"/>
              <a:t>15s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02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19:31) -----</a:t>
            </a:r>
          </a:p>
          <a:p>
            <a:r>
              <a:rPr kumimoji="1" lang="zh-CN" altLang="en-US"/>
              <a:t>5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5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18:48) -----</a:t>
            </a:r>
          </a:p>
          <a:p>
            <a:r>
              <a:rPr kumimoji="1" lang="zh-CN" altLang="en-US"/>
              <a:t>非官方的那个 </a:t>
            </a:r>
          </a:p>
          <a:p>
            <a:r>
              <a:rPr kumimoji="1" lang="zh-CN" altLang="en-US"/>
              <a:t>----- 会议笔记(12-10-23 19:29) -----</a:t>
            </a:r>
          </a:p>
          <a:p>
            <a:r>
              <a:rPr kumimoji="1" lang="zh-CN" altLang="en-US"/>
              <a:t>0~1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0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19:29) -----</a:t>
            </a:r>
          </a:p>
          <a:p>
            <a:r>
              <a:rPr kumimoji="1" lang="zh-CN" altLang="en-US"/>
              <a:t>1~2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61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19:29) -----</a:t>
            </a:r>
          </a:p>
          <a:p>
            <a:r>
              <a:rPr kumimoji="1" lang="zh-CN" altLang="en-US"/>
              <a:t>2~3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19:31) -----</a:t>
            </a:r>
          </a:p>
          <a:p>
            <a:r>
              <a:rPr kumimoji="1" lang="zh-CN" altLang="en-US"/>
              <a:t>4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17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19:31) -----</a:t>
            </a:r>
          </a:p>
          <a:p>
            <a:r>
              <a:rPr kumimoji="1" lang="zh-CN" altLang="en-US"/>
              <a:t>5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66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19:31) -----</a:t>
            </a:r>
          </a:p>
          <a:p>
            <a:r>
              <a:rPr kumimoji="1" lang="zh-CN" altLang="en-US"/>
              <a:t>4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79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19:31) -----</a:t>
            </a:r>
          </a:p>
          <a:p>
            <a:r>
              <a:rPr kumimoji="1" lang="zh-CN" altLang="en-US"/>
              <a:t>4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703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会议笔记(12-10-23 19:31) -----</a:t>
            </a:r>
          </a:p>
          <a:p>
            <a:r>
              <a:rPr kumimoji="1" lang="zh-CN" altLang="en-US"/>
              <a:t>3~4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32579-C38E-674C-B1D6-585BEE14BA0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6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2012年11月2日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2012年11月2日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校园手机伴侣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59615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——</a:t>
            </a:r>
            <a:r>
              <a:rPr lang="en-US" altLang="zh-CN" dirty="0" smtClean="0"/>
              <a:t>iPhone</a:t>
            </a:r>
            <a:r>
              <a:rPr lang="zh-CN" altLang="zh-CN" dirty="0" smtClean="0"/>
              <a:t>版教育类校园应用软件开发</a:t>
            </a:r>
            <a:endParaRPr lang="en-US" altLang="zh-CN" dirty="0" smtClean="0"/>
          </a:p>
          <a:p>
            <a:r>
              <a:rPr lang="zh-CN" altLang="zh-CN" dirty="0" smtClean="0"/>
              <a:t>结题</a:t>
            </a:r>
            <a:r>
              <a:rPr lang="zh-CN" altLang="en-US" dirty="0" smtClean="0"/>
              <a:t>答辩</a:t>
            </a:r>
            <a:r>
              <a:rPr lang="en-US" altLang="zh-CN" dirty="0" smtClean="0"/>
              <a:t>PPT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 smtClean="0"/>
              <a:t>	       </a:t>
            </a:r>
            <a:r>
              <a:rPr lang="zh-CN" altLang="en-US" dirty="0" smtClean="0"/>
              <a:t>范威，戴加伟，高志锋等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WFArt</a:t>
            </a:r>
            <a:r>
              <a:rPr lang="en-US" altLang="zh-CN" dirty="0" smtClean="0"/>
              <a:t> Team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782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2" y="196719"/>
            <a:ext cx="7024744" cy="11430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项目总结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447384"/>
            <a:ext cx="6777317" cy="4560620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模仿平台</a:t>
            </a:r>
            <a:r>
              <a:rPr kumimoji="1" lang="en-US" altLang="zh-CN" dirty="0"/>
              <a:t>App Store</a:t>
            </a:r>
            <a:r>
              <a:rPr kumimoji="1" lang="zh-CN" altLang="en-US" dirty="0"/>
              <a:t>的成功方式，整合即是创新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在全国高校中属于领先成果，现在</a:t>
            </a:r>
            <a:r>
              <a:rPr kumimoji="1" lang="en-US" altLang="zh-CN" dirty="0" smtClean="0"/>
              <a:t>App Store</a:t>
            </a:r>
            <a:r>
              <a:rPr kumimoji="1" lang="zh-CN" altLang="en-US" dirty="0" smtClean="0"/>
              <a:t>中只有清华和中科大有上架的校园软件。给本校新生灵感和动力。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结合手机平台</a:t>
            </a:r>
            <a:r>
              <a:rPr kumimoji="1" lang="zh-CN" altLang="en-US" dirty="0" smtClean="0"/>
              <a:t>关注用户需</a:t>
            </a:r>
            <a:r>
              <a:rPr kumimoji="1" lang="zh-CN" altLang="en-US" dirty="0" smtClean="0"/>
              <a:t>求，保持简洁</a:t>
            </a:r>
            <a:r>
              <a:rPr kumimoji="1" lang="zh-CN" altLang="en-US" dirty="0" smtClean="0"/>
              <a:t>性。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en-US" altLang="en-US" dirty="0" smtClean="0"/>
              <a:t>pp经过前后3次修改，成功通过长达50天的Apple应用审核</a:t>
            </a:r>
            <a:r>
              <a:rPr kumimoji="1" lang="zh-CN" altLang="en-US" dirty="0" smtClean="0"/>
              <a:t>并在</a:t>
            </a:r>
            <a:r>
              <a:rPr kumimoji="1" lang="en-US" altLang="zh-CN" dirty="0" smtClean="0"/>
              <a:t>App Store</a:t>
            </a:r>
            <a:r>
              <a:rPr kumimoji="1" lang="zh-CN" altLang="en-US" dirty="0" smtClean="0"/>
              <a:t>中发售，只需搜索“南京工业大学”或应用名称即可快速免费下载</a:t>
            </a:r>
            <a:r>
              <a:rPr kumimoji="1" lang="en-US" altLang="en-US" dirty="0" smtClean="0"/>
              <a:t>。达成了最初目标。</a:t>
            </a:r>
          </a:p>
          <a:p>
            <a:r>
              <a:rPr kumimoji="1" lang="zh-CN" altLang="en-US" dirty="0" smtClean="0"/>
              <a:t>最初预计的软件功能几乎全部实现，程序使用了包括闪光灯，磁力计等几乎所有的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硬件，使用了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提供的近乎全部种类的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接口，使项目组成员接受了全面的锻炼。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软件中涉及到图标和按钮的制作，是团队中的美工和全部成员反复斟酌修改的结果，最终获得了完美的显示效果，并获得了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的好评。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48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11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44" r="-8944"/>
          <a:stretch>
            <a:fillRect/>
          </a:stretch>
        </p:blipFill>
        <p:spPr>
          <a:xfrm>
            <a:off x="1069064" y="741519"/>
            <a:ext cx="6777317" cy="5551363"/>
          </a:xfrm>
        </p:spPr>
      </p:pic>
    </p:spTree>
    <p:extLst>
      <p:ext uri="{BB962C8B-B14F-4D97-AF65-F5344CB8AC3E}">
        <p14:creationId xmlns:p14="http://schemas.microsoft.com/office/powerpoint/2010/main" val="6861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项目概括及最初的愿景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项目概括：制作玄武雅阁的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版客户端。以</a:t>
            </a:r>
            <a:r>
              <a:rPr kumimoji="1" lang="en-US" altLang="zh-CN" dirty="0" smtClean="0"/>
              <a:t>BBS</a:t>
            </a:r>
            <a:r>
              <a:rPr kumimoji="1" lang="zh-CN" altLang="en-US" dirty="0" smtClean="0"/>
              <a:t>的访问量为基础，制作一个面向大学生，集成</a:t>
            </a:r>
            <a:r>
              <a:rPr kumimoji="1" lang="en-US" altLang="zh-CN" dirty="0"/>
              <a:t>	</a:t>
            </a:r>
            <a:r>
              <a:rPr kumimoji="1" lang="zh-CN" altLang="en-US" dirty="0" smtClean="0">
                <a:solidFill>
                  <a:srgbClr val="FF0000"/>
                </a:solidFill>
              </a:rPr>
              <a:t>日常生活学习所需各种工具；</a:t>
            </a:r>
            <a:r>
              <a:rPr kumimoji="1" lang="en-US" altLang="zh-CN" dirty="0">
                <a:solidFill>
                  <a:schemeClr val="tx1"/>
                </a:solidFill>
              </a:rPr>
              <a:t>	</a:t>
            </a:r>
            <a:r>
              <a:rPr kumimoji="1" lang="en-US" altLang="zh-CN" dirty="0" smtClean="0">
                <a:solidFill>
                  <a:schemeClr val="tx1"/>
                </a:solidFill>
              </a:rPr>
              <a:t>		</a:t>
            </a:r>
            <a:r>
              <a:rPr kumimoji="1" lang="zh-CN" altLang="en-US" dirty="0" smtClean="0">
                <a:solidFill>
                  <a:srgbClr val="FF0000"/>
                </a:solidFill>
              </a:rPr>
              <a:t>日常访问网站快捷链接</a:t>
            </a:r>
            <a:r>
              <a:rPr kumimoji="1" lang="zh-CN" altLang="en-US" dirty="0" smtClean="0"/>
              <a:t>的平台类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的特色体现在：</a:t>
            </a:r>
            <a:r>
              <a:rPr kumimoji="1" lang="en-US" altLang="zh-CN" dirty="0" smtClean="0"/>
              <a:t>	</a:t>
            </a:r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、主屏幕左侧的工具栏，集合各种工具；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3</a:t>
            </a:r>
            <a:r>
              <a:rPr kumimoji="1" lang="zh-CN" altLang="en-US" dirty="0" smtClean="0"/>
              <a:t>、主屏幕右侧的导航栏，集合常用网站。</a:t>
            </a:r>
            <a:endParaRPr kumimoji="1" lang="en-US" altLang="zh-CN" dirty="0"/>
          </a:p>
          <a:p>
            <a:r>
              <a:rPr kumimoji="1" lang="zh-CN" altLang="en-US" dirty="0" smtClean="0"/>
              <a:t>最终目标：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锻炼个人的能力以适应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平台应用开发。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App Store</a:t>
            </a:r>
            <a:r>
              <a:rPr kumimoji="1" lang="zh-CN" altLang="en-US" dirty="0" smtClean="0"/>
              <a:t>免费销售</a:t>
            </a:r>
            <a:r>
              <a:rPr kumimoji="1" lang="en-US" altLang="zh-CN" dirty="0" smtClean="0"/>
              <a:t>App</a:t>
            </a:r>
            <a:r>
              <a:rPr kumimoji="1" lang="en-US" altLang="en-US" dirty="0"/>
              <a:t>。</a:t>
            </a:r>
            <a:r>
              <a:rPr kumimoji="1"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5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创意来源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手机的封闭性，独立的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不完全支持后台。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日常访问的学校网站，例如教务处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体育部，学工网，阳光长跑，都是少量但紧急的访问。这类网站一般不会被加入普通浏览器的收藏夹，但必要时访问又比较繁琐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617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为实现最初愿景而做的改良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我们要制作的是一个集合日常生活所需工具的平台，而并不是一个附带一些插件的论坛。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小工具需要的编程技术和用户需求超越了访问论坛的浏览器，故论坛不应作为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核心而存在。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玄武雅阁和导航栏的所有内容实现只需要浏览器。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玄武雅阁的流量不足以支持此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独立销售。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在谨慎思考后，我们将玄武雅阁降级成了导航栏的一条导航，将软件平台升级为主页面。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我们给平台取名为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校园手机伴侣</a:t>
            </a:r>
            <a:r>
              <a:rPr kumimoji="1" lang="en-US" altLang="zh-CN" dirty="0" smtClean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09559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toryboar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83" r="-38383"/>
          <a:stretch>
            <a:fillRect/>
          </a:stretch>
        </p:blipFill>
        <p:spPr>
          <a:xfrm>
            <a:off x="468313" y="400050"/>
            <a:ext cx="8201025" cy="6119813"/>
          </a:xfrm>
        </p:spPr>
      </p:pic>
    </p:spTree>
    <p:extLst>
      <p:ext uri="{BB962C8B-B14F-4D97-AF65-F5344CB8AC3E}">
        <p14:creationId xmlns:p14="http://schemas.microsoft.com/office/powerpoint/2010/main" val="256806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36" y="572322"/>
            <a:ext cx="2737312" cy="3934887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5" y="2225580"/>
            <a:ext cx="2701493" cy="3883397"/>
          </a:xfrm>
          <a:prstGeom prst="rect">
            <a:avLst/>
          </a:prstGeom>
        </p:spPr>
      </p:pic>
      <p:pic>
        <p:nvPicPr>
          <p:cNvPr id="7" name="内容占位符 6" descr="QQ20121031-1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r="1305"/>
          <a:stretch>
            <a:fillRect/>
          </a:stretch>
        </p:blipFill>
        <p:spPr>
          <a:xfrm>
            <a:off x="535947" y="709647"/>
            <a:ext cx="2985356" cy="4808773"/>
          </a:xfrm>
        </p:spPr>
      </p:pic>
    </p:spTree>
    <p:extLst>
      <p:ext uri="{BB962C8B-B14F-4D97-AF65-F5344CB8AC3E}">
        <p14:creationId xmlns:p14="http://schemas.microsoft.com/office/powerpoint/2010/main" val="196137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校园手机伴侣</a:t>
            </a:r>
            <a:r>
              <a:rPr kumimoji="1" lang="en-US" altLang="zh-CN" dirty="0" smtClean="0"/>
              <a:t> version 1.0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此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包含了</a:t>
            </a:r>
            <a:r>
              <a:rPr kumimoji="1" lang="en-US" altLang="zh-CN" dirty="0" smtClean="0"/>
              <a:t>33</a:t>
            </a:r>
            <a:r>
              <a:rPr kumimoji="1" lang="zh-CN" altLang="en-US" dirty="0" smtClean="0"/>
              <a:t>个类，</a:t>
            </a:r>
            <a:r>
              <a:rPr kumimoji="1" lang="en-US" altLang="zh-CN" dirty="0" smtClean="0"/>
              <a:t>22</a:t>
            </a:r>
            <a:r>
              <a:rPr kumimoji="1" lang="zh-CN" altLang="en-US" dirty="0" smtClean="0"/>
              <a:t>个可视页面及</a:t>
            </a:r>
            <a:r>
              <a:rPr kumimoji="1" lang="en-US" altLang="zh-CN" dirty="0" smtClean="0"/>
              <a:t>50</a:t>
            </a:r>
            <a:r>
              <a:rPr kumimoji="1" lang="en-US" altLang="en-US" dirty="0" smtClean="0"/>
              <a:t>余个图片展示页面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在上架的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天就获得</a:t>
            </a:r>
            <a:r>
              <a:rPr kumimoji="1" lang="en-US" altLang="zh-CN" dirty="0"/>
              <a:t>：</a:t>
            </a:r>
            <a:endParaRPr kumimoji="1" lang="en-US" altLang="zh-CN" dirty="0" smtClean="0"/>
          </a:p>
          <a:p>
            <a:pPr marL="68580" indent="0">
              <a:buNone/>
            </a:pPr>
            <a:r>
              <a:rPr kumimoji="1" lang="en-US" altLang="zh-CN" dirty="0" smtClean="0"/>
              <a:t>	100</a:t>
            </a:r>
            <a:r>
              <a:rPr kumimoji="1" lang="zh-CN" altLang="en-US" dirty="0" smtClean="0"/>
              <a:t>个下载量，广告请求</a:t>
            </a:r>
            <a:r>
              <a:rPr kumimoji="1" lang="en-US" altLang="zh-CN" dirty="0" smtClean="0"/>
              <a:t>653</a:t>
            </a:r>
            <a:r>
              <a:rPr kumimoji="1" lang="zh-CN" altLang="en-US" dirty="0" smtClean="0"/>
              <a:t>次，甚至包括海外市场的</a:t>
            </a:r>
            <a:r>
              <a:rPr kumimoji="1" lang="en-US" altLang="en-US" dirty="0" smtClean="0"/>
              <a:t>下载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Apple review team</a:t>
            </a:r>
            <a:r>
              <a:rPr kumimoji="1" lang="zh-CN" altLang="en-US" dirty="0" smtClean="0"/>
              <a:t>对此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的评价为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这是一个简洁并且完美的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r>
              <a:rPr kumimoji="1" lang="zh-CN" altLang="en-US" dirty="0" smtClean="0"/>
              <a:t>支持</a:t>
            </a:r>
            <a:r>
              <a:rPr kumimoji="1" lang="en-US" altLang="zh-CN" dirty="0"/>
              <a:t>iOS6.0</a:t>
            </a:r>
            <a:r>
              <a:rPr kumimoji="1" lang="zh-CN" altLang="en-US" dirty="0"/>
              <a:t>及以上版本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支持的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硬件有：</a:t>
            </a:r>
            <a:r>
              <a:rPr kumimoji="1" lang="en-US" altLang="zh-CN" dirty="0" smtClean="0"/>
              <a:t>armv7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telephony,wifi,sms,still-camera,camera-flash,location-services,magnetometer.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23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校园手机伴侣</a:t>
            </a:r>
            <a:r>
              <a:rPr kumimoji="1" lang="en-US" altLang="zh-CN" dirty="0"/>
              <a:t> version </a:t>
            </a:r>
            <a:r>
              <a:rPr kumimoji="1" lang="en-US" altLang="zh-CN" dirty="0" smtClean="0"/>
              <a:t>1.0.1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支持最新</a:t>
            </a:r>
            <a:r>
              <a:rPr kumimoji="1" lang="en-US" altLang="zh-CN" dirty="0" smtClean="0"/>
              <a:t>iPhone5-4inch Retina</a:t>
            </a:r>
            <a:r>
              <a:rPr kumimoji="1" lang="zh-CN" altLang="en-US" dirty="0" smtClean="0"/>
              <a:t>高清显示屏</a:t>
            </a:r>
            <a:endParaRPr kumimoji="1" lang="en-US" altLang="zh-CN" dirty="0" smtClean="0"/>
          </a:p>
          <a:p>
            <a:r>
              <a:rPr kumimoji="1" lang="zh-CN" altLang="en-US" dirty="0" smtClean="0"/>
              <a:t>恢复对低版本</a:t>
            </a:r>
            <a:r>
              <a:rPr kumimoji="1" lang="en-US" altLang="zh-CN" dirty="0" smtClean="0"/>
              <a:t>iOS5.1.1</a:t>
            </a:r>
            <a:r>
              <a:rPr kumimoji="1" lang="zh-CN" altLang="en-US" dirty="0" smtClean="0"/>
              <a:t>及</a:t>
            </a:r>
            <a:r>
              <a:rPr kumimoji="1" lang="en-US" altLang="zh-CN" dirty="0" smtClean="0"/>
              <a:t>iOS5.0</a:t>
            </a:r>
            <a:r>
              <a:rPr kumimoji="1" lang="zh-CN" altLang="en-US" dirty="0" smtClean="0"/>
              <a:t>的支持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对某些只支持竖屏页面突然横屏导致控件错位的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进行修复</a:t>
            </a:r>
            <a:endParaRPr kumimoji="1" lang="en-US" altLang="zh-CN" dirty="0" smtClean="0"/>
          </a:p>
          <a:p>
            <a:r>
              <a:rPr kumimoji="1" lang="zh-CN" altLang="en-US" dirty="0" smtClean="0"/>
              <a:t>界面美化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软件大小</a:t>
            </a:r>
            <a:r>
              <a:rPr kumimoji="1" lang="en-US" altLang="zh-CN" smtClean="0"/>
              <a:t>20Mb</a:t>
            </a:r>
            <a:endParaRPr kumimoji="1" lang="en-US" altLang="zh-CN" dirty="0"/>
          </a:p>
          <a:p>
            <a:r>
              <a:rPr kumimoji="1" lang="en-US" altLang="en-US" dirty="0"/>
              <a:t>上线两周</a:t>
            </a:r>
            <a:r>
              <a:rPr kumimoji="1" lang="zh-CN" altLang="en-US" dirty="0"/>
              <a:t>下载量即达到了</a:t>
            </a:r>
            <a:r>
              <a:rPr kumimoji="1" lang="en-US" altLang="zh-CN" dirty="0"/>
              <a:t>500</a:t>
            </a:r>
            <a:r>
              <a:rPr kumimoji="1" lang="zh-CN" altLang="en-US" dirty="0" smtClean="0"/>
              <a:t>个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并获全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星好评。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269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276664"/>
            <a:ext cx="7024744" cy="1143000"/>
          </a:xfrm>
        </p:spPr>
        <p:txBody>
          <a:bodyPr/>
          <a:lstStyle/>
          <a:p>
            <a:r>
              <a:rPr kumimoji="1" lang="zh-CN" altLang="en-US" dirty="0" smtClean="0"/>
              <a:t>项目开发遇到的困难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562" y="1695543"/>
            <a:ext cx="7136095" cy="432611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整个项目均由大一学生独立完成，理解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模式，委托是遇到的第一个困难。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项目最初立意与现实需求的冲突，导致我们必须改变最初设想，这是一个改变所有项目最初设计的挑战。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Apple IDP</a:t>
            </a:r>
            <a:r>
              <a:rPr kumimoji="1" lang="zh-CN" altLang="en-US" dirty="0" smtClean="0"/>
              <a:t>的注册是第三个挑战，所有和苹果公司的沟通都是基于英语的。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 review</a:t>
            </a:r>
            <a:r>
              <a:rPr kumimoji="1" lang="zh-CN" altLang="en-US" dirty="0" smtClean="0"/>
              <a:t>经过了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次审核，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第一次由于工具栏按钮过于粗糙，被苹果以不符合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手机高清显示而拒绝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第二次由于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介绍资料中含有鼓动用户进行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星评价的违规句段和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产品名字错误拼写而被拒绝；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第三次才得以正式上架，由于是第一个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，每次审核的周期大概为</a:t>
            </a:r>
            <a:r>
              <a:rPr kumimoji="1" lang="en-US" altLang="zh-CN" dirty="0" smtClean="0"/>
              <a:t>15~20</a:t>
            </a:r>
            <a:r>
              <a:rPr kumimoji="1" lang="zh-CN" altLang="en-US" dirty="0" smtClean="0"/>
              <a:t>天。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7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293</TotalTime>
  <Words>588</Words>
  <Application>Microsoft Macintosh PowerPoint</Application>
  <PresentationFormat>全屏显示(4:3)</PresentationFormat>
  <Paragraphs>96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奥斯汀</vt:lpstr>
      <vt:lpstr>校园手机伴侣</vt:lpstr>
      <vt:lpstr>项目概括及最初的愿景</vt:lpstr>
      <vt:lpstr>创意来源</vt:lpstr>
      <vt:lpstr>为实现最初愿景而做的改良</vt:lpstr>
      <vt:lpstr>PowerPoint 演示文稿</vt:lpstr>
      <vt:lpstr>PowerPoint 演示文稿</vt:lpstr>
      <vt:lpstr>校园手机伴侣 version 1.0</vt:lpstr>
      <vt:lpstr>校园手机伴侣 version 1.0.1</vt:lpstr>
      <vt:lpstr>项目开发遇到的困难</vt:lpstr>
      <vt:lpstr>项目总结</vt:lpstr>
      <vt:lpstr>PowerPoint 演示文稿</vt:lpstr>
    </vt:vector>
  </TitlesOfParts>
  <Company>南京工业大学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南京工大iOS版学生客户端</dc:title>
  <dc:creator>威 范</dc:creator>
  <cp:lastModifiedBy>威 范</cp:lastModifiedBy>
  <cp:revision>33</cp:revision>
  <dcterms:created xsi:type="dcterms:W3CDTF">2012-10-23T09:47:59Z</dcterms:created>
  <dcterms:modified xsi:type="dcterms:W3CDTF">2012-11-01T17:21:04Z</dcterms:modified>
</cp:coreProperties>
</file>