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A36C307-EE12-444D-9D2F-BC7831E9DF94}" type="datetime1">
              <a:rPr lang="de-DE" smtClean="0"/>
              <a:t>17.11.2019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FBFC375-E15A-4071-A304-01F7D634EE71}" type="datetime1">
              <a:rPr lang="de-DE" smtClean="0"/>
              <a:pPr/>
              <a:t>17.11.2019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7" name="Rechteck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71E88B6-FE14-41E8-AE28-1BB272040B8F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24C3C4B-5AFC-4292-97F6-BEE5884FBE39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03070AA-3D07-474E-8754-182567C134AA}" type="datetime1">
              <a:rPr lang="de-DE" smtClean="0"/>
              <a:pPr/>
              <a:t>17.11.2019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DDDF17E-10B7-4877-A125-E500D2B28F23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r>
              <a:rPr lang="en-US" dirty="0"/>
              <a:t>​</a:t>
            </a:r>
            <a:fld id="{3916AFE4-10B6-4D09-B50E-4CC7E64B8339}" type="datetime1">
              <a:rPr lang="de" smtClean="0"/>
              <a:pPr algn="r"/>
              <a:t>17.11.2019</a:t>
            </a:fld>
            <a:r>
              <a:rPr lang="en-US" dirty="0"/>
              <a:t>​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BF3D107-218B-4587-97C4-CC701AE1B579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E25A021-56FD-49B4-A571-6DAF69925246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BE527D01-F67C-4708-BC00-4C6F32DCB8AA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60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6D1EB8E-19B8-4935-8E61-89C5BA894BFB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5AB380B-2572-4069-A693-6E7DF86ABACF}" type="datetime1">
              <a:rPr lang="de-DE" smtClean="0"/>
              <a:pPr/>
              <a:t>17.11.2019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Linux 1x1</a:t>
            </a:r>
            <a:endParaRPr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2516FC3E-8204-4D9C-9041-3DA9100B15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A3845-0CAE-47FF-B2A8-59923DB9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AB552-D86F-4820-A9BB-4491F98B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Tag 1:	Installation und </a:t>
            </a:r>
            <a:r>
              <a:rPr lang="de-DE" dirty="0" err="1"/>
              <a:t>Baisics</a:t>
            </a:r>
            <a:r>
              <a:rPr lang="de-DE" dirty="0"/>
              <a:t> </a:t>
            </a:r>
          </a:p>
          <a:p>
            <a:r>
              <a:rPr lang="de-DE" dirty="0"/>
              <a:t>Tag 2:	</a:t>
            </a:r>
            <a:r>
              <a:rPr lang="de-DE" dirty="0" err="1"/>
              <a:t>Git</a:t>
            </a:r>
            <a:r>
              <a:rPr lang="de-DE" dirty="0"/>
              <a:t> und Bash-Skripte</a:t>
            </a:r>
          </a:p>
          <a:p>
            <a:r>
              <a:rPr lang="de-DE" dirty="0"/>
              <a:t>Tag 3:	</a:t>
            </a:r>
            <a:r>
              <a:rPr lang="de-DE" dirty="0" err="1"/>
              <a:t>Ansible</a:t>
            </a:r>
            <a:r>
              <a:rPr lang="de-DE" dirty="0"/>
              <a:t> Part 1</a:t>
            </a:r>
          </a:p>
          <a:p>
            <a:r>
              <a:rPr lang="de-DE" dirty="0"/>
              <a:t>Tag 4:	</a:t>
            </a:r>
            <a:r>
              <a:rPr lang="de-DE" dirty="0" err="1"/>
              <a:t>Ansible</a:t>
            </a:r>
            <a:r>
              <a:rPr lang="de-DE" dirty="0"/>
              <a:t> Part 2</a:t>
            </a:r>
          </a:p>
          <a:p>
            <a:r>
              <a:rPr lang="de-DE" dirty="0"/>
              <a:t>Tag 5:	Python</a:t>
            </a:r>
          </a:p>
        </p:txBody>
      </p:sp>
    </p:spTree>
    <p:extLst>
      <p:ext uri="{BB962C8B-B14F-4D97-AF65-F5344CB8AC3E}">
        <p14:creationId xmlns:p14="http://schemas.microsoft.com/office/powerpoint/2010/main" val="210172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 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Installation und Basics</a:t>
            </a:r>
          </a:p>
        </p:txBody>
      </p:sp>
    </p:spTree>
    <p:extLst>
      <p:ext uri="{BB962C8B-B14F-4D97-AF65-F5344CB8AC3E}">
        <p14:creationId xmlns:p14="http://schemas.microsoft.com/office/powerpoint/2010/main" val="236366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7CEFD8-51B1-497A-A8D4-E8829C1B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Ubuntu Installieren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082DC10-8575-462E-8CB2-38E91BB4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852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DC906-4CAA-4F8E-B471-8315203A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Befehle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F1570A-C131-46CE-A298-030BA389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600976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 x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9_TF02901026_TF02901026.potx" id="{1D86834D-46E5-4FFE-B400-480045FFF701}" vid="{6FC15F24-F26D-4F1B-BF96-69B0EA504385}"/>
    </a:ext>
  </a:extLst>
</a:theme>
</file>

<file path=ppt/theme/theme2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Businesspräsentation Technologie – Leiterplattendesign (Breitbild)</Template>
  <TotalTime>0</TotalTime>
  <Words>15</Words>
  <Application>Microsoft Office PowerPoint</Application>
  <PresentationFormat>Breitbild</PresentationFormat>
  <Paragraphs>11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Candara</vt:lpstr>
      <vt:lpstr>Consolas</vt:lpstr>
      <vt:lpstr>Tech Computer 16 x 9</vt:lpstr>
      <vt:lpstr>Linux 1x1</vt:lpstr>
      <vt:lpstr>Agenda</vt:lpstr>
      <vt:lpstr>Tag 1</vt:lpstr>
      <vt:lpstr>Ubuntu Installieren</vt:lpstr>
      <vt:lpstr>Grundlegende Befehle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1x1</dc:title>
  <dc:creator/>
  <cp:keywords>DEVK</cp:keywords>
  <cp:lastModifiedBy/>
  <cp:revision>1</cp:revision>
  <dcterms:created xsi:type="dcterms:W3CDTF">2019-11-17T17:22:53Z</dcterms:created>
  <dcterms:modified xsi:type="dcterms:W3CDTF">2019-11-17T17:44:06Z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