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2" r:id="rId11"/>
    <p:sldId id="266" r:id="rId12"/>
    <p:sldId id="263" r:id="rId13"/>
    <p:sldId id="267" r:id="rId14"/>
    <p:sldId id="268" r:id="rId15"/>
    <p:sldId id="264" r:id="rId16"/>
    <p:sldId id="261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0F10F781-AC8A-4E63-BC5B-5987C2316CE3}">
          <p14:sldIdLst>
            <p14:sldId id="256"/>
            <p14:sldId id="257"/>
          </p14:sldIdLst>
        </p14:section>
        <p14:section name="Tag 1" id="{ABA160DF-B9C4-4043-9201-3E9C7D30D275}">
          <p14:sldIdLst>
            <p14:sldId id="258"/>
            <p14:sldId id="259"/>
            <p14:sldId id="260"/>
            <p14:sldId id="265"/>
          </p14:sldIdLst>
        </p14:section>
        <p14:section name="Tag 2" id="{34D804F9-FC81-42A7-9FAA-7B60F8DA6FFD}">
          <p14:sldIdLst>
            <p14:sldId id="262"/>
            <p14:sldId id="266"/>
          </p14:sldIdLst>
        </p14:section>
        <p14:section name="Tag 3" id="{8EDE3A92-6A8A-46D8-969D-3F9589A15BB6}">
          <p14:sldIdLst>
            <p14:sldId id="263"/>
            <p14:sldId id="267"/>
            <p14:sldId id="268"/>
          </p14:sldIdLst>
        </p14:section>
        <p14:section name="Tag 4" id="{8FE2665A-4D5D-4FA0-8B1A-7B96E1AA3A75}">
          <p14:sldIdLst>
            <p14:sldId id="264"/>
          </p14:sldIdLst>
        </p14:section>
        <p14:section name="Tag 5" id="{DE1646EE-0BE3-4204-A0C0-6B3FF1360BA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936" y="3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17.11.2019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17.11.2019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17.11.2019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17.11.2019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Linux 1x1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A8743CF-9D52-4C26-A599-26A2D173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Vagrant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B6F469-8DEC-46AB-9E47-FEE5B148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Supervisor für VirtualBox</a:t>
            </a:r>
          </a:p>
          <a:p>
            <a:r>
              <a:rPr lang="de-DE" dirty="0"/>
              <a:t>Konfiguriert im </a:t>
            </a:r>
            <a:r>
              <a:rPr lang="de-DE" dirty="0" err="1"/>
              <a:t>Vargantfile</a:t>
            </a:r>
            <a:endParaRPr lang="de-DE" dirty="0"/>
          </a:p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/ halt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40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9E819-A5B8-4D39-9E5A-99B2C18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 dirty="0" err="1"/>
              <a:t>Inventory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26DB-3DE1-4867-8F20-94654F869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Auflistung aller Maschinen und ihrer Eigenschaften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Nutzer</a:t>
            </a:r>
          </a:p>
          <a:p>
            <a:pPr lvl="1"/>
            <a:r>
              <a:rPr lang="de-DE" dirty="0"/>
              <a:t>IP-Adresse</a:t>
            </a:r>
          </a:p>
          <a:p>
            <a:r>
              <a:rPr lang="de-DE" dirty="0"/>
              <a:t>Erstellung von Gruppen</a:t>
            </a:r>
          </a:p>
        </p:txBody>
      </p:sp>
    </p:spTree>
    <p:extLst>
      <p:ext uri="{BB962C8B-B14F-4D97-AF65-F5344CB8AC3E}">
        <p14:creationId xmlns:p14="http://schemas.microsoft.com/office/powerpoint/2010/main" val="30731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4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2</a:t>
            </a:r>
          </a:p>
        </p:txBody>
      </p:sp>
    </p:spTree>
    <p:extLst>
      <p:ext uri="{BB962C8B-B14F-4D97-AF65-F5344CB8AC3E}">
        <p14:creationId xmlns:p14="http://schemas.microsoft.com/office/powerpoint/2010/main" val="401832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Tag 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92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A3845-0CAE-47FF-B2A8-59923DB9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AB552-D86F-4820-A9BB-4491F98B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Tag 1:	Installation und </a:t>
            </a:r>
            <a:r>
              <a:rPr lang="de-DE" dirty="0" err="1"/>
              <a:t>Baisics</a:t>
            </a:r>
            <a:r>
              <a:rPr lang="de-DE" dirty="0"/>
              <a:t> </a:t>
            </a:r>
          </a:p>
          <a:p>
            <a:r>
              <a:rPr lang="de-DE" dirty="0"/>
              <a:t>Tag 2:	</a:t>
            </a:r>
            <a:r>
              <a:rPr lang="de-DE" dirty="0" err="1"/>
              <a:t>Git</a:t>
            </a:r>
            <a:r>
              <a:rPr lang="de-DE" dirty="0"/>
              <a:t> und Bash-Skripte</a:t>
            </a:r>
          </a:p>
          <a:p>
            <a:r>
              <a:rPr lang="de-DE" dirty="0"/>
              <a:t>Tag 3:	</a:t>
            </a:r>
            <a:r>
              <a:rPr lang="de-DE" dirty="0" err="1"/>
              <a:t>Ansible</a:t>
            </a:r>
            <a:r>
              <a:rPr lang="de-DE" dirty="0"/>
              <a:t> Part 1</a:t>
            </a:r>
          </a:p>
          <a:p>
            <a:r>
              <a:rPr lang="de-DE" dirty="0"/>
              <a:t>Tag 4:	</a:t>
            </a:r>
            <a:r>
              <a:rPr lang="de-DE" dirty="0" err="1"/>
              <a:t>Ansible</a:t>
            </a:r>
            <a:r>
              <a:rPr lang="de-DE" dirty="0"/>
              <a:t> Part 2</a:t>
            </a:r>
          </a:p>
          <a:p>
            <a:r>
              <a:rPr lang="de-DE" dirty="0"/>
              <a:t>Tag 5:	Python</a:t>
            </a:r>
          </a:p>
        </p:txBody>
      </p:sp>
    </p:spTree>
    <p:extLst>
      <p:ext uri="{BB962C8B-B14F-4D97-AF65-F5344CB8AC3E}">
        <p14:creationId xmlns:p14="http://schemas.microsoft.com/office/powerpoint/2010/main" val="21017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 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Installation und Basics</a:t>
            </a:r>
          </a:p>
        </p:txBody>
      </p:sp>
    </p:spTree>
    <p:extLst>
      <p:ext uri="{BB962C8B-B14F-4D97-AF65-F5344CB8AC3E}">
        <p14:creationId xmlns:p14="http://schemas.microsoft.com/office/powerpoint/2010/main" val="236366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47CEFD8-51B1-497A-A8D4-E8829C1B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Ubuntu Installieren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82DC10-8575-462E-8CB2-38E91BB4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erstellen</a:t>
            </a:r>
          </a:p>
          <a:p>
            <a:r>
              <a:rPr lang="de-DE" dirty="0"/>
              <a:t>Passworte vergeben</a:t>
            </a:r>
          </a:p>
          <a:p>
            <a:r>
              <a:rPr lang="de-DE" dirty="0"/>
              <a:t>SSH Stoppen!</a:t>
            </a:r>
          </a:p>
          <a:p>
            <a:r>
              <a:rPr lang="de-DE" dirty="0"/>
              <a:t>Profile (PS1 PS2 und Alias)</a:t>
            </a:r>
          </a:p>
        </p:txBody>
      </p:sp>
    </p:spTree>
    <p:extLst>
      <p:ext uri="{BB962C8B-B14F-4D97-AF65-F5344CB8AC3E}">
        <p14:creationId xmlns:p14="http://schemas.microsoft.com/office/powerpoint/2010/main" val="42285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DC906-4CAA-4F8E-B471-8315203A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F1570A-C131-46CE-A298-030BA389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 err="1"/>
              <a:t>apt</a:t>
            </a:r>
            <a:r>
              <a:rPr lang="de-DE" dirty="0"/>
              <a:t>		-	Verwaltung von Installierter Software	</a:t>
            </a:r>
          </a:p>
          <a:p>
            <a:pPr marL="0" indent="0">
              <a:buNone/>
            </a:pPr>
            <a:r>
              <a:rPr lang="de-DE" dirty="0" err="1"/>
              <a:t>cat</a:t>
            </a:r>
            <a:r>
              <a:rPr lang="de-DE" dirty="0"/>
              <a:t>		-	Inhalt einer Datei Ausgeben</a:t>
            </a:r>
          </a:p>
          <a:p>
            <a:pPr marL="0" indent="0">
              <a:buNone/>
            </a:pPr>
            <a:r>
              <a:rPr lang="de-DE" dirty="0"/>
              <a:t>cd		-	Verzeichnis wechseln</a:t>
            </a:r>
          </a:p>
          <a:p>
            <a:pPr marL="0" indent="0">
              <a:buNone/>
            </a:pPr>
            <a:r>
              <a:rPr lang="de-DE" dirty="0" err="1"/>
              <a:t>chmod</a:t>
            </a:r>
            <a:r>
              <a:rPr lang="de-DE" dirty="0"/>
              <a:t>		-	Tool zum verwalten von Datei Berechtigungen (Zugriff)</a:t>
            </a:r>
          </a:p>
          <a:p>
            <a:pPr marL="0" indent="0">
              <a:buNone/>
            </a:pPr>
            <a:r>
              <a:rPr lang="de-DE" dirty="0" err="1"/>
              <a:t>chown</a:t>
            </a:r>
            <a:r>
              <a:rPr lang="de-DE" dirty="0"/>
              <a:t>		-	Tool zum verwalten von Datei Berechtigungen (Nutzer)</a:t>
            </a:r>
          </a:p>
          <a:p>
            <a:pPr marL="0" indent="0">
              <a:buNone/>
            </a:pPr>
            <a:r>
              <a:rPr lang="de-DE" dirty="0" err="1"/>
              <a:t>cp</a:t>
            </a:r>
            <a:r>
              <a:rPr lang="de-DE" dirty="0"/>
              <a:t>		-	Dateien kopieren</a:t>
            </a:r>
          </a:p>
          <a:p>
            <a:pPr marL="0" indent="0">
              <a:buNone/>
            </a:pPr>
            <a:r>
              <a:rPr lang="de-DE" dirty="0"/>
              <a:t>echo		-	Schreibt etwas in die </a:t>
            </a:r>
            <a:r>
              <a:rPr lang="de-DE" dirty="0" err="1"/>
              <a:t>Komandozeile</a:t>
            </a:r>
            <a:r>
              <a:rPr lang="de-DE" dirty="0"/>
              <a:t> (Print)</a:t>
            </a:r>
          </a:p>
          <a:p>
            <a:pPr marL="0" indent="0">
              <a:buNone/>
            </a:pPr>
            <a:r>
              <a:rPr lang="de-DE" dirty="0" err="1"/>
              <a:t>ls</a:t>
            </a:r>
            <a:r>
              <a:rPr lang="de-DE" dirty="0"/>
              <a:t>		-	Datei Explorer</a:t>
            </a:r>
          </a:p>
          <a:p>
            <a:pPr marL="0" indent="0">
              <a:buNone/>
            </a:pPr>
            <a:r>
              <a:rPr lang="de-DE" dirty="0"/>
              <a:t>man		-	Dokumentation zu so ziemlich allem</a:t>
            </a:r>
          </a:p>
          <a:p>
            <a:pPr marL="0" indent="0">
              <a:buNone/>
            </a:pPr>
            <a:r>
              <a:rPr lang="de-DE" dirty="0"/>
              <a:t>mv		-	Dateien verschieben</a:t>
            </a:r>
          </a:p>
          <a:p>
            <a:pPr marL="0" indent="0">
              <a:buNone/>
            </a:pPr>
            <a:r>
              <a:rPr lang="de-DE" dirty="0" err="1"/>
              <a:t>nano</a:t>
            </a:r>
            <a:r>
              <a:rPr lang="de-DE" dirty="0"/>
              <a:t>		-	Datei Editor</a:t>
            </a:r>
          </a:p>
          <a:p>
            <a:pPr marL="0" indent="0">
              <a:buNone/>
            </a:pPr>
            <a:r>
              <a:rPr lang="de-DE" dirty="0" err="1"/>
              <a:t>rm</a:t>
            </a:r>
            <a:r>
              <a:rPr lang="de-DE" dirty="0"/>
              <a:t>		-	Dateien und Ordner löschen</a:t>
            </a:r>
          </a:p>
          <a:p>
            <a:pPr marL="0" indent="0">
              <a:buNone/>
            </a:pPr>
            <a:r>
              <a:rPr lang="de-DE" dirty="0" err="1"/>
              <a:t>sudo</a:t>
            </a:r>
            <a:r>
              <a:rPr lang="de-DE" dirty="0"/>
              <a:t>		-	Befehl als root ausführen</a:t>
            </a:r>
          </a:p>
          <a:p>
            <a:pPr marL="0" indent="0">
              <a:buNone/>
            </a:pPr>
            <a:r>
              <a:rPr lang="de-DE" dirty="0" err="1"/>
              <a:t>tree</a:t>
            </a:r>
            <a:r>
              <a:rPr lang="de-DE" dirty="0"/>
              <a:t>		-	Ordnerstruktur anzeigen</a:t>
            </a:r>
          </a:p>
        </p:txBody>
      </p:sp>
    </p:spTree>
    <p:extLst>
      <p:ext uri="{BB962C8B-B14F-4D97-AF65-F5344CB8AC3E}">
        <p14:creationId xmlns:p14="http://schemas.microsoft.com/office/powerpoint/2010/main" val="302600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D3A9F-E8FC-4562-B663-B4E1FBF8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LAMP Stack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948CBCC9-32D4-4B75-A835-5AD30A9CC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354174"/>
              </p:ext>
            </p:extLst>
          </p:nvPr>
        </p:nvGraphicFramePr>
        <p:xfrm>
          <a:off x="1524000" y="1772816"/>
          <a:ext cx="9144000" cy="292608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195626857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26822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Betriebssystem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Linux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8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Webserver Port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14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Datenbank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MySQL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356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Programmiersprache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41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8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PhpMyAdmin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59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193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Proxy Port 8080 → 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Ngnix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5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84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Tag 2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und Bash-Skripte</a:t>
            </a:r>
          </a:p>
        </p:txBody>
      </p:sp>
    </p:spTree>
    <p:extLst>
      <p:ext uri="{BB962C8B-B14F-4D97-AF65-F5344CB8AC3E}">
        <p14:creationId xmlns:p14="http://schemas.microsoft.com/office/powerpoint/2010/main" val="35765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64A8CB-932C-4272-9B98-27DC449B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E640E01-C4D5-4E4E-9831-D5AA3D3D4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D0B8F-288A-4146-9F56-AD22E9637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12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827797-EA2F-4671-AA72-B76A0788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de-DE" dirty="0"/>
            </a:br>
            <a:r>
              <a:rPr lang="de-DE" dirty="0"/>
              <a:t>Tag 3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5F7649-281D-4D04-84B2-D5F355801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Part 1</a:t>
            </a:r>
          </a:p>
        </p:txBody>
      </p:sp>
    </p:spTree>
    <p:extLst>
      <p:ext uri="{BB962C8B-B14F-4D97-AF65-F5344CB8AC3E}">
        <p14:creationId xmlns:p14="http://schemas.microsoft.com/office/powerpoint/2010/main" val="192661262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87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 x 9</vt:lpstr>
      <vt:lpstr>Linux 1x1</vt:lpstr>
      <vt:lpstr>Agenda</vt:lpstr>
      <vt:lpstr>Tag 1</vt:lpstr>
      <vt:lpstr>Ubuntu Installieren</vt:lpstr>
      <vt:lpstr>Grundlegende Befehle</vt:lpstr>
      <vt:lpstr>LAMP Stack</vt:lpstr>
      <vt:lpstr>Tag 2</vt:lpstr>
      <vt:lpstr>PowerPoint-Präsentation</vt:lpstr>
      <vt:lpstr> Tag 3</vt:lpstr>
      <vt:lpstr>Vagrant</vt:lpstr>
      <vt:lpstr>Ansible Inventory</vt:lpstr>
      <vt:lpstr> Tag 4</vt:lpstr>
      <vt:lpstr> Tag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1x1</dc:title>
  <dc:creator/>
  <cp:keywords>DEVK</cp:keywords>
  <cp:lastModifiedBy/>
  <cp:revision>1</cp:revision>
  <dcterms:created xsi:type="dcterms:W3CDTF">2019-11-17T17:22:53Z</dcterms:created>
  <dcterms:modified xsi:type="dcterms:W3CDTF">2019-11-17T20:21:35Z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