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5" r:id="rId10"/>
    <p:sldId id="262" r:id="rId11"/>
    <p:sldId id="266" r:id="rId12"/>
    <p:sldId id="263" r:id="rId13"/>
    <p:sldId id="267" r:id="rId14"/>
    <p:sldId id="268" r:id="rId15"/>
    <p:sldId id="264" r:id="rId16"/>
    <p:sldId id="261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0F10F781-AC8A-4E63-BC5B-5987C2316CE3}">
          <p14:sldIdLst>
            <p14:sldId id="256"/>
            <p14:sldId id="257"/>
          </p14:sldIdLst>
        </p14:section>
        <p14:section name="Tag 1" id="{ABA160DF-B9C4-4043-9201-3E9C7D30D275}">
          <p14:sldIdLst>
            <p14:sldId id="258"/>
            <p14:sldId id="259"/>
            <p14:sldId id="260"/>
            <p14:sldId id="265"/>
          </p14:sldIdLst>
        </p14:section>
        <p14:section name="Tag 2" id="{34D804F9-FC81-42A7-9FAA-7B60F8DA6FFD}">
          <p14:sldIdLst>
            <p14:sldId id="262"/>
            <p14:sldId id="266"/>
          </p14:sldIdLst>
        </p14:section>
        <p14:section name="Tag 3" id="{8EDE3A92-6A8A-46D8-969D-3F9589A15BB6}">
          <p14:sldIdLst>
            <p14:sldId id="263"/>
            <p14:sldId id="267"/>
            <p14:sldId id="268"/>
          </p14:sldIdLst>
        </p14:section>
        <p14:section name="Tag 4" id="{8FE2665A-4D5D-4FA0-8B1A-7B96E1AA3A75}">
          <p14:sldIdLst>
            <p14:sldId id="264"/>
          </p14:sldIdLst>
        </p14:section>
        <p14:section name="Tag 5" id="{DE1646EE-0BE3-4204-A0C0-6B3FF1360BA8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>
        <p:scale>
          <a:sx n="100" d="100"/>
          <a:sy n="100" d="100"/>
        </p:scale>
        <p:origin x="936" y="3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A36C307-EE12-444D-9D2F-BC7831E9DF94}" type="datetime1">
              <a:rPr lang="de-DE" smtClean="0"/>
              <a:t>17.11.2019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FBFC375-E15A-4071-A304-01F7D634EE71}" type="datetime1">
              <a:rPr lang="de-DE" smtClean="0"/>
              <a:pPr/>
              <a:t>17.11.2019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7" name="Rechteck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571E88B6-FE14-41E8-AE28-1BB272040B8F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524C3C4B-5AFC-4292-97F6-BEE5884FBE39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03070AA-3D07-474E-8754-182567C134AA}" type="datetime1">
              <a:rPr lang="de-DE" smtClean="0"/>
              <a:pPr/>
              <a:t>17.11.2019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DDDF17E-10B7-4877-A125-E500D2B28F23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r>
              <a:rPr lang="en-US" dirty="0"/>
              <a:t>​</a:t>
            </a:r>
            <a:fld id="{3916AFE4-10B6-4D09-B50E-4CC7E64B8339}" type="datetime1">
              <a:rPr lang="de" smtClean="0"/>
              <a:pPr algn="r"/>
              <a:t>17.11.2019</a:t>
            </a:fld>
            <a:r>
              <a:rPr lang="en-US" dirty="0"/>
              <a:t>​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BF3D107-218B-4587-97C4-CC701AE1B579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E25A021-56FD-49B4-A571-6DAF69925246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1" y="1447800"/>
            <a:ext cx="3505200" cy="1905000"/>
          </a:xfrm>
        </p:spPr>
        <p:txBody>
          <a:bodyPr rtlCol="0" anchor="b">
            <a:noAutofit/>
          </a:bodyPr>
          <a:lstStyle>
            <a:lvl1pPr algn="l" rtl="0">
              <a:defRPr sz="28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1" y="3429000"/>
            <a:ext cx="3505199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BE527D01-F67C-4708-BC00-4C6F32DCB8AA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60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1" y="3429000"/>
            <a:ext cx="3505199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6D1EB8E-19B8-4935-8E61-89C5BA894BFB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620001" y="1447800"/>
            <a:ext cx="3505200" cy="1905000"/>
          </a:xfrm>
        </p:spPr>
        <p:txBody>
          <a:bodyPr rtlCol="0" anchor="b">
            <a:noAutofit/>
          </a:bodyPr>
          <a:lstStyle>
            <a:lvl1pPr algn="l" rtl="0">
              <a:defRPr sz="28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5AB380B-2572-4069-A693-6E7DF86ABACF}" type="datetime1">
              <a:rPr lang="de-DE" smtClean="0"/>
              <a:pPr/>
              <a:t>17.11.2019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Linux 1x1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A8743CF-9D52-4C26-A599-26A2D173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Vagrant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4B6F469-8DEC-46AB-9E47-FEE5B1486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Supervisor für VirtualBox</a:t>
            </a:r>
          </a:p>
          <a:p>
            <a:r>
              <a:rPr lang="de-DE" dirty="0"/>
              <a:t>Konfiguriert im Vargantfile</a:t>
            </a:r>
          </a:p>
          <a:p>
            <a:r>
              <a:rPr lang="de-DE" dirty="0"/>
              <a:t>Vagrant up / halt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740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9E819-A5B8-4D39-9E5A-99B2C18B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Ansible Inventory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0326DB-3DE1-4867-8F20-94654F869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Auflistung aller Maschinen und ihrer Eigenschaften</a:t>
            </a:r>
          </a:p>
          <a:p>
            <a:pPr lvl="1"/>
            <a:r>
              <a:rPr lang="de-DE" dirty="0"/>
              <a:t>Name</a:t>
            </a:r>
          </a:p>
          <a:p>
            <a:pPr lvl="1"/>
            <a:r>
              <a:rPr lang="de-DE" dirty="0"/>
              <a:t>Nutzer</a:t>
            </a:r>
          </a:p>
          <a:p>
            <a:pPr lvl="1"/>
            <a:r>
              <a:rPr lang="de-DE" dirty="0"/>
              <a:t>IP-Adresse</a:t>
            </a:r>
          </a:p>
          <a:p>
            <a:r>
              <a:rPr lang="de-DE" dirty="0"/>
              <a:t>Erstellung von Gruppen</a:t>
            </a:r>
          </a:p>
        </p:txBody>
      </p:sp>
    </p:spTree>
    <p:extLst>
      <p:ext uri="{BB962C8B-B14F-4D97-AF65-F5344CB8AC3E}">
        <p14:creationId xmlns:p14="http://schemas.microsoft.com/office/powerpoint/2010/main" val="307312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827797-EA2F-4671-AA72-B76A0788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Tag 4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5F7649-281D-4D04-84B2-D5F355801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Ansible Part 2</a:t>
            </a:r>
          </a:p>
        </p:txBody>
      </p:sp>
    </p:spTree>
    <p:extLst>
      <p:ext uri="{BB962C8B-B14F-4D97-AF65-F5344CB8AC3E}">
        <p14:creationId xmlns:p14="http://schemas.microsoft.com/office/powerpoint/2010/main" val="401832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827797-EA2F-4671-AA72-B76A0788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Tag 5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5F7649-281D-4D04-84B2-D5F355801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7923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A3845-0CAE-47FF-B2A8-59923DB9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AB552-D86F-4820-A9BB-4491F98B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Tag 1:	Installation und Baisics </a:t>
            </a:r>
          </a:p>
          <a:p>
            <a:r>
              <a:rPr lang="de-DE" dirty="0"/>
              <a:t>Tag 2:	Git und Bash-Skripte</a:t>
            </a:r>
          </a:p>
          <a:p>
            <a:r>
              <a:rPr lang="de-DE" dirty="0"/>
              <a:t>Tag 3:	Ansible Part 1</a:t>
            </a:r>
          </a:p>
          <a:p>
            <a:r>
              <a:rPr lang="de-DE" dirty="0"/>
              <a:t>Tag 4:	Ansible Part 2</a:t>
            </a:r>
          </a:p>
          <a:p>
            <a:r>
              <a:rPr lang="de-DE" dirty="0"/>
              <a:t>Tag 5:	Python</a:t>
            </a:r>
          </a:p>
        </p:txBody>
      </p:sp>
    </p:spTree>
    <p:extLst>
      <p:ext uri="{BB962C8B-B14F-4D97-AF65-F5344CB8AC3E}">
        <p14:creationId xmlns:p14="http://schemas.microsoft.com/office/powerpoint/2010/main" val="210172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827797-EA2F-4671-AA72-B76A0788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 1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5F7649-281D-4D04-84B2-D5F355801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Installation und Basics</a:t>
            </a:r>
          </a:p>
        </p:txBody>
      </p:sp>
    </p:spTree>
    <p:extLst>
      <p:ext uri="{BB962C8B-B14F-4D97-AF65-F5344CB8AC3E}">
        <p14:creationId xmlns:p14="http://schemas.microsoft.com/office/powerpoint/2010/main" val="236366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47CEFD8-51B1-497A-A8D4-E8829C1B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Ubuntu Installieren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082DC10-8575-462E-8CB2-38E91BB4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User erstellen</a:t>
            </a:r>
          </a:p>
          <a:p>
            <a:r>
              <a:rPr lang="de-DE" dirty="0"/>
              <a:t>Passworte vergeben</a:t>
            </a:r>
          </a:p>
          <a:p>
            <a:r>
              <a:rPr lang="de-DE" dirty="0"/>
              <a:t>SSH Stoppen!</a:t>
            </a:r>
          </a:p>
          <a:p>
            <a:r>
              <a:rPr lang="de-DE" dirty="0"/>
              <a:t>Profile (PS1 PS2 und Alias)</a:t>
            </a:r>
          </a:p>
        </p:txBody>
      </p:sp>
    </p:spTree>
    <p:extLst>
      <p:ext uri="{BB962C8B-B14F-4D97-AF65-F5344CB8AC3E}">
        <p14:creationId xmlns:p14="http://schemas.microsoft.com/office/powerpoint/2010/main" val="422852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DC906-4CAA-4F8E-B471-8315203A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Befehle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F1570A-C131-46CE-A298-030BA389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DE" dirty="0"/>
              <a:t>apt		-	Verwaltung von Installierter Software	</a:t>
            </a:r>
          </a:p>
          <a:p>
            <a:pPr marL="0" indent="0">
              <a:buNone/>
            </a:pPr>
            <a:r>
              <a:rPr lang="de-DE" dirty="0"/>
              <a:t>cat		-	Inhalt einer Datei Ausgeben</a:t>
            </a:r>
          </a:p>
          <a:p>
            <a:pPr marL="0" indent="0">
              <a:buNone/>
            </a:pPr>
            <a:r>
              <a:rPr lang="de-DE" dirty="0"/>
              <a:t>cd		-	Verzeichnis wechseln</a:t>
            </a:r>
          </a:p>
          <a:p>
            <a:pPr marL="0" indent="0">
              <a:buNone/>
            </a:pPr>
            <a:r>
              <a:rPr lang="de-DE" dirty="0"/>
              <a:t>chmod		-	Tool zum verwalten von Datei Berechtigungen (Zugriff)</a:t>
            </a:r>
          </a:p>
          <a:p>
            <a:pPr marL="0" indent="0">
              <a:buNone/>
            </a:pPr>
            <a:r>
              <a:rPr lang="de-DE" dirty="0"/>
              <a:t>chown		-	Tool zum verwalten von Datei Berechtigungen (Nutzer)</a:t>
            </a:r>
          </a:p>
          <a:p>
            <a:pPr marL="0" indent="0">
              <a:buNone/>
            </a:pPr>
            <a:r>
              <a:rPr lang="de-DE" dirty="0"/>
              <a:t>cp		-	Dateien kopieren</a:t>
            </a:r>
          </a:p>
          <a:p>
            <a:pPr marL="0" indent="0">
              <a:buNone/>
            </a:pPr>
            <a:r>
              <a:rPr lang="de-DE" dirty="0"/>
              <a:t>echo		-	Schreibt etwas in die Komandozeile (Print)</a:t>
            </a:r>
          </a:p>
          <a:p>
            <a:pPr marL="0" indent="0">
              <a:buNone/>
            </a:pPr>
            <a:r>
              <a:rPr lang="de-DE" dirty="0"/>
              <a:t>ls		-	Datei Explorer</a:t>
            </a:r>
          </a:p>
          <a:p>
            <a:pPr marL="0" indent="0">
              <a:buNone/>
            </a:pPr>
            <a:r>
              <a:rPr lang="de-DE" dirty="0"/>
              <a:t>man		-	Dokumentation zu so ziemlich allem</a:t>
            </a:r>
          </a:p>
          <a:p>
            <a:pPr marL="0" indent="0">
              <a:buNone/>
            </a:pPr>
            <a:r>
              <a:rPr lang="de-DE" dirty="0"/>
              <a:t>mv		-	Dateien verschieben</a:t>
            </a:r>
          </a:p>
          <a:p>
            <a:pPr marL="0" indent="0">
              <a:buNone/>
            </a:pPr>
            <a:r>
              <a:rPr lang="de-DE" dirty="0"/>
              <a:t>nano		-	Datei Editor</a:t>
            </a:r>
          </a:p>
          <a:p>
            <a:pPr marL="0" indent="0">
              <a:buNone/>
            </a:pPr>
            <a:r>
              <a:rPr lang="de-DE" dirty="0"/>
              <a:t>rm		-	Dateien und Ordner löschen</a:t>
            </a:r>
          </a:p>
          <a:p>
            <a:pPr marL="0" indent="0">
              <a:buNone/>
            </a:pPr>
            <a:r>
              <a:rPr lang="de-DE" dirty="0"/>
              <a:t>sudo		-	Befehl als root ausführen</a:t>
            </a:r>
          </a:p>
          <a:p>
            <a:pPr marL="0" indent="0">
              <a:buNone/>
            </a:pPr>
            <a:r>
              <a:rPr lang="de-DE" dirty="0"/>
              <a:t>tree		-	Ordnerstruktur anzeigen</a:t>
            </a:r>
          </a:p>
        </p:txBody>
      </p:sp>
    </p:spTree>
    <p:extLst>
      <p:ext uri="{BB962C8B-B14F-4D97-AF65-F5344CB8AC3E}">
        <p14:creationId xmlns:p14="http://schemas.microsoft.com/office/powerpoint/2010/main" val="302600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D3A9F-E8FC-4562-B663-B4E1FBF8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LAMP Stack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48CBCC9-32D4-4B75-A835-5AD30A9CC4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354174"/>
              </p:ext>
            </p:extLst>
          </p:nvPr>
        </p:nvGraphicFramePr>
        <p:xfrm>
          <a:off x="1524000" y="1772816"/>
          <a:ext cx="9144000" cy="2926080"/>
        </p:xfrm>
        <a:graphic>
          <a:graphicData uri="http://schemas.openxmlformats.org/drawingml/2006/table">
            <a:tbl>
              <a:tblPr/>
              <a:tblGrid>
                <a:gridCol w="4572000">
                  <a:extLst>
                    <a:ext uri="{9D8B030D-6E8A-4147-A177-3AD203B41FA5}">
                      <a16:colId xmlns:a16="http://schemas.microsoft.com/office/drawing/2014/main" val="1956268575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7268226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Betriebssystem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Linux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888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Webserver Port 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146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Datenbank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MySQL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356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Programmiersprache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PHP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418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081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Anwendung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PhpMyAdmin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598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193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Proxy Port 8080 → 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Ngnix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851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84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827797-EA2F-4671-AA72-B76A0788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Tag 2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5F7649-281D-4D04-84B2-D5F355801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Git und Bash-Skripte</a:t>
            </a:r>
          </a:p>
        </p:txBody>
      </p:sp>
    </p:spTree>
    <p:extLst>
      <p:ext uri="{BB962C8B-B14F-4D97-AF65-F5344CB8AC3E}">
        <p14:creationId xmlns:p14="http://schemas.microsoft.com/office/powerpoint/2010/main" val="357651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BE90220-4D89-4AAA-8E51-87C39693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818924F-22AC-4026-9B07-A3B6B132E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12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827797-EA2F-4671-AA72-B76A0788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DE" dirty="0"/>
            </a:br>
            <a:r>
              <a:rPr lang="de-DE" dirty="0"/>
              <a:t>Tag 3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5F7649-281D-4D04-84B2-D5F355801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Ansible Part 1</a:t>
            </a:r>
          </a:p>
        </p:txBody>
      </p:sp>
    </p:spTree>
    <p:extLst>
      <p:ext uri="{BB962C8B-B14F-4D97-AF65-F5344CB8AC3E}">
        <p14:creationId xmlns:p14="http://schemas.microsoft.com/office/powerpoint/2010/main" val="192661262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 x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9_TF02901026_TF02901026.potx" id="{1D86834D-46E5-4FFE-B400-480045FFF701}" vid="{6FC15F24-F26D-4F1B-BF96-69B0EA504385}"/>
    </a:ext>
  </a:extLst>
</a:theme>
</file>

<file path=ppt/theme/theme2.xml><?xml version="1.0" encoding="utf-8"?>
<a:theme xmlns:a="http://schemas.openxmlformats.org/drawingml/2006/main" name="Office-Desig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openxmlformats.org/package/2006/metadata/core-properties"/>
    <ds:schemaRef ds:uri="4873beb7-5857-4685-be1f-d57550cc96cc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Businesspräsentation Technologie – Leiterplattendesign (Breitbild)</Template>
  <TotalTime>0</TotalTime>
  <Words>87</Words>
  <Application>Microsoft Office PowerPoint</Application>
  <PresentationFormat>Breitbild</PresentationFormat>
  <Paragraphs>60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Candara</vt:lpstr>
      <vt:lpstr>Consolas</vt:lpstr>
      <vt:lpstr>Tech Computer 16 x 9</vt:lpstr>
      <vt:lpstr>Linux 1x1</vt:lpstr>
      <vt:lpstr>Agenda</vt:lpstr>
      <vt:lpstr>Tag 1</vt:lpstr>
      <vt:lpstr>Ubuntu Installieren</vt:lpstr>
      <vt:lpstr>Grundlegende Befehle</vt:lpstr>
      <vt:lpstr>LAMP Stack</vt:lpstr>
      <vt:lpstr>Tag 2</vt:lpstr>
      <vt:lpstr>PowerPoint-Präsentation</vt:lpstr>
      <vt:lpstr> Tag 3</vt:lpstr>
      <vt:lpstr>Vagrant</vt:lpstr>
      <vt:lpstr>Ansible Inventory</vt:lpstr>
      <vt:lpstr> Tag 4</vt:lpstr>
      <vt:lpstr> Tag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1x1</dc:title>
  <dc:creator/>
  <cp:keywords>DEVK</cp:keywords>
  <cp:lastModifiedBy/>
  <cp:revision>1</cp:revision>
  <dcterms:created xsi:type="dcterms:W3CDTF">2019-11-17T17:22:53Z</dcterms:created>
  <dcterms:modified xsi:type="dcterms:W3CDTF">2019-11-17T21:48:59Z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