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40FF"/>
    <a:srgbClr val="EF6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13"/>
    <p:restoredTop sz="96925"/>
  </p:normalViewPr>
  <p:slideViewPr>
    <p:cSldViewPr snapToGrid="0" snapToObjects="1">
      <p:cViewPr varScale="1">
        <p:scale>
          <a:sx n="112" d="100"/>
          <a:sy n="112" d="100"/>
        </p:scale>
        <p:origin x="7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E7D56-2A7E-6547-89BD-800656E84409}" type="datetimeFigureOut">
              <a:t>10/16/18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E7949-712D-3B47-8B05-BBA0777EB7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E7949-712D-3B47-8B05-BBA0777EB71B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76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E7949-712D-3B47-8B05-BBA0777EB71B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07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BB8-19F3-3D45-9ED3-7C72268176C5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3E15-01DD-B048-9239-C3249B6C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3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BB8-19F3-3D45-9ED3-7C72268176C5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3E15-01DD-B048-9239-C3249B6C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BB8-19F3-3D45-9ED3-7C72268176C5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3E15-01DD-B048-9239-C3249B6C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2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BB8-19F3-3D45-9ED3-7C72268176C5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3E15-01DD-B048-9239-C3249B6C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8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BB8-19F3-3D45-9ED3-7C72268176C5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3E15-01DD-B048-9239-C3249B6C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8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BB8-19F3-3D45-9ED3-7C72268176C5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3E15-01DD-B048-9239-C3249B6C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95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BB8-19F3-3D45-9ED3-7C72268176C5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3E15-01DD-B048-9239-C3249B6C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7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BB8-19F3-3D45-9ED3-7C72268176C5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3E15-01DD-B048-9239-C3249B6C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BB8-19F3-3D45-9ED3-7C72268176C5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3E15-01DD-B048-9239-C3249B6C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57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BB8-19F3-3D45-9ED3-7C72268176C5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3E15-01DD-B048-9239-C3249B6C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6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2BB8-19F3-3D45-9ED3-7C72268176C5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F3E15-01DD-B048-9239-C3249B6C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6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82BB8-19F3-3D45-9ED3-7C72268176C5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F3E15-01DD-B048-9239-C3249B6C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7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2E99665-0ADA-C544-AC6F-1135FD614FA4}"/>
              </a:ext>
            </a:extLst>
          </p:cNvPr>
          <p:cNvGrpSpPr/>
          <p:nvPr/>
        </p:nvGrpSpPr>
        <p:grpSpPr>
          <a:xfrm>
            <a:off x="960269" y="677550"/>
            <a:ext cx="10842592" cy="4816622"/>
            <a:chOff x="960269" y="677550"/>
            <a:chExt cx="10842592" cy="481662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E653017-EF4A-3145-84F1-11BD10623C4B}"/>
                </a:ext>
              </a:extLst>
            </p:cNvPr>
            <p:cNvGrpSpPr/>
            <p:nvPr/>
          </p:nvGrpSpPr>
          <p:grpSpPr>
            <a:xfrm>
              <a:off x="6515867" y="1900132"/>
              <a:ext cx="5286994" cy="2224188"/>
              <a:chOff x="1801794" y="4260487"/>
              <a:chExt cx="5286994" cy="2224188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96044CA-FADE-0D43-8A00-655DBFA0DDDC}"/>
                  </a:ext>
                </a:extLst>
              </p:cNvPr>
              <p:cNvSpPr txBox="1"/>
              <p:nvPr/>
            </p:nvSpPr>
            <p:spPr>
              <a:xfrm>
                <a:off x="6684279" y="4804918"/>
                <a:ext cx="404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54A4CB7-F514-8343-8EDA-C8A11640ED92}"/>
                  </a:ext>
                </a:extLst>
              </p:cNvPr>
              <p:cNvSpPr txBox="1"/>
              <p:nvPr/>
            </p:nvSpPr>
            <p:spPr>
              <a:xfrm>
                <a:off x="6688238" y="5689742"/>
                <a:ext cx="2809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endParaRPr lang="en-US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A520E78-5811-0E49-81D8-C9F975A99517}"/>
                  </a:ext>
                </a:extLst>
              </p:cNvPr>
              <p:cNvSpPr txBox="1"/>
              <p:nvPr/>
            </p:nvSpPr>
            <p:spPr>
              <a:xfrm>
                <a:off x="6266667" y="4260487"/>
                <a:ext cx="5841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mr-IN" sz="2800" dirty="0">
                    <a:latin typeface="Times New Roman" panose="02020603050405020304" pitchFamily="18" charset="0"/>
                    <a:ea typeface="Tahoma" panose="020B0604030504040204" pitchFamily="34" charset="0"/>
                    <a:cs typeface="Times" charset="0"/>
                  </a:rPr>
                  <a:t>…</a:t>
                </a:r>
                <a:endParaRPr lang="en-US" sz="20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549526D-39A7-BC40-9B95-6937FFDFD469}"/>
                  </a:ext>
                </a:extLst>
              </p:cNvPr>
              <p:cNvGrpSpPr/>
              <p:nvPr/>
            </p:nvGrpSpPr>
            <p:grpSpPr>
              <a:xfrm>
                <a:off x="1801794" y="4294178"/>
                <a:ext cx="5028540" cy="2190497"/>
                <a:chOff x="3128930" y="4376174"/>
                <a:chExt cx="5028540" cy="2190497"/>
              </a:xfrm>
            </p:grpSpPr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7FD4B8F2-BE85-714B-963A-E5A48F8823C7}"/>
                    </a:ext>
                  </a:extLst>
                </p:cNvPr>
                <p:cNvSpPr txBox="1"/>
                <p:nvPr/>
              </p:nvSpPr>
              <p:spPr>
                <a:xfrm>
                  <a:off x="3128930" y="4530742"/>
                  <a:ext cx="11408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Agent</a:t>
                  </a:r>
                  <a:r>
                    <a:rPr lang="en-US" sz="2400" baseline="-2500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8ACCE165-5391-264F-B0F9-D5138B773A31}"/>
                    </a:ext>
                  </a:extLst>
                </p:cNvPr>
                <p:cNvSpPr txBox="1"/>
                <p:nvPr/>
              </p:nvSpPr>
              <p:spPr>
                <a:xfrm>
                  <a:off x="3150034" y="5326593"/>
                  <a:ext cx="132955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Agent</a:t>
                  </a:r>
                  <a:r>
                    <a:rPr lang="en-US" sz="2400" baseline="-2500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B</a:t>
                  </a: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9" name="TextBox 108">
                      <a:extLst>
                        <a:ext uri="{FF2B5EF4-FFF2-40B4-BE49-F238E27FC236}">
                          <a16:creationId xmlns:a16="http://schemas.microsoft.com/office/drawing/2014/main" id="{86A9AF67-3009-CE46-90F6-FD82B365F6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53887" y="6105006"/>
                      <a:ext cx="320489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Learning iteration, </a:t>
                      </a:r>
                      <a14:m>
                        <m:oMath xmlns:m="http://schemas.openxmlformats.org/officeDocument/2006/math">
                          <m:r>
                            <a:rPr lang="en-US" sz="2400" i="1" dirty="0"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  <m:t>∆</m:t>
                          </m:r>
                          <m:r>
                            <a:rPr lang="es-ES" sz="2400" b="0" i="1" dirty="0"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  <m:t>𝑡</m:t>
                          </m:r>
                        </m:oMath>
                      </a14:m>
                      <a:endParaRPr lang="en-US" sz="2400" baseline="-250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109" name="TextBox 108">
                      <a:extLst>
                        <a:ext uri="{FF2B5EF4-FFF2-40B4-BE49-F238E27FC236}">
                          <a16:creationId xmlns:a16="http://schemas.microsoft.com/office/drawing/2014/main" id="{86A9AF67-3009-CE46-90F6-FD82B365F6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53887" y="6105006"/>
                      <a:ext cx="3204890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56" t="-10811" b="-2702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5" name="Left Brace 124">
                  <a:extLst>
                    <a:ext uri="{FF2B5EF4-FFF2-40B4-BE49-F238E27FC236}">
                      <a16:creationId xmlns:a16="http://schemas.microsoft.com/office/drawing/2014/main" id="{83CC6D88-59C3-DD44-9F28-747108887650}"/>
                    </a:ext>
                  </a:extLst>
                </p:cNvPr>
                <p:cNvSpPr/>
                <p:nvPr/>
              </p:nvSpPr>
              <p:spPr>
                <a:xfrm rot="16200000">
                  <a:off x="5032565" y="5252046"/>
                  <a:ext cx="136778" cy="1676567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165763B2-61F2-5F48-99C9-2ACE0FF22443}"/>
                    </a:ext>
                  </a:extLst>
                </p:cNvPr>
                <p:cNvCxnSpPr/>
                <p:nvPr/>
              </p:nvCxnSpPr>
              <p:spPr>
                <a:xfrm>
                  <a:off x="4271432" y="4886949"/>
                  <a:ext cx="38860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8DE93912-186C-CA46-949B-26E57EAF8D3B}"/>
                    </a:ext>
                  </a:extLst>
                </p:cNvPr>
                <p:cNvCxnSpPr/>
                <p:nvPr/>
              </p:nvCxnSpPr>
              <p:spPr>
                <a:xfrm>
                  <a:off x="4275391" y="5771773"/>
                  <a:ext cx="38820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385AAE42-36CF-524E-99CB-90C648EC72D7}"/>
                    </a:ext>
                  </a:extLst>
                </p:cNvPr>
                <p:cNvSpPr/>
                <p:nvPr/>
              </p:nvSpPr>
              <p:spPr>
                <a:xfrm>
                  <a:off x="4271432" y="4491653"/>
                  <a:ext cx="1164554" cy="395296"/>
                </a:xfrm>
                <a:prstGeom prst="rect">
                  <a:avLst/>
                </a:prstGeom>
                <a:pattFill prst="wdUpDiag">
                  <a:fgClr>
                    <a:schemeClr val="bg1">
                      <a:lumMod val="85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99D7D470-48C6-AC4B-A181-C4087698FD7B}"/>
                    </a:ext>
                  </a:extLst>
                </p:cNvPr>
                <p:cNvSpPr/>
                <p:nvPr/>
              </p:nvSpPr>
              <p:spPr>
                <a:xfrm>
                  <a:off x="5908801" y="4491653"/>
                  <a:ext cx="1669481" cy="395296"/>
                </a:xfrm>
                <a:prstGeom prst="rect">
                  <a:avLst/>
                </a:prstGeom>
                <a:pattFill prst="wdUpDiag">
                  <a:fgClr>
                    <a:schemeClr val="bg1">
                      <a:lumMod val="85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5BEA3DC1-F5F5-F44C-B21F-74A5739CCDF0}"/>
                    </a:ext>
                  </a:extLst>
                </p:cNvPr>
                <p:cNvSpPr/>
                <p:nvPr/>
              </p:nvSpPr>
              <p:spPr>
                <a:xfrm>
                  <a:off x="4255948" y="5376741"/>
                  <a:ext cx="2828559" cy="395296"/>
                </a:xfrm>
                <a:prstGeom prst="rect">
                  <a:avLst/>
                </a:prstGeom>
                <a:pattFill prst="wdUpDiag">
                  <a:fgClr>
                    <a:schemeClr val="bg1">
                      <a:lumMod val="85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1EF8C00B-6BB0-C24C-9CE5-2C608B73C014}"/>
                    </a:ext>
                  </a:extLst>
                </p:cNvPr>
                <p:cNvSpPr txBox="1"/>
                <p:nvPr/>
              </p:nvSpPr>
              <p:spPr>
                <a:xfrm>
                  <a:off x="7589433" y="5220417"/>
                  <a:ext cx="52904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mr-IN" sz="280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" charset="0"/>
                    </a:rPr>
                    <a:t>…</a:t>
                  </a:r>
                  <a:endParaRPr lang="en-US" sz="2000" baseline="-25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4EC55BE2-95AC-C140-8E62-8958D09F7479}"/>
                    </a:ext>
                  </a:extLst>
                </p:cNvPr>
                <p:cNvSpPr/>
                <p:nvPr/>
              </p:nvSpPr>
              <p:spPr>
                <a:xfrm>
                  <a:off x="5474950" y="4486061"/>
                  <a:ext cx="140776" cy="395296"/>
                </a:xfrm>
                <a:prstGeom prst="rect">
                  <a:avLst/>
                </a:prstGeom>
                <a:pattFill prst="dkVert">
                  <a:fgClr>
                    <a:srgbClr val="7030A0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BDA05974-C2B0-D44A-8EFA-83F22F27D425}"/>
                    </a:ext>
                  </a:extLst>
                </p:cNvPr>
                <p:cNvSpPr/>
                <p:nvPr/>
              </p:nvSpPr>
              <p:spPr>
                <a:xfrm>
                  <a:off x="5653050" y="4486059"/>
                  <a:ext cx="225196" cy="395296"/>
                </a:xfrm>
                <a:prstGeom prst="rect">
                  <a:avLst/>
                </a:prstGeom>
                <a:pattFill prst="dkHorz">
                  <a:fgClr>
                    <a:schemeClr val="accent4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84AA42FB-414C-E648-A995-9807B53934B5}"/>
                    </a:ext>
                  </a:extLst>
                </p:cNvPr>
                <p:cNvSpPr/>
                <p:nvPr/>
              </p:nvSpPr>
              <p:spPr>
                <a:xfrm>
                  <a:off x="7131790" y="5370846"/>
                  <a:ext cx="140776" cy="395296"/>
                </a:xfrm>
                <a:prstGeom prst="rect">
                  <a:avLst/>
                </a:prstGeom>
                <a:pattFill prst="dkVert">
                  <a:fgClr>
                    <a:srgbClr val="7030A0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F2737409-DB9E-DB45-A4D2-7172FAB92C7E}"/>
                    </a:ext>
                  </a:extLst>
                </p:cNvPr>
                <p:cNvSpPr/>
                <p:nvPr/>
              </p:nvSpPr>
              <p:spPr>
                <a:xfrm>
                  <a:off x="7309890" y="5370844"/>
                  <a:ext cx="225196" cy="395296"/>
                </a:xfrm>
                <a:prstGeom prst="rect">
                  <a:avLst/>
                </a:prstGeom>
                <a:pattFill prst="dkHorz">
                  <a:fgClr>
                    <a:schemeClr val="accent4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B2E6213E-0801-DB43-AEB8-FCF88887F8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13996" y="4387025"/>
                  <a:ext cx="5958" cy="1584768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8A6C66D0-8385-C84D-9739-44640123B3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75631" y="4387025"/>
                  <a:ext cx="0" cy="1584768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67178B1C-9A69-2248-A073-3AADA945D5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62670" y="4376174"/>
                  <a:ext cx="5999" cy="1595619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7D4CCAD-9CA6-B146-A79E-BDB6562FC726}"/>
                </a:ext>
              </a:extLst>
            </p:cNvPr>
            <p:cNvGrpSpPr/>
            <p:nvPr/>
          </p:nvGrpSpPr>
          <p:grpSpPr>
            <a:xfrm>
              <a:off x="4551164" y="4230620"/>
              <a:ext cx="3643327" cy="1263552"/>
              <a:chOff x="8817030" y="4581939"/>
              <a:chExt cx="2178637" cy="1263552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4732EA12-1B08-1D4A-98E4-916392E48462}"/>
                  </a:ext>
                </a:extLst>
              </p:cNvPr>
              <p:cNvSpPr/>
              <p:nvPr/>
            </p:nvSpPr>
            <p:spPr>
              <a:xfrm>
                <a:off x="8826184" y="5002143"/>
                <a:ext cx="377387" cy="284089"/>
              </a:xfrm>
              <a:prstGeom prst="rect">
                <a:avLst/>
              </a:prstGeom>
              <a:pattFill prst="dkVert">
                <a:fgClr>
                  <a:srgbClr val="7030A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5DC15C89-8A10-2742-B372-376EBFDECC56}"/>
                  </a:ext>
                </a:extLst>
              </p:cNvPr>
              <p:cNvSpPr/>
              <p:nvPr/>
            </p:nvSpPr>
            <p:spPr>
              <a:xfrm>
                <a:off x="8824111" y="5397439"/>
                <a:ext cx="379460" cy="282428"/>
              </a:xfrm>
              <a:prstGeom prst="rect">
                <a:avLst/>
              </a:prstGeom>
              <a:pattFill prst="dkHorz">
                <a:fgClr>
                  <a:schemeClr val="accent4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27DACE3E-DA26-A14E-A990-0C7BD52F497D}"/>
                  </a:ext>
                </a:extLst>
              </p:cNvPr>
              <p:cNvSpPr/>
              <p:nvPr/>
            </p:nvSpPr>
            <p:spPr>
              <a:xfrm>
                <a:off x="8817030" y="4625391"/>
                <a:ext cx="379460" cy="282428"/>
              </a:xfrm>
              <a:prstGeom prst="rect">
                <a:avLst/>
              </a:prstGeom>
              <a:pattFill prst="wdUp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3300214-F869-3348-9B7B-D205A0F11F11}"/>
                  </a:ext>
                </a:extLst>
              </p:cNvPr>
              <p:cNvSpPr/>
              <p:nvPr/>
            </p:nvSpPr>
            <p:spPr>
              <a:xfrm>
                <a:off x="9286370" y="4581939"/>
                <a:ext cx="16882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Monitor performance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413550CF-E769-6341-BF85-92E81F20A250}"/>
                  </a:ext>
                </a:extLst>
              </p:cNvPr>
              <p:cNvSpPr/>
              <p:nvPr/>
            </p:nvSpPr>
            <p:spPr>
              <a:xfrm>
                <a:off x="9287314" y="4989317"/>
                <a:ext cx="155498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Update information</a:t>
                </a: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00BFD1CA-F958-734D-B8BF-A2C68B51FA9A}"/>
                  </a:ext>
                </a:extLst>
              </p:cNvPr>
              <p:cNvSpPr/>
              <p:nvPr/>
            </p:nvSpPr>
            <p:spPr>
              <a:xfrm>
                <a:off x="9287314" y="5383826"/>
                <a:ext cx="170835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Change configuration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5F1DACC-F24B-AE44-B499-6CD7C6CE67A8}"/>
                </a:ext>
              </a:extLst>
            </p:cNvPr>
            <p:cNvGrpSpPr/>
            <p:nvPr/>
          </p:nvGrpSpPr>
          <p:grpSpPr>
            <a:xfrm>
              <a:off x="960269" y="1303406"/>
              <a:ext cx="5839977" cy="2762805"/>
              <a:chOff x="5076265" y="676136"/>
              <a:chExt cx="5839977" cy="2762805"/>
            </a:xfrm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DB2574CF-E364-3747-80DD-5AAC32C11C97}"/>
                  </a:ext>
                </a:extLst>
              </p:cNvPr>
              <p:cNvSpPr/>
              <p:nvPr/>
            </p:nvSpPr>
            <p:spPr>
              <a:xfrm>
                <a:off x="7876899" y="1418334"/>
                <a:ext cx="1164554" cy="395296"/>
              </a:xfrm>
              <a:prstGeom prst="rect">
                <a:avLst/>
              </a:prstGeom>
              <a:pattFill prst="wdUp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61C0F8BA-D981-AA4C-9C3B-3130EF906800}"/>
                  </a:ext>
                </a:extLst>
              </p:cNvPr>
              <p:cNvSpPr/>
              <p:nvPr/>
            </p:nvSpPr>
            <p:spPr>
              <a:xfrm>
                <a:off x="9080417" y="1412742"/>
                <a:ext cx="140776" cy="395296"/>
              </a:xfrm>
              <a:prstGeom prst="rect">
                <a:avLst/>
              </a:prstGeom>
              <a:pattFill prst="dkVert">
                <a:fgClr>
                  <a:srgbClr val="7030A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D938FD0D-A6BD-3147-8F12-12F8FC2DA410}"/>
                  </a:ext>
                </a:extLst>
              </p:cNvPr>
              <p:cNvSpPr/>
              <p:nvPr/>
            </p:nvSpPr>
            <p:spPr>
              <a:xfrm>
                <a:off x="9258517" y="1412740"/>
                <a:ext cx="225196" cy="395296"/>
              </a:xfrm>
              <a:prstGeom prst="rect">
                <a:avLst/>
              </a:prstGeom>
              <a:pattFill prst="dkHorz">
                <a:fgClr>
                  <a:schemeClr val="accent4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6E60268D-7CA0-974B-B93D-1E389C273828}"/>
                  </a:ext>
                </a:extLst>
              </p:cNvPr>
              <p:cNvSpPr/>
              <p:nvPr/>
            </p:nvSpPr>
            <p:spPr>
              <a:xfrm>
                <a:off x="6830334" y="2299313"/>
                <a:ext cx="1164554" cy="395296"/>
              </a:xfrm>
              <a:prstGeom prst="rect">
                <a:avLst/>
              </a:prstGeom>
              <a:pattFill prst="wdUp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40AD7456-4763-7344-B8BD-7271581FE406}"/>
                  </a:ext>
                </a:extLst>
              </p:cNvPr>
              <p:cNvSpPr/>
              <p:nvPr/>
            </p:nvSpPr>
            <p:spPr>
              <a:xfrm>
                <a:off x="8033852" y="2293721"/>
                <a:ext cx="140776" cy="395296"/>
              </a:xfrm>
              <a:prstGeom prst="rect">
                <a:avLst/>
              </a:prstGeom>
              <a:pattFill prst="dkVert">
                <a:fgClr>
                  <a:srgbClr val="7030A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87B5941E-D816-4141-9010-D301A24CA1D8}"/>
                  </a:ext>
                </a:extLst>
              </p:cNvPr>
              <p:cNvSpPr/>
              <p:nvPr/>
            </p:nvSpPr>
            <p:spPr>
              <a:xfrm>
                <a:off x="8211952" y="2293719"/>
                <a:ext cx="225196" cy="395296"/>
              </a:xfrm>
              <a:prstGeom prst="rect">
                <a:avLst/>
              </a:prstGeom>
              <a:pattFill prst="dkHorz">
                <a:fgClr>
                  <a:schemeClr val="accent4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073CBB45-BB3B-4343-86D6-FC1DABA2CF3C}"/>
                  </a:ext>
                </a:extLst>
              </p:cNvPr>
              <p:cNvSpPr/>
              <p:nvPr/>
            </p:nvSpPr>
            <p:spPr>
              <a:xfrm>
                <a:off x="8487881" y="2298561"/>
                <a:ext cx="995832" cy="395296"/>
              </a:xfrm>
              <a:prstGeom prst="rect">
                <a:avLst/>
              </a:prstGeom>
              <a:pattFill prst="wdUp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784C4F92-0343-D444-AE73-D9FB5FD76B09}"/>
                  </a:ext>
                </a:extLst>
              </p:cNvPr>
              <p:cNvSpPr/>
              <p:nvPr/>
            </p:nvSpPr>
            <p:spPr>
              <a:xfrm>
                <a:off x="6383657" y="2300526"/>
                <a:ext cx="140776" cy="395296"/>
              </a:xfrm>
              <a:prstGeom prst="rect">
                <a:avLst/>
              </a:prstGeom>
              <a:pattFill prst="dkVert">
                <a:fgClr>
                  <a:srgbClr val="7030A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7BE0455F-9B52-114E-A10C-1512593E104D}"/>
                  </a:ext>
                </a:extLst>
              </p:cNvPr>
              <p:cNvSpPr/>
              <p:nvPr/>
            </p:nvSpPr>
            <p:spPr>
              <a:xfrm>
                <a:off x="6561757" y="2300524"/>
                <a:ext cx="225196" cy="395296"/>
              </a:xfrm>
              <a:prstGeom prst="rect">
                <a:avLst/>
              </a:prstGeom>
              <a:pattFill prst="dkHorz">
                <a:fgClr>
                  <a:schemeClr val="accent4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8FA2B1BA-3D92-AB47-93E4-82D9EA06E7C5}"/>
                  </a:ext>
                </a:extLst>
              </p:cNvPr>
              <p:cNvSpPr/>
              <p:nvPr/>
            </p:nvSpPr>
            <p:spPr>
              <a:xfrm>
                <a:off x="6214451" y="2295916"/>
                <a:ext cx="118473" cy="395296"/>
              </a:xfrm>
              <a:prstGeom prst="rect">
                <a:avLst/>
              </a:prstGeom>
              <a:pattFill prst="wdUp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A49F312B-4F01-2049-B995-055E10F07D92}"/>
                  </a:ext>
                </a:extLst>
              </p:cNvPr>
              <p:cNvGrpSpPr/>
              <p:nvPr/>
            </p:nvGrpSpPr>
            <p:grpSpPr>
              <a:xfrm>
                <a:off x="5076265" y="1416912"/>
                <a:ext cx="5018866" cy="2022029"/>
                <a:chOff x="3138604" y="4486059"/>
                <a:chExt cx="5018866" cy="2022029"/>
              </a:xfrm>
            </p:grpSpPr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A9FDA274-9688-4E4E-BD52-8FEA8E21E424}"/>
                    </a:ext>
                  </a:extLst>
                </p:cNvPr>
                <p:cNvSpPr txBox="1"/>
                <p:nvPr/>
              </p:nvSpPr>
              <p:spPr>
                <a:xfrm>
                  <a:off x="3144771" y="4530268"/>
                  <a:ext cx="114790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Agent</a:t>
                  </a:r>
                  <a:r>
                    <a:rPr lang="en-US" sz="2400" baseline="-2500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60F21C0C-DC91-BF43-8836-81698E42CFBC}"/>
                    </a:ext>
                  </a:extLst>
                </p:cNvPr>
                <p:cNvSpPr txBox="1"/>
                <p:nvPr/>
              </p:nvSpPr>
              <p:spPr>
                <a:xfrm>
                  <a:off x="3138604" y="5326593"/>
                  <a:ext cx="132955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Agent</a:t>
                  </a:r>
                  <a:r>
                    <a:rPr lang="en-US" sz="2400" baseline="-2500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B</a:t>
                  </a: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6" name="TextBox 175">
                      <a:extLst>
                        <a:ext uri="{FF2B5EF4-FFF2-40B4-BE49-F238E27FC236}">
                          <a16:creationId xmlns:a16="http://schemas.microsoft.com/office/drawing/2014/main" id="{9A8EA8BF-F9B2-324E-9ED3-E56B9A79C9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92677" y="6046423"/>
                      <a:ext cx="322169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Learning iteration, </a:t>
                      </a:r>
                      <a14:m>
                        <m:oMath xmlns:m="http://schemas.openxmlformats.org/officeDocument/2006/math">
                          <m:r>
                            <a:rPr lang="en-US" sz="2400" i="1" dirty="0"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  <m:t>∆</m:t>
                          </m:r>
                          <m:r>
                            <a:rPr lang="es-ES" sz="2400" b="0" i="1" dirty="0"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  <m:t>𝑡</m:t>
                          </m:r>
                        </m:oMath>
                      </a14:m>
                      <a:endParaRPr lang="en-US" sz="2400" baseline="-250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176" name="TextBox 175">
                      <a:extLst>
                        <a:ext uri="{FF2B5EF4-FFF2-40B4-BE49-F238E27FC236}">
                          <a16:creationId xmlns:a16="http://schemas.microsoft.com/office/drawing/2014/main" id="{9A8EA8BF-F9B2-324E-9ED3-E56B9A79C94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92677" y="6046423"/>
                      <a:ext cx="3221698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745" t="-10811" b="-2973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7" name="Left Brace 176">
                  <a:extLst>
                    <a:ext uri="{FF2B5EF4-FFF2-40B4-BE49-F238E27FC236}">
                      <a16:creationId xmlns:a16="http://schemas.microsoft.com/office/drawing/2014/main" id="{D86CFB5E-1E51-DF4D-9131-F4200537316D}"/>
                    </a:ext>
                  </a:extLst>
                </p:cNvPr>
                <p:cNvSpPr/>
                <p:nvPr/>
              </p:nvSpPr>
              <p:spPr>
                <a:xfrm rot="16200000">
                  <a:off x="5683056" y="5138493"/>
                  <a:ext cx="136778" cy="1676567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FC5E2DCA-1747-C84E-80B9-95CE71D1B291}"/>
                    </a:ext>
                  </a:extLst>
                </p:cNvPr>
                <p:cNvSpPr/>
                <p:nvPr/>
              </p:nvSpPr>
              <p:spPr>
                <a:xfrm>
                  <a:off x="4271432" y="4491653"/>
                  <a:ext cx="1164554" cy="395296"/>
                </a:xfrm>
                <a:prstGeom prst="rect">
                  <a:avLst/>
                </a:prstGeom>
                <a:pattFill prst="wdUpDiag">
                  <a:fgClr>
                    <a:schemeClr val="bg1">
                      <a:lumMod val="85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02F21BF3-F934-FF41-A6D2-3550ED53FD49}"/>
                    </a:ext>
                  </a:extLst>
                </p:cNvPr>
                <p:cNvSpPr txBox="1"/>
                <p:nvPr/>
              </p:nvSpPr>
              <p:spPr>
                <a:xfrm>
                  <a:off x="7589433" y="5220417"/>
                  <a:ext cx="52904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mr-IN" sz="280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" charset="0"/>
                    </a:rPr>
                    <a:t>…</a:t>
                  </a:r>
                  <a:endParaRPr lang="en-US" sz="2000" baseline="-25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75D393D0-E4B1-AE49-B04B-602DEE780271}"/>
                    </a:ext>
                  </a:extLst>
                </p:cNvPr>
                <p:cNvSpPr/>
                <p:nvPr/>
              </p:nvSpPr>
              <p:spPr>
                <a:xfrm>
                  <a:off x="5474950" y="4486061"/>
                  <a:ext cx="140776" cy="395296"/>
                </a:xfrm>
                <a:prstGeom prst="rect">
                  <a:avLst/>
                </a:prstGeom>
                <a:pattFill prst="dkVert">
                  <a:fgClr>
                    <a:srgbClr val="7030A0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CA15C8D8-EFFD-B245-9688-A07448224815}"/>
                    </a:ext>
                  </a:extLst>
                </p:cNvPr>
                <p:cNvSpPr/>
                <p:nvPr/>
              </p:nvSpPr>
              <p:spPr>
                <a:xfrm>
                  <a:off x="5653050" y="4486059"/>
                  <a:ext cx="225196" cy="395296"/>
                </a:xfrm>
                <a:prstGeom prst="rect">
                  <a:avLst/>
                </a:prstGeom>
                <a:pattFill prst="dkHorz">
                  <a:fgClr>
                    <a:schemeClr val="accent4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2CCEF996-4285-B74E-89CD-1D4A4E12775D}"/>
                    </a:ext>
                  </a:extLst>
                </p:cNvPr>
                <p:cNvCxnSpPr/>
                <p:nvPr/>
              </p:nvCxnSpPr>
              <p:spPr>
                <a:xfrm>
                  <a:off x="4275391" y="5771773"/>
                  <a:ext cx="38820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9A979EE3-13DF-9143-9873-AE77C1026E02}"/>
                    </a:ext>
                  </a:extLst>
                </p:cNvPr>
                <p:cNvCxnSpPr/>
                <p:nvPr/>
              </p:nvCxnSpPr>
              <p:spPr>
                <a:xfrm>
                  <a:off x="4271432" y="4886949"/>
                  <a:ext cx="38860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026754EA-984C-564D-BB8E-671A3FCC93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54832" y="1291102"/>
                <a:ext cx="0" cy="53086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E564EC2-8E1F-8348-89CE-157C7AFED5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5521" y="1291102"/>
                <a:ext cx="0" cy="53086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390980A0-B99A-9C47-8653-C5972BA953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7694" y="2158154"/>
                <a:ext cx="0" cy="53086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FA09CEA5-42C0-B048-8D53-F2887BBE59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0148" y="2164959"/>
                <a:ext cx="0" cy="53086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D171EA67-5E34-9449-9278-CB5768C12C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6567" y="1291102"/>
                <a:ext cx="0" cy="53086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3" name="TextBox 212">
                    <a:extLst>
                      <a:ext uri="{FF2B5EF4-FFF2-40B4-BE49-F238E27FC236}">
                        <a16:creationId xmlns:a16="http://schemas.microsoft.com/office/drawing/2014/main" id="{10909F70-96CD-5840-8520-82CF14A48CE1}"/>
                      </a:ext>
                    </a:extLst>
                  </p:cNvPr>
                  <p:cNvSpPr txBox="1"/>
                  <p:nvPr/>
                </p:nvSpPr>
                <p:spPr>
                  <a:xfrm>
                    <a:off x="5527025" y="676136"/>
                    <a:ext cx="324689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a:t>Learning iteration, </a:t>
                    </a:r>
                    <a14:m>
                      <m:oMath xmlns:m="http://schemas.openxmlformats.org/officeDocument/2006/math">
                        <m:r>
                          <a:rPr lang="en-US" sz="2400" i="1" dirty="0"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∆</m:t>
                        </m:r>
                        <m:r>
                          <a:rPr lang="es-ES" sz="2400" b="0" i="1" dirty="0"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oMath>
                    </a14:m>
                    <a:endParaRPr lang="en-US" sz="2400" baseline="-25000" dirty="0"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213" name="TextBox 212">
                    <a:extLst>
                      <a:ext uri="{FF2B5EF4-FFF2-40B4-BE49-F238E27FC236}">
                        <a16:creationId xmlns:a16="http://schemas.microsoft.com/office/drawing/2014/main" id="{10909F70-96CD-5840-8520-82CF14A48C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7025" y="676136"/>
                    <a:ext cx="3246896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724" t="-10811" b="-270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4" name="Left Brace 213">
                <a:extLst>
                  <a:ext uri="{FF2B5EF4-FFF2-40B4-BE49-F238E27FC236}">
                    <a16:creationId xmlns:a16="http://schemas.microsoft.com/office/drawing/2014/main" id="{851383B3-1FFA-C44F-B235-6D47E86C6697}"/>
                  </a:ext>
                </a:extLst>
              </p:cNvPr>
              <p:cNvSpPr/>
              <p:nvPr/>
            </p:nvSpPr>
            <p:spPr>
              <a:xfrm rot="5400000" flipV="1">
                <a:off x="6966890" y="326454"/>
                <a:ext cx="136778" cy="1676567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1C65EB3B-9ED0-AD44-BBBB-A41DFA0230AD}"/>
                  </a:ext>
                </a:extLst>
              </p:cNvPr>
              <p:cNvSpPr txBox="1"/>
              <p:nvPr/>
            </p:nvSpPr>
            <p:spPr>
              <a:xfrm>
                <a:off x="10019001" y="1784457"/>
                <a:ext cx="8932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3778721D-75E7-AC47-ABE0-0B085B9B6FFD}"/>
                  </a:ext>
                </a:extLst>
              </p:cNvPr>
              <p:cNvSpPr txBox="1"/>
              <p:nvPr/>
            </p:nvSpPr>
            <p:spPr>
              <a:xfrm>
                <a:off x="10022960" y="2669281"/>
                <a:ext cx="8932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endParaRPr lang="en-US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D83E6459-2C65-6149-B467-89E34D6AAFD3}"/>
                  </a:ext>
                </a:extLst>
              </p:cNvPr>
              <p:cNvSpPr txBox="1"/>
              <p:nvPr/>
            </p:nvSpPr>
            <p:spPr>
              <a:xfrm>
                <a:off x="9527094" y="1261203"/>
                <a:ext cx="5290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mr-IN" sz="2800" dirty="0">
                    <a:latin typeface="Times New Roman" panose="02020603050405020304" pitchFamily="18" charset="0"/>
                    <a:ea typeface="Tahoma" panose="020B0604030504040204" pitchFamily="34" charset="0"/>
                    <a:cs typeface="Times" charset="0"/>
                  </a:rPr>
                  <a:t>…</a:t>
                </a:r>
                <a:endParaRPr lang="en-US" sz="2000" baseline="-250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9AD78251-79D6-3E49-8F57-6A0DC656DDCC}"/>
                </a:ext>
              </a:extLst>
            </p:cNvPr>
            <p:cNvSpPr txBox="1"/>
            <p:nvPr/>
          </p:nvSpPr>
          <p:spPr>
            <a:xfrm>
              <a:off x="2634528" y="677551"/>
              <a:ext cx="28031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200" b="1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Asynchronous</a:t>
              </a:r>
              <a:endParaRPr lang="en-US" sz="3200" b="1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7F0C4F34-51BE-C743-B289-B67F6ABFDAA4}"/>
                </a:ext>
              </a:extLst>
            </p:cNvPr>
            <p:cNvSpPr txBox="1"/>
            <p:nvPr/>
          </p:nvSpPr>
          <p:spPr>
            <a:xfrm>
              <a:off x="8437718" y="677550"/>
              <a:ext cx="28031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3200" b="1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Ordered</a:t>
              </a:r>
              <a:endParaRPr lang="en-US" sz="3200" b="1" baseline="-25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207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25699" y="147191"/>
            <a:ext cx="4051045" cy="4506502"/>
            <a:chOff x="225699" y="147191"/>
            <a:chExt cx="4051045" cy="4506502"/>
          </a:xfrm>
        </p:grpSpPr>
        <p:grpSp>
          <p:nvGrpSpPr>
            <p:cNvPr id="40" name="Group 39"/>
            <p:cNvGrpSpPr/>
            <p:nvPr/>
          </p:nvGrpSpPr>
          <p:grpSpPr>
            <a:xfrm>
              <a:off x="225699" y="147191"/>
              <a:ext cx="4051045" cy="3308040"/>
              <a:chOff x="1207303" y="1191761"/>
              <a:chExt cx="4051045" cy="3308040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2667790" y="1718694"/>
                <a:ext cx="2563091" cy="2595264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1207303" y="1191761"/>
                <a:ext cx="2563091" cy="3308040"/>
                <a:chOff x="455755" y="641356"/>
                <a:chExt cx="2563091" cy="3308040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455755" y="1165200"/>
                  <a:ext cx="2563091" cy="2595264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1494845" y="2227305"/>
                  <a:ext cx="484909" cy="47105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739120" y="3091647"/>
                  <a:ext cx="387927" cy="38792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1436501" y="2647774"/>
                  <a:ext cx="11291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latin typeface="Times" charset="0"/>
                      <a:ea typeface="Times" charset="0"/>
                      <a:cs typeface="Times" charset="0"/>
                    </a:rPr>
                    <a:t>AP</a:t>
                  </a:r>
                  <a:r>
                    <a:rPr lang="en-US" sz="2400" baseline="-25000" dirty="0">
                      <a:latin typeface="Times" charset="0"/>
                      <a:ea typeface="Times" charset="0"/>
                      <a:cs typeface="Times" charset="0"/>
                    </a:rPr>
                    <a:t>A</a:t>
                  </a:r>
                  <a:endParaRPr lang="en-US" baseline="-25000" dirty="0"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501052" y="3487731"/>
                  <a:ext cx="11291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latin typeface="Times" charset="0"/>
                      <a:ea typeface="Times" charset="0"/>
                      <a:cs typeface="Times" charset="0"/>
                    </a:rPr>
                    <a:t>STA</a:t>
                  </a:r>
                  <a:r>
                    <a:rPr lang="en-US" sz="2400" baseline="-25000" dirty="0">
                      <a:latin typeface="Times" charset="0"/>
                      <a:ea typeface="Times" charset="0"/>
                      <a:cs typeface="Times" charset="0"/>
                    </a:rPr>
                    <a:t>A</a:t>
                  </a:r>
                  <a:endParaRPr lang="en-US" baseline="-25000" dirty="0"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1200254" y="641356"/>
                  <a:ext cx="15523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  <a:latin typeface="Times" charset="0"/>
                      <a:ea typeface="Times" charset="0"/>
                      <a:cs typeface="Times" charset="0"/>
                    </a:rPr>
                    <a:t>WLAN</a:t>
                  </a:r>
                  <a:r>
                    <a:rPr lang="en-US" sz="2400" baseline="-25000" dirty="0">
                      <a:solidFill>
                        <a:srgbClr val="FF0000"/>
                      </a:solidFill>
                      <a:latin typeface="Times" charset="0"/>
                      <a:ea typeface="Times" charset="0"/>
                      <a:cs typeface="Times" charset="0"/>
                    </a:rPr>
                    <a:t>A</a:t>
                  </a:r>
                  <a:endParaRPr lang="en-US" baseline="-25000" dirty="0">
                    <a:solidFill>
                      <a:srgbClr val="FF0000"/>
                    </a:solidFill>
                    <a:latin typeface="Times" charset="0"/>
                    <a:ea typeface="Times" charset="0"/>
                    <a:cs typeface="Times" charset="0"/>
                  </a:endParaRPr>
                </a:p>
              </p:txBody>
            </p:sp>
          </p:grpSp>
          <p:sp>
            <p:nvSpPr>
              <p:cNvPr id="53" name="Oval 52"/>
              <p:cNvSpPr/>
              <p:nvPr/>
            </p:nvSpPr>
            <p:spPr>
              <a:xfrm>
                <a:off x="3706880" y="2780799"/>
                <a:ext cx="484909" cy="47105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178968" y="2028018"/>
                <a:ext cx="387927" cy="38792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648536" y="3201268"/>
                <a:ext cx="1129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" charset="0"/>
                    <a:ea typeface="Times" charset="0"/>
                    <a:cs typeface="Times" charset="0"/>
                  </a:rPr>
                  <a:t>AP</a:t>
                </a:r>
                <a:r>
                  <a:rPr lang="en-US" sz="2400" baseline="-25000" dirty="0">
                    <a:latin typeface="Times" charset="0"/>
                    <a:ea typeface="Times" charset="0"/>
                    <a:cs typeface="Times" charset="0"/>
                  </a:rPr>
                  <a:t>B</a:t>
                </a:r>
                <a:endParaRPr lang="en-US" baseline="-2500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940900" y="2424102"/>
                <a:ext cx="1129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" charset="0"/>
                    <a:ea typeface="Times" charset="0"/>
                    <a:cs typeface="Times" charset="0"/>
                  </a:rPr>
                  <a:t>STA</a:t>
                </a:r>
                <a:r>
                  <a:rPr lang="en-US" sz="2400" baseline="-25000" dirty="0">
                    <a:latin typeface="Times" charset="0"/>
                    <a:ea typeface="Times" charset="0"/>
                    <a:cs typeface="Times" charset="0"/>
                  </a:rPr>
                  <a:t>B</a:t>
                </a:r>
                <a:endParaRPr lang="en-US" baseline="-2500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412289" y="1194850"/>
                <a:ext cx="15523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Times" charset="0"/>
                    <a:ea typeface="Times" charset="0"/>
                    <a:cs typeface="Times" charset="0"/>
                  </a:rPr>
                  <a:t>WLAN</a:t>
                </a:r>
                <a:r>
                  <a:rPr lang="en-US" sz="2400" baseline="-25000" dirty="0">
                    <a:solidFill>
                      <a:srgbClr val="00B050"/>
                    </a:solidFill>
                    <a:latin typeface="Times" charset="0"/>
                    <a:ea typeface="Times" charset="0"/>
                    <a:cs typeface="Times" charset="0"/>
                  </a:rPr>
                  <a:t>B</a:t>
                </a:r>
                <a:endParaRPr lang="en-US" baseline="-25000" dirty="0">
                  <a:solidFill>
                    <a:srgbClr val="00B050"/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4433101" y="2797337"/>
                <a:ext cx="459680" cy="431800"/>
              </a:xfrm>
              <a:prstGeom prst="roundRect">
                <a:avLst/>
              </a:prstGeom>
              <a:pattFill prst="dkUpDiag">
                <a:fgClr>
                  <a:schemeClr val="accent6">
                    <a:lumMod val="40000"/>
                    <a:lumOff val="6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/>
              <p:cNvCxnSpPr>
                <a:stCxn id="53" idx="6"/>
                <a:endCxn id="28" idx="1"/>
              </p:cNvCxnSpPr>
              <p:nvPr/>
            </p:nvCxnSpPr>
            <p:spPr>
              <a:xfrm flipV="1">
                <a:off x="4191789" y="3013237"/>
                <a:ext cx="241312" cy="30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Rounded Rectangle 101"/>
              <p:cNvSpPr/>
              <p:nvPr/>
            </p:nvSpPr>
            <p:spPr>
              <a:xfrm>
                <a:off x="1546843" y="2805206"/>
                <a:ext cx="459680" cy="431800"/>
              </a:xfrm>
              <a:prstGeom prst="roundRect">
                <a:avLst/>
              </a:prstGeom>
              <a:pattFill prst="dkUpDiag">
                <a:fgClr>
                  <a:srgbClr val="EF6F72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" name="Straight Arrow Connector 102"/>
              <p:cNvCxnSpPr>
                <a:stCxn id="85" idx="2"/>
                <a:endCxn id="102" idx="3"/>
              </p:cNvCxnSpPr>
              <p:nvPr/>
            </p:nvCxnSpPr>
            <p:spPr>
              <a:xfrm flipH="1">
                <a:off x="2006523" y="3013237"/>
                <a:ext cx="239870" cy="78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4129204" y="2335672"/>
                <a:ext cx="1129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>
                    <a:latin typeface="Times" charset="0"/>
                    <a:ea typeface="Times" charset="0"/>
                    <a:cs typeface="Times" charset="0"/>
                  </a:rPr>
                  <a:t>Agent</a:t>
                </a:r>
                <a:r>
                  <a:rPr lang="en-US" sz="2400" baseline="-25000" dirty="0" err="1">
                    <a:latin typeface="Times" charset="0"/>
                    <a:ea typeface="Times" charset="0"/>
                    <a:cs typeface="Times" charset="0"/>
                  </a:rPr>
                  <a:t>B</a:t>
                </a:r>
                <a:endParaRPr lang="en-US" baseline="-2500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1208105" y="2335672"/>
                <a:ext cx="1129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>
                    <a:latin typeface="Times" charset="0"/>
                    <a:ea typeface="Times" charset="0"/>
                    <a:cs typeface="Times" charset="0"/>
                  </a:rPr>
                  <a:t>Agent</a:t>
                </a:r>
                <a:r>
                  <a:rPr lang="en-US" sz="2400" baseline="-25000" dirty="0" err="1">
                    <a:latin typeface="Times" charset="0"/>
                    <a:ea typeface="Times" charset="0"/>
                    <a:cs typeface="Times" charset="0"/>
                  </a:rPr>
                  <a:t>A</a:t>
                </a:r>
                <a:endParaRPr lang="en-US" baseline="-2500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</p:grpSp>
        <p:sp>
          <p:nvSpPr>
            <p:cNvPr id="71" name="Rounded Rectangle 70"/>
            <p:cNvSpPr/>
            <p:nvPr/>
          </p:nvSpPr>
          <p:spPr>
            <a:xfrm>
              <a:off x="940399" y="3726905"/>
              <a:ext cx="2558119" cy="431800"/>
            </a:xfrm>
            <a:prstGeom prst="round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233731" y="4192028"/>
              <a:ext cx="19138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Times" charset="0"/>
                  <a:ea typeface="Times" charset="0"/>
                  <a:cs typeface="Times" charset="0"/>
                </a:rPr>
                <a:t>Central Entity</a:t>
              </a:r>
              <a:endParaRPr lang="en-US" baseline="-25000">
                <a:latin typeface="Times" charset="0"/>
                <a:ea typeface="Times" charset="0"/>
                <a:cs typeface="Times" charset="0"/>
              </a:endParaRPr>
            </a:p>
          </p:txBody>
        </p:sp>
        <p:cxnSp>
          <p:nvCxnSpPr>
            <p:cNvPr id="77" name="Straight Arrow Connector 76"/>
            <p:cNvCxnSpPr>
              <a:endCxn id="102" idx="2"/>
            </p:cNvCxnSpPr>
            <p:nvPr/>
          </p:nvCxnSpPr>
          <p:spPr>
            <a:xfrm flipH="1" flipV="1">
              <a:off x="795079" y="2192436"/>
              <a:ext cx="1031132" cy="1515901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endCxn id="28" idx="2"/>
            </p:cNvCxnSpPr>
            <p:nvPr/>
          </p:nvCxnSpPr>
          <p:spPr>
            <a:xfrm flipV="1">
              <a:off x="2639465" y="2184567"/>
              <a:ext cx="1041872" cy="1561051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33892" y="2133511"/>
            <a:ext cx="8387505" cy="4594017"/>
            <a:chOff x="4133892" y="2133511"/>
            <a:chExt cx="8387505" cy="4594017"/>
          </a:xfrm>
        </p:grpSpPr>
        <p:sp>
          <p:nvSpPr>
            <p:cNvPr id="101" name="TextBox 100"/>
            <p:cNvSpPr txBox="1"/>
            <p:nvPr/>
          </p:nvSpPr>
          <p:spPr>
            <a:xfrm>
              <a:off x="4208344" y="2418835"/>
              <a:ext cx="12398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charset="0"/>
                  <a:ea typeface="Times New Roman" charset="0"/>
                  <a:cs typeface="Times New Roman" charset="0"/>
                </a:rPr>
                <a:t>Central Entity</a:t>
              </a:r>
              <a:endParaRPr lang="en-US" sz="20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133892" y="2133511"/>
              <a:ext cx="8387505" cy="4594017"/>
              <a:chOff x="4133892" y="2133511"/>
              <a:chExt cx="8387505" cy="4594017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4133892" y="2133511"/>
                <a:ext cx="8387505" cy="4594017"/>
                <a:chOff x="5143783" y="368058"/>
                <a:chExt cx="8387505" cy="4594017"/>
              </a:xfrm>
            </p:grpSpPr>
            <p:grpSp>
              <p:nvGrpSpPr>
                <p:cNvPr id="161" name="Group 160"/>
                <p:cNvGrpSpPr/>
                <p:nvPr/>
              </p:nvGrpSpPr>
              <p:grpSpPr>
                <a:xfrm>
                  <a:off x="5143783" y="712190"/>
                  <a:ext cx="8387505" cy="4249885"/>
                  <a:chOff x="4973080" y="499243"/>
                  <a:chExt cx="8387505" cy="4249885"/>
                </a:xfrm>
              </p:grpSpPr>
              <p:cxnSp>
                <p:nvCxnSpPr>
                  <p:cNvPr id="6" name="Straight Connector 5"/>
                  <p:cNvCxnSpPr/>
                  <p:nvPr/>
                </p:nvCxnSpPr>
                <p:spPr>
                  <a:xfrm flipH="1">
                    <a:off x="7851076" y="499243"/>
                    <a:ext cx="13392" cy="3562793"/>
                  </a:xfrm>
                  <a:prstGeom prst="line">
                    <a:avLst/>
                  </a:prstGeom>
                  <a:pattFill prst="dkHorz">
                    <a:fgClr>
                      <a:schemeClr val="accent4">
                        <a:lumMod val="40000"/>
                        <a:lumOff val="60000"/>
                      </a:schemeClr>
                    </a:fgClr>
                    <a:bgClr>
                      <a:schemeClr val="bg1"/>
                    </a:bgClr>
                  </a:pattFill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Connector 8"/>
                  <p:cNvCxnSpPr/>
                  <p:nvPr/>
                </p:nvCxnSpPr>
                <p:spPr>
                  <a:xfrm>
                    <a:off x="6213051" y="2531345"/>
                    <a:ext cx="3882156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/>
                  <p:cNvCxnSpPr/>
                  <p:nvPr/>
                </p:nvCxnSpPr>
                <p:spPr>
                  <a:xfrm>
                    <a:off x="6213051" y="3850527"/>
                    <a:ext cx="3882156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5237716" y="1386085"/>
                    <a:ext cx="973636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err="1">
                        <a:latin typeface="Times New Roman" charset="0"/>
                        <a:ea typeface="Times New Roman" charset="0"/>
                        <a:cs typeface="Times New Roman" charset="0"/>
                      </a:rPr>
                      <a:t>Agent</a:t>
                    </a:r>
                    <a:r>
                      <a:rPr lang="en-US" sz="2000" baseline="-25000" dirty="0" err="1">
                        <a:latin typeface="Times New Roman" charset="0"/>
                        <a:ea typeface="Times New Roman" charset="0"/>
                        <a:cs typeface="Times New Roman" charset="0"/>
                      </a:rPr>
                      <a:t>A</a:t>
                    </a:r>
                    <a:endParaRPr lang="en-US" sz="2000" baseline="-250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5228813" y="2707716"/>
                    <a:ext cx="132955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err="1">
                        <a:latin typeface="Times New Roman" charset="0"/>
                        <a:ea typeface="Times New Roman" charset="0"/>
                        <a:cs typeface="Times New Roman" charset="0"/>
                      </a:rPr>
                      <a:t>Agent</a:t>
                    </a:r>
                    <a:r>
                      <a:rPr lang="en-US" sz="2000" baseline="-25000" dirty="0" err="1">
                        <a:latin typeface="Times New Roman" charset="0"/>
                        <a:ea typeface="Times New Roman" charset="0"/>
                        <a:cs typeface="Times New Roman" charset="0"/>
                      </a:rPr>
                      <a:t>B</a:t>
                    </a:r>
                    <a:endParaRPr lang="en-US" sz="2000" baseline="-250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93" name="Rectangle 92"/>
                  <p:cNvSpPr/>
                  <p:nvPr/>
                </p:nvSpPr>
                <p:spPr>
                  <a:xfrm>
                    <a:off x="6334793" y="2136049"/>
                    <a:ext cx="431813" cy="395296"/>
                  </a:xfrm>
                  <a:prstGeom prst="rect">
                    <a:avLst/>
                  </a:prstGeom>
                  <a:solidFill>
                    <a:srgbClr val="EF6F72"/>
                  </a:solid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61" name="Rectangle 60"/>
                  <p:cNvSpPr/>
                  <p:nvPr/>
                </p:nvSpPr>
                <p:spPr>
                  <a:xfrm>
                    <a:off x="6969792" y="3460374"/>
                    <a:ext cx="588637" cy="39529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>
                    <a:off x="8227094" y="2130907"/>
                    <a:ext cx="267686" cy="395296"/>
                  </a:xfrm>
                  <a:prstGeom prst="rect">
                    <a:avLst/>
                  </a:prstGeom>
                  <a:solidFill>
                    <a:srgbClr val="EF6F72"/>
                  </a:solid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63" name="Rectangle 62"/>
                  <p:cNvSpPr/>
                  <p:nvPr/>
                </p:nvSpPr>
                <p:spPr>
                  <a:xfrm>
                    <a:off x="8188994" y="3460374"/>
                    <a:ext cx="614582" cy="39529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9466501" y="1963044"/>
                    <a:ext cx="49202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mr-IN" sz="2400">
                        <a:latin typeface="Times" charset="0"/>
                        <a:ea typeface="Times" charset="0"/>
                        <a:cs typeface="Times" charset="0"/>
                      </a:rPr>
                      <a:t>…</a:t>
                    </a:r>
                    <a:endParaRPr lang="en-US" baseline="-25000"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9466501" y="3301839"/>
                    <a:ext cx="49202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mr-IN" sz="2400">
                        <a:latin typeface="Times" charset="0"/>
                        <a:ea typeface="Times" charset="0"/>
                        <a:cs typeface="Times" charset="0"/>
                      </a:rPr>
                      <a:t>…</a:t>
                    </a:r>
                    <a:endParaRPr lang="en-US" baseline="-25000"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  <p:sp>
                <p:nvSpPr>
                  <p:cNvPr id="68" name="Rectangle 67"/>
                  <p:cNvSpPr/>
                  <p:nvPr/>
                </p:nvSpPr>
                <p:spPr>
                  <a:xfrm>
                    <a:off x="8736217" y="2130457"/>
                    <a:ext cx="267686" cy="395296"/>
                  </a:xfrm>
                  <a:prstGeom prst="rect">
                    <a:avLst/>
                  </a:prstGeom>
                  <a:solidFill>
                    <a:srgbClr val="EF6F72"/>
                  </a:solid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69" name="Rectangle 68"/>
                  <p:cNvSpPr/>
                  <p:nvPr/>
                </p:nvSpPr>
                <p:spPr>
                  <a:xfrm>
                    <a:off x="9091179" y="2130457"/>
                    <a:ext cx="267686" cy="395296"/>
                  </a:xfrm>
                  <a:prstGeom prst="rect">
                    <a:avLst/>
                  </a:prstGeom>
                  <a:solidFill>
                    <a:srgbClr val="EF6F72"/>
                  </a:solid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70" name="Rectangle 69"/>
                  <p:cNvSpPr/>
                  <p:nvPr/>
                </p:nvSpPr>
                <p:spPr>
                  <a:xfrm>
                    <a:off x="8879631" y="3455231"/>
                    <a:ext cx="614582" cy="395296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8" name="TextBox 77"/>
                      <p:cNvSpPr txBox="1"/>
                      <p:nvPr/>
                    </p:nvSpPr>
                    <p:spPr>
                      <a:xfrm>
                        <a:off x="5764273" y="4256080"/>
                        <a:ext cx="2542709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000" dirty="0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a:t>Learning iteration, </a:t>
                        </a:r>
                        <a14:m>
                          <m:oMath xmlns:m="http://schemas.openxmlformats.org/officeDocument/2006/math"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  <m:t>∆</m:t>
                            </m:r>
                            <m:r>
                              <a:rPr lang="es-ES" sz="2000" b="0" i="1" dirty="0"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  <m:t>𝑡</m:t>
                            </m:r>
                          </m:oMath>
                        </a14:m>
                        <a:endParaRPr lang="en-US" sz="2000" baseline="-25000" dirty="0">
                          <a:latin typeface="Times New Roman" charset="0"/>
                          <a:ea typeface="Times New Roman" charset="0"/>
                          <a:cs typeface="Times New Roman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8" name="TextBox 7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64273" y="4256080"/>
                        <a:ext cx="2542709" cy="400110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l="-2638" t="-9231" b="-2769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8083268" y="4041242"/>
                    <a:ext cx="2015821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Data transmissions</a:t>
                    </a:r>
                    <a:endParaRPr lang="en-US" sz="2000" baseline="-250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91" name="Straight Arrow Connector 90"/>
                  <p:cNvCxnSpPr>
                    <a:stCxn id="89" idx="0"/>
                    <a:endCxn id="63" idx="2"/>
                  </p:cNvCxnSpPr>
                  <p:nvPr/>
                </p:nvCxnSpPr>
                <p:spPr>
                  <a:xfrm flipH="1" flipV="1">
                    <a:off x="8496285" y="3855670"/>
                    <a:ext cx="594894" cy="18557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9835342" y="2531310"/>
                    <a:ext cx="25986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t</a:t>
                    </a:r>
                  </a:p>
                </p:txBody>
              </p:sp>
              <p:sp>
                <p:nvSpPr>
                  <p:cNvPr id="126" name="TextBox 125"/>
                  <p:cNvSpPr txBox="1"/>
                  <p:nvPr/>
                </p:nvSpPr>
                <p:spPr>
                  <a:xfrm>
                    <a:off x="9835342" y="3865495"/>
                    <a:ext cx="25986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>
                        <a:latin typeface="Times New Roman" charset="0"/>
                        <a:ea typeface="Times New Roman" charset="0"/>
                        <a:cs typeface="Times New Roman" charset="0"/>
                      </a:rPr>
                      <a:t>t</a:t>
                    </a:r>
                    <a:endParaRPr lang="en-US" sz="20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49" name="Left Brace 48"/>
                  <p:cNvSpPr/>
                  <p:nvPr/>
                </p:nvSpPr>
                <p:spPr>
                  <a:xfrm rot="16200000">
                    <a:off x="6937028" y="3403120"/>
                    <a:ext cx="136778" cy="1676567"/>
                  </a:xfrm>
                  <a:prstGeom prst="leftBrac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10382810" y="1423906"/>
                    <a:ext cx="2977775" cy="19389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marL="342900" indent="-342900">
                      <a:buAutoNum type="arabicParenBoth"/>
                    </a:pPr>
                    <a:r>
                      <a:rPr lang="en-US" sz="2000" dirty="0">
                        <a:latin typeface="Times" charset="0"/>
                        <a:ea typeface="Times" charset="0"/>
                        <a:cs typeface="Times" charset="0"/>
                      </a:rPr>
                      <a:t>Monitor performance</a:t>
                    </a:r>
                  </a:p>
                  <a:p>
                    <a:pPr marL="342900" indent="-342900">
                      <a:buAutoNum type="arabicParenBoth"/>
                    </a:pPr>
                    <a:r>
                      <a:rPr lang="en-US" sz="2000" dirty="0">
                        <a:latin typeface="Times" charset="0"/>
                        <a:ea typeface="Times" charset="0"/>
                        <a:cs typeface="Times" charset="0"/>
                      </a:rPr>
                      <a:t>Report to central entity</a:t>
                    </a:r>
                  </a:p>
                  <a:p>
                    <a:pPr marL="342900" indent="-342900">
                      <a:buAutoNum type="arabicParenBoth"/>
                    </a:pPr>
                    <a:r>
                      <a:rPr lang="en-US" sz="2000" dirty="0">
                        <a:latin typeface="Times" charset="0"/>
                        <a:ea typeface="Times" charset="0"/>
                        <a:cs typeface="Times" charset="0"/>
                      </a:rPr>
                      <a:t>Process information</a:t>
                    </a:r>
                  </a:p>
                  <a:p>
                    <a:r>
                      <a:rPr lang="en-US" sz="2000" dirty="0">
                        <a:latin typeface="Times" charset="0"/>
                        <a:ea typeface="Times" charset="0"/>
                        <a:cs typeface="Times" charset="0"/>
                      </a:rPr>
                      <a:t>(4) Update and send global configuration</a:t>
                    </a:r>
                  </a:p>
                  <a:p>
                    <a:r>
                      <a:rPr lang="en-US" sz="2000" dirty="0">
                        <a:latin typeface="Times" charset="0"/>
                        <a:ea typeface="Times" charset="0"/>
                        <a:cs typeface="Times" charset="0"/>
                      </a:rPr>
                      <a:t>(5) Apply changes</a:t>
                    </a:r>
                  </a:p>
                </p:txBody>
              </p:sp>
              <p:cxnSp>
                <p:nvCxnSpPr>
                  <p:cNvPr id="117" name="Straight Connector 116"/>
                  <p:cNvCxnSpPr/>
                  <p:nvPr/>
                </p:nvCxnSpPr>
                <p:spPr>
                  <a:xfrm>
                    <a:off x="6213051" y="1769457"/>
                    <a:ext cx="3882156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9835342" y="1769422"/>
                    <a:ext cx="25986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t</a:t>
                    </a:r>
                  </a:p>
                </p:txBody>
              </p:sp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5051394" y="2052318"/>
                    <a:ext cx="107758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>
                        <a:latin typeface="Times New Roman" charset="0"/>
                        <a:ea typeface="Times New Roman" charset="0"/>
                        <a:cs typeface="Times New Roman" charset="0"/>
                      </a:rPr>
                      <a:t>WLAN</a:t>
                    </a:r>
                    <a:r>
                      <a:rPr lang="en-US" sz="2000" baseline="-25000">
                        <a:latin typeface="Times New Roman" charset="0"/>
                        <a:ea typeface="Times New Roman" charset="0"/>
                        <a:cs typeface="Times New Roman" charset="0"/>
                      </a:rPr>
                      <a:t>A</a:t>
                    </a:r>
                    <a:endParaRPr lang="en-US" sz="2000" baseline="-250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cxnSp>
                <p:nvCxnSpPr>
                  <p:cNvPr id="123" name="Straight Connector 122"/>
                  <p:cNvCxnSpPr/>
                  <p:nvPr/>
                </p:nvCxnSpPr>
                <p:spPr>
                  <a:xfrm>
                    <a:off x="6217010" y="3180061"/>
                    <a:ext cx="387819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9839301" y="3180026"/>
                    <a:ext cx="25986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>
                        <a:latin typeface="Times New Roman" charset="0"/>
                        <a:ea typeface="Times New Roman" charset="0"/>
                        <a:cs typeface="Times New Roman" charset="0"/>
                      </a:rPr>
                      <a:t>t</a:t>
                    </a:r>
                    <a:endParaRPr lang="en-US" sz="20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4973080" y="3369104"/>
                    <a:ext cx="115338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>
                        <a:latin typeface="Times New Roman" charset="0"/>
                        <a:ea typeface="Times New Roman" charset="0"/>
                        <a:cs typeface="Times New Roman" charset="0"/>
                      </a:rPr>
                      <a:t>WLAN</a:t>
                    </a:r>
                    <a:r>
                      <a:rPr lang="en-US" sz="2000" baseline="-25000">
                        <a:latin typeface="Times New Roman" charset="0"/>
                        <a:ea typeface="Times New Roman" charset="0"/>
                        <a:cs typeface="Times New Roman" charset="0"/>
                      </a:rPr>
                      <a:t>B</a:t>
                    </a:r>
                    <a:endParaRPr lang="en-US" sz="2000" baseline="-25000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29" name="Rectangle 128"/>
                  <p:cNvSpPr/>
                  <p:nvPr/>
                </p:nvSpPr>
                <p:spPr>
                  <a:xfrm>
                    <a:off x="6213051" y="1374161"/>
                    <a:ext cx="1164554" cy="395296"/>
                  </a:xfrm>
                  <a:prstGeom prst="rect">
                    <a:avLst/>
                  </a:prstGeom>
                  <a:pattFill prst="wdUpDiag">
                    <a:fgClr>
                      <a:srgbClr val="7030A0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31" name="Rectangle 130"/>
                  <p:cNvSpPr/>
                  <p:nvPr/>
                </p:nvSpPr>
                <p:spPr>
                  <a:xfrm>
                    <a:off x="6213051" y="2786436"/>
                    <a:ext cx="1164554" cy="395296"/>
                  </a:xfrm>
                  <a:prstGeom prst="rect">
                    <a:avLst/>
                  </a:prstGeom>
                  <a:pattFill prst="wdUpDiag">
                    <a:fgClr>
                      <a:srgbClr val="7030A0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32" name="Rectangle 131"/>
                  <p:cNvSpPr/>
                  <p:nvPr/>
                </p:nvSpPr>
                <p:spPr>
                  <a:xfrm>
                    <a:off x="7861572" y="1372754"/>
                    <a:ext cx="1164554" cy="395296"/>
                  </a:xfrm>
                  <a:prstGeom prst="rect">
                    <a:avLst/>
                  </a:prstGeom>
                  <a:pattFill prst="wdUpDiag">
                    <a:fgClr>
                      <a:srgbClr val="7030A0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33" name="Rectangle 132"/>
                  <p:cNvSpPr/>
                  <p:nvPr/>
                </p:nvSpPr>
                <p:spPr>
                  <a:xfrm>
                    <a:off x="7861572" y="2785029"/>
                    <a:ext cx="1164554" cy="395296"/>
                  </a:xfrm>
                  <a:prstGeom prst="rect">
                    <a:avLst/>
                  </a:prstGeom>
                  <a:pattFill prst="wdUpDiag">
                    <a:fgClr>
                      <a:srgbClr val="7030A0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34" name="TextBox 133"/>
                  <p:cNvSpPr txBox="1"/>
                  <p:nvPr/>
                </p:nvSpPr>
                <p:spPr>
                  <a:xfrm>
                    <a:off x="9462995" y="1224991"/>
                    <a:ext cx="49202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mr-IN" sz="2400" dirty="0">
                        <a:latin typeface="Times" charset="0"/>
                        <a:ea typeface="Times" charset="0"/>
                        <a:cs typeface="Times" charset="0"/>
                      </a:rPr>
                      <a:t>…</a:t>
                    </a:r>
                    <a:endParaRPr lang="en-US" baseline="-25000" dirty="0"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9462995" y="2611286"/>
                    <a:ext cx="49202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mr-IN" sz="2400">
                        <a:latin typeface="Times" charset="0"/>
                        <a:ea typeface="Times" charset="0"/>
                        <a:cs typeface="Times" charset="0"/>
                      </a:rPr>
                      <a:t>…</a:t>
                    </a:r>
                    <a:endParaRPr lang="en-US" baseline="-25000">
                      <a:latin typeface="Times" charset="0"/>
                      <a:ea typeface="Times" charset="0"/>
                      <a:cs typeface="Times" charset="0"/>
                    </a:endParaRPr>
                  </a:p>
                </p:txBody>
              </p:sp>
              <p:sp>
                <p:nvSpPr>
                  <p:cNvPr id="140" name="Rectangle 139"/>
                  <p:cNvSpPr/>
                  <p:nvPr/>
                </p:nvSpPr>
                <p:spPr>
                  <a:xfrm>
                    <a:off x="6567017" y="941411"/>
                    <a:ext cx="54694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b="1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(1) </a:t>
                    </a:r>
                    <a:endParaRPr lang="en-US" sz="2000" b="1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7416569" y="1368569"/>
                    <a:ext cx="68984" cy="395296"/>
                  </a:xfrm>
                  <a:prstGeom prst="rect">
                    <a:avLst/>
                  </a:prstGeom>
                  <a:pattFill prst="dkHorz">
                    <a:fgClr>
                      <a:schemeClr val="accent5">
                        <a:lumMod val="40000"/>
                        <a:lumOff val="6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42" name="Rectangle 141"/>
                  <p:cNvSpPr/>
                  <p:nvPr/>
                </p:nvSpPr>
                <p:spPr>
                  <a:xfrm>
                    <a:off x="7739423" y="1368567"/>
                    <a:ext cx="80441" cy="395296"/>
                  </a:xfrm>
                  <a:prstGeom prst="rect">
                    <a:avLst/>
                  </a:prstGeom>
                  <a:pattFill prst="dkHorz">
                    <a:fgClr>
                      <a:schemeClr val="accent4">
                        <a:lumMod val="40000"/>
                        <a:lumOff val="6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43" name="Rectangle 142"/>
                  <p:cNvSpPr/>
                  <p:nvPr/>
                </p:nvSpPr>
                <p:spPr>
                  <a:xfrm>
                    <a:off x="7414760" y="2780801"/>
                    <a:ext cx="70793" cy="395296"/>
                  </a:xfrm>
                  <a:prstGeom prst="rect">
                    <a:avLst/>
                  </a:prstGeom>
                  <a:pattFill prst="dkHorz">
                    <a:fgClr>
                      <a:schemeClr val="accent5">
                        <a:lumMod val="40000"/>
                        <a:lumOff val="60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44" name="Rectangle 143"/>
                  <p:cNvSpPr/>
                  <p:nvPr/>
                </p:nvSpPr>
                <p:spPr>
                  <a:xfrm>
                    <a:off x="7739424" y="2780799"/>
                    <a:ext cx="78632" cy="395296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7183790" y="938131"/>
                    <a:ext cx="54694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b="1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(2) </a:t>
                    </a:r>
                    <a:endParaRPr lang="en-US" sz="2000" b="1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50" name="Rectangle 149"/>
                  <p:cNvSpPr/>
                  <p:nvPr/>
                </p:nvSpPr>
                <p:spPr>
                  <a:xfrm>
                    <a:off x="7498291" y="935826"/>
                    <a:ext cx="54694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b="1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(5) </a:t>
                    </a:r>
                  </a:p>
                </p:txBody>
              </p:sp>
              <p:cxnSp>
                <p:nvCxnSpPr>
                  <p:cNvPr id="90" name="Straight Arrow Connector 89"/>
                  <p:cNvCxnSpPr>
                    <a:stCxn id="89" idx="0"/>
                    <a:endCxn id="69" idx="2"/>
                  </p:cNvCxnSpPr>
                  <p:nvPr/>
                </p:nvCxnSpPr>
                <p:spPr>
                  <a:xfrm flipV="1">
                    <a:off x="9091179" y="2525753"/>
                    <a:ext cx="133843" cy="151548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9505375" y="499243"/>
                    <a:ext cx="0" cy="3562793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/>
                  <p:cNvCxnSpPr/>
                  <p:nvPr/>
                </p:nvCxnSpPr>
                <p:spPr>
                  <a:xfrm flipH="1">
                    <a:off x="6199791" y="499243"/>
                    <a:ext cx="13351" cy="3551942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6380990" y="1146019"/>
                  <a:ext cx="388492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Rectangle 81"/>
                <p:cNvSpPr/>
                <p:nvPr/>
              </p:nvSpPr>
              <p:spPr>
                <a:xfrm>
                  <a:off x="9225205" y="1587108"/>
                  <a:ext cx="68984" cy="395296"/>
                </a:xfrm>
                <a:prstGeom prst="rect">
                  <a:avLst/>
                </a:prstGeom>
                <a:pattFill prst="dkHorz">
                  <a:fgClr>
                    <a:schemeClr val="accent5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9561631" y="1576460"/>
                  <a:ext cx="80441" cy="395296"/>
                </a:xfrm>
                <a:prstGeom prst="rect">
                  <a:avLst/>
                </a:prstGeom>
                <a:pattFill prst="dkHorz">
                  <a:fgClr>
                    <a:schemeClr val="accent4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9226349" y="2993958"/>
                  <a:ext cx="68984" cy="395296"/>
                </a:xfrm>
                <a:prstGeom prst="rect">
                  <a:avLst/>
                </a:prstGeom>
                <a:pattFill prst="dkHorz">
                  <a:fgClr>
                    <a:schemeClr val="accent5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9561632" y="2999381"/>
                  <a:ext cx="80441" cy="395296"/>
                </a:xfrm>
                <a:prstGeom prst="rect">
                  <a:avLst/>
                </a:prstGeom>
                <a:pattFill prst="dkHorz">
                  <a:fgClr>
                    <a:schemeClr val="accent4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 flipH="1">
                  <a:off x="7690217" y="745728"/>
                  <a:ext cx="246390" cy="395296"/>
                </a:xfrm>
                <a:prstGeom prst="rect">
                  <a:avLst/>
                </a:prstGeom>
                <a:pattFill prst="dkVert">
                  <a:fgClr>
                    <a:schemeClr val="accent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 flipH="1">
                  <a:off x="9327884" y="745728"/>
                  <a:ext cx="246390" cy="395296"/>
                </a:xfrm>
                <a:prstGeom prst="rect">
                  <a:avLst/>
                </a:prstGeom>
                <a:pattFill prst="dkVert">
                  <a:fgClr>
                    <a:schemeClr val="accent1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7472171" y="368058"/>
                  <a:ext cx="76014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1">
                      <a:latin typeface="Times New Roman" charset="0"/>
                      <a:ea typeface="Times New Roman" charset="0"/>
                      <a:cs typeface="Times New Roman" charset="0"/>
                    </a:rPr>
                    <a:t>(3-4) </a:t>
                  </a:r>
                </a:p>
              </p:txBody>
            </p:sp>
          </p:grpSp>
          <p:sp>
            <p:nvSpPr>
              <p:cNvPr id="100" name="TextBox 99"/>
              <p:cNvSpPr txBox="1"/>
              <p:nvPr/>
            </p:nvSpPr>
            <p:spPr>
              <a:xfrm>
                <a:off x="8611817" y="2369821"/>
                <a:ext cx="4920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mr-IN" sz="2400" dirty="0">
                    <a:latin typeface="Times" charset="0"/>
                    <a:ea typeface="Times" charset="0"/>
                    <a:cs typeface="Times" charset="0"/>
                  </a:rPr>
                  <a:t>…</a:t>
                </a:r>
                <a:endParaRPr lang="en-US" baseline="-25000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9003620" y="2902455"/>
                <a:ext cx="2523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charset="0"/>
                    <a:ea typeface="Times New Roman" charset="0"/>
                    <a:cs typeface="Times New Roman" charset="0"/>
                  </a:rPr>
                  <a:t>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5911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103</Words>
  <Application>Microsoft Macintosh PowerPoint</Application>
  <PresentationFormat>Widescreen</PresentationFormat>
  <Paragraphs>57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Tahoma</vt:lpstr>
      <vt:lpstr>Times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 wilhelmi roca</dc:creator>
  <cp:lastModifiedBy>Francisco Wilhelmi</cp:lastModifiedBy>
  <cp:revision>177</cp:revision>
  <cp:lastPrinted>2017-08-28T09:31:07Z</cp:lastPrinted>
  <dcterms:created xsi:type="dcterms:W3CDTF">2017-07-07T09:40:34Z</dcterms:created>
  <dcterms:modified xsi:type="dcterms:W3CDTF">2018-10-16T15:07:30Z</dcterms:modified>
</cp:coreProperties>
</file>