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  <a:srgbClr val="EF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2"/>
    <p:restoredTop sz="96925"/>
  </p:normalViewPr>
  <p:slideViewPr>
    <p:cSldViewPr snapToGrid="0" snapToObjects="1">
      <p:cViewPr>
        <p:scale>
          <a:sx n="106" d="100"/>
          <a:sy n="106" d="100"/>
        </p:scale>
        <p:origin x="9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E7D56-2A7E-6547-89BD-800656E84409}" type="datetimeFigureOut"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E7949-712D-3B47-8B05-BBA0777EB7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E7949-712D-3B47-8B05-BBA0777EB71B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E7949-712D-3B47-8B05-BBA0777EB71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2BB8-19F3-3D45-9ED3-7C72268176C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234212-263A-BF45-9AF3-91548D0AAB6F}"/>
              </a:ext>
            </a:extLst>
          </p:cNvPr>
          <p:cNvGrpSpPr/>
          <p:nvPr/>
        </p:nvGrpSpPr>
        <p:grpSpPr>
          <a:xfrm>
            <a:off x="960269" y="1313165"/>
            <a:ext cx="10842592" cy="3988769"/>
            <a:chOff x="960269" y="1313165"/>
            <a:chExt cx="10842592" cy="398876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96044CA-FADE-0D43-8A00-655DBFA0DDDC}"/>
                </a:ext>
              </a:extLst>
            </p:cNvPr>
            <p:cNvSpPr txBox="1"/>
            <p:nvPr/>
          </p:nvSpPr>
          <p:spPr>
            <a:xfrm>
              <a:off x="11398352" y="2444563"/>
              <a:ext cx="404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54A4CB7-F514-8343-8EDA-C8A11640ED92}"/>
                </a:ext>
              </a:extLst>
            </p:cNvPr>
            <p:cNvSpPr txBox="1"/>
            <p:nvPr/>
          </p:nvSpPr>
          <p:spPr>
            <a:xfrm>
              <a:off x="11402311" y="3329387"/>
              <a:ext cx="280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A520E78-5811-0E49-81D8-C9F975A99517}"/>
                </a:ext>
              </a:extLst>
            </p:cNvPr>
            <p:cNvSpPr txBox="1"/>
            <p:nvPr/>
          </p:nvSpPr>
          <p:spPr>
            <a:xfrm>
              <a:off x="10980740" y="1900132"/>
              <a:ext cx="584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Times New Roman" panose="02020603050405020304" pitchFamily="18" charset="0"/>
                  <a:ea typeface="Tahoma" panose="020B0604030504040204" pitchFamily="34" charset="0"/>
                  <a:cs typeface="Times" charset="0"/>
                </a:rPr>
                <a:t>…</a:t>
              </a:r>
              <a:endParaRPr lang="en-US" sz="20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FD4B8F2-BE85-714B-963A-E5A48F8823C7}"/>
                </a:ext>
              </a:extLst>
            </p:cNvPr>
            <p:cNvSpPr txBox="1"/>
            <p:nvPr/>
          </p:nvSpPr>
          <p:spPr>
            <a:xfrm>
              <a:off x="6515867" y="2088391"/>
              <a:ext cx="1140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Agent</a:t>
              </a:r>
              <a:r>
                <a:rPr lang="en-US" sz="2400" baseline="-250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ACCE165-5391-264F-B0F9-D5138B773A31}"/>
                </a:ext>
              </a:extLst>
            </p:cNvPr>
            <p:cNvSpPr txBox="1"/>
            <p:nvPr/>
          </p:nvSpPr>
          <p:spPr>
            <a:xfrm>
              <a:off x="6536971" y="2884242"/>
              <a:ext cx="132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Agent</a:t>
              </a:r>
              <a:r>
                <a:rPr lang="en-US" sz="2400" baseline="-250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6A9AF67-3009-CE46-90F6-FD82B365F67A}"/>
                    </a:ext>
                  </a:extLst>
                </p:cNvPr>
                <p:cNvSpPr txBox="1"/>
                <p:nvPr/>
              </p:nvSpPr>
              <p:spPr>
                <a:xfrm>
                  <a:off x="7140824" y="3662655"/>
                  <a:ext cx="3204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Learning iteration (T</a:t>
                  </a:r>
                  <a14:m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a14:m>
                  <a:endParaRPr lang="en-US" sz="24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6A9AF67-3009-CE46-90F6-FD82B365F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824" y="3662655"/>
                  <a:ext cx="320489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756" t="-10811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Left Brace 124">
              <a:extLst>
                <a:ext uri="{FF2B5EF4-FFF2-40B4-BE49-F238E27FC236}">
                  <a16:creationId xmlns:a16="http://schemas.microsoft.com/office/drawing/2014/main" id="{83CC6D88-59C3-DD44-9F28-747108887650}"/>
                </a:ext>
              </a:extLst>
            </p:cNvPr>
            <p:cNvSpPr/>
            <p:nvPr/>
          </p:nvSpPr>
          <p:spPr>
            <a:xfrm rot="16200000">
              <a:off x="8419502" y="2809695"/>
              <a:ext cx="136778" cy="167656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65763B2-61F2-5F48-99C9-2ACE0FF22443}"/>
                </a:ext>
              </a:extLst>
            </p:cNvPr>
            <p:cNvCxnSpPr/>
            <p:nvPr/>
          </p:nvCxnSpPr>
          <p:spPr>
            <a:xfrm>
              <a:off x="7658369" y="2444598"/>
              <a:ext cx="388603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DE93912-186C-CA46-949B-26E57EAF8D3B}"/>
                </a:ext>
              </a:extLst>
            </p:cNvPr>
            <p:cNvCxnSpPr/>
            <p:nvPr/>
          </p:nvCxnSpPr>
          <p:spPr>
            <a:xfrm>
              <a:off x="7662328" y="3329422"/>
              <a:ext cx="3882079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85AAE42-36CF-524E-99CB-90C648EC72D7}"/>
                </a:ext>
              </a:extLst>
            </p:cNvPr>
            <p:cNvSpPr/>
            <p:nvPr/>
          </p:nvSpPr>
          <p:spPr>
            <a:xfrm>
              <a:off x="7779202" y="2049302"/>
              <a:ext cx="1043721" cy="395296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9D7D470-48C6-AC4B-A181-C4087698FD7B}"/>
                </a:ext>
              </a:extLst>
            </p:cNvPr>
            <p:cNvSpPr/>
            <p:nvPr/>
          </p:nvSpPr>
          <p:spPr>
            <a:xfrm>
              <a:off x="9438445" y="2049302"/>
              <a:ext cx="1526773" cy="395296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BEA3DC1-F5F5-F44C-B21F-74A5739CCDF0}"/>
                </a:ext>
              </a:extLst>
            </p:cNvPr>
            <p:cNvSpPr/>
            <p:nvPr/>
          </p:nvSpPr>
          <p:spPr>
            <a:xfrm>
              <a:off x="7779202" y="2934390"/>
              <a:ext cx="1507930" cy="395296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EF8C00B-6BB0-C24C-9CE5-2C608B73C014}"/>
                </a:ext>
              </a:extLst>
            </p:cNvPr>
            <p:cNvSpPr txBox="1"/>
            <p:nvPr/>
          </p:nvSpPr>
          <p:spPr>
            <a:xfrm>
              <a:off x="10976370" y="2778066"/>
              <a:ext cx="529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Times New Roman" panose="02020603050405020304" pitchFamily="18" charset="0"/>
                  <a:ea typeface="Tahoma" panose="020B0604030504040204" pitchFamily="34" charset="0"/>
                  <a:cs typeface="Times" charset="0"/>
                </a:rPr>
                <a:t>…</a:t>
              </a:r>
              <a:endParaRPr lang="en-US" sz="20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EC55BE2-95AC-C140-8E62-8958D09F7479}"/>
                </a:ext>
              </a:extLst>
            </p:cNvPr>
            <p:cNvSpPr/>
            <p:nvPr/>
          </p:nvSpPr>
          <p:spPr>
            <a:xfrm>
              <a:off x="8861887" y="2043710"/>
              <a:ext cx="140776" cy="395296"/>
            </a:xfrm>
            <a:prstGeom prst="rect">
              <a:avLst/>
            </a:prstGeom>
            <a:pattFill prst="dkVert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DA05974-C2B0-D44A-8EFA-83F22F27D425}"/>
                </a:ext>
              </a:extLst>
            </p:cNvPr>
            <p:cNvSpPr/>
            <p:nvPr/>
          </p:nvSpPr>
          <p:spPr>
            <a:xfrm>
              <a:off x="9039987" y="2043708"/>
              <a:ext cx="225196" cy="395296"/>
            </a:xfrm>
            <a:prstGeom prst="rect">
              <a:avLst/>
            </a:prstGeom>
            <a:pattFill prst="dk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4AA42FB-414C-E648-A995-9807B53934B5}"/>
                </a:ext>
              </a:extLst>
            </p:cNvPr>
            <p:cNvSpPr/>
            <p:nvPr/>
          </p:nvSpPr>
          <p:spPr>
            <a:xfrm>
              <a:off x="10518727" y="2928495"/>
              <a:ext cx="140776" cy="395296"/>
            </a:xfrm>
            <a:prstGeom prst="rect">
              <a:avLst/>
            </a:prstGeom>
            <a:pattFill prst="dkVert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2737409-DB9E-DB45-A4D2-7172FAB92C7E}"/>
                </a:ext>
              </a:extLst>
            </p:cNvPr>
            <p:cNvSpPr/>
            <p:nvPr/>
          </p:nvSpPr>
          <p:spPr>
            <a:xfrm>
              <a:off x="10696827" y="2928493"/>
              <a:ext cx="225196" cy="395296"/>
            </a:xfrm>
            <a:prstGeom prst="rect">
              <a:avLst/>
            </a:prstGeom>
            <a:pattFill prst="dk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2E6213E-0801-DB43-AEB8-FCF88887F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0933" y="1944674"/>
              <a:ext cx="5958" cy="15847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6C66D0-8385-C84D-9739-44640123B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962568" y="1944674"/>
              <a:ext cx="0" cy="15847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178B1C-9A69-2248-A073-3AADA945D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9607" y="1933823"/>
              <a:ext cx="5999" cy="1595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732EA12-1B08-1D4A-98E4-916392E48462}"/>
                </a:ext>
              </a:extLst>
            </p:cNvPr>
            <p:cNvSpPr/>
            <p:nvPr/>
          </p:nvSpPr>
          <p:spPr>
            <a:xfrm>
              <a:off x="6796287" y="4549212"/>
              <a:ext cx="631103" cy="284089"/>
            </a:xfrm>
            <a:prstGeom prst="rect">
              <a:avLst/>
            </a:prstGeom>
            <a:pattFill prst="dkVert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DC15C89-8A10-2742-B372-376EBFDECC56}"/>
                </a:ext>
              </a:extLst>
            </p:cNvPr>
            <p:cNvSpPr/>
            <p:nvPr/>
          </p:nvSpPr>
          <p:spPr>
            <a:xfrm>
              <a:off x="6792820" y="4929888"/>
              <a:ext cx="634570" cy="282428"/>
            </a:xfrm>
            <a:prstGeom prst="rect">
              <a:avLst/>
            </a:prstGeom>
            <a:pattFill prst="dk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7DACE3E-DA26-A14E-A990-0C7BD52F497D}"/>
                </a:ext>
              </a:extLst>
            </p:cNvPr>
            <p:cNvSpPr/>
            <p:nvPr/>
          </p:nvSpPr>
          <p:spPr>
            <a:xfrm>
              <a:off x="3058071" y="4929889"/>
              <a:ext cx="634570" cy="282428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300214-F869-3348-9B7B-D205A0F11F11}"/>
                </a:ext>
              </a:extLst>
            </p:cNvPr>
            <p:cNvSpPr/>
            <p:nvPr/>
          </p:nvSpPr>
          <p:spPr>
            <a:xfrm>
              <a:off x="3835092" y="4840269"/>
              <a:ext cx="2823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Monitor performance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13550CF-E769-6341-BF85-92E81F20A250}"/>
                </a:ext>
              </a:extLst>
            </p:cNvPr>
            <p:cNvSpPr/>
            <p:nvPr/>
          </p:nvSpPr>
          <p:spPr>
            <a:xfrm>
              <a:off x="7577020" y="4456183"/>
              <a:ext cx="26003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Update information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0BFD1CA-F958-734D-B8BF-A2C68B51FA9A}"/>
                </a:ext>
              </a:extLst>
            </p:cNvPr>
            <p:cNvSpPr/>
            <p:nvPr/>
          </p:nvSpPr>
          <p:spPr>
            <a:xfrm>
              <a:off x="7577020" y="4840269"/>
              <a:ext cx="28568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Change configuration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B2574CF-E364-3747-80DD-5AAC32C11C97}"/>
                </a:ext>
              </a:extLst>
            </p:cNvPr>
            <p:cNvSpPr/>
            <p:nvPr/>
          </p:nvSpPr>
          <p:spPr>
            <a:xfrm>
              <a:off x="3864665" y="2045604"/>
              <a:ext cx="1060791" cy="395296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1C0F8BA-D981-AA4C-9C3B-3130EF906800}"/>
                </a:ext>
              </a:extLst>
            </p:cNvPr>
            <p:cNvSpPr/>
            <p:nvPr/>
          </p:nvSpPr>
          <p:spPr>
            <a:xfrm>
              <a:off x="4964421" y="2040012"/>
              <a:ext cx="140776" cy="395296"/>
            </a:xfrm>
            <a:prstGeom prst="rect">
              <a:avLst/>
            </a:prstGeom>
            <a:pattFill prst="dkVert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938FD0D-A6BD-3147-8F12-12F8FC2DA410}"/>
                </a:ext>
              </a:extLst>
            </p:cNvPr>
            <p:cNvSpPr/>
            <p:nvPr/>
          </p:nvSpPr>
          <p:spPr>
            <a:xfrm>
              <a:off x="5142521" y="2040010"/>
              <a:ext cx="225196" cy="395296"/>
            </a:xfrm>
            <a:prstGeom prst="rect">
              <a:avLst/>
            </a:prstGeom>
            <a:pattFill prst="dk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9FDA274-9688-4E4E-BD52-8FEA8E21E424}"/>
                </a:ext>
              </a:extLst>
            </p:cNvPr>
            <p:cNvSpPr txBox="1"/>
            <p:nvPr/>
          </p:nvSpPr>
          <p:spPr>
            <a:xfrm>
              <a:off x="966436" y="2088391"/>
              <a:ext cx="1147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Agent</a:t>
              </a:r>
              <a:r>
                <a:rPr lang="en-US" sz="2400" baseline="-250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0F21C0C-DC91-BF43-8836-81698E42CFBC}"/>
                </a:ext>
              </a:extLst>
            </p:cNvPr>
            <p:cNvSpPr txBox="1"/>
            <p:nvPr/>
          </p:nvSpPr>
          <p:spPr>
            <a:xfrm>
              <a:off x="960269" y="2884716"/>
              <a:ext cx="132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Agent</a:t>
              </a:r>
              <a:r>
                <a:rPr lang="en-US" sz="2400" baseline="-250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C5E2DCA-1747-C84E-80B9-95CE71D1B291}"/>
                </a:ext>
              </a:extLst>
            </p:cNvPr>
            <p:cNvSpPr/>
            <p:nvPr/>
          </p:nvSpPr>
          <p:spPr>
            <a:xfrm>
              <a:off x="2207285" y="2049776"/>
              <a:ext cx="1050365" cy="395296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5D393D0-E4B1-AE49-B04B-602DEE780271}"/>
                </a:ext>
              </a:extLst>
            </p:cNvPr>
            <p:cNvSpPr/>
            <p:nvPr/>
          </p:nvSpPr>
          <p:spPr>
            <a:xfrm>
              <a:off x="3296615" y="2044184"/>
              <a:ext cx="140776" cy="395296"/>
            </a:xfrm>
            <a:prstGeom prst="rect">
              <a:avLst/>
            </a:prstGeom>
            <a:pattFill prst="dkVert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A15C8D8-EFFD-B245-9688-A07448224815}"/>
                </a:ext>
              </a:extLst>
            </p:cNvPr>
            <p:cNvSpPr/>
            <p:nvPr/>
          </p:nvSpPr>
          <p:spPr>
            <a:xfrm>
              <a:off x="3474715" y="2044182"/>
              <a:ext cx="225196" cy="395296"/>
            </a:xfrm>
            <a:prstGeom prst="rect">
              <a:avLst/>
            </a:prstGeom>
            <a:pattFill prst="dk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CEF996-4285-B74E-89CD-1D4A4E12775D}"/>
                </a:ext>
              </a:extLst>
            </p:cNvPr>
            <p:cNvCxnSpPr/>
            <p:nvPr/>
          </p:nvCxnSpPr>
          <p:spPr>
            <a:xfrm>
              <a:off x="2097056" y="3329896"/>
              <a:ext cx="3882079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A979EE3-13DF-9143-9873-AE77C1026E02}"/>
                </a:ext>
              </a:extLst>
            </p:cNvPr>
            <p:cNvCxnSpPr/>
            <p:nvPr/>
          </p:nvCxnSpPr>
          <p:spPr>
            <a:xfrm>
              <a:off x="2093097" y="2445072"/>
              <a:ext cx="388603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1C65EB3B-9ED0-AD44-BBBB-A41DFA0230AD}"/>
                </a:ext>
              </a:extLst>
            </p:cNvPr>
            <p:cNvSpPr txBox="1"/>
            <p:nvPr/>
          </p:nvSpPr>
          <p:spPr>
            <a:xfrm>
              <a:off x="5903005" y="2411727"/>
              <a:ext cx="893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778721D-75E7-AC47-ABE0-0B085B9B6FFD}"/>
                </a:ext>
              </a:extLst>
            </p:cNvPr>
            <p:cNvSpPr txBox="1"/>
            <p:nvPr/>
          </p:nvSpPr>
          <p:spPr>
            <a:xfrm>
              <a:off x="5906964" y="3296551"/>
              <a:ext cx="893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83E6459-2C65-6149-B467-89E34D6AAFD3}"/>
                </a:ext>
              </a:extLst>
            </p:cNvPr>
            <p:cNvSpPr txBox="1"/>
            <p:nvPr/>
          </p:nvSpPr>
          <p:spPr>
            <a:xfrm>
              <a:off x="5411098" y="1888473"/>
              <a:ext cx="529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Times New Roman" panose="02020603050405020304" pitchFamily="18" charset="0"/>
                  <a:ea typeface="Tahoma" panose="020B0604030504040204" pitchFamily="34" charset="0"/>
                  <a:cs typeface="Times" charset="0"/>
                </a:rPr>
                <a:t>…</a:t>
              </a:r>
              <a:endParaRPr lang="en-US" sz="20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AD78251-79D6-3E49-8F57-6A0DC656DDCC}"/>
                </a:ext>
              </a:extLst>
            </p:cNvPr>
            <p:cNvSpPr txBox="1"/>
            <p:nvPr/>
          </p:nvSpPr>
          <p:spPr>
            <a:xfrm>
              <a:off x="2634528" y="1313166"/>
              <a:ext cx="2803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Concurrent</a:t>
              </a:r>
              <a:endParaRPr lang="en-US" sz="3200" b="1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F0C4F34-51BE-C743-B289-B67F6ABFDAA4}"/>
                </a:ext>
              </a:extLst>
            </p:cNvPr>
            <p:cNvSpPr txBox="1"/>
            <p:nvPr/>
          </p:nvSpPr>
          <p:spPr>
            <a:xfrm>
              <a:off x="8437718" y="1313165"/>
              <a:ext cx="2803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Sequential</a:t>
              </a:r>
              <a:endParaRPr lang="en-US" sz="3200" b="1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2A2D8CB-D8E3-BF4C-AF0D-0204A9351DF8}"/>
                </a:ext>
              </a:extLst>
            </p:cNvPr>
            <p:cNvSpPr/>
            <p:nvPr/>
          </p:nvSpPr>
          <p:spPr>
            <a:xfrm>
              <a:off x="3864665" y="2928493"/>
              <a:ext cx="1059154" cy="395296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45ADD66-CC7D-EB45-B497-39994D76BC0F}"/>
                </a:ext>
              </a:extLst>
            </p:cNvPr>
            <p:cNvSpPr/>
            <p:nvPr/>
          </p:nvSpPr>
          <p:spPr>
            <a:xfrm>
              <a:off x="4962783" y="2922901"/>
              <a:ext cx="140776" cy="395296"/>
            </a:xfrm>
            <a:prstGeom prst="rect">
              <a:avLst/>
            </a:prstGeom>
            <a:pattFill prst="dkVert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A6A8065-3968-D643-9FEA-3ACC1E20FEA8}"/>
                </a:ext>
              </a:extLst>
            </p:cNvPr>
            <p:cNvSpPr/>
            <p:nvPr/>
          </p:nvSpPr>
          <p:spPr>
            <a:xfrm>
              <a:off x="5140883" y="2922899"/>
              <a:ext cx="225196" cy="395296"/>
            </a:xfrm>
            <a:prstGeom prst="rect">
              <a:avLst/>
            </a:prstGeom>
            <a:pattFill prst="dk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1F343D0-4335-354E-A8AE-7724B0B6AFC1}"/>
                </a:ext>
              </a:extLst>
            </p:cNvPr>
            <p:cNvSpPr/>
            <p:nvPr/>
          </p:nvSpPr>
          <p:spPr>
            <a:xfrm>
              <a:off x="2207286" y="2932665"/>
              <a:ext cx="1048727" cy="395296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870C248-9840-4641-A652-552845862B01}"/>
                </a:ext>
              </a:extLst>
            </p:cNvPr>
            <p:cNvSpPr/>
            <p:nvPr/>
          </p:nvSpPr>
          <p:spPr>
            <a:xfrm>
              <a:off x="3294977" y="2927073"/>
              <a:ext cx="140776" cy="395296"/>
            </a:xfrm>
            <a:prstGeom prst="rect">
              <a:avLst/>
            </a:prstGeom>
            <a:pattFill prst="dkVert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A125E57-B5A7-1542-8113-E5857E61B8FC}"/>
                </a:ext>
              </a:extLst>
            </p:cNvPr>
            <p:cNvSpPr/>
            <p:nvPr/>
          </p:nvSpPr>
          <p:spPr>
            <a:xfrm>
              <a:off x="3473077" y="2927071"/>
              <a:ext cx="225196" cy="395296"/>
            </a:xfrm>
            <a:prstGeom prst="rect">
              <a:avLst/>
            </a:prstGeom>
            <a:pattFill prst="dk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F8319AC-8CAC-3A4B-8B46-C3969B9159CF}"/>
                </a:ext>
              </a:extLst>
            </p:cNvPr>
            <p:cNvCxnSpPr/>
            <p:nvPr/>
          </p:nvCxnSpPr>
          <p:spPr>
            <a:xfrm>
              <a:off x="2108085" y="3327961"/>
              <a:ext cx="388603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76D5E78-0B45-D747-880E-D14974320033}"/>
                </a:ext>
              </a:extLst>
            </p:cNvPr>
            <p:cNvSpPr txBox="1"/>
            <p:nvPr/>
          </p:nvSpPr>
          <p:spPr>
            <a:xfrm>
              <a:off x="5409460" y="2771362"/>
              <a:ext cx="529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Times New Roman" panose="02020603050405020304" pitchFamily="18" charset="0"/>
                  <a:ea typeface="Tahoma" panose="020B0604030504040204" pitchFamily="34" charset="0"/>
                  <a:cs typeface="Times" charset="0"/>
                </a:rPr>
                <a:t>…</a:t>
              </a:r>
              <a:endParaRPr lang="en-US" sz="20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3FA531-C1AB-B245-82E6-179F5696B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7500" y="1900132"/>
              <a:ext cx="5999" cy="1595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705208B-3391-FD48-8A7A-A9704D51E0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7293" y="1900132"/>
              <a:ext cx="5999" cy="1595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0E3AD8E-EB19-5A41-A7CD-6319C25533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6427" y="1900132"/>
              <a:ext cx="5999" cy="1595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B51D4AE-540A-B04A-8E53-63883C2C062C}"/>
                </a:ext>
              </a:extLst>
            </p:cNvPr>
            <p:cNvSpPr/>
            <p:nvPr/>
          </p:nvSpPr>
          <p:spPr>
            <a:xfrm>
              <a:off x="3057019" y="4549212"/>
              <a:ext cx="634570" cy="28242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92E998B-C22F-0C46-B276-E4B05259F836}"/>
                </a:ext>
              </a:extLst>
            </p:cNvPr>
            <p:cNvSpPr/>
            <p:nvPr/>
          </p:nvSpPr>
          <p:spPr>
            <a:xfrm>
              <a:off x="3841895" y="4456183"/>
              <a:ext cx="21996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Synchronization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5DE3DB1-7A3D-4546-A2C6-26451DD50A18}"/>
                </a:ext>
              </a:extLst>
            </p:cNvPr>
            <p:cNvSpPr/>
            <p:nvPr/>
          </p:nvSpPr>
          <p:spPr>
            <a:xfrm>
              <a:off x="2101364" y="2932665"/>
              <a:ext cx="65377" cy="390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8CA6FAE-C67F-DE4A-8959-483A611EA858}"/>
                </a:ext>
              </a:extLst>
            </p:cNvPr>
            <p:cNvSpPr/>
            <p:nvPr/>
          </p:nvSpPr>
          <p:spPr>
            <a:xfrm>
              <a:off x="2106622" y="2048656"/>
              <a:ext cx="65377" cy="390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8BF1310-BF01-014E-91A9-EDC4AC7A332F}"/>
                </a:ext>
              </a:extLst>
            </p:cNvPr>
            <p:cNvSpPr/>
            <p:nvPr/>
          </p:nvSpPr>
          <p:spPr>
            <a:xfrm>
              <a:off x="3761964" y="2046315"/>
              <a:ext cx="65377" cy="390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05AB07C-F789-AA48-8B2F-5C7DC2EFF038}"/>
                </a:ext>
              </a:extLst>
            </p:cNvPr>
            <p:cNvSpPr/>
            <p:nvPr/>
          </p:nvSpPr>
          <p:spPr>
            <a:xfrm>
              <a:off x="3761963" y="2922899"/>
              <a:ext cx="65377" cy="390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3A2DAA8-B05B-F146-8997-5FDA4972FFBD}"/>
                </a:ext>
              </a:extLst>
            </p:cNvPr>
            <p:cNvSpPr/>
            <p:nvPr/>
          </p:nvSpPr>
          <p:spPr>
            <a:xfrm>
              <a:off x="7676501" y="2054649"/>
              <a:ext cx="65377" cy="390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080084D-4285-F64E-B4F7-07BE824F602D}"/>
                </a:ext>
              </a:extLst>
            </p:cNvPr>
            <p:cNvSpPr/>
            <p:nvPr/>
          </p:nvSpPr>
          <p:spPr>
            <a:xfrm>
              <a:off x="7670195" y="2933260"/>
              <a:ext cx="65377" cy="390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DDE1CE6-E4B8-2346-A2EA-98EBB690341A}"/>
                </a:ext>
              </a:extLst>
            </p:cNvPr>
            <p:cNvSpPr/>
            <p:nvPr/>
          </p:nvSpPr>
          <p:spPr>
            <a:xfrm>
              <a:off x="9329032" y="2048656"/>
              <a:ext cx="65377" cy="390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7E33423-EC93-FF47-96E3-21C27983927A}"/>
                </a:ext>
              </a:extLst>
            </p:cNvPr>
            <p:cNvSpPr/>
            <p:nvPr/>
          </p:nvSpPr>
          <p:spPr>
            <a:xfrm>
              <a:off x="9322974" y="2941212"/>
              <a:ext cx="65377" cy="390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9F771B9-DDA5-4844-BC08-E3015BFAB53D}"/>
                </a:ext>
              </a:extLst>
            </p:cNvPr>
            <p:cNvSpPr/>
            <p:nvPr/>
          </p:nvSpPr>
          <p:spPr>
            <a:xfrm>
              <a:off x="9433670" y="2936198"/>
              <a:ext cx="1039737" cy="395296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D72ADBC-6170-224F-A635-92BC30C7E8A2}"/>
                </a:ext>
              </a:extLst>
            </p:cNvPr>
            <p:cNvSpPr txBox="1"/>
            <p:nvPr/>
          </p:nvSpPr>
          <p:spPr>
            <a:xfrm>
              <a:off x="1553962" y="3613998"/>
              <a:ext cx="3204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Learning iteration (T)</a:t>
              </a:r>
              <a:endParaRPr lang="en-US" sz="24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Left Brace 109">
              <a:extLst>
                <a:ext uri="{FF2B5EF4-FFF2-40B4-BE49-F238E27FC236}">
                  <a16:creationId xmlns:a16="http://schemas.microsoft.com/office/drawing/2014/main" id="{80D29DAA-EA7F-9548-8470-7748AFFEFB10}"/>
                </a:ext>
              </a:extLst>
            </p:cNvPr>
            <p:cNvSpPr/>
            <p:nvPr/>
          </p:nvSpPr>
          <p:spPr>
            <a:xfrm rot="16200000">
              <a:off x="2832640" y="2761038"/>
              <a:ext cx="136778" cy="167656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07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5699" y="147191"/>
            <a:ext cx="4051045" cy="4506502"/>
            <a:chOff x="225699" y="147191"/>
            <a:chExt cx="4051045" cy="4506502"/>
          </a:xfrm>
        </p:grpSpPr>
        <p:grpSp>
          <p:nvGrpSpPr>
            <p:cNvPr id="40" name="Group 39"/>
            <p:cNvGrpSpPr/>
            <p:nvPr/>
          </p:nvGrpSpPr>
          <p:grpSpPr>
            <a:xfrm>
              <a:off x="225699" y="147191"/>
              <a:ext cx="4051045" cy="3308040"/>
              <a:chOff x="1207303" y="1191761"/>
              <a:chExt cx="4051045" cy="330804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2667790" y="1718694"/>
                <a:ext cx="2563091" cy="2595264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207303" y="1191761"/>
                <a:ext cx="2563091" cy="3308040"/>
                <a:chOff x="455755" y="641356"/>
                <a:chExt cx="2563091" cy="330804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5755" y="1165200"/>
                  <a:ext cx="2563091" cy="259526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94845" y="2227305"/>
                  <a:ext cx="484909" cy="4710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739120" y="3091647"/>
                  <a:ext cx="387927" cy="38792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436501" y="2647774"/>
                  <a:ext cx="1129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" charset="0"/>
                      <a:ea typeface="Times" charset="0"/>
                      <a:cs typeface="Times" charset="0"/>
                    </a:rPr>
                    <a:t>AP</a:t>
                  </a:r>
                  <a:r>
                    <a:rPr lang="en-US" sz="2400" baseline="-25000" dirty="0">
                      <a:latin typeface="Times" charset="0"/>
                      <a:ea typeface="Times" charset="0"/>
                      <a:cs typeface="Times" charset="0"/>
                    </a:rPr>
                    <a:t>A</a:t>
                  </a:r>
                  <a:endParaRPr lang="en-US" baseline="-25000" dirty="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01052" y="3487731"/>
                  <a:ext cx="1129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" charset="0"/>
                      <a:ea typeface="Times" charset="0"/>
                      <a:cs typeface="Times" charset="0"/>
                    </a:rPr>
                    <a:t>STA</a:t>
                  </a:r>
                  <a:r>
                    <a:rPr lang="en-US" sz="2400" baseline="-25000" dirty="0">
                      <a:latin typeface="Times" charset="0"/>
                      <a:ea typeface="Times" charset="0"/>
                      <a:cs typeface="Times" charset="0"/>
                    </a:rPr>
                    <a:t>A</a:t>
                  </a:r>
                  <a:endParaRPr lang="en-US" baseline="-25000" dirty="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1200254" y="641356"/>
                  <a:ext cx="15523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Times" charset="0"/>
                      <a:ea typeface="Times" charset="0"/>
                      <a:cs typeface="Times" charset="0"/>
                    </a:rPr>
                    <a:t>WLAN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" charset="0"/>
                      <a:ea typeface="Times" charset="0"/>
                      <a:cs typeface="Times" charset="0"/>
                    </a:rPr>
                    <a:t>A</a:t>
                  </a:r>
                  <a:endParaRPr lang="en-US" baseline="-25000" dirty="0">
                    <a:solidFill>
                      <a:srgbClr val="FF0000"/>
                    </a:solidFill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53" name="Oval 52"/>
              <p:cNvSpPr/>
              <p:nvPr/>
            </p:nvSpPr>
            <p:spPr>
              <a:xfrm>
                <a:off x="3706880" y="2780799"/>
                <a:ext cx="484909" cy="47105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78968" y="2028018"/>
                <a:ext cx="387927" cy="38792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648536" y="3201268"/>
                <a:ext cx="112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AP</a:t>
                </a:r>
                <a:r>
                  <a:rPr lang="en-US" sz="2400" baseline="-25000" dirty="0">
                    <a:latin typeface="Times" charset="0"/>
                    <a:ea typeface="Times" charset="0"/>
                    <a:cs typeface="Times" charset="0"/>
                  </a:rPr>
                  <a:t>B</a:t>
                </a:r>
                <a:endParaRPr lang="en-US" baseline="-25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40900" y="2424102"/>
                <a:ext cx="112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STA</a:t>
                </a:r>
                <a:r>
                  <a:rPr lang="en-US" sz="2400" baseline="-25000" dirty="0">
                    <a:latin typeface="Times" charset="0"/>
                    <a:ea typeface="Times" charset="0"/>
                    <a:cs typeface="Times" charset="0"/>
                  </a:rPr>
                  <a:t>B</a:t>
                </a:r>
                <a:endParaRPr lang="en-US" baseline="-25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12289" y="1194850"/>
                <a:ext cx="15523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Times" charset="0"/>
                    <a:ea typeface="Times" charset="0"/>
                    <a:cs typeface="Times" charset="0"/>
                  </a:rPr>
                  <a:t>WLAN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Times" charset="0"/>
                    <a:ea typeface="Times" charset="0"/>
                    <a:cs typeface="Times" charset="0"/>
                  </a:rPr>
                  <a:t>B</a:t>
                </a:r>
                <a:endParaRPr lang="en-US" baseline="-25000" dirty="0">
                  <a:solidFill>
                    <a:srgbClr val="00B050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433101" y="2797337"/>
                <a:ext cx="459680" cy="431800"/>
              </a:xfrm>
              <a:prstGeom prst="roundRect">
                <a:avLst/>
              </a:prstGeom>
              <a:pattFill prst="dkUpDiag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stCxn id="53" idx="6"/>
                <a:endCxn id="28" idx="1"/>
              </p:cNvCxnSpPr>
              <p:nvPr/>
            </p:nvCxnSpPr>
            <p:spPr>
              <a:xfrm flipV="1">
                <a:off x="4191789" y="3013237"/>
                <a:ext cx="241312" cy="30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ounded Rectangle 101"/>
              <p:cNvSpPr/>
              <p:nvPr/>
            </p:nvSpPr>
            <p:spPr>
              <a:xfrm>
                <a:off x="1546843" y="2805206"/>
                <a:ext cx="459680" cy="431800"/>
              </a:xfrm>
              <a:prstGeom prst="roundRect">
                <a:avLst/>
              </a:prstGeom>
              <a:pattFill prst="dkUpDiag">
                <a:fgClr>
                  <a:srgbClr val="EF6F7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>
                <a:stCxn id="85" idx="2"/>
                <a:endCxn id="102" idx="3"/>
              </p:cNvCxnSpPr>
              <p:nvPr/>
            </p:nvCxnSpPr>
            <p:spPr>
              <a:xfrm flipH="1">
                <a:off x="2006523" y="3013237"/>
                <a:ext cx="239870" cy="78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129204" y="2335672"/>
                <a:ext cx="112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latin typeface="Times" charset="0"/>
                    <a:ea typeface="Times" charset="0"/>
                    <a:cs typeface="Times" charset="0"/>
                  </a:rPr>
                  <a:t>Agent</a:t>
                </a:r>
                <a:r>
                  <a:rPr lang="en-US" sz="2400" baseline="-25000" dirty="0" err="1">
                    <a:latin typeface="Times" charset="0"/>
                    <a:ea typeface="Times" charset="0"/>
                    <a:cs typeface="Times" charset="0"/>
                  </a:rPr>
                  <a:t>B</a:t>
                </a:r>
                <a:endParaRPr lang="en-US" baseline="-25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208105" y="2335672"/>
                <a:ext cx="112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latin typeface="Times" charset="0"/>
                    <a:ea typeface="Times" charset="0"/>
                    <a:cs typeface="Times" charset="0"/>
                  </a:rPr>
                  <a:t>Agent</a:t>
                </a:r>
                <a:r>
                  <a:rPr lang="en-US" sz="2400" baseline="-25000" dirty="0" err="1">
                    <a:latin typeface="Times" charset="0"/>
                    <a:ea typeface="Times" charset="0"/>
                    <a:cs typeface="Times" charset="0"/>
                  </a:rPr>
                  <a:t>A</a:t>
                </a:r>
                <a:endParaRPr lang="en-US" baseline="-25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71" name="Rounded Rectangle 70"/>
            <p:cNvSpPr/>
            <p:nvPr/>
          </p:nvSpPr>
          <p:spPr>
            <a:xfrm>
              <a:off x="940399" y="3726905"/>
              <a:ext cx="2558119" cy="431800"/>
            </a:xfrm>
            <a:prstGeom prst="round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33731" y="4192028"/>
              <a:ext cx="191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" charset="0"/>
                  <a:ea typeface="Times" charset="0"/>
                  <a:cs typeface="Times" charset="0"/>
                </a:rPr>
                <a:t>Central Entity</a:t>
              </a:r>
              <a:endParaRPr lang="en-US" baseline="-25000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77" name="Straight Arrow Connector 76"/>
            <p:cNvCxnSpPr>
              <a:endCxn id="102" idx="2"/>
            </p:cNvCxnSpPr>
            <p:nvPr/>
          </p:nvCxnSpPr>
          <p:spPr>
            <a:xfrm flipH="1" flipV="1">
              <a:off x="795079" y="2192436"/>
              <a:ext cx="1031132" cy="151590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28" idx="2"/>
            </p:cNvCxnSpPr>
            <p:nvPr/>
          </p:nvCxnSpPr>
          <p:spPr>
            <a:xfrm flipV="1">
              <a:off x="2639465" y="2184567"/>
              <a:ext cx="1041872" cy="156105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33892" y="2133511"/>
            <a:ext cx="8387505" cy="4594017"/>
            <a:chOff x="4133892" y="2133511"/>
            <a:chExt cx="8387505" cy="4594017"/>
          </a:xfrm>
        </p:grpSpPr>
        <p:sp>
          <p:nvSpPr>
            <p:cNvPr id="101" name="TextBox 100"/>
            <p:cNvSpPr txBox="1"/>
            <p:nvPr/>
          </p:nvSpPr>
          <p:spPr>
            <a:xfrm>
              <a:off x="4208344" y="2418835"/>
              <a:ext cx="12398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charset="0"/>
                  <a:ea typeface="Times New Roman" charset="0"/>
                  <a:cs typeface="Times New Roman" charset="0"/>
                </a:rPr>
                <a:t>Central Entity</a:t>
              </a:r>
              <a:endParaRPr lang="en-US" sz="20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33892" y="2133511"/>
              <a:ext cx="8387505" cy="4594017"/>
              <a:chOff x="4133892" y="2133511"/>
              <a:chExt cx="8387505" cy="4594017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33892" y="2133511"/>
                <a:ext cx="8387505" cy="4594017"/>
                <a:chOff x="5143783" y="368058"/>
                <a:chExt cx="8387505" cy="4594017"/>
              </a:xfrm>
            </p:grpSpPr>
            <p:grpSp>
              <p:nvGrpSpPr>
                <p:cNvPr id="161" name="Group 160"/>
                <p:cNvGrpSpPr/>
                <p:nvPr/>
              </p:nvGrpSpPr>
              <p:grpSpPr>
                <a:xfrm>
                  <a:off x="5143783" y="712190"/>
                  <a:ext cx="8387505" cy="4249885"/>
                  <a:chOff x="4973080" y="499243"/>
                  <a:chExt cx="8387505" cy="4249885"/>
                </a:xfrm>
              </p:grpSpPr>
              <p:cxnSp>
                <p:nvCxnSpPr>
                  <p:cNvPr id="6" name="Straight Connector 5"/>
                  <p:cNvCxnSpPr/>
                  <p:nvPr/>
                </p:nvCxnSpPr>
                <p:spPr>
                  <a:xfrm flipH="1">
                    <a:off x="7851076" y="499243"/>
                    <a:ext cx="13392" cy="3562793"/>
                  </a:xfrm>
                  <a:prstGeom prst="line">
                    <a:avLst/>
                  </a:prstGeom>
                  <a:pattFill prst="dkHorz">
                    <a:fgClr>
                      <a:schemeClr val="accent4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6213051" y="2531345"/>
                    <a:ext cx="388215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6213051" y="3850527"/>
                    <a:ext cx="388215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237716" y="1386085"/>
                    <a:ext cx="97363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err="1">
                        <a:latin typeface="Times New Roman" charset="0"/>
                        <a:ea typeface="Times New Roman" charset="0"/>
                        <a:cs typeface="Times New Roman" charset="0"/>
                      </a:rPr>
                      <a:t>Agent</a:t>
                    </a:r>
                    <a:r>
                      <a:rPr lang="en-US" sz="2000" baseline="-25000" dirty="0" err="1">
                        <a:latin typeface="Times New Roman" charset="0"/>
                        <a:ea typeface="Times New Roman" charset="0"/>
                        <a:cs typeface="Times New Roman" charset="0"/>
                      </a:rPr>
                      <a:t>A</a:t>
                    </a:r>
                    <a:endParaRPr lang="en-US" sz="2000" baseline="-25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228813" y="2707716"/>
                    <a:ext cx="132955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err="1">
                        <a:latin typeface="Times New Roman" charset="0"/>
                        <a:ea typeface="Times New Roman" charset="0"/>
                        <a:cs typeface="Times New Roman" charset="0"/>
                      </a:rPr>
                      <a:t>Agent</a:t>
                    </a:r>
                    <a:r>
                      <a:rPr lang="en-US" sz="2000" baseline="-25000" dirty="0" err="1">
                        <a:latin typeface="Times New Roman" charset="0"/>
                        <a:ea typeface="Times New Roman" charset="0"/>
                        <a:cs typeface="Times New Roman" charset="0"/>
                      </a:rPr>
                      <a:t>B</a:t>
                    </a:r>
                    <a:endParaRPr lang="en-US" sz="2000" baseline="-25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334793" y="2136049"/>
                    <a:ext cx="431813" cy="395296"/>
                  </a:xfrm>
                  <a:prstGeom prst="rect">
                    <a:avLst/>
                  </a:prstGeom>
                  <a:solidFill>
                    <a:srgbClr val="EF6F72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6969792" y="3460374"/>
                    <a:ext cx="588637" cy="39529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8227094" y="2130907"/>
                    <a:ext cx="267686" cy="395296"/>
                  </a:xfrm>
                  <a:prstGeom prst="rect">
                    <a:avLst/>
                  </a:prstGeom>
                  <a:solidFill>
                    <a:srgbClr val="EF6F72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8188994" y="3460374"/>
                    <a:ext cx="614582" cy="39529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9466501" y="1963044"/>
                    <a:ext cx="4920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mr-IN" sz="2400">
                        <a:latin typeface="Times" charset="0"/>
                        <a:ea typeface="Times" charset="0"/>
                        <a:cs typeface="Times" charset="0"/>
                      </a:rPr>
                      <a:t>…</a:t>
                    </a:r>
                    <a:endParaRPr lang="en-US" baseline="-250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466501" y="3301839"/>
                    <a:ext cx="4920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mr-IN" sz="2400">
                        <a:latin typeface="Times" charset="0"/>
                        <a:ea typeface="Times" charset="0"/>
                        <a:cs typeface="Times" charset="0"/>
                      </a:rPr>
                      <a:t>…</a:t>
                    </a:r>
                    <a:endParaRPr lang="en-US" baseline="-250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8736217" y="2130457"/>
                    <a:ext cx="267686" cy="395296"/>
                  </a:xfrm>
                  <a:prstGeom prst="rect">
                    <a:avLst/>
                  </a:prstGeom>
                  <a:solidFill>
                    <a:srgbClr val="EF6F72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9091179" y="2130457"/>
                    <a:ext cx="267686" cy="395296"/>
                  </a:xfrm>
                  <a:prstGeom prst="rect">
                    <a:avLst/>
                  </a:prstGeom>
                  <a:solidFill>
                    <a:srgbClr val="EF6F72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8879631" y="3455231"/>
                    <a:ext cx="614582" cy="39529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5764273" y="4256080"/>
                        <a:ext cx="254270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Learning iteration, </a:t>
                        </a:r>
                        <a14:m>
                          <m:oMath xmlns:m="http://schemas.openxmlformats.org/officeDocument/2006/math"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∆</m:t>
                            </m:r>
                            <m:r>
                              <a:rPr lang="es-ES" sz="2000" b="0" i="1" dirty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𝑡</m:t>
                            </m:r>
                          </m:oMath>
                        </a14:m>
                        <a:endParaRPr lang="en-US" sz="2000" baseline="-25000" dirty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64273" y="4256080"/>
                        <a:ext cx="2542709" cy="40011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638" t="-9231" b="-2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083268" y="4041242"/>
                    <a:ext cx="201582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Data transmissions</a:t>
                    </a:r>
                    <a:endParaRPr lang="en-US" sz="2000" baseline="-25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91" name="Straight Arrow Connector 90"/>
                  <p:cNvCxnSpPr>
                    <a:stCxn id="89" idx="0"/>
                    <a:endCxn id="63" idx="2"/>
                  </p:cNvCxnSpPr>
                  <p:nvPr/>
                </p:nvCxnSpPr>
                <p:spPr>
                  <a:xfrm flipH="1" flipV="1">
                    <a:off x="8496285" y="3855670"/>
                    <a:ext cx="594894" cy="18557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835342" y="2531310"/>
                    <a:ext cx="2598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t</a:t>
                    </a: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9835342" y="3865495"/>
                    <a:ext cx="2598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>
                        <a:latin typeface="Times New Roman" charset="0"/>
                        <a:ea typeface="Times New Roman" charset="0"/>
                        <a:cs typeface="Times New Roman" charset="0"/>
                      </a:rPr>
                      <a:t>t</a:t>
                    </a:r>
                    <a:endParaRPr lang="en-US" sz="2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9" name="Left Brace 48"/>
                  <p:cNvSpPr/>
                  <p:nvPr/>
                </p:nvSpPr>
                <p:spPr>
                  <a:xfrm rot="16200000">
                    <a:off x="6937028" y="3403120"/>
                    <a:ext cx="136778" cy="1676567"/>
                  </a:xfrm>
                  <a:prstGeom prst="leftBrac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0382810" y="1423906"/>
                    <a:ext cx="2977775" cy="19389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arenBoth"/>
                    </a:pPr>
                    <a:r>
                      <a:rPr lang="en-US" sz="2000" dirty="0">
                        <a:latin typeface="Times" charset="0"/>
                        <a:ea typeface="Times" charset="0"/>
                        <a:cs typeface="Times" charset="0"/>
                      </a:rPr>
                      <a:t>Monitor performance</a:t>
                    </a:r>
                  </a:p>
                  <a:p>
                    <a:pPr marL="342900" indent="-342900">
                      <a:buAutoNum type="arabicParenBoth"/>
                    </a:pPr>
                    <a:r>
                      <a:rPr lang="en-US" sz="2000" dirty="0">
                        <a:latin typeface="Times" charset="0"/>
                        <a:ea typeface="Times" charset="0"/>
                        <a:cs typeface="Times" charset="0"/>
                      </a:rPr>
                      <a:t>Report to central entity</a:t>
                    </a:r>
                  </a:p>
                  <a:p>
                    <a:pPr marL="342900" indent="-342900">
                      <a:buAutoNum type="arabicParenBoth"/>
                    </a:pPr>
                    <a:r>
                      <a:rPr lang="en-US" sz="2000" dirty="0">
                        <a:latin typeface="Times" charset="0"/>
                        <a:ea typeface="Times" charset="0"/>
                        <a:cs typeface="Times" charset="0"/>
                      </a:rPr>
                      <a:t>Process information</a:t>
                    </a:r>
                  </a:p>
                  <a:p>
                    <a:r>
                      <a:rPr lang="en-US" sz="2000" dirty="0">
                        <a:latin typeface="Times" charset="0"/>
                        <a:ea typeface="Times" charset="0"/>
                        <a:cs typeface="Times" charset="0"/>
                      </a:rPr>
                      <a:t>(4) Update and send global configuration</a:t>
                    </a:r>
                  </a:p>
                  <a:p>
                    <a:r>
                      <a:rPr lang="en-US" sz="2000" dirty="0">
                        <a:latin typeface="Times" charset="0"/>
                        <a:ea typeface="Times" charset="0"/>
                        <a:cs typeface="Times" charset="0"/>
                      </a:rPr>
                      <a:t>(5) Apply changes</a:t>
                    </a:r>
                  </a:p>
                </p:txBody>
              </p:sp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6213051" y="1769457"/>
                    <a:ext cx="388215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835342" y="1769422"/>
                    <a:ext cx="2598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t</a:t>
                    </a: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5051394" y="2052318"/>
                    <a:ext cx="107758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>
                        <a:latin typeface="Times New Roman" charset="0"/>
                        <a:ea typeface="Times New Roman" charset="0"/>
                        <a:cs typeface="Times New Roman" charset="0"/>
                      </a:rPr>
                      <a:t>WLAN</a:t>
                    </a:r>
                    <a:r>
                      <a:rPr lang="en-US" sz="2000" baseline="-25000">
                        <a:latin typeface="Times New Roman" charset="0"/>
                        <a:ea typeface="Times New Roman" charset="0"/>
                        <a:cs typeface="Times New Roman" charset="0"/>
                      </a:rPr>
                      <a:t>A</a:t>
                    </a:r>
                    <a:endParaRPr lang="en-US" sz="2000" baseline="-25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6217010" y="3180061"/>
                    <a:ext cx="387819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9839301" y="3180026"/>
                    <a:ext cx="2598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>
                        <a:latin typeface="Times New Roman" charset="0"/>
                        <a:ea typeface="Times New Roman" charset="0"/>
                        <a:cs typeface="Times New Roman" charset="0"/>
                      </a:rPr>
                      <a:t>t</a:t>
                    </a:r>
                    <a:endParaRPr lang="en-US" sz="2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4973080" y="3369104"/>
                    <a:ext cx="115338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>
                        <a:latin typeface="Times New Roman" charset="0"/>
                        <a:ea typeface="Times New Roman" charset="0"/>
                        <a:cs typeface="Times New Roman" charset="0"/>
                      </a:rPr>
                      <a:t>WLAN</a:t>
                    </a:r>
                    <a:r>
                      <a:rPr lang="en-US" sz="2000" baseline="-25000">
                        <a:latin typeface="Times New Roman" charset="0"/>
                        <a:ea typeface="Times New Roman" charset="0"/>
                        <a:cs typeface="Times New Roman" charset="0"/>
                      </a:rPr>
                      <a:t>B</a:t>
                    </a:r>
                    <a:endParaRPr lang="en-US" sz="2000" baseline="-25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6213051" y="1374161"/>
                    <a:ext cx="1164554" cy="395296"/>
                  </a:xfrm>
                  <a:prstGeom prst="rect">
                    <a:avLst/>
                  </a:prstGeom>
                  <a:pattFill prst="wdUpDiag">
                    <a:fgClr>
                      <a:srgbClr val="7030A0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213051" y="2786436"/>
                    <a:ext cx="1164554" cy="395296"/>
                  </a:xfrm>
                  <a:prstGeom prst="rect">
                    <a:avLst/>
                  </a:prstGeom>
                  <a:pattFill prst="wdUpDiag">
                    <a:fgClr>
                      <a:srgbClr val="7030A0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7861572" y="1372754"/>
                    <a:ext cx="1164554" cy="395296"/>
                  </a:xfrm>
                  <a:prstGeom prst="rect">
                    <a:avLst/>
                  </a:prstGeom>
                  <a:pattFill prst="wdUpDiag">
                    <a:fgClr>
                      <a:srgbClr val="7030A0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7861572" y="2785029"/>
                    <a:ext cx="1164554" cy="395296"/>
                  </a:xfrm>
                  <a:prstGeom prst="rect">
                    <a:avLst/>
                  </a:prstGeom>
                  <a:pattFill prst="wdUpDiag">
                    <a:fgClr>
                      <a:srgbClr val="7030A0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9462995" y="1224991"/>
                    <a:ext cx="4920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mr-IN" sz="2400" dirty="0">
                        <a:latin typeface="Times" charset="0"/>
                        <a:ea typeface="Times" charset="0"/>
                        <a:cs typeface="Times" charset="0"/>
                      </a:rPr>
                      <a:t>…</a:t>
                    </a:r>
                    <a:endParaRPr lang="en-US" baseline="-250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9462995" y="2611286"/>
                    <a:ext cx="4920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mr-IN" sz="2400">
                        <a:latin typeface="Times" charset="0"/>
                        <a:ea typeface="Times" charset="0"/>
                        <a:cs typeface="Times" charset="0"/>
                      </a:rPr>
                      <a:t>…</a:t>
                    </a:r>
                    <a:endParaRPr lang="en-US" baseline="-250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6567017" y="941411"/>
                    <a:ext cx="5469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(1) </a:t>
                    </a:r>
                    <a:endParaRPr lang="en-US" sz="2000" b="1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7416569" y="1368569"/>
                    <a:ext cx="68984" cy="395296"/>
                  </a:xfrm>
                  <a:prstGeom prst="rect">
                    <a:avLst/>
                  </a:prstGeom>
                  <a:pattFill prst="dkHorz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7739423" y="1368567"/>
                    <a:ext cx="80441" cy="395296"/>
                  </a:xfrm>
                  <a:prstGeom prst="rect">
                    <a:avLst/>
                  </a:prstGeom>
                  <a:pattFill prst="dkHorz">
                    <a:fgClr>
                      <a:schemeClr val="accent4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7414760" y="2780801"/>
                    <a:ext cx="70793" cy="395296"/>
                  </a:xfrm>
                  <a:prstGeom prst="rect">
                    <a:avLst/>
                  </a:prstGeom>
                  <a:pattFill prst="dkHorz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7739424" y="2780799"/>
                    <a:ext cx="78632" cy="39529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7183790" y="938131"/>
                    <a:ext cx="5469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(2) </a:t>
                    </a:r>
                    <a:endParaRPr lang="en-US" sz="2000" b="1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7498291" y="935826"/>
                    <a:ext cx="5469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(5) </a:t>
                    </a:r>
                  </a:p>
                </p:txBody>
              </p:sp>
              <p:cxnSp>
                <p:nvCxnSpPr>
                  <p:cNvPr id="90" name="Straight Arrow Connector 89"/>
                  <p:cNvCxnSpPr>
                    <a:stCxn id="89" idx="0"/>
                    <a:endCxn id="69" idx="2"/>
                  </p:cNvCxnSpPr>
                  <p:nvPr/>
                </p:nvCxnSpPr>
                <p:spPr>
                  <a:xfrm flipV="1">
                    <a:off x="9091179" y="2525753"/>
                    <a:ext cx="133843" cy="151548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9505375" y="499243"/>
                    <a:ext cx="0" cy="356279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flipH="1">
                    <a:off x="6199791" y="499243"/>
                    <a:ext cx="13351" cy="355194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380990" y="1146019"/>
                  <a:ext cx="38849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/>
                <p:cNvSpPr/>
                <p:nvPr/>
              </p:nvSpPr>
              <p:spPr>
                <a:xfrm>
                  <a:off x="9225205" y="1587108"/>
                  <a:ext cx="68984" cy="395296"/>
                </a:xfrm>
                <a:prstGeom prst="rect">
                  <a:avLst/>
                </a:prstGeom>
                <a:pattFill prst="dkHorz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9561631" y="1576460"/>
                  <a:ext cx="80441" cy="395296"/>
                </a:xfrm>
                <a:prstGeom prst="rect">
                  <a:avLst/>
                </a:prstGeom>
                <a:pattFill prst="dkHorz">
                  <a:fgClr>
                    <a:schemeClr val="accent4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9226349" y="2993958"/>
                  <a:ext cx="68984" cy="395296"/>
                </a:xfrm>
                <a:prstGeom prst="rect">
                  <a:avLst/>
                </a:prstGeom>
                <a:pattFill prst="dkHorz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9561632" y="2999381"/>
                  <a:ext cx="80441" cy="395296"/>
                </a:xfrm>
                <a:prstGeom prst="rect">
                  <a:avLst/>
                </a:prstGeom>
                <a:pattFill prst="dkHorz">
                  <a:fgClr>
                    <a:schemeClr val="accent4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flipH="1">
                  <a:off x="7690217" y="745728"/>
                  <a:ext cx="246390" cy="395296"/>
                </a:xfrm>
                <a:prstGeom prst="rect">
                  <a:avLst/>
                </a:prstGeom>
                <a:pattFill prst="dkVert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flipH="1">
                  <a:off x="9327884" y="745728"/>
                  <a:ext cx="246390" cy="395296"/>
                </a:xfrm>
                <a:prstGeom prst="rect">
                  <a:avLst/>
                </a:prstGeom>
                <a:pattFill prst="dkVert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7472171" y="368058"/>
                  <a:ext cx="76014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>
                      <a:latin typeface="Times New Roman" charset="0"/>
                      <a:ea typeface="Times New Roman" charset="0"/>
                      <a:cs typeface="Times New Roman" charset="0"/>
                    </a:rPr>
                    <a:t>(3-4) </a:t>
                  </a:r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8611817" y="2369821"/>
                <a:ext cx="492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400" dirty="0">
                    <a:latin typeface="Times" charset="0"/>
                    <a:ea typeface="Times" charset="0"/>
                    <a:cs typeface="Times" charset="0"/>
                  </a:rPr>
                  <a:t>…</a:t>
                </a:r>
                <a:endParaRPr lang="en-US" baseline="-25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9003620" y="2902455"/>
                <a:ext cx="252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591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99</Words>
  <Application>Microsoft Macintosh PowerPoint</Application>
  <PresentationFormat>Widescreen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Tahoma</vt:lpstr>
      <vt:lpstr>Times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Francisco Wilhelmi</cp:lastModifiedBy>
  <cp:revision>192</cp:revision>
  <cp:lastPrinted>2017-08-28T09:31:07Z</cp:lastPrinted>
  <dcterms:created xsi:type="dcterms:W3CDTF">2017-07-07T09:40:34Z</dcterms:created>
  <dcterms:modified xsi:type="dcterms:W3CDTF">2018-10-19T13:26:14Z</dcterms:modified>
</cp:coreProperties>
</file>