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/>
    <p:restoredTop sz="94678"/>
  </p:normalViewPr>
  <p:slideViewPr>
    <p:cSldViewPr snapToGrid="0" snapToObjects="1">
      <p:cViewPr varScale="1">
        <p:scale>
          <a:sx n="134" d="100"/>
          <a:sy n="134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FFA87-5029-2146-BDBF-C04B3365B75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32058-F6BD-F548-A68B-52371DB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2058-F6BD-F548-A68B-52371DB982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1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7CA9-9946-7D41-A658-B5AF8405F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B87C2-F807-0E4D-9DE9-8FB606C8E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9FF6-9348-734E-92E5-7F63EE9B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B1B8-9989-6341-B303-16FFB4C7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2AB3-892D-774B-BA0B-4E631860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25C3-FA84-1D46-AD40-102319A8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FA12D-677F-5A4A-BAA4-3253ECFAC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07F60-684A-5648-AA77-29A39F26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FF39-CB90-6645-BB99-C34CCBEC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2CE4-6A1C-034F-838B-E74A225A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EAEEB-EBBD-EA4B-9BF6-D2B0993FE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2BEBE-99E0-7F4B-8A46-92D8C925A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A368-231C-694B-BC98-2E0F505B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6B15-6AC4-FE4F-A5C1-142CDED1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A613-8CE0-BD41-B312-9EC62795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9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2546-66EA-4542-AACD-41EAB59D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26A3-67A6-7346-B836-D0C760DB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CFBC-C4F6-D847-8BC2-D4CFA9C6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BE6A-D861-0440-9989-35B92F7D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9B6FE-BA9C-0D45-9871-2AB0BDBC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A263-A6C7-F446-8420-B96FE31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2B20-75B2-8547-A85A-E31EC94A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E629-631C-F640-82B6-D4178991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914C-7D33-9D4B-B930-F437F47A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446D-00C9-2B4B-B295-20A9A84C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2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D7AE-3C73-4B4B-8DB9-145BC4CD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06DF-DF9D-2B41-8C35-80CB1E215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96F56-DF96-004F-8116-B8EA0307E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F437-6904-704A-8065-B659EC69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91E2-3043-074A-AB7A-B9EEC39E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8C6C-AD90-364D-9127-811CCB5B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714C-15EE-5345-841D-FDEB390A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35E8-C7FE-EA42-94CF-3A91F1B8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F7930-3B14-D242-A704-90A7D9A5E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B72D8-65B5-C441-8BBE-938B78BFA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AD48F-630E-1748-8F22-71B361F5B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30B00-079A-4844-AD05-8E3DF83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48751-6FEE-A24B-A055-FED0F722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98209-35A2-164D-9F99-CB36EC6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4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16E1-CF93-B740-873D-E348CDBB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DFB22-9870-364B-859D-15332B6D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7A4A8-AFA1-9D47-B51C-3896CDEA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BE1E8-2DB4-1943-BB7D-1289AD51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80AF4-C64B-B546-A668-ED6FFCFD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EA498-F20C-8542-8EF0-E91BF5D4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3234C-2DB8-7644-910D-2589EFC8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EB-37A2-E14C-8821-111C89F0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7269-412E-C342-9F45-24B13576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AC17-55F2-914C-9EC5-73B10C15B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EFFCD-0879-B143-AAF9-38600063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D480-CDA1-A840-A668-CCEB5F50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B1EF8-537C-BE46-ABFD-26EE0279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A250-7841-A342-BB13-1B695C85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54E00-E0AC-2C4E-A1A0-892F64738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002E9-ACAE-B24F-B6FA-E75A60DD8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60856-37E2-7D4D-A942-97E2454F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022AC-B730-554B-A2A5-249CF9B3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C1023-F7FF-F846-84AD-BA1FB1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E01D8-DA8C-5646-AB04-43C530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2C0D-01E3-E44E-B957-50C40CB1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5C4C5-489E-B241-BA62-524DB1D28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A51B-F0E9-1746-AD7C-EB6FB26A9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8F5C-27BF-AA4B-A04A-4821AD3F7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6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D111405E-CB62-2C40-B894-9789C516C1D6}"/>
              </a:ext>
            </a:extLst>
          </p:cNvPr>
          <p:cNvGrpSpPr/>
          <p:nvPr/>
        </p:nvGrpSpPr>
        <p:grpSpPr>
          <a:xfrm>
            <a:off x="2422723" y="2318068"/>
            <a:ext cx="3211007" cy="2221864"/>
            <a:chOff x="641548" y="2144979"/>
            <a:chExt cx="3211007" cy="22218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C01EA9-EF10-6F4C-BDBF-2B2D8049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2" y="3536950"/>
              <a:ext cx="341585" cy="642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58C5F3-65B2-874D-8F33-277AE039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804" y="2193059"/>
              <a:ext cx="752023" cy="6425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5BC261-98EE-494A-8BA0-743F5451C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750" y="3536950"/>
              <a:ext cx="341585" cy="6425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F34B7F-BA6F-D74F-B457-064D5322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0532" y="2193059"/>
              <a:ext cx="752023" cy="6425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80774B-E7D8-044D-9DDD-622384B4D8C9}"/>
                </a:ext>
              </a:extLst>
            </p:cNvPr>
            <p:cNvSpPr txBox="1"/>
            <p:nvPr/>
          </p:nvSpPr>
          <p:spPr>
            <a:xfrm>
              <a:off x="2702731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5A7EDF-7114-6B4A-9AF9-EB6AEE0806C8}"/>
                </a:ext>
              </a:extLst>
            </p:cNvPr>
            <p:cNvSpPr txBox="1"/>
            <p:nvPr/>
          </p:nvSpPr>
          <p:spPr>
            <a:xfrm>
              <a:off x="775319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CE963-1CC4-7D45-9A75-9571F34A7F60}"/>
                </a:ext>
              </a:extLst>
            </p:cNvPr>
            <p:cNvSpPr txBox="1"/>
            <p:nvPr/>
          </p:nvSpPr>
          <p:spPr>
            <a:xfrm>
              <a:off x="2604276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E7144-C4C5-AD41-B5B8-EAB7AE9430F2}"/>
                </a:ext>
              </a:extLst>
            </p:cNvPr>
            <p:cNvSpPr txBox="1"/>
            <p:nvPr/>
          </p:nvSpPr>
          <p:spPr>
            <a:xfrm>
              <a:off x="641548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D876B8-B5D1-2B4C-9BBA-B36527D89E9E}"/>
              </a:ext>
            </a:extLst>
          </p:cNvPr>
          <p:cNvGrpSpPr/>
          <p:nvPr/>
        </p:nvGrpSpPr>
        <p:grpSpPr>
          <a:xfrm>
            <a:off x="7953349" y="1630352"/>
            <a:ext cx="3003184" cy="2719002"/>
            <a:chOff x="5268478" y="1720681"/>
            <a:chExt cx="3003184" cy="27190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FC952F-BFFA-0742-8493-77E69A66E213}"/>
                </a:ext>
              </a:extLst>
            </p:cNvPr>
            <p:cNvSpPr/>
            <p:nvPr/>
          </p:nvSpPr>
          <p:spPr>
            <a:xfrm>
              <a:off x="5268478" y="2683367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E9FE7C-431F-A04F-9268-AD7617D7AB18}"/>
                </a:ext>
              </a:extLst>
            </p:cNvPr>
            <p:cNvSpPr/>
            <p:nvPr/>
          </p:nvSpPr>
          <p:spPr>
            <a:xfrm>
              <a:off x="6424416" y="1720681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E6A449-3BFF-F24C-B6A8-82C54CE0887E}"/>
                </a:ext>
              </a:extLst>
            </p:cNvPr>
            <p:cNvSpPr/>
            <p:nvPr/>
          </p:nvSpPr>
          <p:spPr>
            <a:xfrm>
              <a:off x="6424416" y="3646053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258A5D-0A33-884E-B97B-68B63853E49C}"/>
                </a:ext>
              </a:extLst>
            </p:cNvPr>
            <p:cNvSpPr/>
            <p:nvPr/>
          </p:nvSpPr>
          <p:spPr>
            <a:xfrm>
              <a:off x="7478032" y="2683366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ADC6BA7-F9D7-1346-B426-4BA4F5C601F6}"/>
              </a:ext>
            </a:extLst>
          </p:cNvPr>
          <p:cNvGrpSpPr/>
          <p:nvPr/>
        </p:nvGrpSpPr>
        <p:grpSpPr>
          <a:xfrm>
            <a:off x="7953349" y="1630503"/>
            <a:ext cx="3003184" cy="2719002"/>
            <a:chOff x="167363" y="530236"/>
            <a:chExt cx="3003184" cy="27190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4F74A2D-B74F-764B-B4D5-2637983D693F}"/>
                </a:ext>
              </a:extLst>
            </p:cNvPr>
            <p:cNvSpPr/>
            <p:nvPr/>
          </p:nvSpPr>
          <p:spPr>
            <a:xfrm>
              <a:off x="515219" y="651046"/>
              <a:ext cx="394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𝜆</a:t>
              </a:r>
              <a:r>
                <a:rPr lang="en-US" baseline="-25000" dirty="0"/>
                <a:t>A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3764C1C-D15B-874D-8722-442FFC4CA624}"/>
                </a:ext>
              </a:extLst>
            </p:cNvPr>
            <p:cNvSpPr/>
            <p:nvPr/>
          </p:nvSpPr>
          <p:spPr>
            <a:xfrm>
              <a:off x="167363" y="1492922"/>
              <a:ext cx="793630" cy="793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1D98EB6-61C4-3247-811D-B6F1B951DB9D}"/>
                </a:ext>
              </a:extLst>
            </p:cNvPr>
            <p:cNvSpPr/>
            <p:nvPr/>
          </p:nvSpPr>
          <p:spPr>
            <a:xfrm>
              <a:off x="1323301" y="530236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C698278-17A1-B043-A23A-642DD8596141}"/>
                </a:ext>
              </a:extLst>
            </p:cNvPr>
            <p:cNvSpPr/>
            <p:nvPr/>
          </p:nvSpPr>
          <p:spPr>
            <a:xfrm>
              <a:off x="1323301" y="2455608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EBA934C2-F71C-1148-ACEA-F02F7902EA05}"/>
                </a:ext>
              </a:extLst>
            </p:cNvPr>
            <p:cNvCxnSpPr>
              <a:cxnSpLocks/>
              <a:stCxn id="54" idx="2"/>
              <a:endCxn id="53" idx="0"/>
            </p:cNvCxnSpPr>
            <p:nvPr/>
          </p:nvCxnSpPr>
          <p:spPr>
            <a:xfrm rot="10800000" flipV="1">
              <a:off x="564179" y="927050"/>
              <a:ext cx="759123" cy="565871"/>
            </a:xfrm>
            <a:prstGeom prst="curvedConnector2">
              <a:avLst/>
            </a:prstGeom>
            <a:ln w="28575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775C816-78C0-3A4F-AD3E-9E92DB38E958}"/>
                </a:ext>
              </a:extLst>
            </p:cNvPr>
            <p:cNvSpPr/>
            <p:nvPr/>
          </p:nvSpPr>
          <p:spPr>
            <a:xfrm>
              <a:off x="2376917" y="1492921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9E45C20-0A15-E14F-9275-B137A78022E1}"/>
              </a:ext>
            </a:extLst>
          </p:cNvPr>
          <p:cNvGrpSpPr/>
          <p:nvPr/>
        </p:nvGrpSpPr>
        <p:grpSpPr>
          <a:xfrm>
            <a:off x="1007103" y="450126"/>
            <a:ext cx="4629504" cy="4505325"/>
            <a:chOff x="-776949" y="277462"/>
            <a:chExt cx="4629504" cy="4505325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48F75CA-92CE-3340-B4A7-E773CD00FCD5}"/>
                </a:ext>
              </a:extLst>
            </p:cNvPr>
            <p:cNvSpPr/>
            <p:nvPr/>
          </p:nvSpPr>
          <p:spPr>
            <a:xfrm>
              <a:off x="-776949" y="277462"/>
              <a:ext cx="4581525" cy="45053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D15BF998-D1BE-504E-B0A6-446270AE4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2" y="3536950"/>
              <a:ext cx="341585" cy="64250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4E9D982-C10A-1E46-AA00-25799F48A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804" y="2193059"/>
              <a:ext cx="752023" cy="642505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25858275-185E-C54C-9905-F7F56701F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750" y="3536950"/>
              <a:ext cx="341585" cy="642505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C284EE84-9F7E-9048-8502-08A9254D7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0532" y="2193059"/>
              <a:ext cx="752023" cy="642505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1204854-AB40-0A44-BAA4-779C4E74E594}"/>
                </a:ext>
              </a:extLst>
            </p:cNvPr>
            <p:cNvSpPr txBox="1"/>
            <p:nvPr/>
          </p:nvSpPr>
          <p:spPr>
            <a:xfrm>
              <a:off x="2702731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773B2D-7AC5-1B49-80B7-561ED97951CD}"/>
                </a:ext>
              </a:extLst>
            </p:cNvPr>
            <p:cNvSpPr txBox="1"/>
            <p:nvPr/>
          </p:nvSpPr>
          <p:spPr>
            <a:xfrm>
              <a:off x="775319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C5C5C5B-FC7B-984B-9169-E1EA315573CA}"/>
                </a:ext>
              </a:extLst>
            </p:cNvPr>
            <p:cNvSpPr txBox="1"/>
            <p:nvPr/>
          </p:nvSpPr>
          <p:spPr>
            <a:xfrm>
              <a:off x="2604276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75A84D0-CF08-4544-84EA-6EE372A73A07}"/>
                </a:ext>
              </a:extLst>
            </p:cNvPr>
            <p:cNvSpPr txBox="1"/>
            <p:nvPr/>
          </p:nvSpPr>
          <p:spPr>
            <a:xfrm>
              <a:off x="641548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D9B2C6E-8F16-7044-9EA0-0403AAE241E0}"/>
                </a:ext>
              </a:extLst>
            </p:cNvPr>
            <p:cNvCxnSpPr>
              <a:stCxn id="91" idx="2"/>
            </p:cNvCxnSpPr>
            <p:nvPr/>
          </p:nvCxnSpPr>
          <p:spPr>
            <a:xfrm flipH="1">
              <a:off x="1513814" y="2835564"/>
              <a:ext cx="2" cy="70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A54DFAE-A4C2-4C45-AA5B-CC233C34924F}"/>
                </a:ext>
              </a:extLst>
            </p:cNvPr>
            <p:cNvSpPr txBox="1"/>
            <p:nvPr/>
          </p:nvSpPr>
          <p:spPr>
            <a:xfrm>
              <a:off x="602230" y="3021218"/>
              <a:ext cx="82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Helvetica" pitchFamily="2" charset="0"/>
                </a:rPr>
                <a:t>DL TX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F06E14B-F089-E54A-BAAE-E4F7ADC7283F}"/>
                </a:ext>
              </a:extLst>
            </p:cNvPr>
            <p:cNvCxnSpPr>
              <a:cxnSpLocks/>
            </p:cNvCxnSpPr>
            <p:nvPr/>
          </p:nvCxnSpPr>
          <p:spPr>
            <a:xfrm>
              <a:off x="1991512" y="2647950"/>
              <a:ext cx="105804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75D4EB8-2920-8E4E-9124-2E36EBCA0BF7}"/>
                </a:ext>
              </a:extLst>
            </p:cNvPr>
            <p:cNvSpPr txBox="1"/>
            <p:nvPr/>
          </p:nvSpPr>
          <p:spPr>
            <a:xfrm>
              <a:off x="1787294" y="268316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Helvetica" pitchFamily="2" charset="0"/>
                </a:rPr>
                <a:t>Interference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0B825D-4521-1A44-AE09-013DA30AAD6B}"/>
              </a:ext>
            </a:extLst>
          </p:cNvPr>
          <p:cNvGrpSpPr/>
          <p:nvPr/>
        </p:nvGrpSpPr>
        <p:grpSpPr>
          <a:xfrm>
            <a:off x="7953349" y="1626972"/>
            <a:ext cx="3003184" cy="2719002"/>
            <a:chOff x="4146432" y="530236"/>
            <a:chExt cx="3003184" cy="271900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F990863-5C0B-7546-BAD9-6209171D058F}"/>
                </a:ext>
              </a:extLst>
            </p:cNvPr>
            <p:cNvSpPr/>
            <p:nvPr/>
          </p:nvSpPr>
          <p:spPr>
            <a:xfrm>
              <a:off x="4146432" y="1492922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31E20B9-9F06-FA41-A540-421D1C5CF81C}"/>
                </a:ext>
              </a:extLst>
            </p:cNvPr>
            <p:cNvSpPr/>
            <p:nvPr/>
          </p:nvSpPr>
          <p:spPr>
            <a:xfrm>
              <a:off x="5302370" y="2455608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D95EAD58-CC87-C442-8367-C160DFD7A8F1}"/>
                </a:ext>
              </a:extLst>
            </p:cNvPr>
            <p:cNvCxnSpPr>
              <a:stCxn id="60" idx="2"/>
              <a:endCxn id="59" idx="0"/>
            </p:cNvCxnSpPr>
            <p:nvPr/>
          </p:nvCxnSpPr>
          <p:spPr>
            <a:xfrm rot="10800000" flipV="1">
              <a:off x="4543248" y="927050"/>
              <a:ext cx="759123" cy="565871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8124FE-57F0-BB43-82F7-DE2DC9B6C058}"/>
                </a:ext>
              </a:extLst>
            </p:cNvPr>
            <p:cNvSpPr txBox="1"/>
            <p:nvPr/>
          </p:nvSpPr>
          <p:spPr>
            <a:xfrm>
              <a:off x="4835416" y="102037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𝜇</a:t>
              </a:r>
              <a:r>
                <a:rPr lang="en-US" baseline="-25000" dirty="0"/>
                <a:t>A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9BA40E0-7F6F-4B4B-A035-A61A6DA854AB}"/>
                </a:ext>
              </a:extLst>
            </p:cNvPr>
            <p:cNvSpPr/>
            <p:nvPr/>
          </p:nvSpPr>
          <p:spPr>
            <a:xfrm>
              <a:off x="6355986" y="1492921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7E29912-48AB-AF46-9E42-4BEEE493DBA8}"/>
                </a:ext>
              </a:extLst>
            </p:cNvPr>
            <p:cNvSpPr/>
            <p:nvPr/>
          </p:nvSpPr>
          <p:spPr>
            <a:xfrm>
              <a:off x="5302370" y="530236"/>
              <a:ext cx="793630" cy="793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8DE07D1-6579-B64B-A0E2-AFBFDA67F212}"/>
              </a:ext>
            </a:extLst>
          </p:cNvPr>
          <p:cNvGrpSpPr/>
          <p:nvPr/>
        </p:nvGrpSpPr>
        <p:grpSpPr>
          <a:xfrm>
            <a:off x="7950025" y="1633542"/>
            <a:ext cx="3003184" cy="2719002"/>
            <a:chOff x="0" y="3683011"/>
            <a:chExt cx="3003184" cy="271900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CAA99C6-FA78-AF44-A350-2ED00D5601E1}"/>
                </a:ext>
              </a:extLst>
            </p:cNvPr>
            <p:cNvSpPr/>
            <p:nvPr/>
          </p:nvSpPr>
          <p:spPr>
            <a:xfrm>
              <a:off x="564178" y="5453068"/>
              <a:ext cx="394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𝜆</a:t>
              </a:r>
              <a:r>
                <a:rPr lang="en-US" baseline="-25000" dirty="0"/>
                <a:t>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6EEA6C9-E113-1B41-B2AE-D4FF010D8EC7}"/>
                </a:ext>
              </a:extLst>
            </p:cNvPr>
            <p:cNvSpPr/>
            <p:nvPr/>
          </p:nvSpPr>
          <p:spPr>
            <a:xfrm>
              <a:off x="0" y="4645697"/>
              <a:ext cx="793630" cy="793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3D3BBEC-06F3-BB42-9613-20070AE18C35}"/>
                </a:ext>
              </a:extLst>
            </p:cNvPr>
            <p:cNvSpPr/>
            <p:nvPr/>
          </p:nvSpPr>
          <p:spPr>
            <a:xfrm>
              <a:off x="1155938" y="3683011"/>
              <a:ext cx="793630" cy="793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4273F11-A822-C746-BB6D-692E0205E530}"/>
                </a:ext>
              </a:extLst>
            </p:cNvPr>
            <p:cNvSpPr/>
            <p:nvPr/>
          </p:nvSpPr>
          <p:spPr>
            <a:xfrm>
              <a:off x="1155938" y="5608383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20667487-E308-EA48-A0F5-3CB81A048AB5}"/>
                </a:ext>
              </a:extLst>
            </p:cNvPr>
            <p:cNvCxnSpPr>
              <a:cxnSpLocks/>
              <a:stCxn id="69" idx="2"/>
              <a:endCxn id="67" idx="4"/>
            </p:cNvCxnSpPr>
            <p:nvPr/>
          </p:nvCxnSpPr>
          <p:spPr>
            <a:xfrm rot="10800000">
              <a:off x="396816" y="5439328"/>
              <a:ext cx="759123" cy="565871"/>
            </a:xfrm>
            <a:prstGeom prst="curvedConnector2">
              <a:avLst/>
            </a:prstGeom>
            <a:ln w="28575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16C2209-2BB6-4D4A-88EC-2D2755270FB9}"/>
                </a:ext>
              </a:extLst>
            </p:cNvPr>
            <p:cNvSpPr/>
            <p:nvPr/>
          </p:nvSpPr>
          <p:spPr>
            <a:xfrm>
              <a:off x="2209554" y="4645696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087755E-924A-6747-AD4D-1D3FD1A6C95E}"/>
              </a:ext>
            </a:extLst>
          </p:cNvPr>
          <p:cNvGrpSpPr/>
          <p:nvPr/>
        </p:nvGrpSpPr>
        <p:grpSpPr>
          <a:xfrm>
            <a:off x="2427175" y="567951"/>
            <a:ext cx="5119885" cy="4505325"/>
            <a:chOff x="6313535" y="395287"/>
            <a:chExt cx="5119885" cy="450532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F26035F-9168-674C-8F97-094424E78A2D}"/>
                </a:ext>
              </a:extLst>
            </p:cNvPr>
            <p:cNvSpPr/>
            <p:nvPr/>
          </p:nvSpPr>
          <p:spPr>
            <a:xfrm>
              <a:off x="6851895" y="395287"/>
              <a:ext cx="4581525" cy="45053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7806C778-3540-2942-8910-9F4716BF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009" y="3536950"/>
              <a:ext cx="341585" cy="642505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33931959-2D9C-3C46-9414-E66FE03D9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9791" y="2193059"/>
              <a:ext cx="752023" cy="642505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7B755C3-9DFE-254E-AC1C-FED4E0DEA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7737" y="3536950"/>
              <a:ext cx="341585" cy="642505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B5C5E625-CBA7-E540-AE79-EE8DAD9D8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2519" y="2193059"/>
              <a:ext cx="752023" cy="642505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2F967D-847D-EA4B-96D3-1EB0A55EAF4C}"/>
                </a:ext>
              </a:extLst>
            </p:cNvPr>
            <p:cNvSpPr txBox="1"/>
            <p:nvPr/>
          </p:nvSpPr>
          <p:spPr>
            <a:xfrm>
              <a:off x="8374718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CA80EE8-CF6A-1D4A-B778-3D8CB7152383}"/>
                </a:ext>
              </a:extLst>
            </p:cNvPr>
            <p:cNvSpPr txBox="1"/>
            <p:nvPr/>
          </p:nvSpPr>
          <p:spPr>
            <a:xfrm>
              <a:off x="6447306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7F7339-FA7E-284E-8BC7-45BDE7CC9FC4}"/>
                </a:ext>
              </a:extLst>
            </p:cNvPr>
            <p:cNvSpPr txBox="1"/>
            <p:nvPr/>
          </p:nvSpPr>
          <p:spPr>
            <a:xfrm>
              <a:off x="8276263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18ADB56-4DBB-9E4C-B5E7-E055BCD7D593}"/>
                </a:ext>
              </a:extLst>
            </p:cNvPr>
            <p:cNvSpPr txBox="1"/>
            <p:nvPr/>
          </p:nvSpPr>
          <p:spPr>
            <a:xfrm>
              <a:off x="6313535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2F94461-3681-7144-A0FF-86126F0C77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1180" y="2836824"/>
              <a:ext cx="2" cy="70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F22E6F5-B045-F243-8C4E-9648F86B796F}"/>
                </a:ext>
              </a:extLst>
            </p:cNvPr>
            <p:cNvSpPr txBox="1"/>
            <p:nvPr/>
          </p:nvSpPr>
          <p:spPr>
            <a:xfrm>
              <a:off x="9148529" y="2952564"/>
              <a:ext cx="82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Helvetica" pitchFamily="2" charset="0"/>
                </a:rPr>
                <a:t>DL TX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2782F9C-5C46-DD49-91A7-100FFBD1868D}"/>
                </a:ext>
              </a:extLst>
            </p:cNvPr>
            <p:cNvCxnSpPr>
              <a:cxnSpLocks/>
            </p:cNvCxnSpPr>
            <p:nvPr/>
          </p:nvCxnSpPr>
          <p:spPr>
            <a:xfrm>
              <a:off x="7663499" y="2647950"/>
              <a:ext cx="105804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0D4D543-243A-0341-A245-A1EC90AC6EF5}"/>
                </a:ext>
              </a:extLst>
            </p:cNvPr>
            <p:cNvSpPr txBox="1"/>
            <p:nvPr/>
          </p:nvSpPr>
          <p:spPr>
            <a:xfrm>
              <a:off x="7459281" y="268316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Helvetica" pitchFamily="2" charset="0"/>
                </a:rPr>
                <a:t>Interference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4010740-3111-6846-B086-D6D4C2FE6ECE}"/>
              </a:ext>
            </a:extLst>
          </p:cNvPr>
          <p:cNvGrpSpPr/>
          <p:nvPr/>
        </p:nvGrpSpPr>
        <p:grpSpPr>
          <a:xfrm>
            <a:off x="7950025" y="1630201"/>
            <a:ext cx="3003184" cy="2719002"/>
            <a:chOff x="3979069" y="3683011"/>
            <a:chExt cx="3003184" cy="271900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A3893A8-33CA-1449-8390-45630AAF2688}"/>
                </a:ext>
              </a:extLst>
            </p:cNvPr>
            <p:cNvSpPr/>
            <p:nvPr/>
          </p:nvSpPr>
          <p:spPr>
            <a:xfrm>
              <a:off x="3979069" y="4645697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AFE3A0C-4A66-E74B-BD84-8CE31F1325DF}"/>
                </a:ext>
              </a:extLst>
            </p:cNvPr>
            <p:cNvSpPr/>
            <p:nvPr/>
          </p:nvSpPr>
          <p:spPr>
            <a:xfrm>
              <a:off x="5135007" y="3683011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D6E1563-BC37-B242-AEC3-84BD2FC19EBB}"/>
                </a:ext>
              </a:extLst>
            </p:cNvPr>
            <p:cNvSpPr/>
            <p:nvPr/>
          </p:nvSpPr>
          <p:spPr>
            <a:xfrm>
              <a:off x="5135007" y="5608383"/>
              <a:ext cx="793630" cy="793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C12D96CD-4E12-9947-83E8-514A174A267A}"/>
                </a:ext>
              </a:extLst>
            </p:cNvPr>
            <p:cNvCxnSpPr>
              <a:cxnSpLocks/>
              <a:stCxn id="75" idx="2"/>
              <a:endCxn id="73" idx="4"/>
            </p:cNvCxnSpPr>
            <p:nvPr/>
          </p:nvCxnSpPr>
          <p:spPr>
            <a:xfrm rot="10800000">
              <a:off x="4375885" y="5439328"/>
              <a:ext cx="759123" cy="565871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C1621C1-879E-2A42-B620-C585CA98A2C3}"/>
                </a:ext>
              </a:extLst>
            </p:cNvPr>
            <p:cNvSpPr txBox="1"/>
            <p:nvPr/>
          </p:nvSpPr>
          <p:spPr>
            <a:xfrm>
              <a:off x="4303004" y="5746285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𝜇</a:t>
              </a:r>
              <a:r>
                <a:rPr lang="en-US" baseline="-25000" dirty="0"/>
                <a:t>B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60BF66C-0223-7244-A138-A92BC1AD8919}"/>
                </a:ext>
              </a:extLst>
            </p:cNvPr>
            <p:cNvSpPr/>
            <p:nvPr/>
          </p:nvSpPr>
          <p:spPr>
            <a:xfrm>
              <a:off x="6188623" y="4645696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11867A0-E08D-E34A-B6A1-E8AE31121784}"/>
              </a:ext>
            </a:extLst>
          </p:cNvPr>
          <p:cNvSpPr/>
          <p:nvPr/>
        </p:nvSpPr>
        <p:spPr>
          <a:xfrm>
            <a:off x="2289485" y="5501577"/>
            <a:ext cx="761302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𝜆 is the attempt rate: 𝜆 = </a:t>
            </a:r>
            <a:r>
              <a:rPr lang="en-US" sz="2800" i="1" dirty="0">
                <a:latin typeface="Helvetica" pitchFamily="2" charset="0"/>
                <a:ea typeface="Times" charset="0"/>
                <a:cs typeface="Times" charset="0"/>
              </a:rPr>
              <a:t>E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[B]</a:t>
            </a:r>
            <a:r>
              <a:rPr lang="en-US" sz="2800" baseline="30000" dirty="0">
                <a:latin typeface="Helvetica" pitchFamily="2" charset="0"/>
                <a:ea typeface="Times" charset="0"/>
                <a:cs typeface="Times" charset="0"/>
              </a:rPr>
              <a:t>-1 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= (CW </a:t>
            </a:r>
            <a:r>
              <a:rPr lang="mr-IN" sz="2800" dirty="0">
                <a:latin typeface="Helvetica" pitchFamily="2" charset="0"/>
                <a:ea typeface="Times" charset="0"/>
                <a:cs typeface="Times" charset="0"/>
              </a:rPr>
              <a:t>–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 1) / 2</a:t>
            </a:r>
            <a:endParaRPr lang="en-US" sz="2800" baseline="30000" dirty="0">
              <a:latin typeface="Helvetica" pitchFamily="2" charset="0"/>
              <a:ea typeface="Times" charset="0"/>
              <a:cs typeface="Times" charset="0"/>
            </a:endParaRPr>
          </a:p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𝜇 is the transmission rate: 𝜇 = 1/T = R/L</a:t>
            </a:r>
          </a:p>
        </p:txBody>
      </p:sp>
    </p:spTree>
    <p:extLst>
      <p:ext uri="{BB962C8B-B14F-4D97-AF65-F5344CB8AC3E}">
        <p14:creationId xmlns:p14="http://schemas.microsoft.com/office/powerpoint/2010/main" val="65080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83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Wilhelmi</dc:creator>
  <cp:lastModifiedBy>Francisco Wilhelmi</cp:lastModifiedBy>
  <cp:revision>16</cp:revision>
  <dcterms:created xsi:type="dcterms:W3CDTF">2020-10-02T12:28:42Z</dcterms:created>
  <dcterms:modified xsi:type="dcterms:W3CDTF">2020-10-03T08:17:52Z</dcterms:modified>
</cp:coreProperties>
</file>