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FFA87-5029-2146-BDBF-C04B3365B75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32058-F6BD-F548-A68B-52371DB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7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9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7CA9-9946-7D41-A658-B5AF8405F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B87C2-F807-0E4D-9DE9-8FB606C8E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9FF6-9348-734E-92E5-7F63EE9B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B1B8-9989-6341-B303-16FFB4C7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2AB3-892D-774B-BA0B-4E631860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25C3-FA84-1D46-AD40-102319A8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FA12D-677F-5A4A-BAA4-3253ECFA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7F60-684A-5648-AA77-29A39F26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FF39-CB90-6645-BB99-C34CCBEC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2CE4-6A1C-034F-838B-E74A225A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EAEEB-EBBD-EA4B-9BF6-D2B0993FE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2BEBE-99E0-7F4B-8A46-92D8C925A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A368-231C-694B-BC98-2E0F505B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6B15-6AC4-FE4F-A5C1-142CDED1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A613-8CE0-BD41-B312-9EC62795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2546-66EA-4542-AACD-41EAB59D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26A3-67A6-7346-B836-D0C760DB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CFBC-C4F6-D847-8BC2-D4CFA9C6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BE6A-D861-0440-9989-35B92F7D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9B6FE-BA9C-0D45-9871-2AB0BDB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A263-A6C7-F446-8420-B96FE31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2B20-75B2-8547-A85A-E31EC94A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E629-631C-F640-82B6-D4178991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914C-7D33-9D4B-B930-F437F47A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446D-00C9-2B4B-B295-20A9A84C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D7AE-3C73-4B4B-8DB9-145BC4C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06DF-DF9D-2B41-8C35-80CB1E215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96F56-DF96-004F-8116-B8EA0307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F437-6904-704A-8065-B659EC69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91E2-3043-074A-AB7A-B9EEC39E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8C6C-AD90-364D-9127-811CCB5B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714C-15EE-5345-841D-FDEB390A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35E8-C7FE-EA42-94CF-3A91F1B8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F7930-3B14-D242-A704-90A7D9A5E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72D8-65B5-C441-8BBE-938B78BFA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AD48F-630E-1748-8F22-71B361F5B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30B00-079A-4844-AD05-8E3DF83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48751-6FEE-A24B-A055-FED0F722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98209-35A2-164D-9F99-CB36EC6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6E1-CF93-B740-873D-E348CDBB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DFB22-9870-364B-859D-15332B6D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7A4A8-AFA1-9D47-B51C-3896CDEA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BE1E8-2DB4-1943-BB7D-1289AD51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80AF4-C64B-B546-A668-ED6FFCFD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EA498-F20C-8542-8EF0-E91BF5D4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3234C-2DB8-7644-910D-2589EFC8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EB-37A2-E14C-8821-111C89F0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7269-412E-C342-9F45-24B13576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AC17-55F2-914C-9EC5-73B10C15B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FFCD-0879-B143-AAF9-38600063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D480-CDA1-A840-A668-CCEB5F50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B1EF8-537C-BE46-ABFD-26EE0279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A250-7841-A342-BB13-1B695C85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54E00-E0AC-2C4E-A1A0-892F64738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002E9-ACAE-B24F-B6FA-E75A60DD8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0856-37E2-7D4D-A942-97E2454F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022AC-B730-554B-A2A5-249CF9B3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C1023-F7FF-F846-84AD-BA1FB1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E01D8-DA8C-5646-AB04-43C530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2C0D-01E3-E44E-B957-50C40CB1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C4C5-489E-B241-BA62-524DB1D28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A51B-F0E9-1746-AD7C-EB6FB26A9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8F5C-27BF-AA4B-A04A-4821AD3F7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6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111405E-CB62-2C40-B894-9789C516C1D6}"/>
              </a:ext>
            </a:extLst>
          </p:cNvPr>
          <p:cNvGrpSpPr/>
          <p:nvPr/>
        </p:nvGrpSpPr>
        <p:grpSpPr>
          <a:xfrm>
            <a:off x="2422723" y="2318068"/>
            <a:ext cx="3211007" cy="2221864"/>
            <a:chOff x="641548" y="2144979"/>
            <a:chExt cx="3211007" cy="2221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C01EA9-EF10-6F4C-BDBF-2B2D8049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58C5F3-65B2-874D-8F33-277AE039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BC261-98EE-494A-8BA0-743F5451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F34B7F-BA6F-D74F-B457-064D5322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80774B-E7D8-044D-9DDD-622384B4D8C9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5A7EDF-7114-6B4A-9AF9-EB6AEE0806C8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CE963-1CC4-7D45-9A75-9571F34A7F60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E7144-C4C5-AD41-B5B8-EAB7AE9430F2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D876B8-B5D1-2B4C-9BBA-B36527D89E9E}"/>
              </a:ext>
            </a:extLst>
          </p:cNvPr>
          <p:cNvGrpSpPr/>
          <p:nvPr/>
        </p:nvGrpSpPr>
        <p:grpSpPr>
          <a:xfrm>
            <a:off x="7953349" y="1630352"/>
            <a:ext cx="3003184" cy="2719002"/>
            <a:chOff x="5268478" y="1720681"/>
            <a:chExt cx="3003184" cy="27190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FC952F-BFFA-0742-8493-77E69A66E213}"/>
                </a:ext>
              </a:extLst>
            </p:cNvPr>
            <p:cNvSpPr/>
            <p:nvPr/>
          </p:nvSpPr>
          <p:spPr>
            <a:xfrm>
              <a:off x="5268478" y="2683367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E9FE7C-431F-A04F-9268-AD7617D7AB18}"/>
                </a:ext>
              </a:extLst>
            </p:cNvPr>
            <p:cNvSpPr/>
            <p:nvPr/>
          </p:nvSpPr>
          <p:spPr>
            <a:xfrm>
              <a:off x="6424416" y="1720681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E6A449-3BFF-F24C-B6A8-82C54CE0887E}"/>
                </a:ext>
              </a:extLst>
            </p:cNvPr>
            <p:cNvSpPr/>
            <p:nvPr/>
          </p:nvSpPr>
          <p:spPr>
            <a:xfrm>
              <a:off x="6424416" y="3646053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258A5D-0A33-884E-B97B-68B63853E49C}"/>
                </a:ext>
              </a:extLst>
            </p:cNvPr>
            <p:cNvSpPr/>
            <p:nvPr/>
          </p:nvSpPr>
          <p:spPr>
            <a:xfrm>
              <a:off x="7478032" y="2683366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11867A0-E08D-E34A-B6A1-E8AE31121784}"/>
              </a:ext>
            </a:extLst>
          </p:cNvPr>
          <p:cNvSpPr/>
          <p:nvPr/>
        </p:nvSpPr>
        <p:spPr>
          <a:xfrm>
            <a:off x="2782277" y="535550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A7036-C97F-A949-9D75-E2ACE60DF28A}"/>
              </a:ext>
            </a:extLst>
          </p:cNvPr>
          <p:cNvSpPr txBox="1"/>
          <p:nvPr/>
        </p:nvSpPr>
        <p:spPr>
          <a:xfrm>
            <a:off x="3588728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778F7-418D-2F41-B949-D222955560D9}"/>
              </a:ext>
            </a:extLst>
          </p:cNvPr>
          <p:cNvSpPr txBox="1"/>
          <p:nvPr/>
        </p:nvSpPr>
        <p:spPr>
          <a:xfrm>
            <a:off x="8754545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420438-8854-3F41-8AA9-2A58FF0B8D86}"/>
              </a:ext>
            </a:extLst>
          </p:cNvPr>
          <p:cNvCxnSpPr/>
          <p:nvPr/>
        </p:nvCxnSpPr>
        <p:spPr>
          <a:xfrm>
            <a:off x="7676449" y="431321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47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111405E-CB62-2C40-B894-9789C516C1D6}"/>
              </a:ext>
            </a:extLst>
          </p:cNvPr>
          <p:cNvGrpSpPr/>
          <p:nvPr/>
        </p:nvGrpSpPr>
        <p:grpSpPr>
          <a:xfrm>
            <a:off x="2422723" y="2318068"/>
            <a:ext cx="3211007" cy="2221864"/>
            <a:chOff x="641548" y="2144979"/>
            <a:chExt cx="3211007" cy="2221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C01EA9-EF10-6F4C-BDBF-2B2D8049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58C5F3-65B2-874D-8F33-277AE039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BC261-98EE-494A-8BA0-743F5451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F34B7F-BA6F-D74F-B457-064D5322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80774B-E7D8-044D-9DDD-622384B4D8C9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5A7EDF-7114-6B4A-9AF9-EB6AEE0806C8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CE963-1CC4-7D45-9A75-9571F34A7F60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E7144-C4C5-AD41-B5B8-EAB7AE9430F2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9E45C20-0A15-E14F-9275-B137A78022E1}"/>
              </a:ext>
            </a:extLst>
          </p:cNvPr>
          <p:cNvGrpSpPr/>
          <p:nvPr/>
        </p:nvGrpSpPr>
        <p:grpSpPr>
          <a:xfrm>
            <a:off x="1007103" y="450126"/>
            <a:ext cx="4629504" cy="4505325"/>
            <a:chOff x="-776949" y="277462"/>
            <a:chExt cx="4629504" cy="4505325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48F75CA-92CE-3340-B4A7-E773CD00FCD5}"/>
                </a:ext>
              </a:extLst>
            </p:cNvPr>
            <p:cNvSpPr/>
            <p:nvPr/>
          </p:nvSpPr>
          <p:spPr>
            <a:xfrm>
              <a:off x="-776949" y="277462"/>
              <a:ext cx="4581525" cy="45053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D15BF998-D1BE-504E-B0A6-446270AE4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4E9D982-C10A-1E46-AA00-25799F48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25858275-185E-C54C-9905-F7F56701F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C284EE84-9F7E-9048-8502-08A9254D7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1204854-AB40-0A44-BAA4-779C4E74E594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773B2D-7AC5-1B49-80B7-561ED97951CD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5C5C5B-FC7B-984B-9169-E1EA315573CA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75A84D0-CF08-4544-84EA-6EE372A73A07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D9B2C6E-8F16-7044-9EA0-0403AAE241E0}"/>
                </a:ext>
              </a:extLst>
            </p:cNvPr>
            <p:cNvCxnSpPr>
              <a:stCxn id="91" idx="2"/>
            </p:cNvCxnSpPr>
            <p:nvPr/>
          </p:nvCxnSpPr>
          <p:spPr>
            <a:xfrm flipH="1">
              <a:off x="1513814" y="2835564"/>
              <a:ext cx="2" cy="70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A54DFAE-A4C2-4C45-AA5B-CC233C34924F}"/>
                </a:ext>
              </a:extLst>
            </p:cNvPr>
            <p:cNvSpPr txBox="1"/>
            <p:nvPr/>
          </p:nvSpPr>
          <p:spPr>
            <a:xfrm>
              <a:off x="602230" y="3021218"/>
              <a:ext cx="82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Helvetica" pitchFamily="2" charset="0"/>
                </a:rPr>
                <a:t>DL TX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F06E14B-F089-E54A-BAAE-E4F7ADC7283F}"/>
                </a:ext>
              </a:extLst>
            </p:cNvPr>
            <p:cNvCxnSpPr>
              <a:cxnSpLocks/>
            </p:cNvCxnSpPr>
            <p:nvPr/>
          </p:nvCxnSpPr>
          <p:spPr>
            <a:xfrm>
              <a:off x="1991512" y="2647950"/>
              <a:ext cx="105804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75D4EB8-2920-8E4E-9124-2E36EBCA0BF7}"/>
                </a:ext>
              </a:extLst>
            </p:cNvPr>
            <p:cNvSpPr txBox="1"/>
            <p:nvPr/>
          </p:nvSpPr>
          <p:spPr>
            <a:xfrm>
              <a:off x="1787294" y="268316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Helvetica" pitchFamily="2" charset="0"/>
                </a:rPr>
                <a:t>Interference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FD9E991-1CFC-B042-8A1E-0EF942B55D8F}"/>
              </a:ext>
            </a:extLst>
          </p:cNvPr>
          <p:cNvGrpSpPr/>
          <p:nvPr/>
        </p:nvGrpSpPr>
        <p:grpSpPr>
          <a:xfrm>
            <a:off x="7953349" y="1630503"/>
            <a:ext cx="3003184" cy="2719002"/>
            <a:chOff x="167363" y="530236"/>
            <a:chExt cx="3003184" cy="271900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1622990-A41B-CB4C-B4F6-707E57F864F3}"/>
                </a:ext>
              </a:extLst>
            </p:cNvPr>
            <p:cNvSpPr/>
            <p:nvPr/>
          </p:nvSpPr>
          <p:spPr>
            <a:xfrm>
              <a:off x="515219" y="651046"/>
              <a:ext cx="394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𝜆</a:t>
              </a:r>
              <a:r>
                <a:rPr lang="en-US" baseline="-25000" dirty="0"/>
                <a:t>A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4CAADC7-F1D2-F548-BED6-7BD601498CA5}"/>
                </a:ext>
              </a:extLst>
            </p:cNvPr>
            <p:cNvSpPr/>
            <p:nvPr/>
          </p:nvSpPr>
          <p:spPr>
            <a:xfrm>
              <a:off x="167363" y="1492922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8821E98-7867-4B46-AD26-BFE5ECD5BCCD}"/>
                </a:ext>
              </a:extLst>
            </p:cNvPr>
            <p:cNvSpPr/>
            <p:nvPr/>
          </p:nvSpPr>
          <p:spPr>
            <a:xfrm>
              <a:off x="1323301" y="530236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BB961E4-7100-D448-9814-76C264AF8442}"/>
                </a:ext>
              </a:extLst>
            </p:cNvPr>
            <p:cNvSpPr/>
            <p:nvPr/>
          </p:nvSpPr>
          <p:spPr>
            <a:xfrm>
              <a:off x="1323301" y="2455608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cxnSp>
          <p:nvCxnSpPr>
            <p:cNvPr id="121" name="Curved Connector 120">
              <a:extLst>
                <a:ext uri="{FF2B5EF4-FFF2-40B4-BE49-F238E27FC236}">
                  <a16:creationId xmlns:a16="http://schemas.microsoft.com/office/drawing/2014/main" id="{CFC06DA8-ABDD-9F48-AAED-7196E9F17378}"/>
                </a:ext>
              </a:extLst>
            </p:cNvPr>
            <p:cNvCxnSpPr>
              <a:cxnSpLocks/>
              <a:stCxn id="119" idx="2"/>
              <a:endCxn id="118" idx="0"/>
            </p:cNvCxnSpPr>
            <p:nvPr/>
          </p:nvCxnSpPr>
          <p:spPr>
            <a:xfrm rot="10800000" flipV="1">
              <a:off x="564179" y="927050"/>
              <a:ext cx="759123" cy="565871"/>
            </a:xfrm>
            <a:prstGeom prst="curvedConnector2">
              <a:avLst/>
            </a:prstGeom>
            <a:ln w="285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1B76425-3570-CB41-973F-C0D5F828629D}"/>
                </a:ext>
              </a:extLst>
            </p:cNvPr>
            <p:cNvSpPr/>
            <p:nvPr/>
          </p:nvSpPr>
          <p:spPr>
            <a:xfrm>
              <a:off x="2376917" y="1492921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BD63769-2F54-4144-9994-DA9C60873C8C}"/>
              </a:ext>
            </a:extLst>
          </p:cNvPr>
          <p:cNvSpPr txBox="1"/>
          <p:nvPr/>
        </p:nvSpPr>
        <p:spPr>
          <a:xfrm>
            <a:off x="3588728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142633-91D6-8B44-9423-0CE6DC5F00CA}"/>
              </a:ext>
            </a:extLst>
          </p:cNvPr>
          <p:cNvSpPr txBox="1"/>
          <p:nvPr/>
        </p:nvSpPr>
        <p:spPr>
          <a:xfrm>
            <a:off x="8754545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91AC08-BCE4-BA40-905B-D336E49FB4CE}"/>
              </a:ext>
            </a:extLst>
          </p:cNvPr>
          <p:cNvCxnSpPr/>
          <p:nvPr/>
        </p:nvCxnSpPr>
        <p:spPr>
          <a:xfrm>
            <a:off x="7676449" y="431321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EA3EB2F-265B-3145-A1E1-DC8502D61032}"/>
              </a:ext>
            </a:extLst>
          </p:cNvPr>
          <p:cNvSpPr/>
          <p:nvPr/>
        </p:nvSpPr>
        <p:spPr>
          <a:xfrm>
            <a:off x="2782277" y="535550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42611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111405E-CB62-2C40-B894-9789C516C1D6}"/>
              </a:ext>
            </a:extLst>
          </p:cNvPr>
          <p:cNvGrpSpPr/>
          <p:nvPr/>
        </p:nvGrpSpPr>
        <p:grpSpPr>
          <a:xfrm>
            <a:off x="2422723" y="2318068"/>
            <a:ext cx="3211007" cy="2221864"/>
            <a:chOff x="641548" y="2144979"/>
            <a:chExt cx="3211007" cy="2221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C01EA9-EF10-6F4C-BDBF-2B2D8049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58C5F3-65B2-874D-8F33-277AE039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BC261-98EE-494A-8BA0-743F5451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F34B7F-BA6F-D74F-B457-064D5322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80774B-E7D8-044D-9DDD-622384B4D8C9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5A7EDF-7114-6B4A-9AF9-EB6AEE0806C8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CE963-1CC4-7D45-9A75-9571F34A7F60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E7144-C4C5-AD41-B5B8-EAB7AE9430F2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CBD07-C13A-234B-8836-6ED125927E0C}"/>
              </a:ext>
            </a:extLst>
          </p:cNvPr>
          <p:cNvGrpSpPr/>
          <p:nvPr/>
        </p:nvGrpSpPr>
        <p:grpSpPr>
          <a:xfrm>
            <a:off x="7953349" y="1626972"/>
            <a:ext cx="3003184" cy="2719002"/>
            <a:chOff x="4146432" y="530236"/>
            <a:chExt cx="3003184" cy="27190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4F32FC-B1BD-5B4D-8350-574F4A5FCA92}"/>
                </a:ext>
              </a:extLst>
            </p:cNvPr>
            <p:cNvSpPr/>
            <p:nvPr/>
          </p:nvSpPr>
          <p:spPr>
            <a:xfrm>
              <a:off x="4146432" y="1492922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FE256A-A3DC-D34A-AA56-DB2C965F9E41}"/>
                </a:ext>
              </a:extLst>
            </p:cNvPr>
            <p:cNvSpPr/>
            <p:nvPr/>
          </p:nvSpPr>
          <p:spPr>
            <a:xfrm>
              <a:off x="5302370" y="2455608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86A4CB0-A5C4-044D-8C31-F0F6AEEFBF7B}"/>
                </a:ext>
              </a:extLst>
            </p:cNvPr>
            <p:cNvCxnSpPr>
              <a:stCxn id="31" idx="2"/>
              <a:endCxn id="26" idx="0"/>
            </p:cNvCxnSpPr>
            <p:nvPr/>
          </p:nvCxnSpPr>
          <p:spPr>
            <a:xfrm rot="10800000" flipV="1">
              <a:off x="4543248" y="927050"/>
              <a:ext cx="759123" cy="565871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AE2E0D-C752-974B-B04D-CC28B79212A3}"/>
                </a:ext>
              </a:extLst>
            </p:cNvPr>
            <p:cNvSpPr txBox="1"/>
            <p:nvPr/>
          </p:nvSpPr>
          <p:spPr>
            <a:xfrm>
              <a:off x="4835416" y="102037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𝜇</a:t>
              </a:r>
              <a:r>
                <a:rPr lang="en-US" baseline="-25000" dirty="0"/>
                <a:t>A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B84E38-8240-7049-863E-10622826733D}"/>
                </a:ext>
              </a:extLst>
            </p:cNvPr>
            <p:cNvSpPr/>
            <p:nvPr/>
          </p:nvSpPr>
          <p:spPr>
            <a:xfrm>
              <a:off x="6355986" y="1492921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68B3A87-C0E4-7B4A-B2CC-DAB3DA78A1C5}"/>
                </a:ext>
              </a:extLst>
            </p:cNvPr>
            <p:cNvSpPr/>
            <p:nvPr/>
          </p:nvSpPr>
          <p:spPr>
            <a:xfrm>
              <a:off x="5302370" y="530236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EB7F076-FA82-8741-B80A-4C6A9A548187}"/>
              </a:ext>
            </a:extLst>
          </p:cNvPr>
          <p:cNvSpPr txBox="1"/>
          <p:nvPr/>
        </p:nvSpPr>
        <p:spPr>
          <a:xfrm>
            <a:off x="3588728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E2E3C-19CE-E548-A393-AF6A33D289EA}"/>
              </a:ext>
            </a:extLst>
          </p:cNvPr>
          <p:cNvSpPr txBox="1"/>
          <p:nvPr/>
        </p:nvSpPr>
        <p:spPr>
          <a:xfrm>
            <a:off x="8754545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48F207-07EC-F846-A4DD-4DD1DF4A6908}"/>
              </a:ext>
            </a:extLst>
          </p:cNvPr>
          <p:cNvCxnSpPr/>
          <p:nvPr/>
        </p:nvCxnSpPr>
        <p:spPr>
          <a:xfrm>
            <a:off x="7676449" y="431321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C550E3D-9170-354A-9374-0B9F3DE83CE4}"/>
              </a:ext>
            </a:extLst>
          </p:cNvPr>
          <p:cNvSpPr/>
          <p:nvPr/>
        </p:nvSpPr>
        <p:spPr>
          <a:xfrm>
            <a:off x="2782277" y="535550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5787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111405E-CB62-2C40-B894-9789C516C1D6}"/>
              </a:ext>
            </a:extLst>
          </p:cNvPr>
          <p:cNvGrpSpPr/>
          <p:nvPr/>
        </p:nvGrpSpPr>
        <p:grpSpPr>
          <a:xfrm>
            <a:off x="2422723" y="2318068"/>
            <a:ext cx="3211007" cy="2221864"/>
            <a:chOff x="641548" y="2144979"/>
            <a:chExt cx="3211007" cy="2221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C01EA9-EF10-6F4C-BDBF-2B2D8049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58C5F3-65B2-874D-8F33-277AE039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BC261-98EE-494A-8BA0-743F5451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F34B7F-BA6F-D74F-B457-064D5322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80774B-E7D8-044D-9DDD-622384B4D8C9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5A7EDF-7114-6B4A-9AF9-EB6AEE0806C8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CE963-1CC4-7D45-9A75-9571F34A7F60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E7144-C4C5-AD41-B5B8-EAB7AE9430F2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087755E-924A-6747-AD4D-1D3FD1A6C95E}"/>
              </a:ext>
            </a:extLst>
          </p:cNvPr>
          <p:cNvGrpSpPr/>
          <p:nvPr/>
        </p:nvGrpSpPr>
        <p:grpSpPr>
          <a:xfrm>
            <a:off x="2427175" y="567951"/>
            <a:ext cx="5119885" cy="4505325"/>
            <a:chOff x="6313535" y="395287"/>
            <a:chExt cx="5119885" cy="450532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F26035F-9168-674C-8F97-094424E78A2D}"/>
                </a:ext>
              </a:extLst>
            </p:cNvPr>
            <p:cNvSpPr/>
            <p:nvPr/>
          </p:nvSpPr>
          <p:spPr>
            <a:xfrm>
              <a:off x="6851895" y="395287"/>
              <a:ext cx="4581525" cy="45053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7806C778-3540-2942-8910-9F4716BF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009" y="3536950"/>
              <a:ext cx="341585" cy="642505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33931959-2D9C-3C46-9414-E66FE03D9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9791" y="2193059"/>
              <a:ext cx="752023" cy="642505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7B755C3-9DFE-254E-AC1C-FED4E0DEA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7737" y="3536950"/>
              <a:ext cx="341585" cy="642505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5C5E625-CBA7-E540-AE79-EE8DAD9D8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2519" y="2193059"/>
              <a:ext cx="752023" cy="64250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2F967D-847D-EA4B-96D3-1EB0A55EAF4C}"/>
                </a:ext>
              </a:extLst>
            </p:cNvPr>
            <p:cNvSpPr txBox="1"/>
            <p:nvPr/>
          </p:nvSpPr>
          <p:spPr>
            <a:xfrm>
              <a:off x="8374718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CA80EE8-CF6A-1D4A-B778-3D8CB7152383}"/>
                </a:ext>
              </a:extLst>
            </p:cNvPr>
            <p:cNvSpPr txBox="1"/>
            <p:nvPr/>
          </p:nvSpPr>
          <p:spPr>
            <a:xfrm>
              <a:off x="6447306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7F7339-FA7E-284E-8BC7-45BDE7CC9FC4}"/>
                </a:ext>
              </a:extLst>
            </p:cNvPr>
            <p:cNvSpPr txBox="1"/>
            <p:nvPr/>
          </p:nvSpPr>
          <p:spPr>
            <a:xfrm>
              <a:off x="8276263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18ADB56-4DBB-9E4C-B5E7-E055BCD7D593}"/>
                </a:ext>
              </a:extLst>
            </p:cNvPr>
            <p:cNvSpPr txBox="1"/>
            <p:nvPr/>
          </p:nvSpPr>
          <p:spPr>
            <a:xfrm>
              <a:off x="6313535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2F94461-3681-7144-A0FF-86126F0C77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1180" y="2836824"/>
              <a:ext cx="2" cy="70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F22E6F5-B045-F243-8C4E-9648F86B796F}"/>
                </a:ext>
              </a:extLst>
            </p:cNvPr>
            <p:cNvSpPr txBox="1"/>
            <p:nvPr/>
          </p:nvSpPr>
          <p:spPr>
            <a:xfrm>
              <a:off x="9148529" y="2952564"/>
              <a:ext cx="82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Helvetica" pitchFamily="2" charset="0"/>
                </a:rPr>
                <a:t>DL TX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2782F9C-5C46-DD49-91A7-100FFBD1868D}"/>
                </a:ext>
              </a:extLst>
            </p:cNvPr>
            <p:cNvCxnSpPr>
              <a:cxnSpLocks/>
            </p:cNvCxnSpPr>
            <p:nvPr/>
          </p:nvCxnSpPr>
          <p:spPr>
            <a:xfrm>
              <a:off x="7663499" y="2647950"/>
              <a:ext cx="105804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0D4D543-243A-0341-A245-A1EC90AC6EF5}"/>
                </a:ext>
              </a:extLst>
            </p:cNvPr>
            <p:cNvSpPr txBox="1"/>
            <p:nvPr/>
          </p:nvSpPr>
          <p:spPr>
            <a:xfrm>
              <a:off x="7459281" y="268316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Helvetica" pitchFamily="2" charset="0"/>
                </a:rPr>
                <a:t>Interference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EA22E56-91BD-654E-9107-8EECF3FE788F}"/>
              </a:ext>
            </a:extLst>
          </p:cNvPr>
          <p:cNvGrpSpPr/>
          <p:nvPr/>
        </p:nvGrpSpPr>
        <p:grpSpPr>
          <a:xfrm>
            <a:off x="7950025" y="1633542"/>
            <a:ext cx="3003184" cy="2719002"/>
            <a:chOff x="0" y="3683011"/>
            <a:chExt cx="3003184" cy="271900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4780264-31AD-D54D-A08C-B9D71D61F34D}"/>
                </a:ext>
              </a:extLst>
            </p:cNvPr>
            <p:cNvSpPr/>
            <p:nvPr/>
          </p:nvSpPr>
          <p:spPr>
            <a:xfrm>
              <a:off x="564178" y="5453068"/>
              <a:ext cx="394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𝜆</a:t>
              </a:r>
              <a:r>
                <a:rPr lang="en-US" baseline="-25000" dirty="0"/>
                <a:t>B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5979634-D727-0E45-8153-2EA6B142F52D}"/>
                </a:ext>
              </a:extLst>
            </p:cNvPr>
            <p:cNvSpPr/>
            <p:nvPr/>
          </p:nvSpPr>
          <p:spPr>
            <a:xfrm>
              <a:off x="0" y="4645697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66A103E-5D88-144C-8D2C-F33B8FFA73B4}"/>
                </a:ext>
              </a:extLst>
            </p:cNvPr>
            <p:cNvSpPr/>
            <p:nvPr/>
          </p:nvSpPr>
          <p:spPr>
            <a:xfrm>
              <a:off x="1155938" y="3683011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6FA24AF-1CB1-D544-9205-B790796B25AE}"/>
                </a:ext>
              </a:extLst>
            </p:cNvPr>
            <p:cNvSpPr/>
            <p:nvPr/>
          </p:nvSpPr>
          <p:spPr>
            <a:xfrm>
              <a:off x="1155938" y="5608383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cxnSp>
          <p:nvCxnSpPr>
            <p:cNvPr id="121" name="Curved Connector 120">
              <a:extLst>
                <a:ext uri="{FF2B5EF4-FFF2-40B4-BE49-F238E27FC236}">
                  <a16:creationId xmlns:a16="http://schemas.microsoft.com/office/drawing/2014/main" id="{8B768E02-C680-6542-B45A-98D1E375EC06}"/>
                </a:ext>
              </a:extLst>
            </p:cNvPr>
            <p:cNvCxnSpPr>
              <a:cxnSpLocks/>
              <a:stCxn id="120" idx="2"/>
              <a:endCxn id="118" idx="4"/>
            </p:cNvCxnSpPr>
            <p:nvPr/>
          </p:nvCxnSpPr>
          <p:spPr>
            <a:xfrm rot="10800000">
              <a:off x="396816" y="5439328"/>
              <a:ext cx="759123" cy="565871"/>
            </a:xfrm>
            <a:prstGeom prst="curvedConnector2">
              <a:avLst/>
            </a:prstGeom>
            <a:ln w="285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584BC2D-E5AC-FA47-B5BC-C270ADE281BC}"/>
                </a:ext>
              </a:extLst>
            </p:cNvPr>
            <p:cNvSpPr/>
            <p:nvPr/>
          </p:nvSpPr>
          <p:spPr>
            <a:xfrm>
              <a:off x="2209554" y="4645696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996E632-8522-F34B-B012-4F1ABCFBBDCC}"/>
              </a:ext>
            </a:extLst>
          </p:cNvPr>
          <p:cNvSpPr txBox="1"/>
          <p:nvPr/>
        </p:nvSpPr>
        <p:spPr>
          <a:xfrm>
            <a:off x="3588728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63E90-8C0F-AB49-8B4D-BD7CD5B2C4E9}"/>
              </a:ext>
            </a:extLst>
          </p:cNvPr>
          <p:cNvSpPr txBox="1"/>
          <p:nvPr/>
        </p:nvSpPr>
        <p:spPr>
          <a:xfrm>
            <a:off x="8754545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0B21BC-E0B1-4640-9260-4EE70B8392BD}"/>
              </a:ext>
            </a:extLst>
          </p:cNvPr>
          <p:cNvCxnSpPr/>
          <p:nvPr/>
        </p:nvCxnSpPr>
        <p:spPr>
          <a:xfrm>
            <a:off x="7676449" y="431321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EB1588F-4657-7B43-8E51-180B8F7FC153}"/>
              </a:ext>
            </a:extLst>
          </p:cNvPr>
          <p:cNvSpPr/>
          <p:nvPr/>
        </p:nvSpPr>
        <p:spPr>
          <a:xfrm>
            <a:off x="2782277" y="535550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19103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111405E-CB62-2C40-B894-9789C516C1D6}"/>
              </a:ext>
            </a:extLst>
          </p:cNvPr>
          <p:cNvGrpSpPr/>
          <p:nvPr/>
        </p:nvGrpSpPr>
        <p:grpSpPr>
          <a:xfrm>
            <a:off x="2422723" y="2318068"/>
            <a:ext cx="3211007" cy="2221864"/>
            <a:chOff x="641548" y="2144979"/>
            <a:chExt cx="3211007" cy="2221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C01EA9-EF10-6F4C-BDBF-2B2D8049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58C5F3-65B2-874D-8F33-277AE039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BC261-98EE-494A-8BA0-743F5451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F34B7F-BA6F-D74F-B457-064D5322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80774B-E7D8-044D-9DDD-622384B4D8C9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5A7EDF-7114-6B4A-9AF9-EB6AEE0806C8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CE963-1CC4-7D45-9A75-9571F34A7F60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E7144-C4C5-AD41-B5B8-EAB7AE9430F2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6B4B51-6BED-D644-A174-92B4F1FE357A}"/>
              </a:ext>
            </a:extLst>
          </p:cNvPr>
          <p:cNvGrpSpPr/>
          <p:nvPr/>
        </p:nvGrpSpPr>
        <p:grpSpPr>
          <a:xfrm>
            <a:off x="7950025" y="1630201"/>
            <a:ext cx="3003184" cy="2719002"/>
            <a:chOff x="3979069" y="3683011"/>
            <a:chExt cx="3003184" cy="27190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C8C895-323B-764C-A20C-431DAA18FD34}"/>
                </a:ext>
              </a:extLst>
            </p:cNvPr>
            <p:cNvSpPr/>
            <p:nvPr/>
          </p:nvSpPr>
          <p:spPr>
            <a:xfrm>
              <a:off x="3979069" y="4645697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193CF9-F52A-3743-AC98-AE3DB92BB6BA}"/>
                </a:ext>
              </a:extLst>
            </p:cNvPr>
            <p:cNvSpPr/>
            <p:nvPr/>
          </p:nvSpPr>
          <p:spPr>
            <a:xfrm>
              <a:off x="5135007" y="3683011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085C49-4FFA-BB4A-B142-D0AC6E023BFE}"/>
                </a:ext>
              </a:extLst>
            </p:cNvPr>
            <p:cNvSpPr/>
            <p:nvPr/>
          </p:nvSpPr>
          <p:spPr>
            <a:xfrm>
              <a:off x="5135007" y="5608383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FF43903-3258-4449-B18E-5B0EC7827386}"/>
                </a:ext>
              </a:extLst>
            </p:cNvPr>
            <p:cNvCxnSpPr>
              <a:cxnSpLocks/>
              <a:stCxn id="22" idx="2"/>
              <a:endCxn id="20" idx="4"/>
            </p:cNvCxnSpPr>
            <p:nvPr/>
          </p:nvCxnSpPr>
          <p:spPr>
            <a:xfrm rot="10800000">
              <a:off x="4375885" y="5439328"/>
              <a:ext cx="759123" cy="565871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0CD07D-7745-1A42-AA12-2F43D84A42DA}"/>
                </a:ext>
              </a:extLst>
            </p:cNvPr>
            <p:cNvSpPr txBox="1"/>
            <p:nvPr/>
          </p:nvSpPr>
          <p:spPr>
            <a:xfrm>
              <a:off x="4303004" y="574628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𝜇</a:t>
              </a:r>
              <a:r>
                <a:rPr lang="en-US" baseline="-25000" dirty="0"/>
                <a:t>B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C90787-5B85-1443-A170-6BC5AA750771}"/>
                </a:ext>
              </a:extLst>
            </p:cNvPr>
            <p:cNvSpPr/>
            <p:nvPr/>
          </p:nvSpPr>
          <p:spPr>
            <a:xfrm>
              <a:off x="6188623" y="4645696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EA5D981-0F67-5E44-B022-B6BD576B938A}"/>
              </a:ext>
            </a:extLst>
          </p:cNvPr>
          <p:cNvSpPr txBox="1"/>
          <p:nvPr/>
        </p:nvSpPr>
        <p:spPr>
          <a:xfrm>
            <a:off x="3588728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442AB5-080C-BA42-AFB0-932210E0DDA1}"/>
              </a:ext>
            </a:extLst>
          </p:cNvPr>
          <p:cNvSpPr txBox="1"/>
          <p:nvPr/>
        </p:nvSpPr>
        <p:spPr>
          <a:xfrm>
            <a:off x="8754545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68991C-D722-CB45-90C3-C5A95AD8ED5A}"/>
              </a:ext>
            </a:extLst>
          </p:cNvPr>
          <p:cNvCxnSpPr/>
          <p:nvPr/>
        </p:nvCxnSpPr>
        <p:spPr>
          <a:xfrm>
            <a:off x="7676449" y="431321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0450B2D-2F4D-234D-8454-484B06F03C8B}"/>
              </a:ext>
            </a:extLst>
          </p:cNvPr>
          <p:cNvSpPr/>
          <p:nvPr/>
        </p:nvSpPr>
        <p:spPr>
          <a:xfrm>
            <a:off x="2782277" y="535550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21184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257</Words>
  <Application>Microsoft Macintosh PowerPoint</Application>
  <PresentationFormat>Widescreen</PresentationFormat>
  <Paragraphs>81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Wilhelmi</dc:creator>
  <cp:lastModifiedBy>Francisco Wilhelmi</cp:lastModifiedBy>
  <cp:revision>20</cp:revision>
  <dcterms:created xsi:type="dcterms:W3CDTF">2020-10-02T12:28:42Z</dcterms:created>
  <dcterms:modified xsi:type="dcterms:W3CDTF">2020-10-03T09:39:44Z</dcterms:modified>
</cp:coreProperties>
</file>