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6"/>
  </p:normalViewPr>
  <p:slideViewPr>
    <p:cSldViewPr snapToGrid="0" snapToObjects="1">
      <p:cViewPr varScale="1">
        <p:scale>
          <a:sx n="157" d="100"/>
          <a:sy n="157" d="100"/>
        </p:scale>
        <p:origin x="6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85730-D677-1A46-9293-B0AB7187769D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EA0B-3981-4346-BAFB-377C7131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50A4-7C2E-2E48-A1BD-B07F25C2307C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endCxn id="17" idx="2"/>
          </p:cNvCxnSpPr>
          <p:nvPr/>
        </p:nvCxnSpPr>
        <p:spPr>
          <a:xfrm>
            <a:off x="5522345" y="2990476"/>
            <a:ext cx="962120" cy="787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5"/>
          <p:cNvSpPr/>
          <p:nvPr/>
        </p:nvSpPr>
        <p:spPr>
          <a:xfrm>
            <a:off x="4532127" y="2295738"/>
            <a:ext cx="1389600" cy="1389477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41177" y="2704727"/>
            <a:ext cx="571500" cy="571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84081" y="3276354"/>
            <a:ext cx="8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AP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61937" y="2990477"/>
            <a:ext cx="514350" cy="514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2"/>
            <a:endCxn id="10" idx="3"/>
          </p:cNvCxnSpPr>
          <p:nvPr/>
        </p:nvCxnSpPr>
        <p:spPr>
          <a:xfrm flipH="1">
            <a:off x="4176287" y="2990477"/>
            <a:ext cx="764890" cy="257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9505" y="3506018"/>
            <a:ext cx="1135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STA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 rot="20512318">
            <a:off x="4080705" y="2645074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DL TX</a:t>
            </a:r>
          </a:p>
        </p:txBody>
      </p:sp>
      <p:sp>
        <p:nvSpPr>
          <p:cNvPr id="17" name="Oval 16"/>
          <p:cNvSpPr/>
          <p:nvPr/>
        </p:nvSpPr>
        <p:spPr>
          <a:xfrm>
            <a:off x="6484465" y="2783508"/>
            <a:ext cx="571500" cy="5715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98790" y="3895567"/>
            <a:ext cx="514350" cy="5143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4"/>
            <a:endCxn id="18" idx="0"/>
          </p:cNvCxnSpPr>
          <p:nvPr/>
        </p:nvCxnSpPr>
        <p:spPr>
          <a:xfrm>
            <a:off x="6770215" y="3355008"/>
            <a:ext cx="285750" cy="540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4231" y="3362210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DL TX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5260" y="4365701"/>
            <a:ext cx="1135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STA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4349" y="2701325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AP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3112" y="1280607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10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53111" y="1279815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11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53111" y="1281189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12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53111" y="1279023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13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49453" y="1279023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14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49286" y="1280624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15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52793" y="1279018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16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9453" y="1279798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17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52394" y="1279017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18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49285" y="1279017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19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49286" y="1279016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= 20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02333" y="2907083"/>
            <a:ext cx="2633558" cy="1572302"/>
            <a:chOff x="1439927" y="2381400"/>
            <a:chExt cx="2633558" cy="1572302"/>
          </a:xfrm>
        </p:grpSpPr>
        <p:sp>
          <p:nvSpPr>
            <p:cNvPr id="3" name="&quot;No&quot; Symbol 2"/>
            <p:cNvSpPr/>
            <p:nvPr/>
          </p:nvSpPr>
          <p:spPr>
            <a:xfrm>
              <a:off x="3228901" y="2381400"/>
              <a:ext cx="385298" cy="384624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39927" y="3430482"/>
              <a:ext cx="263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(out of range)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06882" y="2909172"/>
            <a:ext cx="1824460" cy="1570213"/>
            <a:chOff x="1844476" y="2383489"/>
            <a:chExt cx="1824460" cy="1570213"/>
          </a:xfrm>
        </p:grpSpPr>
        <p:sp>
          <p:nvSpPr>
            <p:cNvPr id="6" name="Donut 5"/>
            <p:cNvSpPr/>
            <p:nvPr/>
          </p:nvSpPr>
          <p:spPr>
            <a:xfrm>
              <a:off x="3231663" y="2383489"/>
              <a:ext cx="382535" cy="382535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44476" y="3430482"/>
              <a:ext cx="1824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800" b="1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in range</a:t>
              </a:r>
              <a:r>
                <a:rPr lang="en-US" sz="2800" b="1" dirty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64617" y="2513422"/>
            <a:ext cx="3868564" cy="954107"/>
            <a:chOff x="-924586" y="2277937"/>
            <a:chExt cx="3868564" cy="954107"/>
          </a:xfrm>
        </p:grpSpPr>
        <p:sp>
          <p:nvSpPr>
            <p:cNvPr id="58" name="&quot;No&quot; Symbol 57"/>
            <p:cNvSpPr/>
            <p:nvPr/>
          </p:nvSpPr>
          <p:spPr>
            <a:xfrm>
              <a:off x="-924586" y="2580859"/>
              <a:ext cx="419055" cy="4183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98976" y="2277937"/>
              <a:ext cx="16450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(sensed </a:t>
              </a:r>
            </a:p>
            <a:p>
              <a:r>
                <a:rPr lang="en-US" sz="2800" b="1" dirty="0" err="1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interf</a:t>
              </a:r>
              <a:r>
                <a:rPr lang="en-US" sz="2800" b="1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.)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764494" y="2511479"/>
            <a:ext cx="3757852" cy="954107"/>
            <a:chOff x="-924710" y="2266996"/>
            <a:chExt cx="3757852" cy="954107"/>
          </a:xfrm>
        </p:grpSpPr>
        <p:sp>
          <p:nvSpPr>
            <p:cNvPr id="62" name="TextBox 61"/>
            <p:cNvSpPr txBox="1"/>
            <p:nvPr/>
          </p:nvSpPr>
          <p:spPr>
            <a:xfrm>
              <a:off x="1298975" y="2266996"/>
              <a:ext cx="15341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(free of </a:t>
              </a:r>
              <a:r>
                <a:rPr lang="en-US" sz="2800" b="1" dirty="0" err="1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interf</a:t>
              </a:r>
              <a:r>
                <a:rPr lang="en-US" sz="2800" b="1" dirty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.)</a:t>
              </a:r>
            </a:p>
          </p:txBody>
        </p:sp>
        <p:sp>
          <p:nvSpPr>
            <p:cNvPr id="61" name="Donut 60"/>
            <p:cNvSpPr/>
            <p:nvPr/>
          </p:nvSpPr>
          <p:spPr>
            <a:xfrm>
              <a:off x="-924710" y="2570901"/>
              <a:ext cx="428966" cy="428966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 rot="205443">
            <a:off x="5326224" y="31511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Interaction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431F6-78B1-894E-8B7E-5F9FDAFD0BCC}"/>
              </a:ext>
            </a:extLst>
          </p:cNvPr>
          <p:cNvSpPr txBox="1"/>
          <p:nvPr/>
        </p:nvSpPr>
        <p:spPr>
          <a:xfrm>
            <a:off x="4425704" y="5113604"/>
            <a:ext cx="240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CCA fixed to -82 dBm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24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4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Francisco Wilhelmi</cp:lastModifiedBy>
  <cp:revision>67</cp:revision>
  <dcterms:created xsi:type="dcterms:W3CDTF">2019-03-27T14:32:10Z</dcterms:created>
  <dcterms:modified xsi:type="dcterms:W3CDTF">2020-09-17T08:33:04Z</dcterms:modified>
</cp:coreProperties>
</file>