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85730-D677-1A46-9293-B0AB7187769D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EA0B-3981-4346-BAFB-377C7131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5"/>
          <p:cNvSpPr/>
          <p:nvPr/>
        </p:nvSpPr>
        <p:spPr>
          <a:xfrm>
            <a:off x="4023595" y="1245282"/>
            <a:ext cx="3794965" cy="362460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7" idx="2"/>
            <a:endCxn id="8" idx="6"/>
          </p:cNvCxnSpPr>
          <p:nvPr/>
        </p:nvCxnSpPr>
        <p:spPr>
          <a:xfrm flipH="1" flipV="1">
            <a:off x="6206075" y="3057584"/>
            <a:ext cx="1273347" cy="787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34575" y="2771834"/>
            <a:ext cx="5715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77479" y="2156243"/>
            <a:ext cx="8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80881" y="3036411"/>
            <a:ext cx="514350" cy="51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2"/>
            <a:endCxn id="10" idx="3"/>
          </p:cNvCxnSpPr>
          <p:nvPr/>
        </p:nvCxnSpPr>
        <p:spPr>
          <a:xfrm flipH="1">
            <a:off x="4895231" y="3057584"/>
            <a:ext cx="739344" cy="236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5468" y="2965986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rot="20512318">
            <a:off x="4795143" y="2707175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DL TX</a:t>
            </a:r>
          </a:p>
        </p:txBody>
      </p:sp>
      <p:sp>
        <p:nvSpPr>
          <p:cNvPr id="17" name="Oval 16"/>
          <p:cNvSpPr/>
          <p:nvPr/>
        </p:nvSpPr>
        <p:spPr>
          <a:xfrm>
            <a:off x="7479422" y="2850615"/>
            <a:ext cx="571500" cy="5715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93747" y="3962674"/>
            <a:ext cx="514350" cy="5143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4"/>
            <a:endCxn id="18" idx="0"/>
          </p:cNvCxnSpPr>
          <p:nvPr/>
        </p:nvCxnSpPr>
        <p:spPr>
          <a:xfrm>
            <a:off x="7765172" y="3422115"/>
            <a:ext cx="285750" cy="540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9188" y="342931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DL TX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40217" y="4432808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6718" y="2281875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73802" y="4338051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-82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73802" y="4336860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-81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3801" y="4336859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-80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73801" y="4336858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-79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3800" y="4336857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-78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3798" y="4336856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-77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73798" y="4336855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-76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3798" y="4336854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-75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73798" y="4336853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-74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3798" y="4336852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-73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73798" y="4336851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= -72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486053" y="1802612"/>
            <a:ext cx="2763898" cy="1481308"/>
            <a:chOff x="611004" y="2211003"/>
            <a:chExt cx="2763898" cy="1481308"/>
          </a:xfrm>
        </p:grpSpPr>
        <p:sp>
          <p:nvSpPr>
            <p:cNvPr id="55" name="&quot;No&quot; Symbol 54"/>
            <p:cNvSpPr/>
            <p:nvPr/>
          </p:nvSpPr>
          <p:spPr>
            <a:xfrm>
              <a:off x="2775336" y="3308441"/>
              <a:ext cx="384543" cy="383870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004" y="2211003"/>
              <a:ext cx="2763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(sensed </a:t>
              </a:r>
              <a:r>
                <a:rPr lang="en-US" sz="2800" b="1" dirty="0" err="1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84731" y="1805338"/>
            <a:ext cx="2671187" cy="1478582"/>
            <a:chOff x="709681" y="2204731"/>
            <a:chExt cx="2671187" cy="1478582"/>
          </a:xfrm>
        </p:grpSpPr>
        <p:sp>
          <p:nvSpPr>
            <p:cNvPr id="58" name="Donut 57"/>
            <p:cNvSpPr/>
            <p:nvPr/>
          </p:nvSpPr>
          <p:spPr>
            <a:xfrm>
              <a:off x="2771659" y="3291234"/>
              <a:ext cx="392079" cy="392079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9681" y="2204731"/>
              <a:ext cx="2671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(free of </a:t>
              </a:r>
              <a:r>
                <a:rPr lang="en-US" sz="2800" b="1" dirty="0" err="1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93594" y="2984014"/>
            <a:ext cx="2999379" cy="1012848"/>
            <a:chOff x="-627639" y="1207965"/>
            <a:chExt cx="2999379" cy="1012848"/>
          </a:xfrm>
        </p:grpSpPr>
        <p:sp>
          <p:nvSpPr>
            <p:cNvPr id="61" name="&quot;No&quot; Symbol 60"/>
            <p:cNvSpPr/>
            <p:nvPr/>
          </p:nvSpPr>
          <p:spPr>
            <a:xfrm>
              <a:off x="1965975" y="1207965"/>
              <a:ext cx="405765" cy="4050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627639" y="1697593"/>
              <a:ext cx="2502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(out of range)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45672" y="2994998"/>
            <a:ext cx="2638406" cy="1001864"/>
            <a:chOff x="1811333" y="1568171"/>
            <a:chExt cx="2638406" cy="1001864"/>
          </a:xfrm>
        </p:grpSpPr>
        <p:sp>
          <p:nvSpPr>
            <p:cNvPr id="64" name="Donut 63"/>
            <p:cNvSpPr/>
            <p:nvPr/>
          </p:nvSpPr>
          <p:spPr>
            <a:xfrm>
              <a:off x="4055668" y="1568171"/>
              <a:ext cx="394071" cy="394071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11333" y="2046815"/>
              <a:ext cx="1855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(in range)</a:t>
              </a:r>
              <a:endParaRPr lang="en-US" sz="2800" b="1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 rot="205443">
            <a:off x="6192018" y="318344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Interaction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332EB-B18F-C647-BFF9-385451A3E258}"/>
              </a:ext>
            </a:extLst>
          </p:cNvPr>
          <p:cNvSpPr txBox="1"/>
          <p:nvPr/>
        </p:nvSpPr>
        <p:spPr>
          <a:xfrm>
            <a:off x="4361228" y="531852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Tx Power fixed to 20 dBm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1830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Francisco Wilhelmi</cp:lastModifiedBy>
  <cp:revision>65</cp:revision>
  <dcterms:created xsi:type="dcterms:W3CDTF">2019-03-27T14:32:10Z</dcterms:created>
  <dcterms:modified xsi:type="dcterms:W3CDTF">2020-09-17T08:34:10Z</dcterms:modified>
</cp:coreProperties>
</file>