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6"/>
  </p:normalViewPr>
  <p:slideViewPr>
    <p:cSldViewPr snapToGrid="0" snapToObjects="1">
      <p:cViewPr>
        <p:scale>
          <a:sx n="110" d="100"/>
          <a:sy n="110" d="100"/>
        </p:scale>
        <p:origin x="63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85730-D677-1A46-9293-B0AB7187769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EA0B-3981-4346-BAFB-377C7131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50A4-7C2E-2E48-A1BD-B07F25C2307C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475-B980-8B42-93DA-6FF6F3786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>
            <a:endCxn id="17" idx="2"/>
          </p:cNvCxnSpPr>
          <p:nvPr/>
        </p:nvCxnSpPr>
        <p:spPr>
          <a:xfrm>
            <a:off x="5392872" y="3921060"/>
            <a:ext cx="962120" cy="787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5"/>
          <p:cNvSpPr/>
          <p:nvPr/>
        </p:nvSpPr>
        <p:spPr>
          <a:xfrm>
            <a:off x="4402654" y="3226322"/>
            <a:ext cx="1389600" cy="1389477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11704" y="3635311"/>
            <a:ext cx="5715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4608" y="4206938"/>
            <a:ext cx="8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32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2464" y="3921061"/>
            <a:ext cx="514350" cy="51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2"/>
            <a:endCxn id="10" idx="3"/>
          </p:cNvCxnSpPr>
          <p:nvPr/>
        </p:nvCxnSpPr>
        <p:spPr>
          <a:xfrm flipH="1">
            <a:off x="4046814" y="3921061"/>
            <a:ext cx="764890" cy="257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90032" y="4436602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32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0512318">
            <a:off x="3951232" y="357565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DL TX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54992" y="3714092"/>
            <a:ext cx="571500" cy="5715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69317" y="4826151"/>
            <a:ext cx="514350" cy="5143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4"/>
            <a:endCxn id="18" idx="0"/>
          </p:cNvCxnSpPr>
          <p:nvPr/>
        </p:nvCxnSpPr>
        <p:spPr>
          <a:xfrm>
            <a:off x="6640742" y="4285592"/>
            <a:ext cx="285750" cy="540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4758" y="4292794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DL TX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15787" y="5296285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4876" y="3631909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6400" y="200026"/>
            <a:ext cx="1142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" charset="0"/>
                <a:ea typeface="Helvetica" charset="0"/>
                <a:cs typeface="Helvetica" charset="0"/>
              </a:rPr>
              <a:t>Increasing the transmission power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ixed CCA to -82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23639" y="2211191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10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23638" y="2210399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11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3638" y="2211773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12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23638" y="2209607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13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980" y="2209607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14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19813" y="2211208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15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23320" y="2209602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16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19980" y="2210382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17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22921" y="2209601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18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19812" y="2209601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19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19813" y="2209600"/>
            <a:ext cx="4158029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Power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20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72860" y="3837667"/>
            <a:ext cx="2633558" cy="1572302"/>
            <a:chOff x="1439927" y="2381400"/>
            <a:chExt cx="2633558" cy="1572302"/>
          </a:xfrm>
        </p:grpSpPr>
        <p:sp>
          <p:nvSpPr>
            <p:cNvPr id="3" name="&quot;No&quot; Symbol 2"/>
            <p:cNvSpPr/>
            <p:nvPr/>
          </p:nvSpPr>
          <p:spPr>
            <a:xfrm>
              <a:off x="3228901" y="2381400"/>
              <a:ext cx="385298" cy="384624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39927" y="3430482"/>
              <a:ext cx="263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(out of range)</a:t>
              </a:r>
              <a:endParaRPr lang="en-US" sz="28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77409" y="3839756"/>
            <a:ext cx="1824460" cy="1570213"/>
            <a:chOff x="1844476" y="2383489"/>
            <a:chExt cx="1824460" cy="1570213"/>
          </a:xfrm>
        </p:grpSpPr>
        <p:sp>
          <p:nvSpPr>
            <p:cNvPr id="6" name="Donut 5"/>
            <p:cNvSpPr/>
            <p:nvPr/>
          </p:nvSpPr>
          <p:spPr>
            <a:xfrm>
              <a:off x="3231663" y="2383489"/>
              <a:ext cx="382535" cy="382535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4476" y="3430482"/>
              <a:ext cx="1824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2800" b="1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 range</a:t>
              </a:r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)</a:t>
              </a:r>
              <a:endParaRPr lang="en-US" sz="28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635144" y="3444006"/>
            <a:ext cx="3868564" cy="954107"/>
            <a:chOff x="-924586" y="2277937"/>
            <a:chExt cx="3868564" cy="954107"/>
          </a:xfrm>
        </p:grpSpPr>
        <p:sp>
          <p:nvSpPr>
            <p:cNvPr id="58" name="&quot;No&quot; Symbol 57"/>
            <p:cNvSpPr/>
            <p:nvPr/>
          </p:nvSpPr>
          <p:spPr>
            <a:xfrm>
              <a:off x="-924586" y="2580859"/>
              <a:ext cx="419055" cy="418322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98976" y="2277937"/>
              <a:ext cx="164500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(sensed </a:t>
              </a:r>
            </a:p>
            <a:p>
              <a:r>
                <a:rPr lang="en-US" sz="2800" b="1" dirty="0" err="1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  <a:endParaRPr lang="en-US" sz="28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35021" y="3442063"/>
            <a:ext cx="3757852" cy="954107"/>
            <a:chOff x="-924710" y="2266996"/>
            <a:chExt cx="3757852" cy="954107"/>
          </a:xfrm>
        </p:grpSpPr>
        <p:sp>
          <p:nvSpPr>
            <p:cNvPr id="62" name="TextBox 61"/>
            <p:cNvSpPr txBox="1"/>
            <p:nvPr/>
          </p:nvSpPr>
          <p:spPr>
            <a:xfrm>
              <a:off x="1298975" y="2266996"/>
              <a:ext cx="153416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(free of </a:t>
              </a:r>
              <a:r>
                <a:rPr lang="en-US" sz="2800" b="1" dirty="0" err="1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  <a:endParaRPr lang="en-US" sz="28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61" name="Donut 60"/>
            <p:cNvSpPr/>
            <p:nvPr/>
          </p:nvSpPr>
          <p:spPr>
            <a:xfrm>
              <a:off x="-924710" y="2570901"/>
              <a:ext cx="428966" cy="428966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 rot="205443">
            <a:off x="5196751" y="4081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Interaction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5"/>
          <p:cNvSpPr/>
          <p:nvPr/>
        </p:nvSpPr>
        <p:spPr>
          <a:xfrm>
            <a:off x="4059221" y="2005303"/>
            <a:ext cx="3794965" cy="3624603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7" idx="2"/>
            <a:endCxn id="8" idx="6"/>
          </p:cNvCxnSpPr>
          <p:nvPr/>
        </p:nvCxnSpPr>
        <p:spPr>
          <a:xfrm flipH="1" flipV="1">
            <a:off x="6241701" y="3817605"/>
            <a:ext cx="1273347" cy="787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670201" y="3531855"/>
            <a:ext cx="571500" cy="571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3105" y="2916264"/>
            <a:ext cx="88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32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6507" y="3796432"/>
            <a:ext cx="514350" cy="514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2"/>
            <a:endCxn id="10" idx="3"/>
          </p:cNvCxnSpPr>
          <p:nvPr/>
        </p:nvCxnSpPr>
        <p:spPr>
          <a:xfrm flipH="1">
            <a:off x="4930857" y="3817605"/>
            <a:ext cx="739344" cy="236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094" y="3726007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32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20512318">
            <a:off x="4830769" y="34671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DL TX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15048" y="3610636"/>
            <a:ext cx="571500" cy="5715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29373" y="4722695"/>
            <a:ext cx="514350" cy="5143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4"/>
            <a:endCxn id="18" idx="0"/>
          </p:cNvCxnSpPr>
          <p:nvPr/>
        </p:nvCxnSpPr>
        <p:spPr>
          <a:xfrm>
            <a:off x="7800798" y="4182136"/>
            <a:ext cx="285750" cy="540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4814" y="4189338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DL TX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75843" y="5192829"/>
            <a:ext cx="1135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STA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2344" y="3041896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AP</a:t>
            </a:r>
            <a:r>
              <a:rPr lang="en-US" sz="3200" baseline="-250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400" y="200026"/>
            <a:ext cx="11423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Helvetica" charset="0"/>
                <a:ea typeface="Helvetica" charset="0"/>
                <a:cs typeface="Helvetica" charset="0"/>
              </a:rPr>
              <a:t>Reducing the sensitivity area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ixed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Tx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Power to 20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09428" y="5098072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-82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9428" y="5096881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-81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9427" y="5096880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=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-80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09427" y="5096879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-79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09426" y="5096878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-78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9424" y="5096877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-77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09424" y="5096876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-76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9424" y="5096875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-75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09424" y="5096874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-74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9424" y="5096873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-73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09424" y="5096872"/>
            <a:ext cx="3478825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CCA in AP</a:t>
            </a:r>
            <a:r>
              <a:rPr lang="en-US" sz="2600" baseline="-250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= -72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dBm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521679" y="2562633"/>
            <a:ext cx="2763898" cy="1481308"/>
            <a:chOff x="611004" y="2211003"/>
            <a:chExt cx="2763898" cy="1481308"/>
          </a:xfrm>
        </p:grpSpPr>
        <p:sp>
          <p:nvSpPr>
            <p:cNvPr id="55" name="&quot;No&quot; Symbol 54"/>
            <p:cNvSpPr/>
            <p:nvPr/>
          </p:nvSpPr>
          <p:spPr>
            <a:xfrm>
              <a:off x="2775336" y="3308441"/>
              <a:ext cx="384543" cy="383870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004" y="2211003"/>
              <a:ext cx="27638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(sensed </a:t>
              </a:r>
              <a:r>
                <a:rPr lang="en-US" sz="2800" b="1" dirty="0" err="1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  <a:endParaRPr lang="en-US" sz="28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620357" y="2565359"/>
            <a:ext cx="2671187" cy="1478582"/>
            <a:chOff x="709681" y="2204731"/>
            <a:chExt cx="2671187" cy="1478582"/>
          </a:xfrm>
        </p:grpSpPr>
        <p:sp>
          <p:nvSpPr>
            <p:cNvPr id="58" name="Donut 57"/>
            <p:cNvSpPr/>
            <p:nvPr/>
          </p:nvSpPr>
          <p:spPr>
            <a:xfrm>
              <a:off x="2771659" y="3291234"/>
              <a:ext cx="392079" cy="392079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9681" y="2204731"/>
              <a:ext cx="2671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(free of </a:t>
              </a:r>
              <a:r>
                <a:rPr lang="en-US" sz="2800" b="1" dirty="0" err="1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interf</a:t>
              </a:r>
              <a:r>
                <a:rPr lang="en-US" sz="2800" b="1" dirty="0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.)</a:t>
              </a:r>
              <a:endParaRPr lang="en-US" sz="28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29220" y="3744035"/>
            <a:ext cx="2999379" cy="1012848"/>
            <a:chOff x="-627639" y="1207965"/>
            <a:chExt cx="2999379" cy="1012848"/>
          </a:xfrm>
        </p:grpSpPr>
        <p:sp>
          <p:nvSpPr>
            <p:cNvPr id="61" name="&quot;No&quot; Symbol 60"/>
            <p:cNvSpPr/>
            <p:nvPr/>
          </p:nvSpPr>
          <p:spPr>
            <a:xfrm>
              <a:off x="1965975" y="1207965"/>
              <a:ext cx="405765" cy="405055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-627639" y="1697593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Helvetica" charset="0"/>
                  <a:ea typeface="Helvetica" charset="0"/>
                  <a:cs typeface="Helvetica" charset="0"/>
                </a:rPr>
                <a:t>(out of range)</a:t>
              </a:r>
              <a:endParaRPr lang="en-US" sz="28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81298" y="3755019"/>
            <a:ext cx="2638406" cy="1001864"/>
            <a:chOff x="1811333" y="1568171"/>
            <a:chExt cx="2638406" cy="1001864"/>
          </a:xfrm>
        </p:grpSpPr>
        <p:sp>
          <p:nvSpPr>
            <p:cNvPr id="64" name="Donut 63"/>
            <p:cNvSpPr/>
            <p:nvPr/>
          </p:nvSpPr>
          <p:spPr>
            <a:xfrm>
              <a:off x="4055668" y="1568171"/>
              <a:ext cx="394071" cy="394071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11333" y="2046815"/>
              <a:ext cx="1855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rgbClr val="00B050"/>
                  </a:solidFill>
                  <a:latin typeface="Helvetica" charset="0"/>
                  <a:ea typeface="Helvetica" charset="0"/>
                  <a:cs typeface="Helvetica" charset="0"/>
                </a:rPr>
                <a:t>(in range)</a:t>
              </a:r>
              <a:endParaRPr lang="en-US" sz="2800" b="1" dirty="0">
                <a:solidFill>
                  <a:srgbClr val="00B050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 rot="205443">
            <a:off x="6227644" y="39434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Interaction</a:t>
            </a:r>
            <a:endParaRPr lang="en-US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0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998160" y="220580"/>
            <a:ext cx="6460415" cy="4553526"/>
            <a:chOff x="4998160" y="220580"/>
            <a:chExt cx="6460415" cy="4553526"/>
          </a:xfrm>
        </p:grpSpPr>
        <p:grpSp>
          <p:nvGrpSpPr>
            <p:cNvPr id="22" name="Group 21"/>
            <p:cNvGrpSpPr/>
            <p:nvPr/>
          </p:nvGrpSpPr>
          <p:grpSpPr>
            <a:xfrm>
              <a:off x="6170847" y="1271788"/>
              <a:ext cx="4417446" cy="2821781"/>
              <a:chOff x="6170847" y="1271788"/>
              <a:chExt cx="4417446" cy="2821781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6440" y="2813231"/>
                <a:ext cx="660385" cy="1280338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801622" y="3143450"/>
                <a:ext cx="7328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Helvetica" charset="0"/>
                    <a:ea typeface="Helvetica" charset="0"/>
                    <a:cs typeface="Helvetica" charset="0"/>
                  </a:rPr>
                  <a:t>AP</a:t>
                </a:r>
                <a:endParaRPr lang="en-US" sz="3200" baseline="-250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>
                <a:off x="7012299" y="2565206"/>
                <a:ext cx="836328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6170847" y="3143449"/>
                <a:ext cx="1105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Helvetica" charset="0"/>
                    <a:ea typeface="Helvetica" charset="0"/>
                    <a:cs typeface="Helvetica" charset="0"/>
                  </a:rPr>
                  <a:t>STA</a:t>
                </a:r>
                <a:r>
                  <a:rPr lang="en-US" sz="3200" baseline="-25000" dirty="0">
                    <a:latin typeface="Helvetica" charset="0"/>
                    <a:ea typeface="Helvetica" charset="0"/>
                    <a:cs typeface="Helvetica" charset="0"/>
                  </a:rPr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482990" y="2345738"/>
                <a:ext cx="11053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Helvetica" charset="0"/>
                    <a:ea typeface="Helvetica" charset="0"/>
                    <a:cs typeface="Helvetica" charset="0"/>
                  </a:rPr>
                  <a:t>STA</a:t>
                </a:r>
                <a:r>
                  <a:rPr lang="en-US" sz="3200" baseline="-25000" dirty="0">
                    <a:latin typeface="Helvetica" charset="0"/>
                    <a:ea typeface="Helvetica" charset="0"/>
                    <a:cs typeface="Helvetica" charset="0"/>
                  </a:rPr>
                  <a:t>2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8580157" y="2587704"/>
                <a:ext cx="912325" cy="6856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1621" y="1271788"/>
                <a:ext cx="532896" cy="187166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7628" y="1791878"/>
                <a:ext cx="660385" cy="1280338"/>
              </a:xfrm>
              <a:prstGeom prst="rect">
                <a:avLst/>
              </a:prstGeom>
            </p:spPr>
          </p:pic>
        </p:grpSp>
        <p:sp>
          <p:nvSpPr>
            <p:cNvPr id="23" name="Oval 22"/>
            <p:cNvSpPr/>
            <p:nvPr/>
          </p:nvSpPr>
          <p:spPr>
            <a:xfrm>
              <a:off x="5186362" y="502143"/>
              <a:ext cx="6272213" cy="4271963"/>
            </a:xfrm>
            <a:prstGeom prst="ellipse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98160" y="220580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Helvetica" charset="0"/>
                  <a:ea typeface="Helvetica" charset="0"/>
                  <a:cs typeface="Helvetica" charset="0"/>
                </a:rPr>
                <a:t>WLAN</a:t>
              </a:r>
              <a:endParaRPr lang="en-US" sz="3200" b="1" baseline="-25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232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francesc wilhelmi roca</cp:lastModifiedBy>
  <cp:revision>63</cp:revision>
  <dcterms:created xsi:type="dcterms:W3CDTF">2019-03-27T14:32:10Z</dcterms:created>
  <dcterms:modified xsi:type="dcterms:W3CDTF">2019-07-15T07:24:29Z</dcterms:modified>
</cp:coreProperties>
</file>