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5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3BB0-FD6F-4D6C-8177-A3328F653F53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1D9E-6707-4C33-951F-7F5D8B38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7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3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161AFF-F903-4C60-B7A9-2AD7FDA3939C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B6F-6145-41AC-8D82-E7FFB1813CFC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B43B-0B7A-425C-90DE-FCB7A63F4F4E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C3BA-762D-4F68-83EA-5B3154583DEF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C52-C979-4A84-B5BA-8CDDC540ABB0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8917-563B-4534-B10B-1A201A519895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34DC-FC41-426B-AF48-0C4C04D29407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E8DE-D993-4944-897F-0C9CE7F0BC9A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700C-8077-4607-BBC0-B508C2C3CD96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074-4849-4EF7-B412-62EFB52AB6E7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2FB-4D72-4D4A-81D1-0B8C19A0B439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C32242-29D6-4765-8D62-F29E6C1E0A3F}" type="datetime1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Job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Logiciel de gestion de tâches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financement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Paiement étirable sur plusieurs mois sans frais (contacter notre service client)</a:t>
            </a:r>
          </a:p>
          <a:p>
            <a:r>
              <a:rPr lang="fr-FR" dirty="0" smtClean="0"/>
              <a:t>Abonnement annuel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LAVENDER Gaëtan</a:t>
            </a:r>
          </a:p>
          <a:p>
            <a:r>
              <a:rPr lang="fr-FR" dirty="0" smtClean="0"/>
              <a:t>MILBOR Léo</a:t>
            </a:r>
          </a:p>
          <a:p>
            <a:r>
              <a:rPr lang="fr-FR" dirty="0" smtClean="0"/>
              <a:t>WILLEMAIN Florian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Cas d’utilisation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Evolution possible</a:t>
            </a:r>
          </a:p>
          <a:p>
            <a:r>
              <a:rPr lang="fr-FR" dirty="0" smtClean="0"/>
              <a:t>Ressources utilisées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et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Editeur de logiciels scientifiques qui souhaite un système de gestion de tâches pour mieux suivre et planifier sa production : Job </a:t>
            </a:r>
            <a:r>
              <a:rPr lang="fr-FR" dirty="0" err="1" smtClean="0"/>
              <a:t>Overview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Architecture MVVM</a:t>
            </a:r>
          </a:p>
          <a:p>
            <a:pPr lvl="1"/>
            <a:r>
              <a:rPr lang="fr-FR" dirty="0" smtClean="0"/>
              <a:t>Testabilité de l’application à l’aide d’un jeu de donné</a:t>
            </a:r>
          </a:p>
          <a:p>
            <a:pPr lvl="1"/>
            <a:r>
              <a:rPr lang="fr-FR" dirty="0" smtClean="0"/>
              <a:t>Chaîne de connexion à la base de données modifiable via un fichier de configuration</a:t>
            </a:r>
          </a:p>
          <a:p>
            <a:pPr lvl="1"/>
            <a:r>
              <a:rPr lang="fr-FR" dirty="0" smtClean="0"/>
              <a:t>Gérer deux types d’utilisateurs </a:t>
            </a:r>
            <a:r>
              <a:rPr lang="fr-FR" i="1" dirty="0" smtClean="0"/>
              <a:t>normal </a:t>
            </a:r>
            <a:r>
              <a:rPr lang="fr-FR" dirty="0" smtClean="0"/>
              <a:t>et </a:t>
            </a:r>
            <a:r>
              <a:rPr lang="fr-FR" i="1" dirty="0" smtClean="0"/>
              <a:t>manager</a:t>
            </a:r>
          </a:p>
          <a:p>
            <a:pPr lvl="1"/>
            <a:r>
              <a:rPr lang="fr-FR" dirty="0" smtClean="0"/>
              <a:t>Le dernier utilisateur doit être mémorisé et sélectionné automatiquement dans la liste déroulante</a:t>
            </a:r>
          </a:p>
          <a:p>
            <a:pPr lvl="1"/>
            <a:r>
              <a:rPr lang="fr-FR" dirty="0" smtClean="0"/>
              <a:t>Le visuel et l’ergonomie doivent être soignés pour </a:t>
            </a:r>
            <a:r>
              <a:rPr lang="fr-FR" smtClean="0"/>
              <a:t>une utilisation </a:t>
            </a:r>
            <a:endParaRPr lang="fr-FR" dirty="0" smtClean="0"/>
          </a:p>
          <a:p>
            <a:pPr lvl="1"/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possible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39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158</TotalTime>
  <Words>154</Words>
  <Application>Microsoft Office PowerPoint</Application>
  <PresentationFormat>Grand écran</PresentationFormat>
  <Paragraphs>44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Job Overview</vt:lpstr>
      <vt:lpstr>Présentation de l’équipe</vt:lpstr>
      <vt:lpstr>Sommaire</vt:lpstr>
      <vt:lpstr>Client et Cahier des charges</vt:lpstr>
      <vt:lpstr>Cas d’utilisation</vt:lpstr>
      <vt:lpstr>Fonctionnalités</vt:lpstr>
      <vt:lpstr>Architecture</vt:lpstr>
      <vt:lpstr>Evolution possible</vt:lpstr>
      <vt:lpstr>Ressources utilisées</vt:lpstr>
      <vt:lpstr>Conclusion</vt:lpstr>
      <vt:lpstr>Mode de financement</vt:lpstr>
    </vt:vector>
  </TitlesOfParts>
  <Company>Isagri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Overview</dc:title>
  <dc:creator>Léo MILBOR</dc:creator>
  <cp:lastModifiedBy>Léo MILBOR</cp:lastModifiedBy>
  <cp:revision>8</cp:revision>
  <dcterms:created xsi:type="dcterms:W3CDTF">2017-05-24T12:48:30Z</dcterms:created>
  <dcterms:modified xsi:type="dcterms:W3CDTF">2017-05-24T15:26:54Z</dcterms:modified>
</cp:coreProperties>
</file>