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70" r:id="rId8"/>
    <p:sldId id="266" r:id="rId9"/>
    <p:sldId id="268" r:id="rId10"/>
    <p:sldId id="260" r:id="rId11"/>
    <p:sldId id="262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3BB0-FD6F-4D6C-8177-A3328F653F53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1D9E-6707-4C33-951F-7F5D8B38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7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1D9E-6707-4C33-951F-7F5D8B38B5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3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1D9E-6707-4C33-951F-7F5D8B38B5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7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161AFF-F903-4C60-B7A9-2AD7FDA3939C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B6F-6145-41AC-8D82-E7FFB1813CFC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B43B-0B7A-425C-90DE-FCB7A63F4F4E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C3BA-762D-4F68-83EA-5B3154583DEF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C52-C979-4A84-B5BA-8CDDC540ABB0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8917-563B-4534-B10B-1A201A519895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34DC-FC41-426B-AF48-0C4C04D29407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E8DE-D993-4944-897F-0C9CE7F0BC9A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700C-8077-4607-BBC0-B508C2C3CD96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074-4849-4EF7-B412-62EFB52AB6E7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2FB-4D72-4D4A-81D1-0B8C19A0B439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C32242-29D6-4765-8D62-F29E6C1E0A3F}" type="datetime1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Job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Logiciel de gestion de tâches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84" y="1691322"/>
            <a:ext cx="9725510" cy="50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utilisées</a:t>
            </a:r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68" y="4289888"/>
            <a:ext cx="2435138" cy="779244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76" y="3360663"/>
            <a:ext cx="1238000" cy="123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63973"/>
            <a:ext cx="3439204" cy="6045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782" y="2520723"/>
            <a:ext cx="3992946" cy="8399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4" y="4904127"/>
            <a:ext cx="3504078" cy="9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r-FR" dirty="0"/>
              <a:t>Cahier des </a:t>
            </a:r>
            <a:r>
              <a:rPr lang="fr-FR" dirty="0" smtClean="0"/>
              <a:t>charges tenu ?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smtClean="0"/>
              <a:t>Respect de l’architecture </a:t>
            </a:r>
            <a:r>
              <a:rPr lang="fr-FR" dirty="0"/>
              <a:t>MVVM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Testabilité de l’application à l’aide d’un jeu de données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Chaîne de connexion à la base de données modifiable via un fichier de configuration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Gérer deux types d’utilisateurs </a:t>
            </a:r>
            <a:r>
              <a:rPr lang="fr-FR" i="1" dirty="0"/>
              <a:t>normal </a:t>
            </a:r>
            <a:r>
              <a:rPr lang="fr-FR" dirty="0"/>
              <a:t>et </a:t>
            </a:r>
            <a:r>
              <a:rPr lang="fr-FR" i="1" dirty="0"/>
              <a:t>manager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 dernier utilisateur doit être mémorisé et sélectionné automatiquement dans la liste déroulante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 visuel et l’ergonomie doivent être soignés pour une utilisation </a:t>
            </a:r>
            <a:r>
              <a:rPr lang="fr-FR" dirty="0" smtClean="0"/>
              <a:t>agréable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possible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Ajout synthèse des versions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Ajout d’employé(s) et évolution des postes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Possibilité de changement de compte à la volée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Système d’authentification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Optimisation du code et de l’ergonomie de l’interface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d’</a:t>
            </a:r>
            <a:r>
              <a:rPr lang="fr-FR" dirty="0"/>
              <a:t>é</a:t>
            </a:r>
            <a:r>
              <a:rPr lang="fr-FR" dirty="0" smtClean="0"/>
              <a:t>quipe et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Bonne répartition des tâches et organisation du travail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Manque de temps pour la phase d’alpha test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Compte tenu du délai : satisfaction du projet rendu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Intéressant de travailler sur un projet complet avec des personnes de niveaux semblables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Organisation du travail d’équipe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Réalisation des limites de nos connaissances du model MVVM (validation, gestion des fenêtres modales, respect de l’encapsulation)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LAVENDER </a:t>
            </a:r>
            <a:r>
              <a:rPr lang="fr-FR" dirty="0" smtClean="0"/>
              <a:t>Gaëtan (Master STIC)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MILBOR </a:t>
            </a:r>
            <a:r>
              <a:rPr lang="fr-FR" dirty="0" smtClean="0"/>
              <a:t>Léo (diplôme ENSMM)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WILLEMAIN </a:t>
            </a:r>
            <a:r>
              <a:rPr lang="fr-FR" dirty="0" smtClean="0"/>
              <a:t>Florian (Master systèmes et réseaux)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Cahier des </a:t>
            </a:r>
            <a:r>
              <a:rPr lang="fr-FR" dirty="0" smtClean="0"/>
              <a:t>charges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Besoin fonctionnels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Cas d’utilisation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Fonctionnalités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fr-FR" dirty="0"/>
              <a:t>Ressources </a:t>
            </a:r>
            <a:r>
              <a:rPr lang="fr-FR" dirty="0" smtClean="0"/>
              <a:t>utilisées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Conclusion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Evolution </a:t>
            </a:r>
            <a:r>
              <a:rPr lang="fr-FR" dirty="0" smtClean="0"/>
              <a:t>possible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Bilan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et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Editeur de logiciels scientifiques qui souhaite un système de gestion de tâches pour mieux suivre et planifier sa production : Job </a:t>
            </a:r>
            <a:r>
              <a:rPr lang="fr-FR" dirty="0" err="1" smtClean="0"/>
              <a:t>Overview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Cahier des charges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Architecture MVVM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Testabilité de l’application à l’aide d’un jeu de </a:t>
            </a:r>
            <a:r>
              <a:rPr lang="fr-FR" dirty="0" smtClean="0"/>
              <a:t>données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Chaîne de connexion à la base de données modifiable via un fichier de configuration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Gérer deux types d’utilisateurs </a:t>
            </a:r>
            <a:r>
              <a:rPr lang="fr-FR" i="1" dirty="0" smtClean="0"/>
              <a:t>normal </a:t>
            </a:r>
            <a:r>
              <a:rPr lang="fr-FR" dirty="0" smtClean="0"/>
              <a:t>et </a:t>
            </a:r>
            <a:r>
              <a:rPr lang="fr-FR" i="1" dirty="0" smtClean="0"/>
              <a:t>manager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 dernier utilisateur doit être mémorisé et sélectionné automatiquement dans la liste déroulante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 visuel et l’ergonomie doivent être soignés pour une utilisation </a:t>
            </a:r>
            <a:r>
              <a:rPr lang="fr-FR" dirty="0" smtClean="0"/>
              <a:t>agréable</a:t>
            </a:r>
            <a:endParaRPr lang="fr-FR" dirty="0" smtClean="0"/>
          </a:p>
          <a:p>
            <a:pPr lvl="1">
              <a:lnSpc>
                <a:spcPct val="150000"/>
              </a:lnSpc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fonctionnels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de production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</a:t>
            </a:r>
            <a:r>
              <a:rPr lang="fr-FR" sz="1800" spc="10" dirty="0" smtClean="0">
                <a:solidFill>
                  <a:schemeClr val="tx1"/>
                </a:solidFill>
              </a:rPr>
              <a:t>annexes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Exportation des données en XML (manager</a:t>
            </a:r>
            <a:r>
              <a:rPr lang="fr-FR" sz="1800" spc="10" dirty="0" smtClean="0">
                <a:solidFill>
                  <a:schemeClr val="tx1"/>
                </a:solidFill>
              </a:rPr>
              <a:t>)</a:t>
            </a:r>
            <a:endParaRPr lang="fr-FR" sz="1800" spc="1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Saisie de </a:t>
            </a:r>
            <a:r>
              <a:rPr lang="fr-FR" sz="1800" spc="10" dirty="0" smtClean="0">
                <a:solidFill>
                  <a:schemeClr val="tx1"/>
                </a:solidFill>
              </a:rPr>
              <a:t>temps</a:t>
            </a:r>
          </a:p>
          <a:p>
            <a:pPr lvl="1">
              <a:lnSpc>
                <a:spcPct val="200000"/>
              </a:lnSpc>
            </a:pPr>
            <a:r>
              <a:rPr lang="fr-FR" sz="1800" i="1" spc="10" dirty="0" smtClean="0">
                <a:solidFill>
                  <a:schemeClr val="tx1"/>
                </a:solidFill>
              </a:rPr>
              <a:t>Synthèse des versions</a:t>
            </a:r>
          </a:p>
          <a:p>
            <a:pPr lvl="1">
              <a:lnSpc>
                <a:spcPct val="200000"/>
              </a:lnSpc>
            </a:pPr>
            <a:r>
              <a:rPr lang="fr-FR" sz="1800" spc="10" dirty="0" smtClean="0">
                <a:solidFill>
                  <a:schemeClr val="tx1"/>
                </a:solidFill>
              </a:rPr>
              <a:t>A </a:t>
            </a:r>
            <a:r>
              <a:rPr lang="fr-FR" sz="1800" spc="10" dirty="0">
                <a:solidFill>
                  <a:schemeClr val="tx1"/>
                </a:solidFill>
              </a:rPr>
              <a:t>propos</a:t>
            </a:r>
          </a:p>
          <a:p>
            <a:pPr lvl="1">
              <a:lnSpc>
                <a:spcPct val="200000"/>
              </a:lnSpc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73" y="1828799"/>
            <a:ext cx="4999819" cy="4937125"/>
          </a:xfrm>
        </p:spPr>
      </p:pic>
    </p:spTree>
    <p:extLst>
      <p:ext uri="{BB962C8B-B14F-4D97-AF65-F5344CB8AC3E}">
        <p14:creationId xmlns:p14="http://schemas.microsoft.com/office/powerpoint/2010/main" val="2807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tâche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89" y="1828799"/>
            <a:ext cx="7586724" cy="494475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de production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</a:t>
            </a:r>
            <a:r>
              <a:rPr lang="fr-FR" sz="1800" spc="10" dirty="0" smtClean="0">
                <a:solidFill>
                  <a:schemeClr val="tx1"/>
                </a:solidFill>
              </a:rPr>
              <a:t>annexes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Exportation des données en XML (manager</a:t>
            </a:r>
            <a:r>
              <a:rPr lang="fr-FR" sz="1800" spc="10" dirty="0" smtClean="0">
                <a:solidFill>
                  <a:schemeClr val="tx1"/>
                </a:solidFill>
              </a:rPr>
              <a:t>)</a:t>
            </a:r>
            <a:endParaRPr lang="fr-FR" sz="1800" spc="1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Saisie de temps</a:t>
            </a:r>
          </a:p>
          <a:p>
            <a:pPr lvl="1">
              <a:lnSpc>
                <a:spcPct val="200000"/>
              </a:lnSpc>
            </a:pPr>
            <a:r>
              <a:rPr lang="fr-FR" sz="1800" spc="10" dirty="0" smtClean="0">
                <a:solidFill>
                  <a:schemeClr val="tx1"/>
                </a:solidFill>
              </a:rPr>
              <a:t>A </a:t>
            </a:r>
            <a:r>
              <a:rPr lang="fr-FR" sz="1800" spc="10" dirty="0">
                <a:solidFill>
                  <a:schemeClr val="tx1"/>
                </a:solidFill>
              </a:rPr>
              <a:t>propos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8" y="2442215"/>
            <a:ext cx="7344800" cy="2210108"/>
          </a:xfrm>
        </p:spPr>
      </p:pic>
    </p:spTree>
    <p:extLst>
      <p:ext uri="{BB962C8B-B14F-4D97-AF65-F5344CB8AC3E}">
        <p14:creationId xmlns:p14="http://schemas.microsoft.com/office/powerpoint/2010/main" val="21371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433</TotalTime>
  <Words>382</Words>
  <Application>Microsoft Office PowerPoint</Application>
  <PresentationFormat>Grand écran</PresentationFormat>
  <Paragraphs>80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Job Overview</vt:lpstr>
      <vt:lpstr>Présentation de l’équipe</vt:lpstr>
      <vt:lpstr>Sommaire</vt:lpstr>
      <vt:lpstr>Client et Cahier des charges</vt:lpstr>
      <vt:lpstr>Besoins fonctionnels</vt:lpstr>
      <vt:lpstr>Cas d’utilisation</vt:lpstr>
      <vt:lpstr>Création d’une tâche</vt:lpstr>
      <vt:lpstr>Fonctionnalités</vt:lpstr>
      <vt:lpstr>Architecture</vt:lpstr>
      <vt:lpstr>Architecture</vt:lpstr>
      <vt:lpstr>Ressources utilisées</vt:lpstr>
      <vt:lpstr>Conclusion</vt:lpstr>
      <vt:lpstr>Evolution possible</vt:lpstr>
      <vt:lpstr>Bilan d’équipe et personnel</vt:lpstr>
    </vt:vector>
  </TitlesOfParts>
  <Company>Isagri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Overview</dc:title>
  <dc:creator>Léo MILBOR</dc:creator>
  <cp:lastModifiedBy>Léo MILBOR</cp:lastModifiedBy>
  <cp:revision>28</cp:revision>
  <dcterms:created xsi:type="dcterms:W3CDTF">2017-05-24T12:48:30Z</dcterms:created>
  <dcterms:modified xsi:type="dcterms:W3CDTF">2017-05-26T11:54:23Z</dcterms:modified>
</cp:coreProperties>
</file>