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nKxt8aHuvGiZwH1YXaB0hWqu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1AD7C0-9A40-4B2A-998C-03A30401E853}">
  <a:tblStyle styleId="{781AD7C0-9A40-4B2A-998C-03A30401E8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2bf09f2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2bf09f2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0a1dd5e37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0a1dd5e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0a1dd5e37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0a1dd5e3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0a1dd5e37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0a1dd5e3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0a1dd5e37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0a1dd5e3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0a1dd5e37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0a1dd5e3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0a1dd5e3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0a1dd5e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0a1dd5e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80a1dd5e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0a1dd5e3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0a1dd5e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0a1dd5e3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0a1dd5e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0a1dd5e37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0a1dd5e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0a1dd5e37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0a1dd5e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0a1dd5e37_0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0a1dd5e3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a1dd5e37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0a1dd5e3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SG"/>
              <a:t>manager click any slot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SG"/>
              <a:t>manager determines trip direction and trip timing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SG"/>
              <a:t>based on trip direction, system determines min number of bus drivers and crew members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SG"/>
              <a:t>eg trip less than 2 hours, min 1 bus driver and 0 crew member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SG"/>
              <a:t>trip more than 2 hours, min 2 bus driver and 1 crew member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SG"/>
              <a:t>to modify, manager click created trip and system will auto populate details, then manager can change details accordingly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SG"/>
              <a:t>eg one guy cmi, then manager can change cmi fella to “3rd party”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0a1dd5e37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0a1dd5e3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0a1dd5e37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0a1dd5e3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124127"/>
            <a:ext cx="10515600" cy="50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231227"/>
            <a:ext cx="10515600" cy="4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2bf09f279_1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General User Pages</a:t>
            </a:r>
            <a:endParaRPr/>
          </a:p>
        </p:txBody>
      </p:sp>
      <p:sp>
        <p:nvSpPr>
          <p:cNvPr id="85" name="Google Shape;85;g282bf09f279_1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0a1dd5e37_0_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Crew Member </a:t>
            </a:r>
            <a:r>
              <a:rPr lang="en-SG"/>
              <a:t>Pages</a:t>
            </a:r>
            <a:endParaRPr/>
          </a:p>
        </p:txBody>
      </p:sp>
      <p:sp>
        <p:nvSpPr>
          <p:cNvPr id="292" name="Google Shape;292;g280a1dd5e37_0_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0a1dd5e37_0_273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Default Crew Member Web Template</a:t>
            </a:r>
            <a:endParaRPr/>
          </a:p>
        </p:txBody>
      </p:sp>
      <p:grpSp>
        <p:nvGrpSpPr>
          <p:cNvPr id="298" name="Google Shape;298;g280a1dd5e37_0_273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299" name="Google Shape;299;g280a1dd5e37_0_273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300" name="Google Shape;300;g280a1dd5e37_0_273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g280a1dd5e37_0_273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2" name="Google Shape;302;g280a1dd5e37_0_273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3" name="Google Shape;303;g280a1dd5e37_0_273"/>
              <p:cNvSpPr txBox="1"/>
              <p:nvPr/>
            </p:nvSpPr>
            <p:spPr>
              <a:xfrm>
                <a:off x="8367325" y="1215550"/>
                <a:ext cx="200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Pending Job Assignments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g280a1dd5e37_0_273"/>
              <p:cNvSpPr txBox="1"/>
              <p:nvPr/>
            </p:nvSpPr>
            <p:spPr>
              <a:xfrm>
                <a:off x="6716700" y="1215550"/>
                <a:ext cx="1751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Availability Indication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5" name="Google Shape;305;g280a1dd5e37_0_273"/>
            <p:cNvSpPr txBox="1"/>
            <p:nvPr/>
          </p:nvSpPr>
          <p:spPr>
            <a:xfrm>
              <a:off x="10338875" y="1220925"/>
              <a:ext cx="73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0a1dd5e37_0_293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Landing Page</a:t>
            </a:r>
            <a:endParaRPr/>
          </a:p>
        </p:txBody>
      </p:sp>
      <p:pic>
        <p:nvPicPr>
          <p:cNvPr id="311" name="Google Shape;311;g280a1dd5e37_0_293" title="Total number of Trips per week in Septemb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25" y="2025850"/>
            <a:ext cx="4693350" cy="392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g280a1dd5e37_0_293"/>
          <p:cNvCxnSpPr/>
          <p:nvPr/>
        </p:nvCxnSpPr>
        <p:spPr>
          <a:xfrm>
            <a:off x="5964350" y="1845550"/>
            <a:ext cx="0" cy="45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3" name="Google Shape;313;g280a1dd5e37_0_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725" y="1794813"/>
            <a:ext cx="4994060" cy="4608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g280a1dd5e37_0_293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315" name="Google Shape;315;g280a1dd5e37_0_293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316" name="Google Shape;316;g280a1dd5e37_0_293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g280a1dd5e37_0_293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8" name="Google Shape;318;g280a1dd5e37_0_293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9" name="Google Shape;319;g280a1dd5e37_0_293"/>
              <p:cNvSpPr txBox="1"/>
              <p:nvPr/>
            </p:nvSpPr>
            <p:spPr>
              <a:xfrm>
                <a:off x="8367325" y="1215550"/>
                <a:ext cx="200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Pending Job Assignments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g280a1dd5e37_0_293"/>
              <p:cNvSpPr txBox="1"/>
              <p:nvPr/>
            </p:nvSpPr>
            <p:spPr>
              <a:xfrm>
                <a:off x="6716700" y="1215550"/>
                <a:ext cx="1751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Availability Indication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g280a1dd5e37_0_293"/>
            <p:cNvSpPr txBox="1"/>
            <p:nvPr/>
          </p:nvSpPr>
          <p:spPr>
            <a:xfrm>
              <a:off x="10338875" y="1220925"/>
              <a:ext cx="73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0a1dd5e37_0_277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Availability Indication Page</a:t>
            </a:r>
            <a:endParaRPr/>
          </a:p>
        </p:txBody>
      </p:sp>
      <p:pic>
        <p:nvPicPr>
          <p:cNvPr id="327" name="Google Shape;327;g280a1dd5e37_0_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638" y="5105675"/>
            <a:ext cx="2219325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g280a1dd5e37_0_277"/>
          <p:cNvCxnSpPr/>
          <p:nvPr/>
        </p:nvCxnSpPr>
        <p:spPr>
          <a:xfrm>
            <a:off x="5917125" y="1787600"/>
            <a:ext cx="0" cy="46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g280a1dd5e37_0_277"/>
          <p:cNvSpPr/>
          <p:nvPr/>
        </p:nvSpPr>
        <p:spPr>
          <a:xfrm>
            <a:off x="6033025" y="1806900"/>
            <a:ext cx="5055000" cy="467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>
                <a:latin typeface="Calibri"/>
                <a:ea typeface="Calibri"/>
                <a:cs typeface="Calibri"/>
                <a:sym typeface="Calibri"/>
              </a:rPr>
              <a:t>Date:</a:t>
            </a:r>
            <a:r>
              <a:rPr lang="en-S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u="sng">
                <a:latin typeface="Calibri"/>
                <a:ea typeface="Calibri"/>
                <a:cs typeface="Calibri"/>
                <a:sym typeface="Calibri"/>
              </a:rPr>
              <a:t>26 September 2023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SG">
                <a:latin typeface="Calibri"/>
                <a:ea typeface="Calibri"/>
                <a:cs typeface="Calibri"/>
                <a:sym typeface="Calibri"/>
              </a:rPr>
              <a:t>Available timings: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Early Morning: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Morning: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Afternoon: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Evening: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280a1dd5e37_0_277"/>
          <p:cNvSpPr/>
          <p:nvPr/>
        </p:nvSpPr>
        <p:spPr>
          <a:xfrm>
            <a:off x="6149643" y="2663350"/>
            <a:ext cx="15312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12:00 - 1:00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80a1dd5e37_0_277"/>
          <p:cNvSpPr/>
          <p:nvPr/>
        </p:nvSpPr>
        <p:spPr>
          <a:xfrm>
            <a:off x="7789670" y="2663350"/>
            <a:ext cx="15396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1:00 - 2:00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80a1dd5e37_0_277"/>
          <p:cNvSpPr/>
          <p:nvPr/>
        </p:nvSpPr>
        <p:spPr>
          <a:xfrm>
            <a:off x="9429723" y="2663350"/>
            <a:ext cx="15480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:00 - 3:00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80a1dd5e37_0_277"/>
          <p:cNvSpPr/>
          <p:nvPr/>
        </p:nvSpPr>
        <p:spPr>
          <a:xfrm>
            <a:off x="6146281" y="2944550"/>
            <a:ext cx="15312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:00 - 4:00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80a1dd5e37_0_277"/>
          <p:cNvSpPr/>
          <p:nvPr/>
        </p:nvSpPr>
        <p:spPr>
          <a:xfrm>
            <a:off x="7786290" y="2944550"/>
            <a:ext cx="15396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:00 - 5:00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80a1dd5e37_0_277"/>
          <p:cNvSpPr/>
          <p:nvPr/>
        </p:nvSpPr>
        <p:spPr>
          <a:xfrm>
            <a:off x="9426324" y="2944550"/>
            <a:ext cx="15480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:00 - 6:00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80a1dd5e37_0_277"/>
          <p:cNvSpPr/>
          <p:nvPr/>
        </p:nvSpPr>
        <p:spPr>
          <a:xfrm>
            <a:off x="6147962" y="3472575"/>
            <a:ext cx="15312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:00 - 7:00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80a1dd5e37_0_277"/>
          <p:cNvSpPr/>
          <p:nvPr/>
        </p:nvSpPr>
        <p:spPr>
          <a:xfrm>
            <a:off x="7787980" y="3472575"/>
            <a:ext cx="15396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:00 - 8:00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80a1dd5e37_0_277"/>
          <p:cNvSpPr/>
          <p:nvPr/>
        </p:nvSpPr>
        <p:spPr>
          <a:xfrm>
            <a:off x="9428023" y="3472575"/>
            <a:ext cx="15480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:00 - 9:00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80a1dd5e37_0_277"/>
          <p:cNvSpPr/>
          <p:nvPr/>
        </p:nvSpPr>
        <p:spPr>
          <a:xfrm>
            <a:off x="6144600" y="3753775"/>
            <a:ext cx="15312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:00 - 10:00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80a1dd5e37_0_277"/>
          <p:cNvSpPr/>
          <p:nvPr/>
        </p:nvSpPr>
        <p:spPr>
          <a:xfrm>
            <a:off x="7784600" y="3753775"/>
            <a:ext cx="15396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10:00 - 11:00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80a1dd5e37_0_277"/>
          <p:cNvSpPr/>
          <p:nvPr/>
        </p:nvSpPr>
        <p:spPr>
          <a:xfrm>
            <a:off x="9424625" y="3753775"/>
            <a:ext cx="15480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11:00 AM - 12:00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80a1dd5e37_0_277"/>
          <p:cNvSpPr/>
          <p:nvPr/>
        </p:nvSpPr>
        <p:spPr>
          <a:xfrm>
            <a:off x="6151311" y="4281800"/>
            <a:ext cx="1531200" cy="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12:00 - 1:00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80a1dd5e37_0_277"/>
          <p:cNvSpPr/>
          <p:nvPr/>
        </p:nvSpPr>
        <p:spPr>
          <a:xfrm>
            <a:off x="7791346" y="4281800"/>
            <a:ext cx="1539600" cy="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1:00 - 2:00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80a1dd5e37_0_277"/>
          <p:cNvSpPr/>
          <p:nvPr/>
        </p:nvSpPr>
        <p:spPr>
          <a:xfrm>
            <a:off x="9431408" y="4281800"/>
            <a:ext cx="1548000" cy="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2:00 - 3:00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80a1dd5e37_0_277"/>
          <p:cNvSpPr/>
          <p:nvPr/>
        </p:nvSpPr>
        <p:spPr>
          <a:xfrm>
            <a:off x="6147948" y="4563000"/>
            <a:ext cx="1531200" cy="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:00 - 4:00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280a1dd5e37_0_277"/>
          <p:cNvSpPr/>
          <p:nvPr/>
        </p:nvSpPr>
        <p:spPr>
          <a:xfrm>
            <a:off x="7787966" y="4563000"/>
            <a:ext cx="1539600" cy="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:00 - 5:00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80a1dd5e37_0_277"/>
          <p:cNvSpPr/>
          <p:nvPr/>
        </p:nvSpPr>
        <p:spPr>
          <a:xfrm>
            <a:off x="9428009" y="4563000"/>
            <a:ext cx="1548000" cy="2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:00 - 6:00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80a1dd5e37_0_277"/>
          <p:cNvSpPr/>
          <p:nvPr/>
        </p:nvSpPr>
        <p:spPr>
          <a:xfrm>
            <a:off x="6152978" y="5160375"/>
            <a:ext cx="1531200" cy="231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:00 - 7:00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80a1dd5e37_0_277"/>
          <p:cNvSpPr/>
          <p:nvPr/>
        </p:nvSpPr>
        <p:spPr>
          <a:xfrm>
            <a:off x="7793022" y="5160375"/>
            <a:ext cx="1539600" cy="231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:00 - 8:00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80a1dd5e37_0_277"/>
          <p:cNvSpPr/>
          <p:nvPr/>
        </p:nvSpPr>
        <p:spPr>
          <a:xfrm>
            <a:off x="9433093" y="5160375"/>
            <a:ext cx="1548000" cy="231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:00 - 9:00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80a1dd5e37_0_277"/>
          <p:cNvSpPr/>
          <p:nvPr/>
        </p:nvSpPr>
        <p:spPr>
          <a:xfrm>
            <a:off x="6149616" y="5441575"/>
            <a:ext cx="1531200" cy="231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:00 - 10:00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80a1dd5e37_0_277"/>
          <p:cNvSpPr/>
          <p:nvPr/>
        </p:nvSpPr>
        <p:spPr>
          <a:xfrm>
            <a:off x="7789642" y="5441575"/>
            <a:ext cx="1539600" cy="231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:00 - 11:00 PM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80a1dd5e37_0_277"/>
          <p:cNvSpPr/>
          <p:nvPr/>
        </p:nvSpPr>
        <p:spPr>
          <a:xfrm>
            <a:off x="9429695" y="5441575"/>
            <a:ext cx="1548000" cy="231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:00 PM- 12:00 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80a1dd5e37_0_277"/>
          <p:cNvSpPr/>
          <p:nvPr/>
        </p:nvSpPr>
        <p:spPr>
          <a:xfrm>
            <a:off x="6152975" y="6034400"/>
            <a:ext cx="1531200" cy="231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All Available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80a1dd5e37_0_277"/>
          <p:cNvSpPr/>
          <p:nvPr/>
        </p:nvSpPr>
        <p:spPr>
          <a:xfrm>
            <a:off x="7780400" y="6034400"/>
            <a:ext cx="1548000" cy="231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All Not Available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80a1dd5e37_0_277"/>
          <p:cNvSpPr/>
          <p:nvPr/>
        </p:nvSpPr>
        <p:spPr>
          <a:xfrm>
            <a:off x="9424625" y="6034400"/>
            <a:ext cx="1548000" cy="23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All To Be Confirmed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280a1dd5e37_0_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650" y="1806900"/>
            <a:ext cx="4725575" cy="31851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g280a1dd5e37_0_277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359" name="Google Shape;359;g280a1dd5e37_0_277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360" name="Google Shape;360;g280a1dd5e37_0_277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g280a1dd5e37_0_277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2" name="Google Shape;362;g280a1dd5e37_0_277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3" name="Google Shape;363;g280a1dd5e37_0_277"/>
              <p:cNvSpPr txBox="1"/>
              <p:nvPr/>
            </p:nvSpPr>
            <p:spPr>
              <a:xfrm>
                <a:off x="8367325" y="1215550"/>
                <a:ext cx="200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Pending Job Assignments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g280a1dd5e37_0_277"/>
              <p:cNvSpPr txBox="1"/>
              <p:nvPr/>
            </p:nvSpPr>
            <p:spPr>
              <a:xfrm>
                <a:off x="6716700" y="1215550"/>
                <a:ext cx="1751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Availability Indication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g280a1dd5e37_0_277"/>
            <p:cNvSpPr txBox="1"/>
            <p:nvPr/>
          </p:nvSpPr>
          <p:spPr>
            <a:xfrm>
              <a:off x="10338875" y="1220925"/>
              <a:ext cx="73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0a1dd5e37_0_281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Pending Job Assignments Page</a:t>
            </a:r>
            <a:endParaRPr/>
          </a:p>
        </p:txBody>
      </p:sp>
      <p:pic>
        <p:nvPicPr>
          <p:cNvPr id="371" name="Google Shape;371;g280a1dd5e37_0_281"/>
          <p:cNvPicPr preferRelativeResize="0"/>
          <p:nvPr/>
        </p:nvPicPr>
        <p:blipFill rotWithShape="1">
          <a:blip r:embed="rId3">
            <a:alphaModFix/>
          </a:blip>
          <a:srcRect b="0" l="0" r="0" t="1058"/>
          <a:stretch/>
        </p:blipFill>
        <p:spPr>
          <a:xfrm>
            <a:off x="1070500" y="1903500"/>
            <a:ext cx="4524650" cy="28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80a1dd5e37_0_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500" y="4863125"/>
            <a:ext cx="314325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280a1dd5e37_0_281"/>
          <p:cNvCxnSpPr/>
          <p:nvPr/>
        </p:nvCxnSpPr>
        <p:spPr>
          <a:xfrm>
            <a:off x="5711075" y="1755400"/>
            <a:ext cx="0" cy="47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g280a1dd5e37_0_281"/>
          <p:cNvSpPr/>
          <p:nvPr/>
        </p:nvSpPr>
        <p:spPr>
          <a:xfrm>
            <a:off x="5781900" y="1800475"/>
            <a:ext cx="5364000" cy="474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>
                <a:latin typeface="Calibri"/>
                <a:ea typeface="Calibri"/>
                <a:cs typeface="Calibri"/>
                <a:sym typeface="Calibri"/>
              </a:rPr>
              <a:t>Date:</a:t>
            </a:r>
            <a:r>
              <a:rPr lang="en-S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u="sng">
                <a:latin typeface="Calibri"/>
                <a:ea typeface="Calibri"/>
                <a:cs typeface="Calibri"/>
                <a:sym typeface="Calibri"/>
              </a:rPr>
              <a:t>26 September 2023			</a:t>
            </a:r>
            <a:r>
              <a:rPr lang="en-SG"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SG" u="sng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SG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SG" u="sng">
                <a:latin typeface="Calibri"/>
                <a:ea typeface="Calibri"/>
                <a:cs typeface="Calibri"/>
                <a:sym typeface="Calibri"/>
              </a:rPr>
              <a:t>6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g280a1dd5e37_0_281"/>
          <p:cNvGrpSpPr/>
          <p:nvPr/>
        </p:nvGrpSpPr>
        <p:grpSpPr>
          <a:xfrm>
            <a:off x="5904250" y="2302750"/>
            <a:ext cx="5106600" cy="595500"/>
            <a:chOff x="5904250" y="2302750"/>
            <a:chExt cx="5106600" cy="595500"/>
          </a:xfrm>
        </p:grpSpPr>
        <p:sp>
          <p:nvSpPr>
            <p:cNvPr id="376" name="Google Shape;376;g280a1dd5e37_0_281"/>
            <p:cNvSpPr/>
            <p:nvPr/>
          </p:nvSpPr>
          <p:spPr>
            <a:xfrm>
              <a:off x="5904250" y="2302750"/>
              <a:ext cx="5106600" cy="595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Destination: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SG → Senai Intl Airport, JB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Departure Time: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06:00 AM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280a1dd5e37_0_281"/>
            <p:cNvSpPr/>
            <p:nvPr/>
          </p:nvSpPr>
          <p:spPr>
            <a:xfrm>
              <a:off x="8950100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280a1dd5e37_0_281"/>
            <p:cNvSpPr/>
            <p:nvPr/>
          </p:nvSpPr>
          <p:spPr>
            <a:xfrm>
              <a:off x="10023325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Reject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" name="Google Shape;379;g280a1dd5e37_0_281"/>
            <p:cNvCxnSpPr/>
            <p:nvPr/>
          </p:nvCxnSpPr>
          <p:spPr>
            <a:xfrm>
              <a:off x="9909575" y="2392900"/>
              <a:ext cx="0" cy="38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0" name="Google Shape;380;g280a1dd5e37_0_281"/>
          <p:cNvGrpSpPr/>
          <p:nvPr/>
        </p:nvGrpSpPr>
        <p:grpSpPr>
          <a:xfrm>
            <a:off x="5910600" y="3054000"/>
            <a:ext cx="5106600" cy="595500"/>
            <a:chOff x="5904250" y="2302750"/>
            <a:chExt cx="5106600" cy="595500"/>
          </a:xfrm>
        </p:grpSpPr>
        <p:sp>
          <p:nvSpPr>
            <p:cNvPr id="381" name="Google Shape;381;g280a1dd5e37_0_281"/>
            <p:cNvSpPr/>
            <p:nvPr/>
          </p:nvSpPr>
          <p:spPr>
            <a:xfrm>
              <a:off x="5904250" y="2302750"/>
              <a:ext cx="5106600" cy="595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Destination: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SG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Senai Intl Airport, JB 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→ SG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Departure Time: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08:00 AM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280a1dd5e37_0_281"/>
            <p:cNvSpPr/>
            <p:nvPr/>
          </p:nvSpPr>
          <p:spPr>
            <a:xfrm>
              <a:off x="8950100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280a1dd5e37_0_281"/>
            <p:cNvSpPr/>
            <p:nvPr/>
          </p:nvSpPr>
          <p:spPr>
            <a:xfrm>
              <a:off x="10023325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Reject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4" name="Google Shape;384;g280a1dd5e37_0_281"/>
            <p:cNvCxnSpPr/>
            <p:nvPr/>
          </p:nvCxnSpPr>
          <p:spPr>
            <a:xfrm>
              <a:off x="9909575" y="2392900"/>
              <a:ext cx="0" cy="38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g280a1dd5e37_0_281"/>
          <p:cNvGrpSpPr/>
          <p:nvPr/>
        </p:nvGrpSpPr>
        <p:grpSpPr>
          <a:xfrm>
            <a:off x="5904250" y="3875725"/>
            <a:ext cx="5106600" cy="595500"/>
            <a:chOff x="5904250" y="2302750"/>
            <a:chExt cx="5106600" cy="595500"/>
          </a:xfrm>
        </p:grpSpPr>
        <p:sp>
          <p:nvSpPr>
            <p:cNvPr id="386" name="Google Shape;386;g280a1dd5e37_0_281"/>
            <p:cNvSpPr/>
            <p:nvPr/>
          </p:nvSpPr>
          <p:spPr>
            <a:xfrm>
              <a:off x="5904250" y="2302750"/>
              <a:ext cx="5106600" cy="595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Destination: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SG → </a:t>
              </a:r>
              <a:r>
                <a:rPr lang="en-SG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Skudai, JB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Departure Time: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12:00 PM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280a1dd5e37_0_281"/>
            <p:cNvSpPr/>
            <p:nvPr/>
          </p:nvSpPr>
          <p:spPr>
            <a:xfrm>
              <a:off x="8950100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280a1dd5e37_0_281"/>
            <p:cNvSpPr/>
            <p:nvPr/>
          </p:nvSpPr>
          <p:spPr>
            <a:xfrm>
              <a:off x="10023325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Reject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389;g280a1dd5e37_0_281"/>
            <p:cNvCxnSpPr/>
            <p:nvPr/>
          </p:nvCxnSpPr>
          <p:spPr>
            <a:xfrm>
              <a:off x="9909575" y="2392900"/>
              <a:ext cx="0" cy="38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0" name="Google Shape;390;g280a1dd5e37_0_281"/>
          <p:cNvGrpSpPr/>
          <p:nvPr/>
        </p:nvGrpSpPr>
        <p:grpSpPr>
          <a:xfrm>
            <a:off x="5904250" y="4697450"/>
            <a:ext cx="5106600" cy="595500"/>
            <a:chOff x="5904250" y="2302750"/>
            <a:chExt cx="5106600" cy="595500"/>
          </a:xfrm>
        </p:grpSpPr>
        <p:sp>
          <p:nvSpPr>
            <p:cNvPr id="391" name="Google Shape;391;g280a1dd5e37_0_281"/>
            <p:cNvSpPr/>
            <p:nvPr/>
          </p:nvSpPr>
          <p:spPr>
            <a:xfrm>
              <a:off x="5904250" y="2302750"/>
              <a:ext cx="5106600" cy="595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Destination: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SG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Skudai, JB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→ SG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Departure Time: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01:00 PM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280a1dd5e37_0_281"/>
            <p:cNvSpPr/>
            <p:nvPr/>
          </p:nvSpPr>
          <p:spPr>
            <a:xfrm>
              <a:off x="8950100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280a1dd5e37_0_281"/>
            <p:cNvSpPr/>
            <p:nvPr/>
          </p:nvSpPr>
          <p:spPr>
            <a:xfrm>
              <a:off x="10023325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Reject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4" name="Google Shape;394;g280a1dd5e37_0_281"/>
            <p:cNvCxnSpPr/>
            <p:nvPr/>
          </p:nvCxnSpPr>
          <p:spPr>
            <a:xfrm>
              <a:off x="9909575" y="2392900"/>
              <a:ext cx="0" cy="38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g280a1dd5e37_0_281"/>
          <p:cNvGrpSpPr/>
          <p:nvPr/>
        </p:nvGrpSpPr>
        <p:grpSpPr>
          <a:xfrm>
            <a:off x="5910600" y="5519175"/>
            <a:ext cx="5106600" cy="595500"/>
            <a:chOff x="5904250" y="2302750"/>
            <a:chExt cx="5106600" cy="595500"/>
          </a:xfrm>
        </p:grpSpPr>
        <p:sp>
          <p:nvSpPr>
            <p:cNvPr id="396" name="Google Shape;396;g280a1dd5e37_0_281"/>
            <p:cNvSpPr/>
            <p:nvPr/>
          </p:nvSpPr>
          <p:spPr>
            <a:xfrm>
              <a:off x="5904250" y="2302750"/>
              <a:ext cx="5106600" cy="595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Destination: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SG → Skudai, JB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200">
                  <a:latin typeface="Calibri"/>
                  <a:ea typeface="Calibri"/>
                  <a:cs typeface="Calibri"/>
                  <a:sym typeface="Calibri"/>
                </a:rPr>
                <a:t>Trip Departure Time: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04:00 PM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280a1dd5e37_0_281"/>
            <p:cNvSpPr/>
            <p:nvPr/>
          </p:nvSpPr>
          <p:spPr>
            <a:xfrm>
              <a:off x="8950100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Confirm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280a1dd5e37_0_281"/>
            <p:cNvSpPr/>
            <p:nvPr/>
          </p:nvSpPr>
          <p:spPr>
            <a:xfrm>
              <a:off x="10023325" y="2489500"/>
              <a:ext cx="849900" cy="225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Reject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Google Shape;399;g280a1dd5e37_0_281"/>
            <p:cNvCxnSpPr/>
            <p:nvPr/>
          </p:nvCxnSpPr>
          <p:spPr>
            <a:xfrm>
              <a:off x="9909575" y="2392900"/>
              <a:ext cx="0" cy="38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0" name="Google Shape;400;g280a1dd5e37_0_281"/>
          <p:cNvSpPr/>
          <p:nvPr/>
        </p:nvSpPr>
        <p:spPr>
          <a:xfrm rot="5400000">
            <a:off x="10585725" y="1916375"/>
            <a:ext cx="231900" cy="18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280a1dd5e37_0_281"/>
          <p:cNvSpPr/>
          <p:nvPr/>
        </p:nvSpPr>
        <p:spPr>
          <a:xfrm flipH="1" rot="-5400000">
            <a:off x="10190775" y="1913550"/>
            <a:ext cx="231900" cy="18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2" name="Google Shape;402;g280a1dd5e37_0_281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403" name="Google Shape;403;g280a1dd5e37_0_281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404" name="Google Shape;404;g280a1dd5e37_0_281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g280a1dd5e37_0_281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6" name="Google Shape;406;g280a1dd5e37_0_281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7" name="Google Shape;407;g280a1dd5e37_0_281"/>
              <p:cNvSpPr txBox="1"/>
              <p:nvPr/>
            </p:nvSpPr>
            <p:spPr>
              <a:xfrm>
                <a:off x="8367325" y="1215550"/>
                <a:ext cx="200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Pending Job Assignments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g280a1dd5e37_0_281"/>
              <p:cNvSpPr txBox="1"/>
              <p:nvPr/>
            </p:nvSpPr>
            <p:spPr>
              <a:xfrm>
                <a:off x="6716700" y="1215550"/>
                <a:ext cx="1751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Availability Indication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9" name="Google Shape;409;g280a1dd5e37_0_281"/>
            <p:cNvSpPr txBox="1"/>
            <p:nvPr/>
          </p:nvSpPr>
          <p:spPr>
            <a:xfrm>
              <a:off x="10338875" y="1220925"/>
              <a:ext cx="73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0a1dd5e37_0_3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IT Admin</a:t>
            </a:r>
            <a:r>
              <a:rPr lang="en-SG"/>
              <a:t> Pages</a:t>
            </a:r>
            <a:endParaRPr/>
          </a:p>
        </p:txBody>
      </p:sp>
      <p:sp>
        <p:nvSpPr>
          <p:cNvPr id="415" name="Google Shape;415;g280a1dd5e37_0_3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0a1dd5e37_1_0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SG" sz="3459"/>
              <a:t>Account Manager</a:t>
            </a:r>
            <a:endParaRPr sz="3459"/>
          </a:p>
        </p:txBody>
      </p:sp>
      <p:sp>
        <p:nvSpPr>
          <p:cNvPr id="421" name="Google Shape;421;g280a1dd5e37_1_0"/>
          <p:cNvSpPr/>
          <p:nvPr/>
        </p:nvSpPr>
        <p:spPr>
          <a:xfrm>
            <a:off x="988800" y="1131950"/>
            <a:ext cx="10214400" cy="547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280a1dd5e37_1_0"/>
          <p:cNvSpPr/>
          <p:nvPr/>
        </p:nvSpPr>
        <p:spPr>
          <a:xfrm>
            <a:off x="1174350" y="1242475"/>
            <a:ext cx="785400" cy="3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Logo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g280a1dd5e37_1_0"/>
          <p:cNvCxnSpPr/>
          <p:nvPr/>
        </p:nvCxnSpPr>
        <p:spPr>
          <a:xfrm>
            <a:off x="988225" y="1712475"/>
            <a:ext cx="10220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g280a1dd5e37_1_0"/>
          <p:cNvSpPr txBox="1"/>
          <p:nvPr/>
        </p:nvSpPr>
        <p:spPr>
          <a:xfrm>
            <a:off x="10114775" y="1215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u="sng">
                <a:latin typeface="Calibri"/>
                <a:ea typeface="Calibri"/>
                <a:cs typeface="Calibri"/>
                <a:sym typeface="Calibri"/>
              </a:rPr>
              <a:t>Log Out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g280a1dd5e37_1_0"/>
          <p:cNvGraphicFramePr/>
          <p:nvPr/>
        </p:nvGraphicFramePr>
        <p:xfrm>
          <a:off x="1488625" y="23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{781AD7C0-9A40-4B2A-998C-03A30401E853}</a:tableStyleId>
              </a:tblPr>
              <a:tblGrid>
                <a:gridCol w="869525"/>
                <a:gridCol w="2440750"/>
                <a:gridCol w="2575975"/>
                <a:gridCol w="307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Account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Role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IT Admin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Manager1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Manager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Manager2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Manager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Staff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Crew 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Staff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chemeClr val="dk1"/>
                          </a:solidFill>
                        </a:rPr>
                        <a:t>Crew 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Staff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chemeClr val="dk1"/>
                          </a:solidFill>
                        </a:rPr>
                        <a:t>Crew 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/>
                        <a:t>Staff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chemeClr val="dk1"/>
                          </a:solidFill>
                        </a:rPr>
                        <a:t>Crew Member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" name="Google Shape;426;g280a1dd5e37_1_0"/>
          <p:cNvSpPr/>
          <p:nvPr/>
        </p:nvSpPr>
        <p:spPr>
          <a:xfrm>
            <a:off x="1401525" y="1856250"/>
            <a:ext cx="1940100" cy="4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80a1dd5e37_1_0"/>
          <p:cNvSpPr/>
          <p:nvPr/>
        </p:nvSpPr>
        <p:spPr>
          <a:xfrm>
            <a:off x="7539875" y="2862975"/>
            <a:ext cx="1320600" cy="25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Manage Account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280a1dd5e37_1_0"/>
          <p:cNvSpPr/>
          <p:nvPr/>
        </p:nvSpPr>
        <p:spPr>
          <a:xfrm>
            <a:off x="8987047" y="2862975"/>
            <a:ext cx="13740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280a1dd5e37_1_0"/>
          <p:cNvSpPr/>
          <p:nvPr/>
        </p:nvSpPr>
        <p:spPr>
          <a:xfrm>
            <a:off x="7539875" y="3234325"/>
            <a:ext cx="1320600" cy="25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Manage Account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280a1dd5e37_1_0"/>
          <p:cNvSpPr/>
          <p:nvPr/>
        </p:nvSpPr>
        <p:spPr>
          <a:xfrm>
            <a:off x="8987047" y="3234325"/>
            <a:ext cx="13740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g280a1dd5e37_1_0"/>
          <p:cNvGrpSpPr/>
          <p:nvPr/>
        </p:nvGrpSpPr>
        <p:grpSpPr>
          <a:xfrm>
            <a:off x="7539875" y="3657200"/>
            <a:ext cx="2821166" cy="251100"/>
            <a:chOff x="7539875" y="3657200"/>
            <a:chExt cx="2821166" cy="251100"/>
          </a:xfrm>
        </p:grpSpPr>
        <p:sp>
          <p:nvSpPr>
            <p:cNvPr id="432" name="Google Shape;432;g280a1dd5e37_1_0"/>
            <p:cNvSpPr/>
            <p:nvPr/>
          </p:nvSpPr>
          <p:spPr>
            <a:xfrm>
              <a:off x="7539875" y="3657200"/>
              <a:ext cx="1320600" cy="251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Manage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280a1dd5e37_1_0"/>
            <p:cNvSpPr/>
            <p:nvPr/>
          </p:nvSpPr>
          <p:spPr>
            <a:xfrm>
              <a:off x="8987041" y="3657200"/>
              <a:ext cx="1374000" cy="2511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Delete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g280a1dd5e37_1_0"/>
          <p:cNvGrpSpPr/>
          <p:nvPr/>
        </p:nvGrpSpPr>
        <p:grpSpPr>
          <a:xfrm>
            <a:off x="7539875" y="4080075"/>
            <a:ext cx="2821166" cy="251100"/>
            <a:chOff x="7539875" y="3657200"/>
            <a:chExt cx="2821166" cy="251100"/>
          </a:xfrm>
        </p:grpSpPr>
        <p:sp>
          <p:nvSpPr>
            <p:cNvPr id="435" name="Google Shape;435;g280a1dd5e37_1_0"/>
            <p:cNvSpPr/>
            <p:nvPr/>
          </p:nvSpPr>
          <p:spPr>
            <a:xfrm>
              <a:off x="7539875" y="3657200"/>
              <a:ext cx="1320600" cy="251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Manage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280a1dd5e37_1_0"/>
            <p:cNvSpPr/>
            <p:nvPr/>
          </p:nvSpPr>
          <p:spPr>
            <a:xfrm>
              <a:off x="8987041" y="3657200"/>
              <a:ext cx="1374000" cy="2511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Delete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g280a1dd5e37_1_0"/>
          <p:cNvGrpSpPr/>
          <p:nvPr/>
        </p:nvGrpSpPr>
        <p:grpSpPr>
          <a:xfrm>
            <a:off x="7539875" y="4451425"/>
            <a:ext cx="2821166" cy="251100"/>
            <a:chOff x="7539875" y="3657200"/>
            <a:chExt cx="2821166" cy="251100"/>
          </a:xfrm>
        </p:grpSpPr>
        <p:sp>
          <p:nvSpPr>
            <p:cNvPr id="438" name="Google Shape;438;g280a1dd5e37_1_0"/>
            <p:cNvSpPr/>
            <p:nvPr/>
          </p:nvSpPr>
          <p:spPr>
            <a:xfrm>
              <a:off x="7539875" y="3657200"/>
              <a:ext cx="1320600" cy="251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Manage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280a1dd5e37_1_0"/>
            <p:cNvSpPr/>
            <p:nvPr/>
          </p:nvSpPr>
          <p:spPr>
            <a:xfrm>
              <a:off x="8987041" y="3657200"/>
              <a:ext cx="1374000" cy="2511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Delete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g280a1dd5e37_1_0"/>
          <p:cNvGrpSpPr/>
          <p:nvPr/>
        </p:nvGrpSpPr>
        <p:grpSpPr>
          <a:xfrm>
            <a:off x="7539875" y="4822775"/>
            <a:ext cx="2821166" cy="251100"/>
            <a:chOff x="7539875" y="3657200"/>
            <a:chExt cx="2821166" cy="251100"/>
          </a:xfrm>
        </p:grpSpPr>
        <p:sp>
          <p:nvSpPr>
            <p:cNvPr id="441" name="Google Shape;441;g280a1dd5e37_1_0"/>
            <p:cNvSpPr/>
            <p:nvPr/>
          </p:nvSpPr>
          <p:spPr>
            <a:xfrm>
              <a:off x="7539875" y="3657200"/>
              <a:ext cx="1320600" cy="251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Manage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280a1dd5e37_1_0"/>
            <p:cNvSpPr/>
            <p:nvPr/>
          </p:nvSpPr>
          <p:spPr>
            <a:xfrm>
              <a:off x="8987041" y="3657200"/>
              <a:ext cx="1374000" cy="2511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Delete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g280a1dd5e37_1_0"/>
          <p:cNvGrpSpPr/>
          <p:nvPr/>
        </p:nvGrpSpPr>
        <p:grpSpPr>
          <a:xfrm>
            <a:off x="7539875" y="5245650"/>
            <a:ext cx="2821166" cy="251100"/>
            <a:chOff x="7539875" y="3657200"/>
            <a:chExt cx="2821166" cy="251100"/>
          </a:xfrm>
        </p:grpSpPr>
        <p:sp>
          <p:nvSpPr>
            <p:cNvPr id="444" name="Google Shape;444;g280a1dd5e37_1_0"/>
            <p:cNvSpPr/>
            <p:nvPr/>
          </p:nvSpPr>
          <p:spPr>
            <a:xfrm>
              <a:off x="7539875" y="3657200"/>
              <a:ext cx="1320600" cy="251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Manage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g280a1dd5e37_1_0"/>
            <p:cNvSpPr/>
            <p:nvPr/>
          </p:nvSpPr>
          <p:spPr>
            <a:xfrm>
              <a:off x="8987041" y="3657200"/>
              <a:ext cx="1374000" cy="2511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Delete Account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g280a1dd5e37_1_0"/>
          <p:cNvSpPr txBox="1"/>
          <p:nvPr/>
        </p:nvSpPr>
        <p:spPr>
          <a:xfrm>
            <a:off x="7623575" y="1942150"/>
            <a:ext cx="235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SG" u="sng">
                <a:latin typeface="Calibri"/>
                <a:ea typeface="Calibri"/>
                <a:cs typeface="Calibri"/>
                <a:sym typeface="Calibri"/>
              </a:rPr>
              <a:t>1 - 7</a:t>
            </a:r>
            <a:r>
              <a:rPr lang="en-SG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SG" u="sng">
                <a:latin typeface="Calibri"/>
                <a:ea typeface="Calibri"/>
                <a:cs typeface="Calibri"/>
                <a:sym typeface="Calibri"/>
              </a:rPr>
              <a:t>50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280a1dd5e37_1_0"/>
          <p:cNvSpPr/>
          <p:nvPr/>
        </p:nvSpPr>
        <p:spPr>
          <a:xfrm rot="5400000">
            <a:off x="9990075" y="2045175"/>
            <a:ext cx="257700" cy="193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280a1dd5e37_1_0"/>
          <p:cNvSpPr/>
          <p:nvPr/>
        </p:nvSpPr>
        <p:spPr>
          <a:xfrm flipH="1" rot="-5400000">
            <a:off x="9482425" y="2042875"/>
            <a:ext cx="257700" cy="193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0a1dd5e37_0_13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Login Page</a:t>
            </a:r>
            <a:endParaRPr/>
          </a:p>
        </p:txBody>
      </p:sp>
      <p:sp>
        <p:nvSpPr>
          <p:cNvPr id="91" name="Google Shape;91;g280a1dd5e37_0_13"/>
          <p:cNvSpPr/>
          <p:nvPr/>
        </p:nvSpPr>
        <p:spPr>
          <a:xfrm>
            <a:off x="988800" y="1131950"/>
            <a:ext cx="10214400" cy="547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80a1dd5e37_0_13"/>
          <p:cNvSpPr/>
          <p:nvPr/>
        </p:nvSpPr>
        <p:spPr>
          <a:xfrm>
            <a:off x="5546250" y="2254575"/>
            <a:ext cx="1099500" cy="110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Logo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80a1dd5e37_0_13"/>
          <p:cNvSpPr/>
          <p:nvPr/>
        </p:nvSpPr>
        <p:spPr>
          <a:xfrm>
            <a:off x="5367300" y="3796625"/>
            <a:ext cx="1457400" cy="28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80a1dd5e37_0_13"/>
          <p:cNvSpPr/>
          <p:nvPr/>
        </p:nvSpPr>
        <p:spPr>
          <a:xfrm>
            <a:off x="5367300" y="4518475"/>
            <a:ext cx="1457400" cy="28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80a1dd5e37_0_13"/>
          <p:cNvSpPr txBox="1"/>
          <p:nvPr/>
        </p:nvSpPr>
        <p:spPr>
          <a:xfrm>
            <a:off x="5571875" y="3586650"/>
            <a:ext cx="10995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Username: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80a1dd5e37_0_13"/>
          <p:cNvSpPr txBox="1"/>
          <p:nvPr/>
        </p:nvSpPr>
        <p:spPr>
          <a:xfrm>
            <a:off x="5571875" y="4339375"/>
            <a:ext cx="10995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a1dd5e37_0_2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Manager Pages</a:t>
            </a:r>
            <a:endParaRPr/>
          </a:p>
        </p:txBody>
      </p:sp>
      <p:sp>
        <p:nvSpPr>
          <p:cNvPr id="102" name="Google Shape;102;g280a1dd5e37_0_2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0a1dd5e37_0_104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Default Manager Web Template</a:t>
            </a:r>
            <a:endParaRPr/>
          </a:p>
        </p:txBody>
      </p:sp>
      <p:grpSp>
        <p:nvGrpSpPr>
          <p:cNvPr id="108" name="Google Shape;108;g280a1dd5e37_0_104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109" name="Google Shape;109;g280a1dd5e37_0_104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110" name="Google Shape;110;g280a1dd5e37_0_104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g280a1dd5e37_0_104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2" name="Google Shape;112;g280a1dd5e37_0_104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g280a1dd5e37_0_104"/>
              <p:cNvSpPr txBox="1"/>
              <p:nvPr/>
            </p:nvSpPr>
            <p:spPr>
              <a:xfrm>
                <a:off x="9513750" y="1200550"/>
                <a:ext cx="76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Routes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g280a1dd5e37_0_104"/>
              <p:cNvSpPr txBox="1"/>
              <p:nvPr/>
            </p:nvSpPr>
            <p:spPr>
              <a:xfrm>
                <a:off x="8884325" y="1200550"/>
                <a:ext cx="54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Jobs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g280a1dd5e37_0_104"/>
            <p:cNvSpPr txBox="1"/>
            <p:nvPr/>
          </p:nvSpPr>
          <p:spPr>
            <a:xfrm>
              <a:off x="10275750" y="1200550"/>
              <a:ext cx="7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0a1dd5e37_0_76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Landing Page</a:t>
            </a:r>
            <a:endParaRPr/>
          </a:p>
        </p:txBody>
      </p:sp>
      <p:pic>
        <p:nvPicPr>
          <p:cNvPr id="121" name="Google Shape;121;g280a1dd5e37_0_76" title="Trips from 17 Sept 2023 to 23 Sept 20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50" y="2517925"/>
            <a:ext cx="4789401" cy="39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80a1dd5e37_0_76"/>
          <p:cNvSpPr/>
          <p:nvPr/>
        </p:nvSpPr>
        <p:spPr>
          <a:xfrm>
            <a:off x="6354400" y="3906650"/>
            <a:ext cx="2280300" cy="13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>
                <a:latin typeface="Calibri"/>
                <a:ea typeface="Calibri"/>
                <a:cs typeface="Calibri"/>
                <a:sym typeface="Calibri"/>
              </a:rPr>
              <a:t>Staff with Highest Workload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Staff A – 50 Hours</a:t>
            </a:r>
            <a:endParaRPr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Staff B – 44 Hours</a:t>
            </a:r>
            <a:endParaRPr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highlight>
                  <a:srgbClr val="D9EAD3"/>
                </a:highlight>
                <a:latin typeface="Calibri"/>
                <a:ea typeface="Calibri"/>
                <a:cs typeface="Calibri"/>
                <a:sym typeface="Calibri"/>
              </a:rPr>
              <a:t>Staff C – 40 Hours</a:t>
            </a:r>
            <a:endParaRPr>
              <a:highlight>
                <a:srgbClr val="D9EAD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80a1dd5e37_0_76"/>
          <p:cNvSpPr/>
          <p:nvPr/>
        </p:nvSpPr>
        <p:spPr>
          <a:xfrm>
            <a:off x="8739050" y="3906650"/>
            <a:ext cx="2280300" cy="13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>
                <a:latin typeface="Calibri"/>
                <a:ea typeface="Calibri"/>
                <a:cs typeface="Calibri"/>
                <a:sym typeface="Calibri"/>
              </a:rPr>
              <a:t>Staff with Lowest Workload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Staff X – 0 Hours</a:t>
            </a:r>
            <a:endParaRPr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Staff Y – 5 Hours</a:t>
            </a:r>
            <a:endParaRPr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highlight>
                  <a:srgbClr val="D9EAD3"/>
                </a:highlight>
                <a:latin typeface="Calibri"/>
                <a:ea typeface="Calibri"/>
                <a:cs typeface="Calibri"/>
                <a:sym typeface="Calibri"/>
              </a:rPr>
              <a:t>Staff Z – 20 Hours</a:t>
            </a:r>
            <a:endParaRPr>
              <a:highlight>
                <a:srgbClr val="D9EAD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80a1dd5e37_0_76"/>
          <p:cNvSpPr/>
          <p:nvPr/>
        </p:nvSpPr>
        <p:spPr>
          <a:xfrm>
            <a:off x="1302325" y="1870675"/>
            <a:ext cx="4566300" cy="39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Filter: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280a1dd5e37_0_76"/>
          <p:cNvCxnSpPr/>
          <p:nvPr/>
        </p:nvCxnSpPr>
        <p:spPr>
          <a:xfrm>
            <a:off x="6158775" y="1975375"/>
            <a:ext cx="600" cy="44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g280a1dd5e37_0_76"/>
          <p:cNvSpPr/>
          <p:nvPr/>
        </p:nvSpPr>
        <p:spPr>
          <a:xfrm>
            <a:off x="1802575" y="1986000"/>
            <a:ext cx="1140102" cy="1840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Week View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80a1dd5e37_0_76"/>
          <p:cNvSpPr/>
          <p:nvPr/>
        </p:nvSpPr>
        <p:spPr>
          <a:xfrm rot="10800000">
            <a:off x="2663450" y="2025675"/>
            <a:ext cx="151200" cy="104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280a1dd5e37_0_76" title="No of Jobs with Unfilled Positi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925" y="1852150"/>
            <a:ext cx="3677850" cy="19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80a1dd5e37_0_76"/>
          <p:cNvSpPr/>
          <p:nvPr/>
        </p:nvSpPr>
        <p:spPr>
          <a:xfrm>
            <a:off x="6354400" y="5418925"/>
            <a:ext cx="4665000" cy="107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Pending Job Rejection Requests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Staff A – 20 Sept 2023 6:00PM, SG →Senai Intl Airport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Staff D - 23 Sept 2023 12:00PM, SG → KL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g280a1dd5e37_0_76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131" name="Google Shape;131;g280a1dd5e37_0_76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132" name="Google Shape;132;g280a1dd5e37_0_76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g280a1dd5e37_0_76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" name="Google Shape;134;g280a1dd5e37_0_76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" name="Google Shape;135;g280a1dd5e37_0_76"/>
              <p:cNvSpPr txBox="1"/>
              <p:nvPr/>
            </p:nvSpPr>
            <p:spPr>
              <a:xfrm>
                <a:off x="9513750" y="1200550"/>
                <a:ext cx="76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Routes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g280a1dd5e37_0_76"/>
              <p:cNvSpPr txBox="1"/>
              <p:nvPr/>
            </p:nvSpPr>
            <p:spPr>
              <a:xfrm>
                <a:off x="8884325" y="1200550"/>
                <a:ext cx="54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Jobs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g280a1dd5e37_0_76"/>
            <p:cNvSpPr txBox="1"/>
            <p:nvPr/>
          </p:nvSpPr>
          <p:spPr>
            <a:xfrm>
              <a:off x="10275750" y="1200550"/>
              <a:ext cx="7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0a1dd5e37_0_308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Monthly Job Schedule</a:t>
            </a:r>
            <a:endParaRPr/>
          </a:p>
        </p:txBody>
      </p:sp>
      <p:pic>
        <p:nvPicPr>
          <p:cNvPr id="143" name="Google Shape;143;g280a1dd5e37_0_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13" y="1952288"/>
            <a:ext cx="6124575" cy="404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280a1dd5e37_0_308"/>
          <p:cNvCxnSpPr/>
          <p:nvPr/>
        </p:nvCxnSpPr>
        <p:spPr>
          <a:xfrm>
            <a:off x="7469025" y="1826225"/>
            <a:ext cx="0" cy="46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g280a1dd5e37_0_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925" y="2351547"/>
            <a:ext cx="2425200" cy="18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80a1dd5e37_0_308"/>
          <p:cNvSpPr txBox="1"/>
          <p:nvPr/>
        </p:nvSpPr>
        <p:spPr>
          <a:xfrm>
            <a:off x="7997075" y="4846325"/>
            <a:ext cx="2350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Select a Date to view more 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g280a1dd5e37_0_308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148" name="Google Shape;148;g280a1dd5e37_0_308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149" name="Google Shape;149;g280a1dd5e37_0_308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g280a1dd5e37_0_308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" name="Google Shape;151;g280a1dd5e37_0_308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" name="Google Shape;152;g280a1dd5e37_0_308"/>
              <p:cNvSpPr txBox="1"/>
              <p:nvPr/>
            </p:nvSpPr>
            <p:spPr>
              <a:xfrm>
                <a:off x="9513750" y="1200550"/>
                <a:ext cx="76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Routes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g280a1dd5e37_0_308"/>
              <p:cNvSpPr txBox="1"/>
              <p:nvPr/>
            </p:nvSpPr>
            <p:spPr>
              <a:xfrm>
                <a:off x="8884325" y="1200550"/>
                <a:ext cx="54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Jobs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g280a1dd5e37_0_308"/>
            <p:cNvSpPr txBox="1"/>
            <p:nvPr/>
          </p:nvSpPr>
          <p:spPr>
            <a:xfrm>
              <a:off x="10275750" y="1200550"/>
              <a:ext cx="7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280a1dd5e37_0_308"/>
          <p:cNvSpPr/>
          <p:nvPr/>
        </p:nvSpPr>
        <p:spPr>
          <a:xfrm rot="5400000">
            <a:off x="6883025" y="2103125"/>
            <a:ext cx="212400" cy="16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80a1dd5e37_0_308"/>
          <p:cNvSpPr/>
          <p:nvPr/>
        </p:nvSpPr>
        <p:spPr>
          <a:xfrm rot="-5400000">
            <a:off x="6533150" y="2103125"/>
            <a:ext cx="212400" cy="16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g280a1dd5e37_0_113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162" name="Google Shape;162;g280a1dd5e37_0_113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163" name="Google Shape;163;g280a1dd5e37_0_113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g280a1dd5e37_0_113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5" name="Google Shape;165;g280a1dd5e37_0_113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6" name="Google Shape;166;g280a1dd5e37_0_113"/>
              <p:cNvSpPr txBox="1"/>
              <p:nvPr/>
            </p:nvSpPr>
            <p:spPr>
              <a:xfrm>
                <a:off x="9513750" y="1200550"/>
                <a:ext cx="76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Routes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g280a1dd5e37_0_113"/>
              <p:cNvSpPr txBox="1"/>
              <p:nvPr/>
            </p:nvSpPr>
            <p:spPr>
              <a:xfrm>
                <a:off x="8884325" y="1200550"/>
                <a:ext cx="54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Jobs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g280a1dd5e37_0_113"/>
            <p:cNvSpPr txBox="1"/>
            <p:nvPr/>
          </p:nvSpPr>
          <p:spPr>
            <a:xfrm>
              <a:off x="10275750" y="1200550"/>
              <a:ext cx="7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g280a1dd5e37_0_113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SG" sz="3459"/>
              <a:t>Route Creation / Modification Page</a:t>
            </a:r>
            <a:r>
              <a:rPr lang="en-SG" sz="3459"/>
              <a:t>- Trip less than 2 hours</a:t>
            </a:r>
            <a:endParaRPr sz="3459"/>
          </a:p>
        </p:txBody>
      </p:sp>
      <p:cxnSp>
        <p:nvCxnSpPr>
          <p:cNvPr id="170" name="Google Shape;170;g280a1dd5e37_0_113"/>
          <p:cNvCxnSpPr/>
          <p:nvPr/>
        </p:nvCxnSpPr>
        <p:spPr>
          <a:xfrm flipH="1">
            <a:off x="7991575" y="1841600"/>
            <a:ext cx="11700" cy="46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g280a1dd5e37_0_113"/>
          <p:cNvSpPr/>
          <p:nvPr/>
        </p:nvSpPr>
        <p:spPr>
          <a:xfrm>
            <a:off x="8142875" y="1846275"/>
            <a:ext cx="2902500" cy="467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u="sng">
                <a:latin typeface="Calibri"/>
                <a:ea typeface="Calibri"/>
                <a:cs typeface="Calibri"/>
                <a:sym typeface="Calibri"/>
              </a:rPr>
              <a:t>Trip 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80a1dd5e37_0_113"/>
          <p:cNvSpPr/>
          <p:nvPr/>
        </p:nvSpPr>
        <p:spPr>
          <a:xfrm>
            <a:off x="8775225" y="2229050"/>
            <a:ext cx="21714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22 September 2023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g280a1dd5e37_0_113"/>
          <p:cNvGrpSpPr/>
          <p:nvPr/>
        </p:nvGrpSpPr>
        <p:grpSpPr>
          <a:xfrm>
            <a:off x="9341300" y="2581100"/>
            <a:ext cx="1606800" cy="244200"/>
            <a:chOff x="9893900" y="-203925"/>
            <a:chExt cx="1606800" cy="244200"/>
          </a:xfrm>
        </p:grpSpPr>
        <p:sp>
          <p:nvSpPr>
            <p:cNvPr id="174" name="Google Shape;174;g280a1dd5e37_0_113"/>
            <p:cNvSpPr/>
            <p:nvPr/>
          </p:nvSpPr>
          <p:spPr>
            <a:xfrm>
              <a:off x="9893900" y="-203925"/>
              <a:ext cx="1606800" cy="24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SG → Skudai, JB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80a1dd5e37_0_113"/>
            <p:cNvSpPr/>
            <p:nvPr/>
          </p:nvSpPr>
          <p:spPr>
            <a:xfrm rot="10800000">
              <a:off x="11318900" y="-128325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g280a1dd5e37_0_113"/>
          <p:cNvGrpSpPr/>
          <p:nvPr/>
        </p:nvGrpSpPr>
        <p:grpSpPr>
          <a:xfrm>
            <a:off x="9975025" y="3302525"/>
            <a:ext cx="986100" cy="244200"/>
            <a:chOff x="9960625" y="3412550"/>
            <a:chExt cx="986100" cy="244200"/>
          </a:xfrm>
        </p:grpSpPr>
        <p:sp>
          <p:nvSpPr>
            <p:cNvPr id="177" name="Google Shape;177;g280a1dd5e37_0_113"/>
            <p:cNvSpPr/>
            <p:nvPr/>
          </p:nvSpPr>
          <p:spPr>
            <a:xfrm>
              <a:off x="9960625" y="3412550"/>
              <a:ext cx="986100" cy="24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8:00 AM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280a1dd5e37_0_113"/>
            <p:cNvSpPr/>
            <p:nvPr/>
          </p:nvSpPr>
          <p:spPr>
            <a:xfrm rot="10800000">
              <a:off x="10772175" y="3488150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280a1dd5e37_0_113"/>
          <p:cNvSpPr txBox="1"/>
          <p:nvPr/>
        </p:nvSpPr>
        <p:spPr>
          <a:xfrm>
            <a:off x="8212700" y="2208050"/>
            <a:ext cx="816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Date: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80a1dd5e37_0_113"/>
          <p:cNvSpPr txBox="1"/>
          <p:nvPr/>
        </p:nvSpPr>
        <p:spPr>
          <a:xfrm>
            <a:off x="8212700" y="2570678"/>
            <a:ext cx="1128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Route</a:t>
            </a:r>
            <a:r>
              <a:rPr lang="en-SG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80a1dd5e37_0_113"/>
          <p:cNvSpPr txBox="1"/>
          <p:nvPr/>
        </p:nvSpPr>
        <p:spPr>
          <a:xfrm>
            <a:off x="8212700" y="2933306"/>
            <a:ext cx="1128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Duration: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80a1dd5e37_0_113"/>
          <p:cNvSpPr txBox="1"/>
          <p:nvPr/>
        </p:nvSpPr>
        <p:spPr>
          <a:xfrm>
            <a:off x="8227100" y="3295700"/>
            <a:ext cx="16461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Departure Time: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80a1dd5e37_0_113"/>
          <p:cNvSpPr/>
          <p:nvPr/>
        </p:nvSpPr>
        <p:spPr>
          <a:xfrm>
            <a:off x="9341300" y="2933175"/>
            <a:ext cx="16068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S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S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Hours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80a1dd5e37_0_113"/>
          <p:cNvSpPr/>
          <p:nvPr/>
        </p:nvSpPr>
        <p:spPr>
          <a:xfrm>
            <a:off x="8227100" y="6193400"/>
            <a:ext cx="1128600" cy="24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Submit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80a1dd5e37_0_113"/>
          <p:cNvSpPr/>
          <p:nvPr/>
        </p:nvSpPr>
        <p:spPr>
          <a:xfrm>
            <a:off x="9416200" y="6193400"/>
            <a:ext cx="1518300" cy="24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Discard Changes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g280a1dd5e37_0_113"/>
          <p:cNvGrpSpPr/>
          <p:nvPr/>
        </p:nvGrpSpPr>
        <p:grpSpPr>
          <a:xfrm>
            <a:off x="8227113" y="3884763"/>
            <a:ext cx="2734025" cy="473050"/>
            <a:chOff x="8227100" y="3671875"/>
            <a:chExt cx="2734025" cy="473050"/>
          </a:xfrm>
        </p:grpSpPr>
        <p:sp>
          <p:nvSpPr>
            <p:cNvPr id="187" name="Google Shape;187;g280a1dd5e37_0_113"/>
            <p:cNvSpPr txBox="1"/>
            <p:nvPr/>
          </p:nvSpPr>
          <p:spPr>
            <a:xfrm>
              <a:off x="8227100" y="3671875"/>
              <a:ext cx="1646100" cy="3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000" lIns="900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Bus Driver 1: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280a1dd5e37_0_113"/>
            <p:cNvSpPr/>
            <p:nvPr/>
          </p:nvSpPr>
          <p:spPr>
            <a:xfrm>
              <a:off x="8334625" y="3929825"/>
              <a:ext cx="2626500" cy="21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Staff A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280a1dd5e37_0_113"/>
            <p:cNvSpPr/>
            <p:nvPr/>
          </p:nvSpPr>
          <p:spPr>
            <a:xfrm rot="10800000">
              <a:off x="10766375" y="3990875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g280a1dd5e37_0_113"/>
          <p:cNvSpPr/>
          <p:nvPr/>
        </p:nvSpPr>
        <p:spPr>
          <a:xfrm>
            <a:off x="9405963" y="3850188"/>
            <a:ext cx="1477500" cy="20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Add Bus Driver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280a1dd5e37_0_113"/>
          <p:cNvCxnSpPr/>
          <p:nvPr/>
        </p:nvCxnSpPr>
        <p:spPr>
          <a:xfrm>
            <a:off x="8350838" y="4598888"/>
            <a:ext cx="26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280a1dd5e37_0_113"/>
          <p:cNvCxnSpPr/>
          <p:nvPr/>
        </p:nvCxnSpPr>
        <p:spPr>
          <a:xfrm flipH="1" rot="10800000">
            <a:off x="8346500" y="3708725"/>
            <a:ext cx="2617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g280a1dd5e37_0_113"/>
          <p:cNvGrpSpPr/>
          <p:nvPr/>
        </p:nvGrpSpPr>
        <p:grpSpPr>
          <a:xfrm>
            <a:off x="8225638" y="4779563"/>
            <a:ext cx="2734025" cy="473050"/>
            <a:chOff x="8227100" y="3671875"/>
            <a:chExt cx="2734025" cy="473050"/>
          </a:xfrm>
        </p:grpSpPr>
        <p:sp>
          <p:nvSpPr>
            <p:cNvPr id="194" name="Google Shape;194;g280a1dd5e37_0_113"/>
            <p:cNvSpPr txBox="1"/>
            <p:nvPr/>
          </p:nvSpPr>
          <p:spPr>
            <a:xfrm>
              <a:off x="8227100" y="3671875"/>
              <a:ext cx="1646100" cy="3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000" lIns="900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Crew Member</a:t>
              </a: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 1: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280a1dd5e37_0_113"/>
            <p:cNvSpPr/>
            <p:nvPr/>
          </p:nvSpPr>
          <p:spPr>
            <a:xfrm>
              <a:off x="8334625" y="3929825"/>
              <a:ext cx="2626500" cy="21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Staff C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280a1dd5e37_0_113"/>
            <p:cNvSpPr/>
            <p:nvPr/>
          </p:nvSpPr>
          <p:spPr>
            <a:xfrm rot="10800000">
              <a:off x="10766375" y="3990875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g280a1dd5e37_0_113"/>
          <p:cNvSpPr/>
          <p:nvPr/>
        </p:nvSpPr>
        <p:spPr>
          <a:xfrm>
            <a:off x="9405950" y="4726725"/>
            <a:ext cx="1477500" cy="20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Add Crew Member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80a1dd5e37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75" y="1844375"/>
            <a:ext cx="6727201" cy="461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80a1dd5e37_0_113"/>
          <p:cNvSpPr/>
          <p:nvPr/>
        </p:nvSpPr>
        <p:spPr>
          <a:xfrm rot="5400000">
            <a:off x="7610700" y="1935700"/>
            <a:ext cx="154500" cy="96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80a1dd5e37_0_113"/>
          <p:cNvSpPr/>
          <p:nvPr/>
        </p:nvSpPr>
        <p:spPr>
          <a:xfrm rot="-5400000">
            <a:off x="7370300" y="1935700"/>
            <a:ext cx="154500" cy="96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280a1dd5e37_0_183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206" name="Google Shape;206;g280a1dd5e37_0_183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207" name="Google Shape;207;g280a1dd5e37_0_183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g280a1dd5e37_0_183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9" name="Google Shape;209;g280a1dd5e37_0_183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0" name="Google Shape;210;g280a1dd5e37_0_183"/>
              <p:cNvSpPr txBox="1"/>
              <p:nvPr/>
            </p:nvSpPr>
            <p:spPr>
              <a:xfrm>
                <a:off x="9513750" y="1200550"/>
                <a:ext cx="76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Routes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g280a1dd5e37_0_183"/>
              <p:cNvSpPr txBox="1"/>
              <p:nvPr/>
            </p:nvSpPr>
            <p:spPr>
              <a:xfrm>
                <a:off x="8884325" y="1200550"/>
                <a:ext cx="54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Jobs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" name="Google Shape;212;g280a1dd5e37_0_183"/>
            <p:cNvSpPr txBox="1"/>
            <p:nvPr/>
          </p:nvSpPr>
          <p:spPr>
            <a:xfrm>
              <a:off x="10275750" y="1200550"/>
              <a:ext cx="7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g280a1dd5e37_0_183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50"/>
              <a:t>Route Creation / Modification Page - Trip more than 2 hours</a:t>
            </a:r>
            <a:endParaRPr sz="3250"/>
          </a:p>
        </p:txBody>
      </p:sp>
      <p:pic>
        <p:nvPicPr>
          <p:cNvPr id="214" name="Google Shape;214;g280a1dd5e37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3" y="1825675"/>
            <a:ext cx="6775809" cy="4697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80a1dd5e37_0_183"/>
          <p:cNvCxnSpPr/>
          <p:nvPr/>
        </p:nvCxnSpPr>
        <p:spPr>
          <a:xfrm flipH="1">
            <a:off x="7991575" y="1841600"/>
            <a:ext cx="11700" cy="46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g280a1dd5e37_0_183"/>
          <p:cNvSpPr/>
          <p:nvPr/>
        </p:nvSpPr>
        <p:spPr>
          <a:xfrm>
            <a:off x="8142875" y="1846275"/>
            <a:ext cx="2902500" cy="467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u="sng">
                <a:latin typeface="Calibri"/>
                <a:ea typeface="Calibri"/>
                <a:cs typeface="Calibri"/>
                <a:sym typeface="Calibri"/>
              </a:rPr>
              <a:t>Trip 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80a1dd5e37_0_183"/>
          <p:cNvSpPr/>
          <p:nvPr/>
        </p:nvSpPr>
        <p:spPr>
          <a:xfrm>
            <a:off x="8775225" y="2229050"/>
            <a:ext cx="21714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22 September 2023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g280a1dd5e37_0_183"/>
          <p:cNvGrpSpPr/>
          <p:nvPr/>
        </p:nvGrpSpPr>
        <p:grpSpPr>
          <a:xfrm>
            <a:off x="9341300" y="2581100"/>
            <a:ext cx="1606800" cy="244200"/>
            <a:chOff x="9893900" y="-203925"/>
            <a:chExt cx="1606800" cy="244200"/>
          </a:xfrm>
        </p:grpSpPr>
        <p:sp>
          <p:nvSpPr>
            <p:cNvPr id="219" name="Google Shape;219;g280a1dd5e37_0_183"/>
            <p:cNvSpPr/>
            <p:nvPr/>
          </p:nvSpPr>
          <p:spPr>
            <a:xfrm>
              <a:off x="9893900" y="-203925"/>
              <a:ext cx="1606800" cy="24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SG → Malacca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280a1dd5e37_0_183"/>
            <p:cNvSpPr/>
            <p:nvPr/>
          </p:nvSpPr>
          <p:spPr>
            <a:xfrm rot="10800000">
              <a:off x="11318900" y="-128325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g280a1dd5e37_0_183"/>
          <p:cNvGrpSpPr/>
          <p:nvPr/>
        </p:nvGrpSpPr>
        <p:grpSpPr>
          <a:xfrm>
            <a:off x="9975025" y="3302525"/>
            <a:ext cx="986100" cy="244200"/>
            <a:chOff x="9960625" y="3412550"/>
            <a:chExt cx="986100" cy="244200"/>
          </a:xfrm>
        </p:grpSpPr>
        <p:sp>
          <p:nvSpPr>
            <p:cNvPr id="222" name="Google Shape;222;g280a1dd5e37_0_183"/>
            <p:cNvSpPr/>
            <p:nvPr/>
          </p:nvSpPr>
          <p:spPr>
            <a:xfrm>
              <a:off x="9960625" y="3412550"/>
              <a:ext cx="986100" cy="24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3:00 PM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280a1dd5e37_0_183"/>
            <p:cNvSpPr/>
            <p:nvPr/>
          </p:nvSpPr>
          <p:spPr>
            <a:xfrm rot="10800000">
              <a:off x="10772175" y="3488150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g280a1dd5e37_0_183"/>
          <p:cNvSpPr txBox="1"/>
          <p:nvPr/>
        </p:nvSpPr>
        <p:spPr>
          <a:xfrm>
            <a:off x="8212700" y="2208050"/>
            <a:ext cx="816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Date: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80a1dd5e37_0_183"/>
          <p:cNvSpPr txBox="1"/>
          <p:nvPr/>
        </p:nvSpPr>
        <p:spPr>
          <a:xfrm>
            <a:off x="8212700" y="2570678"/>
            <a:ext cx="1128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Route: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80a1dd5e37_0_183"/>
          <p:cNvSpPr txBox="1"/>
          <p:nvPr/>
        </p:nvSpPr>
        <p:spPr>
          <a:xfrm>
            <a:off x="8212700" y="2933306"/>
            <a:ext cx="1128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Duration: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80a1dd5e37_0_183"/>
          <p:cNvSpPr txBox="1"/>
          <p:nvPr/>
        </p:nvSpPr>
        <p:spPr>
          <a:xfrm>
            <a:off x="8227100" y="3295700"/>
            <a:ext cx="16461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Departure Time: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80a1dd5e37_0_183"/>
          <p:cNvSpPr/>
          <p:nvPr/>
        </p:nvSpPr>
        <p:spPr>
          <a:xfrm>
            <a:off x="9341300" y="2933175"/>
            <a:ext cx="16068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 Hours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80a1dd5e37_0_183"/>
          <p:cNvSpPr/>
          <p:nvPr/>
        </p:nvSpPr>
        <p:spPr>
          <a:xfrm>
            <a:off x="8227100" y="6193400"/>
            <a:ext cx="1128600" cy="24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Submit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80a1dd5e37_0_183"/>
          <p:cNvSpPr/>
          <p:nvPr/>
        </p:nvSpPr>
        <p:spPr>
          <a:xfrm>
            <a:off x="9416200" y="6193400"/>
            <a:ext cx="1518300" cy="24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Discard Changes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g280a1dd5e37_0_183"/>
          <p:cNvGrpSpPr/>
          <p:nvPr/>
        </p:nvGrpSpPr>
        <p:grpSpPr>
          <a:xfrm>
            <a:off x="8227113" y="3884763"/>
            <a:ext cx="2734025" cy="473050"/>
            <a:chOff x="8227100" y="3671875"/>
            <a:chExt cx="2734025" cy="473050"/>
          </a:xfrm>
        </p:grpSpPr>
        <p:sp>
          <p:nvSpPr>
            <p:cNvPr id="232" name="Google Shape;232;g280a1dd5e37_0_183"/>
            <p:cNvSpPr txBox="1"/>
            <p:nvPr/>
          </p:nvSpPr>
          <p:spPr>
            <a:xfrm>
              <a:off x="8227100" y="3671875"/>
              <a:ext cx="1646100" cy="3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000" lIns="900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Bus Driver 1: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280a1dd5e37_0_183"/>
            <p:cNvSpPr/>
            <p:nvPr/>
          </p:nvSpPr>
          <p:spPr>
            <a:xfrm>
              <a:off x="8334625" y="3929825"/>
              <a:ext cx="2626500" cy="21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Staff A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280a1dd5e37_0_183"/>
            <p:cNvSpPr/>
            <p:nvPr/>
          </p:nvSpPr>
          <p:spPr>
            <a:xfrm rot="10800000">
              <a:off x="10766375" y="3990875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g280a1dd5e37_0_183"/>
          <p:cNvGrpSpPr/>
          <p:nvPr/>
        </p:nvGrpSpPr>
        <p:grpSpPr>
          <a:xfrm>
            <a:off x="8227113" y="4456638"/>
            <a:ext cx="2734025" cy="473050"/>
            <a:chOff x="8227100" y="3671875"/>
            <a:chExt cx="2734025" cy="473050"/>
          </a:xfrm>
        </p:grpSpPr>
        <p:sp>
          <p:nvSpPr>
            <p:cNvPr id="236" name="Google Shape;236;g280a1dd5e37_0_183"/>
            <p:cNvSpPr txBox="1"/>
            <p:nvPr/>
          </p:nvSpPr>
          <p:spPr>
            <a:xfrm>
              <a:off x="8227100" y="3671875"/>
              <a:ext cx="1646100" cy="3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000" lIns="900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Bus Driver 2: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280a1dd5e37_0_183"/>
            <p:cNvSpPr/>
            <p:nvPr/>
          </p:nvSpPr>
          <p:spPr>
            <a:xfrm>
              <a:off x="8334625" y="3929825"/>
              <a:ext cx="2626500" cy="21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Staff B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280a1dd5e37_0_183"/>
            <p:cNvSpPr/>
            <p:nvPr/>
          </p:nvSpPr>
          <p:spPr>
            <a:xfrm rot="10800000">
              <a:off x="10766375" y="3990875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g280a1dd5e37_0_183"/>
          <p:cNvSpPr/>
          <p:nvPr/>
        </p:nvSpPr>
        <p:spPr>
          <a:xfrm>
            <a:off x="9405963" y="3850188"/>
            <a:ext cx="1477500" cy="20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Add Bus Driver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g280a1dd5e37_0_183"/>
          <p:cNvCxnSpPr/>
          <p:nvPr/>
        </p:nvCxnSpPr>
        <p:spPr>
          <a:xfrm>
            <a:off x="8352300" y="5059450"/>
            <a:ext cx="26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g280a1dd5e37_0_183"/>
          <p:cNvCxnSpPr/>
          <p:nvPr/>
        </p:nvCxnSpPr>
        <p:spPr>
          <a:xfrm flipH="1" rot="10800000">
            <a:off x="8346500" y="3708725"/>
            <a:ext cx="2617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g280a1dd5e37_0_183"/>
          <p:cNvGrpSpPr/>
          <p:nvPr/>
        </p:nvGrpSpPr>
        <p:grpSpPr>
          <a:xfrm>
            <a:off x="8227100" y="5240125"/>
            <a:ext cx="2734025" cy="473050"/>
            <a:chOff x="8227100" y="3671875"/>
            <a:chExt cx="2734025" cy="473050"/>
          </a:xfrm>
        </p:grpSpPr>
        <p:sp>
          <p:nvSpPr>
            <p:cNvPr id="243" name="Google Shape;243;g280a1dd5e37_0_183"/>
            <p:cNvSpPr txBox="1"/>
            <p:nvPr/>
          </p:nvSpPr>
          <p:spPr>
            <a:xfrm>
              <a:off x="8227100" y="3671875"/>
              <a:ext cx="1646100" cy="3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000" lIns="900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Crew Member 1: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280a1dd5e37_0_183"/>
            <p:cNvSpPr/>
            <p:nvPr/>
          </p:nvSpPr>
          <p:spPr>
            <a:xfrm>
              <a:off x="8334625" y="3929825"/>
              <a:ext cx="2626500" cy="21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200">
                  <a:latin typeface="Calibri"/>
                  <a:ea typeface="Calibri"/>
                  <a:cs typeface="Calibri"/>
                  <a:sym typeface="Calibri"/>
                </a:rPr>
                <a:t>Staff C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280a1dd5e37_0_183"/>
            <p:cNvSpPr/>
            <p:nvPr/>
          </p:nvSpPr>
          <p:spPr>
            <a:xfrm rot="10800000">
              <a:off x="10766375" y="3990875"/>
              <a:ext cx="110400" cy="93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g280a1dd5e37_0_183"/>
          <p:cNvSpPr/>
          <p:nvPr/>
        </p:nvSpPr>
        <p:spPr>
          <a:xfrm>
            <a:off x="9405963" y="5163925"/>
            <a:ext cx="1477500" cy="20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latin typeface="Calibri"/>
                <a:ea typeface="Calibri"/>
                <a:cs typeface="Calibri"/>
                <a:sym typeface="Calibri"/>
              </a:rPr>
              <a:t>Add Crew Member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80a1dd5e37_0_183"/>
          <p:cNvSpPr/>
          <p:nvPr/>
        </p:nvSpPr>
        <p:spPr>
          <a:xfrm rot="5400000">
            <a:off x="7610700" y="1935700"/>
            <a:ext cx="154500" cy="96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80a1dd5e37_0_183"/>
          <p:cNvSpPr/>
          <p:nvPr/>
        </p:nvSpPr>
        <p:spPr>
          <a:xfrm rot="-5400000">
            <a:off x="7370300" y="1935700"/>
            <a:ext cx="154500" cy="96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0a1dd5e37_0_322"/>
          <p:cNvSpPr txBox="1"/>
          <p:nvPr>
            <p:ph type="title"/>
          </p:nvPr>
        </p:nvSpPr>
        <p:spPr>
          <a:xfrm>
            <a:off x="838200" y="365125"/>
            <a:ext cx="10515600" cy="5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Rejection Requests Page</a:t>
            </a:r>
            <a:endParaRPr/>
          </a:p>
        </p:txBody>
      </p:sp>
      <p:sp>
        <p:nvSpPr>
          <p:cNvPr id="254" name="Google Shape;254;g280a1dd5e37_0_322"/>
          <p:cNvSpPr/>
          <p:nvPr/>
        </p:nvSpPr>
        <p:spPr>
          <a:xfrm>
            <a:off x="1197025" y="3777400"/>
            <a:ext cx="2691600" cy="6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100">
                <a:latin typeface="Calibri"/>
                <a:ea typeface="Calibri"/>
                <a:cs typeface="Calibri"/>
                <a:sym typeface="Calibri"/>
              </a:rPr>
              <a:t>Staff A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Date: 20 Sept 2023, 12:00PM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Details: SG -&gt; Senai Intl Airport,  JB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80a1dd5e37_0_322"/>
          <p:cNvSpPr/>
          <p:nvPr/>
        </p:nvSpPr>
        <p:spPr>
          <a:xfrm>
            <a:off x="1197025" y="3103597"/>
            <a:ext cx="2691600" cy="67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100">
                <a:latin typeface="Calibri"/>
                <a:ea typeface="Calibri"/>
                <a:cs typeface="Calibri"/>
                <a:sym typeface="Calibri"/>
              </a:rPr>
              <a:t>Staff X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Date: 18 Sept 2023, 3:00AM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Details: SG → KL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80a1dd5e37_0_322"/>
          <p:cNvSpPr/>
          <p:nvPr/>
        </p:nvSpPr>
        <p:spPr>
          <a:xfrm>
            <a:off x="1795875" y="1801325"/>
            <a:ext cx="2028300" cy="23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Unresolved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80a1dd5e37_0_322"/>
          <p:cNvSpPr txBox="1"/>
          <p:nvPr/>
        </p:nvSpPr>
        <p:spPr>
          <a:xfrm>
            <a:off x="1100425" y="1794875"/>
            <a:ext cx="1178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Status: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80a1dd5e37_0_322"/>
          <p:cNvSpPr txBox="1"/>
          <p:nvPr/>
        </p:nvSpPr>
        <p:spPr>
          <a:xfrm>
            <a:off x="1100425" y="2100288"/>
            <a:ext cx="11205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Staff Name: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80a1dd5e37_0_322"/>
          <p:cNvSpPr/>
          <p:nvPr/>
        </p:nvSpPr>
        <p:spPr>
          <a:xfrm>
            <a:off x="2092100" y="2114025"/>
            <a:ext cx="1732200" cy="1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80a1dd5e37_0_322"/>
          <p:cNvSpPr txBox="1"/>
          <p:nvPr/>
        </p:nvSpPr>
        <p:spPr>
          <a:xfrm>
            <a:off x="1100425" y="2672450"/>
            <a:ext cx="9015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80a1dd5e37_0_322"/>
          <p:cNvSpPr/>
          <p:nvPr/>
        </p:nvSpPr>
        <p:spPr>
          <a:xfrm>
            <a:off x="1622125" y="2672450"/>
            <a:ext cx="379800" cy="1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80a1dd5e37_0_322"/>
          <p:cNvSpPr txBox="1"/>
          <p:nvPr/>
        </p:nvSpPr>
        <p:spPr>
          <a:xfrm>
            <a:off x="2027675" y="2672450"/>
            <a:ext cx="9015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80a1dd5e37_0_322"/>
          <p:cNvSpPr/>
          <p:nvPr/>
        </p:nvSpPr>
        <p:spPr>
          <a:xfrm>
            <a:off x="2379825" y="2672450"/>
            <a:ext cx="549300" cy="1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80a1dd5e37_0_322"/>
          <p:cNvSpPr/>
          <p:nvPr/>
        </p:nvSpPr>
        <p:spPr>
          <a:xfrm>
            <a:off x="1197025" y="4451202"/>
            <a:ext cx="2691600" cy="67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100">
                <a:latin typeface="Calibri"/>
                <a:ea typeface="Calibri"/>
                <a:cs typeface="Calibri"/>
                <a:sym typeface="Calibri"/>
              </a:rPr>
              <a:t>Staff A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Date: 20 Sept 2023, 6:00PM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Details: </a:t>
            </a:r>
            <a:r>
              <a:rPr lang="en-SG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 → Senai Intl Airport, JB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g280a1dd5e37_0_322"/>
          <p:cNvCxnSpPr/>
          <p:nvPr/>
        </p:nvCxnSpPr>
        <p:spPr>
          <a:xfrm>
            <a:off x="1100425" y="2987475"/>
            <a:ext cx="28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g280a1dd5e37_0_322"/>
          <p:cNvCxnSpPr/>
          <p:nvPr/>
        </p:nvCxnSpPr>
        <p:spPr>
          <a:xfrm>
            <a:off x="4094775" y="1787600"/>
            <a:ext cx="0" cy="47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g280a1dd5e37_0_322"/>
          <p:cNvSpPr txBox="1"/>
          <p:nvPr/>
        </p:nvSpPr>
        <p:spPr>
          <a:xfrm>
            <a:off x="1100425" y="2386363"/>
            <a:ext cx="95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Date Sort: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80a1dd5e37_0_322"/>
          <p:cNvSpPr/>
          <p:nvPr/>
        </p:nvSpPr>
        <p:spPr>
          <a:xfrm>
            <a:off x="2092100" y="2386363"/>
            <a:ext cx="1732200" cy="1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Ascending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80a1dd5e37_0_322"/>
          <p:cNvSpPr/>
          <p:nvPr/>
        </p:nvSpPr>
        <p:spPr>
          <a:xfrm rot="10800000">
            <a:off x="3534525" y="1872150"/>
            <a:ext cx="180300" cy="115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80a1dd5e37_0_322"/>
          <p:cNvSpPr/>
          <p:nvPr/>
        </p:nvSpPr>
        <p:spPr>
          <a:xfrm rot="10800000">
            <a:off x="3534525" y="2155125"/>
            <a:ext cx="180300" cy="115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80a1dd5e37_0_322"/>
          <p:cNvSpPr/>
          <p:nvPr/>
        </p:nvSpPr>
        <p:spPr>
          <a:xfrm rot="10800000">
            <a:off x="3534525" y="2438100"/>
            <a:ext cx="180300" cy="115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80a1dd5e37_0_322"/>
          <p:cNvSpPr/>
          <p:nvPr/>
        </p:nvSpPr>
        <p:spPr>
          <a:xfrm rot="-5400000">
            <a:off x="3347775" y="2713550"/>
            <a:ext cx="180300" cy="115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80a1dd5e37_0_322"/>
          <p:cNvSpPr/>
          <p:nvPr/>
        </p:nvSpPr>
        <p:spPr>
          <a:xfrm flipH="1" rot="5400000">
            <a:off x="3705150" y="2713550"/>
            <a:ext cx="180300" cy="115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80a1dd5e37_0_322"/>
          <p:cNvSpPr/>
          <p:nvPr/>
        </p:nvSpPr>
        <p:spPr>
          <a:xfrm>
            <a:off x="1197025" y="5124990"/>
            <a:ext cx="2691600" cy="67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100">
                <a:latin typeface="Calibri"/>
                <a:ea typeface="Calibri"/>
                <a:cs typeface="Calibri"/>
                <a:sym typeface="Calibri"/>
              </a:rPr>
              <a:t>Staff D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Date: 23 Sept 2023, 12:00PM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Details: </a:t>
            </a:r>
            <a:r>
              <a:rPr lang="en-SG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 -&gt; KL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80a1dd5e37_0_322"/>
          <p:cNvSpPr/>
          <p:nvPr/>
        </p:nvSpPr>
        <p:spPr>
          <a:xfrm>
            <a:off x="1197025" y="5798790"/>
            <a:ext cx="2691600" cy="67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100">
                <a:latin typeface="Calibri"/>
                <a:ea typeface="Calibri"/>
                <a:cs typeface="Calibri"/>
                <a:sym typeface="Calibri"/>
              </a:rPr>
              <a:t>Staff F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Date: 24 Sept 2023, 3:00PM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Trip Details: </a:t>
            </a:r>
            <a:r>
              <a:rPr lang="en-SG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 -&gt; Malacca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80a1dd5e37_0_322"/>
          <p:cNvSpPr txBox="1"/>
          <p:nvPr/>
        </p:nvSpPr>
        <p:spPr>
          <a:xfrm>
            <a:off x="4294400" y="1851975"/>
            <a:ext cx="55122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Name of Staff: Staff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Date: 20 September 2023, 6:00PM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Trip Details: SG → Senai Intl Airport, JB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Current Demerit Points: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Reason for rejection: Too many work hours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80a1dd5e37_0_322"/>
          <p:cNvSpPr/>
          <p:nvPr/>
        </p:nvSpPr>
        <p:spPr>
          <a:xfrm>
            <a:off x="4777350" y="4807700"/>
            <a:ext cx="2440500" cy="31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Accept Rejection Request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80a1dd5e37_0_322"/>
          <p:cNvSpPr/>
          <p:nvPr/>
        </p:nvSpPr>
        <p:spPr>
          <a:xfrm>
            <a:off x="7900425" y="4807700"/>
            <a:ext cx="2440500" cy="317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Calibri"/>
                <a:ea typeface="Calibri"/>
                <a:cs typeface="Calibri"/>
                <a:sym typeface="Calibri"/>
              </a:rPr>
              <a:t>Deny </a:t>
            </a:r>
            <a:r>
              <a:rPr lang="en-SG">
                <a:latin typeface="Calibri"/>
                <a:ea typeface="Calibri"/>
                <a:cs typeface="Calibri"/>
                <a:sym typeface="Calibri"/>
              </a:rPr>
              <a:t>Rejection Request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g280a1dd5e37_0_322"/>
          <p:cNvGrpSpPr/>
          <p:nvPr/>
        </p:nvGrpSpPr>
        <p:grpSpPr>
          <a:xfrm>
            <a:off x="988225" y="1131950"/>
            <a:ext cx="10220100" cy="5479500"/>
            <a:chOff x="988225" y="1131950"/>
            <a:chExt cx="10220100" cy="5479500"/>
          </a:xfrm>
        </p:grpSpPr>
        <p:grpSp>
          <p:nvGrpSpPr>
            <p:cNvPr id="280" name="Google Shape;280;g280a1dd5e37_0_322"/>
            <p:cNvGrpSpPr/>
            <p:nvPr/>
          </p:nvGrpSpPr>
          <p:grpSpPr>
            <a:xfrm>
              <a:off x="988225" y="1131950"/>
              <a:ext cx="10220100" cy="5479500"/>
              <a:chOff x="988225" y="1131950"/>
              <a:chExt cx="10220100" cy="5479500"/>
            </a:xfrm>
          </p:grpSpPr>
          <p:sp>
            <p:nvSpPr>
              <p:cNvPr id="281" name="Google Shape;281;g280a1dd5e37_0_322"/>
              <p:cNvSpPr/>
              <p:nvPr/>
            </p:nvSpPr>
            <p:spPr>
              <a:xfrm>
                <a:off x="988800" y="1131950"/>
                <a:ext cx="10214400" cy="5479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g280a1dd5e37_0_322"/>
              <p:cNvSpPr/>
              <p:nvPr/>
            </p:nvSpPr>
            <p:spPr>
              <a:xfrm>
                <a:off x="1174350" y="1242475"/>
                <a:ext cx="785400" cy="395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200">
                    <a:latin typeface="Calibri"/>
                    <a:ea typeface="Calibri"/>
                    <a:cs typeface="Calibri"/>
                    <a:sym typeface="Calibri"/>
                  </a:rPr>
                  <a:t>Logo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3" name="Google Shape;283;g280a1dd5e37_0_322"/>
              <p:cNvCxnSpPr/>
              <p:nvPr/>
            </p:nvCxnSpPr>
            <p:spPr>
              <a:xfrm>
                <a:off x="988225" y="1712475"/>
                <a:ext cx="102201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4" name="Google Shape;284;g280a1dd5e37_0_322"/>
              <p:cNvSpPr txBox="1"/>
              <p:nvPr/>
            </p:nvSpPr>
            <p:spPr>
              <a:xfrm>
                <a:off x="9513750" y="1200550"/>
                <a:ext cx="76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Routes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g280a1dd5e37_0_322"/>
              <p:cNvSpPr txBox="1"/>
              <p:nvPr/>
            </p:nvSpPr>
            <p:spPr>
              <a:xfrm>
                <a:off x="8884325" y="1200550"/>
                <a:ext cx="54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u="sng">
                    <a:latin typeface="Calibri"/>
                    <a:ea typeface="Calibri"/>
                    <a:cs typeface="Calibri"/>
                    <a:sym typeface="Calibri"/>
                  </a:rPr>
                  <a:t>Jobs</a:t>
                </a:r>
                <a:endParaRPr u="sng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g280a1dd5e37_0_322"/>
            <p:cNvSpPr txBox="1"/>
            <p:nvPr/>
          </p:nvSpPr>
          <p:spPr>
            <a:xfrm>
              <a:off x="10275750" y="1200550"/>
              <a:ext cx="7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u="sng"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endParaRPr u="sng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2023-09-03T12:05:25Z</dcterms:created>
  <dc:creator>LENG HONGJIE, EVANDER</dc:creator>
</cp:coreProperties>
</file>