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Lst>
  <p:sldSz cy="5143500" cx="9144000"/>
  <p:notesSz cx="6858000" cy="9144000"/>
  <p:embeddedFontLst>
    <p:embeddedFont>
      <p:font typeface="Anaheim"/>
      <p:regular r:id="rId47"/>
    </p:embeddedFont>
    <p:embeddedFont>
      <p:font typeface="Barlow Medium"/>
      <p:regular r:id="rId48"/>
      <p:bold r:id="rId49"/>
      <p:italic r:id="rId50"/>
      <p:boldItalic r:id="rId51"/>
    </p:embeddedFont>
    <p:embeddedFont>
      <p:font typeface="Epilogue"/>
      <p:regular r:id="rId52"/>
      <p:bold r:id="rId53"/>
      <p:italic r:id="rId54"/>
      <p:boldItalic r:id="rId55"/>
    </p:embeddedFont>
    <p:embeddedFont>
      <p:font typeface="PT Sans"/>
      <p:regular r:id="rId56"/>
      <p:bold r:id="rId57"/>
      <p:italic r:id="rId58"/>
      <p:boldItalic r:id="rId59"/>
    </p:embeddedFont>
    <p:embeddedFont>
      <p:font typeface="Barlow"/>
      <p:regular r:id="rId60"/>
      <p:bold r:id="rId61"/>
      <p:italic r:id="rId62"/>
      <p:boldItalic r:id="rId6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6191DE1-DF79-436C-B5E6-4593D7A2BBEA}">
  <a:tblStyle styleId="{96191DE1-DF79-436C-B5E6-4593D7A2BBE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Medium-regular.fntdata"/><Relationship Id="rId47" Type="http://schemas.openxmlformats.org/officeDocument/2006/relationships/font" Target="fonts/Anaheim-regular.fntdata"/><Relationship Id="rId49" Type="http://schemas.openxmlformats.org/officeDocument/2006/relationships/font" Target="fonts/Barlow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Barlow-italic.fntdata"/><Relationship Id="rId61" Type="http://schemas.openxmlformats.org/officeDocument/2006/relationships/font" Target="fonts/Barlow-bold.fntdata"/><Relationship Id="rId20" Type="http://schemas.openxmlformats.org/officeDocument/2006/relationships/slide" Target="slides/slide15.xml"/><Relationship Id="rId63" Type="http://schemas.openxmlformats.org/officeDocument/2006/relationships/font" Target="fonts/Barlow-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Barlow-regular.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BarlowMedium-boldItalic.fntdata"/><Relationship Id="rId50" Type="http://schemas.openxmlformats.org/officeDocument/2006/relationships/font" Target="fonts/BarlowMedium-italic.fntdata"/><Relationship Id="rId53" Type="http://schemas.openxmlformats.org/officeDocument/2006/relationships/font" Target="fonts/Epilogue-bold.fntdata"/><Relationship Id="rId52" Type="http://schemas.openxmlformats.org/officeDocument/2006/relationships/font" Target="fonts/Epilogue-regular.fntdata"/><Relationship Id="rId11" Type="http://schemas.openxmlformats.org/officeDocument/2006/relationships/slide" Target="slides/slide6.xml"/><Relationship Id="rId55" Type="http://schemas.openxmlformats.org/officeDocument/2006/relationships/font" Target="fonts/Epilogue-boldItalic.fntdata"/><Relationship Id="rId10" Type="http://schemas.openxmlformats.org/officeDocument/2006/relationships/slide" Target="slides/slide5.xml"/><Relationship Id="rId54" Type="http://schemas.openxmlformats.org/officeDocument/2006/relationships/font" Target="fonts/Epilogue-italic.fntdata"/><Relationship Id="rId13" Type="http://schemas.openxmlformats.org/officeDocument/2006/relationships/slide" Target="slides/slide8.xml"/><Relationship Id="rId57" Type="http://schemas.openxmlformats.org/officeDocument/2006/relationships/font" Target="fonts/PTSans-bold.fntdata"/><Relationship Id="rId12" Type="http://schemas.openxmlformats.org/officeDocument/2006/relationships/slide" Target="slides/slide7.xml"/><Relationship Id="rId56" Type="http://schemas.openxmlformats.org/officeDocument/2006/relationships/font" Target="fonts/PTSans-regular.fntdata"/><Relationship Id="rId15" Type="http://schemas.openxmlformats.org/officeDocument/2006/relationships/slide" Target="slides/slide10.xml"/><Relationship Id="rId59" Type="http://schemas.openxmlformats.org/officeDocument/2006/relationships/font" Target="fonts/PTSans-boldItalic.fntdata"/><Relationship Id="rId14" Type="http://schemas.openxmlformats.org/officeDocument/2006/relationships/slide" Target="slides/slide9.xml"/><Relationship Id="rId58" Type="http://schemas.openxmlformats.org/officeDocument/2006/relationships/font" Target="fonts/PTSans-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7" name="Shape 1817"/>
        <p:cNvGrpSpPr/>
        <p:nvPr/>
      </p:nvGrpSpPr>
      <p:grpSpPr>
        <a:xfrm>
          <a:off x="0" y="0"/>
          <a:ext cx="0" cy="0"/>
          <a:chOff x="0" y="0"/>
          <a:chExt cx="0" cy="0"/>
        </a:xfrm>
      </p:grpSpPr>
      <p:sp>
        <p:nvSpPr>
          <p:cNvPr id="1818" name="Google Shape;1818;g22713f2882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9" name="Google Shape;1819;g22713f2882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1" name="Shape 1901"/>
        <p:cNvGrpSpPr/>
        <p:nvPr/>
      </p:nvGrpSpPr>
      <p:grpSpPr>
        <a:xfrm>
          <a:off x="0" y="0"/>
          <a:ext cx="0" cy="0"/>
          <a:chOff x="0" y="0"/>
          <a:chExt cx="0" cy="0"/>
        </a:xfrm>
      </p:grpSpPr>
      <p:sp>
        <p:nvSpPr>
          <p:cNvPr id="1902" name="Google Shape;1902;g261144ca9a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3" name="Google Shape;1903;g261144ca9a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g261144ca9a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g261144ca9a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7" name="Shape 1917"/>
        <p:cNvGrpSpPr/>
        <p:nvPr/>
      </p:nvGrpSpPr>
      <p:grpSpPr>
        <a:xfrm>
          <a:off x="0" y="0"/>
          <a:ext cx="0" cy="0"/>
          <a:chOff x="0" y="0"/>
          <a:chExt cx="0" cy="0"/>
        </a:xfrm>
      </p:grpSpPr>
      <p:sp>
        <p:nvSpPr>
          <p:cNvPr id="1918" name="Google Shape;1918;g22713f2882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9" name="Google Shape;1919;g22713f2882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5" name="Shape 1925"/>
        <p:cNvGrpSpPr/>
        <p:nvPr/>
      </p:nvGrpSpPr>
      <p:grpSpPr>
        <a:xfrm>
          <a:off x="0" y="0"/>
          <a:ext cx="0" cy="0"/>
          <a:chOff x="0" y="0"/>
          <a:chExt cx="0" cy="0"/>
        </a:xfrm>
      </p:grpSpPr>
      <p:sp>
        <p:nvSpPr>
          <p:cNvPr id="1926" name="Google Shape;1926;g22713f2882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7" name="Google Shape;1927;g22713f2882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3" name="Shape 1933"/>
        <p:cNvGrpSpPr/>
        <p:nvPr/>
      </p:nvGrpSpPr>
      <p:grpSpPr>
        <a:xfrm>
          <a:off x="0" y="0"/>
          <a:ext cx="0" cy="0"/>
          <a:chOff x="0" y="0"/>
          <a:chExt cx="0" cy="0"/>
        </a:xfrm>
      </p:grpSpPr>
      <p:sp>
        <p:nvSpPr>
          <p:cNvPr id="1934" name="Google Shape;1934;g261144ca9a9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5" name="Google Shape;1935;g261144ca9a9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1" name="Shape 1941"/>
        <p:cNvGrpSpPr/>
        <p:nvPr/>
      </p:nvGrpSpPr>
      <p:grpSpPr>
        <a:xfrm>
          <a:off x="0" y="0"/>
          <a:ext cx="0" cy="0"/>
          <a:chOff x="0" y="0"/>
          <a:chExt cx="0" cy="0"/>
        </a:xfrm>
      </p:grpSpPr>
      <p:sp>
        <p:nvSpPr>
          <p:cNvPr id="1942" name="Google Shape;1942;g22713f2882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3" name="Google Shape;1943;g22713f2882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261144ca9a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261144ca9a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7" name="Shape 1957"/>
        <p:cNvGrpSpPr/>
        <p:nvPr/>
      </p:nvGrpSpPr>
      <p:grpSpPr>
        <a:xfrm>
          <a:off x="0" y="0"/>
          <a:ext cx="0" cy="0"/>
          <a:chOff x="0" y="0"/>
          <a:chExt cx="0" cy="0"/>
        </a:xfrm>
      </p:grpSpPr>
      <p:sp>
        <p:nvSpPr>
          <p:cNvPr id="1958" name="Google Shape;1958;g261144ca9a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9" name="Google Shape;1959;g261144ca9a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5" name="Shape 1965"/>
        <p:cNvGrpSpPr/>
        <p:nvPr/>
      </p:nvGrpSpPr>
      <p:grpSpPr>
        <a:xfrm>
          <a:off x="0" y="0"/>
          <a:ext cx="0" cy="0"/>
          <a:chOff x="0" y="0"/>
          <a:chExt cx="0" cy="0"/>
        </a:xfrm>
      </p:grpSpPr>
      <p:sp>
        <p:nvSpPr>
          <p:cNvPr id="1966" name="Google Shape;1966;g22713f28824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7" name="Google Shape;1967;g22713f28824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261144ca9a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261144ca9a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7" name="Shape 1827"/>
        <p:cNvGrpSpPr/>
        <p:nvPr/>
      </p:nvGrpSpPr>
      <p:grpSpPr>
        <a:xfrm>
          <a:off x="0" y="0"/>
          <a:ext cx="0" cy="0"/>
          <a:chOff x="0" y="0"/>
          <a:chExt cx="0" cy="0"/>
        </a:xfrm>
      </p:grpSpPr>
      <p:sp>
        <p:nvSpPr>
          <p:cNvPr id="1828" name="Google Shape;1828;gd431007ba2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9" name="Google Shape;1829;gd431007ba2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4" name="Shape 1984"/>
        <p:cNvGrpSpPr/>
        <p:nvPr/>
      </p:nvGrpSpPr>
      <p:grpSpPr>
        <a:xfrm>
          <a:off x="0" y="0"/>
          <a:ext cx="0" cy="0"/>
          <a:chOff x="0" y="0"/>
          <a:chExt cx="0" cy="0"/>
        </a:xfrm>
      </p:grpSpPr>
      <p:sp>
        <p:nvSpPr>
          <p:cNvPr id="1985" name="Google Shape;1985;g261144ca9a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6" name="Google Shape;1986;g261144ca9a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2" name="Shape 1992"/>
        <p:cNvGrpSpPr/>
        <p:nvPr/>
      </p:nvGrpSpPr>
      <p:grpSpPr>
        <a:xfrm>
          <a:off x="0" y="0"/>
          <a:ext cx="0" cy="0"/>
          <a:chOff x="0" y="0"/>
          <a:chExt cx="0" cy="0"/>
        </a:xfrm>
      </p:grpSpPr>
      <p:sp>
        <p:nvSpPr>
          <p:cNvPr id="1993" name="Google Shape;1993;g261144ca9a9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4" name="Google Shape;1994;g261144ca9a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0" name="Shape 2000"/>
        <p:cNvGrpSpPr/>
        <p:nvPr/>
      </p:nvGrpSpPr>
      <p:grpSpPr>
        <a:xfrm>
          <a:off x="0" y="0"/>
          <a:ext cx="0" cy="0"/>
          <a:chOff x="0" y="0"/>
          <a:chExt cx="0" cy="0"/>
        </a:xfrm>
      </p:grpSpPr>
      <p:sp>
        <p:nvSpPr>
          <p:cNvPr id="2001" name="Google Shape;2001;g261144ca9a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2" name="Google Shape;2002;g261144ca9a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8" name="Shape 2008"/>
        <p:cNvGrpSpPr/>
        <p:nvPr/>
      </p:nvGrpSpPr>
      <p:grpSpPr>
        <a:xfrm>
          <a:off x="0" y="0"/>
          <a:ext cx="0" cy="0"/>
          <a:chOff x="0" y="0"/>
          <a:chExt cx="0" cy="0"/>
        </a:xfrm>
      </p:grpSpPr>
      <p:sp>
        <p:nvSpPr>
          <p:cNvPr id="2009" name="Google Shape;2009;g22713f2882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0" name="Google Shape;2010;g22713f2882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8" name="Shape 2018"/>
        <p:cNvGrpSpPr/>
        <p:nvPr/>
      </p:nvGrpSpPr>
      <p:grpSpPr>
        <a:xfrm>
          <a:off x="0" y="0"/>
          <a:ext cx="0" cy="0"/>
          <a:chOff x="0" y="0"/>
          <a:chExt cx="0" cy="0"/>
        </a:xfrm>
      </p:grpSpPr>
      <p:sp>
        <p:nvSpPr>
          <p:cNvPr id="2019" name="Google Shape;2019;g227158cdccd_3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0" name="Google Shape;2020;g227158cdccd_3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7" name="Shape 2027"/>
        <p:cNvGrpSpPr/>
        <p:nvPr/>
      </p:nvGrpSpPr>
      <p:grpSpPr>
        <a:xfrm>
          <a:off x="0" y="0"/>
          <a:ext cx="0" cy="0"/>
          <a:chOff x="0" y="0"/>
          <a:chExt cx="0" cy="0"/>
        </a:xfrm>
      </p:grpSpPr>
      <p:sp>
        <p:nvSpPr>
          <p:cNvPr id="2028" name="Google Shape;2028;g261144ca9a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9" name="Google Shape;2029;g261144ca9a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5" name="Shape 2035"/>
        <p:cNvGrpSpPr/>
        <p:nvPr/>
      </p:nvGrpSpPr>
      <p:grpSpPr>
        <a:xfrm>
          <a:off x="0" y="0"/>
          <a:ext cx="0" cy="0"/>
          <a:chOff x="0" y="0"/>
          <a:chExt cx="0" cy="0"/>
        </a:xfrm>
      </p:grpSpPr>
      <p:sp>
        <p:nvSpPr>
          <p:cNvPr id="2036" name="Google Shape;2036;g261144ca9a9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7" name="Google Shape;2037;g261144ca9a9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3" name="Shape 2043"/>
        <p:cNvGrpSpPr/>
        <p:nvPr/>
      </p:nvGrpSpPr>
      <p:grpSpPr>
        <a:xfrm>
          <a:off x="0" y="0"/>
          <a:ext cx="0" cy="0"/>
          <a:chOff x="0" y="0"/>
          <a:chExt cx="0" cy="0"/>
        </a:xfrm>
      </p:grpSpPr>
      <p:sp>
        <p:nvSpPr>
          <p:cNvPr id="2044" name="Google Shape;2044;g227158cdccd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5" name="Google Shape;2045;g227158cdccd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0" name="Shape 2050"/>
        <p:cNvGrpSpPr/>
        <p:nvPr/>
      </p:nvGrpSpPr>
      <p:grpSpPr>
        <a:xfrm>
          <a:off x="0" y="0"/>
          <a:ext cx="0" cy="0"/>
          <a:chOff x="0" y="0"/>
          <a:chExt cx="0" cy="0"/>
        </a:xfrm>
      </p:grpSpPr>
      <p:sp>
        <p:nvSpPr>
          <p:cNvPr id="2051" name="Google Shape;2051;g227158cdccd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2" name="Google Shape;2052;g227158cdccd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261144ca9a9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261144ca9a9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5" name="Shape 1835"/>
        <p:cNvGrpSpPr/>
        <p:nvPr/>
      </p:nvGrpSpPr>
      <p:grpSpPr>
        <a:xfrm>
          <a:off x="0" y="0"/>
          <a:ext cx="0" cy="0"/>
          <a:chOff x="0" y="0"/>
          <a:chExt cx="0" cy="0"/>
        </a:xfrm>
      </p:grpSpPr>
      <p:sp>
        <p:nvSpPr>
          <p:cNvPr id="1836" name="Google Shape;1836;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7" name="Google Shape;1837;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6" name="Shape 2066"/>
        <p:cNvGrpSpPr/>
        <p:nvPr/>
      </p:nvGrpSpPr>
      <p:grpSpPr>
        <a:xfrm>
          <a:off x="0" y="0"/>
          <a:ext cx="0" cy="0"/>
          <a:chOff x="0" y="0"/>
          <a:chExt cx="0" cy="0"/>
        </a:xfrm>
      </p:grpSpPr>
      <p:sp>
        <p:nvSpPr>
          <p:cNvPr id="2067" name="Google Shape;2067;g227158cdccd_3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8" name="Google Shape;2068;g227158cdccd_3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5" name="Shape 2075"/>
        <p:cNvGrpSpPr/>
        <p:nvPr/>
      </p:nvGrpSpPr>
      <p:grpSpPr>
        <a:xfrm>
          <a:off x="0" y="0"/>
          <a:ext cx="0" cy="0"/>
          <a:chOff x="0" y="0"/>
          <a:chExt cx="0" cy="0"/>
        </a:xfrm>
      </p:grpSpPr>
      <p:sp>
        <p:nvSpPr>
          <p:cNvPr id="2076" name="Google Shape;2076;g227158cdccd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7" name="Google Shape;2077;g227158cdccd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4" name="Shape 2084"/>
        <p:cNvGrpSpPr/>
        <p:nvPr/>
      </p:nvGrpSpPr>
      <p:grpSpPr>
        <a:xfrm>
          <a:off x="0" y="0"/>
          <a:ext cx="0" cy="0"/>
          <a:chOff x="0" y="0"/>
          <a:chExt cx="0" cy="0"/>
        </a:xfrm>
      </p:grpSpPr>
      <p:sp>
        <p:nvSpPr>
          <p:cNvPr id="2085" name="Google Shape;2085;g227158cdccd_3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6" name="Google Shape;2086;g227158cdccd_3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3" name="Shape 2093"/>
        <p:cNvGrpSpPr/>
        <p:nvPr/>
      </p:nvGrpSpPr>
      <p:grpSpPr>
        <a:xfrm>
          <a:off x="0" y="0"/>
          <a:ext cx="0" cy="0"/>
          <a:chOff x="0" y="0"/>
          <a:chExt cx="0" cy="0"/>
        </a:xfrm>
      </p:grpSpPr>
      <p:sp>
        <p:nvSpPr>
          <p:cNvPr id="2094" name="Google Shape;2094;g261144ca9a9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5" name="Google Shape;2095;g261144ca9a9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1" name="Shape 2101"/>
        <p:cNvGrpSpPr/>
        <p:nvPr/>
      </p:nvGrpSpPr>
      <p:grpSpPr>
        <a:xfrm>
          <a:off x="0" y="0"/>
          <a:ext cx="0" cy="0"/>
          <a:chOff x="0" y="0"/>
          <a:chExt cx="0" cy="0"/>
        </a:xfrm>
      </p:grpSpPr>
      <p:sp>
        <p:nvSpPr>
          <p:cNvPr id="2102" name="Google Shape;2102;g261144ca9a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3" name="Google Shape;2103;g261144ca9a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9" name="Shape 2109"/>
        <p:cNvGrpSpPr/>
        <p:nvPr/>
      </p:nvGrpSpPr>
      <p:grpSpPr>
        <a:xfrm>
          <a:off x="0" y="0"/>
          <a:ext cx="0" cy="0"/>
          <a:chOff x="0" y="0"/>
          <a:chExt cx="0" cy="0"/>
        </a:xfrm>
      </p:grpSpPr>
      <p:sp>
        <p:nvSpPr>
          <p:cNvPr id="2110" name="Google Shape;2110;g261144ca9a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1" name="Google Shape;2111;g261144ca9a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8" name="Shape 2118"/>
        <p:cNvGrpSpPr/>
        <p:nvPr/>
      </p:nvGrpSpPr>
      <p:grpSpPr>
        <a:xfrm>
          <a:off x="0" y="0"/>
          <a:ext cx="0" cy="0"/>
          <a:chOff x="0" y="0"/>
          <a:chExt cx="0" cy="0"/>
        </a:xfrm>
      </p:grpSpPr>
      <p:sp>
        <p:nvSpPr>
          <p:cNvPr id="2119" name="Google Shape;2119;g227158cdccd_3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0" name="Google Shape;2120;g227158cdccd_3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6" name="Shape 2126"/>
        <p:cNvGrpSpPr/>
        <p:nvPr/>
      </p:nvGrpSpPr>
      <p:grpSpPr>
        <a:xfrm>
          <a:off x="0" y="0"/>
          <a:ext cx="0" cy="0"/>
          <a:chOff x="0" y="0"/>
          <a:chExt cx="0" cy="0"/>
        </a:xfrm>
      </p:grpSpPr>
      <p:sp>
        <p:nvSpPr>
          <p:cNvPr id="2127" name="Google Shape;2127;g227158cdccd_3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8" name="Google Shape;2128;g227158cdccd_3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5" name="Shape 2135"/>
        <p:cNvGrpSpPr/>
        <p:nvPr/>
      </p:nvGrpSpPr>
      <p:grpSpPr>
        <a:xfrm>
          <a:off x="0" y="0"/>
          <a:ext cx="0" cy="0"/>
          <a:chOff x="0" y="0"/>
          <a:chExt cx="0" cy="0"/>
        </a:xfrm>
      </p:grpSpPr>
      <p:sp>
        <p:nvSpPr>
          <p:cNvPr id="2136" name="Google Shape;2136;g261144ca9a9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7" name="Google Shape;2137;g261144ca9a9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4" name="Shape 2144"/>
        <p:cNvGrpSpPr/>
        <p:nvPr/>
      </p:nvGrpSpPr>
      <p:grpSpPr>
        <a:xfrm>
          <a:off x="0" y="0"/>
          <a:ext cx="0" cy="0"/>
          <a:chOff x="0" y="0"/>
          <a:chExt cx="0" cy="0"/>
        </a:xfrm>
      </p:grpSpPr>
      <p:sp>
        <p:nvSpPr>
          <p:cNvPr id="2145" name="Google Shape;2145;g261144ca9a9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6" name="Google Shape;2146;g261144ca9a9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6" name="Shape 1846"/>
        <p:cNvGrpSpPr/>
        <p:nvPr/>
      </p:nvGrpSpPr>
      <p:grpSpPr>
        <a:xfrm>
          <a:off x="0" y="0"/>
          <a:ext cx="0" cy="0"/>
          <a:chOff x="0" y="0"/>
          <a:chExt cx="0" cy="0"/>
        </a:xfrm>
      </p:grpSpPr>
      <p:sp>
        <p:nvSpPr>
          <p:cNvPr id="1847" name="Google Shape;1847;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8" name="Google Shape;1848;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1" name="Shape 2151"/>
        <p:cNvGrpSpPr/>
        <p:nvPr/>
      </p:nvGrpSpPr>
      <p:grpSpPr>
        <a:xfrm>
          <a:off x="0" y="0"/>
          <a:ext cx="0" cy="0"/>
          <a:chOff x="0" y="0"/>
          <a:chExt cx="0" cy="0"/>
        </a:xfrm>
      </p:grpSpPr>
      <p:sp>
        <p:nvSpPr>
          <p:cNvPr id="2152" name="Google Shape;2152;g261144ca9a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3" name="Google Shape;2153;g261144ca9a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9" name="Shape 2159"/>
        <p:cNvGrpSpPr/>
        <p:nvPr/>
      </p:nvGrpSpPr>
      <p:grpSpPr>
        <a:xfrm>
          <a:off x="0" y="0"/>
          <a:ext cx="0" cy="0"/>
          <a:chOff x="0" y="0"/>
          <a:chExt cx="0" cy="0"/>
        </a:xfrm>
      </p:grpSpPr>
      <p:sp>
        <p:nvSpPr>
          <p:cNvPr id="2160" name="Google Shape;2160;g22713f28824_0_1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1" name="Google Shape;2161;g22713f28824_0_1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6" name="Shape 1856"/>
        <p:cNvGrpSpPr/>
        <p:nvPr/>
      </p:nvGrpSpPr>
      <p:grpSpPr>
        <a:xfrm>
          <a:off x="0" y="0"/>
          <a:ext cx="0" cy="0"/>
          <a:chOff x="0" y="0"/>
          <a:chExt cx="0" cy="0"/>
        </a:xfrm>
      </p:grpSpPr>
      <p:sp>
        <p:nvSpPr>
          <p:cNvPr id="1857" name="Google Shape;1857;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8" name="Google Shape;1858;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261144ca9a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261144ca9a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22713f2882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22713f2882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5" name="Shape 1885"/>
        <p:cNvGrpSpPr/>
        <p:nvPr/>
      </p:nvGrpSpPr>
      <p:grpSpPr>
        <a:xfrm>
          <a:off x="0" y="0"/>
          <a:ext cx="0" cy="0"/>
          <a:chOff x="0" y="0"/>
          <a:chExt cx="0" cy="0"/>
        </a:xfrm>
      </p:grpSpPr>
      <p:sp>
        <p:nvSpPr>
          <p:cNvPr id="1886" name="Google Shape;1886;g22713f2882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7" name="Google Shape;1887;g22713f2882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261144ca9a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261144ca9a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300" y="4975"/>
            <a:ext cx="9137400" cy="5143399"/>
            <a:chOff x="3300" y="4975"/>
            <a:chExt cx="9137400" cy="5143399"/>
          </a:xfrm>
        </p:grpSpPr>
        <p:grpSp>
          <p:nvGrpSpPr>
            <p:cNvPr id="10" name="Google Shape;10;p2"/>
            <p:cNvGrpSpPr/>
            <p:nvPr/>
          </p:nvGrpSpPr>
          <p:grpSpPr>
            <a:xfrm>
              <a:off x="3300" y="256486"/>
              <a:ext cx="9137400" cy="4629802"/>
              <a:chOff x="3300" y="256486"/>
              <a:chExt cx="9137400" cy="4629802"/>
            </a:xfrm>
          </p:grpSpPr>
          <p:cxnSp>
            <p:nvCxnSpPr>
              <p:cNvPr id="11" name="Google Shape;11;p2"/>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 name="Google Shape;12;p2"/>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 name="Google Shape;13;p2"/>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 name="Google Shape;14;p2"/>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 name="Google Shape;15;p2"/>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 name="Google Shape;16;p2"/>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 name="Google Shape;17;p2"/>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8" name="Google Shape;18;p2"/>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 name="Google Shape;19;p2"/>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 name="Google Shape;20;p2"/>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1" name="Google Shape;21;p2"/>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2" name="Google Shape;22;p2"/>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3" name="Google Shape;23;p2"/>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4" name="Google Shape;24;p2"/>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 name="Google Shape;25;p2"/>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 name="Google Shape;26;p2"/>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7" name="Google Shape;27;p2"/>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8" name="Google Shape;28;p2"/>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9" name="Google Shape;29;p2"/>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30" name="Google Shape;30;p2"/>
            <p:cNvGrpSpPr/>
            <p:nvPr/>
          </p:nvGrpSpPr>
          <p:grpSpPr>
            <a:xfrm>
              <a:off x="272000" y="4975"/>
              <a:ext cx="8600000" cy="5143399"/>
              <a:chOff x="272000" y="4975"/>
              <a:chExt cx="8600000" cy="5180700"/>
            </a:xfrm>
          </p:grpSpPr>
          <p:cxnSp>
            <p:nvCxnSpPr>
              <p:cNvPr id="31" name="Google Shape;31;p2"/>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2" name="Google Shape;32;p2"/>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 name="Google Shape;33;p2"/>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 name="Google Shape;34;p2"/>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 name="Google Shape;35;p2"/>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6" name="Google Shape;36;p2"/>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7" name="Google Shape;37;p2"/>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8" name="Google Shape;38;p2"/>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 name="Google Shape;39;p2"/>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 name="Google Shape;40;p2"/>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 name="Google Shape;41;p2"/>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 name="Google Shape;42;p2"/>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3" name="Google Shape;43;p2"/>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4" name="Google Shape;44;p2"/>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 name="Google Shape;45;p2"/>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 name="Google Shape;46;p2"/>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 name="Google Shape;47;p2"/>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 name="Google Shape;48;p2"/>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9" name="Google Shape;49;p2"/>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0" name="Google Shape;50;p2"/>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 name="Google Shape;51;p2"/>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 name="Google Shape;52;p2"/>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 name="Google Shape;53;p2"/>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 name="Google Shape;54;p2"/>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5" name="Google Shape;55;p2"/>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6" name="Google Shape;56;p2"/>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7" name="Google Shape;57;p2"/>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 name="Google Shape;58;p2"/>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 name="Google Shape;59;p2"/>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 name="Google Shape;60;p2"/>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1" name="Google Shape;61;p2"/>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2" name="Google Shape;62;p2"/>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3" name="Google Shape;63;p2"/>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64" name="Google Shape;64;p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txBox="1"/>
          <p:nvPr>
            <p:ph type="ctrTitle"/>
          </p:nvPr>
        </p:nvSpPr>
        <p:spPr>
          <a:xfrm>
            <a:off x="713225" y="615700"/>
            <a:ext cx="5379900" cy="1751700"/>
          </a:xfrm>
          <a:prstGeom prst="rect">
            <a:avLst/>
          </a:prstGeom>
        </p:spPr>
        <p:txBody>
          <a:bodyPr anchorCtr="0" anchor="t" bIns="91425" lIns="91425" spcFirstLastPara="1" rIns="91425" wrap="square" tIns="91425">
            <a:noAutofit/>
          </a:bodyPr>
          <a:lstStyle>
            <a:lvl1pPr lvl="0">
              <a:spcBef>
                <a:spcPts val="0"/>
              </a:spcBef>
              <a:spcAft>
                <a:spcPts val="0"/>
              </a:spcAft>
              <a:buClr>
                <a:srgbClr val="191919"/>
              </a:buClr>
              <a:buSzPts val="4000"/>
              <a:buNone/>
              <a:defRPr sz="4000"/>
            </a:lvl1pPr>
            <a:lvl2pPr lvl="1" algn="ctr">
              <a:spcBef>
                <a:spcPts val="0"/>
              </a:spcBef>
              <a:spcAft>
                <a:spcPts val="0"/>
              </a:spcAft>
              <a:buClr>
                <a:srgbClr val="191919"/>
              </a:buClr>
              <a:buSzPts val="4000"/>
              <a:buNone/>
              <a:defRPr sz="4000">
                <a:solidFill>
                  <a:srgbClr val="191919"/>
                </a:solidFill>
              </a:defRPr>
            </a:lvl2pPr>
            <a:lvl3pPr lvl="2" algn="ctr">
              <a:spcBef>
                <a:spcPts val="0"/>
              </a:spcBef>
              <a:spcAft>
                <a:spcPts val="0"/>
              </a:spcAft>
              <a:buClr>
                <a:srgbClr val="191919"/>
              </a:buClr>
              <a:buSzPts val="4000"/>
              <a:buNone/>
              <a:defRPr sz="4000">
                <a:solidFill>
                  <a:srgbClr val="191919"/>
                </a:solidFill>
              </a:defRPr>
            </a:lvl3pPr>
            <a:lvl4pPr lvl="3" algn="ctr">
              <a:spcBef>
                <a:spcPts val="0"/>
              </a:spcBef>
              <a:spcAft>
                <a:spcPts val="0"/>
              </a:spcAft>
              <a:buClr>
                <a:srgbClr val="191919"/>
              </a:buClr>
              <a:buSzPts val="4000"/>
              <a:buNone/>
              <a:defRPr sz="4000">
                <a:solidFill>
                  <a:srgbClr val="191919"/>
                </a:solidFill>
              </a:defRPr>
            </a:lvl4pPr>
            <a:lvl5pPr lvl="4" algn="ctr">
              <a:spcBef>
                <a:spcPts val="0"/>
              </a:spcBef>
              <a:spcAft>
                <a:spcPts val="0"/>
              </a:spcAft>
              <a:buClr>
                <a:srgbClr val="191919"/>
              </a:buClr>
              <a:buSzPts val="4000"/>
              <a:buNone/>
              <a:defRPr sz="4000">
                <a:solidFill>
                  <a:srgbClr val="191919"/>
                </a:solidFill>
              </a:defRPr>
            </a:lvl5pPr>
            <a:lvl6pPr lvl="5" algn="ctr">
              <a:spcBef>
                <a:spcPts val="0"/>
              </a:spcBef>
              <a:spcAft>
                <a:spcPts val="0"/>
              </a:spcAft>
              <a:buClr>
                <a:srgbClr val="191919"/>
              </a:buClr>
              <a:buSzPts val="4000"/>
              <a:buNone/>
              <a:defRPr sz="4000">
                <a:solidFill>
                  <a:srgbClr val="191919"/>
                </a:solidFill>
              </a:defRPr>
            </a:lvl6pPr>
            <a:lvl7pPr lvl="6" algn="ctr">
              <a:spcBef>
                <a:spcPts val="0"/>
              </a:spcBef>
              <a:spcAft>
                <a:spcPts val="0"/>
              </a:spcAft>
              <a:buClr>
                <a:srgbClr val="191919"/>
              </a:buClr>
              <a:buSzPts val="4000"/>
              <a:buNone/>
              <a:defRPr sz="4000">
                <a:solidFill>
                  <a:srgbClr val="191919"/>
                </a:solidFill>
              </a:defRPr>
            </a:lvl7pPr>
            <a:lvl8pPr lvl="7" algn="ctr">
              <a:spcBef>
                <a:spcPts val="0"/>
              </a:spcBef>
              <a:spcAft>
                <a:spcPts val="0"/>
              </a:spcAft>
              <a:buClr>
                <a:srgbClr val="191919"/>
              </a:buClr>
              <a:buSzPts val="4000"/>
              <a:buNone/>
              <a:defRPr sz="4000">
                <a:solidFill>
                  <a:srgbClr val="191919"/>
                </a:solidFill>
              </a:defRPr>
            </a:lvl8pPr>
            <a:lvl9pPr lvl="8" algn="ctr">
              <a:spcBef>
                <a:spcPts val="0"/>
              </a:spcBef>
              <a:spcAft>
                <a:spcPts val="0"/>
              </a:spcAft>
              <a:buClr>
                <a:srgbClr val="191919"/>
              </a:buClr>
              <a:buSzPts val="4000"/>
              <a:buNone/>
              <a:defRPr sz="4000">
                <a:solidFill>
                  <a:srgbClr val="191919"/>
                </a:solidFill>
              </a:defRPr>
            </a:lvl9pPr>
          </a:lstStyle>
          <a:p/>
        </p:txBody>
      </p:sp>
      <p:sp>
        <p:nvSpPr>
          <p:cNvPr id="66" name="Google Shape;66;p2"/>
          <p:cNvSpPr txBox="1"/>
          <p:nvPr>
            <p:ph idx="1" type="subTitle"/>
          </p:nvPr>
        </p:nvSpPr>
        <p:spPr>
          <a:xfrm>
            <a:off x="5946125" y="3796825"/>
            <a:ext cx="2484600" cy="731100"/>
          </a:xfrm>
          <a:prstGeom prst="rect">
            <a:avLst/>
          </a:prstGeom>
          <a:noFill/>
          <a:ln>
            <a:noFill/>
          </a:ln>
        </p:spPr>
        <p:txBody>
          <a:bodyPr anchorCtr="0" anchor="b" bIns="91425" lIns="91425" spcFirstLastPara="1" rIns="91425" wrap="square" tIns="91425">
            <a:noAutofit/>
          </a:bodyPr>
          <a:lstStyle>
            <a:lvl1pPr lvl="0" algn="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3" name="Shape 493"/>
        <p:cNvGrpSpPr/>
        <p:nvPr/>
      </p:nvGrpSpPr>
      <p:grpSpPr>
        <a:xfrm>
          <a:off x="0" y="0"/>
          <a:ext cx="0" cy="0"/>
          <a:chOff x="0" y="0"/>
          <a:chExt cx="0" cy="0"/>
        </a:xfrm>
      </p:grpSpPr>
      <p:grpSp>
        <p:nvGrpSpPr>
          <p:cNvPr id="494" name="Google Shape;494;p11"/>
          <p:cNvGrpSpPr/>
          <p:nvPr/>
        </p:nvGrpSpPr>
        <p:grpSpPr>
          <a:xfrm>
            <a:off x="3300" y="4975"/>
            <a:ext cx="9137400" cy="5143399"/>
            <a:chOff x="3300" y="4975"/>
            <a:chExt cx="9137400" cy="5143399"/>
          </a:xfrm>
        </p:grpSpPr>
        <p:grpSp>
          <p:nvGrpSpPr>
            <p:cNvPr id="495" name="Google Shape;495;p11"/>
            <p:cNvGrpSpPr/>
            <p:nvPr/>
          </p:nvGrpSpPr>
          <p:grpSpPr>
            <a:xfrm>
              <a:off x="3300" y="256486"/>
              <a:ext cx="9137400" cy="4629802"/>
              <a:chOff x="3300" y="256486"/>
              <a:chExt cx="9137400" cy="4629802"/>
            </a:xfrm>
          </p:grpSpPr>
          <p:cxnSp>
            <p:nvCxnSpPr>
              <p:cNvPr id="496" name="Google Shape;496;p11"/>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97" name="Google Shape;497;p11"/>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98" name="Google Shape;498;p11"/>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99" name="Google Shape;499;p11"/>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0" name="Google Shape;500;p11"/>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1" name="Google Shape;501;p11"/>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2" name="Google Shape;502;p11"/>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3" name="Google Shape;503;p11"/>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4" name="Google Shape;504;p11"/>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5" name="Google Shape;505;p11"/>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6" name="Google Shape;506;p11"/>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7" name="Google Shape;507;p11"/>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8" name="Google Shape;508;p11"/>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09" name="Google Shape;509;p11"/>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0" name="Google Shape;510;p11"/>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1" name="Google Shape;511;p11"/>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2" name="Google Shape;512;p11"/>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3" name="Google Shape;513;p11"/>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14" name="Google Shape;514;p11"/>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515" name="Google Shape;515;p11"/>
            <p:cNvGrpSpPr/>
            <p:nvPr/>
          </p:nvGrpSpPr>
          <p:grpSpPr>
            <a:xfrm>
              <a:off x="272000" y="4975"/>
              <a:ext cx="8600000" cy="5143399"/>
              <a:chOff x="272000" y="4975"/>
              <a:chExt cx="8600000" cy="5180700"/>
            </a:xfrm>
          </p:grpSpPr>
          <p:cxnSp>
            <p:nvCxnSpPr>
              <p:cNvPr id="516" name="Google Shape;516;p11"/>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7" name="Google Shape;517;p11"/>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8" name="Google Shape;518;p11"/>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19" name="Google Shape;519;p11"/>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0" name="Google Shape;520;p11"/>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1" name="Google Shape;521;p11"/>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2" name="Google Shape;522;p11"/>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3" name="Google Shape;523;p11"/>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4" name="Google Shape;524;p11"/>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5" name="Google Shape;525;p11"/>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6" name="Google Shape;526;p11"/>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7" name="Google Shape;527;p11"/>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8" name="Google Shape;528;p11"/>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29" name="Google Shape;529;p11"/>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0" name="Google Shape;530;p11"/>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1" name="Google Shape;531;p11"/>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2" name="Google Shape;532;p11"/>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3" name="Google Shape;533;p11"/>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4" name="Google Shape;534;p11"/>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5" name="Google Shape;535;p11"/>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6" name="Google Shape;536;p11"/>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7" name="Google Shape;537;p11"/>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8" name="Google Shape;538;p11"/>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39" name="Google Shape;539;p11"/>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0" name="Google Shape;540;p11"/>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1" name="Google Shape;541;p11"/>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2" name="Google Shape;542;p11"/>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3" name="Google Shape;543;p11"/>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4" name="Google Shape;544;p11"/>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5" name="Google Shape;545;p11"/>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6" name="Google Shape;546;p11"/>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7" name="Google Shape;547;p11"/>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48" name="Google Shape;548;p11"/>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549" name="Google Shape;549;p11"/>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txBox="1"/>
          <p:nvPr>
            <p:ph hasCustomPrompt="1" type="title"/>
          </p:nvPr>
        </p:nvSpPr>
        <p:spPr>
          <a:xfrm>
            <a:off x="1284000" y="1623600"/>
            <a:ext cx="6576000" cy="11373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51" name="Google Shape;551;p11"/>
          <p:cNvSpPr txBox="1"/>
          <p:nvPr>
            <p:ph idx="1" type="subTitle"/>
          </p:nvPr>
        </p:nvSpPr>
        <p:spPr>
          <a:xfrm>
            <a:off x="1284000" y="3022824"/>
            <a:ext cx="6576000" cy="497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52" name="Google Shape;552;p11"/>
          <p:cNvSpPr/>
          <p:nvPr/>
        </p:nvSpPr>
        <p:spPr>
          <a:xfrm>
            <a:off x="8085750" y="-4745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3" name="Shape 5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54" name="Shape 554"/>
        <p:cNvGrpSpPr/>
        <p:nvPr/>
      </p:nvGrpSpPr>
      <p:grpSpPr>
        <a:xfrm>
          <a:off x="0" y="0"/>
          <a:ext cx="0" cy="0"/>
          <a:chOff x="0" y="0"/>
          <a:chExt cx="0" cy="0"/>
        </a:xfrm>
      </p:grpSpPr>
      <p:grpSp>
        <p:nvGrpSpPr>
          <p:cNvPr id="555" name="Google Shape;555;p13"/>
          <p:cNvGrpSpPr/>
          <p:nvPr/>
        </p:nvGrpSpPr>
        <p:grpSpPr>
          <a:xfrm>
            <a:off x="3300" y="4975"/>
            <a:ext cx="9137400" cy="5143399"/>
            <a:chOff x="3300" y="4975"/>
            <a:chExt cx="9137400" cy="5143399"/>
          </a:xfrm>
        </p:grpSpPr>
        <p:grpSp>
          <p:nvGrpSpPr>
            <p:cNvPr id="556" name="Google Shape;556;p13"/>
            <p:cNvGrpSpPr/>
            <p:nvPr/>
          </p:nvGrpSpPr>
          <p:grpSpPr>
            <a:xfrm>
              <a:off x="3300" y="256486"/>
              <a:ext cx="9137400" cy="4629802"/>
              <a:chOff x="3300" y="256486"/>
              <a:chExt cx="9137400" cy="4629802"/>
            </a:xfrm>
          </p:grpSpPr>
          <p:cxnSp>
            <p:nvCxnSpPr>
              <p:cNvPr id="557" name="Google Shape;557;p13"/>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58" name="Google Shape;558;p13"/>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59" name="Google Shape;559;p13"/>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0" name="Google Shape;560;p13"/>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1" name="Google Shape;561;p13"/>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2" name="Google Shape;562;p13"/>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3" name="Google Shape;563;p13"/>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4" name="Google Shape;564;p13"/>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5" name="Google Shape;565;p13"/>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6" name="Google Shape;566;p13"/>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7" name="Google Shape;567;p13"/>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8" name="Google Shape;568;p13"/>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69" name="Google Shape;569;p13"/>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0" name="Google Shape;570;p13"/>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1" name="Google Shape;571;p13"/>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2" name="Google Shape;572;p13"/>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3" name="Google Shape;573;p13"/>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4" name="Google Shape;574;p13"/>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575" name="Google Shape;575;p13"/>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576" name="Google Shape;576;p13"/>
            <p:cNvGrpSpPr/>
            <p:nvPr/>
          </p:nvGrpSpPr>
          <p:grpSpPr>
            <a:xfrm>
              <a:off x="272000" y="4975"/>
              <a:ext cx="8600000" cy="5143399"/>
              <a:chOff x="272000" y="4975"/>
              <a:chExt cx="8600000" cy="5180700"/>
            </a:xfrm>
          </p:grpSpPr>
          <p:cxnSp>
            <p:nvCxnSpPr>
              <p:cNvPr id="577" name="Google Shape;577;p13"/>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78" name="Google Shape;578;p13"/>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79" name="Google Shape;579;p13"/>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0" name="Google Shape;580;p13"/>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1" name="Google Shape;581;p13"/>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2" name="Google Shape;582;p13"/>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3" name="Google Shape;583;p13"/>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4" name="Google Shape;584;p13"/>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5" name="Google Shape;585;p13"/>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6" name="Google Shape;586;p13"/>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7" name="Google Shape;587;p13"/>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8" name="Google Shape;588;p13"/>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89" name="Google Shape;589;p13"/>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0" name="Google Shape;590;p13"/>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1" name="Google Shape;591;p13"/>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2" name="Google Shape;592;p13"/>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3" name="Google Shape;593;p13"/>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4" name="Google Shape;594;p13"/>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5" name="Google Shape;595;p13"/>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6" name="Google Shape;596;p13"/>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7" name="Google Shape;597;p13"/>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8" name="Google Shape;598;p13"/>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599" name="Google Shape;599;p13"/>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0" name="Google Shape;600;p13"/>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1" name="Google Shape;601;p13"/>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2" name="Google Shape;602;p13"/>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3" name="Google Shape;603;p13"/>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4" name="Google Shape;604;p13"/>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5" name="Google Shape;605;p13"/>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6" name="Google Shape;606;p13"/>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7" name="Google Shape;607;p13"/>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8" name="Google Shape;608;p13"/>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09" name="Google Shape;609;p13"/>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610" name="Google Shape;610;p13"/>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3"/>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2" name="Google Shape;612;p13"/>
          <p:cNvSpPr txBox="1"/>
          <p:nvPr>
            <p:ph idx="1" type="subTitle"/>
          </p:nvPr>
        </p:nvSpPr>
        <p:spPr>
          <a:xfrm>
            <a:off x="720000" y="2285291"/>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3" name="Google Shape;613;p13"/>
          <p:cNvSpPr txBox="1"/>
          <p:nvPr>
            <p:ph idx="2" type="subTitle"/>
          </p:nvPr>
        </p:nvSpPr>
        <p:spPr>
          <a:xfrm>
            <a:off x="3413100" y="2285290"/>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4" name="Google Shape;614;p13"/>
          <p:cNvSpPr txBox="1"/>
          <p:nvPr>
            <p:ph idx="3" type="subTitle"/>
          </p:nvPr>
        </p:nvSpPr>
        <p:spPr>
          <a:xfrm>
            <a:off x="720000" y="4031300"/>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5" name="Google Shape;615;p13"/>
          <p:cNvSpPr txBox="1"/>
          <p:nvPr>
            <p:ph idx="4" type="subTitle"/>
          </p:nvPr>
        </p:nvSpPr>
        <p:spPr>
          <a:xfrm>
            <a:off x="3413100" y="4031298"/>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6" name="Google Shape;616;p13"/>
          <p:cNvSpPr txBox="1"/>
          <p:nvPr>
            <p:ph idx="5" type="subTitle"/>
          </p:nvPr>
        </p:nvSpPr>
        <p:spPr>
          <a:xfrm>
            <a:off x="6106200" y="2285290"/>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7" name="Google Shape;617;p13"/>
          <p:cNvSpPr txBox="1"/>
          <p:nvPr>
            <p:ph idx="6" type="subTitle"/>
          </p:nvPr>
        </p:nvSpPr>
        <p:spPr>
          <a:xfrm>
            <a:off x="6106200" y="4031298"/>
            <a:ext cx="231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8" name="Google Shape;618;p13"/>
          <p:cNvSpPr txBox="1"/>
          <p:nvPr>
            <p:ph hasCustomPrompt="1" idx="7" type="title"/>
          </p:nvPr>
        </p:nvSpPr>
        <p:spPr>
          <a:xfrm>
            <a:off x="720000" y="1235349"/>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9" name="Google Shape;619;p13"/>
          <p:cNvSpPr txBox="1"/>
          <p:nvPr>
            <p:ph hasCustomPrompt="1" idx="8" type="title"/>
          </p:nvPr>
        </p:nvSpPr>
        <p:spPr>
          <a:xfrm>
            <a:off x="720000" y="3023773"/>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0" name="Google Shape;620;p13"/>
          <p:cNvSpPr txBox="1"/>
          <p:nvPr>
            <p:ph hasCustomPrompt="1" idx="9" type="title"/>
          </p:nvPr>
        </p:nvSpPr>
        <p:spPr>
          <a:xfrm>
            <a:off x="3413100" y="1235349"/>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1" name="Google Shape;621;p13"/>
          <p:cNvSpPr txBox="1"/>
          <p:nvPr>
            <p:ph hasCustomPrompt="1" idx="13" type="title"/>
          </p:nvPr>
        </p:nvSpPr>
        <p:spPr>
          <a:xfrm>
            <a:off x="3413100" y="3023773"/>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2" name="Google Shape;622;p13"/>
          <p:cNvSpPr txBox="1"/>
          <p:nvPr>
            <p:ph hasCustomPrompt="1" idx="14" type="title"/>
          </p:nvPr>
        </p:nvSpPr>
        <p:spPr>
          <a:xfrm>
            <a:off x="6106209" y="1235349"/>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3" name="Google Shape;623;p13"/>
          <p:cNvSpPr txBox="1"/>
          <p:nvPr>
            <p:ph hasCustomPrompt="1" idx="15" type="title"/>
          </p:nvPr>
        </p:nvSpPr>
        <p:spPr>
          <a:xfrm>
            <a:off x="6106209" y="3023773"/>
            <a:ext cx="11280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22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4" name="Google Shape;624;p13"/>
          <p:cNvSpPr txBox="1"/>
          <p:nvPr>
            <p:ph idx="16" type="subTitle"/>
          </p:nvPr>
        </p:nvSpPr>
        <p:spPr>
          <a:xfrm>
            <a:off x="720000" y="1579575"/>
            <a:ext cx="2317800" cy="78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5" name="Google Shape;625;p13"/>
          <p:cNvSpPr txBox="1"/>
          <p:nvPr>
            <p:ph idx="17" type="subTitle"/>
          </p:nvPr>
        </p:nvSpPr>
        <p:spPr>
          <a:xfrm>
            <a:off x="3413100" y="1579575"/>
            <a:ext cx="2317800" cy="78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6" name="Google Shape;626;p13"/>
          <p:cNvSpPr txBox="1"/>
          <p:nvPr>
            <p:ph idx="18" type="subTitle"/>
          </p:nvPr>
        </p:nvSpPr>
        <p:spPr>
          <a:xfrm>
            <a:off x="6106200" y="1579575"/>
            <a:ext cx="2317800" cy="781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7" name="Google Shape;627;p13"/>
          <p:cNvSpPr txBox="1"/>
          <p:nvPr>
            <p:ph idx="19" type="subTitle"/>
          </p:nvPr>
        </p:nvSpPr>
        <p:spPr>
          <a:xfrm>
            <a:off x="720000" y="3367997"/>
            <a:ext cx="2317800" cy="73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8" name="Google Shape;628;p13"/>
          <p:cNvSpPr txBox="1"/>
          <p:nvPr>
            <p:ph idx="20" type="subTitle"/>
          </p:nvPr>
        </p:nvSpPr>
        <p:spPr>
          <a:xfrm>
            <a:off x="3413100" y="3367996"/>
            <a:ext cx="2317800" cy="73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29" name="Google Shape;629;p13"/>
          <p:cNvSpPr txBox="1"/>
          <p:nvPr>
            <p:ph idx="21" type="subTitle"/>
          </p:nvPr>
        </p:nvSpPr>
        <p:spPr>
          <a:xfrm>
            <a:off x="6106200" y="3367996"/>
            <a:ext cx="2317800" cy="739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1"/>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630" name="Google Shape;630;p13"/>
          <p:cNvSpPr/>
          <p:nvPr/>
        </p:nvSpPr>
        <p:spPr>
          <a:xfrm rot="10800000">
            <a:off x="5026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0">
    <p:spTree>
      <p:nvGrpSpPr>
        <p:cNvPr id="632" name="Shape 632"/>
        <p:cNvGrpSpPr/>
        <p:nvPr/>
      </p:nvGrpSpPr>
      <p:grpSpPr>
        <a:xfrm>
          <a:off x="0" y="0"/>
          <a:ext cx="0" cy="0"/>
          <a:chOff x="0" y="0"/>
          <a:chExt cx="0" cy="0"/>
        </a:xfrm>
      </p:grpSpPr>
      <p:grpSp>
        <p:nvGrpSpPr>
          <p:cNvPr id="633" name="Google Shape;633;p14"/>
          <p:cNvGrpSpPr/>
          <p:nvPr/>
        </p:nvGrpSpPr>
        <p:grpSpPr>
          <a:xfrm>
            <a:off x="3300" y="4975"/>
            <a:ext cx="9137400" cy="5143399"/>
            <a:chOff x="3300" y="4975"/>
            <a:chExt cx="9137400" cy="5143399"/>
          </a:xfrm>
        </p:grpSpPr>
        <p:grpSp>
          <p:nvGrpSpPr>
            <p:cNvPr id="634" name="Google Shape;634;p14"/>
            <p:cNvGrpSpPr/>
            <p:nvPr/>
          </p:nvGrpSpPr>
          <p:grpSpPr>
            <a:xfrm>
              <a:off x="3300" y="256486"/>
              <a:ext cx="9137400" cy="4629802"/>
              <a:chOff x="3300" y="256486"/>
              <a:chExt cx="9137400" cy="4629802"/>
            </a:xfrm>
          </p:grpSpPr>
          <p:cxnSp>
            <p:nvCxnSpPr>
              <p:cNvPr id="635" name="Google Shape;635;p14"/>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6" name="Google Shape;636;p14"/>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7" name="Google Shape;637;p14"/>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8" name="Google Shape;638;p14"/>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39" name="Google Shape;639;p14"/>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0" name="Google Shape;640;p14"/>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1" name="Google Shape;641;p14"/>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2" name="Google Shape;642;p14"/>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3" name="Google Shape;643;p14"/>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4" name="Google Shape;644;p14"/>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5" name="Google Shape;645;p14"/>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6" name="Google Shape;646;p14"/>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7" name="Google Shape;647;p14"/>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8" name="Google Shape;648;p14"/>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49" name="Google Shape;649;p14"/>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0" name="Google Shape;650;p14"/>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1" name="Google Shape;651;p14"/>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2" name="Google Shape;652;p14"/>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53" name="Google Shape;653;p14"/>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654" name="Google Shape;654;p14"/>
            <p:cNvGrpSpPr/>
            <p:nvPr/>
          </p:nvGrpSpPr>
          <p:grpSpPr>
            <a:xfrm>
              <a:off x="272000" y="4975"/>
              <a:ext cx="8600000" cy="5143399"/>
              <a:chOff x="272000" y="4975"/>
              <a:chExt cx="8600000" cy="5180700"/>
            </a:xfrm>
          </p:grpSpPr>
          <p:cxnSp>
            <p:nvCxnSpPr>
              <p:cNvPr id="655" name="Google Shape;655;p14"/>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6" name="Google Shape;656;p14"/>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7" name="Google Shape;657;p14"/>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8" name="Google Shape;658;p14"/>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59" name="Google Shape;659;p14"/>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0" name="Google Shape;660;p14"/>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1" name="Google Shape;661;p14"/>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2" name="Google Shape;662;p14"/>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3" name="Google Shape;663;p14"/>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4" name="Google Shape;664;p14"/>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5" name="Google Shape;665;p14"/>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6" name="Google Shape;666;p14"/>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7" name="Google Shape;667;p14"/>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8" name="Google Shape;668;p14"/>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69" name="Google Shape;669;p14"/>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0" name="Google Shape;670;p14"/>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1" name="Google Shape;671;p14"/>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2" name="Google Shape;672;p14"/>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3" name="Google Shape;673;p14"/>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4" name="Google Shape;674;p14"/>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5" name="Google Shape;675;p14"/>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6" name="Google Shape;676;p14"/>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7" name="Google Shape;677;p14"/>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8" name="Google Shape;678;p14"/>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79" name="Google Shape;679;p14"/>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0" name="Google Shape;680;p14"/>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1" name="Google Shape;681;p14"/>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2" name="Google Shape;682;p14"/>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3" name="Google Shape;683;p14"/>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4" name="Google Shape;684;p14"/>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5" name="Google Shape;685;p14"/>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6" name="Google Shape;686;p14"/>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687" name="Google Shape;687;p14"/>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688" name="Google Shape;688;p14"/>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txBox="1"/>
          <p:nvPr>
            <p:ph type="title"/>
          </p:nvPr>
        </p:nvSpPr>
        <p:spPr>
          <a:xfrm>
            <a:off x="2110950" y="2108675"/>
            <a:ext cx="4922100" cy="151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0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90" name="Google Shape;690;p14"/>
          <p:cNvSpPr txBox="1"/>
          <p:nvPr>
            <p:ph hasCustomPrompt="1" idx="2" type="title"/>
          </p:nvPr>
        </p:nvSpPr>
        <p:spPr>
          <a:xfrm>
            <a:off x="3745950" y="1070125"/>
            <a:ext cx="1652100" cy="980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691" name="Google Shape;691;p14"/>
          <p:cNvSpPr txBox="1"/>
          <p:nvPr>
            <p:ph idx="1" type="subTitle"/>
          </p:nvPr>
        </p:nvSpPr>
        <p:spPr>
          <a:xfrm>
            <a:off x="2110950" y="3620075"/>
            <a:ext cx="4922100" cy="45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2" name="Google Shape;692;p14"/>
          <p:cNvSpPr/>
          <p:nvPr/>
        </p:nvSpPr>
        <p:spPr>
          <a:xfrm flipH="1" rot="-5400000">
            <a:off x="8185751" y="800425"/>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458675" y="36922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_1">
    <p:spTree>
      <p:nvGrpSpPr>
        <p:cNvPr id="694" name="Shape 694"/>
        <p:cNvGrpSpPr/>
        <p:nvPr/>
      </p:nvGrpSpPr>
      <p:grpSpPr>
        <a:xfrm>
          <a:off x="0" y="0"/>
          <a:ext cx="0" cy="0"/>
          <a:chOff x="0" y="0"/>
          <a:chExt cx="0" cy="0"/>
        </a:xfrm>
      </p:grpSpPr>
      <p:grpSp>
        <p:nvGrpSpPr>
          <p:cNvPr id="695" name="Google Shape;695;p15"/>
          <p:cNvGrpSpPr/>
          <p:nvPr/>
        </p:nvGrpSpPr>
        <p:grpSpPr>
          <a:xfrm>
            <a:off x="3300" y="4975"/>
            <a:ext cx="9137400" cy="5143399"/>
            <a:chOff x="3300" y="4975"/>
            <a:chExt cx="9137400" cy="5143399"/>
          </a:xfrm>
        </p:grpSpPr>
        <p:grpSp>
          <p:nvGrpSpPr>
            <p:cNvPr id="696" name="Google Shape;696;p15"/>
            <p:cNvGrpSpPr/>
            <p:nvPr/>
          </p:nvGrpSpPr>
          <p:grpSpPr>
            <a:xfrm>
              <a:off x="3300" y="256486"/>
              <a:ext cx="9137400" cy="4629802"/>
              <a:chOff x="3300" y="256486"/>
              <a:chExt cx="9137400" cy="4629802"/>
            </a:xfrm>
          </p:grpSpPr>
          <p:cxnSp>
            <p:nvCxnSpPr>
              <p:cNvPr id="697" name="Google Shape;697;p15"/>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98" name="Google Shape;698;p15"/>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699" name="Google Shape;699;p15"/>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0" name="Google Shape;700;p15"/>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1" name="Google Shape;701;p15"/>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2" name="Google Shape;702;p15"/>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3" name="Google Shape;703;p15"/>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4" name="Google Shape;704;p15"/>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5" name="Google Shape;705;p15"/>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6" name="Google Shape;706;p15"/>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7" name="Google Shape;707;p15"/>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8" name="Google Shape;708;p15"/>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09" name="Google Shape;709;p15"/>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0" name="Google Shape;710;p15"/>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1" name="Google Shape;711;p15"/>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2" name="Google Shape;712;p15"/>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3" name="Google Shape;713;p15"/>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4" name="Google Shape;714;p15"/>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5" name="Google Shape;715;p15"/>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716" name="Google Shape;716;p15"/>
            <p:cNvGrpSpPr/>
            <p:nvPr/>
          </p:nvGrpSpPr>
          <p:grpSpPr>
            <a:xfrm>
              <a:off x="272000" y="4975"/>
              <a:ext cx="8600000" cy="5143399"/>
              <a:chOff x="272000" y="4975"/>
              <a:chExt cx="8600000" cy="5180700"/>
            </a:xfrm>
          </p:grpSpPr>
          <p:cxnSp>
            <p:nvCxnSpPr>
              <p:cNvPr id="717" name="Google Shape;717;p15"/>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18" name="Google Shape;718;p15"/>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19" name="Google Shape;719;p15"/>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0" name="Google Shape;720;p15"/>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1" name="Google Shape;721;p15"/>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2" name="Google Shape;722;p15"/>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3" name="Google Shape;723;p15"/>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4" name="Google Shape;724;p15"/>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5" name="Google Shape;725;p15"/>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6" name="Google Shape;726;p15"/>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7" name="Google Shape;727;p15"/>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8" name="Google Shape;728;p15"/>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29" name="Google Shape;729;p15"/>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0" name="Google Shape;730;p15"/>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1" name="Google Shape;731;p15"/>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2" name="Google Shape;732;p15"/>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3" name="Google Shape;733;p15"/>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4" name="Google Shape;734;p15"/>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5" name="Google Shape;735;p15"/>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6" name="Google Shape;736;p15"/>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7" name="Google Shape;737;p15"/>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8" name="Google Shape;738;p15"/>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39" name="Google Shape;739;p15"/>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0" name="Google Shape;740;p15"/>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1" name="Google Shape;741;p15"/>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2" name="Google Shape;742;p15"/>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3" name="Google Shape;743;p15"/>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4" name="Google Shape;744;p15"/>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5" name="Google Shape;745;p15"/>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6" name="Google Shape;746;p15"/>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7" name="Google Shape;747;p15"/>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8" name="Google Shape;748;p15"/>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49" name="Google Shape;749;p15"/>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750" name="Google Shape;750;p15"/>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txBox="1"/>
          <p:nvPr>
            <p:ph type="title"/>
          </p:nvPr>
        </p:nvSpPr>
        <p:spPr>
          <a:xfrm>
            <a:off x="2948038" y="1440250"/>
            <a:ext cx="5139000" cy="15114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44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52" name="Google Shape;752;p15"/>
          <p:cNvSpPr txBox="1"/>
          <p:nvPr>
            <p:ph hasCustomPrompt="1" idx="2" type="title"/>
          </p:nvPr>
        </p:nvSpPr>
        <p:spPr>
          <a:xfrm>
            <a:off x="1234775" y="1440250"/>
            <a:ext cx="1652100" cy="15672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753" name="Google Shape;753;p15"/>
          <p:cNvSpPr txBox="1"/>
          <p:nvPr>
            <p:ph idx="1" type="subTitle"/>
          </p:nvPr>
        </p:nvSpPr>
        <p:spPr>
          <a:xfrm>
            <a:off x="2948038" y="3249950"/>
            <a:ext cx="5139000" cy="453300"/>
          </a:xfrm>
          <a:prstGeom prst="rect">
            <a:avLst/>
          </a:prstGeom>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54" name="Google Shape;754;p15"/>
          <p:cNvSpPr/>
          <p:nvPr/>
        </p:nvSpPr>
        <p:spPr>
          <a:xfrm>
            <a:off x="8085750" y="-4745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55" name="Shape 755"/>
        <p:cNvGrpSpPr/>
        <p:nvPr/>
      </p:nvGrpSpPr>
      <p:grpSpPr>
        <a:xfrm>
          <a:off x="0" y="0"/>
          <a:ext cx="0" cy="0"/>
          <a:chOff x="0" y="0"/>
          <a:chExt cx="0" cy="0"/>
        </a:xfrm>
      </p:grpSpPr>
      <p:grpSp>
        <p:nvGrpSpPr>
          <p:cNvPr id="756" name="Google Shape;756;p16"/>
          <p:cNvGrpSpPr/>
          <p:nvPr/>
        </p:nvGrpSpPr>
        <p:grpSpPr>
          <a:xfrm>
            <a:off x="3300" y="4975"/>
            <a:ext cx="9137400" cy="5143399"/>
            <a:chOff x="3300" y="4975"/>
            <a:chExt cx="9137400" cy="5143399"/>
          </a:xfrm>
        </p:grpSpPr>
        <p:grpSp>
          <p:nvGrpSpPr>
            <p:cNvPr id="757" name="Google Shape;757;p16"/>
            <p:cNvGrpSpPr/>
            <p:nvPr/>
          </p:nvGrpSpPr>
          <p:grpSpPr>
            <a:xfrm>
              <a:off x="3300" y="256486"/>
              <a:ext cx="9137400" cy="4629802"/>
              <a:chOff x="3300" y="256486"/>
              <a:chExt cx="9137400" cy="4629802"/>
            </a:xfrm>
          </p:grpSpPr>
          <p:cxnSp>
            <p:nvCxnSpPr>
              <p:cNvPr id="758" name="Google Shape;758;p16"/>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59" name="Google Shape;759;p16"/>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0" name="Google Shape;760;p16"/>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1" name="Google Shape;761;p16"/>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2" name="Google Shape;762;p16"/>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3" name="Google Shape;763;p16"/>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4" name="Google Shape;764;p16"/>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5" name="Google Shape;765;p16"/>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6" name="Google Shape;766;p16"/>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7" name="Google Shape;767;p16"/>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8" name="Google Shape;768;p16"/>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9" name="Google Shape;769;p16"/>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0" name="Google Shape;770;p16"/>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1" name="Google Shape;771;p16"/>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2" name="Google Shape;772;p16"/>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3" name="Google Shape;773;p16"/>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4" name="Google Shape;774;p16"/>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5" name="Google Shape;775;p16"/>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6" name="Google Shape;776;p16"/>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777" name="Google Shape;777;p16"/>
            <p:cNvGrpSpPr/>
            <p:nvPr/>
          </p:nvGrpSpPr>
          <p:grpSpPr>
            <a:xfrm>
              <a:off x="272000" y="4975"/>
              <a:ext cx="8600000" cy="5143399"/>
              <a:chOff x="272000" y="4975"/>
              <a:chExt cx="8600000" cy="5180700"/>
            </a:xfrm>
          </p:grpSpPr>
          <p:cxnSp>
            <p:nvCxnSpPr>
              <p:cNvPr id="778" name="Google Shape;778;p16"/>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79" name="Google Shape;779;p16"/>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0" name="Google Shape;780;p16"/>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1" name="Google Shape;781;p16"/>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2" name="Google Shape;782;p16"/>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3" name="Google Shape;783;p16"/>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4" name="Google Shape;784;p16"/>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5" name="Google Shape;785;p16"/>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6" name="Google Shape;786;p16"/>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7" name="Google Shape;787;p16"/>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8" name="Google Shape;788;p16"/>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89" name="Google Shape;789;p16"/>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0" name="Google Shape;790;p16"/>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1" name="Google Shape;791;p16"/>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2" name="Google Shape;792;p16"/>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3" name="Google Shape;793;p16"/>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4" name="Google Shape;794;p16"/>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5" name="Google Shape;795;p16"/>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6" name="Google Shape;796;p16"/>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7" name="Google Shape;797;p16"/>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8" name="Google Shape;798;p16"/>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799" name="Google Shape;799;p16"/>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0" name="Google Shape;800;p16"/>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1" name="Google Shape;801;p16"/>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2" name="Google Shape;802;p16"/>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3" name="Google Shape;803;p16"/>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4" name="Google Shape;804;p16"/>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5" name="Google Shape;805;p16"/>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6" name="Google Shape;806;p16"/>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7" name="Google Shape;807;p16"/>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8" name="Google Shape;808;p16"/>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09" name="Google Shape;809;p16"/>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10" name="Google Shape;810;p16"/>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811" name="Google Shape;811;p16"/>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txBox="1"/>
          <p:nvPr>
            <p:ph type="title"/>
          </p:nvPr>
        </p:nvSpPr>
        <p:spPr>
          <a:xfrm>
            <a:off x="2539225" y="3287075"/>
            <a:ext cx="53784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813" name="Google Shape;813;p16"/>
          <p:cNvSpPr txBox="1"/>
          <p:nvPr>
            <p:ph idx="1" type="subTitle"/>
          </p:nvPr>
        </p:nvSpPr>
        <p:spPr>
          <a:xfrm>
            <a:off x="1226400" y="1126425"/>
            <a:ext cx="6691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814" name="Google Shape;814;p16"/>
          <p:cNvSpPr/>
          <p:nvPr/>
        </p:nvSpPr>
        <p:spPr>
          <a:xfrm flipH="1">
            <a:off x="713225" y="44787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6"/>
          <p:cNvSpPr/>
          <p:nvPr/>
        </p:nvSpPr>
        <p:spPr>
          <a:xfrm rot="10800000">
            <a:off x="75995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816" name="Shape 816"/>
        <p:cNvGrpSpPr/>
        <p:nvPr/>
      </p:nvGrpSpPr>
      <p:grpSpPr>
        <a:xfrm>
          <a:off x="0" y="0"/>
          <a:ext cx="0" cy="0"/>
          <a:chOff x="0" y="0"/>
          <a:chExt cx="0" cy="0"/>
        </a:xfrm>
      </p:grpSpPr>
      <p:grpSp>
        <p:nvGrpSpPr>
          <p:cNvPr id="817" name="Google Shape;817;p17"/>
          <p:cNvGrpSpPr/>
          <p:nvPr/>
        </p:nvGrpSpPr>
        <p:grpSpPr>
          <a:xfrm>
            <a:off x="3300" y="4975"/>
            <a:ext cx="9137400" cy="5143399"/>
            <a:chOff x="3300" y="4975"/>
            <a:chExt cx="9137400" cy="5143399"/>
          </a:xfrm>
        </p:grpSpPr>
        <p:grpSp>
          <p:nvGrpSpPr>
            <p:cNvPr id="818" name="Google Shape;818;p17"/>
            <p:cNvGrpSpPr/>
            <p:nvPr/>
          </p:nvGrpSpPr>
          <p:grpSpPr>
            <a:xfrm>
              <a:off x="3300" y="256486"/>
              <a:ext cx="9137400" cy="4629802"/>
              <a:chOff x="3300" y="256486"/>
              <a:chExt cx="9137400" cy="4629802"/>
            </a:xfrm>
          </p:grpSpPr>
          <p:cxnSp>
            <p:nvCxnSpPr>
              <p:cNvPr id="819" name="Google Shape;819;p17"/>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0" name="Google Shape;820;p17"/>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1" name="Google Shape;821;p17"/>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2" name="Google Shape;822;p17"/>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3" name="Google Shape;823;p17"/>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4" name="Google Shape;824;p17"/>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5" name="Google Shape;825;p17"/>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6" name="Google Shape;826;p17"/>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7" name="Google Shape;827;p17"/>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8" name="Google Shape;828;p17"/>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9" name="Google Shape;829;p17"/>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0" name="Google Shape;830;p17"/>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1" name="Google Shape;831;p17"/>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2" name="Google Shape;832;p17"/>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3" name="Google Shape;833;p17"/>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4" name="Google Shape;834;p17"/>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5" name="Google Shape;835;p17"/>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6" name="Google Shape;836;p17"/>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7" name="Google Shape;837;p17"/>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838" name="Google Shape;838;p17"/>
            <p:cNvGrpSpPr/>
            <p:nvPr/>
          </p:nvGrpSpPr>
          <p:grpSpPr>
            <a:xfrm>
              <a:off x="272000" y="4975"/>
              <a:ext cx="8600000" cy="5143399"/>
              <a:chOff x="272000" y="4975"/>
              <a:chExt cx="8600000" cy="5180700"/>
            </a:xfrm>
          </p:grpSpPr>
          <p:cxnSp>
            <p:nvCxnSpPr>
              <p:cNvPr id="839" name="Google Shape;839;p17"/>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0" name="Google Shape;840;p17"/>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1" name="Google Shape;841;p17"/>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2" name="Google Shape;842;p17"/>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3" name="Google Shape;843;p17"/>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4" name="Google Shape;844;p17"/>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5" name="Google Shape;845;p17"/>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6" name="Google Shape;846;p17"/>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7" name="Google Shape;847;p17"/>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8" name="Google Shape;848;p17"/>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49" name="Google Shape;849;p17"/>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0" name="Google Shape;850;p17"/>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1" name="Google Shape;851;p17"/>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2" name="Google Shape;852;p17"/>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3" name="Google Shape;853;p17"/>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4" name="Google Shape;854;p17"/>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5" name="Google Shape;855;p17"/>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6" name="Google Shape;856;p17"/>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7" name="Google Shape;857;p17"/>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8" name="Google Shape;858;p17"/>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59" name="Google Shape;859;p17"/>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0" name="Google Shape;860;p17"/>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1" name="Google Shape;861;p17"/>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2" name="Google Shape;862;p17"/>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3" name="Google Shape;863;p17"/>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4" name="Google Shape;864;p17"/>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5" name="Google Shape;865;p17"/>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6" name="Google Shape;866;p17"/>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7" name="Google Shape;867;p17"/>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8" name="Google Shape;868;p17"/>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69" name="Google Shape;869;p17"/>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70" name="Google Shape;870;p17"/>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871" name="Google Shape;871;p17"/>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872" name="Google Shape;872;p17"/>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7"/>
          <p:cNvSpPr txBox="1"/>
          <p:nvPr>
            <p:ph type="title"/>
          </p:nvPr>
        </p:nvSpPr>
        <p:spPr>
          <a:xfrm>
            <a:off x="720000" y="1033975"/>
            <a:ext cx="3519600" cy="1535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4" name="Google Shape;874;p17"/>
          <p:cNvSpPr txBox="1"/>
          <p:nvPr>
            <p:ph idx="1" type="subTitle"/>
          </p:nvPr>
        </p:nvSpPr>
        <p:spPr>
          <a:xfrm>
            <a:off x="720000" y="2993225"/>
            <a:ext cx="3519600" cy="1116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75" name="Google Shape;875;p17"/>
          <p:cNvSpPr/>
          <p:nvPr>
            <p:ph idx="2" type="pic"/>
          </p:nvPr>
        </p:nvSpPr>
        <p:spPr>
          <a:xfrm>
            <a:off x="5313950" y="704500"/>
            <a:ext cx="3105600" cy="3734400"/>
          </a:xfrm>
          <a:prstGeom prst="rect">
            <a:avLst/>
          </a:prstGeom>
          <a:noFill/>
          <a:ln cap="flat" cmpd="sng" w="19050">
            <a:solidFill>
              <a:schemeClr val="accent3"/>
            </a:solidFill>
            <a:prstDash val="solid"/>
            <a:round/>
            <a:headEnd len="sm" w="sm" type="none"/>
            <a:tailEnd len="sm" w="sm" type="none"/>
          </a:ln>
        </p:spPr>
      </p:sp>
      <p:sp>
        <p:nvSpPr>
          <p:cNvPr id="876" name="Google Shape;876;p17"/>
          <p:cNvSpPr/>
          <p:nvPr/>
        </p:nvSpPr>
        <p:spPr>
          <a:xfrm>
            <a:off x="820197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877" name="Shape 877"/>
        <p:cNvGrpSpPr/>
        <p:nvPr/>
      </p:nvGrpSpPr>
      <p:grpSpPr>
        <a:xfrm>
          <a:off x="0" y="0"/>
          <a:ext cx="0" cy="0"/>
          <a:chOff x="0" y="0"/>
          <a:chExt cx="0" cy="0"/>
        </a:xfrm>
      </p:grpSpPr>
      <p:grpSp>
        <p:nvGrpSpPr>
          <p:cNvPr id="878" name="Google Shape;878;p18"/>
          <p:cNvGrpSpPr/>
          <p:nvPr/>
        </p:nvGrpSpPr>
        <p:grpSpPr>
          <a:xfrm>
            <a:off x="3300" y="4975"/>
            <a:ext cx="9137400" cy="5143399"/>
            <a:chOff x="3300" y="4975"/>
            <a:chExt cx="9137400" cy="5143399"/>
          </a:xfrm>
        </p:grpSpPr>
        <p:grpSp>
          <p:nvGrpSpPr>
            <p:cNvPr id="879" name="Google Shape;879;p18"/>
            <p:cNvGrpSpPr/>
            <p:nvPr/>
          </p:nvGrpSpPr>
          <p:grpSpPr>
            <a:xfrm>
              <a:off x="3300" y="256486"/>
              <a:ext cx="9137400" cy="4629802"/>
              <a:chOff x="3300" y="256486"/>
              <a:chExt cx="9137400" cy="4629802"/>
            </a:xfrm>
          </p:grpSpPr>
          <p:cxnSp>
            <p:nvCxnSpPr>
              <p:cNvPr id="880" name="Google Shape;880;p18"/>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1" name="Google Shape;881;p18"/>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2" name="Google Shape;882;p18"/>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3" name="Google Shape;883;p18"/>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4" name="Google Shape;884;p18"/>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5" name="Google Shape;885;p18"/>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6" name="Google Shape;886;p18"/>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7" name="Google Shape;887;p18"/>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8" name="Google Shape;888;p18"/>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9" name="Google Shape;889;p18"/>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0" name="Google Shape;890;p18"/>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1" name="Google Shape;891;p18"/>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2" name="Google Shape;892;p18"/>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3" name="Google Shape;893;p18"/>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4" name="Google Shape;894;p18"/>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5" name="Google Shape;895;p18"/>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6" name="Google Shape;896;p18"/>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7" name="Google Shape;897;p18"/>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98" name="Google Shape;898;p18"/>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899" name="Google Shape;899;p18"/>
            <p:cNvGrpSpPr/>
            <p:nvPr/>
          </p:nvGrpSpPr>
          <p:grpSpPr>
            <a:xfrm>
              <a:off x="272000" y="4975"/>
              <a:ext cx="8600000" cy="5143399"/>
              <a:chOff x="272000" y="4975"/>
              <a:chExt cx="8600000" cy="5180700"/>
            </a:xfrm>
          </p:grpSpPr>
          <p:cxnSp>
            <p:nvCxnSpPr>
              <p:cNvPr id="900" name="Google Shape;900;p18"/>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1" name="Google Shape;901;p18"/>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2" name="Google Shape;902;p18"/>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3" name="Google Shape;903;p18"/>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4" name="Google Shape;904;p18"/>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5" name="Google Shape;905;p18"/>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6" name="Google Shape;906;p18"/>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7" name="Google Shape;907;p18"/>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8" name="Google Shape;908;p18"/>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09" name="Google Shape;909;p18"/>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0" name="Google Shape;910;p18"/>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1" name="Google Shape;911;p18"/>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2" name="Google Shape;912;p18"/>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3" name="Google Shape;913;p18"/>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4" name="Google Shape;914;p18"/>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5" name="Google Shape;915;p18"/>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6" name="Google Shape;916;p18"/>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7" name="Google Shape;917;p18"/>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8" name="Google Shape;918;p18"/>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9" name="Google Shape;919;p18"/>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0" name="Google Shape;920;p18"/>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1" name="Google Shape;921;p18"/>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2" name="Google Shape;922;p18"/>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3" name="Google Shape;923;p18"/>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4" name="Google Shape;924;p18"/>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5" name="Google Shape;925;p18"/>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6" name="Google Shape;926;p18"/>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7" name="Google Shape;927;p18"/>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8" name="Google Shape;928;p18"/>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9" name="Google Shape;929;p18"/>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0" name="Google Shape;930;p18"/>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1" name="Google Shape;931;p18"/>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2" name="Google Shape;932;p18"/>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933" name="Google Shape;933;p18"/>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8"/>
          <p:cNvSpPr txBox="1"/>
          <p:nvPr>
            <p:ph type="title"/>
          </p:nvPr>
        </p:nvSpPr>
        <p:spPr>
          <a:xfrm>
            <a:off x="720000" y="1485150"/>
            <a:ext cx="35979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35" name="Google Shape;935;p18"/>
          <p:cNvSpPr txBox="1"/>
          <p:nvPr>
            <p:ph idx="1" type="subTitle"/>
          </p:nvPr>
        </p:nvSpPr>
        <p:spPr>
          <a:xfrm>
            <a:off x="720000" y="2853150"/>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936" name="Shape 936"/>
        <p:cNvGrpSpPr/>
        <p:nvPr/>
      </p:nvGrpSpPr>
      <p:grpSpPr>
        <a:xfrm>
          <a:off x="0" y="0"/>
          <a:ext cx="0" cy="0"/>
          <a:chOff x="0" y="0"/>
          <a:chExt cx="0" cy="0"/>
        </a:xfrm>
      </p:grpSpPr>
      <p:grpSp>
        <p:nvGrpSpPr>
          <p:cNvPr id="937" name="Google Shape;937;p19"/>
          <p:cNvGrpSpPr/>
          <p:nvPr/>
        </p:nvGrpSpPr>
        <p:grpSpPr>
          <a:xfrm>
            <a:off x="3300" y="4975"/>
            <a:ext cx="9137400" cy="5143399"/>
            <a:chOff x="3300" y="4975"/>
            <a:chExt cx="9137400" cy="5143399"/>
          </a:xfrm>
        </p:grpSpPr>
        <p:grpSp>
          <p:nvGrpSpPr>
            <p:cNvPr id="938" name="Google Shape;938;p19"/>
            <p:cNvGrpSpPr/>
            <p:nvPr/>
          </p:nvGrpSpPr>
          <p:grpSpPr>
            <a:xfrm>
              <a:off x="3300" y="256486"/>
              <a:ext cx="9137400" cy="4629802"/>
              <a:chOff x="3300" y="256486"/>
              <a:chExt cx="9137400" cy="4629802"/>
            </a:xfrm>
          </p:grpSpPr>
          <p:cxnSp>
            <p:nvCxnSpPr>
              <p:cNvPr id="939" name="Google Shape;939;p19"/>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0" name="Google Shape;940;p19"/>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1" name="Google Shape;941;p19"/>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2" name="Google Shape;942;p19"/>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3" name="Google Shape;943;p19"/>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4" name="Google Shape;944;p19"/>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5" name="Google Shape;945;p19"/>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6" name="Google Shape;946;p19"/>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7" name="Google Shape;947;p19"/>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8" name="Google Shape;948;p19"/>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49" name="Google Shape;949;p19"/>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0" name="Google Shape;950;p19"/>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1" name="Google Shape;951;p19"/>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2" name="Google Shape;952;p19"/>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3" name="Google Shape;953;p19"/>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4" name="Google Shape;954;p19"/>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5" name="Google Shape;955;p19"/>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6" name="Google Shape;956;p19"/>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57" name="Google Shape;957;p19"/>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958" name="Google Shape;958;p19"/>
            <p:cNvGrpSpPr/>
            <p:nvPr/>
          </p:nvGrpSpPr>
          <p:grpSpPr>
            <a:xfrm>
              <a:off x="272000" y="4975"/>
              <a:ext cx="8600000" cy="5143399"/>
              <a:chOff x="272000" y="4975"/>
              <a:chExt cx="8600000" cy="5180700"/>
            </a:xfrm>
          </p:grpSpPr>
          <p:cxnSp>
            <p:nvCxnSpPr>
              <p:cNvPr id="959" name="Google Shape;959;p19"/>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0" name="Google Shape;960;p19"/>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1" name="Google Shape;961;p19"/>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2" name="Google Shape;962;p19"/>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3" name="Google Shape;963;p19"/>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4" name="Google Shape;964;p19"/>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5" name="Google Shape;965;p19"/>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6" name="Google Shape;966;p19"/>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7" name="Google Shape;967;p19"/>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8" name="Google Shape;968;p19"/>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9" name="Google Shape;969;p19"/>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0" name="Google Shape;970;p19"/>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1" name="Google Shape;971;p19"/>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2" name="Google Shape;972;p19"/>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3" name="Google Shape;973;p19"/>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4" name="Google Shape;974;p19"/>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5" name="Google Shape;975;p19"/>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6" name="Google Shape;976;p19"/>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7" name="Google Shape;977;p19"/>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8" name="Google Shape;978;p19"/>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9" name="Google Shape;979;p19"/>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0" name="Google Shape;980;p19"/>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1" name="Google Shape;981;p19"/>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2" name="Google Shape;982;p19"/>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3" name="Google Shape;983;p19"/>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4" name="Google Shape;984;p19"/>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5" name="Google Shape;985;p19"/>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6" name="Google Shape;986;p19"/>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7" name="Google Shape;987;p19"/>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8" name="Google Shape;988;p19"/>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9" name="Google Shape;989;p19"/>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90" name="Google Shape;990;p19"/>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91" name="Google Shape;991;p19"/>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992" name="Google Shape;992;p19"/>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19"/>
          <p:cNvSpPr txBox="1"/>
          <p:nvPr>
            <p:ph type="title"/>
          </p:nvPr>
        </p:nvSpPr>
        <p:spPr>
          <a:xfrm>
            <a:off x="4837200" y="1487520"/>
            <a:ext cx="35934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94" name="Google Shape;994;p19"/>
          <p:cNvSpPr txBox="1"/>
          <p:nvPr>
            <p:ph idx="1" type="subTitle"/>
          </p:nvPr>
        </p:nvSpPr>
        <p:spPr>
          <a:xfrm>
            <a:off x="4837371" y="2866800"/>
            <a:ext cx="35934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995" name="Shape 995"/>
        <p:cNvGrpSpPr/>
        <p:nvPr/>
      </p:nvGrpSpPr>
      <p:grpSpPr>
        <a:xfrm>
          <a:off x="0" y="0"/>
          <a:ext cx="0" cy="0"/>
          <a:chOff x="0" y="0"/>
          <a:chExt cx="0" cy="0"/>
        </a:xfrm>
      </p:grpSpPr>
      <p:grpSp>
        <p:nvGrpSpPr>
          <p:cNvPr id="996" name="Google Shape;996;p20"/>
          <p:cNvGrpSpPr/>
          <p:nvPr/>
        </p:nvGrpSpPr>
        <p:grpSpPr>
          <a:xfrm>
            <a:off x="3300" y="4975"/>
            <a:ext cx="9137400" cy="5143399"/>
            <a:chOff x="3300" y="4975"/>
            <a:chExt cx="9137400" cy="5143399"/>
          </a:xfrm>
        </p:grpSpPr>
        <p:grpSp>
          <p:nvGrpSpPr>
            <p:cNvPr id="997" name="Google Shape;997;p20"/>
            <p:cNvGrpSpPr/>
            <p:nvPr/>
          </p:nvGrpSpPr>
          <p:grpSpPr>
            <a:xfrm>
              <a:off x="3300" y="256486"/>
              <a:ext cx="9137400" cy="4629802"/>
              <a:chOff x="3300" y="256486"/>
              <a:chExt cx="9137400" cy="4629802"/>
            </a:xfrm>
          </p:grpSpPr>
          <p:cxnSp>
            <p:nvCxnSpPr>
              <p:cNvPr id="998" name="Google Shape;998;p20"/>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999" name="Google Shape;999;p20"/>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0" name="Google Shape;1000;p20"/>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1" name="Google Shape;1001;p20"/>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2" name="Google Shape;1002;p20"/>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3" name="Google Shape;1003;p20"/>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4" name="Google Shape;1004;p20"/>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5" name="Google Shape;1005;p20"/>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6" name="Google Shape;1006;p20"/>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7" name="Google Shape;1007;p20"/>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8" name="Google Shape;1008;p20"/>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09" name="Google Shape;1009;p20"/>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0" name="Google Shape;1010;p20"/>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1" name="Google Shape;1011;p20"/>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2" name="Google Shape;1012;p20"/>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3" name="Google Shape;1013;p20"/>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4" name="Google Shape;1014;p20"/>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5" name="Google Shape;1015;p20"/>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16" name="Google Shape;1016;p20"/>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017" name="Google Shape;1017;p20"/>
            <p:cNvGrpSpPr/>
            <p:nvPr/>
          </p:nvGrpSpPr>
          <p:grpSpPr>
            <a:xfrm>
              <a:off x="272000" y="4975"/>
              <a:ext cx="8600000" cy="5143399"/>
              <a:chOff x="272000" y="4975"/>
              <a:chExt cx="8600000" cy="5180700"/>
            </a:xfrm>
          </p:grpSpPr>
          <p:cxnSp>
            <p:nvCxnSpPr>
              <p:cNvPr id="1018" name="Google Shape;1018;p20"/>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19" name="Google Shape;1019;p20"/>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0" name="Google Shape;1020;p20"/>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1" name="Google Shape;1021;p20"/>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2" name="Google Shape;1022;p20"/>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3" name="Google Shape;1023;p20"/>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4" name="Google Shape;1024;p20"/>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5" name="Google Shape;1025;p20"/>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6" name="Google Shape;1026;p20"/>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7" name="Google Shape;1027;p20"/>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8" name="Google Shape;1028;p20"/>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9" name="Google Shape;1029;p20"/>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0" name="Google Shape;1030;p20"/>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1" name="Google Shape;1031;p20"/>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2" name="Google Shape;1032;p20"/>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3" name="Google Shape;1033;p20"/>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4" name="Google Shape;1034;p20"/>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5" name="Google Shape;1035;p20"/>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6" name="Google Shape;1036;p20"/>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7" name="Google Shape;1037;p20"/>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8" name="Google Shape;1038;p20"/>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9" name="Google Shape;1039;p20"/>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0" name="Google Shape;1040;p20"/>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1" name="Google Shape;1041;p20"/>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2" name="Google Shape;1042;p20"/>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3" name="Google Shape;1043;p20"/>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4" name="Google Shape;1044;p20"/>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5" name="Google Shape;1045;p20"/>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6" name="Google Shape;1046;p20"/>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7" name="Google Shape;1047;p20"/>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8" name="Google Shape;1048;p20"/>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9" name="Google Shape;1049;p20"/>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50" name="Google Shape;1050;p20"/>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051" name="Google Shape;1051;p20"/>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0"/>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53" name="Google Shape;1053;p20"/>
          <p:cNvSpPr txBox="1"/>
          <p:nvPr>
            <p:ph idx="1" type="subTitle"/>
          </p:nvPr>
        </p:nvSpPr>
        <p:spPr>
          <a:xfrm>
            <a:off x="720000" y="1327450"/>
            <a:ext cx="6108600" cy="303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4" name="Google Shape;1054;p20"/>
          <p:cNvSpPr/>
          <p:nvPr/>
        </p:nvSpPr>
        <p:spPr>
          <a:xfrm rot="10800000">
            <a:off x="7979300" y="41781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grpSp>
        <p:nvGrpSpPr>
          <p:cNvPr id="68" name="Google Shape;68;p3"/>
          <p:cNvGrpSpPr/>
          <p:nvPr/>
        </p:nvGrpSpPr>
        <p:grpSpPr>
          <a:xfrm>
            <a:off x="3300" y="4975"/>
            <a:ext cx="9137400" cy="5143399"/>
            <a:chOff x="3300" y="4975"/>
            <a:chExt cx="9137400" cy="5143399"/>
          </a:xfrm>
        </p:grpSpPr>
        <p:grpSp>
          <p:nvGrpSpPr>
            <p:cNvPr id="69" name="Google Shape;69;p3"/>
            <p:cNvGrpSpPr/>
            <p:nvPr/>
          </p:nvGrpSpPr>
          <p:grpSpPr>
            <a:xfrm>
              <a:off x="3300" y="256486"/>
              <a:ext cx="9137400" cy="4629802"/>
              <a:chOff x="3300" y="256486"/>
              <a:chExt cx="9137400" cy="4629802"/>
            </a:xfrm>
          </p:grpSpPr>
          <p:cxnSp>
            <p:nvCxnSpPr>
              <p:cNvPr id="70" name="Google Shape;70;p3"/>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1" name="Google Shape;71;p3"/>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2" name="Google Shape;72;p3"/>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3" name="Google Shape;73;p3"/>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4" name="Google Shape;74;p3"/>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5" name="Google Shape;75;p3"/>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6" name="Google Shape;76;p3"/>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7" name="Google Shape;77;p3"/>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8" name="Google Shape;78;p3"/>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79" name="Google Shape;79;p3"/>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0" name="Google Shape;80;p3"/>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1" name="Google Shape;81;p3"/>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2" name="Google Shape;82;p3"/>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3" name="Google Shape;83;p3"/>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4" name="Google Shape;84;p3"/>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5" name="Google Shape;85;p3"/>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6" name="Google Shape;86;p3"/>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7" name="Google Shape;87;p3"/>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88" name="Google Shape;88;p3"/>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89" name="Google Shape;89;p3"/>
            <p:cNvGrpSpPr/>
            <p:nvPr/>
          </p:nvGrpSpPr>
          <p:grpSpPr>
            <a:xfrm>
              <a:off x="272000" y="4975"/>
              <a:ext cx="8600000" cy="5143399"/>
              <a:chOff x="272000" y="4975"/>
              <a:chExt cx="8600000" cy="5180700"/>
            </a:xfrm>
          </p:grpSpPr>
          <p:cxnSp>
            <p:nvCxnSpPr>
              <p:cNvPr id="90" name="Google Shape;90;p3"/>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1" name="Google Shape;91;p3"/>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2" name="Google Shape;92;p3"/>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3" name="Google Shape;93;p3"/>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4" name="Google Shape;94;p3"/>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5" name="Google Shape;95;p3"/>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6" name="Google Shape;96;p3"/>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7" name="Google Shape;97;p3"/>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8" name="Google Shape;98;p3"/>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99" name="Google Shape;99;p3"/>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0" name="Google Shape;100;p3"/>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1" name="Google Shape;101;p3"/>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2" name="Google Shape;102;p3"/>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3" name="Google Shape;103;p3"/>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4" name="Google Shape;104;p3"/>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5" name="Google Shape;105;p3"/>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6" name="Google Shape;106;p3"/>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7" name="Google Shape;107;p3"/>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 name="Google Shape;108;p3"/>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 name="Google Shape;109;p3"/>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 name="Google Shape;110;p3"/>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1" name="Google Shape;111;p3"/>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2" name="Google Shape;112;p3"/>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3" name="Google Shape;113;p3"/>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 name="Google Shape;114;p3"/>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 name="Google Shape;115;p3"/>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 name="Google Shape;116;p3"/>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7" name="Google Shape;117;p3"/>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8" name="Google Shape;118;p3"/>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9" name="Google Shape;119;p3"/>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 name="Google Shape;120;p3"/>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 name="Google Shape;121;p3"/>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 name="Google Shape;122;p3"/>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23" name="Google Shape;123;p3"/>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txBox="1"/>
          <p:nvPr>
            <p:ph type="title"/>
          </p:nvPr>
        </p:nvSpPr>
        <p:spPr>
          <a:xfrm>
            <a:off x="1007825" y="2079575"/>
            <a:ext cx="5592600" cy="1511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4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5" name="Google Shape;125;p3"/>
          <p:cNvSpPr txBox="1"/>
          <p:nvPr>
            <p:ph hasCustomPrompt="1" idx="2" type="title"/>
          </p:nvPr>
        </p:nvSpPr>
        <p:spPr>
          <a:xfrm>
            <a:off x="1007825" y="1012925"/>
            <a:ext cx="1652100" cy="915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 name="Google Shape;126;p3"/>
          <p:cNvSpPr txBox="1"/>
          <p:nvPr>
            <p:ph idx="1" type="subTitle"/>
          </p:nvPr>
        </p:nvSpPr>
        <p:spPr>
          <a:xfrm>
            <a:off x="1007825" y="3741725"/>
            <a:ext cx="5592600" cy="4401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1055" name="Shape 1055"/>
        <p:cNvGrpSpPr/>
        <p:nvPr/>
      </p:nvGrpSpPr>
      <p:grpSpPr>
        <a:xfrm>
          <a:off x="0" y="0"/>
          <a:ext cx="0" cy="0"/>
          <a:chOff x="0" y="0"/>
          <a:chExt cx="0" cy="0"/>
        </a:xfrm>
      </p:grpSpPr>
      <p:grpSp>
        <p:nvGrpSpPr>
          <p:cNvPr id="1056" name="Google Shape;1056;p21"/>
          <p:cNvGrpSpPr/>
          <p:nvPr/>
        </p:nvGrpSpPr>
        <p:grpSpPr>
          <a:xfrm>
            <a:off x="3300" y="4975"/>
            <a:ext cx="9137400" cy="5143399"/>
            <a:chOff x="3300" y="4975"/>
            <a:chExt cx="9137400" cy="5143399"/>
          </a:xfrm>
        </p:grpSpPr>
        <p:grpSp>
          <p:nvGrpSpPr>
            <p:cNvPr id="1057" name="Google Shape;1057;p21"/>
            <p:cNvGrpSpPr/>
            <p:nvPr/>
          </p:nvGrpSpPr>
          <p:grpSpPr>
            <a:xfrm>
              <a:off x="3300" y="256486"/>
              <a:ext cx="9137400" cy="4629802"/>
              <a:chOff x="3300" y="256486"/>
              <a:chExt cx="9137400" cy="4629802"/>
            </a:xfrm>
          </p:grpSpPr>
          <p:cxnSp>
            <p:nvCxnSpPr>
              <p:cNvPr id="1058" name="Google Shape;1058;p21"/>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59" name="Google Shape;1059;p21"/>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0" name="Google Shape;1060;p21"/>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1" name="Google Shape;1061;p21"/>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2" name="Google Shape;1062;p21"/>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3" name="Google Shape;1063;p21"/>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4" name="Google Shape;1064;p21"/>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5" name="Google Shape;1065;p21"/>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6" name="Google Shape;1066;p21"/>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7" name="Google Shape;1067;p21"/>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8" name="Google Shape;1068;p21"/>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69" name="Google Shape;1069;p21"/>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0" name="Google Shape;1070;p21"/>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1" name="Google Shape;1071;p21"/>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2" name="Google Shape;1072;p21"/>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3" name="Google Shape;1073;p21"/>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4" name="Google Shape;1074;p21"/>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5" name="Google Shape;1075;p21"/>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076" name="Google Shape;1076;p21"/>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077" name="Google Shape;1077;p21"/>
            <p:cNvGrpSpPr/>
            <p:nvPr/>
          </p:nvGrpSpPr>
          <p:grpSpPr>
            <a:xfrm>
              <a:off x="272000" y="4975"/>
              <a:ext cx="8600000" cy="5143399"/>
              <a:chOff x="272000" y="4975"/>
              <a:chExt cx="8600000" cy="5180700"/>
            </a:xfrm>
          </p:grpSpPr>
          <p:cxnSp>
            <p:nvCxnSpPr>
              <p:cNvPr id="1078" name="Google Shape;1078;p21"/>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79" name="Google Shape;1079;p21"/>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0" name="Google Shape;1080;p21"/>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1" name="Google Shape;1081;p21"/>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2" name="Google Shape;1082;p21"/>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3" name="Google Shape;1083;p21"/>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4" name="Google Shape;1084;p21"/>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5" name="Google Shape;1085;p21"/>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6" name="Google Shape;1086;p21"/>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7" name="Google Shape;1087;p21"/>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8" name="Google Shape;1088;p21"/>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89" name="Google Shape;1089;p21"/>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0" name="Google Shape;1090;p21"/>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1" name="Google Shape;1091;p21"/>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2" name="Google Shape;1092;p21"/>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3" name="Google Shape;1093;p21"/>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4" name="Google Shape;1094;p21"/>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5" name="Google Shape;1095;p21"/>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6" name="Google Shape;1096;p21"/>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7" name="Google Shape;1097;p21"/>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8" name="Google Shape;1098;p21"/>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099" name="Google Shape;1099;p21"/>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0" name="Google Shape;1100;p21"/>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1" name="Google Shape;1101;p21"/>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2" name="Google Shape;1102;p21"/>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3" name="Google Shape;1103;p21"/>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4" name="Google Shape;1104;p21"/>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5" name="Google Shape;1105;p21"/>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6" name="Google Shape;1106;p21"/>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7" name="Google Shape;1107;p21"/>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8" name="Google Shape;1108;p21"/>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09" name="Google Shape;1109;p21"/>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10" name="Google Shape;1110;p21"/>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111" name="Google Shape;1111;p21"/>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1"/>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3" name="Google Shape;1113;p21"/>
          <p:cNvSpPr txBox="1"/>
          <p:nvPr>
            <p:ph idx="1" type="subTitle"/>
          </p:nvPr>
        </p:nvSpPr>
        <p:spPr>
          <a:xfrm>
            <a:off x="720000" y="1174500"/>
            <a:ext cx="7704000" cy="3429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Barlow Light"/>
              <a:buChar char="●"/>
              <a:defRPr b="0"/>
            </a:lvl1pPr>
            <a:lvl2pPr lvl="1" rtl="0">
              <a:spcBef>
                <a:spcPts val="0"/>
              </a:spcBef>
              <a:spcAft>
                <a:spcPts val="0"/>
              </a:spcAft>
              <a:buClr>
                <a:srgbClr val="333333"/>
              </a:buClr>
              <a:buSzPts val="1200"/>
              <a:buFont typeface="Barlow Light"/>
              <a:buChar char="○"/>
              <a:defRPr/>
            </a:lvl2pPr>
            <a:lvl3pPr lvl="2" rtl="0" algn="ctr">
              <a:lnSpc>
                <a:spcPct val="100000"/>
              </a:lnSpc>
              <a:spcBef>
                <a:spcPts val="0"/>
              </a:spcBef>
              <a:spcAft>
                <a:spcPts val="0"/>
              </a:spcAft>
              <a:buClr>
                <a:srgbClr val="FFC800"/>
              </a:buClr>
              <a:buSzPts val="1200"/>
              <a:buFont typeface="Nunito Light"/>
              <a:buChar char="■"/>
              <a:defRPr/>
            </a:lvl3pPr>
            <a:lvl4pPr lvl="3" rtl="0" algn="ctr">
              <a:lnSpc>
                <a:spcPct val="100000"/>
              </a:lnSpc>
              <a:spcBef>
                <a:spcPts val="0"/>
              </a:spcBef>
              <a:spcAft>
                <a:spcPts val="0"/>
              </a:spcAft>
              <a:buClr>
                <a:srgbClr val="FFC800"/>
              </a:buClr>
              <a:buSzPts val="1200"/>
              <a:buFont typeface="Nunito Light"/>
              <a:buChar char="●"/>
              <a:defRPr/>
            </a:lvl4pPr>
            <a:lvl5pPr lvl="4" rtl="0" algn="ctr">
              <a:lnSpc>
                <a:spcPct val="100000"/>
              </a:lnSpc>
              <a:spcBef>
                <a:spcPts val="0"/>
              </a:spcBef>
              <a:spcAft>
                <a:spcPts val="0"/>
              </a:spcAft>
              <a:buClr>
                <a:srgbClr val="434343"/>
              </a:buClr>
              <a:buSzPts val="1200"/>
              <a:buFont typeface="Nunito Light"/>
              <a:buChar char="○"/>
              <a:defRPr/>
            </a:lvl5pPr>
            <a:lvl6pPr lvl="5" rtl="0" algn="ctr">
              <a:lnSpc>
                <a:spcPct val="100000"/>
              </a:lnSpc>
              <a:spcBef>
                <a:spcPts val="0"/>
              </a:spcBef>
              <a:spcAft>
                <a:spcPts val="0"/>
              </a:spcAft>
              <a:buClr>
                <a:srgbClr val="434343"/>
              </a:buClr>
              <a:buSzPts val="1200"/>
              <a:buFont typeface="Nunito Light"/>
              <a:buChar char="■"/>
              <a:defRPr/>
            </a:lvl6pPr>
            <a:lvl7pPr lvl="6" rtl="0" algn="ctr">
              <a:lnSpc>
                <a:spcPct val="100000"/>
              </a:lnSpc>
              <a:spcBef>
                <a:spcPts val="0"/>
              </a:spcBef>
              <a:spcAft>
                <a:spcPts val="0"/>
              </a:spcAft>
              <a:buClr>
                <a:srgbClr val="434343"/>
              </a:buClr>
              <a:buSzPts val="1200"/>
              <a:buFont typeface="Nunito Light"/>
              <a:buChar char="●"/>
              <a:defRPr/>
            </a:lvl7pPr>
            <a:lvl8pPr lvl="7" rtl="0" algn="ctr">
              <a:lnSpc>
                <a:spcPct val="100000"/>
              </a:lnSpc>
              <a:spcBef>
                <a:spcPts val="0"/>
              </a:spcBef>
              <a:spcAft>
                <a:spcPts val="0"/>
              </a:spcAft>
              <a:buClr>
                <a:srgbClr val="434343"/>
              </a:buClr>
              <a:buSzPts val="1200"/>
              <a:buFont typeface="Nunito Light"/>
              <a:buChar char="○"/>
              <a:defRPr/>
            </a:lvl8pPr>
            <a:lvl9pPr lvl="8" rtl="0" algn="ctr">
              <a:lnSpc>
                <a:spcPct val="100000"/>
              </a:lnSpc>
              <a:spcBef>
                <a:spcPts val="0"/>
              </a:spcBef>
              <a:spcAft>
                <a:spcPts val="0"/>
              </a:spcAft>
              <a:buClr>
                <a:srgbClr val="434343"/>
              </a:buClr>
              <a:buSzPts val="1200"/>
              <a:buFont typeface="Nunito Light"/>
              <a:buChar char="■"/>
              <a:defRPr/>
            </a:lvl9pPr>
          </a:lstStyle>
          <a:p/>
        </p:txBody>
      </p:sp>
      <p:sp>
        <p:nvSpPr>
          <p:cNvPr id="1114" name="Google Shape;1114;p21"/>
          <p:cNvSpPr/>
          <p:nvPr/>
        </p:nvSpPr>
        <p:spPr>
          <a:xfrm>
            <a:off x="7596300" y="-10264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15" name="Shape 1115"/>
        <p:cNvGrpSpPr/>
        <p:nvPr/>
      </p:nvGrpSpPr>
      <p:grpSpPr>
        <a:xfrm>
          <a:off x="0" y="0"/>
          <a:ext cx="0" cy="0"/>
          <a:chOff x="0" y="0"/>
          <a:chExt cx="0" cy="0"/>
        </a:xfrm>
      </p:grpSpPr>
      <p:grpSp>
        <p:nvGrpSpPr>
          <p:cNvPr id="1116" name="Google Shape;1116;p22"/>
          <p:cNvGrpSpPr/>
          <p:nvPr/>
        </p:nvGrpSpPr>
        <p:grpSpPr>
          <a:xfrm>
            <a:off x="3300" y="4975"/>
            <a:ext cx="9137400" cy="5143399"/>
            <a:chOff x="3300" y="4975"/>
            <a:chExt cx="9137400" cy="5143399"/>
          </a:xfrm>
        </p:grpSpPr>
        <p:grpSp>
          <p:nvGrpSpPr>
            <p:cNvPr id="1117" name="Google Shape;1117;p22"/>
            <p:cNvGrpSpPr/>
            <p:nvPr/>
          </p:nvGrpSpPr>
          <p:grpSpPr>
            <a:xfrm>
              <a:off x="3300" y="256486"/>
              <a:ext cx="9137400" cy="4629802"/>
              <a:chOff x="3300" y="256486"/>
              <a:chExt cx="9137400" cy="4629802"/>
            </a:xfrm>
          </p:grpSpPr>
          <p:cxnSp>
            <p:nvCxnSpPr>
              <p:cNvPr id="1118" name="Google Shape;1118;p22"/>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19" name="Google Shape;1119;p22"/>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0" name="Google Shape;1120;p22"/>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1" name="Google Shape;1121;p22"/>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2" name="Google Shape;1122;p22"/>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3" name="Google Shape;1123;p22"/>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4" name="Google Shape;1124;p22"/>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5" name="Google Shape;1125;p22"/>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6" name="Google Shape;1126;p22"/>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7" name="Google Shape;1127;p22"/>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8" name="Google Shape;1128;p22"/>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29" name="Google Shape;1129;p22"/>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0" name="Google Shape;1130;p22"/>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1" name="Google Shape;1131;p22"/>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2" name="Google Shape;1132;p22"/>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3" name="Google Shape;1133;p22"/>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4" name="Google Shape;1134;p22"/>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5" name="Google Shape;1135;p22"/>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36" name="Google Shape;1136;p22"/>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137" name="Google Shape;1137;p22"/>
            <p:cNvGrpSpPr/>
            <p:nvPr/>
          </p:nvGrpSpPr>
          <p:grpSpPr>
            <a:xfrm>
              <a:off x="272000" y="4975"/>
              <a:ext cx="8600000" cy="5143399"/>
              <a:chOff x="272000" y="4975"/>
              <a:chExt cx="8600000" cy="5180700"/>
            </a:xfrm>
          </p:grpSpPr>
          <p:cxnSp>
            <p:nvCxnSpPr>
              <p:cNvPr id="1138" name="Google Shape;1138;p22"/>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39" name="Google Shape;1139;p22"/>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0" name="Google Shape;1140;p22"/>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1" name="Google Shape;1141;p22"/>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2" name="Google Shape;1142;p22"/>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3" name="Google Shape;1143;p22"/>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4" name="Google Shape;1144;p22"/>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5" name="Google Shape;1145;p22"/>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6" name="Google Shape;1146;p22"/>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7" name="Google Shape;1147;p22"/>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8" name="Google Shape;1148;p22"/>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49" name="Google Shape;1149;p22"/>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0" name="Google Shape;1150;p22"/>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1" name="Google Shape;1151;p22"/>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2" name="Google Shape;1152;p22"/>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3" name="Google Shape;1153;p22"/>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4" name="Google Shape;1154;p22"/>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5" name="Google Shape;1155;p22"/>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6" name="Google Shape;1156;p22"/>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7" name="Google Shape;1157;p22"/>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8" name="Google Shape;1158;p22"/>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59" name="Google Shape;1159;p22"/>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0" name="Google Shape;1160;p22"/>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1" name="Google Shape;1161;p22"/>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2" name="Google Shape;1162;p22"/>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3" name="Google Shape;1163;p22"/>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4" name="Google Shape;1164;p22"/>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5" name="Google Shape;1165;p22"/>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6" name="Google Shape;1166;p22"/>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7" name="Google Shape;1167;p22"/>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8" name="Google Shape;1168;p22"/>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69" name="Google Shape;1169;p22"/>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170" name="Google Shape;1170;p22"/>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171" name="Google Shape;1171;p2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2"/>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3" name="Google Shape;1173;p22"/>
          <p:cNvSpPr txBox="1"/>
          <p:nvPr>
            <p:ph idx="1" type="subTitle"/>
          </p:nvPr>
        </p:nvSpPr>
        <p:spPr>
          <a:xfrm>
            <a:off x="4062186" y="2482230"/>
            <a:ext cx="2640000" cy="101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4" name="Google Shape;1174;p22"/>
          <p:cNvSpPr txBox="1"/>
          <p:nvPr>
            <p:ph idx="2" type="subTitle"/>
          </p:nvPr>
        </p:nvSpPr>
        <p:spPr>
          <a:xfrm>
            <a:off x="720011" y="2482230"/>
            <a:ext cx="2640000" cy="1010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5" name="Google Shape;1175;p22"/>
          <p:cNvSpPr txBox="1"/>
          <p:nvPr>
            <p:ph idx="3" type="subTitle"/>
          </p:nvPr>
        </p:nvSpPr>
        <p:spPr>
          <a:xfrm>
            <a:off x="720011" y="1943425"/>
            <a:ext cx="2640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176" name="Google Shape;1176;p22"/>
          <p:cNvSpPr txBox="1"/>
          <p:nvPr>
            <p:ph idx="4" type="subTitle"/>
          </p:nvPr>
        </p:nvSpPr>
        <p:spPr>
          <a:xfrm>
            <a:off x="4062189" y="1943425"/>
            <a:ext cx="26400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177" name="Google Shape;1177;p22"/>
          <p:cNvSpPr/>
          <p:nvPr/>
        </p:nvSpPr>
        <p:spPr>
          <a:xfrm flipH="1">
            <a:off x="6527475" y="46040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178" name="Shape 1178"/>
        <p:cNvGrpSpPr/>
        <p:nvPr/>
      </p:nvGrpSpPr>
      <p:grpSpPr>
        <a:xfrm>
          <a:off x="0" y="0"/>
          <a:ext cx="0" cy="0"/>
          <a:chOff x="0" y="0"/>
          <a:chExt cx="0" cy="0"/>
        </a:xfrm>
      </p:grpSpPr>
      <p:grpSp>
        <p:nvGrpSpPr>
          <p:cNvPr id="1179" name="Google Shape;1179;p23"/>
          <p:cNvGrpSpPr/>
          <p:nvPr/>
        </p:nvGrpSpPr>
        <p:grpSpPr>
          <a:xfrm>
            <a:off x="3300" y="4975"/>
            <a:ext cx="9137400" cy="5143399"/>
            <a:chOff x="3300" y="4975"/>
            <a:chExt cx="9137400" cy="5143399"/>
          </a:xfrm>
        </p:grpSpPr>
        <p:grpSp>
          <p:nvGrpSpPr>
            <p:cNvPr id="1180" name="Google Shape;1180;p23"/>
            <p:cNvGrpSpPr/>
            <p:nvPr/>
          </p:nvGrpSpPr>
          <p:grpSpPr>
            <a:xfrm>
              <a:off x="3300" y="256486"/>
              <a:ext cx="9137400" cy="4629802"/>
              <a:chOff x="3300" y="256486"/>
              <a:chExt cx="9137400" cy="4629802"/>
            </a:xfrm>
          </p:grpSpPr>
          <p:cxnSp>
            <p:nvCxnSpPr>
              <p:cNvPr id="1181" name="Google Shape;1181;p23"/>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2" name="Google Shape;1182;p23"/>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3" name="Google Shape;1183;p23"/>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4" name="Google Shape;1184;p23"/>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5" name="Google Shape;1185;p23"/>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6" name="Google Shape;1186;p23"/>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7" name="Google Shape;1187;p23"/>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8" name="Google Shape;1188;p23"/>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89" name="Google Shape;1189;p23"/>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0" name="Google Shape;1190;p23"/>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1" name="Google Shape;1191;p23"/>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2" name="Google Shape;1192;p23"/>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3" name="Google Shape;1193;p23"/>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4" name="Google Shape;1194;p23"/>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5" name="Google Shape;1195;p23"/>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6" name="Google Shape;1196;p23"/>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7" name="Google Shape;1197;p23"/>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8" name="Google Shape;1198;p23"/>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199" name="Google Shape;1199;p23"/>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200" name="Google Shape;1200;p23"/>
            <p:cNvGrpSpPr/>
            <p:nvPr/>
          </p:nvGrpSpPr>
          <p:grpSpPr>
            <a:xfrm>
              <a:off x="272000" y="4975"/>
              <a:ext cx="8600000" cy="5143399"/>
              <a:chOff x="272000" y="4975"/>
              <a:chExt cx="8600000" cy="5180700"/>
            </a:xfrm>
          </p:grpSpPr>
          <p:cxnSp>
            <p:nvCxnSpPr>
              <p:cNvPr id="1201" name="Google Shape;1201;p23"/>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2" name="Google Shape;1202;p23"/>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3" name="Google Shape;1203;p23"/>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4" name="Google Shape;1204;p23"/>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5" name="Google Shape;1205;p23"/>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6" name="Google Shape;1206;p23"/>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7" name="Google Shape;1207;p23"/>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8" name="Google Shape;1208;p23"/>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09" name="Google Shape;1209;p23"/>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0" name="Google Shape;1210;p23"/>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1" name="Google Shape;1211;p23"/>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2" name="Google Shape;1212;p23"/>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3" name="Google Shape;1213;p23"/>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4" name="Google Shape;1214;p23"/>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5" name="Google Shape;1215;p23"/>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6" name="Google Shape;1216;p23"/>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7" name="Google Shape;1217;p23"/>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8" name="Google Shape;1218;p23"/>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19" name="Google Shape;1219;p23"/>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0" name="Google Shape;1220;p23"/>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1" name="Google Shape;1221;p23"/>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2" name="Google Shape;1222;p23"/>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3" name="Google Shape;1223;p23"/>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4" name="Google Shape;1224;p23"/>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5" name="Google Shape;1225;p23"/>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6" name="Google Shape;1226;p23"/>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7" name="Google Shape;1227;p23"/>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8" name="Google Shape;1228;p23"/>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29" name="Google Shape;1229;p23"/>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0" name="Google Shape;1230;p23"/>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1" name="Google Shape;1231;p23"/>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2" name="Google Shape;1232;p23"/>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33" name="Google Shape;1233;p23"/>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234" name="Google Shape;1234;p23"/>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3"/>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6" name="Google Shape;1236;p23"/>
          <p:cNvSpPr txBox="1"/>
          <p:nvPr>
            <p:ph idx="1" type="subTitle"/>
          </p:nvPr>
        </p:nvSpPr>
        <p:spPr>
          <a:xfrm>
            <a:off x="4832081"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7" name="Google Shape;1237;p23"/>
          <p:cNvSpPr txBox="1"/>
          <p:nvPr>
            <p:ph idx="2" type="subTitle"/>
          </p:nvPr>
        </p:nvSpPr>
        <p:spPr>
          <a:xfrm>
            <a:off x="1057900" y="1667625"/>
            <a:ext cx="3254100" cy="2420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38" name="Google Shape;1238;p23"/>
          <p:cNvSpPr/>
          <p:nvPr/>
        </p:nvSpPr>
        <p:spPr>
          <a:xfrm flipH="1">
            <a:off x="636125" y="46040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1239" name="Shape 1239"/>
        <p:cNvGrpSpPr/>
        <p:nvPr/>
      </p:nvGrpSpPr>
      <p:grpSpPr>
        <a:xfrm>
          <a:off x="0" y="0"/>
          <a:ext cx="0" cy="0"/>
          <a:chOff x="0" y="0"/>
          <a:chExt cx="0" cy="0"/>
        </a:xfrm>
      </p:grpSpPr>
      <p:grpSp>
        <p:nvGrpSpPr>
          <p:cNvPr id="1240" name="Google Shape;1240;p24"/>
          <p:cNvGrpSpPr/>
          <p:nvPr/>
        </p:nvGrpSpPr>
        <p:grpSpPr>
          <a:xfrm>
            <a:off x="3300" y="4975"/>
            <a:ext cx="9137400" cy="5143399"/>
            <a:chOff x="3300" y="4975"/>
            <a:chExt cx="9137400" cy="5143399"/>
          </a:xfrm>
        </p:grpSpPr>
        <p:grpSp>
          <p:nvGrpSpPr>
            <p:cNvPr id="1241" name="Google Shape;1241;p24"/>
            <p:cNvGrpSpPr/>
            <p:nvPr/>
          </p:nvGrpSpPr>
          <p:grpSpPr>
            <a:xfrm>
              <a:off x="3300" y="256486"/>
              <a:ext cx="9137400" cy="4629802"/>
              <a:chOff x="3300" y="256486"/>
              <a:chExt cx="9137400" cy="4629802"/>
            </a:xfrm>
          </p:grpSpPr>
          <p:cxnSp>
            <p:nvCxnSpPr>
              <p:cNvPr id="1242" name="Google Shape;1242;p24"/>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3" name="Google Shape;1243;p24"/>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4" name="Google Shape;1244;p24"/>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5" name="Google Shape;1245;p24"/>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6" name="Google Shape;1246;p24"/>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7" name="Google Shape;1247;p24"/>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8" name="Google Shape;1248;p24"/>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49" name="Google Shape;1249;p24"/>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0" name="Google Shape;1250;p24"/>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1" name="Google Shape;1251;p24"/>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2" name="Google Shape;1252;p24"/>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3" name="Google Shape;1253;p24"/>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4" name="Google Shape;1254;p24"/>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5" name="Google Shape;1255;p24"/>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6" name="Google Shape;1256;p24"/>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7" name="Google Shape;1257;p24"/>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8" name="Google Shape;1258;p24"/>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59" name="Google Shape;1259;p24"/>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260" name="Google Shape;1260;p24"/>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261" name="Google Shape;1261;p24"/>
            <p:cNvGrpSpPr/>
            <p:nvPr/>
          </p:nvGrpSpPr>
          <p:grpSpPr>
            <a:xfrm>
              <a:off x="272000" y="4975"/>
              <a:ext cx="8600000" cy="5143399"/>
              <a:chOff x="272000" y="4975"/>
              <a:chExt cx="8600000" cy="5180700"/>
            </a:xfrm>
          </p:grpSpPr>
          <p:cxnSp>
            <p:nvCxnSpPr>
              <p:cNvPr id="1262" name="Google Shape;1262;p24"/>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3" name="Google Shape;1263;p24"/>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4" name="Google Shape;1264;p24"/>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5" name="Google Shape;1265;p24"/>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6" name="Google Shape;1266;p24"/>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7" name="Google Shape;1267;p24"/>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8" name="Google Shape;1268;p24"/>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69" name="Google Shape;1269;p24"/>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0" name="Google Shape;1270;p24"/>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1" name="Google Shape;1271;p24"/>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2" name="Google Shape;1272;p24"/>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3" name="Google Shape;1273;p24"/>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4" name="Google Shape;1274;p24"/>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5" name="Google Shape;1275;p24"/>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6" name="Google Shape;1276;p24"/>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7" name="Google Shape;1277;p24"/>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8" name="Google Shape;1278;p24"/>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79" name="Google Shape;1279;p24"/>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0" name="Google Shape;1280;p24"/>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1" name="Google Shape;1281;p24"/>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2" name="Google Shape;1282;p24"/>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3" name="Google Shape;1283;p24"/>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4" name="Google Shape;1284;p24"/>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5" name="Google Shape;1285;p24"/>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6" name="Google Shape;1286;p24"/>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7" name="Google Shape;1287;p24"/>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8" name="Google Shape;1288;p24"/>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89" name="Google Shape;1289;p24"/>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0" name="Google Shape;1290;p24"/>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1" name="Google Shape;1291;p24"/>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2" name="Google Shape;1292;p24"/>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3" name="Google Shape;1293;p24"/>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294" name="Google Shape;1294;p24"/>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295" name="Google Shape;1295;p24"/>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4"/>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7" name="Google Shape;1297;p24"/>
          <p:cNvSpPr txBox="1"/>
          <p:nvPr>
            <p:ph idx="1" type="subTitle"/>
          </p:nvPr>
        </p:nvSpPr>
        <p:spPr>
          <a:xfrm>
            <a:off x="4504919" y="1844699"/>
            <a:ext cx="3357300" cy="227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b="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298" name="Google Shape;1298;p24"/>
          <p:cNvSpPr txBox="1"/>
          <p:nvPr>
            <p:ph idx="2" type="subTitle"/>
          </p:nvPr>
        </p:nvSpPr>
        <p:spPr>
          <a:xfrm>
            <a:off x="720000" y="1844699"/>
            <a:ext cx="3357300" cy="22761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Char char="●"/>
              <a:defRPr b="0"/>
            </a:lvl1pPr>
            <a:lvl2pPr lvl="1" rtl="0">
              <a:lnSpc>
                <a:spcPct val="100000"/>
              </a:lnSpc>
              <a:spcBef>
                <a:spcPts val="100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299" name="Google Shape;1299;p24"/>
          <p:cNvSpPr txBox="1"/>
          <p:nvPr>
            <p:ph idx="3" type="subTitle"/>
          </p:nvPr>
        </p:nvSpPr>
        <p:spPr>
          <a:xfrm>
            <a:off x="720000" y="1306994"/>
            <a:ext cx="3357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00" name="Google Shape;1300;p24"/>
          <p:cNvSpPr txBox="1"/>
          <p:nvPr>
            <p:ph idx="4" type="subTitle"/>
          </p:nvPr>
        </p:nvSpPr>
        <p:spPr>
          <a:xfrm>
            <a:off x="4504920" y="1306994"/>
            <a:ext cx="3357300" cy="558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01" name="Google Shape;1301;p24"/>
          <p:cNvSpPr/>
          <p:nvPr/>
        </p:nvSpPr>
        <p:spPr>
          <a:xfrm rot="-5400000">
            <a:off x="8604325" y="113165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302" name="Shape 1302"/>
        <p:cNvGrpSpPr/>
        <p:nvPr/>
      </p:nvGrpSpPr>
      <p:grpSpPr>
        <a:xfrm>
          <a:off x="0" y="0"/>
          <a:ext cx="0" cy="0"/>
          <a:chOff x="0" y="0"/>
          <a:chExt cx="0" cy="0"/>
        </a:xfrm>
      </p:grpSpPr>
      <p:grpSp>
        <p:nvGrpSpPr>
          <p:cNvPr id="1303" name="Google Shape;1303;p25"/>
          <p:cNvGrpSpPr/>
          <p:nvPr/>
        </p:nvGrpSpPr>
        <p:grpSpPr>
          <a:xfrm>
            <a:off x="3300" y="4975"/>
            <a:ext cx="9137400" cy="5143399"/>
            <a:chOff x="3300" y="4975"/>
            <a:chExt cx="9137400" cy="5143399"/>
          </a:xfrm>
        </p:grpSpPr>
        <p:grpSp>
          <p:nvGrpSpPr>
            <p:cNvPr id="1304" name="Google Shape;1304;p25"/>
            <p:cNvGrpSpPr/>
            <p:nvPr/>
          </p:nvGrpSpPr>
          <p:grpSpPr>
            <a:xfrm>
              <a:off x="3300" y="256486"/>
              <a:ext cx="9137400" cy="4629802"/>
              <a:chOff x="3300" y="256486"/>
              <a:chExt cx="9137400" cy="4629802"/>
            </a:xfrm>
          </p:grpSpPr>
          <p:cxnSp>
            <p:nvCxnSpPr>
              <p:cNvPr id="1305" name="Google Shape;1305;p25"/>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6" name="Google Shape;1306;p25"/>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7" name="Google Shape;1307;p25"/>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8" name="Google Shape;1308;p25"/>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09" name="Google Shape;1309;p25"/>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0" name="Google Shape;1310;p25"/>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1" name="Google Shape;1311;p25"/>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2" name="Google Shape;1312;p25"/>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3" name="Google Shape;1313;p25"/>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4" name="Google Shape;1314;p25"/>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5" name="Google Shape;1315;p25"/>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6" name="Google Shape;1316;p25"/>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7" name="Google Shape;1317;p25"/>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8" name="Google Shape;1318;p25"/>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9" name="Google Shape;1319;p25"/>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0" name="Google Shape;1320;p25"/>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1" name="Google Shape;1321;p25"/>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2" name="Google Shape;1322;p25"/>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3" name="Google Shape;1323;p25"/>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324" name="Google Shape;1324;p25"/>
            <p:cNvGrpSpPr/>
            <p:nvPr/>
          </p:nvGrpSpPr>
          <p:grpSpPr>
            <a:xfrm>
              <a:off x="272000" y="4975"/>
              <a:ext cx="8600000" cy="5143399"/>
              <a:chOff x="272000" y="4975"/>
              <a:chExt cx="8600000" cy="5180700"/>
            </a:xfrm>
          </p:grpSpPr>
          <p:cxnSp>
            <p:nvCxnSpPr>
              <p:cNvPr id="1325" name="Google Shape;1325;p25"/>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6" name="Google Shape;1326;p25"/>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7" name="Google Shape;1327;p25"/>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8" name="Google Shape;1328;p25"/>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29" name="Google Shape;1329;p25"/>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0" name="Google Shape;1330;p25"/>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1" name="Google Shape;1331;p25"/>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2" name="Google Shape;1332;p25"/>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3" name="Google Shape;1333;p25"/>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4" name="Google Shape;1334;p25"/>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5" name="Google Shape;1335;p25"/>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6" name="Google Shape;1336;p25"/>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7" name="Google Shape;1337;p25"/>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8" name="Google Shape;1338;p25"/>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39" name="Google Shape;1339;p25"/>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0" name="Google Shape;1340;p25"/>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1" name="Google Shape;1341;p25"/>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2" name="Google Shape;1342;p25"/>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3" name="Google Shape;1343;p25"/>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4" name="Google Shape;1344;p25"/>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5" name="Google Shape;1345;p25"/>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6" name="Google Shape;1346;p25"/>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7" name="Google Shape;1347;p25"/>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8" name="Google Shape;1348;p25"/>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49" name="Google Shape;1349;p25"/>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0" name="Google Shape;1350;p25"/>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1" name="Google Shape;1351;p25"/>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2" name="Google Shape;1352;p25"/>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3" name="Google Shape;1353;p25"/>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4" name="Google Shape;1354;p25"/>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5" name="Google Shape;1355;p25"/>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6" name="Google Shape;1356;p25"/>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57" name="Google Shape;1357;p25"/>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358" name="Google Shape;1358;p25"/>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60" name="Google Shape;1360;p25"/>
          <p:cNvSpPr txBox="1"/>
          <p:nvPr>
            <p:ph idx="1" type="subTitle"/>
          </p:nvPr>
        </p:nvSpPr>
        <p:spPr>
          <a:xfrm>
            <a:off x="720000" y="2472679"/>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1" name="Google Shape;1361;p25"/>
          <p:cNvSpPr txBox="1"/>
          <p:nvPr>
            <p:ph idx="2" type="subTitle"/>
          </p:nvPr>
        </p:nvSpPr>
        <p:spPr>
          <a:xfrm>
            <a:off x="3266722" y="2472679"/>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2" name="Google Shape;1362;p25"/>
          <p:cNvSpPr txBox="1"/>
          <p:nvPr>
            <p:ph idx="3" type="subTitle"/>
          </p:nvPr>
        </p:nvSpPr>
        <p:spPr>
          <a:xfrm>
            <a:off x="5813450" y="2472679"/>
            <a:ext cx="2175300" cy="1015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63" name="Google Shape;1363;p25"/>
          <p:cNvSpPr txBox="1"/>
          <p:nvPr>
            <p:ph idx="4" type="subTitle"/>
          </p:nvPr>
        </p:nvSpPr>
        <p:spPr>
          <a:xfrm>
            <a:off x="720000" y="1996048"/>
            <a:ext cx="2175300" cy="4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64" name="Google Shape;1364;p25"/>
          <p:cNvSpPr txBox="1"/>
          <p:nvPr>
            <p:ph idx="5" type="subTitle"/>
          </p:nvPr>
        </p:nvSpPr>
        <p:spPr>
          <a:xfrm>
            <a:off x="3266725" y="1996048"/>
            <a:ext cx="2175300" cy="4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65" name="Google Shape;1365;p25"/>
          <p:cNvSpPr txBox="1"/>
          <p:nvPr>
            <p:ph idx="6" type="subTitle"/>
          </p:nvPr>
        </p:nvSpPr>
        <p:spPr>
          <a:xfrm>
            <a:off x="5813450" y="1996048"/>
            <a:ext cx="2175300" cy="49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366" name="Google Shape;1366;p25"/>
          <p:cNvSpPr/>
          <p:nvPr/>
        </p:nvSpPr>
        <p:spPr>
          <a:xfrm rot="10800000">
            <a:off x="6643900"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367" name="Shape 1367"/>
        <p:cNvGrpSpPr/>
        <p:nvPr/>
      </p:nvGrpSpPr>
      <p:grpSpPr>
        <a:xfrm>
          <a:off x="0" y="0"/>
          <a:ext cx="0" cy="0"/>
          <a:chOff x="0" y="0"/>
          <a:chExt cx="0" cy="0"/>
        </a:xfrm>
      </p:grpSpPr>
      <p:grpSp>
        <p:nvGrpSpPr>
          <p:cNvPr id="1368" name="Google Shape;1368;p26"/>
          <p:cNvGrpSpPr/>
          <p:nvPr/>
        </p:nvGrpSpPr>
        <p:grpSpPr>
          <a:xfrm>
            <a:off x="3300" y="4975"/>
            <a:ext cx="9137400" cy="5143399"/>
            <a:chOff x="3300" y="4975"/>
            <a:chExt cx="9137400" cy="5143399"/>
          </a:xfrm>
        </p:grpSpPr>
        <p:grpSp>
          <p:nvGrpSpPr>
            <p:cNvPr id="1369" name="Google Shape;1369;p26"/>
            <p:cNvGrpSpPr/>
            <p:nvPr/>
          </p:nvGrpSpPr>
          <p:grpSpPr>
            <a:xfrm>
              <a:off x="3300" y="256486"/>
              <a:ext cx="9137400" cy="4629802"/>
              <a:chOff x="3300" y="256486"/>
              <a:chExt cx="9137400" cy="4629802"/>
            </a:xfrm>
          </p:grpSpPr>
          <p:cxnSp>
            <p:nvCxnSpPr>
              <p:cNvPr id="1370" name="Google Shape;1370;p26"/>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1" name="Google Shape;1371;p26"/>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2" name="Google Shape;1372;p26"/>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3" name="Google Shape;1373;p26"/>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4" name="Google Shape;1374;p26"/>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5" name="Google Shape;1375;p26"/>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6" name="Google Shape;1376;p26"/>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7" name="Google Shape;1377;p26"/>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8" name="Google Shape;1378;p26"/>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9" name="Google Shape;1379;p26"/>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0" name="Google Shape;1380;p26"/>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1" name="Google Shape;1381;p26"/>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2" name="Google Shape;1382;p26"/>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3" name="Google Shape;1383;p26"/>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4" name="Google Shape;1384;p26"/>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5" name="Google Shape;1385;p26"/>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6" name="Google Shape;1386;p26"/>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7" name="Google Shape;1387;p26"/>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8" name="Google Shape;1388;p26"/>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389" name="Google Shape;1389;p26"/>
            <p:cNvGrpSpPr/>
            <p:nvPr/>
          </p:nvGrpSpPr>
          <p:grpSpPr>
            <a:xfrm>
              <a:off x="272000" y="4975"/>
              <a:ext cx="8600000" cy="5143399"/>
              <a:chOff x="272000" y="4975"/>
              <a:chExt cx="8600000" cy="5180700"/>
            </a:xfrm>
          </p:grpSpPr>
          <p:cxnSp>
            <p:nvCxnSpPr>
              <p:cNvPr id="1390" name="Google Shape;1390;p26"/>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1" name="Google Shape;1391;p26"/>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2" name="Google Shape;1392;p26"/>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3" name="Google Shape;1393;p26"/>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4" name="Google Shape;1394;p26"/>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5" name="Google Shape;1395;p26"/>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6" name="Google Shape;1396;p26"/>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7" name="Google Shape;1397;p26"/>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8" name="Google Shape;1398;p26"/>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399" name="Google Shape;1399;p26"/>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0" name="Google Shape;1400;p26"/>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1" name="Google Shape;1401;p26"/>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2" name="Google Shape;1402;p26"/>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3" name="Google Shape;1403;p26"/>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4" name="Google Shape;1404;p26"/>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5" name="Google Shape;1405;p26"/>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6" name="Google Shape;1406;p26"/>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7" name="Google Shape;1407;p26"/>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8" name="Google Shape;1408;p26"/>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09" name="Google Shape;1409;p26"/>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0" name="Google Shape;1410;p26"/>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1" name="Google Shape;1411;p26"/>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2" name="Google Shape;1412;p26"/>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3" name="Google Shape;1413;p26"/>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4" name="Google Shape;1414;p26"/>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5" name="Google Shape;1415;p26"/>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6" name="Google Shape;1416;p26"/>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7" name="Google Shape;1417;p26"/>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8" name="Google Shape;1418;p26"/>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19" name="Google Shape;1419;p26"/>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20" name="Google Shape;1420;p26"/>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21" name="Google Shape;1421;p26"/>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22" name="Google Shape;1422;p26"/>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423" name="Google Shape;1423;p26"/>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25" name="Google Shape;1425;p26"/>
          <p:cNvSpPr txBox="1"/>
          <p:nvPr>
            <p:ph idx="1" type="subTitle"/>
          </p:nvPr>
        </p:nvSpPr>
        <p:spPr>
          <a:xfrm>
            <a:off x="720000" y="204828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6" name="Google Shape;1426;p26"/>
          <p:cNvSpPr txBox="1"/>
          <p:nvPr>
            <p:ph idx="2" type="subTitle"/>
          </p:nvPr>
        </p:nvSpPr>
        <p:spPr>
          <a:xfrm>
            <a:off x="4524323" y="204828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7" name="Google Shape;1427;p26"/>
          <p:cNvSpPr txBox="1"/>
          <p:nvPr>
            <p:ph idx="3" type="subTitle"/>
          </p:nvPr>
        </p:nvSpPr>
        <p:spPr>
          <a:xfrm>
            <a:off x="720000" y="347921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8" name="Google Shape;1428;p26"/>
          <p:cNvSpPr txBox="1"/>
          <p:nvPr>
            <p:ph idx="4" type="subTitle"/>
          </p:nvPr>
        </p:nvSpPr>
        <p:spPr>
          <a:xfrm>
            <a:off x="4524323" y="3479217"/>
            <a:ext cx="36138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9" name="Google Shape;1429;p26"/>
          <p:cNvSpPr txBox="1"/>
          <p:nvPr>
            <p:ph idx="5" type="subTitle"/>
          </p:nvPr>
        </p:nvSpPr>
        <p:spPr>
          <a:xfrm>
            <a:off x="720000" y="1589350"/>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0" name="Google Shape;1430;p26"/>
          <p:cNvSpPr txBox="1"/>
          <p:nvPr>
            <p:ph idx="6" type="subTitle"/>
          </p:nvPr>
        </p:nvSpPr>
        <p:spPr>
          <a:xfrm>
            <a:off x="720000" y="3020178"/>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1" name="Google Shape;1431;p26"/>
          <p:cNvSpPr txBox="1"/>
          <p:nvPr>
            <p:ph idx="7" type="subTitle"/>
          </p:nvPr>
        </p:nvSpPr>
        <p:spPr>
          <a:xfrm>
            <a:off x="4524321" y="1589350"/>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2" name="Google Shape;1432;p26"/>
          <p:cNvSpPr txBox="1"/>
          <p:nvPr>
            <p:ph idx="8" type="subTitle"/>
          </p:nvPr>
        </p:nvSpPr>
        <p:spPr>
          <a:xfrm>
            <a:off x="4524321" y="3020178"/>
            <a:ext cx="3613800" cy="471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33" name="Google Shape;1433;p26"/>
          <p:cNvSpPr/>
          <p:nvPr/>
        </p:nvSpPr>
        <p:spPr>
          <a:xfrm>
            <a:off x="8138125" y="42865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34" name="Shape 1434"/>
        <p:cNvGrpSpPr/>
        <p:nvPr/>
      </p:nvGrpSpPr>
      <p:grpSpPr>
        <a:xfrm>
          <a:off x="0" y="0"/>
          <a:ext cx="0" cy="0"/>
          <a:chOff x="0" y="0"/>
          <a:chExt cx="0" cy="0"/>
        </a:xfrm>
      </p:grpSpPr>
      <p:grpSp>
        <p:nvGrpSpPr>
          <p:cNvPr id="1435" name="Google Shape;1435;p27"/>
          <p:cNvGrpSpPr/>
          <p:nvPr/>
        </p:nvGrpSpPr>
        <p:grpSpPr>
          <a:xfrm>
            <a:off x="3300" y="4975"/>
            <a:ext cx="9137400" cy="5143399"/>
            <a:chOff x="3300" y="4975"/>
            <a:chExt cx="9137400" cy="5143399"/>
          </a:xfrm>
        </p:grpSpPr>
        <p:grpSp>
          <p:nvGrpSpPr>
            <p:cNvPr id="1436" name="Google Shape;1436;p27"/>
            <p:cNvGrpSpPr/>
            <p:nvPr/>
          </p:nvGrpSpPr>
          <p:grpSpPr>
            <a:xfrm>
              <a:off x="3300" y="256486"/>
              <a:ext cx="9137400" cy="4629802"/>
              <a:chOff x="3300" y="256486"/>
              <a:chExt cx="9137400" cy="4629802"/>
            </a:xfrm>
          </p:grpSpPr>
          <p:cxnSp>
            <p:nvCxnSpPr>
              <p:cNvPr id="1437" name="Google Shape;1437;p27"/>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38" name="Google Shape;1438;p27"/>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39" name="Google Shape;1439;p27"/>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0" name="Google Shape;1440;p27"/>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1" name="Google Shape;1441;p27"/>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2" name="Google Shape;1442;p27"/>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3" name="Google Shape;1443;p27"/>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4" name="Google Shape;1444;p27"/>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5" name="Google Shape;1445;p27"/>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6" name="Google Shape;1446;p27"/>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7" name="Google Shape;1447;p27"/>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8" name="Google Shape;1448;p27"/>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9" name="Google Shape;1449;p27"/>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0" name="Google Shape;1450;p27"/>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1" name="Google Shape;1451;p27"/>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2" name="Google Shape;1452;p27"/>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3" name="Google Shape;1453;p27"/>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4" name="Google Shape;1454;p27"/>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5" name="Google Shape;1455;p27"/>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456" name="Google Shape;1456;p27"/>
            <p:cNvGrpSpPr/>
            <p:nvPr/>
          </p:nvGrpSpPr>
          <p:grpSpPr>
            <a:xfrm>
              <a:off x="272000" y="4975"/>
              <a:ext cx="8600000" cy="5143399"/>
              <a:chOff x="272000" y="4975"/>
              <a:chExt cx="8600000" cy="5180700"/>
            </a:xfrm>
          </p:grpSpPr>
          <p:cxnSp>
            <p:nvCxnSpPr>
              <p:cNvPr id="1457" name="Google Shape;1457;p27"/>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58" name="Google Shape;1458;p27"/>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59" name="Google Shape;1459;p27"/>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0" name="Google Shape;1460;p27"/>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1" name="Google Shape;1461;p27"/>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2" name="Google Shape;1462;p27"/>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3" name="Google Shape;1463;p27"/>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4" name="Google Shape;1464;p27"/>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5" name="Google Shape;1465;p27"/>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6" name="Google Shape;1466;p27"/>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7" name="Google Shape;1467;p27"/>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8" name="Google Shape;1468;p27"/>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69" name="Google Shape;1469;p27"/>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0" name="Google Shape;1470;p27"/>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1" name="Google Shape;1471;p27"/>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2" name="Google Shape;1472;p27"/>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3" name="Google Shape;1473;p27"/>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4" name="Google Shape;1474;p27"/>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5" name="Google Shape;1475;p27"/>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6" name="Google Shape;1476;p27"/>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7" name="Google Shape;1477;p27"/>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8" name="Google Shape;1478;p27"/>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79" name="Google Shape;1479;p27"/>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0" name="Google Shape;1480;p27"/>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1" name="Google Shape;1481;p27"/>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2" name="Google Shape;1482;p27"/>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3" name="Google Shape;1483;p27"/>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4" name="Google Shape;1484;p27"/>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5" name="Google Shape;1485;p27"/>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6" name="Google Shape;1486;p27"/>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7" name="Google Shape;1487;p27"/>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8" name="Google Shape;1488;p27"/>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489" name="Google Shape;1489;p27"/>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490" name="Google Shape;1490;p27"/>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7"/>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92" name="Google Shape;1492;p27"/>
          <p:cNvSpPr txBox="1"/>
          <p:nvPr>
            <p:ph idx="1" type="subTitle"/>
          </p:nvPr>
        </p:nvSpPr>
        <p:spPr>
          <a:xfrm>
            <a:off x="720000" y="2128121"/>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3" name="Google Shape;1493;p27"/>
          <p:cNvSpPr txBox="1"/>
          <p:nvPr>
            <p:ph idx="2" type="subTitle"/>
          </p:nvPr>
        </p:nvSpPr>
        <p:spPr>
          <a:xfrm>
            <a:off x="3308100" y="2128121"/>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4" name="Google Shape;1494;p27"/>
          <p:cNvSpPr txBox="1"/>
          <p:nvPr>
            <p:ph idx="3" type="subTitle"/>
          </p:nvPr>
        </p:nvSpPr>
        <p:spPr>
          <a:xfrm>
            <a:off x="720000" y="3558345"/>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5" name="Google Shape;1495;p27"/>
          <p:cNvSpPr txBox="1"/>
          <p:nvPr>
            <p:ph idx="4" type="subTitle"/>
          </p:nvPr>
        </p:nvSpPr>
        <p:spPr>
          <a:xfrm>
            <a:off x="3308100" y="3558345"/>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6" name="Google Shape;1496;p27"/>
          <p:cNvSpPr txBox="1"/>
          <p:nvPr>
            <p:ph idx="5" type="subTitle"/>
          </p:nvPr>
        </p:nvSpPr>
        <p:spPr>
          <a:xfrm>
            <a:off x="5900400" y="2128121"/>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7" name="Google Shape;1497;p27"/>
          <p:cNvSpPr txBox="1"/>
          <p:nvPr>
            <p:ph idx="6" type="subTitle"/>
          </p:nvPr>
        </p:nvSpPr>
        <p:spPr>
          <a:xfrm>
            <a:off x="5900400" y="3558345"/>
            <a:ext cx="2523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8" name="Google Shape;1498;p27"/>
          <p:cNvSpPr txBox="1"/>
          <p:nvPr>
            <p:ph idx="7" type="subTitle"/>
          </p:nvPr>
        </p:nvSpPr>
        <p:spPr>
          <a:xfrm>
            <a:off x="720000" y="1449750"/>
            <a:ext cx="25236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499" name="Google Shape;1499;p27"/>
          <p:cNvSpPr txBox="1"/>
          <p:nvPr>
            <p:ph idx="8" type="subTitle"/>
          </p:nvPr>
        </p:nvSpPr>
        <p:spPr>
          <a:xfrm>
            <a:off x="3308100" y="144975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0" name="Google Shape;1500;p27"/>
          <p:cNvSpPr txBox="1"/>
          <p:nvPr>
            <p:ph idx="9" type="subTitle"/>
          </p:nvPr>
        </p:nvSpPr>
        <p:spPr>
          <a:xfrm>
            <a:off x="5896200" y="144975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1" name="Google Shape;1501;p27"/>
          <p:cNvSpPr txBox="1"/>
          <p:nvPr>
            <p:ph idx="13" type="subTitle"/>
          </p:nvPr>
        </p:nvSpPr>
        <p:spPr>
          <a:xfrm>
            <a:off x="720000" y="2880100"/>
            <a:ext cx="25236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2" name="Google Shape;1502;p27"/>
          <p:cNvSpPr txBox="1"/>
          <p:nvPr>
            <p:ph idx="14" type="subTitle"/>
          </p:nvPr>
        </p:nvSpPr>
        <p:spPr>
          <a:xfrm>
            <a:off x="3308100" y="288010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3" name="Google Shape;1503;p27"/>
          <p:cNvSpPr txBox="1"/>
          <p:nvPr>
            <p:ph idx="15" type="subTitle"/>
          </p:nvPr>
        </p:nvSpPr>
        <p:spPr>
          <a:xfrm>
            <a:off x="5896200" y="2880100"/>
            <a:ext cx="2527800" cy="6993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1504" name="Google Shape;1504;p27"/>
          <p:cNvSpPr/>
          <p:nvPr/>
        </p:nvSpPr>
        <p:spPr>
          <a:xfrm rot="10800000">
            <a:off x="75995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505" name="Shape 1505"/>
        <p:cNvGrpSpPr/>
        <p:nvPr/>
      </p:nvGrpSpPr>
      <p:grpSpPr>
        <a:xfrm>
          <a:off x="0" y="0"/>
          <a:ext cx="0" cy="0"/>
          <a:chOff x="0" y="0"/>
          <a:chExt cx="0" cy="0"/>
        </a:xfrm>
      </p:grpSpPr>
      <p:grpSp>
        <p:nvGrpSpPr>
          <p:cNvPr id="1506" name="Google Shape;1506;p28"/>
          <p:cNvGrpSpPr/>
          <p:nvPr/>
        </p:nvGrpSpPr>
        <p:grpSpPr>
          <a:xfrm>
            <a:off x="3300" y="4975"/>
            <a:ext cx="9137400" cy="5143399"/>
            <a:chOff x="3300" y="4975"/>
            <a:chExt cx="9137400" cy="5143399"/>
          </a:xfrm>
        </p:grpSpPr>
        <p:grpSp>
          <p:nvGrpSpPr>
            <p:cNvPr id="1507" name="Google Shape;1507;p28"/>
            <p:cNvGrpSpPr/>
            <p:nvPr/>
          </p:nvGrpSpPr>
          <p:grpSpPr>
            <a:xfrm>
              <a:off x="3300" y="256486"/>
              <a:ext cx="9137400" cy="4629802"/>
              <a:chOff x="3300" y="256486"/>
              <a:chExt cx="9137400" cy="4629802"/>
            </a:xfrm>
          </p:grpSpPr>
          <p:cxnSp>
            <p:nvCxnSpPr>
              <p:cNvPr id="1508" name="Google Shape;1508;p28"/>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09" name="Google Shape;1509;p28"/>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0" name="Google Shape;1510;p28"/>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1" name="Google Shape;1511;p28"/>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2" name="Google Shape;1512;p28"/>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3" name="Google Shape;1513;p28"/>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4" name="Google Shape;1514;p28"/>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5" name="Google Shape;1515;p28"/>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6" name="Google Shape;1516;p28"/>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7" name="Google Shape;1517;p28"/>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8" name="Google Shape;1518;p28"/>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19" name="Google Shape;1519;p28"/>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0" name="Google Shape;1520;p28"/>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1" name="Google Shape;1521;p28"/>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2" name="Google Shape;1522;p28"/>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3" name="Google Shape;1523;p28"/>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4" name="Google Shape;1524;p28"/>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5" name="Google Shape;1525;p28"/>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26" name="Google Shape;1526;p28"/>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527" name="Google Shape;1527;p28"/>
            <p:cNvGrpSpPr/>
            <p:nvPr/>
          </p:nvGrpSpPr>
          <p:grpSpPr>
            <a:xfrm>
              <a:off x="272000" y="4975"/>
              <a:ext cx="8600000" cy="5143399"/>
              <a:chOff x="272000" y="4975"/>
              <a:chExt cx="8600000" cy="5180700"/>
            </a:xfrm>
          </p:grpSpPr>
          <p:cxnSp>
            <p:nvCxnSpPr>
              <p:cNvPr id="1528" name="Google Shape;1528;p28"/>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29" name="Google Shape;1529;p28"/>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0" name="Google Shape;1530;p28"/>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1" name="Google Shape;1531;p28"/>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2" name="Google Shape;1532;p28"/>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3" name="Google Shape;1533;p28"/>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4" name="Google Shape;1534;p28"/>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5" name="Google Shape;1535;p28"/>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6" name="Google Shape;1536;p28"/>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7" name="Google Shape;1537;p28"/>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8" name="Google Shape;1538;p28"/>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9" name="Google Shape;1539;p28"/>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0" name="Google Shape;1540;p28"/>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1" name="Google Shape;1541;p28"/>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2" name="Google Shape;1542;p28"/>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3" name="Google Shape;1543;p28"/>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4" name="Google Shape;1544;p28"/>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5" name="Google Shape;1545;p28"/>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6" name="Google Shape;1546;p28"/>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7" name="Google Shape;1547;p28"/>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8" name="Google Shape;1548;p28"/>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9" name="Google Shape;1549;p28"/>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0" name="Google Shape;1550;p28"/>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1" name="Google Shape;1551;p28"/>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2" name="Google Shape;1552;p28"/>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3" name="Google Shape;1553;p28"/>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4" name="Google Shape;1554;p28"/>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5" name="Google Shape;1555;p28"/>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6" name="Google Shape;1556;p28"/>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7" name="Google Shape;1557;p28"/>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8" name="Google Shape;1558;p28"/>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9" name="Google Shape;1559;p28"/>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60" name="Google Shape;1560;p28"/>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561" name="Google Shape;1561;p28"/>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28"/>
          <p:cNvSpPr txBox="1"/>
          <p:nvPr>
            <p:ph hasCustomPrompt="1" type="title"/>
          </p:nvPr>
        </p:nvSpPr>
        <p:spPr>
          <a:xfrm>
            <a:off x="2223600" y="577617"/>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63" name="Google Shape;1563;p28"/>
          <p:cNvSpPr txBox="1"/>
          <p:nvPr>
            <p:ph idx="1" type="subTitle"/>
          </p:nvPr>
        </p:nvSpPr>
        <p:spPr>
          <a:xfrm>
            <a:off x="2223600" y="1342736"/>
            <a:ext cx="4696800" cy="4839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64" name="Google Shape;1564;p28"/>
          <p:cNvSpPr txBox="1"/>
          <p:nvPr>
            <p:ph hasCustomPrompt="1" idx="2" type="title"/>
          </p:nvPr>
        </p:nvSpPr>
        <p:spPr>
          <a:xfrm>
            <a:off x="2223600" y="1943460"/>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65" name="Google Shape;1565;p28"/>
          <p:cNvSpPr txBox="1"/>
          <p:nvPr>
            <p:ph idx="3" type="subTitle"/>
          </p:nvPr>
        </p:nvSpPr>
        <p:spPr>
          <a:xfrm>
            <a:off x="2223600" y="2712349"/>
            <a:ext cx="4696800" cy="4839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66" name="Google Shape;1566;p28"/>
          <p:cNvSpPr txBox="1"/>
          <p:nvPr>
            <p:ph hasCustomPrompt="1" idx="4" type="title"/>
          </p:nvPr>
        </p:nvSpPr>
        <p:spPr>
          <a:xfrm>
            <a:off x="2223600" y="3313079"/>
            <a:ext cx="46968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67" name="Google Shape;1567;p28"/>
          <p:cNvSpPr txBox="1"/>
          <p:nvPr>
            <p:ph idx="5" type="subTitle"/>
          </p:nvPr>
        </p:nvSpPr>
        <p:spPr>
          <a:xfrm>
            <a:off x="2223600" y="4081983"/>
            <a:ext cx="4696800" cy="4839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68" name="Google Shape;1568;p28"/>
          <p:cNvSpPr/>
          <p:nvPr/>
        </p:nvSpPr>
        <p:spPr>
          <a:xfrm flipH="1" rot="10800000">
            <a:off x="8085750" y="40694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569" name="Shape 1569"/>
        <p:cNvGrpSpPr/>
        <p:nvPr/>
      </p:nvGrpSpPr>
      <p:grpSpPr>
        <a:xfrm>
          <a:off x="0" y="0"/>
          <a:ext cx="0" cy="0"/>
          <a:chOff x="0" y="0"/>
          <a:chExt cx="0" cy="0"/>
        </a:xfrm>
      </p:grpSpPr>
      <p:grpSp>
        <p:nvGrpSpPr>
          <p:cNvPr id="1570" name="Google Shape;1570;p29"/>
          <p:cNvGrpSpPr/>
          <p:nvPr/>
        </p:nvGrpSpPr>
        <p:grpSpPr>
          <a:xfrm>
            <a:off x="3300" y="4975"/>
            <a:ext cx="9137400" cy="5143399"/>
            <a:chOff x="3300" y="4975"/>
            <a:chExt cx="9137400" cy="5143399"/>
          </a:xfrm>
        </p:grpSpPr>
        <p:grpSp>
          <p:nvGrpSpPr>
            <p:cNvPr id="1571" name="Google Shape;1571;p29"/>
            <p:cNvGrpSpPr/>
            <p:nvPr/>
          </p:nvGrpSpPr>
          <p:grpSpPr>
            <a:xfrm>
              <a:off x="3300" y="256486"/>
              <a:ext cx="9137400" cy="4629802"/>
              <a:chOff x="3300" y="256486"/>
              <a:chExt cx="9137400" cy="4629802"/>
            </a:xfrm>
          </p:grpSpPr>
          <p:cxnSp>
            <p:nvCxnSpPr>
              <p:cNvPr id="1572" name="Google Shape;1572;p29"/>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3" name="Google Shape;1573;p29"/>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4" name="Google Shape;1574;p29"/>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5" name="Google Shape;1575;p29"/>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6" name="Google Shape;1576;p29"/>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7" name="Google Shape;1577;p29"/>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8" name="Google Shape;1578;p29"/>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79" name="Google Shape;1579;p29"/>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0" name="Google Shape;1580;p29"/>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1" name="Google Shape;1581;p29"/>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2" name="Google Shape;1582;p29"/>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3" name="Google Shape;1583;p29"/>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4" name="Google Shape;1584;p29"/>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5" name="Google Shape;1585;p29"/>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6" name="Google Shape;1586;p29"/>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7" name="Google Shape;1587;p29"/>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8" name="Google Shape;1588;p29"/>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89" name="Google Shape;1589;p29"/>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590" name="Google Shape;1590;p29"/>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591" name="Google Shape;1591;p29"/>
            <p:cNvGrpSpPr/>
            <p:nvPr/>
          </p:nvGrpSpPr>
          <p:grpSpPr>
            <a:xfrm>
              <a:off x="272000" y="4975"/>
              <a:ext cx="8600000" cy="5143399"/>
              <a:chOff x="272000" y="4975"/>
              <a:chExt cx="8600000" cy="5180700"/>
            </a:xfrm>
          </p:grpSpPr>
          <p:cxnSp>
            <p:nvCxnSpPr>
              <p:cNvPr id="1592" name="Google Shape;1592;p29"/>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3" name="Google Shape;1593;p29"/>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4" name="Google Shape;1594;p29"/>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5" name="Google Shape;1595;p29"/>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6" name="Google Shape;1596;p29"/>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7" name="Google Shape;1597;p29"/>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8" name="Google Shape;1598;p29"/>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9" name="Google Shape;1599;p29"/>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0" name="Google Shape;1600;p29"/>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1" name="Google Shape;1601;p29"/>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2" name="Google Shape;1602;p29"/>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3" name="Google Shape;1603;p29"/>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4" name="Google Shape;1604;p29"/>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5" name="Google Shape;1605;p29"/>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6" name="Google Shape;1606;p29"/>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7" name="Google Shape;1607;p29"/>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8" name="Google Shape;1608;p29"/>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9" name="Google Shape;1609;p29"/>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0" name="Google Shape;1610;p29"/>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1" name="Google Shape;1611;p29"/>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2" name="Google Shape;1612;p29"/>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3" name="Google Shape;1613;p29"/>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4" name="Google Shape;1614;p29"/>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5" name="Google Shape;1615;p29"/>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6" name="Google Shape;1616;p29"/>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7" name="Google Shape;1617;p29"/>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8" name="Google Shape;1618;p29"/>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9" name="Google Shape;1619;p29"/>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0" name="Google Shape;1620;p29"/>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1" name="Google Shape;1621;p29"/>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2" name="Google Shape;1622;p29"/>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3" name="Google Shape;1623;p29"/>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4" name="Google Shape;1624;p29"/>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625" name="Google Shape;1625;p29"/>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9"/>
          <p:cNvSpPr txBox="1"/>
          <p:nvPr>
            <p:ph hasCustomPrompt="1" type="title"/>
          </p:nvPr>
        </p:nvSpPr>
        <p:spPr>
          <a:xfrm>
            <a:off x="1384700" y="1912810"/>
            <a:ext cx="1398900" cy="50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2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27" name="Google Shape;1627;p29"/>
          <p:cNvSpPr txBox="1"/>
          <p:nvPr>
            <p:ph idx="1" type="subTitle"/>
          </p:nvPr>
        </p:nvSpPr>
        <p:spPr>
          <a:xfrm>
            <a:off x="938500" y="3552975"/>
            <a:ext cx="22911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28" name="Google Shape;1628;p29"/>
          <p:cNvSpPr txBox="1"/>
          <p:nvPr>
            <p:ph idx="2" type="subTitle"/>
          </p:nvPr>
        </p:nvSpPr>
        <p:spPr>
          <a:xfrm>
            <a:off x="938500" y="3132150"/>
            <a:ext cx="22911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1629" name="Google Shape;1629;p29"/>
          <p:cNvSpPr txBox="1"/>
          <p:nvPr>
            <p:ph hasCustomPrompt="1" idx="3" type="title"/>
          </p:nvPr>
        </p:nvSpPr>
        <p:spPr>
          <a:xfrm>
            <a:off x="3873150" y="1912810"/>
            <a:ext cx="1397700" cy="50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2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30" name="Google Shape;1630;p29"/>
          <p:cNvSpPr txBox="1"/>
          <p:nvPr>
            <p:ph idx="4" type="subTitle"/>
          </p:nvPr>
        </p:nvSpPr>
        <p:spPr>
          <a:xfrm>
            <a:off x="3426450" y="3552975"/>
            <a:ext cx="22911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31" name="Google Shape;1631;p29"/>
          <p:cNvSpPr txBox="1"/>
          <p:nvPr>
            <p:ph idx="5" type="subTitle"/>
          </p:nvPr>
        </p:nvSpPr>
        <p:spPr>
          <a:xfrm>
            <a:off x="3426450" y="3132150"/>
            <a:ext cx="22911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1632" name="Google Shape;1632;p29"/>
          <p:cNvSpPr txBox="1"/>
          <p:nvPr>
            <p:ph hasCustomPrompt="1" idx="6" type="title"/>
          </p:nvPr>
        </p:nvSpPr>
        <p:spPr>
          <a:xfrm>
            <a:off x="6361100" y="1912810"/>
            <a:ext cx="1397700" cy="505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22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33" name="Google Shape;1633;p29"/>
          <p:cNvSpPr txBox="1"/>
          <p:nvPr>
            <p:ph idx="7" type="subTitle"/>
          </p:nvPr>
        </p:nvSpPr>
        <p:spPr>
          <a:xfrm>
            <a:off x="5914400" y="3552975"/>
            <a:ext cx="2291100" cy="881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34" name="Google Shape;1634;p29"/>
          <p:cNvSpPr txBox="1"/>
          <p:nvPr>
            <p:ph idx="8" type="subTitle"/>
          </p:nvPr>
        </p:nvSpPr>
        <p:spPr>
          <a:xfrm>
            <a:off x="5914400" y="3132150"/>
            <a:ext cx="2291100" cy="5055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Epilogue"/>
              <a:buNone/>
              <a:defRPr b="1" sz="1800">
                <a:solidFill>
                  <a:schemeClr val="dk2"/>
                </a:solidFill>
                <a:latin typeface="Epilogue"/>
                <a:ea typeface="Epilogue"/>
                <a:cs typeface="Epilogue"/>
                <a:sym typeface="Epilogue"/>
              </a:defRPr>
            </a:lvl1pPr>
            <a:lvl2pPr lvl="1"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2pPr>
            <a:lvl3pPr lvl="2"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3pPr>
            <a:lvl4pPr lvl="3"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4pPr>
            <a:lvl5pPr lvl="4"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5pPr>
            <a:lvl6pPr lvl="5"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6pPr>
            <a:lvl7pPr lvl="6"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7pPr>
            <a:lvl8pPr lvl="7"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8pPr>
            <a:lvl9pPr lvl="8" rtl="0" algn="ctr">
              <a:lnSpc>
                <a:spcPct val="100000"/>
              </a:lnSpc>
              <a:spcBef>
                <a:spcPts val="0"/>
              </a:spcBef>
              <a:spcAft>
                <a:spcPts val="0"/>
              </a:spcAft>
              <a:buClr>
                <a:schemeClr val="dk1"/>
              </a:buClr>
              <a:buSzPts val="2400"/>
              <a:buFont typeface="Epilogue"/>
              <a:buNone/>
              <a:defRPr b="1" sz="2400">
                <a:solidFill>
                  <a:schemeClr val="dk1"/>
                </a:solidFill>
                <a:latin typeface="Epilogue"/>
                <a:ea typeface="Epilogue"/>
                <a:cs typeface="Epilogue"/>
                <a:sym typeface="Epilogue"/>
              </a:defRPr>
            </a:lvl9pPr>
          </a:lstStyle>
          <a:p/>
        </p:txBody>
      </p:sp>
      <p:sp>
        <p:nvSpPr>
          <p:cNvPr id="1635" name="Google Shape;1635;p29"/>
          <p:cNvSpPr/>
          <p:nvPr/>
        </p:nvSpPr>
        <p:spPr>
          <a:xfrm>
            <a:off x="8430775" y="1752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264900" y="5626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9"/>
          <p:cNvSpPr txBox="1"/>
          <p:nvPr>
            <p:ph idx="9"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638" name="Shape 1638"/>
        <p:cNvGrpSpPr/>
        <p:nvPr/>
      </p:nvGrpSpPr>
      <p:grpSpPr>
        <a:xfrm>
          <a:off x="0" y="0"/>
          <a:ext cx="0" cy="0"/>
          <a:chOff x="0" y="0"/>
          <a:chExt cx="0" cy="0"/>
        </a:xfrm>
      </p:grpSpPr>
      <p:grpSp>
        <p:nvGrpSpPr>
          <p:cNvPr id="1639" name="Google Shape;1639;p30"/>
          <p:cNvGrpSpPr/>
          <p:nvPr/>
        </p:nvGrpSpPr>
        <p:grpSpPr>
          <a:xfrm>
            <a:off x="3300" y="4975"/>
            <a:ext cx="9137400" cy="5143399"/>
            <a:chOff x="3300" y="4975"/>
            <a:chExt cx="9137400" cy="5143399"/>
          </a:xfrm>
        </p:grpSpPr>
        <p:grpSp>
          <p:nvGrpSpPr>
            <p:cNvPr id="1640" name="Google Shape;1640;p30"/>
            <p:cNvGrpSpPr/>
            <p:nvPr/>
          </p:nvGrpSpPr>
          <p:grpSpPr>
            <a:xfrm>
              <a:off x="3300" y="256486"/>
              <a:ext cx="9137400" cy="4629802"/>
              <a:chOff x="3300" y="256486"/>
              <a:chExt cx="9137400" cy="4629802"/>
            </a:xfrm>
          </p:grpSpPr>
          <p:cxnSp>
            <p:nvCxnSpPr>
              <p:cNvPr id="1641" name="Google Shape;1641;p30"/>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2" name="Google Shape;1642;p30"/>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3" name="Google Shape;1643;p30"/>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4" name="Google Shape;1644;p30"/>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5" name="Google Shape;1645;p30"/>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6" name="Google Shape;1646;p30"/>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7" name="Google Shape;1647;p30"/>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8" name="Google Shape;1648;p30"/>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49" name="Google Shape;1649;p30"/>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0" name="Google Shape;1650;p30"/>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1" name="Google Shape;1651;p30"/>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2" name="Google Shape;1652;p30"/>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3" name="Google Shape;1653;p30"/>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4" name="Google Shape;1654;p30"/>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5" name="Google Shape;1655;p30"/>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6" name="Google Shape;1656;p30"/>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7" name="Google Shape;1657;p30"/>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8" name="Google Shape;1658;p30"/>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659" name="Google Shape;1659;p30"/>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660" name="Google Shape;1660;p30"/>
            <p:cNvGrpSpPr/>
            <p:nvPr/>
          </p:nvGrpSpPr>
          <p:grpSpPr>
            <a:xfrm>
              <a:off x="272000" y="4975"/>
              <a:ext cx="8600000" cy="5143399"/>
              <a:chOff x="272000" y="4975"/>
              <a:chExt cx="8600000" cy="5180700"/>
            </a:xfrm>
          </p:grpSpPr>
          <p:cxnSp>
            <p:nvCxnSpPr>
              <p:cNvPr id="1661" name="Google Shape;1661;p30"/>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2" name="Google Shape;1662;p30"/>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3" name="Google Shape;1663;p30"/>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4" name="Google Shape;1664;p30"/>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5" name="Google Shape;1665;p30"/>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6" name="Google Shape;1666;p30"/>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7" name="Google Shape;1667;p30"/>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8" name="Google Shape;1668;p30"/>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9" name="Google Shape;1669;p30"/>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0" name="Google Shape;1670;p30"/>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1" name="Google Shape;1671;p30"/>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2" name="Google Shape;1672;p30"/>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3" name="Google Shape;1673;p30"/>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4" name="Google Shape;1674;p30"/>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5" name="Google Shape;1675;p30"/>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6" name="Google Shape;1676;p30"/>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7" name="Google Shape;1677;p30"/>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8" name="Google Shape;1678;p30"/>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9" name="Google Shape;1679;p30"/>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0" name="Google Shape;1680;p30"/>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1" name="Google Shape;1681;p30"/>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2" name="Google Shape;1682;p30"/>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3" name="Google Shape;1683;p30"/>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4" name="Google Shape;1684;p30"/>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5" name="Google Shape;1685;p30"/>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6" name="Google Shape;1686;p30"/>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7" name="Google Shape;1687;p30"/>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8" name="Google Shape;1688;p30"/>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9" name="Google Shape;1689;p30"/>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0" name="Google Shape;1690;p30"/>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1" name="Google Shape;1691;p30"/>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2" name="Google Shape;1692;p30"/>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3" name="Google Shape;1693;p30"/>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694" name="Google Shape;1694;p30"/>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0"/>
          <p:cNvSpPr txBox="1"/>
          <p:nvPr>
            <p:ph type="title"/>
          </p:nvPr>
        </p:nvSpPr>
        <p:spPr>
          <a:xfrm>
            <a:off x="816075" y="570075"/>
            <a:ext cx="4448100" cy="10587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5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96" name="Google Shape;1696;p30"/>
          <p:cNvSpPr txBox="1"/>
          <p:nvPr>
            <p:ph idx="1" type="subTitle"/>
          </p:nvPr>
        </p:nvSpPr>
        <p:spPr>
          <a:xfrm>
            <a:off x="816075" y="1475275"/>
            <a:ext cx="4448100" cy="1164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97" name="Google Shape;1697;p30"/>
          <p:cNvSpPr txBox="1"/>
          <p:nvPr/>
        </p:nvSpPr>
        <p:spPr>
          <a:xfrm>
            <a:off x="882975" y="3706625"/>
            <a:ext cx="4875900" cy="58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lt1"/>
                </a:solidFill>
                <a:latin typeface="Barlow Medium"/>
                <a:ea typeface="Barlow Medium"/>
                <a:cs typeface="Barlow Medium"/>
                <a:sym typeface="Barlow Medium"/>
              </a:rPr>
              <a:t>CREDITS: This presentation template was created by </a:t>
            </a:r>
            <a:r>
              <a:rPr b="1" lang="en" sz="1200" u="sng">
                <a:solidFill>
                  <a:schemeClr val="lt1"/>
                </a:solidFill>
                <a:latin typeface="Barlow"/>
                <a:ea typeface="Barlow"/>
                <a:cs typeface="Barlow"/>
                <a:sym typeface="Barlow"/>
                <a:hlinkClick r:id="rId2">
                  <a:extLst>
                    <a:ext uri="{A12FA001-AC4F-418D-AE19-62706E023703}">
                      <ahyp:hlinkClr val="tx"/>
                    </a:ext>
                  </a:extLst>
                </a:hlinkClick>
              </a:rPr>
              <a:t>Slidesgo</a:t>
            </a:r>
            <a:r>
              <a:rPr lang="en" sz="1200">
                <a:solidFill>
                  <a:schemeClr val="lt1"/>
                </a:solidFill>
                <a:latin typeface="Barlow Medium"/>
                <a:ea typeface="Barlow Medium"/>
                <a:cs typeface="Barlow Medium"/>
                <a:sym typeface="Barlow Medium"/>
              </a:rPr>
              <a:t>, and includes icons by </a:t>
            </a:r>
            <a:r>
              <a:rPr b="1" lang="en" sz="1200" u="sng">
                <a:solidFill>
                  <a:schemeClr val="lt1"/>
                </a:solidFill>
                <a:latin typeface="Barlow"/>
                <a:ea typeface="Barlow"/>
                <a:cs typeface="Barlow"/>
                <a:sym typeface="Barlow"/>
                <a:hlinkClick r:id="rId3">
                  <a:extLst>
                    <a:ext uri="{A12FA001-AC4F-418D-AE19-62706E023703}">
                      <ahyp:hlinkClr val="tx"/>
                    </a:ext>
                  </a:extLst>
                </a:hlinkClick>
              </a:rPr>
              <a:t>Flaticon</a:t>
            </a:r>
            <a:r>
              <a:rPr lang="en" sz="1200">
                <a:solidFill>
                  <a:schemeClr val="lt1"/>
                </a:solidFill>
                <a:latin typeface="Barlow Medium"/>
                <a:ea typeface="Barlow Medium"/>
                <a:cs typeface="Barlow Medium"/>
                <a:sym typeface="Barlow Medium"/>
              </a:rPr>
              <a:t>, and infographics &amp; images by </a:t>
            </a:r>
            <a:r>
              <a:rPr b="1" lang="en" sz="1200" u="sng">
                <a:solidFill>
                  <a:schemeClr val="lt1"/>
                </a:solidFill>
                <a:latin typeface="Barlow"/>
                <a:ea typeface="Barlow"/>
                <a:cs typeface="Barlow"/>
                <a:sym typeface="Barlow"/>
                <a:hlinkClick r:id="rId4">
                  <a:extLst>
                    <a:ext uri="{A12FA001-AC4F-418D-AE19-62706E023703}">
                      <ahyp:hlinkClr val="tx"/>
                    </a:ext>
                  </a:extLst>
                </a:hlinkClick>
              </a:rPr>
              <a:t>Freepik</a:t>
            </a:r>
            <a:r>
              <a:rPr b="1" lang="en" sz="1200" u="sng">
                <a:solidFill>
                  <a:schemeClr val="lt1"/>
                </a:solidFill>
                <a:latin typeface="Barlow"/>
                <a:ea typeface="Barlow"/>
                <a:cs typeface="Barlow"/>
                <a:sym typeface="Barlow"/>
              </a:rPr>
              <a:t> </a:t>
            </a:r>
            <a:endParaRPr b="1" sz="1200" u="sng">
              <a:solidFill>
                <a:schemeClr val="lt1"/>
              </a:solidFill>
              <a:latin typeface="Barlow"/>
              <a:ea typeface="Barlow"/>
              <a:cs typeface="Barlow"/>
              <a:sym typeface="Barlow"/>
            </a:endParaRPr>
          </a:p>
        </p:txBody>
      </p:sp>
      <p:sp>
        <p:nvSpPr>
          <p:cNvPr id="1698" name="Google Shape;1698;p30"/>
          <p:cNvSpPr/>
          <p:nvPr/>
        </p:nvSpPr>
        <p:spPr>
          <a:xfrm flipH="1">
            <a:off x="7956825" y="41278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7" name="Shape 127"/>
        <p:cNvGrpSpPr/>
        <p:nvPr/>
      </p:nvGrpSpPr>
      <p:grpSpPr>
        <a:xfrm>
          <a:off x="0" y="0"/>
          <a:ext cx="0" cy="0"/>
          <a:chOff x="0" y="0"/>
          <a:chExt cx="0" cy="0"/>
        </a:xfrm>
      </p:grpSpPr>
      <p:grpSp>
        <p:nvGrpSpPr>
          <p:cNvPr id="128" name="Google Shape;128;p4"/>
          <p:cNvGrpSpPr/>
          <p:nvPr/>
        </p:nvGrpSpPr>
        <p:grpSpPr>
          <a:xfrm>
            <a:off x="3300" y="4975"/>
            <a:ext cx="9137400" cy="5143399"/>
            <a:chOff x="3300" y="4975"/>
            <a:chExt cx="9137400" cy="5143399"/>
          </a:xfrm>
        </p:grpSpPr>
        <p:grpSp>
          <p:nvGrpSpPr>
            <p:cNvPr id="129" name="Google Shape;129;p4"/>
            <p:cNvGrpSpPr/>
            <p:nvPr/>
          </p:nvGrpSpPr>
          <p:grpSpPr>
            <a:xfrm>
              <a:off x="3300" y="256486"/>
              <a:ext cx="9137400" cy="4629802"/>
              <a:chOff x="3300" y="256486"/>
              <a:chExt cx="9137400" cy="4629802"/>
            </a:xfrm>
          </p:grpSpPr>
          <p:cxnSp>
            <p:nvCxnSpPr>
              <p:cNvPr id="130" name="Google Shape;130;p4"/>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1" name="Google Shape;131;p4"/>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2" name="Google Shape;132;p4"/>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3" name="Google Shape;133;p4"/>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4" name="Google Shape;134;p4"/>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5" name="Google Shape;135;p4"/>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6" name="Google Shape;136;p4"/>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7" name="Google Shape;137;p4"/>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8" name="Google Shape;138;p4"/>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39" name="Google Shape;139;p4"/>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0" name="Google Shape;140;p4"/>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1" name="Google Shape;141;p4"/>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2" name="Google Shape;142;p4"/>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3" name="Google Shape;143;p4"/>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4" name="Google Shape;144;p4"/>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5" name="Google Shape;145;p4"/>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6" name="Google Shape;146;p4"/>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7" name="Google Shape;147;p4"/>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48" name="Google Shape;148;p4"/>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49" name="Google Shape;149;p4"/>
            <p:cNvGrpSpPr/>
            <p:nvPr/>
          </p:nvGrpSpPr>
          <p:grpSpPr>
            <a:xfrm>
              <a:off x="272000" y="4975"/>
              <a:ext cx="8600000" cy="5143399"/>
              <a:chOff x="272000" y="4975"/>
              <a:chExt cx="8600000" cy="5180700"/>
            </a:xfrm>
          </p:grpSpPr>
          <p:cxnSp>
            <p:nvCxnSpPr>
              <p:cNvPr id="150" name="Google Shape;150;p4"/>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1" name="Google Shape;151;p4"/>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2" name="Google Shape;152;p4"/>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3" name="Google Shape;153;p4"/>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4" name="Google Shape;154;p4"/>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5" name="Google Shape;155;p4"/>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6" name="Google Shape;156;p4"/>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7" name="Google Shape;157;p4"/>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8" name="Google Shape;158;p4"/>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59" name="Google Shape;159;p4"/>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0" name="Google Shape;160;p4"/>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1" name="Google Shape;161;p4"/>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2" name="Google Shape;162;p4"/>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3" name="Google Shape;163;p4"/>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4" name="Google Shape;164;p4"/>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5" name="Google Shape;165;p4"/>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6" name="Google Shape;166;p4"/>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7" name="Google Shape;167;p4"/>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8" name="Google Shape;168;p4"/>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69" name="Google Shape;169;p4"/>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0" name="Google Shape;170;p4"/>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1" name="Google Shape;171;p4"/>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 name="Google Shape;172;p4"/>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 name="Google Shape;173;p4"/>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 name="Google Shape;174;p4"/>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 name="Google Shape;175;p4"/>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6" name="Google Shape;176;p4"/>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7" name="Google Shape;177;p4"/>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 name="Google Shape;178;p4"/>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 name="Google Shape;179;p4"/>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 name="Google Shape;180;p4"/>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 name="Google Shape;181;p4"/>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2" name="Google Shape;182;p4"/>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83" name="Google Shape;183;p4"/>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4"/>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5" name="Google Shape;185;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lt2"/>
              </a:buClr>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699" name="Shape 1699"/>
        <p:cNvGrpSpPr/>
        <p:nvPr/>
      </p:nvGrpSpPr>
      <p:grpSpPr>
        <a:xfrm>
          <a:off x="0" y="0"/>
          <a:ext cx="0" cy="0"/>
          <a:chOff x="0" y="0"/>
          <a:chExt cx="0" cy="0"/>
        </a:xfrm>
      </p:grpSpPr>
      <p:grpSp>
        <p:nvGrpSpPr>
          <p:cNvPr id="1700" name="Google Shape;1700;p31"/>
          <p:cNvGrpSpPr/>
          <p:nvPr/>
        </p:nvGrpSpPr>
        <p:grpSpPr>
          <a:xfrm>
            <a:off x="3300" y="4975"/>
            <a:ext cx="9137400" cy="5143399"/>
            <a:chOff x="3300" y="4975"/>
            <a:chExt cx="9137400" cy="5143399"/>
          </a:xfrm>
        </p:grpSpPr>
        <p:grpSp>
          <p:nvGrpSpPr>
            <p:cNvPr id="1701" name="Google Shape;1701;p31"/>
            <p:cNvGrpSpPr/>
            <p:nvPr/>
          </p:nvGrpSpPr>
          <p:grpSpPr>
            <a:xfrm>
              <a:off x="3300" y="256486"/>
              <a:ext cx="9137400" cy="4629802"/>
              <a:chOff x="3300" y="256486"/>
              <a:chExt cx="9137400" cy="4629802"/>
            </a:xfrm>
          </p:grpSpPr>
          <p:cxnSp>
            <p:nvCxnSpPr>
              <p:cNvPr id="1702" name="Google Shape;1702;p31"/>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3" name="Google Shape;1703;p31"/>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4" name="Google Shape;1704;p31"/>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5" name="Google Shape;1705;p31"/>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6" name="Google Shape;1706;p31"/>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7" name="Google Shape;1707;p31"/>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8" name="Google Shape;1708;p31"/>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09" name="Google Shape;1709;p31"/>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0" name="Google Shape;1710;p31"/>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1" name="Google Shape;1711;p31"/>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2" name="Google Shape;1712;p31"/>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3" name="Google Shape;1713;p31"/>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4" name="Google Shape;1714;p31"/>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5" name="Google Shape;1715;p31"/>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6" name="Google Shape;1716;p31"/>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7" name="Google Shape;1717;p31"/>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8" name="Google Shape;1718;p31"/>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19" name="Google Shape;1719;p31"/>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20" name="Google Shape;1720;p31"/>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721" name="Google Shape;1721;p31"/>
            <p:cNvGrpSpPr/>
            <p:nvPr/>
          </p:nvGrpSpPr>
          <p:grpSpPr>
            <a:xfrm>
              <a:off x="272000" y="4975"/>
              <a:ext cx="8600000" cy="5143399"/>
              <a:chOff x="272000" y="4975"/>
              <a:chExt cx="8600000" cy="5180700"/>
            </a:xfrm>
          </p:grpSpPr>
          <p:cxnSp>
            <p:nvCxnSpPr>
              <p:cNvPr id="1722" name="Google Shape;1722;p31"/>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3" name="Google Shape;1723;p31"/>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4" name="Google Shape;1724;p31"/>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5" name="Google Shape;1725;p31"/>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6" name="Google Shape;1726;p31"/>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7" name="Google Shape;1727;p31"/>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8" name="Google Shape;1728;p31"/>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29" name="Google Shape;1729;p31"/>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0" name="Google Shape;1730;p31"/>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1" name="Google Shape;1731;p31"/>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2" name="Google Shape;1732;p31"/>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3" name="Google Shape;1733;p31"/>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4" name="Google Shape;1734;p31"/>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5" name="Google Shape;1735;p31"/>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6" name="Google Shape;1736;p31"/>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7" name="Google Shape;1737;p31"/>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8" name="Google Shape;1738;p31"/>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39" name="Google Shape;1739;p31"/>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0" name="Google Shape;1740;p31"/>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1" name="Google Shape;1741;p31"/>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2" name="Google Shape;1742;p31"/>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3" name="Google Shape;1743;p31"/>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4" name="Google Shape;1744;p31"/>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5" name="Google Shape;1745;p31"/>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6" name="Google Shape;1746;p31"/>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7" name="Google Shape;1747;p31"/>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8" name="Google Shape;1748;p31"/>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49" name="Google Shape;1749;p31"/>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0" name="Google Shape;1750;p31"/>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1" name="Google Shape;1751;p31"/>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2" name="Google Shape;1752;p31"/>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3" name="Google Shape;1753;p31"/>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54" name="Google Shape;1754;p31"/>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755" name="Google Shape;1755;p31"/>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1"/>
          <p:cNvSpPr/>
          <p:nvPr/>
        </p:nvSpPr>
        <p:spPr>
          <a:xfrm rot="10800000">
            <a:off x="7599525"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1"/>
          <p:cNvSpPr/>
          <p:nvPr/>
        </p:nvSpPr>
        <p:spPr>
          <a:xfrm>
            <a:off x="8424000" y="30690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758" name="Shape 1758"/>
        <p:cNvGrpSpPr/>
        <p:nvPr/>
      </p:nvGrpSpPr>
      <p:grpSpPr>
        <a:xfrm>
          <a:off x="0" y="0"/>
          <a:ext cx="0" cy="0"/>
          <a:chOff x="0" y="0"/>
          <a:chExt cx="0" cy="0"/>
        </a:xfrm>
      </p:grpSpPr>
      <p:grpSp>
        <p:nvGrpSpPr>
          <p:cNvPr id="1759" name="Google Shape;1759;p32"/>
          <p:cNvGrpSpPr/>
          <p:nvPr/>
        </p:nvGrpSpPr>
        <p:grpSpPr>
          <a:xfrm>
            <a:off x="3300" y="4975"/>
            <a:ext cx="9137400" cy="5143399"/>
            <a:chOff x="3300" y="4975"/>
            <a:chExt cx="9137400" cy="5143399"/>
          </a:xfrm>
        </p:grpSpPr>
        <p:grpSp>
          <p:nvGrpSpPr>
            <p:cNvPr id="1760" name="Google Shape;1760;p32"/>
            <p:cNvGrpSpPr/>
            <p:nvPr/>
          </p:nvGrpSpPr>
          <p:grpSpPr>
            <a:xfrm>
              <a:off x="3300" y="256486"/>
              <a:ext cx="9137400" cy="4629802"/>
              <a:chOff x="3300" y="256486"/>
              <a:chExt cx="9137400" cy="4629802"/>
            </a:xfrm>
          </p:grpSpPr>
          <p:cxnSp>
            <p:nvCxnSpPr>
              <p:cNvPr id="1761" name="Google Shape;1761;p32"/>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2" name="Google Shape;1762;p32"/>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3" name="Google Shape;1763;p32"/>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4" name="Google Shape;1764;p32"/>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5" name="Google Shape;1765;p32"/>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6" name="Google Shape;1766;p32"/>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7" name="Google Shape;1767;p32"/>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8" name="Google Shape;1768;p32"/>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69" name="Google Shape;1769;p32"/>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0" name="Google Shape;1770;p32"/>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1" name="Google Shape;1771;p32"/>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2" name="Google Shape;1772;p32"/>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3" name="Google Shape;1773;p32"/>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4" name="Google Shape;1774;p32"/>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5" name="Google Shape;1775;p32"/>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6" name="Google Shape;1776;p32"/>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7" name="Google Shape;1777;p32"/>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8" name="Google Shape;1778;p32"/>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779" name="Google Shape;1779;p32"/>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1780" name="Google Shape;1780;p32"/>
            <p:cNvGrpSpPr/>
            <p:nvPr/>
          </p:nvGrpSpPr>
          <p:grpSpPr>
            <a:xfrm>
              <a:off x="272000" y="4975"/>
              <a:ext cx="8600000" cy="5143399"/>
              <a:chOff x="272000" y="4975"/>
              <a:chExt cx="8600000" cy="5180700"/>
            </a:xfrm>
          </p:grpSpPr>
          <p:cxnSp>
            <p:nvCxnSpPr>
              <p:cNvPr id="1781" name="Google Shape;1781;p32"/>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2" name="Google Shape;1782;p32"/>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3" name="Google Shape;1783;p32"/>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4" name="Google Shape;1784;p32"/>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5" name="Google Shape;1785;p32"/>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6" name="Google Shape;1786;p32"/>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7" name="Google Shape;1787;p32"/>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8" name="Google Shape;1788;p32"/>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89" name="Google Shape;1789;p32"/>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0" name="Google Shape;1790;p32"/>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1" name="Google Shape;1791;p32"/>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2" name="Google Shape;1792;p32"/>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3" name="Google Shape;1793;p32"/>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4" name="Google Shape;1794;p32"/>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5" name="Google Shape;1795;p32"/>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6" name="Google Shape;1796;p32"/>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7" name="Google Shape;1797;p32"/>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8" name="Google Shape;1798;p32"/>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799" name="Google Shape;1799;p32"/>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0" name="Google Shape;1800;p32"/>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1" name="Google Shape;1801;p32"/>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2" name="Google Shape;1802;p32"/>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3" name="Google Shape;1803;p32"/>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4" name="Google Shape;1804;p32"/>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5" name="Google Shape;1805;p32"/>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6" name="Google Shape;1806;p32"/>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7" name="Google Shape;1807;p32"/>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8" name="Google Shape;1808;p32"/>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09" name="Google Shape;1809;p32"/>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0" name="Google Shape;1810;p32"/>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1" name="Google Shape;1811;p32"/>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2" name="Google Shape;1812;p32"/>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1813" name="Google Shape;1813;p32"/>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1814" name="Google Shape;1814;p32"/>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2"/>
          <p:cNvSpPr/>
          <p:nvPr/>
        </p:nvSpPr>
        <p:spPr>
          <a:xfrm flipH="1">
            <a:off x="71322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2"/>
          <p:cNvSpPr/>
          <p:nvPr/>
        </p:nvSpPr>
        <p:spPr>
          <a:xfrm flipH="1">
            <a:off x="2260925"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6" name="Shape 186"/>
        <p:cNvGrpSpPr/>
        <p:nvPr/>
      </p:nvGrpSpPr>
      <p:grpSpPr>
        <a:xfrm>
          <a:off x="0" y="0"/>
          <a:ext cx="0" cy="0"/>
          <a:chOff x="0" y="0"/>
          <a:chExt cx="0" cy="0"/>
        </a:xfrm>
      </p:grpSpPr>
      <p:grpSp>
        <p:nvGrpSpPr>
          <p:cNvPr id="187" name="Google Shape;187;p5"/>
          <p:cNvGrpSpPr/>
          <p:nvPr/>
        </p:nvGrpSpPr>
        <p:grpSpPr>
          <a:xfrm>
            <a:off x="3300" y="4975"/>
            <a:ext cx="9137400" cy="5143399"/>
            <a:chOff x="3300" y="4975"/>
            <a:chExt cx="9137400" cy="5143399"/>
          </a:xfrm>
        </p:grpSpPr>
        <p:grpSp>
          <p:nvGrpSpPr>
            <p:cNvPr id="188" name="Google Shape;188;p5"/>
            <p:cNvGrpSpPr/>
            <p:nvPr/>
          </p:nvGrpSpPr>
          <p:grpSpPr>
            <a:xfrm>
              <a:off x="3300" y="256486"/>
              <a:ext cx="9137400" cy="4629802"/>
              <a:chOff x="3300" y="256486"/>
              <a:chExt cx="9137400" cy="4629802"/>
            </a:xfrm>
          </p:grpSpPr>
          <p:cxnSp>
            <p:nvCxnSpPr>
              <p:cNvPr id="189" name="Google Shape;189;p5"/>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0" name="Google Shape;190;p5"/>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1" name="Google Shape;191;p5"/>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2" name="Google Shape;192;p5"/>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3" name="Google Shape;193;p5"/>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4" name="Google Shape;194;p5"/>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5" name="Google Shape;195;p5"/>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6" name="Google Shape;196;p5"/>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7" name="Google Shape;197;p5"/>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8" name="Google Shape;198;p5"/>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199" name="Google Shape;199;p5"/>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0" name="Google Shape;200;p5"/>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1" name="Google Shape;201;p5"/>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2" name="Google Shape;202;p5"/>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3" name="Google Shape;203;p5"/>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4" name="Google Shape;204;p5"/>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5" name="Google Shape;205;p5"/>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6" name="Google Shape;206;p5"/>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07" name="Google Shape;207;p5"/>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208" name="Google Shape;208;p5"/>
            <p:cNvGrpSpPr/>
            <p:nvPr/>
          </p:nvGrpSpPr>
          <p:grpSpPr>
            <a:xfrm>
              <a:off x="272000" y="4975"/>
              <a:ext cx="8600000" cy="5143399"/>
              <a:chOff x="272000" y="4975"/>
              <a:chExt cx="8600000" cy="5180700"/>
            </a:xfrm>
          </p:grpSpPr>
          <p:cxnSp>
            <p:nvCxnSpPr>
              <p:cNvPr id="209" name="Google Shape;209;p5"/>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0" name="Google Shape;210;p5"/>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1" name="Google Shape;211;p5"/>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2" name="Google Shape;212;p5"/>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3" name="Google Shape;213;p5"/>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4" name="Google Shape;214;p5"/>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5" name="Google Shape;215;p5"/>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6" name="Google Shape;216;p5"/>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7" name="Google Shape;217;p5"/>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8" name="Google Shape;218;p5"/>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19" name="Google Shape;219;p5"/>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0" name="Google Shape;220;p5"/>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1" name="Google Shape;221;p5"/>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2" name="Google Shape;222;p5"/>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3" name="Google Shape;223;p5"/>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4" name="Google Shape;224;p5"/>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5" name="Google Shape;225;p5"/>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6" name="Google Shape;226;p5"/>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7" name="Google Shape;227;p5"/>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8" name="Google Shape;228;p5"/>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29" name="Google Shape;229;p5"/>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0" name="Google Shape;230;p5"/>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1" name="Google Shape;231;p5"/>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2" name="Google Shape;232;p5"/>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3" name="Google Shape;233;p5"/>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4" name="Google Shape;234;p5"/>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5" name="Google Shape;235;p5"/>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6" name="Google Shape;236;p5"/>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7" name="Google Shape;237;p5"/>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8" name="Google Shape;238;p5"/>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39" name="Google Shape;239;p5"/>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40" name="Google Shape;240;p5"/>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41" name="Google Shape;241;p5"/>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242" name="Google Shape;242;p5"/>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txBox="1"/>
          <p:nvPr>
            <p:ph idx="1" type="subTitle"/>
          </p:nvPr>
        </p:nvSpPr>
        <p:spPr>
          <a:xfrm>
            <a:off x="5055284" y="36190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4" name="Google Shape;244;p5"/>
          <p:cNvSpPr txBox="1"/>
          <p:nvPr>
            <p:ph idx="2" type="subTitle"/>
          </p:nvPr>
        </p:nvSpPr>
        <p:spPr>
          <a:xfrm>
            <a:off x="1583300" y="36190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5" name="Google Shape;245;p5"/>
          <p:cNvSpPr txBox="1"/>
          <p:nvPr>
            <p:ph idx="3" type="subTitle"/>
          </p:nvPr>
        </p:nvSpPr>
        <p:spPr>
          <a:xfrm>
            <a:off x="50552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Epilogue"/>
              <a:buNone/>
              <a:defRPr b="1" sz="20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246" name="Google Shape;246;p5"/>
          <p:cNvSpPr txBox="1"/>
          <p:nvPr>
            <p:ph idx="4" type="subTitle"/>
          </p:nvPr>
        </p:nvSpPr>
        <p:spPr>
          <a:xfrm>
            <a:off x="15830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Epilogue"/>
              <a:buNone/>
              <a:defRPr b="1" sz="2000">
                <a:solidFill>
                  <a:schemeClr val="dk1"/>
                </a:solidFill>
                <a:latin typeface="Epilogue"/>
                <a:ea typeface="Epilogue"/>
                <a:cs typeface="Epilogue"/>
                <a:sym typeface="Epilogue"/>
              </a:defRPr>
            </a:lvl1pPr>
            <a:lvl2pPr lvl="1" rtl="0" algn="ctr">
              <a:lnSpc>
                <a:spcPct val="100000"/>
              </a:lnSpc>
              <a:spcBef>
                <a:spcPts val="0"/>
              </a:spcBef>
              <a:spcAft>
                <a:spcPts val="0"/>
              </a:spcAft>
              <a:buSzPts val="2400"/>
              <a:buFont typeface="Epilogue"/>
              <a:buNone/>
              <a:defRPr b="1" sz="2400">
                <a:latin typeface="Epilogue"/>
                <a:ea typeface="Epilogue"/>
                <a:cs typeface="Epilogue"/>
                <a:sym typeface="Epilogue"/>
              </a:defRPr>
            </a:lvl2pPr>
            <a:lvl3pPr lvl="2" rtl="0" algn="ctr">
              <a:lnSpc>
                <a:spcPct val="100000"/>
              </a:lnSpc>
              <a:spcBef>
                <a:spcPts val="0"/>
              </a:spcBef>
              <a:spcAft>
                <a:spcPts val="0"/>
              </a:spcAft>
              <a:buSzPts val="2400"/>
              <a:buFont typeface="Epilogue"/>
              <a:buNone/>
              <a:defRPr b="1" sz="2400">
                <a:latin typeface="Epilogue"/>
                <a:ea typeface="Epilogue"/>
                <a:cs typeface="Epilogue"/>
                <a:sym typeface="Epilogue"/>
              </a:defRPr>
            </a:lvl3pPr>
            <a:lvl4pPr lvl="3" rtl="0" algn="ctr">
              <a:lnSpc>
                <a:spcPct val="100000"/>
              </a:lnSpc>
              <a:spcBef>
                <a:spcPts val="0"/>
              </a:spcBef>
              <a:spcAft>
                <a:spcPts val="0"/>
              </a:spcAft>
              <a:buSzPts val="2400"/>
              <a:buFont typeface="Epilogue"/>
              <a:buNone/>
              <a:defRPr b="1" sz="2400">
                <a:latin typeface="Epilogue"/>
                <a:ea typeface="Epilogue"/>
                <a:cs typeface="Epilogue"/>
                <a:sym typeface="Epilogue"/>
              </a:defRPr>
            </a:lvl4pPr>
            <a:lvl5pPr lvl="4" rtl="0" algn="ctr">
              <a:lnSpc>
                <a:spcPct val="100000"/>
              </a:lnSpc>
              <a:spcBef>
                <a:spcPts val="0"/>
              </a:spcBef>
              <a:spcAft>
                <a:spcPts val="0"/>
              </a:spcAft>
              <a:buSzPts val="2400"/>
              <a:buFont typeface="Epilogue"/>
              <a:buNone/>
              <a:defRPr b="1" sz="2400">
                <a:latin typeface="Epilogue"/>
                <a:ea typeface="Epilogue"/>
                <a:cs typeface="Epilogue"/>
                <a:sym typeface="Epilogue"/>
              </a:defRPr>
            </a:lvl5pPr>
            <a:lvl6pPr lvl="5" rtl="0" algn="ctr">
              <a:lnSpc>
                <a:spcPct val="100000"/>
              </a:lnSpc>
              <a:spcBef>
                <a:spcPts val="0"/>
              </a:spcBef>
              <a:spcAft>
                <a:spcPts val="0"/>
              </a:spcAft>
              <a:buSzPts val="2400"/>
              <a:buFont typeface="Epilogue"/>
              <a:buNone/>
              <a:defRPr b="1" sz="2400">
                <a:latin typeface="Epilogue"/>
                <a:ea typeface="Epilogue"/>
                <a:cs typeface="Epilogue"/>
                <a:sym typeface="Epilogue"/>
              </a:defRPr>
            </a:lvl6pPr>
            <a:lvl7pPr lvl="6" rtl="0" algn="ctr">
              <a:lnSpc>
                <a:spcPct val="100000"/>
              </a:lnSpc>
              <a:spcBef>
                <a:spcPts val="0"/>
              </a:spcBef>
              <a:spcAft>
                <a:spcPts val="0"/>
              </a:spcAft>
              <a:buSzPts val="2400"/>
              <a:buFont typeface="Epilogue"/>
              <a:buNone/>
              <a:defRPr b="1" sz="2400">
                <a:latin typeface="Epilogue"/>
                <a:ea typeface="Epilogue"/>
                <a:cs typeface="Epilogue"/>
                <a:sym typeface="Epilogue"/>
              </a:defRPr>
            </a:lvl7pPr>
            <a:lvl8pPr lvl="7" rtl="0" algn="ctr">
              <a:lnSpc>
                <a:spcPct val="100000"/>
              </a:lnSpc>
              <a:spcBef>
                <a:spcPts val="0"/>
              </a:spcBef>
              <a:spcAft>
                <a:spcPts val="0"/>
              </a:spcAft>
              <a:buSzPts val="2400"/>
              <a:buFont typeface="Epilogue"/>
              <a:buNone/>
              <a:defRPr b="1" sz="2400">
                <a:latin typeface="Epilogue"/>
                <a:ea typeface="Epilogue"/>
                <a:cs typeface="Epilogue"/>
                <a:sym typeface="Epilogue"/>
              </a:defRPr>
            </a:lvl8pPr>
            <a:lvl9pPr lvl="8" rtl="0" algn="ctr">
              <a:lnSpc>
                <a:spcPct val="100000"/>
              </a:lnSpc>
              <a:spcBef>
                <a:spcPts val="0"/>
              </a:spcBef>
              <a:spcAft>
                <a:spcPts val="0"/>
              </a:spcAft>
              <a:buSzPts val="2400"/>
              <a:buFont typeface="Epilogue"/>
              <a:buNone/>
              <a:defRPr b="1" sz="2400">
                <a:latin typeface="Epilogue"/>
                <a:ea typeface="Epilogue"/>
                <a:cs typeface="Epilogue"/>
                <a:sym typeface="Epilogue"/>
              </a:defRPr>
            </a:lvl9pPr>
          </a:lstStyle>
          <a:p/>
        </p:txBody>
      </p:sp>
      <p:sp>
        <p:nvSpPr>
          <p:cNvPr id="247" name="Google Shape;247;p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8" name="Shape 248"/>
        <p:cNvGrpSpPr/>
        <p:nvPr/>
      </p:nvGrpSpPr>
      <p:grpSpPr>
        <a:xfrm>
          <a:off x="0" y="0"/>
          <a:ext cx="0" cy="0"/>
          <a:chOff x="0" y="0"/>
          <a:chExt cx="0" cy="0"/>
        </a:xfrm>
      </p:grpSpPr>
      <p:grpSp>
        <p:nvGrpSpPr>
          <p:cNvPr id="249" name="Google Shape;249;p6"/>
          <p:cNvGrpSpPr/>
          <p:nvPr/>
        </p:nvGrpSpPr>
        <p:grpSpPr>
          <a:xfrm>
            <a:off x="3300" y="4975"/>
            <a:ext cx="9137400" cy="5143399"/>
            <a:chOff x="3300" y="4975"/>
            <a:chExt cx="9137400" cy="5143399"/>
          </a:xfrm>
        </p:grpSpPr>
        <p:grpSp>
          <p:nvGrpSpPr>
            <p:cNvPr id="250" name="Google Shape;250;p6"/>
            <p:cNvGrpSpPr/>
            <p:nvPr/>
          </p:nvGrpSpPr>
          <p:grpSpPr>
            <a:xfrm>
              <a:off x="3300" y="256486"/>
              <a:ext cx="9137400" cy="4629802"/>
              <a:chOff x="3300" y="256486"/>
              <a:chExt cx="9137400" cy="4629802"/>
            </a:xfrm>
          </p:grpSpPr>
          <p:cxnSp>
            <p:nvCxnSpPr>
              <p:cNvPr id="251" name="Google Shape;251;p6"/>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2" name="Google Shape;252;p6"/>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3" name="Google Shape;253;p6"/>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4" name="Google Shape;254;p6"/>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5" name="Google Shape;255;p6"/>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6" name="Google Shape;256;p6"/>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7" name="Google Shape;257;p6"/>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8" name="Google Shape;258;p6"/>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59" name="Google Shape;259;p6"/>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0" name="Google Shape;260;p6"/>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1" name="Google Shape;261;p6"/>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2" name="Google Shape;262;p6"/>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3" name="Google Shape;263;p6"/>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4" name="Google Shape;264;p6"/>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5" name="Google Shape;265;p6"/>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6" name="Google Shape;266;p6"/>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7" name="Google Shape;267;p6"/>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8" name="Google Shape;268;p6"/>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269" name="Google Shape;269;p6"/>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270" name="Google Shape;270;p6"/>
            <p:cNvGrpSpPr/>
            <p:nvPr/>
          </p:nvGrpSpPr>
          <p:grpSpPr>
            <a:xfrm>
              <a:off x="272000" y="4975"/>
              <a:ext cx="8600000" cy="5143399"/>
              <a:chOff x="272000" y="4975"/>
              <a:chExt cx="8600000" cy="5180700"/>
            </a:xfrm>
          </p:grpSpPr>
          <p:cxnSp>
            <p:nvCxnSpPr>
              <p:cNvPr id="271" name="Google Shape;271;p6"/>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2" name="Google Shape;272;p6"/>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3" name="Google Shape;273;p6"/>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4" name="Google Shape;274;p6"/>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5" name="Google Shape;275;p6"/>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6" name="Google Shape;276;p6"/>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7" name="Google Shape;277;p6"/>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8" name="Google Shape;278;p6"/>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79" name="Google Shape;279;p6"/>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0" name="Google Shape;280;p6"/>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1" name="Google Shape;281;p6"/>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2" name="Google Shape;282;p6"/>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3" name="Google Shape;283;p6"/>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4" name="Google Shape;284;p6"/>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5" name="Google Shape;285;p6"/>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6" name="Google Shape;286;p6"/>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7" name="Google Shape;287;p6"/>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8" name="Google Shape;288;p6"/>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89" name="Google Shape;289;p6"/>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0" name="Google Shape;290;p6"/>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1" name="Google Shape;291;p6"/>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2" name="Google Shape;292;p6"/>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3" name="Google Shape;293;p6"/>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4" name="Google Shape;294;p6"/>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5" name="Google Shape;295;p6"/>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6" name="Google Shape;296;p6"/>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7" name="Google Shape;297;p6"/>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8" name="Google Shape;298;p6"/>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299" name="Google Shape;299;p6"/>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0" name="Google Shape;300;p6"/>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1" name="Google Shape;301;p6"/>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2" name="Google Shape;302;p6"/>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03" name="Google Shape;303;p6"/>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304" name="Google Shape;304;p6"/>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6" name="Shape 306"/>
        <p:cNvGrpSpPr/>
        <p:nvPr/>
      </p:nvGrpSpPr>
      <p:grpSpPr>
        <a:xfrm>
          <a:off x="0" y="0"/>
          <a:ext cx="0" cy="0"/>
          <a:chOff x="0" y="0"/>
          <a:chExt cx="0" cy="0"/>
        </a:xfrm>
      </p:grpSpPr>
      <p:grpSp>
        <p:nvGrpSpPr>
          <p:cNvPr id="307" name="Google Shape;307;p7"/>
          <p:cNvGrpSpPr/>
          <p:nvPr/>
        </p:nvGrpSpPr>
        <p:grpSpPr>
          <a:xfrm>
            <a:off x="3300" y="4975"/>
            <a:ext cx="9137400" cy="5143399"/>
            <a:chOff x="3300" y="4975"/>
            <a:chExt cx="9137400" cy="5143399"/>
          </a:xfrm>
        </p:grpSpPr>
        <p:grpSp>
          <p:nvGrpSpPr>
            <p:cNvPr id="308" name="Google Shape;308;p7"/>
            <p:cNvGrpSpPr/>
            <p:nvPr/>
          </p:nvGrpSpPr>
          <p:grpSpPr>
            <a:xfrm>
              <a:off x="3300" y="256486"/>
              <a:ext cx="9137400" cy="4629802"/>
              <a:chOff x="3300" y="256486"/>
              <a:chExt cx="9137400" cy="4629802"/>
            </a:xfrm>
          </p:grpSpPr>
          <p:cxnSp>
            <p:nvCxnSpPr>
              <p:cNvPr id="309" name="Google Shape;309;p7"/>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0" name="Google Shape;310;p7"/>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1" name="Google Shape;311;p7"/>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2" name="Google Shape;312;p7"/>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3" name="Google Shape;313;p7"/>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4" name="Google Shape;314;p7"/>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5" name="Google Shape;315;p7"/>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6" name="Google Shape;316;p7"/>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7" name="Google Shape;317;p7"/>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8" name="Google Shape;318;p7"/>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19" name="Google Shape;319;p7"/>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0" name="Google Shape;320;p7"/>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1" name="Google Shape;321;p7"/>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2" name="Google Shape;322;p7"/>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3" name="Google Shape;323;p7"/>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4" name="Google Shape;324;p7"/>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5" name="Google Shape;325;p7"/>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6" name="Google Shape;326;p7"/>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27" name="Google Shape;327;p7"/>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328" name="Google Shape;328;p7"/>
            <p:cNvGrpSpPr/>
            <p:nvPr/>
          </p:nvGrpSpPr>
          <p:grpSpPr>
            <a:xfrm>
              <a:off x="272000" y="4975"/>
              <a:ext cx="8600000" cy="5143399"/>
              <a:chOff x="272000" y="4975"/>
              <a:chExt cx="8600000" cy="5180700"/>
            </a:xfrm>
          </p:grpSpPr>
          <p:cxnSp>
            <p:nvCxnSpPr>
              <p:cNvPr id="329" name="Google Shape;329;p7"/>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0" name="Google Shape;330;p7"/>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1" name="Google Shape;331;p7"/>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2" name="Google Shape;332;p7"/>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3" name="Google Shape;333;p7"/>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4" name="Google Shape;334;p7"/>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5" name="Google Shape;335;p7"/>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6" name="Google Shape;336;p7"/>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7" name="Google Shape;337;p7"/>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8" name="Google Shape;338;p7"/>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39" name="Google Shape;339;p7"/>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0" name="Google Shape;340;p7"/>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1" name="Google Shape;341;p7"/>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2" name="Google Shape;342;p7"/>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3" name="Google Shape;343;p7"/>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4" name="Google Shape;344;p7"/>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5" name="Google Shape;345;p7"/>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6" name="Google Shape;346;p7"/>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7" name="Google Shape;347;p7"/>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8" name="Google Shape;348;p7"/>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49" name="Google Shape;349;p7"/>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0" name="Google Shape;350;p7"/>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1" name="Google Shape;351;p7"/>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2" name="Google Shape;352;p7"/>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3" name="Google Shape;353;p7"/>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4" name="Google Shape;354;p7"/>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5" name="Google Shape;355;p7"/>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6" name="Google Shape;356;p7"/>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7" name="Google Shape;357;p7"/>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8" name="Google Shape;358;p7"/>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59" name="Google Shape;359;p7"/>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60" name="Google Shape;360;p7"/>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61" name="Google Shape;361;p7"/>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362" name="Google Shape;362;p7"/>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txBox="1"/>
          <p:nvPr>
            <p:ph type="title"/>
          </p:nvPr>
        </p:nvSpPr>
        <p:spPr>
          <a:xfrm>
            <a:off x="720000" y="5212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4" name="Google Shape;364;p7"/>
          <p:cNvSpPr txBox="1"/>
          <p:nvPr>
            <p:ph idx="1" type="subTitle"/>
          </p:nvPr>
        </p:nvSpPr>
        <p:spPr>
          <a:xfrm>
            <a:off x="872400" y="1700300"/>
            <a:ext cx="4294800" cy="22983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2"/>
              </a:buClr>
              <a:buSzPts val="1400"/>
              <a:buFont typeface="Barlow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365" name="Google Shape;365;p7"/>
          <p:cNvSpPr/>
          <p:nvPr/>
        </p:nvSpPr>
        <p:spPr>
          <a:xfrm>
            <a:off x="417300" y="4376450"/>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7884475" y="3864900"/>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rot="10800000">
            <a:off x="7487850" y="-547700"/>
            <a:ext cx="1087200" cy="10872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8" name="Shape 368"/>
        <p:cNvGrpSpPr/>
        <p:nvPr/>
      </p:nvGrpSpPr>
      <p:grpSpPr>
        <a:xfrm>
          <a:off x="0" y="0"/>
          <a:ext cx="0" cy="0"/>
          <a:chOff x="0" y="0"/>
          <a:chExt cx="0" cy="0"/>
        </a:xfrm>
      </p:grpSpPr>
      <p:grpSp>
        <p:nvGrpSpPr>
          <p:cNvPr id="369" name="Google Shape;369;p8"/>
          <p:cNvGrpSpPr/>
          <p:nvPr/>
        </p:nvGrpSpPr>
        <p:grpSpPr>
          <a:xfrm>
            <a:off x="3300" y="4975"/>
            <a:ext cx="9137400" cy="5143399"/>
            <a:chOff x="3300" y="4975"/>
            <a:chExt cx="9137400" cy="5143399"/>
          </a:xfrm>
        </p:grpSpPr>
        <p:grpSp>
          <p:nvGrpSpPr>
            <p:cNvPr id="370" name="Google Shape;370;p8"/>
            <p:cNvGrpSpPr/>
            <p:nvPr/>
          </p:nvGrpSpPr>
          <p:grpSpPr>
            <a:xfrm>
              <a:off x="3300" y="256486"/>
              <a:ext cx="9137400" cy="4629802"/>
              <a:chOff x="3300" y="256486"/>
              <a:chExt cx="9137400" cy="4629802"/>
            </a:xfrm>
          </p:grpSpPr>
          <p:cxnSp>
            <p:nvCxnSpPr>
              <p:cNvPr id="371" name="Google Shape;371;p8"/>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2" name="Google Shape;372;p8"/>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3" name="Google Shape;373;p8"/>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4" name="Google Shape;374;p8"/>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5" name="Google Shape;375;p8"/>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6" name="Google Shape;376;p8"/>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7" name="Google Shape;377;p8"/>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8" name="Google Shape;378;p8"/>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79" name="Google Shape;379;p8"/>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0" name="Google Shape;380;p8"/>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1" name="Google Shape;381;p8"/>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2" name="Google Shape;382;p8"/>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3" name="Google Shape;383;p8"/>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4" name="Google Shape;384;p8"/>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5" name="Google Shape;385;p8"/>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6" name="Google Shape;386;p8"/>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7" name="Google Shape;387;p8"/>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8" name="Google Shape;388;p8"/>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389" name="Google Shape;389;p8"/>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390" name="Google Shape;390;p8"/>
            <p:cNvGrpSpPr/>
            <p:nvPr/>
          </p:nvGrpSpPr>
          <p:grpSpPr>
            <a:xfrm>
              <a:off x="272000" y="4975"/>
              <a:ext cx="8600000" cy="5143399"/>
              <a:chOff x="272000" y="4975"/>
              <a:chExt cx="8600000" cy="5180700"/>
            </a:xfrm>
          </p:grpSpPr>
          <p:cxnSp>
            <p:nvCxnSpPr>
              <p:cNvPr id="391" name="Google Shape;391;p8"/>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2" name="Google Shape;392;p8"/>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3" name="Google Shape;393;p8"/>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4" name="Google Shape;394;p8"/>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5" name="Google Shape;395;p8"/>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6" name="Google Shape;396;p8"/>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7" name="Google Shape;397;p8"/>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8" name="Google Shape;398;p8"/>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399" name="Google Shape;399;p8"/>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0" name="Google Shape;400;p8"/>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1" name="Google Shape;401;p8"/>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2" name="Google Shape;402;p8"/>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3" name="Google Shape;403;p8"/>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4" name="Google Shape;404;p8"/>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5" name="Google Shape;405;p8"/>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6" name="Google Shape;406;p8"/>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7" name="Google Shape;407;p8"/>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8" name="Google Shape;408;p8"/>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09" name="Google Shape;409;p8"/>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0" name="Google Shape;410;p8"/>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1" name="Google Shape;411;p8"/>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2" name="Google Shape;412;p8"/>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3" name="Google Shape;413;p8"/>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4" name="Google Shape;414;p8"/>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5" name="Google Shape;415;p8"/>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6" name="Google Shape;416;p8"/>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7" name="Google Shape;417;p8"/>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8" name="Google Shape;418;p8"/>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19" name="Google Shape;419;p8"/>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0" name="Google Shape;420;p8"/>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1" name="Google Shape;421;p8"/>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2" name="Google Shape;422;p8"/>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23" name="Google Shape;423;p8"/>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424" name="Google Shape;424;p8"/>
          <p:cNvSpPr/>
          <p:nvPr/>
        </p:nvSpPr>
        <p:spPr>
          <a:xfrm>
            <a:off x="539400" y="517075"/>
            <a:ext cx="8065200" cy="41094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8"/>
          <p:cNvSpPr/>
          <p:nvPr/>
        </p:nvSpPr>
        <p:spPr>
          <a:xfrm flipH="1" rot="10800000">
            <a:off x="449401"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7" name="Google Shape;427;p8"/>
          <p:cNvSpPr/>
          <p:nvPr/>
        </p:nvSpPr>
        <p:spPr>
          <a:xfrm>
            <a:off x="72987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8" name="Shape 428"/>
        <p:cNvGrpSpPr/>
        <p:nvPr/>
      </p:nvGrpSpPr>
      <p:grpSpPr>
        <a:xfrm>
          <a:off x="0" y="0"/>
          <a:ext cx="0" cy="0"/>
          <a:chOff x="0" y="0"/>
          <a:chExt cx="0" cy="0"/>
        </a:xfrm>
      </p:grpSpPr>
      <p:grpSp>
        <p:nvGrpSpPr>
          <p:cNvPr id="429" name="Google Shape;429;p9"/>
          <p:cNvGrpSpPr/>
          <p:nvPr/>
        </p:nvGrpSpPr>
        <p:grpSpPr>
          <a:xfrm>
            <a:off x="3300" y="4975"/>
            <a:ext cx="9137400" cy="5143399"/>
            <a:chOff x="3300" y="4975"/>
            <a:chExt cx="9137400" cy="5143399"/>
          </a:xfrm>
        </p:grpSpPr>
        <p:grpSp>
          <p:nvGrpSpPr>
            <p:cNvPr id="430" name="Google Shape;430;p9"/>
            <p:cNvGrpSpPr/>
            <p:nvPr/>
          </p:nvGrpSpPr>
          <p:grpSpPr>
            <a:xfrm>
              <a:off x="3300" y="256486"/>
              <a:ext cx="9137400" cy="4629802"/>
              <a:chOff x="3300" y="256486"/>
              <a:chExt cx="9137400" cy="4629802"/>
            </a:xfrm>
          </p:grpSpPr>
          <p:cxnSp>
            <p:nvCxnSpPr>
              <p:cNvPr id="431" name="Google Shape;431;p9"/>
              <p:cNvCxnSpPr/>
              <p:nvPr/>
            </p:nvCxnSpPr>
            <p:spPr>
              <a:xfrm>
                <a:off x="3300" y="25648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2" name="Google Shape;432;p9"/>
              <p:cNvCxnSpPr/>
              <p:nvPr/>
            </p:nvCxnSpPr>
            <p:spPr>
              <a:xfrm>
                <a:off x="3300" y="51369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3" name="Google Shape;433;p9"/>
              <p:cNvCxnSpPr/>
              <p:nvPr/>
            </p:nvCxnSpPr>
            <p:spPr>
              <a:xfrm>
                <a:off x="3300" y="77090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4" name="Google Shape;434;p9"/>
              <p:cNvCxnSpPr/>
              <p:nvPr/>
            </p:nvCxnSpPr>
            <p:spPr>
              <a:xfrm>
                <a:off x="3300" y="102812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5" name="Google Shape;435;p9"/>
              <p:cNvCxnSpPr/>
              <p:nvPr/>
            </p:nvCxnSpPr>
            <p:spPr>
              <a:xfrm>
                <a:off x="3300" y="128533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6" name="Google Shape;436;p9"/>
              <p:cNvCxnSpPr/>
              <p:nvPr/>
            </p:nvCxnSpPr>
            <p:spPr>
              <a:xfrm>
                <a:off x="3300" y="1542543"/>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7" name="Google Shape;437;p9"/>
              <p:cNvCxnSpPr/>
              <p:nvPr/>
            </p:nvCxnSpPr>
            <p:spPr>
              <a:xfrm>
                <a:off x="3300" y="179975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8" name="Google Shape;438;p9"/>
              <p:cNvCxnSpPr/>
              <p:nvPr/>
            </p:nvCxnSpPr>
            <p:spPr>
              <a:xfrm>
                <a:off x="3300" y="205696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39" name="Google Shape;439;p9"/>
              <p:cNvCxnSpPr/>
              <p:nvPr/>
            </p:nvCxnSpPr>
            <p:spPr>
              <a:xfrm>
                <a:off x="3300" y="231417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0" name="Google Shape;440;p9"/>
              <p:cNvCxnSpPr/>
              <p:nvPr/>
            </p:nvCxnSpPr>
            <p:spPr>
              <a:xfrm>
                <a:off x="3300" y="257138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1" name="Google Shape;441;p9"/>
              <p:cNvCxnSpPr/>
              <p:nvPr/>
            </p:nvCxnSpPr>
            <p:spPr>
              <a:xfrm>
                <a:off x="3300" y="2828599"/>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2" name="Google Shape;442;p9"/>
              <p:cNvCxnSpPr/>
              <p:nvPr/>
            </p:nvCxnSpPr>
            <p:spPr>
              <a:xfrm>
                <a:off x="3300" y="3085810"/>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3" name="Google Shape;443;p9"/>
              <p:cNvCxnSpPr/>
              <p:nvPr/>
            </p:nvCxnSpPr>
            <p:spPr>
              <a:xfrm>
                <a:off x="3300" y="3343021"/>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4" name="Google Shape;444;p9"/>
              <p:cNvCxnSpPr/>
              <p:nvPr/>
            </p:nvCxnSpPr>
            <p:spPr>
              <a:xfrm>
                <a:off x="3300" y="3600232"/>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5" name="Google Shape;445;p9"/>
              <p:cNvCxnSpPr/>
              <p:nvPr/>
            </p:nvCxnSpPr>
            <p:spPr>
              <a:xfrm>
                <a:off x="3300" y="3857444"/>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6" name="Google Shape;446;p9"/>
              <p:cNvCxnSpPr/>
              <p:nvPr/>
            </p:nvCxnSpPr>
            <p:spPr>
              <a:xfrm>
                <a:off x="3300" y="4114655"/>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7" name="Google Shape;447;p9"/>
              <p:cNvCxnSpPr/>
              <p:nvPr/>
            </p:nvCxnSpPr>
            <p:spPr>
              <a:xfrm>
                <a:off x="3300" y="4371866"/>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8" name="Google Shape;448;p9"/>
              <p:cNvCxnSpPr/>
              <p:nvPr/>
            </p:nvCxnSpPr>
            <p:spPr>
              <a:xfrm>
                <a:off x="3300" y="4629078"/>
                <a:ext cx="9137400" cy="0"/>
              </a:xfrm>
              <a:prstGeom prst="straightConnector1">
                <a:avLst/>
              </a:prstGeom>
              <a:noFill/>
              <a:ln cap="flat" cmpd="sng" w="19050">
                <a:solidFill>
                  <a:schemeClr val="accent3"/>
                </a:solidFill>
                <a:prstDash val="solid"/>
                <a:round/>
                <a:headEnd len="med" w="med" type="none"/>
                <a:tailEnd len="med" w="med" type="none"/>
              </a:ln>
            </p:spPr>
          </p:cxnSp>
          <p:cxnSp>
            <p:nvCxnSpPr>
              <p:cNvPr id="449" name="Google Shape;449;p9"/>
              <p:cNvCxnSpPr/>
              <p:nvPr/>
            </p:nvCxnSpPr>
            <p:spPr>
              <a:xfrm>
                <a:off x="3300" y="4886289"/>
                <a:ext cx="9137400" cy="0"/>
              </a:xfrm>
              <a:prstGeom prst="straightConnector1">
                <a:avLst/>
              </a:prstGeom>
              <a:noFill/>
              <a:ln cap="flat" cmpd="sng" w="19050">
                <a:solidFill>
                  <a:schemeClr val="accent3"/>
                </a:solidFill>
                <a:prstDash val="solid"/>
                <a:round/>
                <a:headEnd len="med" w="med" type="none"/>
                <a:tailEnd len="med" w="med" type="none"/>
              </a:ln>
            </p:spPr>
          </p:cxnSp>
        </p:grpSp>
        <p:grpSp>
          <p:nvGrpSpPr>
            <p:cNvPr id="450" name="Google Shape;450;p9"/>
            <p:cNvGrpSpPr/>
            <p:nvPr/>
          </p:nvGrpSpPr>
          <p:grpSpPr>
            <a:xfrm>
              <a:off x="272000" y="4975"/>
              <a:ext cx="8600000" cy="5143399"/>
              <a:chOff x="272000" y="4975"/>
              <a:chExt cx="8600000" cy="5180700"/>
            </a:xfrm>
          </p:grpSpPr>
          <p:cxnSp>
            <p:nvCxnSpPr>
              <p:cNvPr id="451" name="Google Shape;451;p9"/>
              <p:cNvCxnSpPr/>
              <p:nvPr/>
            </p:nvCxnSpPr>
            <p:spPr>
              <a:xfrm>
                <a:off x="2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2" name="Google Shape;452;p9"/>
              <p:cNvCxnSpPr/>
              <p:nvPr/>
            </p:nvCxnSpPr>
            <p:spPr>
              <a:xfrm>
                <a:off x="5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3" name="Google Shape;453;p9"/>
              <p:cNvCxnSpPr/>
              <p:nvPr/>
            </p:nvCxnSpPr>
            <p:spPr>
              <a:xfrm>
                <a:off x="8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4" name="Google Shape;454;p9"/>
              <p:cNvCxnSpPr/>
              <p:nvPr/>
            </p:nvCxnSpPr>
            <p:spPr>
              <a:xfrm>
                <a:off x="10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5" name="Google Shape;455;p9"/>
              <p:cNvCxnSpPr/>
              <p:nvPr/>
            </p:nvCxnSpPr>
            <p:spPr>
              <a:xfrm>
                <a:off x="13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6" name="Google Shape;456;p9"/>
              <p:cNvCxnSpPr/>
              <p:nvPr/>
            </p:nvCxnSpPr>
            <p:spPr>
              <a:xfrm>
                <a:off x="16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7" name="Google Shape;457;p9"/>
              <p:cNvCxnSpPr/>
              <p:nvPr/>
            </p:nvCxnSpPr>
            <p:spPr>
              <a:xfrm>
                <a:off x="18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8" name="Google Shape;458;p9"/>
              <p:cNvCxnSpPr/>
              <p:nvPr/>
            </p:nvCxnSpPr>
            <p:spPr>
              <a:xfrm>
                <a:off x="21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59" name="Google Shape;459;p9"/>
              <p:cNvCxnSpPr/>
              <p:nvPr/>
            </p:nvCxnSpPr>
            <p:spPr>
              <a:xfrm>
                <a:off x="24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0" name="Google Shape;460;p9"/>
              <p:cNvCxnSpPr/>
              <p:nvPr/>
            </p:nvCxnSpPr>
            <p:spPr>
              <a:xfrm>
                <a:off x="26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1" name="Google Shape;461;p9"/>
              <p:cNvCxnSpPr/>
              <p:nvPr/>
            </p:nvCxnSpPr>
            <p:spPr>
              <a:xfrm>
                <a:off x="29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2" name="Google Shape;462;p9"/>
              <p:cNvCxnSpPr/>
              <p:nvPr/>
            </p:nvCxnSpPr>
            <p:spPr>
              <a:xfrm>
                <a:off x="32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3" name="Google Shape;463;p9"/>
              <p:cNvCxnSpPr/>
              <p:nvPr/>
            </p:nvCxnSpPr>
            <p:spPr>
              <a:xfrm>
                <a:off x="34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4" name="Google Shape;464;p9"/>
              <p:cNvCxnSpPr/>
              <p:nvPr/>
            </p:nvCxnSpPr>
            <p:spPr>
              <a:xfrm>
                <a:off x="37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5" name="Google Shape;465;p9"/>
              <p:cNvCxnSpPr/>
              <p:nvPr/>
            </p:nvCxnSpPr>
            <p:spPr>
              <a:xfrm>
                <a:off x="40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6" name="Google Shape;466;p9"/>
              <p:cNvCxnSpPr/>
              <p:nvPr/>
            </p:nvCxnSpPr>
            <p:spPr>
              <a:xfrm>
                <a:off x="43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7" name="Google Shape;467;p9"/>
              <p:cNvCxnSpPr/>
              <p:nvPr/>
            </p:nvCxnSpPr>
            <p:spPr>
              <a:xfrm>
                <a:off x="457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8" name="Google Shape;468;p9"/>
              <p:cNvCxnSpPr/>
              <p:nvPr/>
            </p:nvCxnSpPr>
            <p:spPr>
              <a:xfrm>
                <a:off x="484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69" name="Google Shape;469;p9"/>
              <p:cNvCxnSpPr/>
              <p:nvPr/>
            </p:nvCxnSpPr>
            <p:spPr>
              <a:xfrm>
                <a:off x="510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0" name="Google Shape;470;p9"/>
              <p:cNvCxnSpPr/>
              <p:nvPr/>
            </p:nvCxnSpPr>
            <p:spPr>
              <a:xfrm>
                <a:off x="537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1" name="Google Shape;471;p9"/>
              <p:cNvCxnSpPr/>
              <p:nvPr/>
            </p:nvCxnSpPr>
            <p:spPr>
              <a:xfrm>
                <a:off x="564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2" name="Google Shape;472;p9"/>
              <p:cNvCxnSpPr/>
              <p:nvPr/>
            </p:nvCxnSpPr>
            <p:spPr>
              <a:xfrm>
                <a:off x="591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3" name="Google Shape;473;p9"/>
              <p:cNvCxnSpPr/>
              <p:nvPr/>
            </p:nvCxnSpPr>
            <p:spPr>
              <a:xfrm>
                <a:off x="618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4" name="Google Shape;474;p9"/>
              <p:cNvCxnSpPr/>
              <p:nvPr/>
            </p:nvCxnSpPr>
            <p:spPr>
              <a:xfrm>
                <a:off x="645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5" name="Google Shape;475;p9"/>
              <p:cNvCxnSpPr/>
              <p:nvPr/>
            </p:nvCxnSpPr>
            <p:spPr>
              <a:xfrm>
                <a:off x="6722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6" name="Google Shape;476;p9"/>
              <p:cNvCxnSpPr/>
              <p:nvPr/>
            </p:nvCxnSpPr>
            <p:spPr>
              <a:xfrm>
                <a:off x="6990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7" name="Google Shape;477;p9"/>
              <p:cNvCxnSpPr/>
              <p:nvPr/>
            </p:nvCxnSpPr>
            <p:spPr>
              <a:xfrm>
                <a:off x="7259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8" name="Google Shape;478;p9"/>
              <p:cNvCxnSpPr/>
              <p:nvPr/>
            </p:nvCxnSpPr>
            <p:spPr>
              <a:xfrm>
                <a:off x="7528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79" name="Google Shape;479;p9"/>
              <p:cNvCxnSpPr/>
              <p:nvPr/>
            </p:nvCxnSpPr>
            <p:spPr>
              <a:xfrm>
                <a:off x="77970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0" name="Google Shape;480;p9"/>
              <p:cNvCxnSpPr/>
              <p:nvPr/>
            </p:nvCxnSpPr>
            <p:spPr>
              <a:xfrm>
                <a:off x="80657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1" name="Google Shape;481;p9"/>
              <p:cNvCxnSpPr/>
              <p:nvPr/>
            </p:nvCxnSpPr>
            <p:spPr>
              <a:xfrm>
                <a:off x="833450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2" name="Google Shape;482;p9"/>
              <p:cNvCxnSpPr/>
              <p:nvPr/>
            </p:nvCxnSpPr>
            <p:spPr>
              <a:xfrm>
                <a:off x="8603250" y="4975"/>
                <a:ext cx="0" cy="5180700"/>
              </a:xfrm>
              <a:prstGeom prst="straightConnector1">
                <a:avLst/>
              </a:prstGeom>
              <a:noFill/>
              <a:ln cap="flat" cmpd="sng" w="19050">
                <a:solidFill>
                  <a:schemeClr val="accent3"/>
                </a:solidFill>
                <a:prstDash val="solid"/>
                <a:round/>
                <a:headEnd len="med" w="med" type="none"/>
                <a:tailEnd len="med" w="med" type="none"/>
              </a:ln>
            </p:spPr>
          </p:cxnSp>
          <p:cxnSp>
            <p:nvCxnSpPr>
              <p:cNvPr id="483" name="Google Shape;483;p9"/>
              <p:cNvCxnSpPr/>
              <p:nvPr/>
            </p:nvCxnSpPr>
            <p:spPr>
              <a:xfrm>
                <a:off x="8872000" y="4975"/>
                <a:ext cx="0" cy="5180700"/>
              </a:xfrm>
              <a:prstGeom prst="straightConnector1">
                <a:avLst/>
              </a:prstGeom>
              <a:noFill/>
              <a:ln cap="flat" cmpd="sng" w="19050">
                <a:solidFill>
                  <a:schemeClr val="accent3"/>
                </a:solidFill>
                <a:prstDash val="solid"/>
                <a:round/>
                <a:headEnd len="med" w="med" type="none"/>
                <a:tailEnd len="med" w="med" type="none"/>
              </a:ln>
            </p:spPr>
          </p:cxnSp>
        </p:grpSp>
      </p:grpSp>
      <p:sp>
        <p:nvSpPr>
          <p:cNvPr id="484" name="Google Shape;484;p9"/>
          <p:cNvSpPr/>
          <p:nvPr/>
        </p:nvSpPr>
        <p:spPr>
          <a:xfrm>
            <a:off x="816425" y="769250"/>
            <a:ext cx="7511100" cy="36051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9"/>
          <p:cNvSpPr/>
          <p:nvPr/>
        </p:nvSpPr>
        <p:spPr>
          <a:xfrm>
            <a:off x="744975" y="-621800"/>
            <a:ext cx="1161300" cy="11613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9"/>
          <p:cNvSpPr txBox="1"/>
          <p:nvPr>
            <p:ph type="title"/>
          </p:nvPr>
        </p:nvSpPr>
        <p:spPr>
          <a:xfrm>
            <a:off x="1610275" y="1657725"/>
            <a:ext cx="4482900" cy="9531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5000">
                <a:solidFill>
                  <a:schemeClr val="dk2"/>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87" name="Google Shape;487;p9"/>
          <p:cNvSpPr txBox="1"/>
          <p:nvPr>
            <p:ph idx="1" type="subTitle"/>
          </p:nvPr>
        </p:nvSpPr>
        <p:spPr>
          <a:xfrm>
            <a:off x="1610275" y="2814675"/>
            <a:ext cx="4482900" cy="6711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8" name="Google Shape;488;p9"/>
          <p:cNvSpPr/>
          <p:nvPr/>
        </p:nvSpPr>
        <p:spPr>
          <a:xfrm flipH="1" rot="-5400000">
            <a:off x="8196926" y="18910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9"/>
          <p:cNvSpPr/>
          <p:nvPr/>
        </p:nvSpPr>
        <p:spPr>
          <a:xfrm>
            <a:off x="66169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0" name="Shape 490"/>
        <p:cNvGrpSpPr/>
        <p:nvPr/>
      </p:nvGrpSpPr>
      <p:grpSpPr>
        <a:xfrm>
          <a:off x="0" y="0"/>
          <a:ext cx="0" cy="0"/>
          <a:chOff x="0" y="0"/>
          <a:chExt cx="0" cy="0"/>
        </a:xfrm>
      </p:grpSpPr>
      <p:sp>
        <p:nvSpPr>
          <p:cNvPr id="491" name="Google Shape;491;p10"/>
          <p:cNvSpPr/>
          <p:nvPr>
            <p:ph idx="2" type="pic"/>
          </p:nvPr>
        </p:nvSpPr>
        <p:spPr>
          <a:xfrm>
            <a:off x="-25" y="-13725"/>
            <a:ext cx="9144000" cy="5157300"/>
          </a:xfrm>
          <a:prstGeom prst="rect">
            <a:avLst/>
          </a:prstGeom>
          <a:noFill/>
          <a:ln>
            <a:noFill/>
          </a:ln>
        </p:spPr>
      </p:sp>
      <p:sp>
        <p:nvSpPr>
          <p:cNvPr id="492" name="Google Shape;492;p10"/>
          <p:cNvSpPr txBox="1"/>
          <p:nvPr>
            <p:ph type="title"/>
          </p:nvPr>
        </p:nvSpPr>
        <p:spPr>
          <a:xfrm>
            <a:off x="713225" y="3853700"/>
            <a:ext cx="2781900" cy="750300"/>
          </a:xfrm>
          <a:prstGeom prst="rect">
            <a:avLst/>
          </a:prstGeom>
          <a:solidFill>
            <a:schemeClr val="lt1"/>
          </a:solidFill>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5212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Epilogue"/>
              <a:buNone/>
              <a:defRPr b="1" sz="3000">
                <a:solidFill>
                  <a:schemeClr val="dk1"/>
                </a:solidFill>
                <a:latin typeface="Epilogue"/>
                <a:ea typeface="Epilogue"/>
                <a:cs typeface="Epilogue"/>
                <a:sym typeface="Epilogue"/>
              </a:defRPr>
            </a:lvl1pPr>
            <a:lvl2pPr lvl="1"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2pPr>
            <a:lvl3pPr lvl="2"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3pPr>
            <a:lvl4pPr lvl="3"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4pPr>
            <a:lvl5pPr lvl="4"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5pPr>
            <a:lvl6pPr lvl="5"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6pPr>
            <a:lvl7pPr lvl="6"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7pPr>
            <a:lvl8pPr lvl="7"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8pPr>
            <a:lvl9pPr lvl="8" rtl="0">
              <a:spcBef>
                <a:spcPts val="0"/>
              </a:spcBef>
              <a:spcAft>
                <a:spcPts val="0"/>
              </a:spcAft>
              <a:buClr>
                <a:schemeClr val="dk1"/>
              </a:buClr>
              <a:buSzPts val="3500"/>
              <a:buFont typeface="Epilogue"/>
              <a:buNone/>
              <a:defRPr b="1" sz="3500">
                <a:solidFill>
                  <a:schemeClr val="dk1"/>
                </a:solidFill>
                <a:latin typeface="Epilogue"/>
                <a:ea typeface="Epilogue"/>
                <a:cs typeface="Epilogue"/>
                <a:sym typeface="Epilog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indent="-317500" lvl="1" marL="914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indent="-317500" lvl="2" marL="1371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indent="-317500" lvl="3" marL="1828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indent="-317500" lvl="4" marL="22860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indent="-317500" lvl="5" marL="27432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indent="-317500" lvl="6" marL="32004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indent="-317500" lvl="7" marL="36576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indent="-317500" lvl="8" marL="41148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1.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 Id="rId3" Type="http://schemas.openxmlformats.org/officeDocument/2006/relationships/image" Target="../media/image3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 Id="rId3" Type="http://schemas.openxmlformats.org/officeDocument/2006/relationships/image" Target="../media/image3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5.xm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8.xml"/><Relationship Id="rId3"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0.xml"/><Relationship Id="rId3" Type="http://schemas.openxmlformats.org/officeDocument/2006/relationships/image" Target="../media/image33.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1.xml"/><Relationship Id="rId3" Type="http://schemas.openxmlformats.org/officeDocument/2006/relationships/image" Target="../media/image31.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2.xml"/><Relationship Id="rId3" Type="http://schemas.openxmlformats.org/officeDocument/2006/relationships/image" Target="../media/image37.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image" Target="../media/image4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4.xml"/><Relationship Id="rId3" Type="http://schemas.openxmlformats.org/officeDocument/2006/relationships/image" Target="../media/image42.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 Id="rId3" Type="http://schemas.openxmlformats.org/officeDocument/2006/relationships/image" Target="../media/image41.png"/><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6.xml"/><Relationship Id="rId3" Type="http://schemas.openxmlformats.org/officeDocument/2006/relationships/image" Target="../media/image4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7.xml"/><Relationship Id="rId3" Type="http://schemas.openxmlformats.org/officeDocument/2006/relationships/image" Target="../media/image48.png"/><Relationship Id="rId4" Type="http://schemas.openxmlformats.org/officeDocument/2006/relationships/image" Target="../media/image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8.xml"/><Relationship Id="rId3" Type="http://schemas.openxmlformats.org/officeDocument/2006/relationships/image" Target="../media/image49.png"/><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0.xml"/><Relationship Id="rId3" Type="http://schemas.openxmlformats.org/officeDocument/2006/relationships/image" Target="../media/image4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20.png"/><Relationship Id="rId5"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0" name="Shape 1820"/>
        <p:cNvGrpSpPr/>
        <p:nvPr/>
      </p:nvGrpSpPr>
      <p:grpSpPr>
        <a:xfrm>
          <a:off x="0" y="0"/>
          <a:ext cx="0" cy="0"/>
          <a:chOff x="0" y="0"/>
          <a:chExt cx="0" cy="0"/>
        </a:xfrm>
      </p:grpSpPr>
      <p:sp>
        <p:nvSpPr>
          <p:cNvPr id="1821" name="Google Shape;1821;p33"/>
          <p:cNvSpPr txBox="1"/>
          <p:nvPr>
            <p:ph type="ctrTitle"/>
          </p:nvPr>
        </p:nvSpPr>
        <p:spPr>
          <a:xfrm>
            <a:off x="713225" y="615700"/>
            <a:ext cx="6652200" cy="17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AIML CA2</a:t>
            </a:r>
            <a:r>
              <a:rPr lang="en" sz="2200"/>
              <a:t>: </a:t>
            </a:r>
            <a:endParaRPr sz="2200"/>
          </a:p>
          <a:p>
            <a:pPr indent="0" lvl="0" marL="0" rtl="0" algn="l">
              <a:spcBef>
                <a:spcPts val="0"/>
              </a:spcBef>
              <a:spcAft>
                <a:spcPts val="0"/>
              </a:spcAft>
              <a:buNone/>
            </a:pPr>
            <a:r>
              <a:rPr lang="en">
                <a:solidFill>
                  <a:srgbClr val="9AA6FF"/>
                </a:solidFill>
              </a:rPr>
              <a:t>Time Series/</a:t>
            </a:r>
            <a:endParaRPr>
              <a:solidFill>
                <a:srgbClr val="9AA6FF"/>
              </a:solidFill>
            </a:endParaRPr>
          </a:p>
          <a:p>
            <a:pPr indent="0" lvl="0" marL="0" rtl="0" algn="l">
              <a:spcBef>
                <a:spcPts val="0"/>
              </a:spcBef>
              <a:spcAft>
                <a:spcPts val="0"/>
              </a:spcAft>
              <a:buNone/>
            </a:pPr>
            <a:r>
              <a:rPr lang="en">
                <a:solidFill>
                  <a:srgbClr val="9AA6FF"/>
                </a:solidFill>
              </a:rPr>
              <a:t>Unsupervised Learning</a:t>
            </a:r>
            <a:endParaRPr>
              <a:solidFill>
                <a:srgbClr val="9AA6FF"/>
              </a:solidFill>
            </a:endParaRPr>
          </a:p>
        </p:txBody>
      </p:sp>
      <p:sp>
        <p:nvSpPr>
          <p:cNvPr id="1822" name="Google Shape;1822;p33"/>
          <p:cNvSpPr txBox="1"/>
          <p:nvPr>
            <p:ph idx="1" type="subTitle"/>
          </p:nvPr>
        </p:nvSpPr>
        <p:spPr>
          <a:xfrm>
            <a:off x="5946125" y="3796825"/>
            <a:ext cx="2484600" cy="7311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Muhammad Fitri Amir bin Abdullah </a:t>
            </a:r>
            <a:endParaRPr/>
          </a:p>
          <a:p>
            <a:pPr indent="0" lvl="0" marL="0" rtl="0" algn="r">
              <a:spcBef>
                <a:spcPts val="0"/>
              </a:spcBef>
              <a:spcAft>
                <a:spcPts val="0"/>
              </a:spcAft>
              <a:buNone/>
            </a:pPr>
            <a:r>
              <a:rPr lang="en"/>
              <a:t>DAAA/FT/2A/06</a:t>
            </a:r>
            <a:endParaRPr/>
          </a:p>
          <a:p>
            <a:pPr indent="0" lvl="0" marL="0" rtl="0" algn="r">
              <a:spcBef>
                <a:spcPts val="0"/>
              </a:spcBef>
              <a:spcAft>
                <a:spcPts val="0"/>
              </a:spcAft>
              <a:buNone/>
            </a:pPr>
            <a:r>
              <a:rPr lang="en"/>
              <a:t>2222811</a:t>
            </a:r>
            <a:endParaRPr/>
          </a:p>
        </p:txBody>
      </p:sp>
      <p:sp>
        <p:nvSpPr>
          <p:cNvPr id="1823" name="Google Shape;1823;p33"/>
          <p:cNvSpPr/>
          <p:nvPr/>
        </p:nvSpPr>
        <p:spPr>
          <a:xfrm flipH="1" rot="-5400000">
            <a:off x="8196926" y="18910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24" name="Google Shape;1824;p33"/>
          <p:cNvCxnSpPr/>
          <p:nvPr/>
        </p:nvCxnSpPr>
        <p:spPr>
          <a:xfrm>
            <a:off x="812425" y="25626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825" name="Google Shape;1825;p33"/>
          <p:cNvSpPr/>
          <p:nvPr/>
        </p:nvSpPr>
        <p:spPr>
          <a:xfrm>
            <a:off x="71322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33"/>
          <p:cNvSpPr/>
          <p:nvPr/>
        </p:nvSpPr>
        <p:spPr>
          <a:xfrm>
            <a:off x="20719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4" name="Shape 1904"/>
        <p:cNvGrpSpPr/>
        <p:nvPr/>
      </p:nvGrpSpPr>
      <p:grpSpPr>
        <a:xfrm>
          <a:off x="0" y="0"/>
          <a:ext cx="0" cy="0"/>
          <a:chOff x="0" y="0"/>
          <a:chExt cx="0" cy="0"/>
        </a:xfrm>
      </p:grpSpPr>
      <p:sp>
        <p:nvSpPr>
          <p:cNvPr id="1905" name="Google Shape;1905;p42"/>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906" name="Google Shape;1906;p42"/>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2"/>
          <p:cNvSpPr txBox="1"/>
          <p:nvPr/>
        </p:nvSpPr>
        <p:spPr>
          <a:xfrm>
            <a:off x="5192025" y="775275"/>
            <a:ext cx="3321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looking at energy, there is an upward trend from 1992 onwards.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Looking at the seasonality, the amplitudes are getting slightly higher year by year, but the pattern is consistent.</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In terms of residuals, they are all around 0, similar to gas.</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However, as there is a very </a:t>
            </a:r>
            <a:r>
              <a:rPr lang="en">
                <a:solidFill>
                  <a:schemeClr val="dk1"/>
                </a:solidFill>
                <a:latin typeface="Barlow"/>
                <a:ea typeface="Barlow"/>
                <a:cs typeface="Barlow"/>
                <a:sym typeface="Barlow"/>
              </a:rPr>
              <a:t>noticeable</a:t>
            </a:r>
            <a:r>
              <a:rPr lang="en">
                <a:solidFill>
                  <a:schemeClr val="dk1"/>
                </a:solidFill>
                <a:latin typeface="Barlow"/>
                <a:ea typeface="Barlow"/>
                <a:cs typeface="Barlow"/>
                <a:sym typeface="Barlow"/>
              </a:rPr>
              <a:t> trend, we will likely need to difference it before or while performing time series analysis on this column.</a:t>
            </a:r>
            <a:endParaRPr>
              <a:solidFill>
                <a:schemeClr val="dk1"/>
              </a:solidFill>
              <a:latin typeface="Barlow"/>
              <a:ea typeface="Barlow"/>
              <a:cs typeface="Barlow"/>
              <a:sym typeface="Barlow"/>
            </a:endParaRPr>
          </a:p>
        </p:txBody>
      </p:sp>
      <p:pic>
        <p:nvPicPr>
          <p:cNvPr id="1908" name="Google Shape;1908;p42"/>
          <p:cNvPicPr preferRelativeResize="0"/>
          <p:nvPr/>
        </p:nvPicPr>
        <p:blipFill>
          <a:blip r:embed="rId3">
            <a:alphaModFix/>
          </a:blip>
          <a:stretch>
            <a:fillRect/>
          </a:stretch>
        </p:blipFill>
        <p:spPr>
          <a:xfrm>
            <a:off x="546127" y="847900"/>
            <a:ext cx="4645900" cy="327175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43"/>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914" name="Google Shape;1914;p43"/>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3"/>
          <p:cNvSpPr txBox="1"/>
          <p:nvPr/>
        </p:nvSpPr>
        <p:spPr>
          <a:xfrm>
            <a:off x="482750" y="781050"/>
            <a:ext cx="3321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Lastly, looking at water consumption, there appears to be some sort of yearly seasonality. Not only are the patterns very </a:t>
            </a:r>
            <a:r>
              <a:rPr lang="en">
                <a:solidFill>
                  <a:schemeClr val="dk1"/>
                </a:solidFill>
                <a:latin typeface="Barlow"/>
                <a:ea typeface="Barlow"/>
                <a:cs typeface="Barlow"/>
                <a:sym typeface="Barlow"/>
              </a:rPr>
              <a:t>repetitive</a:t>
            </a:r>
            <a:r>
              <a:rPr lang="en">
                <a:solidFill>
                  <a:schemeClr val="dk1"/>
                </a:solidFill>
                <a:latin typeface="Barlow"/>
                <a:ea typeface="Barlow"/>
                <a:cs typeface="Barlow"/>
                <a:sym typeface="Barlow"/>
              </a:rPr>
              <a:t>, but the values over some of the years are very close as well.</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This heavily indicates that this column will need differencing, even though the trend is not very clear.</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In terms of the residuals, compared to the previous columns, there are a lot more points that are further than the 0 mark, which further indicates the need for differencing. </a:t>
            </a:r>
            <a:endParaRPr>
              <a:solidFill>
                <a:schemeClr val="dk1"/>
              </a:solidFill>
              <a:latin typeface="Barlow"/>
              <a:ea typeface="Barlow"/>
              <a:cs typeface="Barlow"/>
              <a:sym typeface="Barlow"/>
            </a:endParaRPr>
          </a:p>
        </p:txBody>
      </p:sp>
      <p:pic>
        <p:nvPicPr>
          <p:cNvPr id="1916" name="Google Shape;1916;p43"/>
          <p:cNvPicPr preferRelativeResize="0"/>
          <p:nvPr/>
        </p:nvPicPr>
        <p:blipFill>
          <a:blip r:embed="rId3">
            <a:alphaModFix/>
          </a:blip>
          <a:stretch>
            <a:fillRect/>
          </a:stretch>
        </p:blipFill>
        <p:spPr>
          <a:xfrm>
            <a:off x="3803750" y="838938"/>
            <a:ext cx="4690050" cy="32896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0" name="Shape 1920"/>
        <p:cNvGrpSpPr/>
        <p:nvPr/>
      </p:nvGrpSpPr>
      <p:grpSpPr>
        <a:xfrm>
          <a:off x="0" y="0"/>
          <a:ext cx="0" cy="0"/>
          <a:chOff x="0" y="0"/>
          <a:chExt cx="0" cy="0"/>
        </a:xfrm>
      </p:grpSpPr>
      <p:sp>
        <p:nvSpPr>
          <p:cNvPr id="1921" name="Google Shape;1921;p44"/>
          <p:cNvSpPr txBox="1"/>
          <p:nvPr>
            <p:ph type="title"/>
          </p:nvPr>
        </p:nvSpPr>
        <p:spPr>
          <a:xfrm>
            <a:off x="686975" y="-48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Engineering/Data Preprocessing</a:t>
            </a:r>
            <a:endParaRPr/>
          </a:p>
        </p:txBody>
      </p:sp>
      <p:sp>
        <p:nvSpPr>
          <p:cNvPr id="1922" name="Google Shape;1922;p44"/>
          <p:cNvSpPr txBox="1"/>
          <p:nvPr>
            <p:ph idx="2" type="subTitle"/>
          </p:nvPr>
        </p:nvSpPr>
        <p:spPr>
          <a:xfrm>
            <a:off x="584950" y="1444450"/>
            <a:ext cx="3254100" cy="25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in my feature engineering, I label encoded marriage status and gender as they have no order, while ordinal encoding education as there is a hierarchy to education level.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also fixed the typo of university in the dataset so that I do not mess up the spelling in later codes.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23" name="Google Shape;1923;p44"/>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4" name="Google Shape;1924;p44"/>
          <p:cNvPicPr preferRelativeResize="0"/>
          <p:nvPr/>
        </p:nvPicPr>
        <p:blipFill>
          <a:blip r:embed="rId3">
            <a:alphaModFix/>
          </a:blip>
          <a:stretch>
            <a:fillRect/>
          </a:stretch>
        </p:blipFill>
        <p:spPr>
          <a:xfrm>
            <a:off x="3839050" y="998652"/>
            <a:ext cx="4814575" cy="3577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8" name="Shape 1928"/>
        <p:cNvGrpSpPr/>
        <p:nvPr/>
      </p:nvGrpSpPr>
      <p:grpSpPr>
        <a:xfrm>
          <a:off x="0" y="0"/>
          <a:ext cx="0" cy="0"/>
          <a:chOff x="0" y="0"/>
          <a:chExt cx="0" cy="0"/>
        </a:xfrm>
      </p:grpSpPr>
      <p:sp>
        <p:nvSpPr>
          <p:cNvPr id="1929" name="Google Shape;1929;p45"/>
          <p:cNvSpPr txBox="1"/>
          <p:nvPr>
            <p:ph type="title"/>
          </p:nvPr>
        </p:nvSpPr>
        <p:spPr>
          <a:xfrm>
            <a:off x="686975" y="-1474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Stationarity tests</a:t>
            </a:r>
            <a:endParaRPr/>
          </a:p>
        </p:txBody>
      </p:sp>
      <p:sp>
        <p:nvSpPr>
          <p:cNvPr id="1930" name="Google Shape;1930;p45"/>
          <p:cNvSpPr txBox="1"/>
          <p:nvPr>
            <p:ph idx="2" type="subTitle"/>
          </p:nvPr>
        </p:nvSpPr>
        <p:spPr>
          <a:xfrm>
            <a:off x="4176675" y="697650"/>
            <a:ext cx="3726000" cy="37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Firstly, I did the Augmented Dickey Fuller test, which checks for stationarity through p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null hypothesis is that the data is not stationary, when p&gt;0.05. The alternate hypothesis is that the data is stationary, when p&lt;0.05.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we can see, only electricity accepts the null hypothesis and requires differencing.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I will also use another test to confirm that whether is true.</a:t>
            </a:r>
            <a:endParaRPr/>
          </a:p>
        </p:txBody>
      </p:sp>
      <p:sp>
        <p:nvSpPr>
          <p:cNvPr id="1931" name="Google Shape;1931;p45"/>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32" name="Google Shape;1932;p45"/>
          <p:cNvPicPr preferRelativeResize="0"/>
          <p:nvPr/>
        </p:nvPicPr>
        <p:blipFill>
          <a:blip r:embed="rId3">
            <a:alphaModFix/>
          </a:blip>
          <a:stretch>
            <a:fillRect/>
          </a:stretch>
        </p:blipFill>
        <p:spPr>
          <a:xfrm>
            <a:off x="555600" y="835525"/>
            <a:ext cx="3219700" cy="3358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6" name="Shape 1936"/>
        <p:cNvGrpSpPr/>
        <p:nvPr/>
      </p:nvGrpSpPr>
      <p:grpSpPr>
        <a:xfrm>
          <a:off x="0" y="0"/>
          <a:ext cx="0" cy="0"/>
          <a:chOff x="0" y="0"/>
          <a:chExt cx="0" cy="0"/>
        </a:xfrm>
      </p:grpSpPr>
      <p:sp>
        <p:nvSpPr>
          <p:cNvPr id="1937" name="Google Shape;1937;p46"/>
          <p:cNvSpPr txBox="1"/>
          <p:nvPr>
            <p:ph type="title"/>
          </p:nvPr>
        </p:nvSpPr>
        <p:spPr>
          <a:xfrm>
            <a:off x="686975" y="-1474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Stationarity tests</a:t>
            </a:r>
            <a:endParaRPr/>
          </a:p>
        </p:txBody>
      </p:sp>
      <p:sp>
        <p:nvSpPr>
          <p:cNvPr id="1938" name="Google Shape;1938;p46"/>
          <p:cNvSpPr txBox="1"/>
          <p:nvPr>
            <p:ph idx="2" type="subTitle"/>
          </p:nvPr>
        </p:nvSpPr>
        <p:spPr>
          <a:xfrm>
            <a:off x="892850" y="2863325"/>
            <a:ext cx="7332300" cy="13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a:t>
            </a:r>
            <a:r>
              <a:rPr lang="en"/>
              <a:t>, I did the Kwiatkowski-Phillips-Schmidt-Shin (KPSS) test. As we can see, electricity is still not stationary and gas is still stationary. However, water is now not stationary. This makes it an ambiguous column as it has returned both stationary and non stationary in different tests. I also did a granger causality test which I feel is not too important to include as the results did not affect my analysis. I also tested the differenced version of water.</a:t>
            </a:r>
            <a:endParaRPr/>
          </a:p>
        </p:txBody>
      </p:sp>
      <p:sp>
        <p:nvSpPr>
          <p:cNvPr id="1939" name="Google Shape;1939;p46"/>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40" name="Google Shape;1940;p46"/>
          <p:cNvPicPr preferRelativeResize="0"/>
          <p:nvPr/>
        </p:nvPicPr>
        <p:blipFill>
          <a:blip r:embed="rId3">
            <a:alphaModFix/>
          </a:blip>
          <a:stretch>
            <a:fillRect/>
          </a:stretch>
        </p:blipFill>
        <p:spPr>
          <a:xfrm>
            <a:off x="2395750" y="722250"/>
            <a:ext cx="4352500" cy="179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4" name="Shape 1944"/>
        <p:cNvGrpSpPr/>
        <p:nvPr/>
      </p:nvGrpSpPr>
      <p:grpSpPr>
        <a:xfrm>
          <a:off x="0" y="0"/>
          <a:ext cx="0" cy="0"/>
          <a:chOff x="0" y="0"/>
          <a:chExt cx="0" cy="0"/>
        </a:xfrm>
      </p:grpSpPr>
      <p:sp>
        <p:nvSpPr>
          <p:cNvPr id="1945" name="Google Shape;1945;p47"/>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Outlier detection</a:t>
            </a:r>
            <a:endParaRPr/>
          </a:p>
        </p:txBody>
      </p:sp>
      <p:sp>
        <p:nvSpPr>
          <p:cNvPr id="1946" name="Google Shape;1946;p47"/>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7"/>
          <p:cNvSpPr txBox="1"/>
          <p:nvPr/>
        </p:nvSpPr>
        <p:spPr>
          <a:xfrm>
            <a:off x="4982300" y="863325"/>
            <a:ext cx="35712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I used moving averages to find out if there were </a:t>
            </a:r>
            <a:r>
              <a:rPr lang="en">
                <a:solidFill>
                  <a:schemeClr val="dk1"/>
                </a:solidFill>
                <a:latin typeface="Barlow"/>
                <a:ea typeface="Barlow"/>
                <a:cs typeface="Barlow"/>
                <a:sym typeface="Barlow"/>
              </a:rPr>
              <a:t>any outliers. I feel that you cannot use normal methods of outlier detection as it is not the right context.</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Moving averages provide a smoothed representation of the data, which can make it easier to detect gradual changes or trends. Box plots, on the other hand, show the distribution of data in a more condensed way and might not highlight gradual changes as effectively.</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As seen in the graphs, when moving averages is used, there are quite a number of outliers found in all the columns.</a:t>
            </a:r>
            <a:endParaRPr>
              <a:solidFill>
                <a:schemeClr val="dk1"/>
              </a:solidFill>
              <a:latin typeface="Barlow"/>
              <a:ea typeface="Barlow"/>
              <a:cs typeface="Barlow"/>
              <a:sym typeface="Barlow"/>
            </a:endParaRPr>
          </a:p>
        </p:txBody>
      </p:sp>
      <p:pic>
        <p:nvPicPr>
          <p:cNvPr id="1948" name="Google Shape;1948;p47"/>
          <p:cNvPicPr preferRelativeResize="0"/>
          <p:nvPr/>
        </p:nvPicPr>
        <p:blipFill>
          <a:blip r:embed="rId3">
            <a:alphaModFix/>
          </a:blip>
          <a:stretch>
            <a:fillRect/>
          </a:stretch>
        </p:blipFill>
        <p:spPr>
          <a:xfrm>
            <a:off x="588706" y="863325"/>
            <a:ext cx="4174900" cy="2773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sp>
        <p:nvSpPr>
          <p:cNvPr id="1953" name="Google Shape;1953;p48"/>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Autocorrelation</a:t>
            </a:r>
            <a:endParaRPr/>
          </a:p>
        </p:txBody>
      </p:sp>
      <p:sp>
        <p:nvSpPr>
          <p:cNvPr id="1954" name="Google Shape;1954;p48"/>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8"/>
          <p:cNvSpPr txBox="1"/>
          <p:nvPr/>
        </p:nvSpPr>
        <p:spPr>
          <a:xfrm>
            <a:off x="1199700" y="3193600"/>
            <a:ext cx="6570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I used a ACF and PACF plot to find the orders of the columns before using models such as ARIMA/AR/MA/SARIMA. Through looking how correlated the values are to its lags, I am able to identify the orders.</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In the next slide, I will show the orders that I extracted from these graphs.</a:t>
            </a:r>
            <a:endParaRPr>
              <a:solidFill>
                <a:schemeClr val="dk1"/>
              </a:solidFill>
              <a:latin typeface="Barlow"/>
              <a:ea typeface="Barlow"/>
              <a:cs typeface="Barlow"/>
              <a:sym typeface="Barlow"/>
            </a:endParaRPr>
          </a:p>
        </p:txBody>
      </p:sp>
      <p:pic>
        <p:nvPicPr>
          <p:cNvPr id="1956" name="Google Shape;1956;p48"/>
          <p:cNvPicPr preferRelativeResize="0"/>
          <p:nvPr/>
        </p:nvPicPr>
        <p:blipFill>
          <a:blip r:embed="rId3">
            <a:alphaModFix/>
          </a:blip>
          <a:stretch>
            <a:fillRect/>
          </a:stretch>
        </p:blipFill>
        <p:spPr>
          <a:xfrm>
            <a:off x="1199700" y="572700"/>
            <a:ext cx="6629400" cy="245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0" name="Shape 1960"/>
        <p:cNvGrpSpPr/>
        <p:nvPr/>
      </p:nvGrpSpPr>
      <p:grpSpPr>
        <a:xfrm>
          <a:off x="0" y="0"/>
          <a:ext cx="0" cy="0"/>
          <a:chOff x="0" y="0"/>
          <a:chExt cx="0" cy="0"/>
        </a:xfrm>
      </p:grpSpPr>
      <p:sp>
        <p:nvSpPr>
          <p:cNvPr id="1961" name="Google Shape;1961;p49"/>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Orders</a:t>
            </a:r>
            <a:endParaRPr/>
          </a:p>
        </p:txBody>
      </p:sp>
      <p:sp>
        <p:nvSpPr>
          <p:cNvPr id="1962" name="Google Shape;1962;p49"/>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9"/>
          <p:cNvSpPr txBox="1"/>
          <p:nvPr/>
        </p:nvSpPr>
        <p:spPr>
          <a:xfrm>
            <a:off x="2326250" y="3182075"/>
            <a:ext cx="46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Note that electricity and water both require differencing.</a:t>
            </a:r>
            <a:endParaRPr>
              <a:solidFill>
                <a:schemeClr val="dk1"/>
              </a:solidFill>
              <a:latin typeface="Barlow"/>
              <a:ea typeface="Barlow"/>
              <a:cs typeface="Barlow"/>
              <a:sym typeface="Barlow"/>
            </a:endParaRPr>
          </a:p>
        </p:txBody>
      </p:sp>
      <p:pic>
        <p:nvPicPr>
          <p:cNvPr id="1964" name="Google Shape;1964;p49"/>
          <p:cNvPicPr preferRelativeResize="0"/>
          <p:nvPr/>
        </p:nvPicPr>
        <p:blipFill>
          <a:blip r:embed="rId3">
            <a:alphaModFix/>
          </a:blip>
          <a:stretch>
            <a:fillRect/>
          </a:stretch>
        </p:blipFill>
        <p:spPr>
          <a:xfrm>
            <a:off x="2110725" y="572700"/>
            <a:ext cx="4998250" cy="2316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8" name="Shape 1968"/>
        <p:cNvGrpSpPr/>
        <p:nvPr/>
      </p:nvGrpSpPr>
      <p:grpSpPr>
        <a:xfrm>
          <a:off x="0" y="0"/>
          <a:ext cx="0" cy="0"/>
          <a:chOff x="0" y="0"/>
          <a:chExt cx="0" cy="0"/>
        </a:xfrm>
      </p:grpSpPr>
      <p:sp>
        <p:nvSpPr>
          <p:cNvPr id="1969" name="Google Shape;1969;p50"/>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Baseline Model</a:t>
            </a:r>
            <a:endParaRPr/>
          </a:p>
        </p:txBody>
      </p:sp>
      <p:sp>
        <p:nvSpPr>
          <p:cNvPr id="1970" name="Google Shape;1970;p50"/>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50"/>
          <p:cNvSpPr txBox="1"/>
          <p:nvPr/>
        </p:nvSpPr>
        <p:spPr>
          <a:xfrm>
            <a:off x="1002275" y="616275"/>
            <a:ext cx="71997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For my baseline model, I used Simple Exponential Smoothing (SES).SES is a straightforward method that is easy to understand and implement. It is very easy to interpret and handles simple patterns very easily, hence, making it a good starting point.	</a:t>
            </a:r>
            <a:endParaRPr>
              <a:solidFill>
                <a:schemeClr val="dk1"/>
              </a:solidFill>
              <a:latin typeface="Barlow"/>
              <a:ea typeface="Barlow"/>
              <a:cs typeface="Barlow"/>
              <a:sym typeface="Barlow"/>
            </a:endParaRPr>
          </a:p>
        </p:txBody>
      </p:sp>
      <p:pic>
        <p:nvPicPr>
          <p:cNvPr id="1972" name="Google Shape;1972;p50"/>
          <p:cNvPicPr preferRelativeResize="0"/>
          <p:nvPr/>
        </p:nvPicPr>
        <p:blipFill>
          <a:blip r:embed="rId3">
            <a:alphaModFix/>
          </a:blip>
          <a:stretch>
            <a:fillRect/>
          </a:stretch>
        </p:blipFill>
        <p:spPr>
          <a:xfrm>
            <a:off x="555650" y="1413025"/>
            <a:ext cx="3341650" cy="1912625"/>
          </a:xfrm>
          <a:prstGeom prst="rect">
            <a:avLst/>
          </a:prstGeom>
          <a:noFill/>
          <a:ln>
            <a:noFill/>
          </a:ln>
        </p:spPr>
      </p:pic>
      <p:pic>
        <p:nvPicPr>
          <p:cNvPr id="1973" name="Google Shape;1973;p50"/>
          <p:cNvPicPr preferRelativeResize="0"/>
          <p:nvPr/>
        </p:nvPicPr>
        <p:blipFill>
          <a:blip r:embed="rId4">
            <a:alphaModFix/>
          </a:blip>
          <a:stretch>
            <a:fillRect/>
          </a:stretch>
        </p:blipFill>
        <p:spPr>
          <a:xfrm>
            <a:off x="5579625" y="1447575"/>
            <a:ext cx="3019825" cy="1878075"/>
          </a:xfrm>
          <a:prstGeom prst="rect">
            <a:avLst/>
          </a:prstGeom>
          <a:noFill/>
          <a:ln>
            <a:noFill/>
          </a:ln>
        </p:spPr>
      </p:pic>
      <p:pic>
        <p:nvPicPr>
          <p:cNvPr id="1974" name="Google Shape;1974;p50"/>
          <p:cNvPicPr preferRelativeResize="0"/>
          <p:nvPr/>
        </p:nvPicPr>
        <p:blipFill>
          <a:blip r:embed="rId5">
            <a:alphaModFix/>
          </a:blip>
          <a:stretch>
            <a:fillRect/>
          </a:stretch>
        </p:blipFill>
        <p:spPr>
          <a:xfrm>
            <a:off x="3182444" y="3325644"/>
            <a:ext cx="3088350" cy="166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51"/>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1980" name="Google Shape;1980;p51"/>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51"/>
          <p:cNvSpPr txBox="1"/>
          <p:nvPr/>
        </p:nvSpPr>
        <p:spPr>
          <a:xfrm>
            <a:off x="3437925" y="405650"/>
            <a:ext cx="49131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I used ARIMA as my first proper model. ARIMA (Autoregressive Integrated Moving Average), combines auto-regression, differencing, and moving averages to capture and predict patterns in time series data. I used RMSE in order to gauge how good the models are.</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As seen in the graph, the predictions are very simple, and looks like it doesn’t recognise any patterns. However, as seen                                                             from the results, it doesn’t perform very badly.</a:t>
            </a:r>
            <a:endParaRPr>
              <a:solidFill>
                <a:schemeClr val="dk1"/>
              </a:solidFill>
              <a:latin typeface="Barlow"/>
              <a:ea typeface="Barlow"/>
              <a:cs typeface="Barlow"/>
              <a:sym typeface="Barlow"/>
            </a:endParaRPr>
          </a:p>
        </p:txBody>
      </p:sp>
      <p:pic>
        <p:nvPicPr>
          <p:cNvPr id="1982" name="Google Shape;1982;p51"/>
          <p:cNvPicPr preferRelativeResize="0"/>
          <p:nvPr/>
        </p:nvPicPr>
        <p:blipFill>
          <a:blip r:embed="rId3">
            <a:alphaModFix/>
          </a:blip>
          <a:stretch>
            <a:fillRect/>
          </a:stretch>
        </p:blipFill>
        <p:spPr>
          <a:xfrm>
            <a:off x="576425" y="826100"/>
            <a:ext cx="2781752" cy="3391125"/>
          </a:xfrm>
          <a:prstGeom prst="rect">
            <a:avLst/>
          </a:prstGeom>
          <a:noFill/>
          <a:ln>
            <a:noFill/>
          </a:ln>
        </p:spPr>
      </p:pic>
      <p:pic>
        <p:nvPicPr>
          <p:cNvPr id="1983" name="Google Shape;1983;p51"/>
          <p:cNvPicPr preferRelativeResize="0"/>
          <p:nvPr/>
        </p:nvPicPr>
        <p:blipFill>
          <a:blip r:embed="rId4">
            <a:alphaModFix/>
          </a:blip>
          <a:stretch>
            <a:fillRect/>
          </a:stretch>
        </p:blipFill>
        <p:spPr>
          <a:xfrm>
            <a:off x="4594001" y="2529650"/>
            <a:ext cx="2669200" cy="1590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0" name="Shape 1830"/>
        <p:cNvGrpSpPr/>
        <p:nvPr/>
      </p:nvGrpSpPr>
      <p:grpSpPr>
        <a:xfrm>
          <a:off x="0" y="0"/>
          <a:ext cx="0" cy="0"/>
          <a:chOff x="0" y="0"/>
          <a:chExt cx="0" cy="0"/>
        </a:xfrm>
      </p:grpSpPr>
      <p:sp>
        <p:nvSpPr>
          <p:cNvPr id="1831" name="Google Shape;1831;p34"/>
          <p:cNvSpPr txBox="1"/>
          <p:nvPr>
            <p:ph type="title"/>
          </p:nvPr>
        </p:nvSpPr>
        <p:spPr>
          <a:xfrm>
            <a:off x="720000" y="7816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Steps for both tasks:</a:t>
            </a:r>
            <a:endParaRPr/>
          </a:p>
        </p:txBody>
      </p:sp>
      <p:graphicFrame>
        <p:nvGraphicFramePr>
          <p:cNvPr id="1832" name="Google Shape;1832;p34"/>
          <p:cNvGraphicFramePr/>
          <p:nvPr/>
        </p:nvGraphicFramePr>
        <p:xfrm>
          <a:off x="720000" y="1614825"/>
          <a:ext cx="3000000" cy="3000000"/>
        </p:xfrm>
        <a:graphic>
          <a:graphicData uri="http://schemas.openxmlformats.org/drawingml/2006/table">
            <a:tbl>
              <a:tblPr>
                <a:noFill/>
                <a:tableStyleId>{96191DE1-DF79-436C-B5E6-4593D7A2BBEA}</a:tableStyleId>
              </a:tblPr>
              <a:tblGrid>
                <a:gridCol w="2619875"/>
                <a:gridCol w="5084125"/>
              </a:tblGrid>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Exploratory Data Analysis</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900">
                          <a:solidFill>
                            <a:schemeClr val="dk1"/>
                          </a:solidFill>
                          <a:latin typeface="Barlow"/>
                          <a:ea typeface="Barlow"/>
                          <a:cs typeface="Barlow"/>
                          <a:sym typeface="Barlow"/>
                        </a:rPr>
                        <a:t>Find out more about the dataset</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Visualisation</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marR="0" rtl="0" algn="l">
                        <a:lnSpc>
                          <a:spcPct val="100000"/>
                        </a:lnSpc>
                        <a:spcBef>
                          <a:spcPts val="0"/>
                        </a:spcBef>
                        <a:spcAft>
                          <a:spcPts val="1600"/>
                        </a:spcAft>
                        <a:buNone/>
                      </a:pPr>
                      <a:r>
                        <a:rPr lang="en" sz="900">
                          <a:solidFill>
                            <a:schemeClr val="dk1"/>
                          </a:solidFill>
                          <a:latin typeface="Barlow"/>
                          <a:ea typeface="Barlow"/>
                          <a:cs typeface="Barlow"/>
                          <a:sym typeface="Barlow"/>
                        </a:rPr>
                        <a:t>Show the variance of the data, count etc</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Data Preprocessing</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900">
                          <a:solidFill>
                            <a:schemeClr val="dk1"/>
                          </a:solidFill>
                          <a:latin typeface="Barlow"/>
                          <a:ea typeface="Barlow"/>
                          <a:cs typeface="Barlow"/>
                          <a:sym typeface="Barlow"/>
                        </a:rPr>
                        <a:t>Scaling the data, encoding etc</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Baseline Model</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900">
                          <a:solidFill>
                            <a:schemeClr val="dk1"/>
                          </a:solidFill>
                          <a:latin typeface="Barlow"/>
                          <a:ea typeface="Barlow"/>
                          <a:cs typeface="Barlow"/>
                          <a:sym typeface="Barlow"/>
                        </a:rPr>
                        <a:t>Using a dummy classifier/regressor</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Model Selection</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0"/>
                        </a:spcAft>
                        <a:buNone/>
                      </a:pPr>
                      <a:r>
                        <a:rPr lang="en" sz="900">
                          <a:solidFill>
                            <a:schemeClr val="dk1"/>
                          </a:solidFill>
                          <a:latin typeface="Barlow"/>
                          <a:ea typeface="Barlow"/>
                          <a:cs typeface="Barlow"/>
                          <a:sym typeface="Barlow"/>
                        </a:rPr>
                        <a:t>Picking which model is the best to use in the task</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r h="364050">
                <a:tc>
                  <a:txBody>
                    <a:bodyPr/>
                    <a:lstStyle/>
                    <a:p>
                      <a:pPr indent="0" lvl="0" marL="0" rtl="0" algn="l">
                        <a:spcBef>
                          <a:spcPts val="0"/>
                        </a:spcBef>
                        <a:spcAft>
                          <a:spcPts val="0"/>
                        </a:spcAft>
                        <a:buNone/>
                      </a:pPr>
                      <a:r>
                        <a:rPr b="1" lang="en" sz="1300">
                          <a:solidFill>
                            <a:schemeClr val="dk1"/>
                          </a:solidFill>
                          <a:latin typeface="Barlow"/>
                          <a:ea typeface="Barlow"/>
                          <a:cs typeface="Barlow"/>
                          <a:sym typeface="Barlow"/>
                        </a:rPr>
                        <a:t>Model Improvement</a:t>
                      </a:r>
                      <a:endParaRPr b="1" sz="13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c>
                  <a:txBody>
                    <a:bodyPr/>
                    <a:lstStyle/>
                    <a:p>
                      <a:pPr indent="0" lvl="0" marL="0" rtl="0" algn="l">
                        <a:spcBef>
                          <a:spcPts val="0"/>
                        </a:spcBef>
                        <a:spcAft>
                          <a:spcPts val="1600"/>
                        </a:spcAft>
                        <a:buNone/>
                      </a:pPr>
                      <a:r>
                        <a:rPr lang="en" sz="900">
                          <a:solidFill>
                            <a:schemeClr val="dk1"/>
                          </a:solidFill>
                          <a:latin typeface="Barlow"/>
                          <a:ea typeface="Barlow"/>
                          <a:cs typeface="Barlow"/>
                          <a:sym typeface="Barlow"/>
                        </a:rPr>
                        <a:t>Improving the results obtained by chosen model</a:t>
                      </a:r>
                      <a:endParaRPr sz="900">
                        <a:solidFill>
                          <a:schemeClr val="dk1"/>
                        </a:solidFill>
                        <a:latin typeface="Barlow"/>
                        <a:ea typeface="Barlow"/>
                        <a:cs typeface="Barlow"/>
                        <a:sym typeface="Barlow"/>
                      </a:endParaRPr>
                    </a:p>
                  </a:txBody>
                  <a:tcPr marT="0" marB="0" marR="91425" marL="91425" anchor="ctr">
                    <a:lnL cap="flat" cmpd="sng" w="19050">
                      <a:solidFill>
                        <a:schemeClr val="lt1"/>
                      </a:solidFill>
                      <a:prstDash val="solid"/>
                      <a:round/>
                      <a:headEnd len="sm" w="sm" type="none"/>
                      <a:tailEnd len="sm" w="sm" type="none"/>
                    </a:lnL>
                    <a:lnR cap="flat" cmpd="sng" w="19050">
                      <a:solidFill>
                        <a:schemeClr val="lt1"/>
                      </a:solidFill>
                      <a:prstDash val="solid"/>
                      <a:round/>
                      <a:headEnd len="sm" w="sm" type="none"/>
                      <a:tailEnd len="sm" w="sm" type="none"/>
                    </a:lnR>
                    <a:lnT cap="flat" cmpd="sng" w="19050">
                      <a:solidFill>
                        <a:schemeClr val="lt1"/>
                      </a:solidFill>
                      <a:prstDash val="solid"/>
                      <a:round/>
                      <a:headEnd len="sm" w="sm" type="none"/>
                      <a:tailEnd len="sm" w="sm" type="none"/>
                    </a:lnT>
                    <a:lnB cap="flat" cmpd="sng" w="19050">
                      <a:solidFill>
                        <a:schemeClr val="lt1"/>
                      </a:solidFill>
                      <a:prstDash val="solid"/>
                      <a:round/>
                      <a:headEnd len="sm" w="sm" type="none"/>
                      <a:tailEnd len="sm" w="sm" type="none"/>
                    </a:lnB>
                    <a:solidFill>
                      <a:schemeClr val="accent3"/>
                    </a:solidFill>
                  </a:tcPr>
                </a:tc>
              </a:tr>
            </a:tbl>
          </a:graphicData>
        </a:graphic>
      </p:graphicFrame>
      <p:sp>
        <p:nvSpPr>
          <p:cNvPr id="1833" name="Google Shape;1833;p34"/>
          <p:cNvSpPr/>
          <p:nvPr/>
        </p:nvSpPr>
        <p:spPr>
          <a:xfrm>
            <a:off x="7596300" y="-102647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4"/>
          <p:cNvSpPr/>
          <p:nvPr/>
        </p:nvSpPr>
        <p:spPr>
          <a:xfrm>
            <a:off x="8424000" y="6740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7" name="Shape 1987"/>
        <p:cNvGrpSpPr/>
        <p:nvPr/>
      </p:nvGrpSpPr>
      <p:grpSpPr>
        <a:xfrm>
          <a:off x="0" y="0"/>
          <a:ext cx="0" cy="0"/>
          <a:chOff x="0" y="0"/>
          <a:chExt cx="0" cy="0"/>
        </a:xfrm>
      </p:grpSpPr>
      <p:sp>
        <p:nvSpPr>
          <p:cNvPr id="1988" name="Google Shape;1988;p52"/>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1989" name="Google Shape;1989;p52"/>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52"/>
          <p:cNvSpPr txBox="1"/>
          <p:nvPr/>
        </p:nvSpPr>
        <p:spPr>
          <a:xfrm>
            <a:off x="3466725" y="543900"/>
            <a:ext cx="4913100" cy="384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I used SARIMA. Seasonal ARIMA (SARIMA) is an extension of the ARIMA model that incorporates seasonality into time series forecasting.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In addition to the autoregressive (AR), integrated (I), and moving average (MA) components, SARIMA includes seasonal versions of these components to capture recurring patterns in the data over specific time intervals.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It allows for modeling and forecasting data with both long-term trends and repeating seasonal patterns, making it suitable for datasets that exhibit both temporal dependencies and seasonality. </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a:solidFill>
                <a:schemeClr val="dk1"/>
              </a:solidFill>
              <a:latin typeface="Barlow"/>
              <a:ea typeface="Barlow"/>
              <a:cs typeface="Barlow"/>
              <a:sym typeface="Barlow"/>
            </a:endParaRPr>
          </a:p>
          <a:p>
            <a:pPr indent="0" lvl="0" marL="0" rtl="0" algn="l">
              <a:spcBef>
                <a:spcPts val="0"/>
              </a:spcBef>
              <a:spcAft>
                <a:spcPts val="0"/>
              </a:spcAft>
              <a:buNone/>
            </a:pPr>
            <a:r>
              <a:rPr lang="en">
                <a:solidFill>
                  <a:schemeClr val="dk1"/>
                </a:solidFill>
                <a:latin typeface="Barlow"/>
                <a:ea typeface="Barlow"/>
                <a:cs typeface="Barlow"/>
                <a:sym typeface="Barlow"/>
              </a:rPr>
              <a:t>As seen in terms of RMSE, all of the columns show a better result than ARIMA. Hence, I will be picking SARIMA as my final model.</a:t>
            </a:r>
            <a:endParaRPr>
              <a:solidFill>
                <a:schemeClr val="dk1"/>
              </a:solidFill>
              <a:latin typeface="Barlow"/>
              <a:ea typeface="Barlow"/>
              <a:cs typeface="Barlow"/>
              <a:sym typeface="Barlow"/>
            </a:endParaRPr>
          </a:p>
        </p:txBody>
      </p:sp>
      <p:pic>
        <p:nvPicPr>
          <p:cNvPr id="1991" name="Google Shape;1991;p52"/>
          <p:cNvPicPr preferRelativeResize="0"/>
          <p:nvPr/>
        </p:nvPicPr>
        <p:blipFill>
          <a:blip r:embed="rId3">
            <a:alphaModFix/>
          </a:blip>
          <a:stretch>
            <a:fillRect/>
          </a:stretch>
        </p:blipFill>
        <p:spPr>
          <a:xfrm>
            <a:off x="832075" y="543900"/>
            <a:ext cx="2462411" cy="4265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5" name="Shape 1995"/>
        <p:cNvGrpSpPr/>
        <p:nvPr/>
      </p:nvGrpSpPr>
      <p:grpSpPr>
        <a:xfrm>
          <a:off x="0" y="0"/>
          <a:ext cx="0" cy="0"/>
          <a:chOff x="0" y="0"/>
          <a:chExt cx="0" cy="0"/>
        </a:xfrm>
      </p:grpSpPr>
      <p:sp>
        <p:nvSpPr>
          <p:cNvPr id="1996" name="Google Shape;1996;p53"/>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Improvement</a:t>
            </a:r>
            <a:endParaRPr/>
          </a:p>
        </p:txBody>
      </p:sp>
      <p:sp>
        <p:nvSpPr>
          <p:cNvPr id="1997" name="Google Shape;1997;p53"/>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53"/>
          <p:cNvSpPr txBox="1"/>
          <p:nvPr/>
        </p:nvSpPr>
        <p:spPr>
          <a:xfrm>
            <a:off x="985000" y="2819000"/>
            <a:ext cx="7378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I tuned the hyperparameters in order to find the best orders for the model, with seasonality. However, some of them cannot be used. This is because the AR and MA orders should not be the same for both the seasonal and non-seasonal components. I resolved it  by swapping numbers with 0, according to my research.</a:t>
            </a:r>
            <a:endParaRPr>
              <a:solidFill>
                <a:schemeClr val="dk1"/>
              </a:solidFill>
              <a:latin typeface="Barlow"/>
              <a:ea typeface="Barlow"/>
              <a:cs typeface="Barlow"/>
              <a:sym typeface="Barlow"/>
            </a:endParaRPr>
          </a:p>
        </p:txBody>
      </p:sp>
      <p:pic>
        <p:nvPicPr>
          <p:cNvPr id="1999" name="Google Shape;1999;p53"/>
          <p:cNvPicPr preferRelativeResize="0"/>
          <p:nvPr/>
        </p:nvPicPr>
        <p:blipFill>
          <a:blip r:embed="rId3">
            <a:alphaModFix/>
          </a:blip>
          <a:stretch>
            <a:fillRect/>
          </a:stretch>
        </p:blipFill>
        <p:spPr>
          <a:xfrm>
            <a:off x="3343325" y="543900"/>
            <a:ext cx="2381250" cy="1924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3" name="Shape 2003"/>
        <p:cNvGrpSpPr/>
        <p:nvPr/>
      </p:nvGrpSpPr>
      <p:grpSpPr>
        <a:xfrm>
          <a:off x="0" y="0"/>
          <a:ext cx="0" cy="0"/>
          <a:chOff x="0" y="0"/>
          <a:chExt cx="0" cy="0"/>
        </a:xfrm>
      </p:grpSpPr>
      <p:sp>
        <p:nvSpPr>
          <p:cNvPr id="2004" name="Google Shape;2004;p54"/>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Improvement</a:t>
            </a:r>
            <a:endParaRPr/>
          </a:p>
        </p:txBody>
      </p:sp>
      <p:sp>
        <p:nvSpPr>
          <p:cNvPr id="2005" name="Google Shape;2005;p54"/>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54"/>
          <p:cNvSpPr txBox="1"/>
          <p:nvPr/>
        </p:nvSpPr>
        <p:spPr>
          <a:xfrm>
            <a:off x="3634500" y="1932075"/>
            <a:ext cx="4337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Finally, I plotted the results of the final model with the most optimal orders. We can see that </a:t>
            </a:r>
            <a:r>
              <a:rPr lang="en">
                <a:solidFill>
                  <a:schemeClr val="dk1"/>
                </a:solidFill>
                <a:latin typeface="Barlow"/>
                <a:ea typeface="Barlow"/>
                <a:cs typeface="Barlow"/>
                <a:sym typeface="Barlow"/>
              </a:rPr>
              <a:t>there</a:t>
            </a:r>
            <a:r>
              <a:rPr lang="en">
                <a:solidFill>
                  <a:schemeClr val="dk1"/>
                </a:solidFill>
                <a:latin typeface="Barlow"/>
                <a:ea typeface="Barlow"/>
                <a:cs typeface="Barlow"/>
                <a:sym typeface="Barlow"/>
              </a:rPr>
              <a:t> is a very slight improvement. Hence, I would pick SARIMA as my model of choice to make predictions on this dataset.</a:t>
            </a:r>
            <a:endParaRPr>
              <a:solidFill>
                <a:schemeClr val="dk1"/>
              </a:solidFill>
              <a:latin typeface="Barlow"/>
              <a:ea typeface="Barlow"/>
              <a:cs typeface="Barlow"/>
              <a:sym typeface="Barlow"/>
            </a:endParaRPr>
          </a:p>
        </p:txBody>
      </p:sp>
      <p:pic>
        <p:nvPicPr>
          <p:cNvPr id="2007" name="Google Shape;2007;p54"/>
          <p:cNvPicPr preferRelativeResize="0"/>
          <p:nvPr/>
        </p:nvPicPr>
        <p:blipFill>
          <a:blip r:embed="rId3">
            <a:alphaModFix/>
          </a:blip>
          <a:stretch>
            <a:fillRect/>
          </a:stretch>
        </p:blipFill>
        <p:spPr>
          <a:xfrm>
            <a:off x="717375" y="517075"/>
            <a:ext cx="2348975" cy="410935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1" name="Shape 2011"/>
        <p:cNvGrpSpPr/>
        <p:nvPr/>
      </p:nvGrpSpPr>
      <p:grpSpPr>
        <a:xfrm>
          <a:off x="0" y="0"/>
          <a:ext cx="0" cy="0"/>
          <a:chOff x="0" y="0"/>
          <a:chExt cx="0" cy="0"/>
        </a:xfrm>
      </p:grpSpPr>
      <p:sp>
        <p:nvSpPr>
          <p:cNvPr id="2012" name="Google Shape;2012;p55"/>
          <p:cNvSpPr txBox="1"/>
          <p:nvPr>
            <p:ph type="title"/>
          </p:nvPr>
        </p:nvSpPr>
        <p:spPr>
          <a:xfrm>
            <a:off x="1007825" y="2079575"/>
            <a:ext cx="5592600" cy="151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Customers Clustering</a:t>
            </a:r>
            <a:endParaRPr/>
          </a:p>
        </p:txBody>
      </p:sp>
      <p:sp>
        <p:nvSpPr>
          <p:cNvPr id="2013" name="Google Shape;2013;p55"/>
          <p:cNvSpPr txBox="1"/>
          <p:nvPr>
            <p:ph idx="2" type="title"/>
          </p:nvPr>
        </p:nvSpPr>
        <p:spPr>
          <a:xfrm>
            <a:off x="1007825" y="1012925"/>
            <a:ext cx="16521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cxnSp>
        <p:nvCxnSpPr>
          <p:cNvPr id="2014" name="Google Shape;2014;p55"/>
          <p:cNvCxnSpPr/>
          <p:nvPr/>
        </p:nvCxnSpPr>
        <p:spPr>
          <a:xfrm>
            <a:off x="1108057" y="19288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2015" name="Google Shape;2015;p55"/>
          <p:cNvSpPr/>
          <p:nvPr/>
        </p:nvSpPr>
        <p:spPr>
          <a:xfrm flipH="1" rot="10800000">
            <a:off x="5768576"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5"/>
          <p:cNvSpPr/>
          <p:nvPr/>
        </p:nvSpPr>
        <p:spPr>
          <a:xfrm>
            <a:off x="80857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55"/>
          <p:cNvSpPr/>
          <p:nvPr/>
        </p:nvSpPr>
        <p:spPr>
          <a:xfrm>
            <a:off x="76306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1" name="Shape 2021"/>
        <p:cNvGrpSpPr/>
        <p:nvPr/>
      </p:nvGrpSpPr>
      <p:grpSpPr>
        <a:xfrm>
          <a:off x="0" y="0"/>
          <a:ext cx="0" cy="0"/>
          <a:chOff x="0" y="0"/>
          <a:chExt cx="0" cy="0"/>
        </a:xfrm>
      </p:grpSpPr>
      <p:sp>
        <p:nvSpPr>
          <p:cNvPr id="2022" name="Google Shape;2022;p56"/>
          <p:cNvSpPr txBox="1"/>
          <p:nvPr>
            <p:ph type="title"/>
          </p:nvPr>
        </p:nvSpPr>
        <p:spPr>
          <a:xfrm>
            <a:off x="58112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2023" name="Google Shape;2023;p56"/>
          <p:cNvSpPr txBox="1"/>
          <p:nvPr>
            <p:ph idx="2" type="subTitle"/>
          </p:nvPr>
        </p:nvSpPr>
        <p:spPr>
          <a:xfrm>
            <a:off x="593775" y="764300"/>
            <a:ext cx="3021300" cy="382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outputs, we can see that there is 1 categorical  feature,</a:t>
            </a:r>
            <a:r>
              <a:rPr lang="en"/>
              <a:t> gender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other features are all numerical, and there is 1 unique identifier (CustomerID).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total of 200 data points and 5 columns.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features have more than 1 unique value, which means that all can be used in the analysis.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24" name="Google Shape;2024;p56"/>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25" name="Google Shape;2025;p56"/>
          <p:cNvPicPr preferRelativeResize="0"/>
          <p:nvPr/>
        </p:nvPicPr>
        <p:blipFill>
          <a:blip r:embed="rId3">
            <a:alphaModFix/>
          </a:blip>
          <a:stretch>
            <a:fillRect/>
          </a:stretch>
        </p:blipFill>
        <p:spPr>
          <a:xfrm>
            <a:off x="3953038" y="736600"/>
            <a:ext cx="4057650" cy="1333500"/>
          </a:xfrm>
          <a:prstGeom prst="rect">
            <a:avLst/>
          </a:prstGeom>
          <a:noFill/>
          <a:ln>
            <a:noFill/>
          </a:ln>
        </p:spPr>
      </p:pic>
      <p:pic>
        <p:nvPicPr>
          <p:cNvPr id="2026" name="Google Shape;2026;p56"/>
          <p:cNvPicPr preferRelativeResize="0"/>
          <p:nvPr/>
        </p:nvPicPr>
        <p:blipFill>
          <a:blip r:embed="rId4">
            <a:alphaModFix/>
          </a:blip>
          <a:stretch>
            <a:fillRect/>
          </a:stretch>
        </p:blipFill>
        <p:spPr>
          <a:xfrm>
            <a:off x="3974825" y="2234000"/>
            <a:ext cx="4014075" cy="2227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0" name="Shape 2030"/>
        <p:cNvGrpSpPr/>
        <p:nvPr/>
      </p:nvGrpSpPr>
      <p:grpSpPr>
        <a:xfrm>
          <a:off x="0" y="0"/>
          <a:ext cx="0" cy="0"/>
          <a:chOff x="0" y="0"/>
          <a:chExt cx="0" cy="0"/>
        </a:xfrm>
      </p:grpSpPr>
      <p:sp>
        <p:nvSpPr>
          <p:cNvPr id="2031" name="Google Shape;2031;p57"/>
          <p:cNvSpPr txBox="1"/>
          <p:nvPr>
            <p:ph type="title"/>
          </p:nvPr>
        </p:nvSpPr>
        <p:spPr>
          <a:xfrm>
            <a:off x="58112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2032" name="Google Shape;2032;p57"/>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33" name="Google Shape;2033;p57"/>
          <p:cNvPicPr preferRelativeResize="0"/>
          <p:nvPr/>
        </p:nvPicPr>
        <p:blipFill>
          <a:blip r:embed="rId3">
            <a:alphaModFix/>
          </a:blip>
          <a:stretch>
            <a:fillRect/>
          </a:stretch>
        </p:blipFill>
        <p:spPr>
          <a:xfrm>
            <a:off x="1309675" y="808850"/>
            <a:ext cx="6524625" cy="1714500"/>
          </a:xfrm>
          <a:prstGeom prst="rect">
            <a:avLst/>
          </a:prstGeom>
          <a:noFill/>
          <a:ln>
            <a:noFill/>
          </a:ln>
        </p:spPr>
      </p:pic>
      <p:sp>
        <p:nvSpPr>
          <p:cNvPr id="2034" name="Google Shape;2034;p57"/>
          <p:cNvSpPr txBox="1"/>
          <p:nvPr/>
        </p:nvSpPr>
        <p:spPr>
          <a:xfrm>
            <a:off x="2442975" y="3228025"/>
            <a:ext cx="433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A </a:t>
            </a:r>
            <a:r>
              <a:rPr lang="en">
                <a:solidFill>
                  <a:schemeClr val="dk1"/>
                </a:solidFill>
                <a:latin typeface="Barlow"/>
                <a:ea typeface="Barlow"/>
                <a:cs typeface="Barlow"/>
                <a:sym typeface="Barlow"/>
              </a:rPr>
              <a:t>summary</a:t>
            </a:r>
            <a:r>
              <a:rPr lang="en">
                <a:solidFill>
                  <a:schemeClr val="dk1"/>
                </a:solidFill>
                <a:latin typeface="Barlow"/>
                <a:ea typeface="Barlow"/>
                <a:cs typeface="Barlow"/>
                <a:sym typeface="Barlow"/>
              </a:rPr>
              <a:t> of what I think the columns mean.</a:t>
            </a:r>
            <a:endParaRPr>
              <a:solidFill>
                <a:schemeClr val="dk1"/>
              </a:solidFill>
              <a:latin typeface="Barlow"/>
              <a:ea typeface="Barlow"/>
              <a:cs typeface="Barlow"/>
              <a:sym typeface="Barl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8" name="Shape 2038"/>
        <p:cNvGrpSpPr/>
        <p:nvPr/>
      </p:nvGrpSpPr>
      <p:grpSpPr>
        <a:xfrm>
          <a:off x="0" y="0"/>
          <a:ext cx="0" cy="0"/>
          <a:chOff x="0" y="0"/>
          <a:chExt cx="0" cy="0"/>
        </a:xfrm>
      </p:grpSpPr>
      <p:sp>
        <p:nvSpPr>
          <p:cNvPr id="2039" name="Google Shape;2039;p58"/>
          <p:cNvSpPr txBox="1"/>
          <p:nvPr>
            <p:ph type="title"/>
          </p:nvPr>
        </p:nvSpPr>
        <p:spPr>
          <a:xfrm>
            <a:off x="58112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2040" name="Google Shape;2040;p58"/>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8"/>
          <p:cNvSpPr txBox="1"/>
          <p:nvPr/>
        </p:nvSpPr>
        <p:spPr>
          <a:xfrm>
            <a:off x="669625" y="1932175"/>
            <a:ext cx="43374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Firstly, I changed column names so that they’re easier to call and avoid any errors in spelling. This also aimed to remove spaces in any of the column names.</a:t>
            </a:r>
            <a:endParaRPr>
              <a:solidFill>
                <a:schemeClr val="dk1"/>
              </a:solidFill>
              <a:latin typeface="Barlow"/>
              <a:ea typeface="Barlow"/>
              <a:cs typeface="Barlow"/>
              <a:sym typeface="Barlow"/>
            </a:endParaRPr>
          </a:p>
        </p:txBody>
      </p:sp>
      <p:pic>
        <p:nvPicPr>
          <p:cNvPr id="2042" name="Google Shape;2042;p58"/>
          <p:cNvPicPr preferRelativeResize="0"/>
          <p:nvPr/>
        </p:nvPicPr>
        <p:blipFill>
          <a:blip r:embed="rId3">
            <a:alphaModFix/>
          </a:blip>
          <a:stretch>
            <a:fillRect/>
          </a:stretch>
        </p:blipFill>
        <p:spPr>
          <a:xfrm>
            <a:off x="5111954" y="869100"/>
            <a:ext cx="3173175" cy="33094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6" name="Shape 2046"/>
        <p:cNvGrpSpPr/>
        <p:nvPr/>
      </p:nvGrpSpPr>
      <p:grpSpPr>
        <a:xfrm>
          <a:off x="0" y="0"/>
          <a:ext cx="0" cy="0"/>
          <a:chOff x="0" y="0"/>
          <a:chExt cx="0" cy="0"/>
        </a:xfrm>
      </p:grpSpPr>
      <p:sp>
        <p:nvSpPr>
          <p:cNvPr id="2047" name="Google Shape;2047;p59"/>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2048" name="Google Shape;2048;p59"/>
          <p:cNvSpPr txBox="1"/>
          <p:nvPr/>
        </p:nvSpPr>
        <p:spPr>
          <a:xfrm>
            <a:off x="1404000" y="3467925"/>
            <a:ext cx="6336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Firstly, I plotted the count of the only categorical feature, which is gender. As seen, there are more female than male customers.</a:t>
            </a:r>
            <a:endParaRPr>
              <a:solidFill>
                <a:schemeClr val="dk1"/>
              </a:solidFill>
              <a:latin typeface="Barlow"/>
              <a:ea typeface="Barlow"/>
              <a:cs typeface="Barlow"/>
              <a:sym typeface="Barlow"/>
            </a:endParaRPr>
          </a:p>
        </p:txBody>
      </p:sp>
      <p:pic>
        <p:nvPicPr>
          <p:cNvPr id="2049" name="Google Shape;2049;p59"/>
          <p:cNvPicPr preferRelativeResize="0"/>
          <p:nvPr/>
        </p:nvPicPr>
        <p:blipFill>
          <a:blip r:embed="rId3">
            <a:alphaModFix/>
          </a:blip>
          <a:stretch>
            <a:fillRect/>
          </a:stretch>
        </p:blipFill>
        <p:spPr>
          <a:xfrm>
            <a:off x="3239050" y="572700"/>
            <a:ext cx="3217750" cy="25490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3" name="Shape 2053"/>
        <p:cNvGrpSpPr/>
        <p:nvPr/>
      </p:nvGrpSpPr>
      <p:grpSpPr>
        <a:xfrm>
          <a:off x="0" y="0"/>
          <a:ext cx="0" cy="0"/>
          <a:chOff x="0" y="0"/>
          <a:chExt cx="0" cy="0"/>
        </a:xfrm>
      </p:grpSpPr>
      <p:sp>
        <p:nvSpPr>
          <p:cNvPr id="2054" name="Google Shape;2054;p60"/>
          <p:cNvSpPr txBox="1"/>
          <p:nvPr>
            <p:ph type="title"/>
          </p:nvPr>
        </p:nvSpPr>
        <p:spPr>
          <a:xfrm>
            <a:off x="686975" y="-48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2055" name="Google Shape;2055;p60"/>
          <p:cNvSpPr txBox="1"/>
          <p:nvPr>
            <p:ph idx="2" type="subTitle"/>
          </p:nvPr>
        </p:nvSpPr>
        <p:spPr>
          <a:xfrm>
            <a:off x="1391350" y="1340775"/>
            <a:ext cx="3254100" cy="25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Looking at the distribution, salary and amt_spent are close to normal distribution. On the other hand, age is slightly positively skewed.  Most customers earn middle to low </a:t>
            </a:r>
            <a:r>
              <a:rPr lang="en"/>
              <a:t>salaries and are on the younger side, but there is a variety of amt_spent.</a:t>
            </a:r>
            <a:endParaRPr/>
          </a:p>
          <a:p>
            <a:pPr indent="0" lvl="0" marL="0" rtl="0" algn="l">
              <a:spcBef>
                <a:spcPts val="0"/>
              </a:spcBef>
              <a:spcAft>
                <a:spcPts val="0"/>
              </a:spcAft>
              <a:buNone/>
            </a:pPr>
            <a:r>
              <a:t/>
            </a:r>
            <a:endParaRPr/>
          </a:p>
        </p:txBody>
      </p:sp>
      <p:sp>
        <p:nvSpPr>
          <p:cNvPr id="2056" name="Google Shape;2056;p60"/>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57" name="Google Shape;2057;p60"/>
          <p:cNvPicPr preferRelativeResize="0"/>
          <p:nvPr/>
        </p:nvPicPr>
        <p:blipFill>
          <a:blip r:embed="rId3">
            <a:alphaModFix/>
          </a:blip>
          <a:stretch>
            <a:fillRect/>
          </a:stretch>
        </p:blipFill>
        <p:spPr>
          <a:xfrm>
            <a:off x="5558275" y="594600"/>
            <a:ext cx="2488450" cy="39543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sp>
        <p:nvSpPr>
          <p:cNvPr id="2062" name="Google Shape;2062;p61"/>
          <p:cNvSpPr txBox="1"/>
          <p:nvPr>
            <p:ph type="title"/>
          </p:nvPr>
        </p:nvSpPr>
        <p:spPr>
          <a:xfrm>
            <a:off x="686975" y="-48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2063" name="Google Shape;2063;p61"/>
          <p:cNvSpPr txBox="1"/>
          <p:nvPr>
            <p:ph idx="2" type="subTitle"/>
          </p:nvPr>
        </p:nvSpPr>
        <p:spPr>
          <a:xfrm>
            <a:off x="1356800" y="1611475"/>
            <a:ext cx="3254100" cy="25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checked for any outliers and found the visualised the average values of each numerical column. The dataset is very clean and only salary has 1 </a:t>
            </a:r>
            <a:r>
              <a:rPr lang="en"/>
              <a:t>outlier, which I chose not to drop.</a:t>
            </a:r>
            <a:endParaRPr/>
          </a:p>
          <a:p>
            <a:pPr indent="0" lvl="0" marL="0" rtl="0" algn="l">
              <a:spcBef>
                <a:spcPts val="0"/>
              </a:spcBef>
              <a:spcAft>
                <a:spcPts val="0"/>
              </a:spcAft>
              <a:buNone/>
            </a:pPr>
            <a:r>
              <a:t/>
            </a:r>
            <a:endParaRPr/>
          </a:p>
        </p:txBody>
      </p:sp>
      <p:sp>
        <p:nvSpPr>
          <p:cNvPr id="2064" name="Google Shape;2064;p61"/>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65" name="Google Shape;2065;p61"/>
          <p:cNvPicPr preferRelativeResize="0"/>
          <p:nvPr/>
        </p:nvPicPr>
        <p:blipFill>
          <a:blip r:embed="rId3">
            <a:alphaModFix/>
          </a:blip>
          <a:stretch>
            <a:fillRect/>
          </a:stretch>
        </p:blipFill>
        <p:spPr>
          <a:xfrm>
            <a:off x="5137675" y="451963"/>
            <a:ext cx="3412006" cy="431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8" name="Shape 1838"/>
        <p:cNvGrpSpPr/>
        <p:nvPr/>
      </p:nvGrpSpPr>
      <p:grpSpPr>
        <a:xfrm>
          <a:off x="0" y="0"/>
          <a:ext cx="0" cy="0"/>
          <a:chOff x="0" y="0"/>
          <a:chExt cx="0" cy="0"/>
        </a:xfrm>
      </p:grpSpPr>
      <p:sp>
        <p:nvSpPr>
          <p:cNvPr id="1839" name="Google Shape;1839;p35"/>
          <p:cNvSpPr txBox="1"/>
          <p:nvPr>
            <p:ph type="title"/>
          </p:nvPr>
        </p:nvSpPr>
        <p:spPr>
          <a:xfrm>
            <a:off x="720000" y="5212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able of contents</a:t>
            </a:r>
            <a:endParaRPr/>
          </a:p>
        </p:txBody>
      </p:sp>
      <p:sp>
        <p:nvSpPr>
          <p:cNvPr id="1840" name="Google Shape;1840;p35"/>
          <p:cNvSpPr txBox="1"/>
          <p:nvPr>
            <p:ph idx="1" type="subTitle"/>
          </p:nvPr>
        </p:nvSpPr>
        <p:spPr>
          <a:xfrm>
            <a:off x="959425" y="2681600"/>
            <a:ext cx="3565800" cy="8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task, I </a:t>
            </a:r>
            <a:r>
              <a:rPr lang="en"/>
              <a:t>aim to perform Time Series Forecasting on the Energy Consumption Dataset provided on energy such as gas, water and electricity.</a:t>
            </a:r>
            <a:endParaRPr/>
          </a:p>
        </p:txBody>
      </p:sp>
      <p:sp>
        <p:nvSpPr>
          <p:cNvPr id="1841" name="Google Shape;1841;p35"/>
          <p:cNvSpPr txBox="1"/>
          <p:nvPr>
            <p:ph idx="2" type="subTitle"/>
          </p:nvPr>
        </p:nvSpPr>
        <p:spPr>
          <a:xfrm>
            <a:off x="4915700" y="2681600"/>
            <a:ext cx="3704400" cy="104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task, I aim </a:t>
            </a:r>
            <a:r>
              <a:rPr lang="en"/>
              <a:t>to cluster customers of a shopping mall to understand customers better in order to retain said customers.</a:t>
            </a:r>
            <a:endParaRPr/>
          </a:p>
        </p:txBody>
      </p:sp>
      <p:sp>
        <p:nvSpPr>
          <p:cNvPr id="1842" name="Google Shape;1842;p35"/>
          <p:cNvSpPr txBox="1"/>
          <p:nvPr>
            <p:ph idx="7" type="title"/>
          </p:nvPr>
        </p:nvSpPr>
        <p:spPr>
          <a:xfrm>
            <a:off x="959425" y="1235349"/>
            <a:ext cx="1128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843" name="Google Shape;1843;p35"/>
          <p:cNvSpPr txBox="1"/>
          <p:nvPr>
            <p:ph idx="9" type="title"/>
          </p:nvPr>
        </p:nvSpPr>
        <p:spPr>
          <a:xfrm>
            <a:off x="4915700" y="1235349"/>
            <a:ext cx="1128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844" name="Google Shape;1844;p35"/>
          <p:cNvSpPr txBox="1"/>
          <p:nvPr>
            <p:ph idx="16" type="subTitle"/>
          </p:nvPr>
        </p:nvSpPr>
        <p:spPr>
          <a:xfrm>
            <a:off x="959425" y="1497163"/>
            <a:ext cx="2317800" cy="78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Time Series</a:t>
            </a:r>
            <a:endParaRPr/>
          </a:p>
        </p:txBody>
      </p:sp>
      <p:sp>
        <p:nvSpPr>
          <p:cNvPr id="1845" name="Google Shape;1845;p35"/>
          <p:cNvSpPr txBox="1"/>
          <p:nvPr>
            <p:ph idx="17" type="subTitle"/>
          </p:nvPr>
        </p:nvSpPr>
        <p:spPr>
          <a:xfrm>
            <a:off x="4915700" y="1579575"/>
            <a:ext cx="2716200" cy="781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dk2"/>
                </a:solidFill>
              </a:rPr>
              <a:t>Unsupervised Learning/ Clustering</a:t>
            </a:r>
            <a:endParaRPr>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9" name="Shape 2069"/>
        <p:cNvGrpSpPr/>
        <p:nvPr/>
      </p:nvGrpSpPr>
      <p:grpSpPr>
        <a:xfrm>
          <a:off x="0" y="0"/>
          <a:ext cx="0" cy="0"/>
          <a:chOff x="0" y="0"/>
          <a:chExt cx="0" cy="0"/>
        </a:xfrm>
      </p:grpSpPr>
      <p:sp>
        <p:nvSpPr>
          <p:cNvPr id="2070" name="Google Shape;2070;p62"/>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2071" name="Google Shape;2071;p62"/>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62"/>
          <p:cNvSpPr txBox="1"/>
          <p:nvPr/>
        </p:nvSpPr>
        <p:spPr>
          <a:xfrm>
            <a:off x="803100" y="3472750"/>
            <a:ext cx="75378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I plotted a pair plot to see if there are any predetermined clusters. Looking at salary and amount spent, there looks to be 5 clusters. However, in all other columns, there are no clusters that can be spot, and most columns have a weak to moderate correlation. I also plotted a correlation plot in terms of phik, which is a coefficient that is better at finding non linear patterns between different columns.</a:t>
            </a:r>
            <a:endParaRPr>
              <a:solidFill>
                <a:schemeClr val="dk1"/>
              </a:solidFill>
              <a:latin typeface="Barlow"/>
              <a:ea typeface="Barlow"/>
              <a:cs typeface="Barlow"/>
              <a:sym typeface="Barlow"/>
            </a:endParaRPr>
          </a:p>
        </p:txBody>
      </p:sp>
      <p:pic>
        <p:nvPicPr>
          <p:cNvPr id="2073" name="Google Shape;2073;p62"/>
          <p:cNvPicPr preferRelativeResize="0"/>
          <p:nvPr/>
        </p:nvPicPr>
        <p:blipFill>
          <a:blip r:embed="rId3">
            <a:alphaModFix/>
          </a:blip>
          <a:stretch>
            <a:fillRect/>
          </a:stretch>
        </p:blipFill>
        <p:spPr>
          <a:xfrm>
            <a:off x="1591050" y="607550"/>
            <a:ext cx="2527275" cy="2504650"/>
          </a:xfrm>
          <a:prstGeom prst="rect">
            <a:avLst/>
          </a:prstGeom>
          <a:noFill/>
          <a:ln>
            <a:noFill/>
          </a:ln>
        </p:spPr>
      </p:pic>
      <p:pic>
        <p:nvPicPr>
          <p:cNvPr id="2074" name="Google Shape;2074;p62"/>
          <p:cNvPicPr preferRelativeResize="0"/>
          <p:nvPr/>
        </p:nvPicPr>
        <p:blipFill>
          <a:blip r:embed="rId4">
            <a:alphaModFix/>
          </a:blip>
          <a:stretch>
            <a:fillRect/>
          </a:stretch>
        </p:blipFill>
        <p:spPr>
          <a:xfrm>
            <a:off x="5140450" y="607550"/>
            <a:ext cx="2442783" cy="25952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8" name="Shape 2078"/>
        <p:cNvGrpSpPr/>
        <p:nvPr/>
      </p:nvGrpSpPr>
      <p:grpSpPr>
        <a:xfrm>
          <a:off x="0" y="0"/>
          <a:ext cx="0" cy="0"/>
          <a:chOff x="0" y="0"/>
          <a:chExt cx="0" cy="0"/>
        </a:xfrm>
      </p:grpSpPr>
      <p:sp>
        <p:nvSpPr>
          <p:cNvPr id="2079" name="Google Shape;2079;p63"/>
          <p:cNvSpPr txBox="1"/>
          <p:nvPr>
            <p:ph type="title"/>
          </p:nvPr>
        </p:nvSpPr>
        <p:spPr>
          <a:xfrm>
            <a:off x="686975" y="-1474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Preprocessing</a:t>
            </a:r>
            <a:endParaRPr/>
          </a:p>
        </p:txBody>
      </p:sp>
      <p:sp>
        <p:nvSpPr>
          <p:cNvPr id="2080" name="Google Shape;2080;p63"/>
          <p:cNvSpPr txBox="1"/>
          <p:nvPr>
            <p:ph idx="2" type="subTitle"/>
          </p:nvPr>
        </p:nvSpPr>
        <p:spPr>
          <a:xfrm>
            <a:off x="1122600" y="2607875"/>
            <a:ext cx="7364400" cy="172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encoded the categorical values. For gender, as there is no hierarchy, I used get_dummies in order to assign a binary encoding to customers </a:t>
            </a:r>
            <a:r>
              <a:rPr lang="en"/>
              <a:t>within</a:t>
            </a:r>
            <a:r>
              <a:rPr lang="en"/>
              <a:t> 1 are male, and 0 to customers who are not male in a column called gender_Male.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Following that, as there are different scales of numerical values, I used quantiletransformer, which transforms the data to follow a uniform or Gaussian distribution and is useful for handling skewed data. This is perfect for the features in this dataset as they are all positively skewed with very little outliers.</a:t>
            </a:r>
            <a:endParaRPr/>
          </a:p>
          <a:p>
            <a:pPr indent="0" lvl="0" marL="0" rtl="0" algn="l">
              <a:spcBef>
                <a:spcPts val="0"/>
              </a:spcBef>
              <a:spcAft>
                <a:spcPts val="0"/>
              </a:spcAft>
              <a:buNone/>
            </a:pPr>
            <a:r>
              <a:t/>
            </a:r>
            <a:endParaRPr/>
          </a:p>
        </p:txBody>
      </p:sp>
      <p:sp>
        <p:nvSpPr>
          <p:cNvPr id="2081" name="Google Shape;2081;p63"/>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82" name="Google Shape;2082;p63"/>
          <p:cNvPicPr preferRelativeResize="0"/>
          <p:nvPr/>
        </p:nvPicPr>
        <p:blipFill>
          <a:blip r:embed="rId3">
            <a:alphaModFix/>
          </a:blip>
          <a:stretch>
            <a:fillRect/>
          </a:stretch>
        </p:blipFill>
        <p:spPr>
          <a:xfrm>
            <a:off x="1770900" y="450913"/>
            <a:ext cx="2364229" cy="2156975"/>
          </a:xfrm>
          <a:prstGeom prst="rect">
            <a:avLst/>
          </a:prstGeom>
          <a:noFill/>
          <a:ln>
            <a:noFill/>
          </a:ln>
        </p:spPr>
      </p:pic>
      <p:pic>
        <p:nvPicPr>
          <p:cNvPr id="2083" name="Google Shape;2083;p63"/>
          <p:cNvPicPr preferRelativeResize="0"/>
          <p:nvPr/>
        </p:nvPicPr>
        <p:blipFill>
          <a:blip r:embed="rId4">
            <a:alphaModFix/>
          </a:blip>
          <a:stretch>
            <a:fillRect/>
          </a:stretch>
        </p:blipFill>
        <p:spPr>
          <a:xfrm>
            <a:off x="5139954" y="476600"/>
            <a:ext cx="2511335" cy="2156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7" name="Shape 2087"/>
        <p:cNvGrpSpPr/>
        <p:nvPr/>
      </p:nvGrpSpPr>
      <p:grpSpPr>
        <a:xfrm>
          <a:off x="0" y="0"/>
          <a:ext cx="0" cy="0"/>
          <a:chOff x="0" y="0"/>
          <a:chExt cx="0" cy="0"/>
        </a:xfrm>
      </p:grpSpPr>
      <p:sp>
        <p:nvSpPr>
          <p:cNvPr id="2088" name="Google Shape;2088;p64"/>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2089" name="Google Shape;2089;p64"/>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64"/>
          <p:cNvSpPr txBox="1"/>
          <p:nvPr/>
        </p:nvSpPr>
        <p:spPr>
          <a:xfrm>
            <a:off x="653150" y="3403300"/>
            <a:ext cx="764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I </a:t>
            </a:r>
            <a:r>
              <a:rPr lang="en">
                <a:solidFill>
                  <a:schemeClr val="dk1"/>
                </a:solidFill>
                <a:latin typeface="Barlow"/>
                <a:ea typeface="Barlow"/>
                <a:cs typeface="Barlow"/>
                <a:sym typeface="Barlow"/>
              </a:rPr>
              <a:t>used</a:t>
            </a:r>
            <a:r>
              <a:rPr lang="en">
                <a:solidFill>
                  <a:schemeClr val="dk1"/>
                </a:solidFill>
                <a:latin typeface="Barlow"/>
                <a:ea typeface="Barlow"/>
                <a:cs typeface="Barlow"/>
                <a:sym typeface="Barlow"/>
              </a:rPr>
              <a:t> a genetic algorithm to select features. The picture on the left shows how it works. However, before I selected features, I had to find the optimal number of clusters first. Using a package </a:t>
            </a:r>
            <a:r>
              <a:rPr lang="en">
                <a:solidFill>
                  <a:schemeClr val="dk1"/>
                </a:solidFill>
                <a:latin typeface="Barlow"/>
                <a:ea typeface="Barlow"/>
                <a:cs typeface="Barlow"/>
                <a:sym typeface="Barlow"/>
              </a:rPr>
              <a:t>called kneed, I didnt eyeball the elbow point as it wasnt very clear. From the graph, the elbow point is 4.</a:t>
            </a:r>
            <a:endParaRPr>
              <a:solidFill>
                <a:schemeClr val="dk1"/>
              </a:solidFill>
              <a:latin typeface="Barlow"/>
              <a:ea typeface="Barlow"/>
              <a:cs typeface="Barlow"/>
              <a:sym typeface="Barlow"/>
            </a:endParaRPr>
          </a:p>
        </p:txBody>
      </p:sp>
      <p:pic>
        <p:nvPicPr>
          <p:cNvPr id="2091" name="Google Shape;2091;p64"/>
          <p:cNvPicPr preferRelativeResize="0"/>
          <p:nvPr/>
        </p:nvPicPr>
        <p:blipFill>
          <a:blip r:embed="rId3">
            <a:alphaModFix/>
          </a:blip>
          <a:stretch>
            <a:fillRect/>
          </a:stretch>
        </p:blipFill>
        <p:spPr>
          <a:xfrm>
            <a:off x="1169672" y="572700"/>
            <a:ext cx="2833475" cy="2264425"/>
          </a:xfrm>
          <a:prstGeom prst="rect">
            <a:avLst/>
          </a:prstGeom>
          <a:noFill/>
          <a:ln>
            <a:noFill/>
          </a:ln>
        </p:spPr>
      </p:pic>
      <p:pic>
        <p:nvPicPr>
          <p:cNvPr id="2092" name="Google Shape;2092;p64"/>
          <p:cNvPicPr preferRelativeResize="0"/>
          <p:nvPr/>
        </p:nvPicPr>
        <p:blipFill>
          <a:blip r:embed="rId4">
            <a:alphaModFix/>
          </a:blip>
          <a:stretch>
            <a:fillRect/>
          </a:stretch>
        </p:blipFill>
        <p:spPr>
          <a:xfrm>
            <a:off x="5221122" y="546550"/>
            <a:ext cx="2442714" cy="2525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6" name="Shape 2096"/>
        <p:cNvGrpSpPr/>
        <p:nvPr/>
      </p:nvGrpSpPr>
      <p:grpSpPr>
        <a:xfrm>
          <a:off x="0" y="0"/>
          <a:ext cx="0" cy="0"/>
          <a:chOff x="0" y="0"/>
          <a:chExt cx="0" cy="0"/>
        </a:xfrm>
      </p:grpSpPr>
      <p:sp>
        <p:nvSpPr>
          <p:cNvPr id="2097" name="Google Shape;2097;p65"/>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Feature Selection</a:t>
            </a:r>
            <a:endParaRPr/>
          </a:p>
        </p:txBody>
      </p:sp>
      <p:sp>
        <p:nvSpPr>
          <p:cNvPr id="2098" name="Google Shape;2098;p65"/>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65"/>
          <p:cNvSpPr txBox="1"/>
          <p:nvPr/>
        </p:nvSpPr>
        <p:spPr>
          <a:xfrm>
            <a:off x="653150" y="3403300"/>
            <a:ext cx="7645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Using genetic algorithm, I selected the features. It rejected age, which I feel is counter productive due to the context of the analysis. I feel that it is important to the analysis, which made me keep the column first. As the algorithm might not see this and only look at it from an effectiveness stand point, I will still take age as a feature due to its contextual importance.</a:t>
            </a:r>
            <a:endParaRPr>
              <a:solidFill>
                <a:schemeClr val="dk1"/>
              </a:solidFill>
              <a:latin typeface="Barlow"/>
              <a:ea typeface="Barlow"/>
              <a:cs typeface="Barlow"/>
              <a:sym typeface="Barlow"/>
            </a:endParaRPr>
          </a:p>
        </p:txBody>
      </p:sp>
      <p:pic>
        <p:nvPicPr>
          <p:cNvPr id="2100" name="Google Shape;2100;p65"/>
          <p:cNvPicPr preferRelativeResize="0"/>
          <p:nvPr/>
        </p:nvPicPr>
        <p:blipFill>
          <a:blip r:embed="rId3">
            <a:alphaModFix/>
          </a:blip>
          <a:stretch>
            <a:fillRect/>
          </a:stretch>
        </p:blipFill>
        <p:spPr>
          <a:xfrm>
            <a:off x="2093450" y="644450"/>
            <a:ext cx="5322222" cy="2525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4" name="Shape 2104"/>
        <p:cNvGrpSpPr/>
        <p:nvPr/>
      </p:nvGrpSpPr>
      <p:grpSpPr>
        <a:xfrm>
          <a:off x="0" y="0"/>
          <a:ext cx="0" cy="0"/>
          <a:chOff x="0" y="0"/>
          <a:chExt cx="0" cy="0"/>
        </a:xfrm>
      </p:grpSpPr>
      <p:sp>
        <p:nvSpPr>
          <p:cNvPr id="2105" name="Google Shape;2105;p66"/>
          <p:cNvSpPr txBox="1"/>
          <p:nvPr>
            <p:ph type="title"/>
          </p:nvPr>
        </p:nvSpPr>
        <p:spPr>
          <a:xfrm>
            <a:off x="786050" y="-691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a:p>
            <a:pPr indent="0" lvl="0" marL="0" rtl="0" algn="ctr">
              <a:spcBef>
                <a:spcPts val="0"/>
              </a:spcBef>
              <a:spcAft>
                <a:spcPts val="0"/>
              </a:spcAft>
              <a:buNone/>
            </a:pPr>
            <a:r>
              <a:rPr lang="en"/>
              <a:t>(K-Means)</a:t>
            </a:r>
            <a:endParaRPr/>
          </a:p>
        </p:txBody>
      </p:sp>
      <p:sp>
        <p:nvSpPr>
          <p:cNvPr id="2106" name="Google Shape;2106;p66"/>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7" name="Google Shape;2107;p66"/>
          <p:cNvPicPr preferRelativeResize="0"/>
          <p:nvPr/>
        </p:nvPicPr>
        <p:blipFill>
          <a:blip r:embed="rId3">
            <a:alphaModFix/>
          </a:blip>
          <a:stretch>
            <a:fillRect/>
          </a:stretch>
        </p:blipFill>
        <p:spPr>
          <a:xfrm>
            <a:off x="786050" y="892100"/>
            <a:ext cx="3027126" cy="4017900"/>
          </a:xfrm>
          <a:prstGeom prst="rect">
            <a:avLst/>
          </a:prstGeom>
          <a:noFill/>
          <a:ln>
            <a:noFill/>
          </a:ln>
        </p:spPr>
      </p:pic>
      <p:pic>
        <p:nvPicPr>
          <p:cNvPr id="2108" name="Google Shape;2108;p66"/>
          <p:cNvPicPr preferRelativeResize="0"/>
          <p:nvPr/>
        </p:nvPicPr>
        <p:blipFill>
          <a:blip r:embed="rId4">
            <a:alphaModFix/>
          </a:blip>
          <a:stretch>
            <a:fillRect/>
          </a:stretch>
        </p:blipFill>
        <p:spPr>
          <a:xfrm>
            <a:off x="5407225" y="892100"/>
            <a:ext cx="2960825" cy="39027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2" name="Shape 2112"/>
        <p:cNvGrpSpPr/>
        <p:nvPr/>
      </p:nvGrpSpPr>
      <p:grpSpPr>
        <a:xfrm>
          <a:off x="0" y="0"/>
          <a:ext cx="0" cy="0"/>
          <a:chOff x="0" y="0"/>
          <a:chExt cx="0" cy="0"/>
        </a:xfrm>
      </p:grpSpPr>
      <p:sp>
        <p:nvSpPr>
          <p:cNvPr id="2113" name="Google Shape;2113;p67"/>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a:t>
            </a:r>
            <a:r>
              <a:rPr lang="en"/>
              <a:t>Selection</a:t>
            </a:r>
            <a:endParaRPr/>
          </a:p>
        </p:txBody>
      </p:sp>
      <p:sp>
        <p:nvSpPr>
          <p:cNvPr id="2114" name="Google Shape;2114;p67"/>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67"/>
          <p:cNvSpPr txBox="1"/>
          <p:nvPr/>
        </p:nvSpPr>
        <p:spPr>
          <a:xfrm>
            <a:off x="786050" y="3403300"/>
            <a:ext cx="764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Even though I plotted for many clusters, I feel that 5 is the perfect amount. This is because I feel that it overfits the least as well as captures the data well enough to avoid as much overlapping as possible. Using 5 clusters, we can also see that it has an average silhouette score of above 0.37.</a:t>
            </a:r>
            <a:endParaRPr>
              <a:solidFill>
                <a:schemeClr val="dk1"/>
              </a:solidFill>
              <a:latin typeface="Barlow"/>
              <a:ea typeface="Barlow"/>
              <a:cs typeface="Barlow"/>
              <a:sym typeface="Barlow"/>
            </a:endParaRPr>
          </a:p>
        </p:txBody>
      </p:sp>
      <p:pic>
        <p:nvPicPr>
          <p:cNvPr id="2116" name="Google Shape;2116;p67"/>
          <p:cNvPicPr preferRelativeResize="0"/>
          <p:nvPr/>
        </p:nvPicPr>
        <p:blipFill>
          <a:blip r:embed="rId3">
            <a:alphaModFix/>
          </a:blip>
          <a:stretch>
            <a:fillRect/>
          </a:stretch>
        </p:blipFill>
        <p:spPr>
          <a:xfrm>
            <a:off x="1244250" y="572700"/>
            <a:ext cx="3936898" cy="2525800"/>
          </a:xfrm>
          <a:prstGeom prst="rect">
            <a:avLst/>
          </a:prstGeom>
          <a:noFill/>
          <a:ln>
            <a:noFill/>
          </a:ln>
        </p:spPr>
      </p:pic>
      <p:pic>
        <p:nvPicPr>
          <p:cNvPr id="2117" name="Google Shape;2117;p67"/>
          <p:cNvPicPr preferRelativeResize="0"/>
          <p:nvPr/>
        </p:nvPicPr>
        <p:blipFill>
          <a:blip r:embed="rId4">
            <a:alphaModFix/>
          </a:blip>
          <a:stretch>
            <a:fillRect/>
          </a:stretch>
        </p:blipFill>
        <p:spPr>
          <a:xfrm>
            <a:off x="5333548" y="725100"/>
            <a:ext cx="2944828" cy="2155594"/>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1" name="Shape 2121"/>
        <p:cNvGrpSpPr/>
        <p:nvPr/>
      </p:nvGrpSpPr>
      <p:grpSpPr>
        <a:xfrm>
          <a:off x="0" y="0"/>
          <a:ext cx="0" cy="0"/>
          <a:chOff x="0" y="0"/>
          <a:chExt cx="0" cy="0"/>
        </a:xfrm>
      </p:grpSpPr>
      <p:sp>
        <p:nvSpPr>
          <p:cNvPr id="2122" name="Google Shape;2122;p68"/>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2123" name="Google Shape;2123;p68"/>
          <p:cNvSpPr txBox="1"/>
          <p:nvPr>
            <p:ph idx="2" type="subTitle"/>
          </p:nvPr>
        </p:nvSpPr>
        <p:spPr>
          <a:xfrm>
            <a:off x="720000" y="3055025"/>
            <a:ext cx="7944000" cy="17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tried DBSCAN, which was a waste of time as I realised it detected all the points as white noise. This is also the reason why it looks like a child’s </a:t>
            </a:r>
            <a:r>
              <a:rPr lang="en"/>
              <a:t>drawing; it didnt recognise any patterns or clusters within the data points. Hence, I chose to ignore DBSCAN.</a:t>
            </a:r>
            <a:endParaRPr/>
          </a:p>
        </p:txBody>
      </p:sp>
      <p:sp>
        <p:nvSpPr>
          <p:cNvPr id="2124" name="Google Shape;2124;p68"/>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5" name="Google Shape;2125;p68"/>
          <p:cNvPicPr preferRelativeResize="0"/>
          <p:nvPr/>
        </p:nvPicPr>
        <p:blipFill>
          <a:blip r:embed="rId3">
            <a:alphaModFix/>
          </a:blip>
          <a:stretch>
            <a:fillRect/>
          </a:stretch>
        </p:blipFill>
        <p:spPr>
          <a:xfrm>
            <a:off x="3022900" y="572700"/>
            <a:ext cx="3338193" cy="21833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9" name="Shape 2129"/>
        <p:cNvGrpSpPr/>
        <p:nvPr/>
      </p:nvGrpSpPr>
      <p:grpSpPr>
        <a:xfrm>
          <a:off x="0" y="0"/>
          <a:ext cx="0" cy="0"/>
          <a:chOff x="0" y="0"/>
          <a:chExt cx="0" cy="0"/>
        </a:xfrm>
      </p:grpSpPr>
      <p:sp>
        <p:nvSpPr>
          <p:cNvPr id="2130" name="Google Shape;2130;p69"/>
          <p:cNvSpPr txBox="1"/>
          <p:nvPr>
            <p:ph type="title"/>
          </p:nvPr>
        </p:nvSpPr>
        <p:spPr>
          <a:xfrm>
            <a:off x="68697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Model Selection</a:t>
            </a:r>
            <a:endParaRPr/>
          </a:p>
        </p:txBody>
      </p:sp>
      <p:sp>
        <p:nvSpPr>
          <p:cNvPr id="2131" name="Google Shape;2131;p69"/>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32" name="Google Shape;2132;p69"/>
          <p:cNvPicPr preferRelativeResize="0"/>
          <p:nvPr/>
        </p:nvPicPr>
        <p:blipFill>
          <a:blip r:embed="rId3">
            <a:alphaModFix/>
          </a:blip>
          <a:stretch>
            <a:fillRect/>
          </a:stretch>
        </p:blipFill>
        <p:spPr>
          <a:xfrm>
            <a:off x="570326" y="473825"/>
            <a:ext cx="2989300" cy="2379100"/>
          </a:xfrm>
          <a:prstGeom prst="rect">
            <a:avLst/>
          </a:prstGeom>
          <a:noFill/>
          <a:ln>
            <a:noFill/>
          </a:ln>
        </p:spPr>
      </p:pic>
      <p:pic>
        <p:nvPicPr>
          <p:cNvPr id="2133" name="Google Shape;2133;p69"/>
          <p:cNvPicPr preferRelativeResize="0"/>
          <p:nvPr/>
        </p:nvPicPr>
        <p:blipFill>
          <a:blip r:embed="rId4">
            <a:alphaModFix/>
          </a:blip>
          <a:stretch>
            <a:fillRect/>
          </a:stretch>
        </p:blipFill>
        <p:spPr>
          <a:xfrm>
            <a:off x="4965050" y="473825"/>
            <a:ext cx="3263827" cy="2379100"/>
          </a:xfrm>
          <a:prstGeom prst="rect">
            <a:avLst/>
          </a:prstGeom>
          <a:noFill/>
          <a:ln>
            <a:noFill/>
          </a:ln>
        </p:spPr>
      </p:pic>
      <p:sp>
        <p:nvSpPr>
          <p:cNvPr id="2134" name="Google Shape;2134;p69"/>
          <p:cNvSpPr txBox="1"/>
          <p:nvPr>
            <p:ph idx="2" type="subTitle"/>
          </p:nvPr>
        </p:nvSpPr>
        <p:spPr>
          <a:xfrm>
            <a:off x="1762625" y="2928375"/>
            <a:ext cx="5552700" cy="17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 tried Agglomerative clustering. It ended up with 3 clusters as shown by the 3 distinct colors. As seen by the silhouette score, at 5 clusters, it ended up at about 0.36.</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8" name="Shape 2138"/>
        <p:cNvGrpSpPr/>
        <p:nvPr/>
      </p:nvGrpSpPr>
      <p:grpSpPr>
        <a:xfrm>
          <a:off x="0" y="0"/>
          <a:ext cx="0" cy="0"/>
          <a:chOff x="0" y="0"/>
          <a:chExt cx="0" cy="0"/>
        </a:xfrm>
      </p:grpSpPr>
      <p:sp>
        <p:nvSpPr>
          <p:cNvPr id="2139" name="Google Shape;2139;p70"/>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model</a:t>
            </a:r>
            <a:endParaRPr/>
          </a:p>
        </p:txBody>
      </p:sp>
      <p:sp>
        <p:nvSpPr>
          <p:cNvPr id="2140" name="Google Shape;2140;p70"/>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41" name="Google Shape;2141;p70"/>
          <p:cNvPicPr preferRelativeResize="0"/>
          <p:nvPr/>
        </p:nvPicPr>
        <p:blipFill>
          <a:blip r:embed="rId3">
            <a:alphaModFix/>
          </a:blip>
          <a:stretch>
            <a:fillRect/>
          </a:stretch>
        </p:blipFill>
        <p:spPr>
          <a:xfrm>
            <a:off x="639424" y="517575"/>
            <a:ext cx="4573274" cy="4108325"/>
          </a:xfrm>
          <a:prstGeom prst="rect">
            <a:avLst/>
          </a:prstGeom>
          <a:noFill/>
          <a:ln>
            <a:noFill/>
          </a:ln>
        </p:spPr>
      </p:pic>
      <p:sp>
        <p:nvSpPr>
          <p:cNvPr id="2142" name="Google Shape;2142;p70"/>
          <p:cNvSpPr txBox="1"/>
          <p:nvPr>
            <p:ph idx="2" type="subTitle"/>
          </p:nvPr>
        </p:nvSpPr>
        <p:spPr>
          <a:xfrm>
            <a:off x="5238900" y="572700"/>
            <a:ext cx="3400800" cy="253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KMeans is my final model, I visualised the different statistics of different columns at 5 clusters.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will help me to identify and label every cluster, helping to see which cluster should have the most priority. Below are the statistics summarised.</a:t>
            </a:r>
            <a:endParaRPr/>
          </a:p>
          <a:p>
            <a:pPr indent="0" lvl="0" marL="0" rtl="0" algn="l">
              <a:spcBef>
                <a:spcPts val="0"/>
              </a:spcBef>
              <a:spcAft>
                <a:spcPts val="0"/>
              </a:spcAft>
              <a:buNone/>
            </a:pPr>
            <a:r>
              <a:t/>
            </a:r>
            <a:endParaRPr/>
          </a:p>
        </p:txBody>
      </p:sp>
      <p:pic>
        <p:nvPicPr>
          <p:cNvPr id="2143" name="Google Shape;2143;p70"/>
          <p:cNvPicPr preferRelativeResize="0"/>
          <p:nvPr/>
        </p:nvPicPr>
        <p:blipFill>
          <a:blip r:embed="rId4">
            <a:alphaModFix/>
          </a:blip>
          <a:stretch>
            <a:fillRect/>
          </a:stretch>
        </p:blipFill>
        <p:spPr>
          <a:xfrm>
            <a:off x="5509099" y="2749275"/>
            <a:ext cx="2624197" cy="172920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7" name="Shape 2147"/>
        <p:cNvGrpSpPr/>
        <p:nvPr/>
      </p:nvGrpSpPr>
      <p:grpSpPr>
        <a:xfrm>
          <a:off x="0" y="0"/>
          <a:ext cx="0" cy="0"/>
          <a:chOff x="0" y="0"/>
          <a:chExt cx="0" cy="0"/>
        </a:xfrm>
      </p:grpSpPr>
      <p:sp>
        <p:nvSpPr>
          <p:cNvPr id="2148" name="Google Shape;2148;p71"/>
          <p:cNvSpPr txBox="1"/>
          <p:nvPr>
            <p:ph type="title"/>
          </p:nvPr>
        </p:nvSpPr>
        <p:spPr>
          <a:xfrm>
            <a:off x="78605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149" name="Google Shape;2149;p71"/>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71"/>
          <p:cNvSpPr txBox="1"/>
          <p:nvPr>
            <p:ph idx="2" type="subTitle"/>
          </p:nvPr>
        </p:nvSpPr>
        <p:spPr>
          <a:xfrm>
            <a:off x="1818700" y="1678500"/>
            <a:ext cx="5766900" cy="173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end, I think we should focus on the stingy buyers.In essence, the "Stingy Buyers" cluster represents an untapped opportunity for businesses to optimize their strategies, enhance customer experience, and drive growth. By understanding and addressing the unique needs of this segment, businesses can improve their overall performance and profitability.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9" name="Shape 1849"/>
        <p:cNvGrpSpPr/>
        <p:nvPr/>
      </p:nvGrpSpPr>
      <p:grpSpPr>
        <a:xfrm>
          <a:off x="0" y="0"/>
          <a:ext cx="0" cy="0"/>
          <a:chOff x="0" y="0"/>
          <a:chExt cx="0" cy="0"/>
        </a:xfrm>
      </p:grpSpPr>
      <p:sp>
        <p:nvSpPr>
          <p:cNvPr id="1850" name="Google Shape;1850;p36"/>
          <p:cNvSpPr txBox="1"/>
          <p:nvPr>
            <p:ph type="title"/>
          </p:nvPr>
        </p:nvSpPr>
        <p:spPr>
          <a:xfrm>
            <a:off x="1007825" y="2079575"/>
            <a:ext cx="5592600" cy="1511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Energy Time Series</a:t>
            </a:r>
            <a:endParaRPr/>
          </a:p>
        </p:txBody>
      </p:sp>
      <p:sp>
        <p:nvSpPr>
          <p:cNvPr id="1851" name="Google Shape;1851;p36"/>
          <p:cNvSpPr txBox="1"/>
          <p:nvPr>
            <p:ph idx="2" type="title"/>
          </p:nvPr>
        </p:nvSpPr>
        <p:spPr>
          <a:xfrm>
            <a:off x="1007825" y="1012925"/>
            <a:ext cx="1652100" cy="915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1852" name="Google Shape;1852;p36"/>
          <p:cNvCxnSpPr/>
          <p:nvPr/>
        </p:nvCxnSpPr>
        <p:spPr>
          <a:xfrm>
            <a:off x="1108057" y="19288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1853" name="Google Shape;1853;p36"/>
          <p:cNvSpPr/>
          <p:nvPr/>
        </p:nvSpPr>
        <p:spPr>
          <a:xfrm flipH="1" rot="10800000">
            <a:off x="5768576" y="-95625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6"/>
          <p:cNvSpPr/>
          <p:nvPr/>
        </p:nvSpPr>
        <p:spPr>
          <a:xfrm>
            <a:off x="8085750"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6"/>
          <p:cNvSpPr/>
          <p:nvPr/>
        </p:nvSpPr>
        <p:spPr>
          <a:xfrm>
            <a:off x="76306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4" name="Shape 2154"/>
        <p:cNvGrpSpPr/>
        <p:nvPr/>
      </p:nvGrpSpPr>
      <p:grpSpPr>
        <a:xfrm>
          <a:off x="0" y="0"/>
          <a:ext cx="0" cy="0"/>
          <a:chOff x="0" y="0"/>
          <a:chExt cx="0" cy="0"/>
        </a:xfrm>
      </p:grpSpPr>
      <p:sp>
        <p:nvSpPr>
          <p:cNvPr id="2155" name="Google Shape;2155;p72"/>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Final Comments</a:t>
            </a:r>
            <a:endParaRPr/>
          </a:p>
        </p:txBody>
      </p:sp>
      <p:sp>
        <p:nvSpPr>
          <p:cNvPr id="2156" name="Google Shape;2156;p72"/>
          <p:cNvSpPr txBox="1"/>
          <p:nvPr>
            <p:ph idx="2" type="subTitle"/>
          </p:nvPr>
        </p:nvSpPr>
        <p:spPr>
          <a:xfrm>
            <a:off x="1420925" y="1808163"/>
            <a:ext cx="3692700" cy="216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as there are 3 dimensions to the analysis, I decided to do a 3d plot. As you can see, there is not much overlapping and every cluster is not too wide to the point of overlapping.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157" name="Google Shape;2157;p72"/>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58" name="Google Shape;2158;p72"/>
          <p:cNvPicPr preferRelativeResize="0"/>
          <p:nvPr/>
        </p:nvPicPr>
        <p:blipFill>
          <a:blip r:embed="rId3">
            <a:alphaModFix/>
          </a:blip>
          <a:stretch>
            <a:fillRect/>
          </a:stretch>
        </p:blipFill>
        <p:spPr>
          <a:xfrm>
            <a:off x="5438825" y="1687000"/>
            <a:ext cx="2714625" cy="24098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2" name="Shape 2162"/>
        <p:cNvGrpSpPr/>
        <p:nvPr/>
      </p:nvGrpSpPr>
      <p:grpSpPr>
        <a:xfrm>
          <a:off x="0" y="0"/>
          <a:ext cx="0" cy="0"/>
          <a:chOff x="0" y="0"/>
          <a:chExt cx="0" cy="0"/>
        </a:xfrm>
      </p:grpSpPr>
      <p:sp>
        <p:nvSpPr>
          <p:cNvPr id="2163" name="Google Shape;2163;p73"/>
          <p:cNvSpPr txBox="1"/>
          <p:nvPr>
            <p:ph type="ctrTitle"/>
          </p:nvPr>
        </p:nvSpPr>
        <p:spPr>
          <a:xfrm>
            <a:off x="713225" y="615700"/>
            <a:ext cx="6652200" cy="17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Thank you!</a:t>
            </a:r>
            <a:endParaRPr sz="4000">
              <a:solidFill>
                <a:srgbClr val="9AA6FF"/>
              </a:solidFill>
            </a:endParaRPr>
          </a:p>
        </p:txBody>
      </p:sp>
      <p:sp>
        <p:nvSpPr>
          <p:cNvPr id="2164" name="Google Shape;2164;p73"/>
          <p:cNvSpPr/>
          <p:nvPr/>
        </p:nvSpPr>
        <p:spPr>
          <a:xfrm flipH="1" rot="-5400000">
            <a:off x="8196926" y="189100"/>
            <a:ext cx="1917000" cy="1917000"/>
          </a:xfrm>
          <a:prstGeom prst="blockArc">
            <a:avLst>
              <a:gd fmla="val 10800000" name="adj1"/>
              <a:gd fmla="val 36061" name="adj2"/>
              <a:gd fmla="val 23276" name="adj3"/>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65" name="Google Shape;2165;p73"/>
          <p:cNvCxnSpPr/>
          <p:nvPr/>
        </p:nvCxnSpPr>
        <p:spPr>
          <a:xfrm>
            <a:off x="812425" y="2562625"/>
            <a:ext cx="1547700" cy="0"/>
          </a:xfrm>
          <a:prstGeom prst="straightConnector1">
            <a:avLst/>
          </a:prstGeom>
          <a:noFill/>
          <a:ln cap="flat" cmpd="sng" w="19050">
            <a:solidFill>
              <a:schemeClr val="accent2"/>
            </a:solidFill>
            <a:prstDash val="solid"/>
            <a:round/>
            <a:headEnd len="med" w="med" type="none"/>
            <a:tailEnd len="med" w="med" type="none"/>
          </a:ln>
        </p:spPr>
      </p:cxnSp>
      <p:sp>
        <p:nvSpPr>
          <p:cNvPr id="2166" name="Google Shape;2166;p73"/>
          <p:cNvSpPr/>
          <p:nvPr/>
        </p:nvSpPr>
        <p:spPr>
          <a:xfrm>
            <a:off x="713225" y="4373825"/>
            <a:ext cx="1547700" cy="15477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73"/>
          <p:cNvSpPr/>
          <p:nvPr/>
        </p:nvSpPr>
        <p:spPr>
          <a:xfrm>
            <a:off x="2071950" y="402367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9" name="Shape 1859"/>
        <p:cNvGrpSpPr/>
        <p:nvPr/>
      </p:nvGrpSpPr>
      <p:grpSpPr>
        <a:xfrm>
          <a:off x="0" y="0"/>
          <a:ext cx="0" cy="0"/>
          <a:chOff x="0" y="0"/>
          <a:chExt cx="0" cy="0"/>
        </a:xfrm>
      </p:grpSpPr>
      <p:sp>
        <p:nvSpPr>
          <p:cNvPr id="1860" name="Google Shape;1860;p37"/>
          <p:cNvSpPr txBox="1"/>
          <p:nvPr>
            <p:ph type="title"/>
          </p:nvPr>
        </p:nvSpPr>
        <p:spPr>
          <a:xfrm>
            <a:off x="58112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861" name="Google Shape;1861;p37"/>
          <p:cNvSpPr txBox="1"/>
          <p:nvPr>
            <p:ph idx="2" type="subTitle"/>
          </p:nvPr>
        </p:nvSpPr>
        <p:spPr>
          <a:xfrm>
            <a:off x="876275" y="846750"/>
            <a:ext cx="3516900" cy="3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the outputs, we can see that there are no categorical features and there is a column with the date, which will be used as our index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other features apart from date are all numerical.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a total of 397 data points and 4 columns which all have 0 null values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62" name="Google Shape;1862;p37"/>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63" name="Google Shape;1863;p37"/>
          <p:cNvPicPr preferRelativeResize="0"/>
          <p:nvPr/>
        </p:nvPicPr>
        <p:blipFill>
          <a:blip r:embed="rId3">
            <a:alphaModFix/>
          </a:blip>
          <a:stretch>
            <a:fillRect/>
          </a:stretch>
        </p:blipFill>
        <p:spPr>
          <a:xfrm>
            <a:off x="4393171" y="786475"/>
            <a:ext cx="3852475" cy="916325"/>
          </a:xfrm>
          <a:prstGeom prst="rect">
            <a:avLst/>
          </a:prstGeom>
          <a:noFill/>
          <a:ln>
            <a:noFill/>
          </a:ln>
        </p:spPr>
      </p:pic>
      <p:pic>
        <p:nvPicPr>
          <p:cNvPr id="1864" name="Google Shape;1864;p37"/>
          <p:cNvPicPr preferRelativeResize="0"/>
          <p:nvPr/>
        </p:nvPicPr>
        <p:blipFill>
          <a:blip r:embed="rId4">
            <a:alphaModFix/>
          </a:blip>
          <a:stretch>
            <a:fillRect/>
          </a:stretch>
        </p:blipFill>
        <p:spPr>
          <a:xfrm>
            <a:off x="4770750" y="1792795"/>
            <a:ext cx="3097324" cy="1153125"/>
          </a:xfrm>
          <a:prstGeom prst="rect">
            <a:avLst/>
          </a:prstGeom>
          <a:noFill/>
          <a:ln>
            <a:noFill/>
          </a:ln>
        </p:spPr>
      </p:pic>
      <p:pic>
        <p:nvPicPr>
          <p:cNvPr id="1865" name="Google Shape;1865;p37"/>
          <p:cNvPicPr preferRelativeResize="0"/>
          <p:nvPr/>
        </p:nvPicPr>
        <p:blipFill>
          <a:blip r:embed="rId5">
            <a:alphaModFix/>
          </a:blip>
          <a:stretch>
            <a:fillRect/>
          </a:stretch>
        </p:blipFill>
        <p:spPr>
          <a:xfrm>
            <a:off x="5374975" y="3213520"/>
            <a:ext cx="2352675" cy="1000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38"/>
          <p:cNvSpPr txBox="1"/>
          <p:nvPr>
            <p:ph type="title"/>
          </p:nvPr>
        </p:nvSpPr>
        <p:spPr>
          <a:xfrm>
            <a:off x="581125"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Exploratory Data Analysis</a:t>
            </a:r>
            <a:endParaRPr/>
          </a:p>
        </p:txBody>
      </p:sp>
      <p:sp>
        <p:nvSpPr>
          <p:cNvPr id="1871" name="Google Shape;1871;p38"/>
          <p:cNvSpPr txBox="1"/>
          <p:nvPr>
            <p:ph idx="2" type="subTitle"/>
          </p:nvPr>
        </p:nvSpPr>
        <p:spPr>
          <a:xfrm>
            <a:off x="876275" y="846750"/>
            <a:ext cx="4129200" cy="351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 used a special pandas tool, pandas-profiling, in order to see if there’s any correlation between any of the columns.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Before visualising, I made date the index so that it is easier to use when plotting and training the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72" name="Google Shape;1872;p38"/>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73" name="Google Shape;1873;p38"/>
          <p:cNvPicPr preferRelativeResize="0"/>
          <p:nvPr/>
        </p:nvPicPr>
        <p:blipFill rotWithShape="1">
          <a:blip r:embed="rId3">
            <a:alphaModFix/>
          </a:blip>
          <a:srcRect b="-11835" l="-14086" r="-9584" t="-11835"/>
          <a:stretch/>
        </p:blipFill>
        <p:spPr>
          <a:xfrm>
            <a:off x="4463925" y="604325"/>
            <a:ext cx="3851901" cy="1376425"/>
          </a:xfrm>
          <a:prstGeom prst="rect">
            <a:avLst/>
          </a:prstGeom>
          <a:noFill/>
          <a:ln>
            <a:noFill/>
          </a:ln>
        </p:spPr>
      </p:pic>
      <p:pic>
        <p:nvPicPr>
          <p:cNvPr id="1874" name="Google Shape;1874;p38"/>
          <p:cNvPicPr preferRelativeResize="0"/>
          <p:nvPr/>
        </p:nvPicPr>
        <p:blipFill>
          <a:blip r:embed="rId4">
            <a:alphaModFix/>
          </a:blip>
          <a:stretch>
            <a:fillRect/>
          </a:stretch>
        </p:blipFill>
        <p:spPr>
          <a:xfrm>
            <a:off x="5110611" y="2076175"/>
            <a:ext cx="2558524" cy="2171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39"/>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880" name="Google Shape;1880;p39"/>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txBox="1"/>
          <p:nvPr/>
        </p:nvSpPr>
        <p:spPr>
          <a:xfrm>
            <a:off x="834775" y="3188650"/>
            <a:ext cx="7405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Looking at the distribution of the plots, all 3 are very close to normal distributions. Gas and water both have 1 outlier each, which I did not choose to drop. Gas is slightly positively skewed and water may be bimodal.</a:t>
            </a:r>
            <a:endParaRPr>
              <a:solidFill>
                <a:schemeClr val="dk1"/>
              </a:solidFill>
              <a:latin typeface="Barlow"/>
              <a:ea typeface="Barlow"/>
              <a:cs typeface="Barlow"/>
              <a:sym typeface="Barlow"/>
            </a:endParaRPr>
          </a:p>
        </p:txBody>
      </p:sp>
      <p:pic>
        <p:nvPicPr>
          <p:cNvPr id="1882" name="Google Shape;1882;p39"/>
          <p:cNvPicPr preferRelativeResize="0"/>
          <p:nvPr/>
        </p:nvPicPr>
        <p:blipFill>
          <a:blip r:embed="rId3">
            <a:alphaModFix/>
          </a:blip>
          <a:stretch>
            <a:fillRect/>
          </a:stretch>
        </p:blipFill>
        <p:spPr>
          <a:xfrm>
            <a:off x="587125" y="559713"/>
            <a:ext cx="2308142" cy="2075000"/>
          </a:xfrm>
          <a:prstGeom prst="rect">
            <a:avLst/>
          </a:prstGeom>
          <a:noFill/>
          <a:ln>
            <a:noFill/>
          </a:ln>
        </p:spPr>
      </p:pic>
      <p:pic>
        <p:nvPicPr>
          <p:cNvPr id="1883" name="Google Shape;1883;p39"/>
          <p:cNvPicPr preferRelativeResize="0"/>
          <p:nvPr/>
        </p:nvPicPr>
        <p:blipFill>
          <a:blip r:embed="rId4">
            <a:alphaModFix/>
          </a:blip>
          <a:stretch>
            <a:fillRect/>
          </a:stretch>
        </p:blipFill>
        <p:spPr>
          <a:xfrm>
            <a:off x="3251213" y="559725"/>
            <a:ext cx="2641584" cy="2074975"/>
          </a:xfrm>
          <a:prstGeom prst="rect">
            <a:avLst/>
          </a:prstGeom>
          <a:noFill/>
          <a:ln>
            <a:noFill/>
          </a:ln>
        </p:spPr>
      </p:pic>
      <p:pic>
        <p:nvPicPr>
          <p:cNvPr id="1884" name="Google Shape;1884;p39"/>
          <p:cNvPicPr preferRelativeResize="0"/>
          <p:nvPr/>
        </p:nvPicPr>
        <p:blipFill>
          <a:blip r:embed="rId5">
            <a:alphaModFix/>
          </a:blip>
          <a:stretch>
            <a:fillRect/>
          </a:stretch>
        </p:blipFill>
        <p:spPr>
          <a:xfrm>
            <a:off x="6216350" y="536675"/>
            <a:ext cx="2382951" cy="21558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8" name="Shape 1888"/>
        <p:cNvGrpSpPr/>
        <p:nvPr/>
      </p:nvGrpSpPr>
      <p:grpSpPr>
        <a:xfrm>
          <a:off x="0" y="0"/>
          <a:ext cx="0" cy="0"/>
          <a:chOff x="0" y="0"/>
          <a:chExt cx="0" cy="0"/>
        </a:xfrm>
      </p:grpSpPr>
      <p:sp>
        <p:nvSpPr>
          <p:cNvPr id="1889" name="Google Shape;1889;p40"/>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890" name="Google Shape;1890;p40"/>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0"/>
          <p:cNvSpPr txBox="1"/>
          <p:nvPr/>
        </p:nvSpPr>
        <p:spPr>
          <a:xfrm>
            <a:off x="546100" y="3436325"/>
            <a:ext cx="79152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Next, I broke down the time series. As we can see, there are no patterns in water and gas, but there may be one in electricity as there is a pattern of spiking and falling. This shows that there may be a predetermined pattern.</a:t>
            </a:r>
            <a:endParaRPr>
              <a:solidFill>
                <a:schemeClr val="dk1"/>
              </a:solidFill>
              <a:latin typeface="Barlow"/>
              <a:ea typeface="Barlow"/>
              <a:cs typeface="Barlow"/>
              <a:sym typeface="Barlow"/>
            </a:endParaRPr>
          </a:p>
        </p:txBody>
      </p:sp>
      <p:pic>
        <p:nvPicPr>
          <p:cNvPr id="1892" name="Google Shape;1892;p40"/>
          <p:cNvPicPr preferRelativeResize="0"/>
          <p:nvPr/>
        </p:nvPicPr>
        <p:blipFill>
          <a:blip r:embed="rId3">
            <a:alphaModFix/>
          </a:blip>
          <a:stretch>
            <a:fillRect/>
          </a:stretch>
        </p:blipFill>
        <p:spPr>
          <a:xfrm>
            <a:off x="2953675" y="572700"/>
            <a:ext cx="3140991" cy="25588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41"/>
          <p:cNvSpPr txBox="1"/>
          <p:nvPr>
            <p:ph type="title"/>
          </p:nvPr>
        </p:nvSpPr>
        <p:spPr>
          <a:xfrm>
            <a:off x="720000" y="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Visualisation</a:t>
            </a:r>
            <a:endParaRPr/>
          </a:p>
        </p:txBody>
      </p:sp>
      <p:sp>
        <p:nvSpPr>
          <p:cNvPr id="1898" name="Google Shape;1898;p41"/>
          <p:cNvSpPr/>
          <p:nvPr/>
        </p:nvSpPr>
        <p:spPr>
          <a:xfrm>
            <a:off x="8430775" y="1093925"/>
            <a:ext cx="455100" cy="455100"/>
          </a:xfrm>
          <a:prstGeom prst="ellipse">
            <a:avLst/>
          </a:prstGeom>
          <a:gradFill>
            <a:gsLst>
              <a:gs pos="0">
                <a:schemeClr val="accent2"/>
              </a:gs>
              <a:gs pos="100000">
                <a:srgbClr val="9AA6F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1"/>
          <p:cNvSpPr txBox="1"/>
          <p:nvPr/>
        </p:nvSpPr>
        <p:spPr>
          <a:xfrm>
            <a:off x="546113" y="3148325"/>
            <a:ext cx="7915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Barlow"/>
                <a:ea typeface="Barlow"/>
                <a:cs typeface="Barlow"/>
                <a:sym typeface="Barlow"/>
              </a:rPr>
              <a:t>Using the STL function, I was able to find the Seasonality and trends that may be available in the different energies. Firstly, in gas, the trend is quite random, but it appears that there may be some seasonality in the data. The residuals are quite evenly spread around 0 apart from some outliers, specifically between 2012 and 2016. From the residuals to the trend, they display quite constant results and patterns.</a:t>
            </a:r>
            <a:endParaRPr>
              <a:solidFill>
                <a:schemeClr val="dk1"/>
              </a:solidFill>
              <a:latin typeface="Barlow"/>
              <a:ea typeface="Barlow"/>
              <a:cs typeface="Barlow"/>
              <a:sym typeface="Barlow"/>
            </a:endParaRPr>
          </a:p>
        </p:txBody>
      </p:sp>
      <p:pic>
        <p:nvPicPr>
          <p:cNvPr id="1900" name="Google Shape;1900;p41"/>
          <p:cNvPicPr preferRelativeResize="0"/>
          <p:nvPr/>
        </p:nvPicPr>
        <p:blipFill>
          <a:blip r:embed="rId3">
            <a:alphaModFix/>
          </a:blip>
          <a:stretch>
            <a:fillRect/>
          </a:stretch>
        </p:blipFill>
        <p:spPr>
          <a:xfrm>
            <a:off x="2669563" y="540775"/>
            <a:ext cx="3668279" cy="2558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lusions and Recommendations: A Summary of Key Findings for College by Slidesgo">
  <a:themeElements>
    <a:clrScheme name="Simple Light">
      <a:dk1>
        <a:srgbClr val="FFFFFF"/>
      </a:dk1>
      <a:lt1>
        <a:srgbClr val="211F34"/>
      </a:lt1>
      <a:dk2>
        <a:srgbClr val="818FF9"/>
      </a:dk2>
      <a:lt2>
        <a:srgbClr val="FFDE6F"/>
      </a:lt2>
      <a:accent1>
        <a:srgbClr val="5C6ACF"/>
      </a:accent1>
      <a:accent2>
        <a:srgbClr val="F3B0F3"/>
      </a:accent2>
      <a:accent3>
        <a:srgbClr val="2E2D42"/>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