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atamaran"/>
      <p:regular r:id="rId19"/>
      <p:bold r:id="rId20"/>
    </p:embeddedFont>
    <p:embeddedFont>
      <p:font typeface="DM Serif Text"/>
      <p:regular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tamaran-bold.fntdata"/><Relationship Id="rId22" Type="http://schemas.openxmlformats.org/officeDocument/2006/relationships/font" Target="fonts/DMSerifText-italic.fntdata"/><Relationship Id="rId21" Type="http://schemas.openxmlformats.org/officeDocument/2006/relationships/font" Target="fonts/DMSerifTex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atamara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f06a8fe13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f06a8fe13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f06a8fe13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f06a8fe1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f06a8fe1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f06a8fe1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f06a8fe1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f06a8fe1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f06a8fe13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f06a8fe13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f06a8fe13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f06a8fe13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06a8fe1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f06a8fe1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06a8fe13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f06a8fe1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41725" y="1191275"/>
            <a:ext cx="5060400" cy="1948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200"/>
              <a:buNone/>
              <a:defRPr sz="60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2307550" y="3337975"/>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1" name="Google Shape;11;p2"/>
          <p:cNvSpPr/>
          <p:nvPr/>
        </p:nvSpPr>
        <p:spPr>
          <a:xfrm rot="-1499561">
            <a:off x="-568140" y="-259020"/>
            <a:ext cx="909298" cy="798446"/>
          </a:xfrm>
          <a:custGeom>
            <a:rect b="b" l="l" r="r" t="t"/>
            <a:pathLst>
              <a:path extrusionOk="0" h="20305" w="23126">
                <a:moveTo>
                  <a:pt x="2316" y="1"/>
                </a:moveTo>
                <a:cubicBezTo>
                  <a:pt x="1587" y="1"/>
                  <a:pt x="856" y="304"/>
                  <a:pt x="490" y="921"/>
                </a:cubicBezTo>
                <a:cubicBezTo>
                  <a:pt x="1" y="1791"/>
                  <a:pt x="383" y="2876"/>
                  <a:pt x="723" y="3832"/>
                </a:cubicBezTo>
                <a:cubicBezTo>
                  <a:pt x="1701" y="6637"/>
                  <a:pt x="1978" y="9678"/>
                  <a:pt x="1511" y="12611"/>
                </a:cubicBezTo>
                <a:cubicBezTo>
                  <a:pt x="1298" y="13949"/>
                  <a:pt x="1001" y="15479"/>
                  <a:pt x="1851" y="16542"/>
                </a:cubicBezTo>
                <a:cubicBezTo>
                  <a:pt x="2509" y="17350"/>
                  <a:pt x="3656" y="17562"/>
                  <a:pt x="4699" y="17755"/>
                </a:cubicBezTo>
                <a:cubicBezTo>
                  <a:pt x="7723" y="18263"/>
                  <a:pt x="12539" y="20304"/>
                  <a:pt x="16545" y="20304"/>
                </a:cubicBezTo>
                <a:cubicBezTo>
                  <a:pt x="18394" y="20304"/>
                  <a:pt x="20071" y="19869"/>
                  <a:pt x="21320" y="18647"/>
                </a:cubicBezTo>
                <a:cubicBezTo>
                  <a:pt x="23126" y="16882"/>
                  <a:pt x="22935" y="13992"/>
                  <a:pt x="21978" y="11824"/>
                </a:cubicBezTo>
                <a:cubicBezTo>
                  <a:pt x="20682" y="8890"/>
                  <a:pt x="17982" y="7807"/>
                  <a:pt x="15156" y="6680"/>
                </a:cubicBezTo>
                <a:cubicBezTo>
                  <a:pt x="11691" y="5299"/>
                  <a:pt x="8397" y="3514"/>
                  <a:pt x="5336" y="1366"/>
                </a:cubicBezTo>
                <a:cubicBezTo>
                  <a:pt x="4571" y="836"/>
                  <a:pt x="3806" y="283"/>
                  <a:pt x="2913" y="71"/>
                </a:cubicBezTo>
                <a:cubicBezTo>
                  <a:pt x="2720" y="24"/>
                  <a:pt x="2518" y="1"/>
                  <a:pt x="2316"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620280" y="3960170"/>
            <a:ext cx="1988227" cy="1466443"/>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62785">
            <a:off x="7095277" y="3467561"/>
            <a:ext cx="2341913" cy="268256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7744584" y="-658476"/>
            <a:ext cx="1964890" cy="2182283"/>
            <a:chOff x="7744584" y="-658476"/>
            <a:chExt cx="1964890" cy="2182283"/>
          </a:xfrm>
        </p:grpSpPr>
        <p:sp>
          <p:nvSpPr>
            <p:cNvPr id="15" name="Google Shape;15;p2"/>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660525" y="4144398"/>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09375" y="2288039"/>
            <a:ext cx="829009" cy="727848"/>
          </a:xfrm>
          <a:custGeom>
            <a:rect b="b" l="l" r="r" t="t"/>
            <a:pathLst>
              <a:path extrusionOk="0" h="20304" w="23126">
                <a:moveTo>
                  <a:pt x="2329" y="1"/>
                </a:moveTo>
                <a:cubicBezTo>
                  <a:pt x="1589" y="1"/>
                  <a:pt x="857" y="304"/>
                  <a:pt x="491" y="920"/>
                </a:cubicBezTo>
                <a:cubicBezTo>
                  <a:pt x="1" y="1792"/>
                  <a:pt x="406" y="2875"/>
                  <a:pt x="724" y="3833"/>
                </a:cubicBezTo>
                <a:cubicBezTo>
                  <a:pt x="1701" y="6638"/>
                  <a:pt x="1978" y="9677"/>
                  <a:pt x="1511" y="12610"/>
                </a:cubicBezTo>
                <a:cubicBezTo>
                  <a:pt x="1319" y="13950"/>
                  <a:pt x="1001" y="15480"/>
                  <a:pt x="1851" y="16543"/>
                </a:cubicBezTo>
                <a:cubicBezTo>
                  <a:pt x="2509" y="17351"/>
                  <a:pt x="3657" y="17563"/>
                  <a:pt x="4699" y="17754"/>
                </a:cubicBezTo>
                <a:cubicBezTo>
                  <a:pt x="7737" y="18263"/>
                  <a:pt x="12556" y="20303"/>
                  <a:pt x="16557" y="20303"/>
                </a:cubicBezTo>
                <a:cubicBezTo>
                  <a:pt x="18405" y="20303"/>
                  <a:pt x="20078" y="19868"/>
                  <a:pt x="21320" y="18646"/>
                </a:cubicBezTo>
                <a:cubicBezTo>
                  <a:pt x="23126" y="16883"/>
                  <a:pt x="22936" y="13992"/>
                  <a:pt x="22000" y="11824"/>
                </a:cubicBezTo>
                <a:cubicBezTo>
                  <a:pt x="20703" y="8891"/>
                  <a:pt x="17982" y="7806"/>
                  <a:pt x="15177" y="6681"/>
                </a:cubicBezTo>
                <a:cubicBezTo>
                  <a:pt x="11713" y="5298"/>
                  <a:pt x="8397" y="3513"/>
                  <a:pt x="5337" y="1367"/>
                </a:cubicBezTo>
                <a:cubicBezTo>
                  <a:pt x="4592" y="835"/>
                  <a:pt x="3827" y="282"/>
                  <a:pt x="2934" y="70"/>
                </a:cubicBezTo>
                <a:cubicBezTo>
                  <a:pt x="2737" y="24"/>
                  <a:pt x="2532" y="1"/>
                  <a:pt x="2329"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379776" y="-124120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290578" y="-887240"/>
            <a:ext cx="2562845" cy="1911377"/>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rot="-6849616">
            <a:off x="-1085346" y="-482267"/>
            <a:ext cx="2937485" cy="2811430"/>
            <a:chOff x="7618732" y="-735468"/>
            <a:chExt cx="2067557" cy="1978833"/>
          </a:xfrm>
        </p:grpSpPr>
        <p:sp>
          <p:nvSpPr>
            <p:cNvPr id="25" name="Google Shape;25;p2"/>
            <p:cNvSpPr/>
            <p:nvPr/>
          </p:nvSpPr>
          <p:spPr>
            <a:xfrm flipH="1">
              <a:off x="7618732" y="-454946"/>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813131">
              <a:off x="8043570" y="-595028"/>
              <a:ext cx="1400398" cy="1697952"/>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952150" y="3632972"/>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a:off x="7896984" y="33667"/>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2"/>
          <p:cNvGrpSpPr/>
          <p:nvPr/>
        </p:nvGrpSpPr>
        <p:grpSpPr>
          <a:xfrm rot="8293845">
            <a:off x="2449203" y="4073454"/>
            <a:ext cx="3919856" cy="3124139"/>
            <a:chOff x="7744584" y="-363244"/>
            <a:chExt cx="1964890" cy="1887052"/>
          </a:xfrm>
        </p:grpSpPr>
        <p:sp>
          <p:nvSpPr>
            <p:cNvPr id="31" name="Google Shape;31;p2"/>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126" name="Shape 126"/>
        <p:cNvGrpSpPr/>
        <p:nvPr/>
      </p:nvGrpSpPr>
      <p:grpSpPr>
        <a:xfrm>
          <a:off x="0" y="0"/>
          <a:ext cx="0" cy="0"/>
          <a:chOff x="0" y="0"/>
          <a:chExt cx="0" cy="0"/>
        </a:xfrm>
      </p:grpSpPr>
      <p:sp>
        <p:nvSpPr>
          <p:cNvPr id="127" name="Google Shape;127;p11"/>
          <p:cNvSpPr txBox="1"/>
          <p:nvPr>
            <p:ph hasCustomPrompt="1" type="title"/>
          </p:nvPr>
        </p:nvSpPr>
        <p:spPr>
          <a:xfrm>
            <a:off x="1284000" y="1079925"/>
            <a:ext cx="6576000" cy="21003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4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8" name="Google Shape;128;p11"/>
          <p:cNvSpPr txBox="1"/>
          <p:nvPr>
            <p:ph idx="1" type="subTitle"/>
          </p:nvPr>
        </p:nvSpPr>
        <p:spPr>
          <a:xfrm>
            <a:off x="1284000" y="34089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29" name="Google Shape;129;p11"/>
          <p:cNvSpPr/>
          <p:nvPr/>
        </p:nvSpPr>
        <p:spPr>
          <a:xfrm rot="7074539">
            <a:off x="-1549302" y="2628627"/>
            <a:ext cx="2341873" cy="2682517"/>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1"/>
          <p:cNvGrpSpPr/>
          <p:nvPr/>
        </p:nvGrpSpPr>
        <p:grpSpPr>
          <a:xfrm rot="-1923566">
            <a:off x="736350" y="-1460057"/>
            <a:ext cx="1964895" cy="2182288"/>
            <a:chOff x="7744584" y="-658476"/>
            <a:chExt cx="1964890" cy="2182283"/>
          </a:xfrm>
        </p:grpSpPr>
        <p:sp>
          <p:nvSpPr>
            <p:cNvPr id="131" name="Google Shape;131;p11"/>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1"/>
          <p:cNvSpPr/>
          <p:nvPr/>
        </p:nvSpPr>
        <p:spPr>
          <a:xfrm flipH="1" rot="-1923652">
            <a:off x="1089462" y="-913482"/>
            <a:ext cx="1964909" cy="1642556"/>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1"/>
          <p:cNvGrpSpPr/>
          <p:nvPr/>
        </p:nvGrpSpPr>
        <p:grpSpPr>
          <a:xfrm rot="2700000">
            <a:off x="8073650" y="713511"/>
            <a:ext cx="2848089" cy="2811365"/>
            <a:chOff x="7618732" y="-735468"/>
            <a:chExt cx="2004682" cy="1978833"/>
          </a:xfrm>
        </p:grpSpPr>
        <p:sp>
          <p:nvSpPr>
            <p:cNvPr id="138" name="Google Shape;138;p11"/>
            <p:cNvSpPr/>
            <p:nvPr/>
          </p:nvSpPr>
          <p:spPr>
            <a:xfrm flipH="1">
              <a:off x="7618732" y="-454946"/>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flipH="1" rot="-813131">
              <a:off x="8043570" y="-595028"/>
              <a:ext cx="1400398" cy="1697952"/>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1"/>
          <p:cNvSpPr/>
          <p:nvPr/>
        </p:nvSpPr>
        <p:spPr>
          <a:xfrm>
            <a:off x="7190938" y="4309759"/>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169780" y="815401"/>
            <a:ext cx="929034" cy="877837"/>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5161676" y="-1565825"/>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1477176" y="470410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44"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5" name="Shape 145"/>
        <p:cNvGrpSpPr/>
        <p:nvPr/>
      </p:nvGrpSpPr>
      <p:grpSpPr>
        <a:xfrm>
          <a:off x="0" y="0"/>
          <a:ext cx="0" cy="0"/>
          <a:chOff x="0" y="0"/>
          <a:chExt cx="0" cy="0"/>
        </a:xfrm>
      </p:grpSpPr>
      <p:sp>
        <p:nvSpPr>
          <p:cNvPr id="146" name="Google Shape;146;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 name="Google Shape;147;p13"/>
          <p:cNvSpPr txBox="1"/>
          <p:nvPr>
            <p:ph idx="2" type="title"/>
          </p:nvPr>
        </p:nvSpPr>
        <p:spPr>
          <a:xfrm>
            <a:off x="1473026" y="1806900"/>
            <a:ext cx="2577000" cy="39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13"/>
          <p:cNvSpPr txBox="1"/>
          <p:nvPr>
            <p:ph idx="1" type="subTitle"/>
          </p:nvPr>
        </p:nvSpPr>
        <p:spPr>
          <a:xfrm>
            <a:off x="1473026" y="2273700"/>
            <a:ext cx="2577000" cy="42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13"/>
          <p:cNvSpPr txBox="1"/>
          <p:nvPr>
            <p:ph idx="3" type="title"/>
          </p:nvPr>
        </p:nvSpPr>
        <p:spPr>
          <a:xfrm>
            <a:off x="5093975" y="1806900"/>
            <a:ext cx="2577000" cy="39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13"/>
          <p:cNvSpPr txBox="1"/>
          <p:nvPr>
            <p:ph idx="4" type="subTitle"/>
          </p:nvPr>
        </p:nvSpPr>
        <p:spPr>
          <a:xfrm>
            <a:off x="5093975" y="2273700"/>
            <a:ext cx="2577000" cy="42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 name="Google Shape;151;p13"/>
          <p:cNvSpPr txBox="1"/>
          <p:nvPr>
            <p:ph idx="5" type="title"/>
          </p:nvPr>
        </p:nvSpPr>
        <p:spPr>
          <a:xfrm>
            <a:off x="5093975" y="3483425"/>
            <a:ext cx="2577000" cy="39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13"/>
          <p:cNvSpPr txBox="1"/>
          <p:nvPr>
            <p:ph idx="6" type="subTitle"/>
          </p:nvPr>
        </p:nvSpPr>
        <p:spPr>
          <a:xfrm>
            <a:off x="5093975" y="3946925"/>
            <a:ext cx="2577000" cy="42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13"/>
          <p:cNvSpPr txBox="1"/>
          <p:nvPr>
            <p:ph idx="7" type="title"/>
          </p:nvPr>
        </p:nvSpPr>
        <p:spPr>
          <a:xfrm>
            <a:off x="1473026" y="3517375"/>
            <a:ext cx="2577000" cy="39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13"/>
          <p:cNvSpPr txBox="1"/>
          <p:nvPr>
            <p:ph idx="8" type="subTitle"/>
          </p:nvPr>
        </p:nvSpPr>
        <p:spPr>
          <a:xfrm>
            <a:off x="1473026" y="3946925"/>
            <a:ext cx="2577000" cy="42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13"/>
          <p:cNvSpPr txBox="1"/>
          <p:nvPr>
            <p:ph hasCustomPrompt="1" idx="9" type="title"/>
          </p:nvPr>
        </p:nvSpPr>
        <p:spPr>
          <a:xfrm>
            <a:off x="1473026" y="1366049"/>
            <a:ext cx="2577000" cy="483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56" name="Google Shape;156;p13"/>
          <p:cNvSpPr txBox="1"/>
          <p:nvPr>
            <p:ph hasCustomPrompt="1" idx="13" type="title"/>
          </p:nvPr>
        </p:nvSpPr>
        <p:spPr>
          <a:xfrm>
            <a:off x="5093975" y="1356175"/>
            <a:ext cx="2577000" cy="483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57" name="Google Shape;157;p13"/>
          <p:cNvSpPr txBox="1"/>
          <p:nvPr>
            <p:ph hasCustomPrompt="1" idx="14" type="title"/>
          </p:nvPr>
        </p:nvSpPr>
        <p:spPr>
          <a:xfrm>
            <a:off x="1473026" y="3066650"/>
            <a:ext cx="2577000" cy="483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58" name="Google Shape;158;p13"/>
          <p:cNvSpPr txBox="1"/>
          <p:nvPr>
            <p:ph hasCustomPrompt="1" idx="15" type="title"/>
          </p:nvPr>
        </p:nvSpPr>
        <p:spPr>
          <a:xfrm>
            <a:off x="5093975" y="3035975"/>
            <a:ext cx="2577000" cy="493200"/>
          </a:xfrm>
          <a:prstGeom prst="rect">
            <a:avLst/>
          </a:prstGeom>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59" name="Google Shape;159;p13"/>
          <p:cNvSpPr/>
          <p:nvPr/>
        </p:nvSpPr>
        <p:spPr>
          <a:xfrm flipH="1">
            <a:off x="-793325" y="3692851"/>
            <a:ext cx="2143765" cy="15811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flipH="1">
            <a:off x="-545676" y="3181701"/>
            <a:ext cx="2220442" cy="254342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7242250" y="-856012"/>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8224249" y="3967623"/>
            <a:ext cx="1653166" cy="1667869"/>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9900096">
            <a:off x="143488" y="-240433"/>
            <a:ext cx="842139" cy="1088838"/>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473026" y="-142345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lt1"/>
        </a:solidFill>
      </p:bgPr>
    </p:bg>
    <p:spTree>
      <p:nvGrpSpPr>
        <p:cNvPr id="165" name="Shape 165"/>
        <p:cNvGrpSpPr/>
        <p:nvPr/>
      </p:nvGrpSpPr>
      <p:grpSpPr>
        <a:xfrm>
          <a:off x="0" y="0"/>
          <a:ext cx="0" cy="0"/>
          <a:chOff x="0" y="0"/>
          <a:chExt cx="0" cy="0"/>
        </a:xfrm>
      </p:grpSpPr>
      <p:sp>
        <p:nvSpPr>
          <p:cNvPr id="166" name="Google Shape;166;p14"/>
          <p:cNvSpPr txBox="1"/>
          <p:nvPr>
            <p:ph type="title"/>
          </p:nvPr>
        </p:nvSpPr>
        <p:spPr>
          <a:xfrm>
            <a:off x="2170450" y="2961325"/>
            <a:ext cx="5067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14"/>
          <p:cNvSpPr txBox="1"/>
          <p:nvPr>
            <p:ph hasCustomPrompt="1" idx="2" type="title"/>
          </p:nvPr>
        </p:nvSpPr>
        <p:spPr>
          <a:xfrm>
            <a:off x="2170450" y="940350"/>
            <a:ext cx="1098600" cy="1264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8" name="Google Shape;168;p14"/>
          <p:cNvSpPr txBox="1"/>
          <p:nvPr>
            <p:ph idx="1" type="subTitle"/>
          </p:nvPr>
        </p:nvSpPr>
        <p:spPr>
          <a:xfrm>
            <a:off x="2170450" y="3854025"/>
            <a:ext cx="5067600" cy="42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9" name="Google Shape;169;p14"/>
          <p:cNvSpPr/>
          <p:nvPr/>
        </p:nvSpPr>
        <p:spPr>
          <a:xfrm rot="2233461">
            <a:off x="7995803" y="-768304"/>
            <a:ext cx="3126785" cy="2306254"/>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5312569">
            <a:off x="87988" y="4099128"/>
            <a:ext cx="1250232" cy="1616479"/>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rot="5312648">
            <a:off x="-278269" y="3832501"/>
            <a:ext cx="1982753" cy="2000388"/>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rot="5312569">
            <a:off x="424469" y="4106082"/>
            <a:ext cx="994484" cy="2040365"/>
          </a:xfrm>
          <a:custGeom>
            <a:rect b="b" l="l" r="r" t="t"/>
            <a:pathLst>
              <a:path extrusionOk="0" h="36284" w="17685">
                <a:moveTo>
                  <a:pt x="17600" y="1"/>
                </a:moveTo>
                <a:lnTo>
                  <a:pt x="14264" y="1341"/>
                </a:lnTo>
                <a:cubicBezTo>
                  <a:pt x="13136" y="1808"/>
                  <a:pt x="11968" y="2276"/>
                  <a:pt x="10990" y="3019"/>
                </a:cubicBezTo>
                <a:cubicBezTo>
                  <a:pt x="9863" y="3869"/>
                  <a:pt x="9162" y="4954"/>
                  <a:pt x="8992" y="6080"/>
                </a:cubicBezTo>
                <a:cubicBezTo>
                  <a:pt x="8950" y="6420"/>
                  <a:pt x="8950" y="6760"/>
                  <a:pt x="8950" y="7100"/>
                </a:cubicBezTo>
                <a:cubicBezTo>
                  <a:pt x="8950" y="7780"/>
                  <a:pt x="8950" y="8418"/>
                  <a:pt x="8588" y="8950"/>
                </a:cubicBezTo>
                <a:cubicBezTo>
                  <a:pt x="8375" y="9268"/>
                  <a:pt x="8078" y="9502"/>
                  <a:pt x="7737" y="9735"/>
                </a:cubicBezTo>
                <a:cubicBezTo>
                  <a:pt x="7377" y="10013"/>
                  <a:pt x="6994" y="10268"/>
                  <a:pt x="6782" y="10671"/>
                </a:cubicBezTo>
                <a:cubicBezTo>
                  <a:pt x="6527" y="11096"/>
                  <a:pt x="6484" y="11606"/>
                  <a:pt x="6442" y="12096"/>
                </a:cubicBezTo>
                <a:cubicBezTo>
                  <a:pt x="6420" y="12478"/>
                  <a:pt x="6399" y="12861"/>
                  <a:pt x="6272" y="13221"/>
                </a:cubicBezTo>
                <a:cubicBezTo>
                  <a:pt x="6037" y="13838"/>
                  <a:pt x="5527" y="14263"/>
                  <a:pt x="4996" y="14709"/>
                </a:cubicBezTo>
                <a:cubicBezTo>
                  <a:pt x="4677" y="14986"/>
                  <a:pt x="4359" y="15241"/>
                  <a:pt x="4104" y="15559"/>
                </a:cubicBezTo>
                <a:cubicBezTo>
                  <a:pt x="3444" y="16346"/>
                  <a:pt x="3169" y="17367"/>
                  <a:pt x="2913" y="18344"/>
                </a:cubicBezTo>
                <a:cubicBezTo>
                  <a:pt x="2701" y="19110"/>
                  <a:pt x="2466" y="19917"/>
                  <a:pt x="2063" y="20597"/>
                </a:cubicBezTo>
                <a:cubicBezTo>
                  <a:pt x="1871" y="20937"/>
                  <a:pt x="1616" y="21235"/>
                  <a:pt x="1383" y="21553"/>
                </a:cubicBezTo>
                <a:cubicBezTo>
                  <a:pt x="978" y="22043"/>
                  <a:pt x="575" y="22553"/>
                  <a:pt x="363" y="23168"/>
                </a:cubicBezTo>
                <a:cubicBezTo>
                  <a:pt x="1" y="24253"/>
                  <a:pt x="341" y="25401"/>
                  <a:pt x="681" y="26506"/>
                </a:cubicBezTo>
                <a:cubicBezTo>
                  <a:pt x="723" y="26697"/>
                  <a:pt x="788" y="26867"/>
                  <a:pt x="831" y="27037"/>
                </a:cubicBezTo>
                <a:cubicBezTo>
                  <a:pt x="1128" y="28057"/>
                  <a:pt x="1319" y="29142"/>
                  <a:pt x="1489" y="30205"/>
                </a:cubicBezTo>
                <a:cubicBezTo>
                  <a:pt x="1829" y="32202"/>
                  <a:pt x="2191" y="34263"/>
                  <a:pt x="3274" y="35986"/>
                </a:cubicBezTo>
                <a:cubicBezTo>
                  <a:pt x="3359" y="36134"/>
                  <a:pt x="3466" y="36261"/>
                  <a:pt x="3657" y="36283"/>
                </a:cubicBezTo>
                <a:lnTo>
                  <a:pt x="3679" y="36283"/>
                </a:lnTo>
                <a:cubicBezTo>
                  <a:pt x="3806" y="36283"/>
                  <a:pt x="3891" y="36198"/>
                  <a:pt x="3934" y="36091"/>
                </a:cubicBezTo>
                <a:cubicBezTo>
                  <a:pt x="3976" y="35986"/>
                  <a:pt x="3954" y="35901"/>
                  <a:pt x="3869" y="35836"/>
                </a:cubicBezTo>
                <a:lnTo>
                  <a:pt x="3742" y="36006"/>
                </a:lnTo>
                <a:cubicBezTo>
                  <a:pt x="3742" y="36006"/>
                  <a:pt x="3742" y="36028"/>
                  <a:pt x="3721" y="36049"/>
                </a:cubicBezTo>
                <a:cubicBezTo>
                  <a:pt x="3699" y="36071"/>
                  <a:pt x="3679" y="36071"/>
                  <a:pt x="3679" y="36071"/>
                </a:cubicBezTo>
                <a:cubicBezTo>
                  <a:pt x="3594" y="36071"/>
                  <a:pt x="3509" y="35964"/>
                  <a:pt x="3466" y="35879"/>
                </a:cubicBezTo>
                <a:cubicBezTo>
                  <a:pt x="2381" y="34178"/>
                  <a:pt x="2041" y="32138"/>
                  <a:pt x="1701" y="30162"/>
                </a:cubicBezTo>
                <a:cubicBezTo>
                  <a:pt x="1531" y="29120"/>
                  <a:pt x="1341" y="28014"/>
                  <a:pt x="1043" y="26994"/>
                </a:cubicBezTo>
                <a:cubicBezTo>
                  <a:pt x="1001" y="26804"/>
                  <a:pt x="936" y="26634"/>
                  <a:pt x="893" y="26464"/>
                </a:cubicBezTo>
                <a:cubicBezTo>
                  <a:pt x="553" y="25379"/>
                  <a:pt x="235" y="24253"/>
                  <a:pt x="575" y="23233"/>
                </a:cubicBezTo>
                <a:cubicBezTo>
                  <a:pt x="766" y="22658"/>
                  <a:pt x="1148" y="22170"/>
                  <a:pt x="1553" y="21681"/>
                </a:cubicBezTo>
                <a:cubicBezTo>
                  <a:pt x="1786" y="21363"/>
                  <a:pt x="2041" y="21065"/>
                  <a:pt x="2254" y="20725"/>
                </a:cubicBezTo>
                <a:cubicBezTo>
                  <a:pt x="2679" y="20002"/>
                  <a:pt x="2891" y="19195"/>
                  <a:pt x="3104" y="18387"/>
                </a:cubicBezTo>
                <a:cubicBezTo>
                  <a:pt x="3381" y="17387"/>
                  <a:pt x="3636" y="16452"/>
                  <a:pt x="4274" y="15709"/>
                </a:cubicBezTo>
                <a:cubicBezTo>
                  <a:pt x="4529" y="15389"/>
                  <a:pt x="4826" y="15134"/>
                  <a:pt x="5144" y="14879"/>
                </a:cubicBezTo>
                <a:cubicBezTo>
                  <a:pt x="5677" y="14434"/>
                  <a:pt x="6229" y="13966"/>
                  <a:pt x="6462" y="13286"/>
                </a:cubicBezTo>
                <a:cubicBezTo>
                  <a:pt x="6612" y="12903"/>
                  <a:pt x="6632" y="12499"/>
                  <a:pt x="6654" y="12116"/>
                </a:cubicBezTo>
                <a:cubicBezTo>
                  <a:pt x="6697" y="11628"/>
                  <a:pt x="6717" y="11160"/>
                  <a:pt x="6952" y="10778"/>
                </a:cubicBezTo>
                <a:cubicBezTo>
                  <a:pt x="7164" y="10416"/>
                  <a:pt x="7505" y="10183"/>
                  <a:pt x="7865" y="9905"/>
                </a:cubicBezTo>
                <a:cubicBezTo>
                  <a:pt x="8185" y="9672"/>
                  <a:pt x="8545" y="9417"/>
                  <a:pt x="8780" y="9077"/>
                </a:cubicBezTo>
                <a:cubicBezTo>
                  <a:pt x="9162" y="8482"/>
                  <a:pt x="9162" y="7780"/>
                  <a:pt x="9162" y="7100"/>
                </a:cubicBezTo>
                <a:cubicBezTo>
                  <a:pt x="9162" y="6760"/>
                  <a:pt x="9162" y="6442"/>
                  <a:pt x="9205" y="6122"/>
                </a:cubicBezTo>
                <a:cubicBezTo>
                  <a:pt x="9353" y="5039"/>
                  <a:pt x="10033" y="3997"/>
                  <a:pt x="11118" y="3189"/>
                </a:cubicBezTo>
                <a:cubicBezTo>
                  <a:pt x="12073" y="2446"/>
                  <a:pt x="13243" y="1999"/>
                  <a:pt x="14349" y="1553"/>
                </a:cubicBezTo>
                <a:lnTo>
                  <a:pt x="17685" y="193"/>
                </a:lnTo>
                <a:lnTo>
                  <a:pt x="17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rot="-3196920">
            <a:off x="-449970" y="-482610"/>
            <a:ext cx="1390972" cy="1037391"/>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rot="4500032">
            <a:off x="8314313" y="4440980"/>
            <a:ext cx="1390906" cy="1037342"/>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rot="-3035312">
            <a:off x="4210402" y="-1229298"/>
            <a:ext cx="2085477" cy="1961963"/>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rot="-5139170">
            <a:off x="7619708" y="-538576"/>
            <a:ext cx="2127984" cy="2751362"/>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lt1"/>
        </a:solidFill>
      </p:bgPr>
    </p:bg>
    <p:spTree>
      <p:nvGrpSpPr>
        <p:cNvPr id="177" name="Shape 177"/>
        <p:cNvGrpSpPr/>
        <p:nvPr/>
      </p:nvGrpSpPr>
      <p:grpSpPr>
        <a:xfrm>
          <a:off x="0" y="0"/>
          <a:ext cx="0" cy="0"/>
          <a:chOff x="0" y="0"/>
          <a:chExt cx="0" cy="0"/>
        </a:xfrm>
      </p:grpSpPr>
      <p:sp>
        <p:nvSpPr>
          <p:cNvPr id="178" name="Google Shape;178;p15"/>
          <p:cNvSpPr txBox="1"/>
          <p:nvPr>
            <p:ph type="title"/>
          </p:nvPr>
        </p:nvSpPr>
        <p:spPr>
          <a:xfrm>
            <a:off x="2038200" y="2961325"/>
            <a:ext cx="5067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9" name="Google Shape;179;p15"/>
          <p:cNvSpPr txBox="1"/>
          <p:nvPr>
            <p:ph hasCustomPrompt="1" idx="2" type="title"/>
          </p:nvPr>
        </p:nvSpPr>
        <p:spPr>
          <a:xfrm>
            <a:off x="4022700" y="940350"/>
            <a:ext cx="1098600" cy="126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0" name="Google Shape;180;p15"/>
          <p:cNvSpPr txBox="1"/>
          <p:nvPr>
            <p:ph idx="1" type="subTitle"/>
          </p:nvPr>
        </p:nvSpPr>
        <p:spPr>
          <a:xfrm>
            <a:off x="2038200" y="3854025"/>
            <a:ext cx="5067600" cy="4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 name="Google Shape;181;p15"/>
          <p:cNvSpPr/>
          <p:nvPr/>
        </p:nvSpPr>
        <p:spPr>
          <a:xfrm rot="-1499561">
            <a:off x="-568140" y="-335220"/>
            <a:ext cx="909298" cy="798446"/>
          </a:xfrm>
          <a:custGeom>
            <a:rect b="b" l="l" r="r" t="t"/>
            <a:pathLst>
              <a:path extrusionOk="0" h="20305" w="23126">
                <a:moveTo>
                  <a:pt x="2316" y="1"/>
                </a:moveTo>
                <a:cubicBezTo>
                  <a:pt x="1587" y="1"/>
                  <a:pt x="856" y="304"/>
                  <a:pt x="490" y="921"/>
                </a:cubicBezTo>
                <a:cubicBezTo>
                  <a:pt x="1" y="1791"/>
                  <a:pt x="383" y="2876"/>
                  <a:pt x="723" y="3832"/>
                </a:cubicBezTo>
                <a:cubicBezTo>
                  <a:pt x="1701" y="6637"/>
                  <a:pt x="1978" y="9678"/>
                  <a:pt x="1511" y="12611"/>
                </a:cubicBezTo>
                <a:cubicBezTo>
                  <a:pt x="1298" y="13949"/>
                  <a:pt x="1001" y="15479"/>
                  <a:pt x="1851" y="16542"/>
                </a:cubicBezTo>
                <a:cubicBezTo>
                  <a:pt x="2509" y="17350"/>
                  <a:pt x="3656" y="17562"/>
                  <a:pt x="4699" y="17755"/>
                </a:cubicBezTo>
                <a:cubicBezTo>
                  <a:pt x="7723" y="18263"/>
                  <a:pt x="12539" y="20304"/>
                  <a:pt x="16545" y="20304"/>
                </a:cubicBezTo>
                <a:cubicBezTo>
                  <a:pt x="18394" y="20304"/>
                  <a:pt x="20071" y="19869"/>
                  <a:pt x="21320" y="18647"/>
                </a:cubicBezTo>
                <a:cubicBezTo>
                  <a:pt x="23126" y="16882"/>
                  <a:pt x="22935" y="13992"/>
                  <a:pt x="21978" y="11824"/>
                </a:cubicBezTo>
                <a:cubicBezTo>
                  <a:pt x="20682" y="8890"/>
                  <a:pt x="17982" y="7807"/>
                  <a:pt x="15156" y="6680"/>
                </a:cubicBezTo>
                <a:cubicBezTo>
                  <a:pt x="11691" y="5299"/>
                  <a:pt x="8397" y="3514"/>
                  <a:pt x="5336" y="1366"/>
                </a:cubicBezTo>
                <a:cubicBezTo>
                  <a:pt x="4571" y="836"/>
                  <a:pt x="3806" y="283"/>
                  <a:pt x="2913" y="71"/>
                </a:cubicBezTo>
                <a:cubicBezTo>
                  <a:pt x="2720" y="24"/>
                  <a:pt x="2518" y="1"/>
                  <a:pt x="2316"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7620280" y="3883970"/>
            <a:ext cx="1988227" cy="1466443"/>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5"/>
          <p:cNvGrpSpPr/>
          <p:nvPr/>
        </p:nvGrpSpPr>
        <p:grpSpPr>
          <a:xfrm>
            <a:off x="7744584" y="-734676"/>
            <a:ext cx="1964890" cy="2182283"/>
            <a:chOff x="7744584" y="-658476"/>
            <a:chExt cx="1964890" cy="2182283"/>
          </a:xfrm>
        </p:grpSpPr>
        <p:sp>
          <p:nvSpPr>
            <p:cNvPr id="184" name="Google Shape;184;p15"/>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5"/>
          <p:cNvSpPr/>
          <p:nvPr/>
        </p:nvSpPr>
        <p:spPr>
          <a:xfrm>
            <a:off x="-660525" y="4068198"/>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15"/>
          <p:cNvGrpSpPr/>
          <p:nvPr/>
        </p:nvGrpSpPr>
        <p:grpSpPr>
          <a:xfrm rot="-6849616">
            <a:off x="-1085346" y="-558467"/>
            <a:ext cx="2937485" cy="2811430"/>
            <a:chOff x="7618732" y="-735468"/>
            <a:chExt cx="2067557" cy="1978833"/>
          </a:xfrm>
        </p:grpSpPr>
        <p:sp>
          <p:nvSpPr>
            <p:cNvPr id="191" name="Google Shape;191;p15"/>
            <p:cNvSpPr/>
            <p:nvPr/>
          </p:nvSpPr>
          <p:spPr>
            <a:xfrm flipH="1">
              <a:off x="7618732" y="-454946"/>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flipH="1" rot="-813131">
              <a:off x="8043570" y="-595028"/>
              <a:ext cx="1400398" cy="1697952"/>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5"/>
          <p:cNvSpPr/>
          <p:nvPr/>
        </p:nvSpPr>
        <p:spPr>
          <a:xfrm>
            <a:off x="-952150" y="3556772"/>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flipH="1">
            <a:off x="7896984" y="-425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rot="9000007">
            <a:off x="7144783" y="3530363"/>
            <a:ext cx="3323236" cy="2478479"/>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solidFill>
          <a:schemeClr val="lt1"/>
        </a:solidFill>
      </p:bgPr>
    </p:bg>
    <p:spTree>
      <p:nvGrpSpPr>
        <p:cNvPr id="197" name="Shape 197"/>
        <p:cNvGrpSpPr/>
        <p:nvPr/>
      </p:nvGrpSpPr>
      <p:grpSpPr>
        <a:xfrm>
          <a:off x="0" y="0"/>
          <a:ext cx="0" cy="0"/>
          <a:chOff x="0" y="0"/>
          <a:chExt cx="0" cy="0"/>
        </a:xfrm>
      </p:grpSpPr>
      <p:sp>
        <p:nvSpPr>
          <p:cNvPr id="198" name="Google Shape;198;p16"/>
          <p:cNvSpPr txBox="1"/>
          <p:nvPr>
            <p:ph type="title"/>
          </p:nvPr>
        </p:nvSpPr>
        <p:spPr>
          <a:xfrm>
            <a:off x="3273075" y="1914950"/>
            <a:ext cx="5067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9" name="Google Shape;199;p16"/>
          <p:cNvSpPr txBox="1"/>
          <p:nvPr>
            <p:ph hasCustomPrompt="1" idx="2" type="title"/>
          </p:nvPr>
        </p:nvSpPr>
        <p:spPr>
          <a:xfrm>
            <a:off x="1220125" y="1939500"/>
            <a:ext cx="1098600" cy="126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0" name="Google Shape;200;p16"/>
          <p:cNvSpPr txBox="1"/>
          <p:nvPr>
            <p:ph idx="1" type="subTitle"/>
          </p:nvPr>
        </p:nvSpPr>
        <p:spPr>
          <a:xfrm>
            <a:off x="3273075" y="2807650"/>
            <a:ext cx="5067600" cy="42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1" name="Google Shape;201;p16"/>
          <p:cNvSpPr/>
          <p:nvPr/>
        </p:nvSpPr>
        <p:spPr>
          <a:xfrm rot="-2927936">
            <a:off x="4286882" y="-1526580"/>
            <a:ext cx="2844571" cy="2098144"/>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6"/>
          <p:cNvGrpSpPr/>
          <p:nvPr/>
        </p:nvGrpSpPr>
        <p:grpSpPr>
          <a:xfrm rot="7881600">
            <a:off x="2714473" y="3805531"/>
            <a:ext cx="3954532" cy="4305035"/>
            <a:chOff x="7908293" y="-658476"/>
            <a:chExt cx="1964890" cy="2139045"/>
          </a:xfrm>
        </p:grpSpPr>
        <p:sp>
          <p:nvSpPr>
            <p:cNvPr id="203" name="Google Shape;203;p16"/>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flipH="1">
              <a:off x="7908293" y="-161971"/>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6"/>
          <p:cNvSpPr/>
          <p:nvPr/>
        </p:nvSpPr>
        <p:spPr>
          <a:xfrm>
            <a:off x="8633575" y="3030848"/>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184363" y="-814441"/>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flipH="1" rot="8512056">
            <a:off x="2972421" y="4290641"/>
            <a:ext cx="2546452" cy="2128694"/>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6"/>
          <p:cNvGrpSpPr/>
          <p:nvPr/>
        </p:nvGrpSpPr>
        <p:grpSpPr>
          <a:xfrm rot="-7188570">
            <a:off x="-1851689" y="-877451"/>
            <a:ext cx="3343983" cy="3685326"/>
            <a:chOff x="8024766" y="-658476"/>
            <a:chExt cx="1661523" cy="1831126"/>
          </a:xfrm>
        </p:grpSpPr>
        <p:sp>
          <p:nvSpPr>
            <p:cNvPr id="212" name="Google Shape;212;p16"/>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6"/>
          <p:cNvSpPr/>
          <p:nvPr/>
        </p:nvSpPr>
        <p:spPr>
          <a:xfrm flipH="1" rot="-2149320">
            <a:off x="2696919" y="-1857255"/>
            <a:ext cx="4275492" cy="3574077"/>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5" name="Shape 215"/>
        <p:cNvGrpSpPr/>
        <p:nvPr/>
      </p:nvGrpSpPr>
      <p:grpSpPr>
        <a:xfrm>
          <a:off x="0" y="0"/>
          <a:ext cx="0" cy="0"/>
          <a:chOff x="0" y="0"/>
          <a:chExt cx="0" cy="0"/>
        </a:xfrm>
      </p:grpSpPr>
      <p:sp>
        <p:nvSpPr>
          <p:cNvPr id="216" name="Google Shape;216;p1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7" name="Google Shape;217;p17"/>
          <p:cNvSpPr/>
          <p:nvPr/>
        </p:nvSpPr>
        <p:spPr>
          <a:xfrm rot="-7791808">
            <a:off x="-813498" y="4426795"/>
            <a:ext cx="1901299" cy="1018189"/>
          </a:xfrm>
          <a:custGeom>
            <a:rect b="b" l="l" r="r" t="t"/>
            <a:pathLst>
              <a:path extrusionOk="0" h="28696" w="53585">
                <a:moveTo>
                  <a:pt x="48165" y="1"/>
                </a:moveTo>
                <a:cubicBezTo>
                  <a:pt x="46018" y="1"/>
                  <a:pt x="43903" y="3532"/>
                  <a:pt x="43657" y="5331"/>
                </a:cubicBezTo>
                <a:cubicBezTo>
                  <a:pt x="43509" y="6437"/>
                  <a:pt x="43827" y="7479"/>
                  <a:pt x="43509" y="8627"/>
                </a:cubicBezTo>
                <a:cubicBezTo>
                  <a:pt x="43084" y="10135"/>
                  <a:pt x="42234" y="11070"/>
                  <a:pt x="41171" y="12155"/>
                </a:cubicBezTo>
                <a:cubicBezTo>
                  <a:pt x="40299" y="12835"/>
                  <a:pt x="39259" y="13323"/>
                  <a:pt x="38641" y="14216"/>
                </a:cubicBezTo>
                <a:cubicBezTo>
                  <a:pt x="38089" y="14981"/>
                  <a:pt x="37961" y="15959"/>
                  <a:pt x="37686" y="16873"/>
                </a:cubicBezTo>
                <a:cubicBezTo>
                  <a:pt x="37388" y="17787"/>
                  <a:pt x="36856" y="18722"/>
                  <a:pt x="35943" y="18977"/>
                </a:cubicBezTo>
                <a:cubicBezTo>
                  <a:pt x="35538" y="19084"/>
                  <a:pt x="35113" y="19041"/>
                  <a:pt x="34710" y="19147"/>
                </a:cubicBezTo>
                <a:cubicBezTo>
                  <a:pt x="32844" y="19561"/>
                  <a:pt x="32030" y="22383"/>
                  <a:pt x="30177" y="22383"/>
                </a:cubicBezTo>
                <a:cubicBezTo>
                  <a:pt x="30130" y="22383"/>
                  <a:pt x="30082" y="22381"/>
                  <a:pt x="30034" y="22378"/>
                </a:cubicBezTo>
                <a:cubicBezTo>
                  <a:pt x="29714" y="22357"/>
                  <a:pt x="29396" y="22230"/>
                  <a:pt x="29077" y="22208"/>
                </a:cubicBezTo>
                <a:cubicBezTo>
                  <a:pt x="29052" y="22206"/>
                  <a:pt x="29028" y="22206"/>
                  <a:pt x="29004" y="22206"/>
                </a:cubicBezTo>
                <a:cubicBezTo>
                  <a:pt x="27580" y="22206"/>
                  <a:pt x="26672" y="23995"/>
                  <a:pt x="25251" y="24143"/>
                </a:cubicBezTo>
                <a:cubicBezTo>
                  <a:pt x="25179" y="24151"/>
                  <a:pt x="25107" y="24155"/>
                  <a:pt x="25034" y="24155"/>
                </a:cubicBezTo>
                <a:cubicBezTo>
                  <a:pt x="24571" y="24155"/>
                  <a:pt x="24096" y="23998"/>
                  <a:pt x="23635" y="23888"/>
                </a:cubicBezTo>
                <a:cubicBezTo>
                  <a:pt x="23017" y="23723"/>
                  <a:pt x="22380" y="23644"/>
                  <a:pt x="21743" y="23644"/>
                </a:cubicBezTo>
                <a:cubicBezTo>
                  <a:pt x="20234" y="23644"/>
                  <a:pt x="18727" y="24091"/>
                  <a:pt x="17472" y="24928"/>
                </a:cubicBezTo>
                <a:cubicBezTo>
                  <a:pt x="17089" y="25183"/>
                  <a:pt x="16706" y="25481"/>
                  <a:pt x="16261" y="25503"/>
                </a:cubicBezTo>
                <a:cubicBezTo>
                  <a:pt x="15729" y="25503"/>
                  <a:pt x="15283" y="25141"/>
                  <a:pt x="14879" y="24780"/>
                </a:cubicBezTo>
                <a:cubicBezTo>
                  <a:pt x="13540" y="23590"/>
                  <a:pt x="12180" y="22357"/>
                  <a:pt x="11415" y="20742"/>
                </a:cubicBezTo>
                <a:cubicBezTo>
                  <a:pt x="10883" y="19594"/>
                  <a:pt x="10670" y="18339"/>
                  <a:pt x="10480" y="17086"/>
                </a:cubicBezTo>
                <a:cubicBezTo>
                  <a:pt x="10203" y="15258"/>
                  <a:pt x="9905" y="13388"/>
                  <a:pt x="10182" y="11538"/>
                </a:cubicBezTo>
                <a:cubicBezTo>
                  <a:pt x="10288" y="10773"/>
                  <a:pt x="10500" y="10029"/>
                  <a:pt x="10500" y="9264"/>
                </a:cubicBezTo>
                <a:cubicBezTo>
                  <a:pt x="10500" y="8499"/>
                  <a:pt x="10203" y="7669"/>
                  <a:pt x="9565" y="7244"/>
                </a:cubicBezTo>
                <a:cubicBezTo>
                  <a:pt x="9247" y="7054"/>
                  <a:pt x="8842" y="6947"/>
                  <a:pt x="8567" y="6671"/>
                </a:cubicBezTo>
                <a:cubicBezTo>
                  <a:pt x="7779" y="5884"/>
                  <a:pt x="8524" y="4206"/>
                  <a:pt x="7589" y="3611"/>
                </a:cubicBezTo>
                <a:cubicBezTo>
                  <a:pt x="7424" y="3501"/>
                  <a:pt x="7239" y="3453"/>
                  <a:pt x="7050" y="3453"/>
                </a:cubicBezTo>
                <a:cubicBezTo>
                  <a:pt x="6654" y="3453"/>
                  <a:pt x="6239" y="3663"/>
                  <a:pt x="5952" y="3951"/>
                </a:cubicBezTo>
                <a:cubicBezTo>
                  <a:pt x="5506" y="4376"/>
                  <a:pt x="5229" y="4928"/>
                  <a:pt x="4804" y="5374"/>
                </a:cubicBezTo>
                <a:cubicBezTo>
                  <a:pt x="4039" y="6139"/>
                  <a:pt x="2913" y="6416"/>
                  <a:pt x="1935" y="6904"/>
                </a:cubicBezTo>
                <a:cubicBezTo>
                  <a:pt x="958" y="7394"/>
                  <a:pt x="0" y="8307"/>
                  <a:pt x="170" y="9392"/>
                </a:cubicBezTo>
                <a:cubicBezTo>
                  <a:pt x="340" y="10475"/>
                  <a:pt x="1468" y="11050"/>
                  <a:pt x="2233" y="11835"/>
                </a:cubicBezTo>
                <a:cubicBezTo>
                  <a:pt x="3721" y="13430"/>
                  <a:pt x="3656" y="15896"/>
                  <a:pt x="4549" y="17894"/>
                </a:cubicBezTo>
                <a:cubicBezTo>
                  <a:pt x="5186" y="19317"/>
                  <a:pt x="6314" y="20465"/>
                  <a:pt x="7504" y="21507"/>
                </a:cubicBezTo>
                <a:cubicBezTo>
                  <a:pt x="9735" y="23505"/>
                  <a:pt x="12223" y="25226"/>
                  <a:pt x="14901" y="26608"/>
                </a:cubicBezTo>
                <a:cubicBezTo>
                  <a:pt x="15738" y="27037"/>
                  <a:pt x="16629" y="27447"/>
                  <a:pt x="17557" y="27447"/>
                </a:cubicBezTo>
                <a:cubicBezTo>
                  <a:pt x="17642" y="27447"/>
                  <a:pt x="17727" y="27443"/>
                  <a:pt x="17812" y="27436"/>
                </a:cubicBezTo>
                <a:cubicBezTo>
                  <a:pt x="19257" y="27351"/>
                  <a:pt x="20675" y="26248"/>
                  <a:pt x="22009" y="26248"/>
                </a:cubicBezTo>
                <a:cubicBezTo>
                  <a:pt x="22322" y="26248"/>
                  <a:pt x="22631" y="26309"/>
                  <a:pt x="22935" y="26458"/>
                </a:cubicBezTo>
                <a:cubicBezTo>
                  <a:pt x="23530" y="26756"/>
                  <a:pt x="23933" y="27331"/>
                  <a:pt x="24486" y="27691"/>
                </a:cubicBezTo>
                <a:cubicBezTo>
                  <a:pt x="25293" y="28244"/>
                  <a:pt x="26293" y="28308"/>
                  <a:pt x="27271" y="28371"/>
                </a:cubicBezTo>
                <a:cubicBezTo>
                  <a:pt x="29077" y="28456"/>
                  <a:pt x="30884" y="28564"/>
                  <a:pt x="32690" y="28649"/>
                </a:cubicBezTo>
                <a:cubicBezTo>
                  <a:pt x="33144" y="28673"/>
                  <a:pt x="33606" y="28696"/>
                  <a:pt x="34067" y="28696"/>
                </a:cubicBezTo>
                <a:cubicBezTo>
                  <a:pt x="35203" y="28696"/>
                  <a:pt x="36329" y="28558"/>
                  <a:pt x="37281" y="27968"/>
                </a:cubicBezTo>
                <a:cubicBezTo>
                  <a:pt x="38216" y="27416"/>
                  <a:pt x="38854" y="26501"/>
                  <a:pt x="39684" y="25778"/>
                </a:cubicBezTo>
                <a:cubicBezTo>
                  <a:pt x="40767" y="24823"/>
                  <a:pt x="42149" y="24228"/>
                  <a:pt x="43212" y="23250"/>
                </a:cubicBezTo>
                <a:cubicBezTo>
                  <a:pt x="44317" y="22250"/>
                  <a:pt x="45018" y="20932"/>
                  <a:pt x="45890" y="19742"/>
                </a:cubicBezTo>
                <a:cubicBezTo>
                  <a:pt x="47271" y="17851"/>
                  <a:pt x="49078" y="16278"/>
                  <a:pt x="50609" y="14493"/>
                </a:cubicBezTo>
                <a:cubicBezTo>
                  <a:pt x="52139" y="12708"/>
                  <a:pt x="53457" y="10602"/>
                  <a:pt x="53584" y="8244"/>
                </a:cubicBezTo>
                <a:lnTo>
                  <a:pt x="53584" y="8244"/>
                </a:lnTo>
                <a:cubicBezTo>
                  <a:pt x="53475" y="8280"/>
                  <a:pt x="53365" y="8297"/>
                  <a:pt x="53256" y="8297"/>
                </a:cubicBezTo>
                <a:cubicBezTo>
                  <a:pt x="52601" y="8297"/>
                  <a:pt x="51978" y="7685"/>
                  <a:pt x="51777" y="7011"/>
                </a:cubicBezTo>
                <a:cubicBezTo>
                  <a:pt x="51544" y="6246"/>
                  <a:pt x="51671" y="5396"/>
                  <a:pt x="51629" y="4588"/>
                </a:cubicBezTo>
                <a:cubicBezTo>
                  <a:pt x="51564" y="3355"/>
                  <a:pt x="51097" y="2165"/>
                  <a:pt x="50311" y="1208"/>
                </a:cubicBezTo>
                <a:cubicBezTo>
                  <a:pt x="49821" y="613"/>
                  <a:pt x="49184" y="103"/>
                  <a:pt x="48418" y="18"/>
                </a:cubicBezTo>
                <a:cubicBezTo>
                  <a:pt x="48334" y="6"/>
                  <a:pt x="48249" y="1"/>
                  <a:pt x="48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rot="-8100000">
            <a:off x="8894039" y="3971732"/>
            <a:ext cx="1714753" cy="1264738"/>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rot="-883988">
            <a:off x="-679413" y="-562304"/>
            <a:ext cx="1633143" cy="1204546"/>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rot="-4500096">
            <a:off x="8666344" y="-118790"/>
            <a:ext cx="842139" cy="1088838"/>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rot="-4499957">
            <a:off x="8183207" y="-670057"/>
            <a:ext cx="1653172" cy="1667875"/>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rot="-4500096">
            <a:off x="8592265" y="-215287"/>
            <a:ext cx="669870" cy="1374361"/>
          </a:xfrm>
          <a:custGeom>
            <a:rect b="b" l="l" r="r" t="t"/>
            <a:pathLst>
              <a:path extrusionOk="0" h="36284" w="17685">
                <a:moveTo>
                  <a:pt x="17600" y="1"/>
                </a:moveTo>
                <a:lnTo>
                  <a:pt x="14264" y="1341"/>
                </a:lnTo>
                <a:cubicBezTo>
                  <a:pt x="13136" y="1808"/>
                  <a:pt x="11968" y="2276"/>
                  <a:pt x="10990" y="3019"/>
                </a:cubicBezTo>
                <a:cubicBezTo>
                  <a:pt x="9863" y="3869"/>
                  <a:pt x="9162" y="4954"/>
                  <a:pt x="8992" y="6080"/>
                </a:cubicBezTo>
                <a:cubicBezTo>
                  <a:pt x="8950" y="6420"/>
                  <a:pt x="8950" y="6760"/>
                  <a:pt x="8950" y="7100"/>
                </a:cubicBezTo>
                <a:cubicBezTo>
                  <a:pt x="8950" y="7780"/>
                  <a:pt x="8950" y="8418"/>
                  <a:pt x="8588" y="8950"/>
                </a:cubicBezTo>
                <a:cubicBezTo>
                  <a:pt x="8375" y="9268"/>
                  <a:pt x="8078" y="9502"/>
                  <a:pt x="7737" y="9735"/>
                </a:cubicBezTo>
                <a:cubicBezTo>
                  <a:pt x="7377" y="10013"/>
                  <a:pt x="6994" y="10268"/>
                  <a:pt x="6782" y="10671"/>
                </a:cubicBezTo>
                <a:cubicBezTo>
                  <a:pt x="6527" y="11096"/>
                  <a:pt x="6484" y="11606"/>
                  <a:pt x="6442" y="12096"/>
                </a:cubicBezTo>
                <a:cubicBezTo>
                  <a:pt x="6420" y="12478"/>
                  <a:pt x="6399" y="12861"/>
                  <a:pt x="6272" y="13221"/>
                </a:cubicBezTo>
                <a:cubicBezTo>
                  <a:pt x="6037" y="13838"/>
                  <a:pt x="5527" y="14263"/>
                  <a:pt x="4996" y="14709"/>
                </a:cubicBezTo>
                <a:cubicBezTo>
                  <a:pt x="4677" y="14986"/>
                  <a:pt x="4359" y="15241"/>
                  <a:pt x="4104" y="15559"/>
                </a:cubicBezTo>
                <a:cubicBezTo>
                  <a:pt x="3444" y="16346"/>
                  <a:pt x="3169" y="17367"/>
                  <a:pt x="2913" y="18344"/>
                </a:cubicBezTo>
                <a:cubicBezTo>
                  <a:pt x="2701" y="19110"/>
                  <a:pt x="2466" y="19917"/>
                  <a:pt x="2063" y="20597"/>
                </a:cubicBezTo>
                <a:cubicBezTo>
                  <a:pt x="1871" y="20937"/>
                  <a:pt x="1616" y="21235"/>
                  <a:pt x="1383" y="21553"/>
                </a:cubicBezTo>
                <a:cubicBezTo>
                  <a:pt x="978" y="22043"/>
                  <a:pt x="575" y="22553"/>
                  <a:pt x="363" y="23168"/>
                </a:cubicBezTo>
                <a:cubicBezTo>
                  <a:pt x="1" y="24253"/>
                  <a:pt x="341" y="25401"/>
                  <a:pt x="681" y="26506"/>
                </a:cubicBezTo>
                <a:cubicBezTo>
                  <a:pt x="723" y="26697"/>
                  <a:pt x="788" y="26867"/>
                  <a:pt x="831" y="27037"/>
                </a:cubicBezTo>
                <a:cubicBezTo>
                  <a:pt x="1128" y="28057"/>
                  <a:pt x="1319" y="29142"/>
                  <a:pt x="1489" y="30205"/>
                </a:cubicBezTo>
                <a:cubicBezTo>
                  <a:pt x="1829" y="32202"/>
                  <a:pt x="2191" y="34263"/>
                  <a:pt x="3274" y="35986"/>
                </a:cubicBezTo>
                <a:cubicBezTo>
                  <a:pt x="3359" y="36134"/>
                  <a:pt x="3466" y="36261"/>
                  <a:pt x="3657" y="36283"/>
                </a:cubicBezTo>
                <a:lnTo>
                  <a:pt x="3679" y="36283"/>
                </a:lnTo>
                <a:cubicBezTo>
                  <a:pt x="3806" y="36283"/>
                  <a:pt x="3891" y="36198"/>
                  <a:pt x="3934" y="36091"/>
                </a:cubicBezTo>
                <a:cubicBezTo>
                  <a:pt x="3976" y="35986"/>
                  <a:pt x="3954" y="35901"/>
                  <a:pt x="3869" y="35836"/>
                </a:cubicBezTo>
                <a:lnTo>
                  <a:pt x="3742" y="36006"/>
                </a:lnTo>
                <a:cubicBezTo>
                  <a:pt x="3742" y="36006"/>
                  <a:pt x="3742" y="36028"/>
                  <a:pt x="3721" y="36049"/>
                </a:cubicBezTo>
                <a:cubicBezTo>
                  <a:pt x="3699" y="36071"/>
                  <a:pt x="3679" y="36071"/>
                  <a:pt x="3679" y="36071"/>
                </a:cubicBezTo>
                <a:cubicBezTo>
                  <a:pt x="3594" y="36071"/>
                  <a:pt x="3509" y="35964"/>
                  <a:pt x="3466" y="35879"/>
                </a:cubicBezTo>
                <a:cubicBezTo>
                  <a:pt x="2381" y="34178"/>
                  <a:pt x="2041" y="32138"/>
                  <a:pt x="1701" y="30162"/>
                </a:cubicBezTo>
                <a:cubicBezTo>
                  <a:pt x="1531" y="29120"/>
                  <a:pt x="1341" y="28014"/>
                  <a:pt x="1043" y="26994"/>
                </a:cubicBezTo>
                <a:cubicBezTo>
                  <a:pt x="1001" y="26804"/>
                  <a:pt x="936" y="26634"/>
                  <a:pt x="893" y="26464"/>
                </a:cubicBezTo>
                <a:cubicBezTo>
                  <a:pt x="553" y="25379"/>
                  <a:pt x="235" y="24253"/>
                  <a:pt x="575" y="23233"/>
                </a:cubicBezTo>
                <a:cubicBezTo>
                  <a:pt x="766" y="22658"/>
                  <a:pt x="1148" y="22170"/>
                  <a:pt x="1553" y="21681"/>
                </a:cubicBezTo>
                <a:cubicBezTo>
                  <a:pt x="1786" y="21363"/>
                  <a:pt x="2041" y="21065"/>
                  <a:pt x="2254" y="20725"/>
                </a:cubicBezTo>
                <a:cubicBezTo>
                  <a:pt x="2679" y="20002"/>
                  <a:pt x="2891" y="19195"/>
                  <a:pt x="3104" y="18387"/>
                </a:cubicBezTo>
                <a:cubicBezTo>
                  <a:pt x="3381" y="17387"/>
                  <a:pt x="3636" y="16452"/>
                  <a:pt x="4274" y="15709"/>
                </a:cubicBezTo>
                <a:cubicBezTo>
                  <a:pt x="4529" y="15389"/>
                  <a:pt x="4826" y="15134"/>
                  <a:pt x="5144" y="14879"/>
                </a:cubicBezTo>
                <a:cubicBezTo>
                  <a:pt x="5677" y="14434"/>
                  <a:pt x="6229" y="13966"/>
                  <a:pt x="6462" y="13286"/>
                </a:cubicBezTo>
                <a:cubicBezTo>
                  <a:pt x="6612" y="12903"/>
                  <a:pt x="6632" y="12499"/>
                  <a:pt x="6654" y="12116"/>
                </a:cubicBezTo>
                <a:cubicBezTo>
                  <a:pt x="6697" y="11628"/>
                  <a:pt x="6717" y="11160"/>
                  <a:pt x="6952" y="10778"/>
                </a:cubicBezTo>
                <a:cubicBezTo>
                  <a:pt x="7164" y="10416"/>
                  <a:pt x="7505" y="10183"/>
                  <a:pt x="7865" y="9905"/>
                </a:cubicBezTo>
                <a:cubicBezTo>
                  <a:pt x="8185" y="9672"/>
                  <a:pt x="8545" y="9417"/>
                  <a:pt x="8780" y="9077"/>
                </a:cubicBezTo>
                <a:cubicBezTo>
                  <a:pt x="9162" y="8482"/>
                  <a:pt x="9162" y="7780"/>
                  <a:pt x="9162" y="7100"/>
                </a:cubicBezTo>
                <a:cubicBezTo>
                  <a:pt x="9162" y="6760"/>
                  <a:pt x="9162" y="6442"/>
                  <a:pt x="9205" y="6122"/>
                </a:cubicBezTo>
                <a:cubicBezTo>
                  <a:pt x="9353" y="5039"/>
                  <a:pt x="10033" y="3997"/>
                  <a:pt x="11118" y="3189"/>
                </a:cubicBezTo>
                <a:cubicBezTo>
                  <a:pt x="12073" y="2446"/>
                  <a:pt x="13243" y="1999"/>
                  <a:pt x="14349" y="1553"/>
                </a:cubicBezTo>
                <a:lnTo>
                  <a:pt x="17685" y="193"/>
                </a:lnTo>
                <a:lnTo>
                  <a:pt x="17600" y="1"/>
                </a:ln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rot="6779280">
            <a:off x="5637311" y="4536660"/>
            <a:ext cx="2085443" cy="1961930"/>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2066076" y="-151485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flipH="1" rot="5400000">
            <a:off x="8473042" y="3112837"/>
            <a:ext cx="2546484" cy="2128721"/>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rot="-9972589">
            <a:off x="72589" y="-424302"/>
            <a:ext cx="1155175" cy="1493575"/>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7" name="Shape 227"/>
        <p:cNvGrpSpPr/>
        <p:nvPr/>
      </p:nvGrpSpPr>
      <p:grpSpPr>
        <a:xfrm>
          <a:off x="0" y="0"/>
          <a:ext cx="0" cy="0"/>
          <a:chOff x="0" y="0"/>
          <a:chExt cx="0" cy="0"/>
        </a:xfrm>
      </p:grpSpPr>
      <p:sp>
        <p:nvSpPr>
          <p:cNvPr id="228" name="Google Shape;228;p18"/>
          <p:cNvSpPr txBox="1"/>
          <p:nvPr>
            <p:ph type="title"/>
          </p:nvPr>
        </p:nvSpPr>
        <p:spPr>
          <a:xfrm>
            <a:off x="2391900" y="3115663"/>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9" name="Google Shape;229;p18"/>
          <p:cNvSpPr txBox="1"/>
          <p:nvPr>
            <p:ph idx="1" type="subTitle"/>
          </p:nvPr>
        </p:nvSpPr>
        <p:spPr>
          <a:xfrm>
            <a:off x="1226400" y="1505513"/>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230" name="Google Shape;230;p18"/>
          <p:cNvSpPr/>
          <p:nvPr/>
        </p:nvSpPr>
        <p:spPr>
          <a:xfrm rot="4254966">
            <a:off x="-1209310" y="3656279"/>
            <a:ext cx="3475682" cy="2208313"/>
          </a:xfrm>
          <a:custGeom>
            <a:rect b="b" l="l" r="r" t="t"/>
            <a:pathLst>
              <a:path extrusionOk="0" h="38771" w="61022">
                <a:moveTo>
                  <a:pt x="56996" y="0"/>
                </a:moveTo>
                <a:cubicBezTo>
                  <a:pt x="56580" y="0"/>
                  <a:pt x="56100" y="257"/>
                  <a:pt x="55688" y="515"/>
                </a:cubicBezTo>
                <a:cubicBezTo>
                  <a:pt x="54242" y="1428"/>
                  <a:pt x="52882" y="2448"/>
                  <a:pt x="51607" y="3576"/>
                </a:cubicBezTo>
                <a:cubicBezTo>
                  <a:pt x="51330" y="3809"/>
                  <a:pt x="51032" y="4043"/>
                  <a:pt x="50714" y="4128"/>
                </a:cubicBezTo>
                <a:cubicBezTo>
                  <a:pt x="50625" y="4151"/>
                  <a:pt x="50540" y="4162"/>
                  <a:pt x="50461" y="4162"/>
                </a:cubicBezTo>
                <a:cubicBezTo>
                  <a:pt x="49369" y="4162"/>
                  <a:pt x="49202" y="2152"/>
                  <a:pt x="48141" y="2152"/>
                </a:cubicBezTo>
                <a:cubicBezTo>
                  <a:pt x="48055" y="2152"/>
                  <a:pt x="47964" y="2165"/>
                  <a:pt x="47866" y="2193"/>
                </a:cubicBezTo>
                <a:cubicBezTo>
                  <a:pt x="46378" y="2896"/>
                  <a:pt x="46463" y="4914"/>
                  <a:pt x="45378" y="6147"/>
                </a:cubicBezTo>
                <a:cubicBezTo>
                  <a:pt x="44848" y="6721"/>
                  <a:pt x="44125" y="7062"/>
                  <a:pt x="43445" y="7380"/>
                </a:cubicBezTo>
                <a:lnTo>
                  <a:pt x="41085" y="8464"/>
                </a:lnTo>
                <a:cubicBezTo>
                  <a:pt x="40767" y="8612"/>
                  <a:pt x="40469" y="8762"/>
                  <a:pt x="40150" y="8782"/>
                </a:cubicBezTo>
                <a:cubicBezTo>
                  <a:pt x="40082" y="8792"/>
                  <a:pt x="40016" y="8796"/>
                  <a:pt x="39952" y="8796"/>
                </a:cubicBezTo>
                <a:cubicBezTo>
                  <a:pt x="38980" y="8796"/>
                  <a:pt x="38477" y="7782"/>
                  <a:pt x="37599" y="7444"/>
                </a:cubicBezTo>
                <a:cubicBezTo>
                  <a:pt x="37174" y="7252"/>
                  <a:pt x="36644" y="7252"/>
                  <a:pt x="36133" y="7252"/>
                </a:cubicBezTo>
                <a:lnTo>
                  <a:pt x="32243" y="7252"/>
                </a:lnTo>
                <a:cubicBezTo>
                  <a:pt x="32053" y="7252"/>
                  <a:pt x="31840" y="7274"/>
                  <a:pt x="31648" y="7359"/>
                </a:cubicBezTo>
                <a:cubicBezTo>
                  <a:pt x="31245" y="7572"/>
                  <a:pt x="31138" y="8060"/>
                  <a:pt x="31010" y="8442"/>
                </a:cubicBezTo>
                <a:cubicBezTo>
                  <a:pt x="30373" y="10377"/>
                  <a:pt x="28057" y="11503"/>
                  <a:pt x="26144" y="12630"/>
                </a:cubicBezTo>
                <a:cubicBezTo>
                  <a:pt x="24911" y="13353"/>
                  <a:pt x="23551" y="14671"/>
                  <a:pt x="24018" y="15733"/>
                </a:cubicBezTo>
                <a:cubicBezTo>
                  <a:pt x="24081" y="15924"/>
                  <a:pt x="24231" y="16074"/>
                  <a:pt x="24251" y="16264"/>
                </a:cubicBezTo>
                <a:cubicBezTo>
                  <a:pt x="24379" y="16987"/>
                  <a:pt x="23274" y="17582"/>
                  <a:pt x="22466" y="17689"/>
                </a:cubicBezTo>
                <a:cubicBezTo>
                  <a:pt x="21638" y="17794"/>
                  <a:pt x="20660" y="17816"/>
                  <a:pt x="20128" y="18497"/>
                </a:cubicBezTo>
                <a:cubicBezTo>
                  <a:pt x="19915" y="18772"/>
                  <a:pt x="19830" y="19092"/>
                  <a:pt x="19597" y="19325"/>
                </a:cubicBezTo>
                <a:cubicBezTo>
                  <a:pt x="19087" y="19877"/>
                  <a:pt x="18195" y="19772"/>
                  <a:pt x="17620" y="20239"/>
                </a:cubicBezTo>
                <a:cubicBezTo>
                  <a:pt x="16600" y="21047"/>
                  <a:pt x="17535" y="22407"/>
                  <a:pt x="16940" y="23513"/>
                </a:cubicBezTo>
                <a:cubicBezTo>
                  <a:pt x="16409" y="24511"/>
                  <a:pt x="15006" y="24660"/>
                  <a:pt x="13901" y="24745"/>
                </a:cubicBezTo>
                <a:cubicBezTo>
                  <a:pt x="10755" y="24978"/>
                  <a:pt x="7482" y="26021"/>
                  <a:pt x="4569" y="27742"/>
                </a:cubicBezTo>
                <a:cubicBezTo>
                  <a:pt x="3987" y="28100"/>
                  <a:pt x="3320" y="28508"/>
                  <a:pt x="2702" y="28508"/>
                </a:cubicBezTo>
                <a:cubicBezTo>
                  <a:pt x="2623" y="28508"/>
                  <a:pt x="2544" y="28501"/>
                  <a:pt x="2466" y="28486"/>
                </a:cubicBezTo>
                <a:cubicBezTo>
                  <a:pt x="2019" y="28422"/>
                  <a:pt x="1701" y="28104"/>
                  <a:pt x="1276" y="27976"/>
                </a:cubicBezTo>
                <a:cubicBezTo>
                  <a:pt x="1185" y="27944"/>
                  <a:pt x="1082" y="27929"/>
                  <a:pt x="975" y="27929"/>
                </a:cubicBezTo>
                <a:cubicBezTo>
                  <a:pt x="579" y="27929"/>
                  <a:pt x="130" y="28139"/>
                  <a:pt x="63" y="28507"/>
                </a:cubicBezTo>
                <a:cubicBezTo>
                  <a:pt x="0" y="28719"/>
                  <a:pt x="128" y="28889"/>
                  <a:pt x="233" y="29059"/>
                </a:cubicBezTo>
                <a:cubicBezTo>
                  <a:pt x="1148" y="30377"/>
                  <a:pt x="2444" y="31419"/>
                  <a:pt x="4017" y="32078"/>
                </a:cubicBezTo>
                <a:cubicBezTo>
                  <a:pt x="4762" y="32375"/>
                  <a:pt x="5612" y="32630"/>
                  <a:pt x="5994" y="33290"/>
                </a:cubicBezTo>
                <a:cubicBezTo>
                  <a:pt x="6249" y="33757"/>
                  <a:pt x="6270" y="34373"/>
                  <a:pt x="6652" y="34735"/>
                </a:cubicBezTo>
                <a:cubicBezTo>
                  <a:pt x="6917" y="34984"/>
                  <a:pt x="7272" y="35068"/>
                  <a:pt x="7673" y="35068"/>
                </a:cubicBezTo>
                <a:cubicBezTo>
                  <a:pt x="8367" y="35068"/>
                  <a:pt x="9198" y="34816"/>
                  <a:pt x="9926" y="34735"/>
                </a:cubicBezTo>
                <a:cubicBezTo>
                  <a:pt x="10075" y="34720"/>
                  <a:pt x="10221" y="34713"/>
                  <a:pt x="10363" y="34713"/>
                </a:cubicBezTo>
                <a:cubicBezTo>
                  <a:pt x="13013" y="34713"/>
                  <a:pt x="14470" y="37233"/>
                  <a:pt x="16770" y="38241"/>
                </a:cubicBezTo>
                <a:cubicBezTo>
                  <a:pt x="17622" y="38615"/>
                  <a:pt x="18563" y="38771"/>
                  <a:pt x="19554" y="38771"/>
                </a:cubicBezTo>
                <a:cubicBezTo>
                  <a:pt x="21777" y="38771"/>
                  <a:pt x="24253" y="37989"/>
                  <a:pt x="26547" y="37136"/>
                </a:cubicBezTo>
                <a:cubicBezTo>
                  <a:pt x="27652" y="36733"/>
                  <a:pt x="28842" y="36223"/>
                  <a:pt x="29522" y="35288"/>
                </a:cubicBezTo>
                <a:cubicBezTo>
                  <a:pt x="30055" y="34543"/>
                  <a:pt x="30182" y="33630"/>
                  <a:pt x="30735" y="32907"/>
                </a:cubicBezTo>
                <a:cubicBezTo>
                  <a:pt x="31435" y="31972"/>
                  <a:pt x="32648" y="31525"/>
                  <a:pt x="33753" y="31079"/>
                </a:cubicBezTo>
                <a:cubicBezTo>
                  <a:pt x="38769" y="29081"/>
                  <a:pt x="43338" y="25786"/>
                  <a:pt x="47376" y="22067"/>
                </a:cubicBezTo>
                <a:cubicBezTo>
                  <a:pt x="51394" y="18369"/>
                  <a:pt x="54901" y="14203"/>
                  <a:pt x="58408" y="10080"/>
                </a:cubicBezTo>
                <a:cubicBezTo>
                  <a:pt x="59216" y="9122"/>
                  <a:pt x="60044" y="8124"/>
                  <a:pt x="60342" y="6997"/>
                </a:cubicBezTo>
                <a:cubicBezTo>
                  <a:pt x="61022" y="4511"/>
                  <a:pt x="59004" y="2301"/>
                  <a:pt x="57834" y="578"/>
                </a:cubicBezTo>
                <a:cubicBezTo>
                  <a:pt x="57686" y="365"/>
                  <a:pt x="57536" y="153"/>
                  <a:pt x="57281" y="48"/>
                </a:cubicBezTo>
                <a:cubicBezTo>
                  <a:pt x="57191" y="15"/>
                  <a:pt x="57095" y="0"/>
                  <a:pt x="56996"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7199948">
            <a:off x="7010603" y="-906640"/>
            <a:ext cx="3129901" cy="1988617"/>
          </a:xfrm>
          <a:custGeom>
            <a:rect b="b" l="l" r="r" t="t"/>
            <a:pathLst>
              <a:path extrusionOk="0" h="38771" w="61022">
                <a:moveTo>
                  <a:pt x="56996" y="0"/>
                </a:moveTo>
                <a:cubicBezTo>
                  <a:pt x="56580" y="0"/>
                  <a:pt x="56100" y="257"/>
                  <a:pt x="55688" y="515"/>
                </a:cubicBezTo>
                <a:cubicBezTo>
                  <a:pt x="54242" y="1428"/>
                  <a:pt x="52882" y="2448"/>
                  <a:pt x="51607" y="3576"/>
                </a:cubicBezTo>
                <a:cubicBezTo>
                  <a:pt x="51330" y="3809"/>
                  <a:pt x="51032" y="4043"/>
                  <a:pt x="50714" y="4128"/>
                </a:cubicBezTo>
                <a:cubicBezTo>
                  <a:pt x="50625" y="4151"/>
                  <a:pt x="50540" y="4162"/>
                  <a:pt x="50461" y="4162"/>
                </a:cubicBezTo>
                <a:cubicBezTo>
                  <a:pt x="49369" y="4162"/>
                  <a:pt x="49202" y="2152"/>
                  <a:pt x="48141" y="2152"/>
                </a:cubicBezTo>
                <a:cubicBezTo>
                  <a:pt x="48055" y="2152"/>
                  <a:pt x="47964" y="2165"/>
                  <a:pt x="47866" y="2193"/>
                </a:cubicBezTo>
                <a:cubicBezTo>
                  <a:pt x="46378" y="2896"/>
                  <a:pt x="46463" y="4914"/>
                  <a:pt x="45378" y="6147"/>
                </a:cubicBezTo>
                <a:cubicBezTo>
                  <a:pt x="44848" y="6721"/>
                  <a:pt x="44125" y="7062"/>
                  <a:pt x="43445" y="7380"/>
                </a:cubicBezTo>
                <a:lnTo>
                  <a:pt x="41085" y="8464"/>
                </a:lnTo>
                <a:cubicBezTo>
                  <a:pt x="40767" y="8612"/>
                  <a:pt x="40469" y="8762"/>
                  <a:pt x="40150" y="8782"/>
                </a:cubicBezTo>
                <a:cubicBezTo>
                  <a:pt x="40082" y="8792"/>
                  <a:pt x="40016" y="8796"/>
                  <a:pt x="39952" y="8796"/>
                </a:cubicBezTo>
                <a:cubicBezTo>
                  <a:pt x="38980" y="8796"/>
                  <a:pt x="38477" y="7782"/>
                  <a:pt x="37599" y="7444"/>
                </a:cubicBezTo>
                <a:cubicBezTo>
                  <a:pt x="37174" y="7252"/>
                  <a:pt x="36644" y="7252"/>
                  <a:pt x="36133" y="7252"/>
                </a:cubicBezTo>
                <a:lnTo>
                  <a:pt x="32243" y="7252"/>
                </a:lnTo>
                <a:cubicBezTo>
                  <a:pt x="32053" y="7252"/>
                  <a:pt x="31840" y="7274"/>
                  <a:pt x="31648" y="7359"/>
                </a:cubicBezTo>
                <a:cubicBezTo>
                  <a:pt x="31245" y="7572"/>
                  <a:pt x="31138" y="8060"/>
                  <a:pt x="31010" y="8442"/>
                </a:cubicBezTo>
                <a:cubicBezTo>
                  <a:pt x="30373" y="10377"/>
                  <a:pt x="28057" y="11503"/>
                  <a:pt x="26144" y="12630"/>
                </a:cubicBezTo>
                <a:cubicBezTo>
                  <a:pt x="24911" y="13353"/>
                  <a:pt x="23551" y="14671"/>
                  <a:pt x="24018" y="15733"/>
                </a:cubicBezTo>
                <a:cubicBezTo>
                  <a:pt x="24081" y="15924"/>
                  <a:pt x="24231" y="16074"/>
                  <a:pt x="24251" y="16264"/>
                </a:cubicBezTo>
                <a:cubicBezTo>
                  <a:pt x="24379" y="16987"/>
                  <a:pt x="23274" y="17582"/>
                  <a:pt x="22466" y="17689"/>
                </a:cubicBezTo>
                <a:cubicBezTo>
                  <a:pt x="21638" y="17794"/>
                  <a:pt x="20660" y="17816"/>
                  <a:pt x="20128" y="18497"/>
                </a:cubicBezTo>
                <a:cubicBezTo>
                  <a:pt x="19915" y="18772"/>
                  <a:pt x="19830" y="19092"/>
                  <a:pt x="19597" y="19325"/>
                </a:cubicBezTo>
                <a:cubicBezTo>
                  <a:pt x="19087" y="19877"/>
                  <a:pt x="18195" y="19772"/>
                  <a:pt x="17620" y="20239"/>
                </a:cubicBezTo>
                <a:cubicBezTo>
                  <a:pt x="16600" y="21047"/>
                  <a:pt x="17535" y="22407"/>
                  <a:pt x="16940" y="23513"/>
                </a:cubicBezTo>
                <a:cubicBezTo>
                  <a:pt x="16409" y="24511"/>
                  <a:pt x="15006" y="24660"/>
                  <a:pt x="13901" y="24745"/>
                </a:cubicBezTo>
                <a:cubicBezTo>
                  <a:pt x="10755" y="24978"/>
                  <a:pt x="7482" y="26021"/>
                  <a:pt x="4569" y="27742"/>
                </a:cubicBezTo>
                <a:cubicBezTo>
                  <a:pt x="3987" y="28100"/>
                  <a:pt x="3320" y="28508"/>
                  <a:pt x="2702" y="28508"/>
                </a:cubicBezTo>
                <a:cubicBezTo>
                  <a:pt x="2623" y="28508"/>
                  <a:pt x="2544" y="28501"/>
                  <a:pt x="2466" y="28486"/>
                </a:cubicBezTo>
                <a:cubicBezTo>
                  <a:pt x="2019" y="28422"/>
                  <a:pt x="1701" y="28104"/>
                  <a:pt x="1276" y="27976"/>
                </a:cubicBezTo>
                <a:cubicBezTo>
                  <a:pt x="1185" y="27944"/>
                  <a:pt x="1082" y="27929"/>
                  <a:pt x="975" y="27929"/>
                </a:cubicBezTo>
                <a:cubicBezTo>
                  <a:pt x="579" y="27929"/>
                  <a:pt x="130" y="28139"/>
                  <a:pt x="63" y="28507"/>
                </a:cubicBezTo>
                <a:cubicBezTo>
                  <a:pt x="0" y="28719"/>
                  <a:pt x="128" y="28889"/>
                  <a:pt x="233" y="29059"/>
                </a:cubicBezTo>
                <a:cubicBezTo>
                  <a:pt x="1148" y="30377"/>
                  <a:pt x="2444" y="31419"/>
                  <a:pt x="4017" y="32078"/>
                </a:cubicBezTo>
                <a:cubicBezTo>
                  <a:pt x="4762" y="32375"/>
                  <a:pt x="5612" y="32630"/>
                  <a:pt x="5994" y="33290"/>
                </a:cubicBezTo>
                <a:cubicBezTo>
                  <a:pt x="6249" y="33757"/>
                  <a:pt x="6270" y="34373"/>
                  <a:pt x="6652" y="34735"/>
                </a:cubicBezTo>
                <a:cubicBezTo>
                  <a:pt x="6917" y="34984"/>
                  <a:pt x="7272" y="35068"/>
                  <a:pt x="7673" y="35068"/>
                </a:cubicBezTo>
                <a:cubicBezTo>
                  <a:pt x="8367" y="35068"/>
                  <a:pt x="9198" y="34816"/>
                  <a:pt x="9926" y="34735"/>
                </a:cubicBezTo>
                <a:cubicBezTo>
                  <a:pt x="10075" y="34720"/>
                  <a:pt x="10221" y="34713"/>
                  <a:pt x="10363" y="34713"/>
                </a:cubicBezTo>
                <a:cubicBezTo>
                  <a:pt x="13013" y="34713"/>
                  <a:pt x="14470" y="37233"/>
                  <a:pt x="16770" y="38241"/>
                </a:cubicBezTo>
                <a:cubicBezTo>
                  <a:pt x="17622" y="38615"/>
                  <a:pt x="18563" y="38771"/>
                  <a:pt x="19554" y="38771"/>
                </a:cubicBezTo>
                <a:cubicBezTo>
                  <a:pt x="21777" y="38771"/>
                  <a:pt x="24253" y="37989"/>
                  <a:pt x="26547" y="37136"/>
                </a:cubicBezTo>
                <a:cubicBezTo>
                  <a:pt x="27652" y="36733"/>
                  <a:pt x="28842" y="36223"/>
                  <a:pt x="29522" y="35288"/>
                </a:cubicBezTo>
                <a:cubicBezTo>
                  <a:pt x="30055" y="34543"/>
                  <a:pt x="30182" y="33630"/>
                  <a:pt x="30735" y="32907"/>
                </a:cubicBezTo>
                <a:cubicBezTo>
                  <a:pt x="31435" y="31972"/>
                  <a:pt x="32648" y="31525"/>
                  <a:pt x="33753" y="31079"/>
                </a:cubicBezTo>
                <a:cubicBezTo>
                  <a:pt x="38769" y="29081"/>
                  <a:pt x="43338" y="25786"/>
                  <a:pt x="47376" y="22067"/>
                </a:cubicBezTo>
                <a:cubicBezTo>
                  <a:pt x="51394" y="18369"/>
                  <a:pt x="54901" y="14203"/>
                  <a:pt x="58408" y="10080"/>
                </a:cubicBezTo>
                <a:cubicBezTo>
                  <a:pt x="59216" y="9122"/>
                  <a:pt x="60044" y="8124"/>
                  <a:pt x="60342" y="6997"/>
                </a:cubicBezTo>
                <a:cubicBezTo>
                  <a:pt x="61022" y="4511"/>
                  <a:pt x="59004" y="2301"/>
                  <a:pt x="57834" y="578"/>
                </a:cubicBezTo>
                <a:cubicBezTo>
                  <a:pt x="57686" y="365"/>
                  <a:pt x="57536" y="153"/>
                  <a:pt x="57281" y="48"/>
                </a:cubicBezTo>
                <a:cubicBezTo>
                  <a:pt x="57191" y="15"/>
                  <a:pt x="57095" y="0"/>
                  <a:pt x="56996"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062613" y="3780000"/>
            <a:ext cx="1575227" cy="1804356"/>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rot="8100000">
            <a:off x="-308614" y="206486"/>
            <a:ext cx="1851444" cy="665829"/>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rot="-3599966">
            <a:off x="7960942" y="4580940"/>
            <a:ext cx="1851450" cy="665831"/>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rot="-5431882">
            <a:off x="-286527" y="3727077"/>
            <a:ext cx="2238056" cy="2093122"/>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005504">
            <a:off x="7030248" y="-761345"/>
            <a:ext cx="2360531" cy="260148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7" name="Shape 237"/>
        <p:cNvGrpSpPr/>
        <p:nvPr/>
      </p:nvGrpSpPr>
      <p:grpSpPr>
        <a:xfrm>
          <a:off x="0" y="0"/>
          <a:ext cx="0" cy="0"/>
          <a:chOff x="0" y="0"/>
          <a:chExt cx="0" cy="0"/>
        </a:xfrm>
      </p:grpSpPr>
      <p:sp>
        <p:nvSpPr>
          <p:cNvPr id="238" name="Google Shape;238;p19"/>
          <p:cNvSpPr txBox="1"/>
          <p:nvPr>
            <p:ph type="title"/>
          </p:nvPr>
        </p:nvSpPr>
        <p:spPr>
          <a:xfrm>
            <a:off x="4528025" y="1253550"/>
            <a:ext cx="3614400" cy="1721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9"/>
          <p:cNvSpPr txBox="1"/>
          <p:nvPr>
            <p:ph idx="1" type="subTitle"/>
          </p:nvPr>
        </p:nvSpPr>
        <p:spPr>
          <a:xfrm>
            <a:off x="4528025" y="3150750"/>
            <a:ext cx="3614400" cy="73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9"/>
          <p:cNvSpPr/>
          <p:nvPr/>
        </p:nvSpPr>
        <p:spPr>
          <a:xfrm flipH="1" rot="-9300439">
            <a:off x="-872940" y="4656845"/>
            <a:ext cx="909298" cy="798446"/>
          </a:xfrm>
          <a:custGeom>
            <a:rect b="b" l="l" r="r" t="t"/>
            <a:pathLst>
              <a:path extrusionOk="0" h="20305" w="23126">
                <a:moveTo>
                  <a:pt x="2316" y="1"/>
                </a:moveTo>
                <a:cubicBezTo>
                  <a:pt x="1587" y="1"/>
                  <a:pt x="856" y="304"/>
                  <a:pt x="490" y="921"/>
                </a:cubicBezTo>
                <a:cubicBezTo>
                  <a:pt x="1" y="1791"/>
                  <a:pt x="383" y="2876"/>
                  <a:pt x="723" y="3832"/>
                </a:cubicBezTo>
                <a:cubicBezTo>
                  <a:pt x="1701" y="6637"/>
                  <a:pt x="1978" y="9678"/>
                  <a:pt x="1511" y="12611"/>
                </a:cubicBezTo>
                <a:cubicBezTo>
                  <a:pt x="1298" y="13949"/>
                  <a:pt x="1001" y="15479"/>
                  <a:pt x="1851" y="16542"/>
                </a:cubicBezTo>
                <a:cubicBezTo>
                  <a:pt x="2509" y="17350"/>
                  <a:pt x="3656" y="17562"/>
                  <a:pt x="4699" y="17755"/>
                </a:cubicBezTo>
                <a:cubicBezTo>
                  <a:pt x="7723" y="18263"/>
                  <a:pt x="12539" y="20304"/>
                  <a:pt x="16545" y="20304"/>
                </a:cubicBezTo>
                <a:cubicBezTo>
                  <a:pt x="18394" y="20304"/>
                  <a:pt x="20071" y="19869"/>
                  <a:pt x="21320" y="18647"/>
                </a:cubicBezTo>
                <a:cubicBezTo>
                  <a:pt x="23126" y="16882"/>
                  <a:pt x="22935" y="13992"/>
                  <a:pt x="21978" y="11824"/>
                </a:cubicBezTo>
                <a:cubicBezTo>
                  <a:pt x="20682" y="8890"/>
                  <a:pt x="17982" y="7807"/>
                  <a:pt x="15156" y="6680"/>
                </a:cubicBezTo>
                <a:cubicBezTo>
                  <a:pt x="11691" y="5299"/>
                  <a:pt x="8397" y="3514"/>
                  <a:pt x="5336" y="1366"/>
                </a:cubicBezTo>
                <a:cubicBezTo>
                  <a:pt x="4571" y="836"/>
                  <a:pt x="3806" y="283"/>
                  <a:pt x="2913" y="71"/>
                </a:cubicBezTo>
                <a:cubicBezTo>
                  <a:pt x="2720" y="24"/>
                  <a:pt x="2518" y="1"/>
                  <a:pt x="2316"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flipH="1" rot="10800000">
            <a:off x="8285950" y="-662978"/>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rot="-3950383">
            <a:off x="-1675093" y="3485815"/>
            <a:ext cx="2791608" cy="2333631"/>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rot="-3137234">
            <a:off x="-1350273" y="3337331"/>
            <a:ext cx="1989640" cy="2412395"/>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rot="-3950393">
            <a:off x="-1291902" y="3237047"/>
            <a:ext cx="2360585" cy="260154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rot="10800000">
            <a:off x="7994325" y="-920734"/>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flipH="1" rot="10800000">
            <a:off x="7573503" y="4502153"/>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951576" y="-1296025"/>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rot="-7329500">
            <a:off x="7069309" y="3989850"/>
            <a:ext cx="2882133" cy="2711435"/>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9" name="Shape 249"/>
        <p:cNvGrpSpPr/>
        <p:nvPr/>
      </p:nvGrpSpPr>
      <p:grpSpPr>
        <a:xfrm>
          <a:off x="0" y="0"/>
          <a:ext cx="0" cy="0"/>
          <a:chOff x="0" y="0"/>
          <a:chExt cx="0" cy="0"/>
        </a:xfrm>
      </p:grpSpPr>
      <p:sp>
        <p:nvSpPr>
          <p:cNvPr id="250" name="Google Shape;250;p20"/>
          <p:cNvSpPr txBox="1"/>
          <p:nvPr>
            <p:ph type="title"/>
          </p:nvPr>
        </p:nvSpPr>
        <p:spPr>
          <a:xfrm>
            <a:off x="2904600" y="3172625"/>
            <a:ext cx="3334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20"/>
          <p:cNvSpPr txBox="1"/>
          <p:nvPr>
            <p:ph idx="1" type="subTitle"/>
          </p:nvPr>
        </p:nvSpPr>
        <p:spPr>
          <a:xfrm>
            <a:off x="2904600" y="3725925"/>
            <a:ext cx="33348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20"/>
          <p:cNvSpPr/>
          <p:nvPr/>
        </p:nvSpPr>
        <p:spPr>
          <a:xfrm flipH="1">
            <a:off x="-945725" y="3921451"/>
            <a:ext cx="2143765" cy="15811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flipH="1">
            <a:off x="-698076" y="3410301"/>
            <a:ext cx="2220442" cy="254342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7133500" y="-1245887"/>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8071849" y="4196223"/>
            <a:ext cx="1653166" cy="1667869"/>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rot="-9900096">
            <a:off x="-8925" y="-228145"/>
            <a:ext cx="842139" cy="1088838"/>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rot="-8310941">
            <a:off x="5008557" y="-1218817"/>
            <a:ext cx="1653172" cy="1667875"/>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flipH="1" rot="7200128">
            <a:off x="8638043" y="1092981"/>
            <a:ext cx="945200" cy="69711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3"/>
          <p:cNvSpPr txBox="1"/>
          <p:nvPr>
            <p:ph type="title"/>
          </p:nvPr>
        </p:nvSpPr>
        <p:spPr>
          <a:xfrm>
            <a:off x="1593613" y="2961325"/>
            <a:ext cx="4689300" cy="8418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hasCustomPrompt="1" idx="2" type="title"/>
          </p:nvPr>
        </p:nvSpPr>
        <p:spPr>
          <a:xfrm>
            <a:off x="5184313" y="940350"/>
            <a:ext cx="1098600" cy="1264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 name="Google Shape;36;p3"/>
          <p:cNvSpPr txBox="1"/>
          <p:nvPr>
            <p:ph idx="1" type="subTitle"/>
          </p:nvPr>
        </p:nvSpPr>
        <p:spPr>
          <a:xfrm>
            <a:off x="1593613" y="3854025"/>
            <a:ext cx="4689300" cy="42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 name="Google Shape;37;p3"/>
          <p:cNvSpPr/>
          <p:nvPr/>
        </p:nvSpPr>
        <p:spPr>
          <a:xfrm flipH="1" rot="10800000">
            <a:off x="8261088" y="510559"/>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020746">
            <a:off x="7128611" y="3617425"/>
            <a:ext cx="2791621" cy="2333642"/>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9207644">
            <a:off x="7437323" y="3673948"/>
            <a:ext cx="1989621" cy="2412372"/>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020805">
            <a:off x="7198996" y="3341249"/>
            <a:ext cx="2360575" cy="2601535"/>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rot="10800000">
            <a:off x="-1389512" y="2333178"/>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flipH="1" rot="10800000">
            <a:off x="-380801" y="-1817677"/>
            <a:ext cx="3717824" cy="2742129"/>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3325428">
            <a:off x="327909" y="-1233195"/>
            <a:ext cx="3330115" cy="2783758"/>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59" name="Shape 259"/>
        <p:cNvGrpSpPr/>
        <p:nvPr/>
      </p:nvGrpSpPr>
      <p:grpSpPr>
        <a:xfrm>
          <a:off x="0" y="0"/>
          <a:ext cx="0" cy="0"/>
          <a:chOff x="0" y="0"/>
          <a:chExt cx="0" cy="0"/>
        </a:xfrm>
      </p:grpSpPr>
      <p:sp>
        <p:nvSpPr>
          <p:cNvPr id="260" name="Google Shape;260;p21"/>
          <p:cNvSpPr txBox="1"/>
          <p:nvPr>
            <p:ph type="title"/>
          </p:nvPr>
        </p:nvSpPr>
        <p:spPr>
          <a:xfrm>
            <a:off x="713100" y="539400"/>
            <a:ext cx="7717800" cy="73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1" name="Google Shape;261;p21"/>
          <p:cNvSpPr txBox="1"/>
          <p:nvPr>
            <p:ph idx="1" type="subTitle"/>
          </p:nvPr>
        </p:nvSpPr>
        <p:spPr>
          <a:xfrm>
            <a:off x="1210275" y="1450425"/>
            <a:ext cx="3976500" cy="285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62" name="Google Shape;262;p21"/>
          <p:cNvSpPr/>
          <p:nvPr/>
        </p:nvSpPr>
        <p:spPr>
          <a:xfrm rot="10800000">
            <a:off x="7621864" y="-764672"/>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rot="7533554">
            <a:off x="-1167704" y="3232258"/>
            <a:ext cx="2075027" cy="2012868"/>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rot="8796713">
            <a:off x="-389464" y="17265"/>
            <a:ext cx="1781609" cy="640721"/>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rot="-7584596">
            <a:off x="8377282" y="3784396"/>
            <a:ext cx="1774958" cy="1677145"/>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rot="-9337746">
            <a:off x="-61952" y="-661874"/>
            <a:ext cx="1139263" cy="1846733"/>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rot="-5273769">
            <a:off x="7770793" y="-1015091"/>
            <a:ext cx="1582583" cy="2565349"/>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68" name="Shape 268"/>
        <p:cNvGrpSpPr/>
        <p:nvPr/>
      </p:nvGrpSpPr>
      <p:grpSpPr>
        <a:xfrm>
          <a:off x="0" y="0"/>
          <a:ext cx="0" cy="0"/>
          <a:chOff x="0" y="0"/>
          <a:chExt cx="0" cy="0"/>
        </a:xfrm>
      </p:grpSpPr>
      <p:sp>
        <p:nvSpPr>
          <p:cNvPr id="269" name="Google Shape;269;p22"/>
          <p:cNvSpPr txBox="1"/>
          <p:nvPr>
            <p:ph idx="1" type="body"/>
          </p:nvPr>
        </p:nvSpPr>
        <p:spPr>
          <a:xfrm>
            <a:off x="957950" y="1228650"/>
            <a:ext cx="3422400" cy="3375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70" name="Google Shape;270;p22"/>
          <p:cNvSpPr txBox="1"/>
          <p:nvPr>
            <p:ph idx="2" type="body"/>
          </p:nvPr>
        </p:nvSpPr>
        <p:spPr>
          <a:xfrm>
            <a:off x="4763650" y="1984300"/>
            <a:ext cx="3422400" cy="2619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chemeClr val="dk1"/>
                </a:solidFill>
              </a:defRPr>
            </a:lvl1pPr>
            <a:lvl2pPr indent="-317500" lvl="1" marL="914400" rtl="0">
              <a:lnSpc>
                <a:spcPct val="115000"/>
              </a:lnSpc>
              <a:spcBef>
                <a:spcPts val="100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71" name="Google Shape;271;p22"/>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22"/>
          <p:cNvSpPr/>
          <p:nvPr/>
        </p:nvSpPr>
        <p:spPr>
          <a:xfrm flipH="1">
            <a:off x="-1108276" y="3674451"/>
            <a:ext cx="2220442" cy="254342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7242250" y="-856012"/>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rot="-9900096">
            <a:off x="143488" y="-240433"/>
            <a:ext cx="842139" cy="1088838"/>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626413" y="-157875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8382076" y="3965175"/>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7" name="Shape 277"/>
        <p:cNvGrpSpPr/>
        <p:nvPr/>
      </p:nvGrpSpPr>
      <p:grpSpPr>
        <a:xfrm>
          <a:off x="0" y="0"/>
          <a:ext cx="0" cy="0"/>
          <a:chOff x="0" y="0"/>
          <a:chExt cx="0" cy="0"/>
        </a:xfrm>
      </p:grpSpPr>
      <p:sp>
        <p:nvSpPr>
          <p:cNvPr id="278" name="Google Shape;278;p2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9" name="Google Shape;279;p23"/>
          <p:cNvSpPr txBox="1"/>
          <p:nvPr>
            <p:ph idx="2" type="title"/>
          </p:nvPr>
        </p:nvSpPr>
        <p:spPr>
          <a:xfrm>
            <a:off x="977800" y="2864013"/>
            <a:ext cx="22425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 name="Google Shape;280;p23"/>
          <p:cNvSpPr txBox="1"/>
          <p:nvPr>
            <p:ph idx="1" type="subTitle"/>
          </p:nvPr>
        </p:nvSpPr>
        <p:spPr>
          <a:xfrm>
            <a:off x="977788" y="3306663"/>
            <a:ext cx="2242500" cy="63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1" name="Google Shape;281;p23"/>
          <p:cNvSpPr txBox="1"/>
          <p:nvPr>
            <p:ph idx="3" type="title"/>
          </p:nvPr>
        </p:nvSpPr>
        <p:spPr>
          <a:xfrm>
            <a:off x="3450751" y="2864013"/>
            <a:ext cx="22425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3"/>
          <p:cNvSpPr txBox="1"/>
          <p:nvPr>
            <p:ph idx="4" type="subTitle"/>
          </p:nvPr>
        </p:nvSpPr>
        <p:spPr>
          <a:xfrm>
            <a:off x="3450747" y="3306663"/>
            <a:ext cx="2242500" cy="63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3" name="Google Shape;283;p23"/>
          <p:cNvSpPr txBox="1"/>
          <p:nvPr>
            <p:ph idx="5" type="title"/>
          </p:nvPr>
        </p:nvSpPr>
        <p:spPr>
          <a:xfrm>
            <a:off x="5923708" y="2864013"/>
            <a:ext cx="22425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3"/>
          <p:cNvSpPr txBox="1"/>
          <p:nvPr>
            <p:ph idx="6" type="subTitle"/>
          </p:nvPr>
        </p:nvSpPr>
        <p:spPr>
          <a:xfrm>
            <a:off x="5923713" y="3306663"/>
            <a:ext cx="2242500" cy="63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 name="Google Shape;285;p23"/>
          <p:cNvSpPr/>
          <p:nvPr/>
        </p:nvSpPr>
        <p:spPr>
          <a:xfrm flipH="1" rot="10800000">
            <a:off x="8070691" y="-413097"/>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rot="-7533554">
            <a:off x="8082985" y="3232258"/>
            <a:ext cx="2075027" cy="2012868"/>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rot="7965490">
            <a:off x="-956073" y="138100"/>
            <a:ext cx="1781666" cy="640717"/>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flipH="1" rot="7584596">
            <a:off x="-1161932" y="3784396"/>
            <a:ext cx="1774958" cy="1677145"/>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flipH="1" rot="4499976">
            <a:off x="-711082" y="-471056"/>
            <a:ext cx="1139290" cy="1846776"/>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rot="10565048">
            <a:off x="-222378" y="2877418"/>
            <a:ext cx="1272510" cy="2570130"/>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rot="-6423300">
            <a:off x="7654922" y="-467052"/>
            <a:ext cx="2075062" cy="2012902"/>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292" name="Shape 292"/>
        <p:cNvGrpSpPr/>
        <p:nvPr/>
      </p:nvGrpSpPr>
      <p:grpSpPr>
        <a:xfrm>
          <a:off x="0" y="0"/>
          <a:ext cx="0" cy="0"/>
          <a:chOff x="0" y="0"/>
          <a:chExt cx="0" cy="0"/>
        </a:xfrm>
      </p:grpSpPr>
      <p:sp>
        <p:nvSpPr>
          <p:cNvPr id="293" name="Google Shape;293;p2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24"/>
          <p:cNvSpPr txBox="1"/>
          <p:nvPr>
            <p:ph idx="2" type="title"/>
          </p:nvPr>
        </p:nvSpPr>
        <p:spPr>
          <a:xfrm>
            <a:off x="825388" y="3388125"/>
            <a:ext cx="2242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24"/>
          <p:cNvSpPr txBox="1"/>
          <p:nvPr>
            <p:ph idx="1" type="subTitle"/>
          </p:nvPr>
        </p:nvSpPr>
        <p:spPr>
          <a:xfrm>
            <a:off x="825400" y="3806800"/>
            <a:ext cx="2242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 name="Google Shape;296;p24"/>
          <p:cNvSpPr txBox="1"/>
          <p:nvPr>
            <p:ph idx="3" type="title"/>
          </p:nvPr>
        </p:nvSpPr>
        <p:spPr>
          <a:xfrm>
            <a:off x="3450747" y="3388125"/>
            <a:ext cx="2242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24"/>
          <p:cNvSpPr txBox="1"/>
          <p:nvPr>
            <p:ph idx="4" type="subTitle"/>
          </p:nvPr>
        </p:nvSpPr>
        <p:spPr>
          <a:xfrm>
            <a:off x="3450763" y="3806800"/>
            <a:ext cx="2242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24"/>
          <p:cNvSpPr txBox="1"/>
          <p:nvPr>
            <p:ph idx="5" type="title"/>
          </p:nvPr>
        </p:nvSpPr>
        <p:spPr>
          <a:xfrm>
            <a:off x="6076112" y="3388125"/>
            <a:ext cx="2242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9" name="Google Shape;299;p24"/>
          <p:cNvSpPr txBox="1"/>
          <p:nvPr>
            <p:ph idx="6" type="subTitle"/>
          </p:nvPr>
        </p:nvSpPr>
        <p:spPr>
          <a:xfrm>
            <a:off x="6076126" y="3806800"/>
            <a:ext cx="2242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24"/>
          <p:cNvSpPr/>
          <p:nvPr/>
        </p:nvSpPr>
        <p:spPr>
          <a:xfrm rot="-6041541">
            <a:off x="7991691" y="-375471"/>
            <a:ext cx="2143717" cy="158112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flipH="1">
            <a:off x="1291698" y="4600663"/>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4"/>
          <p:cNvGrpSpPr/>
          <p:nvPr/>
        </p:nvGrpSpPr>
        <p:grpSpPr>
          <a:xfrm rot="3998379">
            <a:off x="8251886" y="3212628"/>
            <a:ext cx="1964828" cy="2182213"/>
            <a:chOff x="7744584" y="-658476"/>
            <a:chExt cx="1964890" cy="2182283"/>
          </a:xfrm>
        </p:grpSpPr>
        <p:sp>
          <p:nvSpPr>
            <p:cNvPr id="303" name="Google Shape;303;p24"/>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4"/>
          <p:cNvSpPr/>
          <p:nvPr/>
        </p:nvSpPr>
        <p:spPr>
          <a:xfrm flipH="1" rot="3998531">
            <a:off x="7924283" y="3790207"/>
            <a:ext cx="1964900" cy="1642548"/>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rot="-2014544">
            <a:off x="-421355" y="-1062003"/>
            <a:ext cx="2085441" cy="196192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rot="-2014544">
            <a:off x="-353725" y="-845550"/>
            <a:ext cx="2562805" cy="1911348"/>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flipH="1" rot="863723">
            <a:off x="7572974" y="-543389"/>
            <a:ext cx="2546441" cy="2128685"/>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12" name="Shape 312"/>
        <p:cNvGrpSpPr/>
        <p:nvPr/>
      </p:nvGrpSpPr>
      <p:grpSpPr>
        <a:xfrm>
          <a:off x="0" y="0"/>
          <a:ext cx="0" cy="0"/>
          <a:chOff x="0" y="0"/>
          <a:chExt cx="0" cy="0"/>
        </a:xfrm>
      </p:grpSpPr>
      <p:sp>
        <p:nvSpPr>
          <p:cNvPr id="313" name="Google Shape;313;p2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4" name="Google Shape;314;p25"/>
          <p:cNvSpPr txBox="1"/>
          <p:nvPr>
            <p:ph idx="2" type="title"/>
          </p:nvPr>
        </p:nvSpPr>
        <p:spPr>
          <a:xfrm>
            <a:off x="1319987" y="1542425"/>
            <a:ext cx="2175300" cy="527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25"/>
          <p:cNvSpPr txBox="1"/>
          <p:nvPr>
            <p:ph idx="1" type="subTitle"/>
          </p:nvPr>
        </p:nvSpPr>
        <p:spPr>
          <a:xfrm>
            <a:off x="1320000" y="1974750"/>
            <a:ext cx="2175300" cy="73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25"/>
          <p:cNvSpPr txBox="1"/>
          <p:nvPr>
            <p:ph idx="3" type="title"/>
          </p:nvPr>
        </p:nvSpPr>
        <p:spPr>
          <a:xfrm>
            <a:off x="5648707" y="2417125"/>
            <a:ext cx="2175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5"/>
          <p:cNvSpPr txBox="1"/>
          <p:nvPr>
            <p:ph idx="4" type="subTitle"/>
          </p:nvPr>
        </p:nvSpPr>
        <p:spPr>
          <a:xfrm>
            <a:off x="5648700" y="2857325"/>
            <a:ext cx="21753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25"/>
          <p:cNvSpPr txBox="1"/>
          <p:nvPr>
            <p:ph idx="5" type="title"/>
          </p:nvPr>
        </p:nvSpPr>
        <p:spPr>
          <a:xfrm>
            <a:off x="1319983" y="3299700"/>
            <a:ext cx="2175300" cy="527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 name="Google Shape;319;p25"/>
          <p:cNvSpPr txBox="1"/>
          <p:nvPr>
            <p:ph idx="6" type="subTitle"/>
          </p:nvPr>
        </p:nvSpPr>
        <p:spPr>
          <a:xfrm>
            <a:off x="1319975" y="3739925"/>
            <a:ext cx="2175300" cy="73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0" name="Google Shape;320;p25"/>
          <p:cNvSpPr txBox="1"/>
          <p:nvPr>
            <p:ph hasCustomPrompt="1" idx="7" type="title"/>
          </p:nvPr>
        </p:nvSpPr>
        <p:spPr>
          <a:xfrm>
            <a:off x="4206312" y="1440575"/>
            <a:ext cx="731400" cy="731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21" name="Google Shape;321;p25"/>
          <p:cNvSpPr txBox="1"/>
          <p:nvPr>
            <p:ph hasCustomPrompt="1" idx="8" type="title"/>
          </p:nvPr>
        </p:nvSpPr>
        <p:spPr>
          <a:xfrm>
            <a:off x="4206312" y="2313026"/>
            <a:ext cx="731400" cy="7359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22" name="Google Shape;322;p25"/>
          <p:cNvSpPr txBox="1"/>
          <p:nvPr>
            <p:ph hasCustomPrompt="1" idx="9" type="title"/>
          </p:nvPr>
        </p:nvSpPr>
        <p:spPr>
          <a:xfrm>
            <a:off x="4206312" y="3185476"/>
            <a:ext cx="731400" cy="7359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23" name="Google Shape;323;p25"/>
          <p:cNvSpPr/>
          <p:nvPr/>
        </p:nvSpPr>
        <p:spPr>
          <a:xfrm rot="10800000">
            <a:off x="8225964" y="-814647"/>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rot="7533554">
            <a:off x="-1167704" y="3232258"/>
            <a:ext cx="2075027" cy="2012868"/>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8796713">
            <a:off x="-389464" y="17265"/>
            <a:ext cx="1781609" cy="640721"/>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7584596">
            <a:off x="8377282" y="3784396"/>
            <a:ext cx="1774958" cy="1677145"/>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9337746">
            <a:off x="-61952" y="-661874"/>
            <a:ext cx="1139263" cy="1846733"/>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10565048">
            <a:off x="7940176" y="2877418"/>
            <a:ext cx="1272510" cy="2570130"/>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6926705">
            <a:off x="7116269" y="-841168"/>
            <a:ext cx="2075027" cy="2012868"/>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0" name="Shape 330"/>
        <p:cNvGrpSpPr/>
        <p:nvPr/>
      </p:nvGrpSpPr>
      <p:grpSpPr>
        <a:xfrm>
          <a:off x="0" y="0"/>
          <a:ext cx="0" cy="0"/>
          <a:chOff x="0" y="0"/>
          <a:chExt cx="0" cy="0"/>
        </a:xfrm>
      </p:grpSpPr>
      <p:sp>
        <p:nvSpPr>
          <p:cNvPr id="331" name="Google Shape;331;p2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2" name="Google Shape;332;p26"/>
          <p:cNvSpPr txBox="1"/>
          <p:nvPr>
            <p:ph idx="2" type="title"/>
          </p:nvPr>
        </p:nvSpPr>
        <p:spPr>
          <a:xfrm>
            <a:off x="1371050" y="1465850"/>
            <a:ext cx="268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3" name="Google Shape;333;p26"/>
          <p:cNvSpPr txBox="1"/>
          <p:nvPr>
            <p:ph idx="1" type="subTitle"/>
          </p:nvPr>
        </p:nvSpPr>
        <p:spPr>
          <a:xfrm>
            <a:off x="1371050" y="1949300"/>
            <a:ext cx="2680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4" name="Google Shape;334;p26"/>
          <p:cNvSpPr txBox="1"/>
          <p:nvPr>
            <p:ph idx="3" type="title"/>
          </p:nvPr>
        </p:nvSpPr>
        <p:spPr>
          <a:xfrm>
            <a:off x="5092461" y="1465850"/>
            <a:ext cx="268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26"/>
          <p:cNvSpPr txBox="1"/>
          <p:nvPr>
            <p:ph idx="4" type="subTitle"/>
          </p:nvPr>
        </p:nvSpPr>
        <p:spPr>
          <a:xfrm>
            <a:off x="5092456" y="1949300"/>
            <a:ext cx="2680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6" name="Google Shape;336;p26"/>
          <p:cNvSpPr txBox="1"/>
          <p:nvPr>
            <p:ph idx="5" type="title"/>
          </p:nvPr>
        </p:nvSpPr>
        <p:spPr>
          <a:xfrm>
            <a:off x="1371050" y="3112675"/>
            <a:ext cx="268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6"/>
          <p:cNvSpPr txBox="1"/>
          <p:nvPr>
            <p:ph idx="6" type="subTitle"/>
          </p:nvPr>
        </p:nvSpPr>
        <p:spPr>
          <a:xfrm>
            <a:off x="1371050" y="3596125"/>
            <a:ext cx="2680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6"/>
          <p:cNvSpPr txBox="1"/>
          <p:nvPr>
            <p:ph idx="7" type="title"/>
          </p:nvPr>
        </p:nvSpPr>
        <p:spPr>
          <a:xfrm>
            <a:off x="5092461" y="3112675"/>
            <a:ext cx="268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6"/>
          <p:cNvSpPr txBox="1"/>
          <p:nvPr>
            <p:ph idx="8" type="subTitle"/>
          </p:nvPr>
        </p:nvSpPr>
        <p:spPr>
          <a:xfrm>
            <a:off x="5092456" y="3596125"/>
            <a:ext cx="2680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6"/>
          <p:cNvSpPr/>
          <p:nvPr/>
        </p:nvSpPr>
        <p:spPr>
          <a:xfrm>
            <a:off x="8212587" y="-506549"/>
            <a:ext cx="2143765" cy="15811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flipH="1">
            <a:off x="-1323302" y="2717763"/>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6"/>
          <p:cNvGrpSpPr/>
          <p:nvPr/>
        </p:nvGrpSpPr>
        <p:grpSpPr>
          <a:xfrm rot="3998379">
            <a:off x="8251886" y="3212628"/>
            <a:ext cx="1964828" cy="2182213"/>
            <a:chOff x="7744584" y="-658476"/>
            <a:chExt cx="1964890" cy="2182283"/>
          </a:xfrm>
        </p:grpSpPr>
        <p:sp>
          <p:nvSpPr>
            <p:cNvPr id="343" name="Google Shape;343;p26"/>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6"/>
          <p:cNvSpPr/>
          <p:nvPr/>
        </p:nvSpPr>
        <p:spPr>
          <a:xfrm flipH="1" rot="3998531">
            <a:off x="7924283" y="3790207"/>
            <a:ext cx="1964900" cy="1642548"/>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2014544">
            <a:off x="-1076205" y="-536178"/>
            <a:ext cx="2085441" cy="196192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rot="-2014544">
            <a:off x="-1008575" y="-319725"/>
            <a:ext cx="2562805" cy="1911348"/>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rot="3599988">
            <a:off x="7471616" y="-434694"/>
            <a:ext cx="2562830" cy="1911366"/>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2" name="Shape 352"/>
        <p:cNvGrpSpPr/>
        <p:nvPr/>
      </p:nvGrpSpPr>
      <p:grpSpPr>
        <a:xfrm>
          <a:off x="0" y="0"/>
          <a:ext cx="0" cy="0"/>
          <a:chOff x="0" y="0"/>
          <a:chExt cx="0" cy="0"/>
        </a:xfrm>
      </p:grpSpPr>
      <p:sp>
        <p:nvSpPr>
          <p:cNvPr id="353" name="Google Shape;353;p2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4" name="Google Shape;354;p27"/>
          <p:cNvSpPr txBox="1"/>
          <p:nvPr>
            <p:ph idx="2" type="title"/>
          </p:nvPr>
        </p:nvSpPr>
        <p:spPr>
          <a:xfrm>
            <a:off x="1101175" y="1667925"/>
            <a:ext cx="1986000" cy="38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27"/>
          <p:cNvSpPr txBox="1"/>
          <p:nvPr>
            <p:ph idx="1" type="subTitle"/>
          </p:nvPr>
        </p:nvSpPr>
        <p:spPr>
          <a:xfrm>
            <a:off x="1101175" y="20934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7"/>
          <p:cNvSpPr txBox="1"/>
          <p:nvPr>
            <p:ph idx="3" type="title"/>
          </p:nvPr>
        </p:nvSpPr>
        <p:spPr>
          <a:xfrm>
            <a:off x="3578950" y="1667925"/>
            <a:ext cx="1986000" cy="38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27"/>
          <p:cNvSpPr txBox="1"/>
          <p:nvPr>
            <p:ph idx="4" type="subTitle"/>
          </p:nvPr>
        </p:nvSpPr>
        <p:spPr>
          <a:xfrm>
            <a:off x="3578951" y="20934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7"/>
          <p:cNvSpPr txBox="1"/>
          <p:nvPr>
            <p:ph idx="5" type="title"/>
          </p:nvPr>
        </p:nvSpPr>
        <p:spPr>
          <a:xfrm>
            <a:off x="1101175" y="3034775"/>
            <a:ext cx="1986000" cy="38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 name="Google Shape;359;p27"/>
          <p:cNvSpPr txBox="1"/>
          <p:nvPr>
            <p:ph idx="6" type="subTitle"/>
          </p:nvPr>
        </p:nvSpPr>
        <p:spPr>
          <a:xfrm>
            <a:off x="1101175" y="34602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0" name="Google Shape;360;p27"/>
          <p:cNvSpPr txBox="1"/>
          <p:nvPr>
            <p:ph idx="7" type="title"/>
          </p:nvPr>
        </p:nvSpPr>
        <p:spPr>
          <a:xfrm>
            <a:off x="3578947" y="3034775"/>
            <a:ext cx="1986000" cy="38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 name="Google Shape;361;p27"/>
          <p:cNvSpPr txBox="1"/>
          <p:nvPr>
            <p:ph idx="8" type="subTitle"/>
          </p:nvPr>
        </p:nvSpPr>
        <p:spPr>
          <a:xfrm>
            <a:off x="3578948" y="34602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2" name="Google Shape;362;p27"/>
          <p:cNvSpPr txBox="1"/>
          <p:nvPr>
            <p:ph idx="9" type="title"/>
          </p:nvPr>
        </p:nvSpPr>
        <p:spPr>
          <a:xfrm>
            <a:off x="6056725" y="1667925"/>
            <a:ext cx="1986000" cy="38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 name="Google Shape;363;p27"/>
          <p:cNvSpPr txBox="1"/>
          <p:nvPr>
            <p:ph idx="13" type="subTitle"/>
          </p:nvPr>
        </p:nvSpPr>
        <p:spPr>
          <a:xfrm>
            <a:off x="6056727" y="20934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4" name="Google Shape;364;p27"/>
          <p:cNvSpPr txBox="1"/>
          <p:nvPr>
            <p:ph idx="14" type="title"/>
          </p:nvPr>
        </p:nvSpPr>
        <p:spPr>
          <a:xfrm>
            <a:off x="6056725" y="3034775"/>
            <a:ext cx="1986000" cy="38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 name="Google Shape;365;p27"/>
          <p:cNvSpPr txBox="1"/>
          <p:nvPr>
            <p:ph idx="15" type="subTitle"/>
          </p:nvPr>
        </p:nvSpPr>
        <p:spPr>
          <a:xfrm>
            <a:off x="6056827" y="34602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6" name="Google Shape;366;p27"/>
          <p:cNvSpPr/>
          <p:nvPr/>
        </p:nvSpPr>
        <p:spPr>
          <a:xfrm>
            <a:off x="8038450" y="3921451"/>
            <a:ext cx="2143765" cy="15811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7714124" y="3410301"/>
            <a:ext cx="2220442" cy="254342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flipH="1">
            <a:off x="105548" y="-1245887"/>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flipH="1">
            <a:off x="-488525" y="4196223"/>
            <a:ext cx="1653166" cy="1667869"/>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flipH="1" rot="9900096">
            <a:off x="8403276" y="-228145"/>
            <a:ext cx="842139" cy="1088838"/>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71" name="Shape 371"/>
        <p:cNvGrpSpPr/>
        <p:nvPr/>
      </p:nvGrpSpPr>
      <p:grpSpPr>
        <a:xfrm>
          <a:off x="0" y="0"/>
          <a:ext cx="0" cy="0"/>
          <a:chOff x="0" y="0"/>
          <a:chExt cx="0" cy="0"/>
        </a:xfrm>
      </p:grpSpPr>
      <p:sp>
        <p:nvSpPr>
          <p:cNvPr id="372" name="Google Shape;372;p28"/>
          <p:cNvSpPr txBox="1"/>
          <p:nvPr>
            <p:ph hasCustomPrompt="1" type="title"/>
          </p:nvPr>
        </p:nvSpPr>
        <p:spPr>
          <a:xfrm>
            <a:off x="987113" y="1672625"/>
            <a:ext cx="1556400" cy="98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3" name="Google Shape;373;p28"/>
          <p:cNvSpPr txBox="1"/>
          <p:nvPr>
            <p:ph idx="1" type="subTitle"/>
          </p:nvPr>
        </p:nvSpPr>
        <p:spPr>
          <a:xfrm>
            <a:off x="2923463" y="2172200"/>
            <a:ext cx="3297000" cy="4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4" name="Google Shape;374;p28"/>
          <p:cNvSpPr txBox="1"/>
          <p:nvPr>
            <p:ph idx="2" type="title"/>
          </p:nvPr>
        </p:nvSpPr>
        <p:spPr>
          <a:xfrm>
            <a:off x="2923538" y="1748450"/>
            <a:ext cx="3297000" cy="410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5" name="Google Shape;375;p28"/>
          <p:cNvSpPr txBox="1"/>
          <p:nvPr>
            <p:ph hasCustomPrompt="1" idx="3" type="title"/>
          </p:nvPr>
        </p:nvSpPr>
        <p:spPr>
          <a:xfrm>
            <a:off x="6600488" y="2949550"/>
            <a:ext cx="1556400" cy="98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6" name="Google Shape;376;p28"/>
          <p:cNvSpPr txBox="1"/>
          <p:nvPr>
            <p:ph idx="4" type="subTitle"/>
          </p:nvPr>
        </p:nvSpPr>
        <p:spPr>
          <a:xfrm>
            <a:off x="2923463" y="3422425"/>
            <a:ext cx="3297000" cy="463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7" name="Google Shape;377;p28"/>
          <p:cNvSpPr txBox="1"/>
          <p:nvPr>
            <p:ph idx="5" type="title"/>
          </p:nvPr>
        </p:nvSpPr>
        <p:spPr>
          <a:xfrm>
            <a:off x="2923538" y="2998675"/>
            <a:ext cx="3297000" cy="41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8" name="Google Shape;378;p28"/>
          <p:cNvSpPr txBox="1"/>
          <p:nvPr>
            <p:ph idx="6"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9" name="Google Shape;379;p28"/>
          <p:cNvSpPr/>
          <p:nvPr/>
        </p:nvSpPr>
        <p:spPr>
          <a:xfrm rot="9815065">
            <a:off x="-917096" y="-737494"/>
            <a:ext cx="2075033" cy="2012873"/>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5696165">
            <a:off x="7696357" y="-745680"/>
            <a:ext cx="1272526" cy="2570162"/>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838200" y="3998976"/>
            <a:ext cx="2274315" cy="2149009"/>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flipH="1">
            <a:off x="7670223" y="4260613"/>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83" name="Shape 383"/>
        <p:cNvGrpSpPr/>
        <p:nvPr/>
      </p:nvGrpSpPr>
      <p:grpSpPr>
        <a:xfrm>
          <a:off x="0" y="0"/>
          <a:ext cx="0" cy="0"/>
          <a:chOff x="0" y="0"/>
          <a:chExt cx="0" cy="0"/>
        </a:xfrm>
      </p:grpSpPr>
      <p:sp>
        <p:nvSpPr>
          <p:cNvPr id="384" name="Google Shape;384;p29"/>
          <p:cNvSpPr txBox="1"/>
          <p:nvPr>
            <p:ph hasCustomPrompt="1" type="title"/>
          </p:nvPr>
        </p:nvSpPr>
        <p:spPr>
          <a:xfrm>
            <a:off x="1842125" y="731950"/>
            <a:ext cx="5459700" cy="7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5" name="Google Shape;385;p29"/>
          <p:cNvSpPr txBox="1"/>
          <p:nvPr>
            <p:ph idx="1" type="subTitle"/>
          </p:nvPr>
        </p:nvSpPr>
        <p:spPr>
          <a:xfrm>
            <a:off x="1842149" y="1470100"/>
            <a:ext cx="54597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29"/>
          <p:cNvSpPr/>
          <p:nvPr/>
        </p:nvSpPr>
        <p:spPr>
          <a:xfrm rot="9815065">
            <a:off x="-917096" y="-737494"/>
            <a:ext cx="2075033" cy="2012873"/>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rot="5696165">
            <a:off x="7696357" y="-745680"/>
            <a:ext cx="1272526" cy="2570162"/>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838200" y="3998976"/>
            <a:ext cx="2274315" cy="2149009"/>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txBox="1"/>
          <p:nvPr>
            <p:ph hasCustomPrompt="1" idx="2" type="title"/>
          </p:nvPr>
        </p:nvSpPr>
        <p:spPr>
          <a:xfrm>
            <a:off x="1842138" y="1997625"/>
            <a:ext cx="5459700" cy="7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0" name="Google Shape;390;p29"/>
          <p:cNvSpPr txBox="1"/>
          <p:nvPr>
            <p:ph idx="3" type="subTitle"/>
          </p:nvPr>
        </p:nvSpPr>
        <p:spPr>
          <a:xfrm>
            <a:off x="1842162" y="2735775"/>
            <a:ext cx="54597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29"/>
          <p:cNvSpPr txBox="1"/>
          <p:nvPr>
            <p:ph hasCustomPrompt="1" idx="4" type="title"/>
          </p:nvPr>
        </p:nvSpPr>
        <p:spPr>
          <a:xfrm>
            <a:off x="1842138" y="3263300"/>
            <a:ext cx="5459700" cy="7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2" name="Google Shape;392;p29"/>
          <p:cNvSpPr txBox="1"/>
          <p:nvPr>
            <p:ph idx="5" type="subTitle"/>
          </p:nvPr>
        </p:nvSpPr>
        <p:spPr>
          <a:xfrm>
            <a:off x="1842162" y="4001450"/>
            <a:ext cx="54597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29"/>
          <p:cNvSpPr/>
          <p:nvPr/>
        </p:nvSpPr>
        <p:spPr>
          <a:xfrm flipH="1">
            <a:off x="7741723" y="4260613"/>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94" name="Shape 394"/>
        <p:cNvGrpSpPr/>
        <p:nvPr/>
      </p:nvGrpSpPr>
      <p:grpSpPr>
        <a:xfrm>
          <a:off x="0" y="0"/>
          <a:ext cx="0" cy="0"/>
          <a:chOff x="0" y="0"/>
          <a:chExt cx="0" cy="0"/>
        </a:xfrm>
      </p:grpSpPr>
      <p:sp>
        <p:nvSpPr>
          <p:cNvPr id="395" name="Google Shape;395;p30"/>
          <p:cNvSpPr txBox="1"/>
          <p:nvPr>
            <p:ph type="title"/>
          </p:nvPr>
        </p:nvSpPr>
        <p:spPr>
          <a:xfrm>
            <a:off x="2023950" y="579188"/>
            <a:ext cx="50961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6" name="Google Shape;396;p30"/>
          <p:cNvSpPr txBox="1"/>
          <p:nvPr>
            <p:ph idx="1" type="subTitle"/>
          </p:nvPr>
        </p:nvSpPr>
        <p:spPr>
          <a:xfrm>
            <a:off x="2854650" y="1596563"/>
            <a:ext cx="3434700" cy="102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30"/>
          <p:cNvSpPr/>
          <p:nvPr/>
        </p:nvSpPr>
        <p:spPr>
          <a:xfrm rot="10800000">
            <a:off x="-717409" y="-334753"/>
            <a:ext cx="1988227" cy="1466443"/>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rot="-10237215">
            <a:off x="-546092" y="-1058263"/>
            <a:ext cx="2341913" cy="268256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30"/>
          <p:cNvGrpSpPr/>
          <p:nvPr/>
        </p:nvGrpSpPr>
        <p:grpSpPr>
          <a:xfrm rot="10800000">
            <a:off x="-818376" y="3568053"/>
            <a:ext cx="1964890" cy="2182283"/>
            <a:chOff x="7744584" y="-658476"/>
            <a:chExt cx="1964890" cy="2182283"/>
          </a:xfrm>
        </p:grpSpPr>
        <p:sp>
          <p:nvSpPr>
            <p:cNvPr id="400" name="Google Shape;400;p30"/>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0"/>
          <p:cNvSpPr/>
          <p:nvPr/>
        </p:nvSpPr>
        <p:spPr>
          <a:xfrm rot="10800000">
            <a:off x="8145219" y="-381439"/>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rot="10800000">
            <a:off x="210364" y="2207824"/>
            <a:ext cx="829009" cy="727848"/>
          </a:xfrm>
          <a:custGeom>
            <a:rect b="b" l="l" r="r" t="t"/>
            <a:pathLst>
              <a:path extrusionOk="0" h="20304" w="23126">
                <a:moveTo>
                  <a:pt x="2329" y="1"/>
                </a:moveTo>
                <a:cubicBezTo>
                  <a:pt x="1589" y="1"/>
                  <a:pt x="857" y="304"/>
                  <a:pt x="491" y="920"/>
                </a:cubicBezTo>
                <a:cubicBezTo>
                  <a:pt x="1" y="1792"/>
                  <a:pt x="406" y="2875"/>
                  <a:pt x="724" y="3833"/>
                </a:cubicBezTo>
                <a:cubicBezTo>
                  <a:pt x="1701" y="6638"/>
                  <a:pt x="1978" y="9677"/>
                  <a:pt x="1511" y="12610"/>
                </a:cubicBezTo>
                <a:cubicBezTo>
                  <a:pt x="1319" y="13950"/>
                  <a:pt x="1001" y="15480"/>
                  <a:pt x="1851" y="16543"/>
                </a:cubicBezTo>
                <a:cubicBezTo>
                  <a:pt x="2509" y="17351"/>
                  <a:pt x="3657" y="17563"/>
                  <a:pt x="4699" y="17754"/>
                </a:cubicBezTo>
                <a:cubicBezTo>
                  <a:pt x="7737" y="18263"/>
                  <a:pt x="12556" y="20303"/>
                  <a:pt x="16557" y="20303"/>
                </a:cubicBezTo>
                <a:cubicBezTo>
                  <a:pt x="18405" y="20303"/>
                  <a:pt x="20078" y="19868"/>
                  <a:pt x="21320" y="18646"/>
                </a:cubicBezTo>
                <a:cubicBezTo>
                  <a:pt x="23126" y="16883"/>
                  <a:pt x="22936" y="13992"/>
                  <a:pt x="22000" y="11824"/>
                </a:cubicBezTo>
                <a:cubicBezTo>
                  <a:pt x="20703" y="8891"/>
                  <a:pt x="17982" y="7806"/>
                  <a:pt x="15177" y="6681"/>
                </a:cubicBezTo>
                <a:cubicBezTo>
                  <a:pt x="11713" y="5298"/>
                  <a:pt x="8397" y="3513"/>
                  <a:pt x="5337" y="1367"/>
                </a:cubicBezTo>
                <a:cubicBezTo>
                  <a:pt x="4592" y="835"/>
                  <a:pt x="3827" y="282"/>
                  <a:pt x="2934" y="70"/>
                </a:cubicBezTo>
                <a:cubicBezTo>
                  <a:pt x="2737" y="24"/>
                  <a:pt x="2532" y="1"/>
                  <a:pt x="2329"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rot="10800000">
            <a:off x="3974759" y="4815810"/>
            <a:ext cx="1350023" cy="1270066"/>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rot="10800000">
            <a:off x="3723476" y="4619419"/>
            <a:ext cx="1659048" cy="1237323"/>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30"/>
          <p:cNvGrpSpPr/>
          <p:nvPr/>
        </p:nvGrpSpPr>
        <p:grpSpPr>
          <a:xfrm rot="3950384">
            <a:off x="7535847" y="3134397"/>
            <a:ext cx="2937485" cy="2811430"/>
            <a:chOff x="7618732" y="-735468"/>
            <a:chExt cx="2067557" cy="1978833"/>
          </a:xfrm>
        </p:grpSpPr>
        <p:sp>
          <p:nvSpPr>
            <p:cNvPr id="410" name="Google Shape;410;p30"/>
            <p:cNvSpPr/>
            <p:nvPr/>
          </p:nvSpPr>
          <p:spPr>
            <a:xfrm flipH="1">
              <a:off x="7618732" y="-454946"/>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flipH="1" rot="-813131">
              <a:off x="8043570" y="-595028"/>
              <a:ext cx="1400398" cy="1697952"/>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30"/>
          <p:cNvSpPr/>
          <p:nvPr/>
        </p:nvSpPr>
        <p:spPr>
          <a:xfrm rot="10800000">
            <a:off x="7622802" y="-639195"/>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flipH="1" rot="10800000">
            <a:off x="-970776" y="341565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0"/>
          <p:cNvGrpSpPr/>
          <p:nvPr/>
        </p:nvGrpSpPr>
        <p:grpSpPr>
          <a:xfrm rot="-2506155">
            <a:off x="2522039" y="-2105732"/>
            <a:ext cx="3919856" cy="3124139"/>
            <a:chOff x="7744584" y="-363244"/>
            <a:chExt cx="1964890" cy="1887052"/>
          </a:xfrm>
        </p:grpSpPr>
        <p:sp>
          <p:nvSpPr>
            <p:cNvPr id="416" name="Google Shape;416;p30"/>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0"/>
          <p:cNvSpPr txBox="1"/>
          <p:nvPr/>
        </p:nvSpPr>
        <p:spPr>
          <a:xfrm>
            <a:off x="1439550" y="3579463"/>
            <a:ext cx="6264900" cy="4950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300"/>
              </a:spcBef>
              <a:spcAft>
                <a:spcPts val="0"/>
              </a:spcAft>
              <a:buNone/>
            </a:pPr>
            <a:r>
              <a:rPr lang="en">
                <a:solidFill>
                  <a:schemeClr val="lt1"/>
                </a:solidFill>
                <a:latin typeface="Catamaran"/>
                <a:ea typeface="Catamaran"/>
                <a:cs typeface="Catamaran"/>
                <a:sym typeface="Catamaran"/>
              </a:rPr>
              <a:t>CREDITS: This presentation template was created by </a:t>
            </a:r>
            <a:r>
              <a:rPr b="1" lang="en">
                <a:solidFill>
                  <a:schemeClr val="lt1"/>
                </a:solidFill>
                <a:uFill>
                  <a:noFill/>
                </a:uFill>
                <a:latin typeface="Catamaran"/>
                <a:ea typeface="Catamaran"/>
                <a:cs typeface="Catamaran"/>
                <a:sym typeface="Catamaran"/>
                <a:hlinkClick r:id="rId2">
                  <a:extLst>
                    <a:ext uri="{A12FA001-AC4F-418D-AE19-62706E023703}">
                      <ahyp:hlinkClr val="tx"/>
                    </a:ext>
                  </a:extLst>
                </a:hlinkClick>
              </a:rPr>
              <a:t>Slidesgo</a:t>
            </a:r>
            <a:r>
              <a:rPr lang="en">
                <a:solidFill>
                  <a:schemeClr val="lt1"/>
                </a:solidFill>
                <a:latin typeface="Catamaran"/>
                <a:ea typeface="Catamaran"/>
                <a:cs typeface="Catamaran"/>
                <a:sym typeface="Catamaran"/>
              </a:rPr>
              <a:t>, and includes icons by </a:t>
            </a:r>
            <a:r>
              <a:rPr b="1" lang="en">
                <a:solidFill>
                  <a:schemeClr val="lt1"/>
                </a:solidFill>
                <a:uFill>
                  <a:noFill/>
                </a:uFill>
                <a:latin typeface="Catamaran"/>
                <a:ea typeface="Catamaran"/>
                <a:cs typeface="Catamaran"/>
                <a:sym typeface="Catamaran"/>
                <a:hlinkClick r:id="rId3">
                  <a:extLst>
                    <a:ext uri="{A12FA001-AC4F-418D-AE19-62706E023703}">
                      <ahyp:hlinkClr val="tx"/>
                    </a:ext>
                  </a:extLst>
                </a:hlinkClick>
              </a:rPr>
              <a:t>Flaticon</a:t>
            </a:r>
            <a:r>
              <a:rPr b="1" lang="en">
                <a:solidFill>
                  <a:schemeClr val="lt1"/>
                </a:solidFill>
                <a:latin typeface="Catamaran"/>
                <a:ea typeface="Catamaran"/>
                <a:cs typeface="Catamaran"/>
                <a:sym typeface="Catamaran"/>
              </a:rPr>
              <a:t> </a:t>
            </a:r>
            <a:r>
              <a:rPr lang="en">
                <a:solidFill>
                  <a:schemeClr val="lt1"/>
                </a:solidFill>
                <a:latin typeface="Catamaran"/>
                <a:ea typeface="Catamaran"/>
                <a:cs typeface="Catamaran"/>
                <a:sym typeface="Catamaran"/>
              </a:rPr>
              <a:t>and infographics &amp; images by </a:t>
            </a:r>
            <a:r>
              <a:rPr b="1" lang="en">
                <a:solidFill>
                  <a:schemeClr val="lt1"/>
                </a:solidFill>
                <a:uFill>
                  <a:noFill/>
                </a:uFill>
                <a:latin typeface="Catamaran"/>
                <a:ea typeface="Catamaran"/>
                <a:cs typeface="Catamaran"/>
                <a:sym typeface="Catamaran"/>
                <a:hlinkClick r:id="rId4">
                  <a:extLst>
                    <a:ext uri="{A12FA001-AC4F-418D-AE19-62706E023703}">
                      <ahyp:hlinkClr val="tx"/>
                    </a:ext>
                  </a:extLst>
                </a:hlinkClick>
              </a:rPr>
              <a:t>Freepik</a:t>
            </a:r>
            <a:endParaRPr b="1">
              <a:solidFill>
                <a:schemeClr val="lt1"/>
              </a:solidFill>
              <a:latin typeface="Catamaran"/>
              <a:ea typeface="Catamaran"/>
              <a:cs typeface="Catamaran"/>
              <a:sym typeface="Catamar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4"/>
          <p:cNvSpPr txBox="1"/>
          <p:nvPr>
            <p:ph idx="1" type="body"/>
          </p:nvPr>
        </p:nvSpPr>
        <p:spPr>
          <a:xfrm>
            <a:off x="720000" y="1245700"/>
            <a:ext cx="7704000" cy="335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sz="1200"/>
            </a:lvl2pPr>
            <a:lvl3pPr indent="-304800" lvl="2" marL="1371600" rtl="0">
              <a:lnSpc>
                <a:spcPct val="115000"/>
              </a:lnSpc>
              <a:spcBef>
                <a:spcPts val="1600"/>
              </a:spcBef>
              <a:spcAft>
                <a:spcPts val="0"/>
              </a:spcAft>
              <a:buSzPts val="1200"/>
              <a:buFont typeface="Roboto Condensed Light"/>
              <a:buAutoNum type="romanLcPeriod"/>
              <a:defRPr sz="1200"/>
            </a:lvl3pPr>
            <a:lvl4pPr indent="-304800" lvl="3" marL="1828800" rtl="0">
              <a:lnSpc>
                <a:spcPct val="115000"/>
              </a:lnSpc>
              <a:spcBef>
                <a:spcPts val="1600"/>
              </a:spcBef>
              <a:spcAft>
                <a:spcPts val="0"/>
              </a:spcAft>
              <a:buSzPts val="1200"/>
              <a:buFont typeface="Roboto Condensed Light"/>
              <a:buAutoNum type="arabicPeriod"/>
              <a:defRPr sz="1200"/>
            </a:lvl4pPr>
            <a:lvl5pPr indent="-304800" lvl="4" marL="2286000" rtl="0">
              <a:lnSpc>
                <a:spcPct val="115000"/>
              </a:lnSpc>
              <a:spcBef>
                <a:spcPts val="1600"/>
              </a:spcBef>
              <a:spcAft>
                <a:spcPts val="0"/>
              </a:spcAft>
              <a:buSzPts val="1200"/>
              <a:buFont typeface="Roboto Condensed Light"/>
              <a:buAutoNum type="alphaLcPeriod"/>
              <a:defRPr sz="1200"/>
            </a:lvl5pPr>
            <a:lvl6pPr indent="-304800" lvl="5" marL="2743200" rtl="0">
              <a:lnSpc>
                <a:spcPct val="115000"/>
              </a:lnSpc>
              <a:spcBef>
                <a:spcPts val="1600"/>
              </a:spcBef>
              <a:spcAft>
                <a:spcPts val="0"/>
              </a:spcAft>
              <a:buSzPts val="1200"/>
              <a:buFont typeface="Roboto Condensed Light"/>
              <a:buAutoNum type="romanLcPeriod"/>
              <a:defRPr sz="1200"/>
            </a:lvl6pPr>
            <a:lvl7pPr indent="-304800" lvl="6" marL="3200400" rtl="0">
              <a:lnSpc>
                <a:spcPct val="115000"/>
              </a:lnSpc>
              <a:spcBef>
                <a:spcPts val="1600"/>
              </a:spcBef>
              <a:spcAft>
                <a:spcPts val="0"/>
              </a:spcAft>
              <a:buSzPts val="1200"/>
              <a:buFont typeface="Roboto Condensed Light"/>
              <a:buAutoNum type="arabicPeriod"/>
              <a:defRPr sz="1200"/>
            </a:lvl7pPr>
            <a:lvl8pPr indent="-304800" lvl="7" marL="3657600" rtl="0">
              <a:lnSpc>
                <a:spcPct val="115000"/>
              </a:lnSpc>
              <a:spcBef>
                <a:spcPts val="1600"/>
              </a:spcBef>
              <a:spcAft>
                <a:spcPts val="0"/>
              </a:spcAft>
              <a:buSzPts val="1200"/>
              <a:buFont typeface="Roboto Condensed Light"/>
              <a:buAutoNum type="alphaLcPeriod"/>
              <a:defRPr sz="1200"/>
            </a:lvl8pPr>
            <a:lvl9pPr indent="-304800" lvl="8" marL="4114800" rtl="0">
              <a:lnSpc>
                <a:spcPct val="115000"/>
              </a:lnSpc>
              <a:spcBef>
                <a:spcPts val="1600"/>
              </a:spcBef>
              <a:spcAft>
                <a:spcPts val="1600"/>
              </a:spcAft>
              <a:buSzPts val="1200"/>
              <a:buFont typeface="Roboto Condensed Light"/>
              <a:buAutoNum type="romanLcPeriod"/>
              <a:defRPr sz="1200"/>
            </a:lvl9pPr>
          </a:lstStyle>
          <a:p/>
        </p:txBody>
      </p:sp>
      <p:sp>
        <p:nvSpPr>
          <p:cNvPr id="47" name="Google Shape;47;p4"/>
          <p:cNvSpPr/>
          <p:nvPr/>
        </p:nvSpPr>
        <p:spPr>
          <a:xfrm>
            <a:off x="6843898" y="-1144925"/>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6843898" y="-1144925"/>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6754700" y="-790965"/>
            <a:ext cx="2562845" cy="1911377"/>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6318734">
            <a:off x="-389387" y="4175288"/>
            <a:ext cx="1060750" cy="1215044"/>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8397000" y="4399884"/>
            <a:ext cx="842130" cy="1088827"/>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224249" y="3967623"/>
            <a:ext cx="1653166" cy="1667869"/>
          </a:xfrm>
          <a:custGeom>
            <a:rect b="b" l="l" r="r" t="t"/>
            <a:pathLst>
              <a:path extrusionOk="0" h="26998" w="26760">
                <a:moveTo>
                  <a:pt x="14688" y="1"/>
                </a:moveTo>
                <a:cubicBezTo>
                  <a:pt x="13020" y="1"/>
                  <a:pt x="11507" y="342"/>
                  <a:pt x="10203" y="1024"/>
                </a:cubicBezTo>
                <a:cubicBezTo>
                  <a:pt x="9373" y="1449"/>
                  <a:pt x="8778" y="1937"/>
                  <a:pt x="8375" y="2512"/>
                </a:cubicBezTo>
                <a:cubicBezTo>
                  <a:pt x="7630" y="3575"/>
                  <a:pt x="7525" y="4893"/>
                  <a:pt x="7525" y="6188"/>
                </a:cubicBezTo>
                <a:cubicBezTo>
                  <a:pt x="7503" y="7421"/>
                  <a:pt x="7588" y="8676"/>
                  <a:pt x="7652" y="9909"/>
                </a:cubicBezTo>
                <a:lnTo>
                  <a:pt x="7652" y="9929"/>
                </a:lnTo>
                <a:cubicBezTo>
                  <a:pt x="7695" y="10759"/>
                  <a:pt x="7695" y="11482"/>
                  <a:pt x="7312" y="12055"/>
                </a:cubicBezTo>
                <a:cubicBezTo>
                  <a:pt x="7057" y="12417"/>
                  <a:pt x="6695" y="12672"/>
                  <a:pt x="6292" y="12927"/>
                </a:cubicBezTo>
                <a:cubicBezTo>
                  <a:pt x="6015" y="13117"/>
                  <a:pt x="5717" y="13310"/>
                  <a:pt x="5462" y="13565"/>
                </a:cubicBezTo>
                <a:cubicBezTo>
                  <a:pt x="4932" y="14095"/>
                  <a:pt x="4677" y="14840"/>
                  <a:pt x="4442" y="15540"/>
                </a:cubicBezTo>
                <a:cubicBezTo>
                  <a:pt x="4272" y="16115"/>
                  <a:pt x="4059" y="16710"/>
                  <a:pt x="3719" y="17198"/>
                </a:cubicBezTo>
                <a:cubicBezTo>
                  <a:pt x="3359" y="17666"/>
                  <a:pt x="2849" y="18028"/>
                  <a:pt x="2359" y="18368"/>
                </a:cubicBezTo>
                <a:cubicBezTo>
                  <a:pt x="1828" y="18751"/>
                  <a:pt x="1276" y="19154"/>
                  <a:pt x="893" y="19706"/>
                </a:cubicBezTo>
                <a:cubicBezTo>
                  <a:pt x="1" y="21046"/>
                  <a:pt x="446" y="22789"/>
                  <a:pt x="914" y="24340"/>
                </a:cubicBezTo>
                <a:lnTo>
                  <a:pt x="1721" y="26998"/>
                </a:lnTo>
                <a:lnTo>
                  <a:pt x="1934" y="26933"/>
                </a:lnTo>
                <a:lnTo>
                  <a:pt x="1106" y="24277"/>
                </a:lnTo>
                <a:cubicBezTo>
                  <a:pt x="659" y="22789"/>
                  <a:pt x="234" y="21089"/>
                  <a:pt x="1084" y="19834"/>
                </a:cubicBezTo>
                <a:cubicBezTo>
                  <a:pt x="1424" y="19303"/>
                  <a:pt x="1934" y="18941"/>
                  <a:pt x="2487" y="18559"/>
                </a:cubicBezTo>
                <a:cubicBezTo>
                  <a:pt x="2997" y="18198"/>
                  <a:pt x="3507" y="17836"/>
                  <a:pt x="3889" y="17326"/>
                </a:cubicBezTo>
                <a:cubicBezTo>
                  <a:pt x="4252" y="16816"/>
                  <a:pt x="4464" y="16200"/>
                  <a:pt x="4654" y="15605"/>
                </a:cubicBezTo>
                <a:cubicBezTo>
                  <a:pt x="4889" y="14882"/>
                  <a:pt x="5122" y="14223"/>
                  <a:pt x="5612" y="13713"/>
                </a:cubicBezTo>
                <a:cubicBezTo>
                  <a:pt x="5845" y="13480"/>
                  <a:pt x="6142" y="13287"/>
                  <a:pt x="6419" y="13097"/>
                </a:cubicBezTo>
                <a:cubicBezTo>
                  <a:pt x="6802" y="12842"/>
                  <a:pt x="7227" y="12587"/>
                  <a:pt x="7482" y="12182"/>
                </a:cubicBezTo>
                <a:cubicBezTo>
                  <a:pt x="7950" y="11502"/>
                  <a:pt x="7907" y="10589"/>
                  <a:pt x="7865" y="9929"/>
                </a:cubicBezTo>
                <a:lnTo>
                  <a:pt x="7865" y="9887"/>
                </a:lnTo>
                <a:cubicBezTo>
                  <a:pt x="7800" y="8676"/>
                  <a:pt x="7715" y="7421"/>
                  <a:pt x="7737" y="6188"/>
                </a:cubicBezTo>
                <a:cubicBezTo>
                  <a:pt x="7737" y="4935"/>
                  <a:pt x="7843" y="3638"/>
                  <a:pt x="8565" y="2640"/>
                </a:cubicBezTo>
                <a:cubicBezTo>
                  <a:pt x="8948" y="2087"/>
                  <a:pt x="9523" y="1619"/>
                  <a:pt x="10308" y="1215"/>
                </a:cubicBezTo>
                <a:cubicBezTo>
                  <a:pt x="11574" y="553"/>
                  <a:pt x="13047" y="213"/>
                  <a:pt x="14692" y="213"/>
                </a:cubicBezTo>
                <a:cubicBezTo>
                  <a:pt x="14789" y="213"/>
                  <a:pt x="14886" y="214"/>
                  <a:pt x="14984" y="217"/>
                </a:cubicBezTo>
                <a:cubicBezTo>
                  <a:pt x="16515" y="237"/>
                  <a:pt x="18152" y="557"/>
                  <a:pt x="19830" y="1152"/>
                </a:cubicBezTo>
                <a:cubicBezTo>
                  <a:pt x="20000" y="1215"/>
                  <a:pt x="20170" y="1279"/>
                  <a:pt x="20340" y="1322"/>
                </a:cubicBezTo>
                <a:cubicBezTo>
                  <a:pt x="21276" y="1662"/>
                  <a:pt x="22233" y="2022"/>
                  <a:pt x="23231" y="2022"/>
                </a:cubicBezTo>
                <a:cubicBezTo>
                  <a:pt x="23721" y="2022"/>
                  <a:pt x="24209" y="1960"/>
                  <a:pt x="24699" y="1875"/>
                </a:cubicBezTo>
                <a:cubicBezTo>
                  <a:pt x="25170" y="1802"/>
                  <a:pt x="25623" y="1731"/>
                  <a:pt x="26070" y="1731"/>
                </a:cubicBezTo>
                <a:cubicBezTo>
                  <a:pt x="26287" y="1731"/>
                  <a:pt x="26502" y="1748"/>
                  <a:pt x="26717" y="1789"/>
                </a:cubicBezTo>
                <a:lnTo>
                  <a:pt x="26759" y="1577"/>
                </a:lnTo>
                <a:cubicBezTo>
                  <a:pt x="26531" y="1535"/>
                  <a:pt x="26299" y="1518"/>
                  <a:pt x="26068" y="1518"/>
                </a:cubicBezTo>
                <a:cubicBezTo>
                  <a:pt x="25591" y="1518"/>
                  <a:pt x="25114" y="1590"/>
                  <a:pt x="24656" y="1662"/>
                </a:cubicBezTo>
                <a:cubicBezTo>
                  <a:pt x="24188" y="1747"/>
                  <a:pt x="23699" y="1810"/>
                  <a:pt x="23231" y="1810"/>
                </a:cubicBezTo>
                <a:cubicBezTo>
                  <a:pt x="22276" y="1810"/>
                  <a:pt x="21318" y="1470"/>
                  <a:pt x="20425" y="1130"/>
                </a:cubicBezTo>
                <a:cubicBezTo>
                  <a:pt x="20255" y="1067"/>
                  <a:pt x="20065" y="1002"/>
                  <a:pt x="19895" y="939"/>
                </a:cubicBezTo>
                <a:cubicBezTo>
                  <a:pt x="18195" y="344"/>
                  <a:pt x="16557" y="25"/>
                  <a:pt x="14984" y="4"/>
                </a:cubicBezTo>
                <a:cubicBezTo>
                  <a:pt x="14885" y="2"/>
                  <a:pt x="14786" y="1"/>
                  <a:pt x="14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396975" y="4114340"/>
            <a:ext cx="669864" cy="1374347"/>
          </a:xfrm>
          <a:custGeom>
            <a:rect b="b" l="l" r="r" t="t"/>
            <a:pathLst>
              <a:path extrusionOk="0" h="36284" w="17685">
                <a:moveTo>
                  <a:pt x="17600" y="1"/>
                </a:moveTo>
                <a:lnTo>
                  <a:pt x="14264" y="1341"/>
                </a:lnTo>
                <a:cubicBezTo>
                  <a:pt x="13136" y="1808"/>
                  <a:pt x="11968" y="2276"/>
                  <a:pt x="10990" y="3019"/>
                </a:cubicBezTo>
                <a:cubicBezTo>
                  <a:pt x="9863" y="3869"/>
                  <a:pt x="9162" y="4954"/>
                  <a:pt x="8992" y="6080"/>
                </a:cubicBezTo>
                <a:cubicBezTo>
                  <a:pt x="8950" y="6420"/>
                  <a:pt x="8950" y="6760"/>
                  <a:pt x="8950" y="7100"/>
                </a:cubicBezTo>
                <a:cubicBezTo>
                  <a:pt x="8950" y="7780"/>
                  <a:pt x="8950" y="8418"/>
                  <a:pt x="8588" y="8950"/>
                </a:cubicBezTo>
                <a:cubicBezTo>
                  <a:pt x="8375" y="9268"/>
                  <a:pt x="8078" y="9502"/>
                  <a:pt x="7737" y="9735"/>
                </a:cubicBezTo>
                <a:cubicBezTo>
                  <a:pt x="7377" y="10013"/>
                  <a:pt x="6994" y="10268"/>
                  <a:pt x="6782" y="10671"/>
                </a:cubicBezTo>
                <a:cubicBezTo>
                  <a:pt x="6527" y="11096"/>
                  <a:pt x="6484" y="11606"/>
                  <a:pt x="6442" y="12096"/>
                </a:cubicBezTo>
                <a:cubicBezTo>
                  <a:pt x="6420" y="12478"/>
                  <a:pt x="6399" y="12861"/>
                  <a:pt x="6272" y="13221"/>
                </a:cubicBezTo>
                <a:cubicBezTo>
                  <a:pt x="6037" y="13838"/>
                  <a:pt x="5527" y="14263"/>
                  <a:pt x="4996" y="14709"/>
                </a:cubicBezTo>
                <a:cubicBezTo>
                  <a:pt x="4677" y="14986"/>
                  <a:pt x="4359" y="15241"/>
                  <a:pt x="4104" y="15559"/>
                </a:cubicBezTo>
                <a:cubicBezTo>
                  <a:pt x="3444" y="16346"/>
                  <a:pt x="3169" y="17367"/>
                  <a:pt x="2913" y="18344"/>
                </a:cubicBezTo>
                <a:cubicBezTo>
                  <a:pt x="2701" y="19110"/>
                  <a:pt x="2466" y="19917"/>
                  <a:pt x="2063" y="20597"/>
                </a:cubicBezTo>
                <a:cubicBezTo>
                  <a:pt x="1871" y="20937"/>
                  <a:pt x="1616" y="21235"/>
                  <a:pt x="1383" y="21553"/>
                </a:cubicBezTo>
                <a:cubicBezTo>
                  <a:pt x="978" y="22043"/>
                  <a:pt x="575" y="22553"/>
                  <a:pt x="363" y="23168"/>
                </a:cubicBezTo>
                <a:cubicBezTo>
                  <a:pt x="1" y="24253"/>
                  <a:pt x="341" y="25401"/>
                  <a:pt x="681" y="26506"/>
                </a:cubicBezTo>
                <a:cubicBezTo>
                  <a:pt x="723" y="26697"/>
                  <a:pt x="788" y="26867"/>
                  <a:pt x="831" y="27037"/>
                </a:cubicBezTo>
                <a:cubicBezTo>
                  <a:pt x="1128" y="28057"/>
                  <a:pt x="1319" y="29142"/>
                  <a:pt x="1489" y="30205"/>
                </a:cubicBezTo>
                <a:cubicBezTo>
                  <a:pt x="1829" y="32202"/>
                  <a:pt x="2191" y="34263"/>
                  <a:pt x="3274" y="35986"/>
                </a:cubicBezTo>
                <a:cubicBezTo>
                  <a:pt x="3359" y="36134"/>
                  <a:pt x="3466" y="36261"/>
                  <a:pt x="3657" y="36283"/>
                </a:cubicBezTo>
                <a:lnTo>
                  <a:pt x="3679" y="36283"/>
                </a:lnTo>
                <a:cubicBezTo>
                  <a:pt x="3806" y="36283"/>
                  <a:pt x="3891" y="36198"/>
                  <a:pt x="3934" y="36091"/>
                </a:cubicBezTo>
                <a:cubicBezTo>
                  <a:pt x="3976" y="35986"/>
                  <a:pt x="3954" y="35901"/>
                  <a:pt x="3869" y="35836"/>
                </a:cubicBezTo>
                <a:lnTo>
                  <a:pt x="3742" y="36006"/>
                </a:lnTo>
                <a:cubicBezTo>
                  <a:pt x="3742" y="36006"/>
                  <a:pt x="3742" y="36028"/>
                  <a:pt x="3721" y="36049"/>
                </a:cubicBezTo>
                <a:cubicBezTo>
                  <a:pt x="3699" y="36071"/>
                  <a:pt x="3679" y="36071"/>
                  <a:pt x="3679" y="36071"/>
                </a:cubicBezTo>
                <a:cubicBezTo>
                  <a:pt x="3594" y="36071"/>
                  <a:pt x="3509" y="35964"/>
                  <a:pt x="3466" y="35879"/>
                </a:cubicBezTo>
                <a:cubicBezTo>
                  <a:pt x="2381" y="34178"/>
                  <a:pt x="2041" y="32138"/>
                  <a:pt x="1701" y="30162"/>
                </a:cubicBezTo>
                <a:cubicBezTo>
                  <a:pt x="1531" y="29120"/>
                  <a:pt x="1341" y="28014"/>
                  <a:pt x="1043" y="26994"/>
                </a:cubicBezTo>
                <a:cubicBezTo>
                  <a:pt x="1001" y="26804"/>
                  <a:pt x="936" y="26634"/>
                  <a:pt x="893" y="26464"/>
                </a:cubicBezTo>
                <a:cubicBezTo>
                  <a:pt x="553" y="25379"/>
                  <a:pt x="235" y="24253"/>
                  <a:pt x="575" y="23233"/>
                </a:cubicBezTo>
                <a:cubicBezTo>
                  <a:pt x="766" y="22658"/>
                  <a:pt x="1148" y="22170"/>
                  <a:pt x="1553" y="21681"/>
                </a:cubicBezTo>
                <a:cubicBezTo>
                  <a:pt x="1786" y="21363"/>
                  <a:pt x="2041" y="21065"/>
                  <a:pt x="2254" y="20725"/>
                </a:cubicBezTo>
                <a:cubicBezTo>
                  <a:pt x="2679" y="20002"/>
                  <a:pt x="2891" y="19195"/>
                  <a:pt x="3104" y="18387"/>
                </a:cubicBezTo>
                <a:cubicBezTo>
                  <a:pt x="3381" y="17387"/>
                  <a:pt x="3636" y="16452"/>
                  <a:pt x="4274" y="15709"/>
                </a:cubicBezTo>
                <a:cubicBezTo>
                  <a:pt x="4529" y="15389"/>
                  <a:pt x="4826" y="15134"/>
                  <a:pt x="5144" y="14879"/>
                </a:cubicBezTo>
                <a:cubicBezTo>
                  <a:pt x="5677" y="14434"/>
                  <a:pt x="6229" y="13966"/>
                  <a:pt x="6462" y="13286"/>
                </a:cubicBezTo>
                <a:cubicBezTo>
                  <a:pt x="6612" y="12903"/>
                  <a:pt x="6632" y="12499"/>
                  <a:pt x="6654" y="12116"/>
                </a:cubicBezTo>
                <a:cubicBezTo>
                  <a:pt x="6697" y="11628"/>
                  <a:pt x="6717" y="11160"/>
                  <a:pt x="6952" y="10778"/>
                </a:cubicBezTo>
                <a:cubicBezTo>
                  <a:pt x="7164" y="10416"/>
                  <a:pt x="7505" y="10183"/>
                  <a:pt x="7865" y="9905"/>
                </a:cubicBezTo>
                <a:cubicBezTo>
                  <a:pt x="8185" y="9672"/>
                  <a:pt x="8545" y="9417"/>
                  <a:pt x="8780" y="9077"/>
                </a:cubicBezTo>
                <a:cubicBezTo>
                  <a:pt x="9162" y="8482"/>
                  <a:pt x="9162" y="7780"/>
                  <a:pt x="9162" y="7100"/>
                </a:cubicBezTo>
                <a:cubicBezTo>
                  <a:pt x="9162" y="6760"/>
                  <a:pt x="9162" y="6442"/>
                  <a:pt x="9205" y="6122"/>
                </a:cubicBezTo>
                <a:cubicBezTo>
                  <a:pt x="9353" y="5039"/>
                  <a:pt x="10033" y="3997"/>
                  <a:pt x="11118" y="3189"/>
                </a:cubicBezTo>
                <a:cubicBezTo>
                  <a:pt x="12073" y="2446"/>
                  <a:pt x="13243" y="1999"/>
                  <a:pt x="14349" y="1553"/>
                </a:cubicBezTo>
                <a:lnTo>
                  <a:pt x="17685" y="193"/>
                </a:lnTo>
                <a:lnTo>
                  <a:pt x="17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19" name="Shape 419"/>
        <p:cNvGrpSpPr/>
        <p:nvPr/>
      </p:nvGrpSpPr>
      <p:grpSpPr>
        <a:xfrm>
          <a:off x="0" y="0"/>
          <a:ext cx="0" cy="0"/>
          <a:chOff x="0" y="0"/>
          <a:chExt cx="0" cy="0"/>
        </a:xfrm>
      </p:grpSpPr>
      <p:sp>
        <p:nvSpPr>
          <p:cNvPr id="420" name="Google Shape;420;p31"/>
          <p:cNvSpPr/>
          <p:nvPr/>
        </p:nvSpPr>
        <p:spPr>
          <a:xfrm>
            <a:off x="7752462" y="-610099"/>
            <a:ext cx="2143765" cy="15811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flipH="1">
            <a:off x="-1323302" y="2717763"/>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31"/>
          <p:cNvGrpSpPr/>
          <p:nvPr/>
        </p:nvGrpSpPr>
        <p:grpSpPr>
          <a:xfrm rot="3998379">
            <a:off x="8251886" y="3212628"/>
            <a:ext cx="1964828" cy="2182213"/>
            <a:chOff x="7744584" y="-658476"/>
            <a:chExt cx="1964890" cy="2182283"/>
          </a:xfrm>
        </p:grpSpPr>
        <p:sp>
          <p:nvSpPr>
            <p:cNvPr id="423" name="Google Shape;423;p31"/>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31"/>
          <p:cNvSpPr/>
          <p:nvPr/>
        </p:nvSpPr>
        <p:spPr>
          <a:xfrm flipH="1" rot="3998531">
            <a:off x="7924283" y="3790207"/>
            <a:ext cx="1964900" cy="1642548"/>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rot="-2014544">
            <a:off x="-1076205" y="-536178"/>
            <a:ext cx="2085441" cy="196192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rot="-2014544">
            <a:off x="-1008575" y="-319725"/>
            <a:ext cx="2562805" cy="1911348"/>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rot="2491911">
            <a:off x="7067643" y="-259601"/>
            <a:ext cx="2562788" cy="1911335"/>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32" name="Shape 432"/>
        <p:cNvGrpSpPr/>
        <p:nvPr/>
      </p:nvGrpSpPr>
      <p:grpSpPr>
        <a:xfrm>
          <a:off x="0" y="0"/>
          <a:ext cx="0" cy="0"/>
          <a:chOff x="0" y="0"/>
          <a:chExt cx="0" cy="0"/>
        </a:xfrm>
      </p:grpSpPr>
      <p:sp>
        <p:nvSpPr>
          <p:cNvPr id="433" name="Google Shape;433;p32"/>
          <p:cNvSpPr/>
          <p:nvPr/>
        </p:nvSpPr>
        <p:spPr>
          <a:xfrm>
            <a:off x="713112" y="4604101"/>
            <a:ext cx="2143765" cy="15811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flipH="1">
            <a:off x="6093723" y="-1388387"/>
            <a:ext cx="1997442" cy="188736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32"/>
          <p:cNvGrpSpPr/>
          <p:nvPr/>
        </p:nvGrpSpPr>
        <p:grpSpPr>
          <a:xfrm rot="-5001708">
            <a:off x="-783926" y="-743871"/>
            <a:ext cx="1964898" cy="2182292"/>
            <a:chOff x="7744584" y="-658476"/>
            <a:chExt cx="1964890" cy="2182283"/>
          </a:xfrm>
        </p:grpSpPr>
        <p:sp>
          <p:nvSpPr>
            <p:cNvPr id="436" name="Google Shape;436;p32"/>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32"/>
          <p:cNvSpPr/>
          <p:nvPr/>
        </p:nvSpPr>
        <p:spPr>
          <a:xfrm flipH="1" rot="-5001479">
            <a:off x="-346208" y="-576383"/>
            <a:ext cx="1964931" cy="1642574"/>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rot="-2014544">
            <a:off x="7568345" y="3881197"/>
            <a:ext cx="2085441" cy="196192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rot="-2014544">
            <a:off x="-1976750" y="2550275"/>
            <a:ext cx="2562805" cy="1911348"/>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1187775" y="2864700"/>
            <a:ext cx="31593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4797028" y="2864700"/>
            <a:ext cx="31593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4797061" y="3296000"/>
            <a:ext cx="3159300" cy="7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187650" y="3296000"/>
            <a:ext cx="3159300" cy="7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rot="10800000">
            <a:off x="-701611" y="-287147"/>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rot="7533554">
            <a:off x="-939104" y="3232258"/>
            <a:ext cx="2075027" cy="2012868"/>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rot="-7965490">
            <a:off x="8164715" y="61900"/>
            <a:ext cx="1781666" cy="640717"/>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rot="-7584596">
            <a:off x="8377282" y="3708196"/>
            <a:ext cx="1774958" cy="1677145"/>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rot="-4499976">
            <a:off x="8562100" y="-547256"/>
            <a:ext cx="1139290" cy="1846776"/>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rot="-10565048">
            <a:off x="7940176" y="2953618"/>
            <a:ext cx="1272510" cy="2570130"/>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rot="-9853122">
            <a:off x="103846" y="-657331"/>
            <a:ext cx="1139317" cy="1846819"/>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 name="Google Shape;69;p6"/>
          <p:cNvSpPr/>
          <p:nvPr/>
        </p:nvSpPr>
        <p:spPr>
          <a:xfrm rot="-5400000">
            <a:off x="-903520" y="592688"/>
            <a:ext cx="1901330" cy="1018206"/>
          </a:xfrm>
          <a:custGeom>
            <a:rect b="b" l="l" r="r" t="t"/>
            <a:pathLst>
              <a:path extrusionOk="0" h="28696" w="53585">
                <a:moveTo>
                  <a:pt x="48165" y="1"/>
                </a:moveTo>
                <a:cubicBezTo>
                  <a:pt x="46018" y="1"/>
                  <a:pt x="43903" y="3532"/>
                  <a:pt x="43657" y="5331"/>
                </a:cubicBezTo>
                <a:cubicBezTo>
                  <a:pt x="43509" y="6437"/>
                  <a:pt x="43827" y="7479"/>
                  <a:pt x="43509" y="8627"/>
                </a:cubicBezTo>
                <a:cubicBezTo>
                  <a:pt x="43084" y="10135"/>
                  <a:pt x="42234" y="11070"/>
                  <a:pt x="41171" y="12155"/>
                </a:cubicBezTo>
                <a:cubicBezTo>
                  <a:pt x="40299" y="12835"/>
                  <a:pt x="39259" y="13323"/>
                  <a:pt x="38641" y="14216"/>
                </a:cubicBezTo>
                <a:cubicBezTo>
                  <a:pt x="38089" y="14981"/>
                  <a:pt x="37961" y="15959"/>
                  <a:pt x="37686" y="16873"/>
                </a:cubicBezTo>
                <a:cubicBezTo>
                  <a:pt x="37388" y="17787"/>
                  <a:pt x="36856" y="18722"/>
                  <a:pt x="35943" y="18977"/>
                </a:cubicBezTo>
                <a:cubicBezTo>
                  <a:pt x="35538" y="19084"/>
                  <a:pt x="35113" y="19041"/>
                  <a:pt x="34710" y="19147"/>
                </a:cubicBezTo>
                <a:cubicBezTo>
                  <a:pt x="32844" y="19561"/>
                  <a:pt x="32030" y="22383"/>
                  <a:pt x="30177" y="22383"/>
                </a:cubicBezTo>
                <a:cubicBezTo>
                  <a:pt x="30130" y="22383"/>
                  <a:pt x="30082" y="22381"/>
                  <a:pt x="30034" y="22378"/>
                </a:cubicBezTo>
                <a:cubicBezTo>
                  <a:pt x="29714" y="22357"/>
                  <a:pt x="29396" y="22230"/>
                  <a:pt x="29077" y="22208"/>
                </a:cubicBezTo>
                <a:cubicBezTo>
                  <a:pt x="29052" y="22206"/>
                  <a:pt x="29028" y="22206"/>
                  <a:pt x="29004" y="22206"/>
                </a:cubicBezTo>
                <a:cubicBezTo>
                  <a:pt x="27580" y="22206"/>
                  <a:pt x="26672" y="23995"/>
                  <a:pt x="25251" y="24143"/>
                </a:cubicBezTo>
                <a:cubicBezTo>
                  <a:pt x="25179" y="24151"/>
                  <a:pt x="25107" y="24155"/>
                  <a:pt x="25034" y="24155"/>
                </a:cubicBezTo>
                <a:cubicBezTo>
                  <a:pt x="24571" y="24155"/>
                  <a:pt x="24096" y="23998"/>
                  <a:pt x="23635" y="23888"/>
                </a:cubicBezTo>
                <a:cubicBezTo>
                  <a:pt x="23017" y="23723"/>
                  <a:pt x="22380" y="23644"/>
                  <a:pt x="21743" y="23644"/>
                </a:cubicBezTo>
                <a:cubicBezTo>
                  <a:pt x="20234" y="23644"/>
                  <a:pt x="18727" y="24091"/>
                  <a:pt x="17472" y="24928"/>
                </a:cubicBezTo>
                <a:cubicBezTo>
                  <a:pt x="17089" y="25183"/>
                  <a:pt x="16706" y="25481"/>
                  <a:pt x="16261" y="25503"/>
                </a:cubicBezTo>
                <a:cubicBezTo>
                  <a:pt x="15729" y="25503"/>
                  <a:pt x="15283" y="25141"/>
                  <a:pt x="14879" y="24780"/>
                </a:cubicBezTo>
                <a:cubicBezTo>
                  <a:pt x="13540" y="23590"/>
                  <a:pt x="12180" y="22357"/>
                  <a:pt x="11415" y="20742"/>
                </a:cubicBezTo>
                <a:cubicBezTo>
                  <a:pt x="10883" y="19594"/>
                  <a:pt x="10670" y="18339"/>
                  <a:pt x="10480" y="17086"/>
                </a:cubicBezTo>
                <a:cubicBezTo>
                  <a:pt x="10203" y="15258"/>
                  <a:pt x="9905" y="13388"/>
                  <a:pt x="10182" y="11538"/>
                </a:cubicBezTo>
                <a:cubicBezTo>
                  <a:pt x="10288" y="10773"/>
                  <a:pt x="10500" y="10029"/>
                  <a:pt x="10500" y="9264"/>
                </a:cubicBezTo>
                <a:cubicBezTo>
                  <a:pt x="10500" y="8499"/>
                  <a:pt x="10203" y="7669"/>
                  <a:pt x="9565" y="7244"/>
                </a:cubicBezTo>
                <a:cubicBezTo>
                  <a:pt x="9247" y="7054"/>
                  <a:pt x="8842" y="6947"/>
                  <a:pt x="8567" y="6671"/>
                </a:cubicBezTo>
                <a:cubicBezTo>
                  <a:pt x="7779" y="5884"/>
                  <a:pt x="8524" y="4206"/>
                  <a:pt x="7589" y="3611"/>
                </a:cubicBezTo>
                <a:cubicBezTo>
                  <a:pt x="7424" y="3501"/>
                  <a:pt x="7239" y="3453"/>
                  <a:pt x="7050" y="3453"/>
                </a:cubicBezTo>
                <a:cubicBezTo>
                  <a:pt x="6654" y="3453"/>
                  <a:pt x="6239" y="3663"/>
                  <a:pt x="5952" y="3951"/>
                </a:cubicBezTo>
                <a:cubicBezTo>
                  <a:pt x="5506" y="4376"/>
                  <a:pt x="5229" y="4928"/>
                  <a:pt x="4804" y="5374"/>
                </a:cubicBezTo>
                <a:cubicBezTo>
                  <a:pt x="4039" y="6139"/>
                  <a:pt x="2913" y="6416"/>
                  <a:pt x="1935" y="6904"/>
                </a:cubicBezTo>
                <a:cubicBezTo>
                  <a:pt x="958" y="7394"/>
                  <a:pt x="0" y="8307"/>
                  <a:pt x="170" y="9392"/>
                </a:cubicBezTo>
                <a:cubicBezTo>
                  <a:pt x="340" y="10475"/>
                  <a:pt x="1468" y="11050"/>
                  <a:pt x="2233" y="11835"/>
                </a:cubicBezTo>
                <a:cubicBezTo>
                  <a:pt x="3721" y="13430"/>
                  <a:pt x="3656" y="15896"/>
                  <a:pt x="4549" y="17894"/>
                </a:cubicBezTo>
                <a:cubicBezTo>
                  <a:pt x="5186" y="19317"/>
                  <a:pt x="6314" y="20465"/>
                  <a:pt x="7504" y="21507"/>
                </a:cubicBezTo>
                <a:cubicBezTo>
                  <a:pt x="9735" y="23505"/>
                  <a:pt x="12223" y="25226"/>
                  <a:pt x="14901" y="26608"/>
                </a:cubicBezTo>
                <a:cubicBezTo>
                  <a:pt x="15738" y="27037"/>
                  <a:pt x="16629" y="27447"/>
                  <a:pt x="17557" y="27447"/>
                </a:cubicBezTo>
                <a:cubicBezTo>
                  <a:pt x="17642" y="27447"/>
                  <a:pt x="17727" y="27443"/>
                  <a:pt x="17812" y="27436"/>
                </a:cubicBezTo>
                <a:cubicBezTo>
                  <a:pt x="19257" y="27351"/>
                  <a:pt x="20675" y="26248"/>
                  <a:pt x="22009" y="26248"/>
                </a:cubicBezTo>
                <a:cubicBezTo>
                  <a:pt x="22322" y="26248"/>
                  <a:pt x="22631" y="26309"/>
                  <a:pt x="22935" y="26458"/>
                </a:cubicBezTo>
                <a:cubicBezTo>
                  <a:pt x="23530" y="26756"/>
                  <a:pt x="23933" y="27331"/>
                  <a:pt x="24486" y="27691"/>
                </a:cubicBezTo>
                <a:cubicBezTo>
                  <a:pt x="25293" y="28244"/>
                  <a:pt x="26293" y="28308"/>
                  <a:pt x="27271" y="28371"/>
                </a:cubicBezTo>
                <a:cubicBezTo>
                  <a:pt x="29077" y="28456"/>
                  <a:pt x="30884" y="28564"/>
                  <a:pt x="32690" y="28649"/>
                </a:cubicBezTo>
                <a:cubicBezTo>
                  <a:pt x="33144" y="28673"/>
                  <a:pt x="33606" y="28696"/>
                  <a:pt x="34067" y="28696"/>
                </a:cubicBezTo>
                <a:cubicBezTo>
                  <a:pt x="35203" y="28696"/>
                  <a:pt x="36329" y="28558"/>
                  <a:pt x="37281" y="27968"/>
                </a:cubicBezTo>
                <a:cubicBezTo>
                  <a:pt x="38216" y="27416"/>
                  <a:pt x="38854" y="26501"/>
                  <a:pt x="39684" y="25778"/>
                </a:cubicBezTo>
                <a:cubicBezTo>
                  <a:pt x="40767" y="24823"/>
                  <a:pt x="42149" y="24228"/>
                  <a:pt x="43212" y="23250"/>
                </a:cubicBezTo>
                <a:cubicBezTo>
                  <a:pt x="44317" y="22250"/>
                  <a:pt x="45018" y="20932"/>
                  <a:pt x="45890" y="19742"/>
                </a:cubicBezTo>
                <a:cubicBezTo>
                  <a:pt x="47271" y="17851"/>
                  <a:pt x="49078" y="16278"/>
                  <a:pt x="50609" y="14493"/>
                </a:cubicBezTo>
                <a:cubicBezTo>
                  <a:pt x="52139" y="12708"/>
                  <a:pt x="53457" y="10602"/>
                  <a:pt x="53584" y="8244"/>
                </a:cubicBezTo>
                <a:lnTo>
                  <a:pt x="53584" y="8244"/>
                </a:lnTo>
                <a:cubicBezTo>
                  <a:pt x="53475" y="8280"/>
                  <a:pt x="53365" y="8297"/>
                  <a:pt x="53256" y="8297"/>
                </a:cubicBezTo>
                <a:cubicBezTo>
                  <a:pt x="52601" y="8297"/>
                  <a:pt x="51978" y="7685"/>
                  <a:pt x="51777" y="7011"/>
                </a:cubicBezTo>
                <a:cubicBezTo>
                  <a:pt x="51544" y="6246"/>
                  <a:pt x="51671" y="5396"/>
                  <a:pt x="51629" y="4588"/>
                </a:cubicBezTo>
                <a:cubicBezTo>
                  <a:pt x="51564" y="3355"/>
                  <a:pt x="51097" y="2165"/>
                  <a:pt x="50311" y="1208"/>
                </a:cubicBezTo>
                <a:cubicBezTo>
                  <a:pt x="49821" y="613"/>
                  <a:pt x="49184" y="103"/>
                  <a:pt x="48418" y="18"/>
                </a:cubicBezTo>
                <a:cubicBezTo>
                  <a:pt x="48334" y="6"/>
                  <a:pt x="48249" y="1"/>
                  <a:pt x="48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812620">
            <a:off x="8053593" y="4143570"/>
            <a:ext cx="1503805" cy="1944334"/>
          </a:xfrm>
          <a:custGeom>
            <a:rect b="b" l="l" r="r" t="t"/>
            <a:pathLst>
              <a:path extrusionOk="0" h="28746" w="22233">
                <a:moveTo>
                  <a:pt x="20494" y="1"/>
                </a:moveTo>
                <a:cubicBezTo>
                  <a:pt x="18836" y="1"/>
                  <a:pt x="17078" y="109"/>
                  <a:pt x="15388" y="562"/>
                </a:cubicBezTo>
                <a:cubicBezTo>
                  <a:pt x="14241" y="882"/>
                  <a:pt x="13156" y="1392"/>
                  <a:pt x="12263" y="2007"/>
                </a:cubicBezTo>
                <a:cubicBezTo>
                  <a:pt x="11243" y="2710"/>
                  <a:pt x="10457" y="3560"/>
                  <a:pt x="9925" y="4516"/>
                </a:cubicBezTo>
                <a:cubicBezTo>
                  <a:pt x="9628" y="5068"/>
                  <a:pt x="9395" y="5643"/>
                  <a:pt x="9160" y="6216"/>
                </a:cubicBezTo>
                <a:cubicBezTo>
                  <a:pt x="8842" y="7046"/>
                  <a:pt x="8502" y="7916"/>
                  <a:pt x="7927" y="8596"/>
                </a:cubicBezTo>
                <a:cubicBezTo>
                  <a:pt x="7779" y="8809"/>
                  <a:pt x="7609" y="8979"/>
                  <a:pt x="7417" y="9171"/>
                </a:cubicBezTo>
                <a:cubicBezTo>
                  <a:pt x="7035" y="9574"/>
                  <a:pt x="6632" y="9999"/>
                  <a:pt x="6439" y="10552"/>
                </a:cubicBezTo>
                <a:cubicBezTo>
                  <a:pt x="6079" y="11509"/>
                  <a:pt x="6439" y="12487"/>
                  <a:pt x="6779" y="13465"/>
                </a:cubicBezTo>
                <a:cubicBezTo>
                  <a:pt x="7142" y="14442"/>
                  <a:pt x="7482" y="15378"/>
                  <a:pt x="7120" y="16248"/>
                </a:cubicBezTo>
                <a:cubicBezTo>
                  <a:pt x="7035" y="16440"/>
                  <a:pt x="6887" y="16716"/>
                  <a:pt x="6632" y="16865"/>
                </a:cubicBezTo>
                <a:cubicBezTo>
                  <a:pt x="6462" y="16971"/>
                  <a:pt x="6269" y="17013"/>
                  <a:pt x="6036" y="17056"/>
                </a:cubicBezTo>
                <a:cubicBezTo>
                  <a:pt x="5887" y="17098"/>
                  <a:pt x="5739" y="17120"/>
                  <a:pt x="5589" y="17183"/>
                </a:cubicBezTo>
                <a:cubicBezTo>
                  <a:pt x="4974" y="17418"/>
                  <a:pt x="4591" y="17971"/>
                  <a:pt x="4229" y="18501"/>
                </a:cubicBezTo>
                <a:cubicBezTo>
                  <a:pt x="4081" y="18693"/>
                  <a:pt x="3931" y="18906"/>
                  <a:pt x="3783" y="19096"/>
                </a:cubicBezTo>
                <a:cubicBezTo>
                  <a:pt x="3273" y="19713"/>
                  <a:pt x="2593" y="20139"/>
                  <a:pt x="1933" y="20564"/>
                </a:cubicBezTo>
                <a:cubicBezTo>
                  <a:pt x="1678" y="20734"/>
                  <a:pt x="1403" y="20904"/>
                  <a:pt x="1126" y="21094"/>
                </a:cubicBezTo>
                <a:cubicBezTo>
                  <a:pt x="743" y="21371"/>
                  <a:pt x="318" y="21711"/>
                  <a:pt x="148" y="22199"/>
                </a:cubicBezTo>
                <a:cubicBezTo>
                  <a:pt x="0" y="22582"/>
                  <a:pt x="43" y="22987"/>
                  <a:pt x="43" y="23327"/>
                </a:cubicBezTo>
                <a:cubicBezTo>
                  <a:pt x="148" y="24985"/>
                  <a:pt x="318" y="26685"/>
                  <a:pt x="531" y="28343"/>
                </a:cubicBezTo>
                <a:cubicBezTo>
                  <a:pt x="553" y="28491"/>
                  <a:pt x="658" y="28661"/>
                  <a:pt x="786" y="28725"/>
                </a:cubicBezTo>
                <a:cubicBezTo>
                  <a:pt x="808" y="28725"/>
                  <a:pt x="850" y="28746"/>
                  <a:pt x="871" y="28746"/>
                </a:cubicBezTo>
                <a:cubicBezTo>
                  <a:pt x="913" y="28746"/>
                  <a:pt x="956" y="28725"/>
                  <a:pt x="998" y="28683"/>
                </a:cubicBezTo>
                <a:lnTo>
                  <a:pt x="871" y="28513"/>
                </a:lnTo>
                <a:lnTo>
                  <a:pt x="871" y="28533"/>
                </a:lnTo>
                <a:cubicBezTo>
                  <a:pt x="828" y="28513"/>
                  <a:pt x="765" y="28406"/>
                  <a:pt x="743" y="28300"/>
                </a:cubicBezTo>
                <a:cubicBezTo>
                  <a:pt x="531" y="26663"/>
                  <a:pt x="361" y="24963"/>
                  <a:pt x="255" y="23305"/>
                </a:cubicBezTo>
                <a:cubicBezTo>
                  <a:pt x="255" y="22987"/>
                  <a:pt x="233" y="22604"/>
                  <a:pt x="340" y="22284"/>
                </a:cubicBezTo>
                <a:cubicBezTo>
                  <a:pt x="510" y="21839"/>
                  <a:pt x="893" y="21519"/>
                  <a:pt x="1253" y="21264"/>
                </a:cubicBezTo>
                <a:cubicBezTo>
                  <a:pt x="1508" y="21074"/>
                  <a:pt x="1785" y="20904"/>
                  <a:pt x="2041" y="20734"/>
                </a:cubicBezTo>
                <a:cubicBezTo>
                  <a:pt x="2721" y="20309"/>
                  <a:pt x="3421" y="19861"/>
                  <a:pt x="3953" y="19246"/>
                </a:cubicBezTo>
                <a:cubicBezTo>
                  <a:pt x="4101" y="19033"/>
                  <a:pt x="4251" y="18821"/>
                  <a:pt x="4399" y="18629"/>
                </a:cubicBezTo>
                <a:cubicBezTo>
                  <a:pt x="4761" y="18098"/>
                  <a:pt x="5122" y="17588"/>
                  <a:pt x="5674" y="17375"/>
                </a:cubicBezTo>
                <a:cubicBezTo>
                  <a:pt x="5802" y="17333"/>
                  <a:pt x="5951" y="17311"/>
                  <a:pt x="6079" y="17268"/>
                </a:cubicBezTo>
                <a:cubicBezTo>
                  <a:pt x="6312" y="17226"/>
                  <a:pt x="6547" y="17163"/>
                  <a:pt x="6759" y="17035"/>
                </a:cubicBezTo>
                <a:cubicBezTo>
                  <a:pt x="7057" y="16865"/>
                  <a:pt x="7227" y="16568"/>
                  <a:pt x="7312" y="16333"/>
                </a:cubicBezTo>
                <a:cubicBezTo>
                  <a:pt x="7715" y="15378"/>
                  <a:pt x="7354" y="14357"/>
                  <a:pt x="6992" y="13380"/>
                </a:cubicBezTo>
                <a:cubicBezTo>
                  <a:pt x="6652" y="12422"/>
                  <a:pt x="6312" y="11509"/>
                  <a:pt x="6632" y="10616"/>
                </a:cubicBezTo>
                <a:cubicBezTo>
                  <a:pt x="6822" y="10127"/>
                  <a:pt x="7184" y="9724"/>
                  <a:pt x="7587" y="9319"/>
                </a:cubicBezTo>
                <a:cubicBezTo>
                  <a:pt x="7757" y="9129"/>
                  <a:pt x="7949" y="8937"/>
                  <a:pt x="8097" y="8746"/>
                </a:cubicBezTo>
                <a:cubicBezTo>
                  <a:pt x="8692" y="8023"/>
                  <a:pt x="9032" y="7151"/>
                  <a:pt x="9352" y="6301"/>
                </a:cubicBezTo>
                <a:cubicBezTo>
                  <a:pt x="9585" y="5728"/>
                  <a:pt x="9820" y="5153"/>
                  <a:pt x="10117" y="4623"/>
                </a:cubicBezTo>
                <a:cubicBezTo>
                  <a:pt x="10627" y="3687"/>
                  <a:pt x="11393" y="2880"/>
                  <a:pt x="12370" y="2200"/>
                </a:cubicBezTo>
                <a:cubicBezTo>
                  <a:pt x="13263" y="1582"/>
                  <a:pt x="14326" y="1094"/>
                  <a:pt x="15451" y="775"/>
                </a:cubicBezTo>
                <a:cubicBezTo>
                  <a:pt x="16466" y="504"/>
                  <a:pt x="17774" y="217"/>
                  <a:pt x="20598" y="217"/>
                </a:cubicBezTo>
                <a:cubicBezTo>
                  <a:pt x="21088" y="217"/>
                  <a:pt x="21623" y="225"/>
                  <a:pt x="22210" y="244"/>
                </a:cubicBezTo>
                <a:lnTo>
                  <a:pt x="22233" y="32"/>
                </a:lnTo>
                <a:cubicBezTo>
                  <a:pt x="21671" y="15"/>
                  <a:pt x="21089" y="1"/>
                  <a:pt x="20494"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812620">
            <a:off x="8526664" y="3714419"/>
            <a:ext cx="1196185" cy="2454192"/>
          </a:xfrm>
          <a:custGeom>
            <a:rect b="b" l="l" r="r" t="t"/>
            <a:pathLst>
              <a:path extrusionOk="0" h="36284" w="17685">
                <a:moveTo>
                  <a:pt x="17600" y="1"/>
                </a:moveTo>
                <a:lnTo>
                  <a:pt x="14264" y="1341"/>
                </a:lnTo>
                <a:cubicBezTo>
                  <a:pt x="13136" y="1808"/>
                  <a:pt x="11968" y="2276"/>
                  <a:pt x="10990" y="3019"/>
                </a:cubicBezTo>
                <a:cubicBezTo>
                  <a:pt x="9863" y="3869"/>
                  <a:pt x="9162" y="4954"/>
                  <a:pt x="8992" y="6080"/>
                </a:cubicBezTo>
                <a:cubicBezTo>
                  <a:pt x="8950" y="6420"/>
                  <a:pt x="8950" y="6760"/>
                  <a:pt x="8950" y="7100"/>
                </a:cubicBezTo>
                <a:cubicBezTo>
                  <a:pt x="8950" y="7780"/>
                  <a:pt x="8950" y="8418"/>
                  <a:pt x="8588" y="8950"/>
                </a:cubicBezTo>
                <a:cubicBezTo>
                  <a:pt x="8375" y="9268"/>
                  <a:pt x="8078" y="9502"/>
                  <a:pt x="7737" y="9735"/>
                </a:cubicBezTo>
                <a:cubicBezTo>
                  <a:pt x="7377" y="10013"/>
                  <a:pt x="6994" y="10268"/>
                  <a:pt x="6782" y="10671"/>
                </a:cubicBezTo>
                <a:cubicBezTo>
                  <a:pt x="6527" y="11096"/>
                  <a:pt x="6484" y="11606"/>
                  <a:pt x="6442" y="12096"/>
                </a:cubicBezTo>
                <a:cubicBezTo>
                  <a:pt x="6420" y="12478"/>
                  <a:pt x="6399" y="12861"/>
                  <a:pt x="6272" y="13221"/>
                </a:cubicBezTo>
                <a:cubicBezTo>
                  <a:pt x="6037" y="13838"/>
                  <a:pt x="5527" y="14263"/>
                  <a:pt x="4996" y="14709"/>
                </a:cubicBezTo>
                <a:cubicBezTo>
                  <a:pt x="4677" y="14986"/>
                  <a:pt x="4359" y="15241"/>
                  <a:pt x="4104" y="15559"/>
                </a:cubicBezTo>
                <a:cubicBezTo>
                  <a:pt x="3444" y="16346"/>
                  <a:pt x="3169" y="17367"/>
                  <a:pt x="2913" y="18344"/>
                </a:cubicBezTo>
                <a:cubicBezTo>
                  <a:pt x="2701" y="19110"/>
                  <a:pt x="2466" y="19917"/>
                  <a:pt x="2063" y="20597"/>
                </a:cubicBezTo>
                <a:cubicBezTo>
                  <a:pt x="1871" y="20937"/>
                  <a:pt x="1616" y="21235"/>
                  <a:pt x="1383" y="21553"/>
                </a:cubicBezTo>
                <a:cubicBezTo>
                  <a:pt x="978" y="22043"/>
                  <a:pt x="575" y="22553"/>
                  <a:pt x="363" y="23168"/>
                </a:cubicBezTo>
                <a:cubicBezTo>
                  <a:pt x="1" y="24253"/>
                  <a:pt x="341" y="25401"/>
                  <a:pt x="681" y="26506"/>
                </a:cubicBezTo>
                <a:cubicBezTo>
                  <a:pt x="723" y="26697"/>
                  <a:pt x="788" y="26867"/>
                  <a:pt x="831" y="27037"/>
                </a:cubicBezTo>
                <a:cubicBezTo>
                  <a:pt x="1128" y="28057"/>
                  <a:pt x="1319" y="29142"/>
                  <a:pt x="1489" y="30205"/>
                </a:cubicBezTo>
                <a:cubicBezTo>
                  <a:pt x="1829" y="32202"/>
                  <a:pt x="2191" y="34263"/>
                  <a:pt x="3274" y="35986"/>
                </a:cubicBezTo>
                <a:cubicBezTo>
                  <a:pt x="3359" y="36134"/>
                  <a:pt x="3466" y="36261"/>
                  <a:pt x="3657" y="36283"/>
                </a:cubicBezTo>
                <a:lnTo>
                  <a:pt x="3679" y="36283"/>
                </a:lnTo>
                <a:cubicBezTo>
                  <a:pt x="3806" y="36283"/>
                  <a:pt x="3891" y="36198"/>
                  <a:pt x="3934" y="36091"/>
                </a:cubicBezTo>
                <a:cubicBezTo>
                  <a:pt x="3976" y="35986"/>
                  <a:pt x="3954" y="35901"/>
                  <a:pt x="3869" y="35836"/>
                </a:cubicBezTo>
                <a:lnTo>
                  <a:pt x="3742" y="36006"/>
                </a:lnTo>
                <a:cubicBezTo>
                  <a:pt x="3742" y="36006"/>
                  <a:pt x="3742" y="36028"/>
                  <a:pt x="3721" y="36049"/>
                </a:cubicBezTo>
                <a:cubicBezTo>
                  <a:pt x="3699" y="36071"/>
                  <a:pt x="3679" y="36071"/>
                  <a:pt x="3679" y="36071"/>
                </a:cubicBezTo>
                <a:cubicBezTo>
                  <a:pt x="3594" y="36071"/>
                  <a:pt x="3509" y="35964"/>
                  <a:pt x="3466" y="35879"/>
                </a:cubicBezTo>
                <a:cubicBezTo>
                  <a:pt x="2381" y="34178"/>
                  <a:pt x="2041" y="32138"/>
                  <a:pt x="1701" y="30162"/>
                </a:cubicBezTo>
                <a:cubicBezTo>
                  <a:pt x="1531" y="29120"/>
                  <a:pt x="1341" y="28014"/>
                  <a:pt x="1043" y="26994"/>
                </a:cubicBezTo>
                <a:cubicBezTo>
                  <a:pt x="1001" y="26804"/>
                  <a:pt x="936" y="26634"/>
                  <a:pt x="893" y="26464"/>
                </a:cubicBezTo>
                <a:cubicBezTo>
                  <a:pt x="553" y="25379"/>
                  <a:pt x="235" y="24253"/>
                  <a:pt x="575" y="23233"/>
                </a:cubicBezTo>
                <a:cubicBezTo>
                  <a:pt x="766" y="22658"/>
                  <a:pt x="1148" y="22170"/>
                  <a:pt x="1553" y="21681"/>
                </a:cubicBezTo>
                <a:cubicBezTo>
                  <a:pt x="1786" y="21363"/>
                  <a:pt x="2041" y="21065"/>
                  <a:pt x="2254" y="20725"/>
                </a:cubicBezTo>
                <a:cubicBezTo>
                  <a:pt x="2679" y="20002"/>
                  <a:pt x="2891" y="19195"/>
                  <a:pt x="3104" y="18387"/>
                </a:cubicBezTo>
                <a:cubicBezTo>
                  <a:pt x="3381" y="17387"/>
                  <a:pt x="3636" y="16452"/>
                  <a:pt x="4274" y="15709"/>
                </a:cubicBezTo>
                <a:cubicBezTo>
                  <a:pt x="4529" y="15389"/>
                  <a:pt x="4826" y="15134"/>
                  <a:pt x="5144" y="14879"/>
                </a:cubicBezTo>
                <a:cubicBezTo>
                  <a:pt x="5677" y="14434"/>
                  <a:pt x="6229" y="13966"/>
                  <a:pt x="6462" y="13286"/>
                </a:cubicBezTo>
                <a:cubicBezTo>
                  <a:pt x="6612" y="12903"/>
                  <a:pt x="6632" y="12499"/>
                  <a:pt x="6654" y="12116"/>
                </a:cubicBezTo>
                <a:cubicBezTo>
                  <a:pt x="6697" y="11628"/>
                  <a:pt x="6717" y="11160"/>
                  <a:pt x="6952" y="10778"/>
                </a:cubicBezTo>
                <a:cubicBezTo>
                  <a:pt x="7164" y="10416"/>
                  <a:pt x="7505" y="10183"/>
                  <a:pt x="7865" y="9905"/>
                </a:cubicBezTo>
                <a:cubicBezTo>
                  <a:pt x="8185" y="9672"/>
                  <a:pt x="8545" y="9417"/>
                  <a:pt x="8780" y="9077"/>
                </a:cubicBezTo>
                <a:cubicBezTo>
                  <a:pt x="9162" y="8482"/>
                  <a:pt x="9162" y="7780"/>
                  <a:pt x="9162" y="7100"/>
                </a:cubicBezTo>
                <a:cubicBezTo>
                  <a:pt x="9162" y="6760"/>
                  <a:pt x="9162" y="6442"/>
                  <a:pt x="9205" y="6122"/>
                </a:cubicBezTo>
                <a:cubicBezTo>
                  <a:pt x="9353" y="5039"/>
                  <a:pt x="10033" y="3997"/>
                  <a:pt x="11118" y="3189"/>
                </a:cubicBezTo>
                <a:cubicBezTo>
                  <a:pt x="12073" y="2446"/>
                  <a:pt x="13243" y="1999"/>
                  <a:pt x="14349" y="1553"/>
                </a:cubicBezTo>
                <a:lnTo>
                  <a:pt x="17685" y="193"/>
                </a:lnTo>
                <a:lnTo>
                  <a:pt x="17600" y="1"/>
                </a:ln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rot="-8100000">
            <a:off x="7702556" y="-731062"/>
            <a:ext cx="2205861" cy="162696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10355835">
            <a:off x="-1039204" y="4862049"/>
            <a:ext cx="1787782" cy="1318602"/>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rot="-8447412">
            <a:off x="-1052920" y="4665614"/>
            <a:ext cx="2562881" cy="1911404"/>
          </a:xfrm>
          <a:custGeom>
            <a:rect b="b" l="l" r="r" t="t"/>
            <a:pathLst>
              <a:path extrusionOk="0" h="18214" w="24422">
                <a:moveTo>
                  <a:pt x="24166" y="0"/>
                </a:moveTo>
                <a:lnTo>
                  <a:pt x="23954" y="128"/>
                </a:lnTo>
                <a:cubicBezTo>
                  <a:pt x="24188" y="533"/>
                  <a:pt x="24209" y="1043"/>
                  <a:pt x="24124" y="1510"/>
                </a:cubicBezTo>
                <a:cubicBezTo>
                  <a:pt x="24039" y="1998"/>
                  <a:pt x="23826" y="2446"/>
                  <a:pt x="23593" y="2871"/>
                </a:cubicBezTo>
                <a:cubicBezTo>
                  <a:pt x="23358" y="3316"/>
                  <a:pt x="23103" y="3741"/>
                  <a:pt x="22891" y="4209"/>
                </a:cubicBezTo>
                <a:cubicBezTo>
                  <a:pt x="22678" y="4677"/>
                  <a:pt x="22530" y="5166"/>
                  <a:pt x="22445" y="5654"/>
                </a:cubicBezTo>
                <a:cubicBezTo>
                  <a:pt x="22253" y="6674"/>
                  <a:pt x="22360" y="7717"/>
                  <a:pt x="22636" y="8672"/>
                </a:cubicBezTo>
                <a:cubicBezTo>
                  <a:pt x="22785" y="9162"/>
                  <a:pt x="22933" y="9630"/>
                  <a:pt x="23061" y="10118"/>
                </a:cubicBezTo>
                <a:cubicBezTo>
                  <a:pt x="23188" y="10607"/>
                  <a:pt x="23273" y="11075"/>
                  <a:pt x="23273" y="11563"/>
                </a:cubicBezTo>
                <a:cubicBezTo>
                  <a:pt x="23253" y="12053"/>
                  <a:pt x="23125" y="12520"/>
                  <a:pt x="22870" y="12923"/>
                </a:cubicBezTo>
                <a:cubicBezTo>
                  <a:pt x="22615" y="13306"/>
                  <a:pt x="22253" y="13646"/>
                  <a:pt x="21828" y="13881"/>
                </a:cubicBezTo>
                <a:cubicBezTo>
                  <a:pt x="21425" y="14136"/>
                  <a:pt x="20978" y="14326"/>
                  <a:pt x="20510" y="14454"/>
                </a:cubicBezTo>
                <a:cubicBezTo>
                  <a:pt x="20043" y="14603"/>
                  <a:pt x="19555" y="14688"/>
                  <a:pt x="19065" y="14836"/>
                </a:cubicBezTo>
                <a:cubicBezTo>
                  <a:pt x="18555" y="14986"/>
                  <a:pt x="18024" y="15219"/>
                  <a:pt x="17620" y="15644"/>
                </a:cubicBezTo>
                <a:cubicBezTo>
                  <a:pt x="17195" y="16069"/>
                  <a:pt x="17025" y="16579"/>
                  <a:pt x="16749" y="16877"/>
                </a:cubicBezTo>
                <a:cubicBezTo>
                  <a:pt x="16622" y="17026"/>
                  <a:pt x="16472" y="17132"/>
                  <a:pt x="16281" y="17217"/>
                </a:cubicBezTo>
                <a:cubicBezTo>
                  <a:pt x="16089" y="17302"/>
                  <a:pt x="15877" y="17344"/>
                  <a:pt x="15644" y="17387"/>
                </a:cubicBezTo>
                <a:cubicBezTo>
                  <a:pt x="15409" y="17409"/>
                  <a:pt x="15154" y="17429"/>
                  <a:pt x="14921" y="17451"/>
                </a:cubicBezTo>
                <a:cubicBezTo>
                  <a:pt x="14666" y="17472"/>
                  <a:pt x="14411" y="17494"/>
                  <a:pt x="14176" y="17514"/>
                </a:cubicBezTo>
                <a:cubicBezTo>
                  <a:pt x="13937" y="17525"/>
                  <a:pt x="13697" y="17531"/>
                  <a:pt x="13458" y="17531"/>
                </a:cubicBezTo>
                <a:cubicBezTo>
                  <a:pt x="12724" y="17531"/>
                  <a:pt x="12002" y="17468"/>
                  <a:pt x="11328" y="17259"/>
                </a:cubicBezTo>
                <a:cubicBezTo>
                  <a:pt x="10883" y="17111"/>
                  <a:pt x="10458" y="16899"/>
                  <a:pt x="10095" y="16622"/>
                </a:cubicBezTo>
                <a:cubicBezTo>
                  <a:pt x="9713" y="16346"/>
                  <a:pt x="9373" y="15984"/>
                  <a:pt x="8990" y="15644"/>
                </a:cubicBezTo>
                <a:cubicBezTo>
                  <a:pt x="8630" y="15304"/>
                  <a:pt x="8247" y="14943"/>
                  <a:pt x="7780" y="14666"/>
                </a:cubicBezTo>
                <a:cubicBezTo>
                  <a:pt x="7332" y="14369"/>
                  <a:pt x="6844" y="14156"/>
                  <a:pt x="6377" y="13986"/>
                </a:cubicBezTo>
                <a:cubicBezTo>
                  <a:pt x="5399" y="13646"/>
                  <a:pt x="4442" y="13413"/>
                  <a:pt x="3634" y="12923"/>
                </a:cubicBezTo>
                <a:cubicBezTo>
                  <a:pt x="2826" y="12435"/>
                  <a:pt x="2211" y="11670"/>
                  <a:pt x="1806" y="10798"/>
                </a:cubicBezTo>
                <a:cubicBezTo>
                  <a:pt x="1403" y="9905"/>
                  <a:pt x="1191" y="8950"/>
                  <a:pt x="1063" y="7972"/>
                </a:cubicBezTo>
                <a:cubicBezTo>
                  <a:pt x="936" y="6994"/>
                  <a:pt x="893" y="5974"/>
                  <a:pt x="786" y="4974"/>
                </a:cubicBezTo>
                <a:cubicBezTo>
                  <a:pt x="681" y="3976"/>
                  <a:pt x="488" y="2976"/>
                  <a:pt x="233" y="1998"/>
                </a:cubicBezTo>
                <a:lnTo>
                  <a:pt x="0" y="2063"/>
                </a:lnTo>
                <a:cubicBezTo>
                  <a:pt x="213" y="3041"/>
                  <a:pt x="361" y="4018"/>
                  <a:pt x="446" y="5017"/>
                </a:cubicBezTo>
                <a:cubicBezTo>
                  <a:pt x="510" y="5994"/>
                  <a:pt x="531" y="7015"/>
                  <a:pt x="638" y="8014"/>
                </a:cubicBezTo>
                <a:cubicBezTo>
                  <a:pt x="723" y="9035"/>
                  <a:pt x="936" y="10055"/>
                  <a:pt x="1339" y="10990"/>
                </a:cubicBezTo>
                <a:cubicBezTo>
                  <a:pt x="1764" y="11946"/>
                  <a:pt x="2423" y="12838"/>
                  <a:pt x="3336" y="13391"/>
                </a:cubicBezTo>
                <a:cubicBezTo>
                  <a:pt x="4229" y="13966"/>
                  <a:pt x="5229" y="14221"/>
                  <a:pt x="6142" y="14581"/>
                </a:cubicBezTo>
                <a:cubicBezTo>
                  <a:pt x="6610" y="14751"/>
                  <a:pt x="7057" y="14943"/>
                  <a:pt x="7439" y="15198"/>
                </a:cubicBezTo>
                <a:cubicBezTo>
                  <a:pt x="7842" y="15453"/>
                  <a:pt x="8183" y="15771"/>
                  <a:pt x="8545" y="16112"/>
                </a:cubicBezTo>
                <a:cubicBezTo>
                  <a:pt x="8905" y="16452"/>
                  <a:pt x="9267" y="16814"/>
                  <a:pt x="9692" y="17154"/>
                </a:cubicBezTo>
                <a:cubicBezTo>
                  <a:pt x="10118" y="17472"/>
                  <a:pt x="10606" y="17727"/>
                  <a:pt x="11116" y="17897"/>
                </a:cubicBezTo>
                <a:cubicBezTo>
                  <a:pt x="11869" y="18148"/>
                  <a:pt x="12646" y="18214"/>
                  <a:pt x="13412" y="18214"/>
                </a:cubicBezTo>
                <a:cubicBezTo>
                  <a:pt x="13683" y="18214"/>
                  <a:pt x="13952" y="18206"/>
                  <a:pt x="14219" y="18194"/>
                </a:cubicBezTo>
                <a:cubicBezTo>
                  <a:pt x="14474" y="18194"/>
                  <a:pt x="14709" y="18174"/>
                  <a:pt x="14964" y="18152"/>
                </a:cubicBezTo>
                <a:lnTo>
                  <a:pt x="15729" y="18089"/>
                </a:lnTo>
                <a:cubicBezTo>
                  <a:pt x="16004" y="18047"/>
                  <a:pt x="16281" y="17982"/>
                  <a:pt x="16557" y="17877"/>
                </a:cubicBezTo>
                <a:cubicBezTo>
                  <a:pt x="16834" y="17769"/>
                  <a:pt x="17110" y="17579"/>
                  <a:pt x="17280" y="17344"/>
                </a:cubicBezTo>
                <a:cubicBezTo>
                  <a:pt x="17662" y="16877"/>
                  <a:pt x="17832" y="16409"/>
                  <a:pt x="18109" y="16112"/>
                </a:cubicBezTo>
                <a:cubicBezTo>
                  <a:pt x="18385" y="15794"/>
                  <a:pt x="18790" y="15559"/>
                  <a:pt x="19235" y="15411"/>
                </a:cubicBezTo>
                <a:cubicBezTo>
                  <a:pt x="19682" y="15241"/>
                  <a:pt x="20170" y="15113"/>
                  <a:pt x="20660" y="14921"/>
                </a:cubicBezTo>
                <a:cubicBezTo>
                  <a:pt x="21148" y="14731"/>
                  <a:pt x="21616" y="14496"/>
                  <a:pt x="22041" y="14199"/>
                </a:cubicBezTo>
                <a:cubicBezTo>
                  <a:pt x="22466" y="13901"/>
                  <a:pt x="22848" y="13518"/>
                  <a:pt x="23125" y="13073"/>
                </a:cubicBezTo>
                <a:cubicBezTo>
                  <a:pt x="23401" y="12626"/>
                  <a:pt x="23528" y="12095"/>
                  <a:pt x="23528" y="11563"/>
                </a:cubicBezTo>
                <a:cubicBezTo>
                  <a:pt x="23551" y="11053"/>
                  <a:pt x="23443" y="10543"/>
                  <a:pt x="23296" y="10055"/>
                </a:cubicBezTo>
                <a:cubicBezTo>
                  <a:pt x="23168" y="9565"/>
                  <a:pt x="22998" y="9097"/>
                  <a:pt x="22848" y="8609"/>
                </a:cubicBezTo>
                <a:cubicBezTo>
                  <a:pt x="22721" y="8142"/>
                  <a:pt x="22593" y="7652"/>
                  <a:pt x="22551" y="7164"/>
                </a:cubicBezTo>
                <a:cubicBezTo>
                  <a:pt x="22530" y="6674"/>
                  <a:pt x="22551" y="6186"/>
                  <a:pt x="22636" y="5697"/>
                </a:cubicBezTo>
                <a:cubicBezTo>
                  <a:pt x="22721" y="5209"/>
                  <a:pt x="22870" y="4741"/>
                  <a:pt x="23061" y="4294"/>
                </a:cubicBezTo>
                <a:cubicBezTo>
                  <a:pt x="23273" y="3848"/>
                  <a:pt x="23528" y="3401"/>
                  <a:pt x="23763" y="2976"/>
                </a:cubicBezTo>
                <a:cubicBezTo>
                  <a:pt x="24018" y="2531"/>
                  <a:pt x="24231" y="2063"/>
                  <a:pt x="24336" y="1553"/>
                </a:cubicBezTo>
                <a:cubicBezTo>
                  <a:pt x="24421" y="1043"/>
                  <a:pt x="24401" y="490"/>
                  <a:pt x="24166"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rot="-4774209">
            <a:off x="7871532" y="-686721"/>
            <a:ext cx="1196215" cy="2454253"/>
          </a:xfrm>
          <a:custGeom>
            <a:rect b="b" l="l" r="r" t="t"/>
            <a:pathLst>
              <a:path extrusionOk="0" h="36284" w="17685">
                <a:moveTo>
                  <a:pt x="17600" y="1"/>
                </a:moveTo>
                <a:lnTo>
                  <a:pt x="14264" y="1341"/>
                </a:lnTo>
                <a:cubicBezTo>
                  <a:pt x="13136" y="1808"/>
                  <a:pt x="11968" y="2276"/>
                  <a:pt x="10990" y="3019"/>
                </a:cubicBezTo>
                <a:cubicBezTo>
                  <a:pt x="9863" y="3869"/>
                  <a:pt x="9162" y="4954"/>
                  <a:pt x="8992" y="6080"/>
                </a:cubicBezTo>
                <a:cubicBezTo>
                  <a:pt x="8950" y="6420"/>
                  <a:pt x="8950" y="6760"/>
                  <a:pt x="8950" y="7100"/>
                </a:cubicBezTo>
                <a:cubicBezTo>
                  <a:pt x="8950" y="7780"/>
                  <a:pt x="8950" y="8418"/>
                  <a:pt x="8588" y="8950"/>
                </a:cubicBezTo>
                <a:cubicBezTo>
                  <a:pt x="8375" y="9268"/>
                  <a:pt x="8078" y="9502"/>
                  <a:pt x="7737" y="9735"/>
                </a:cubicBezTo>
                <a:cubicBezTo>
                  <a:pt x="7377" y="10013"/>
                  <a:pt x="6994" y="10268"/>
                  <a:pt x="6782" y="10671"/>
                </a:cubicBezTo>
                <a:cubicBezTo>
                  <a:pt x="6527" y="11096"/>
                  <a:pt x="6484" y="11606"/>
                  <a:pt x="6442" y="12096"/>
                </a:cubicBezTo>
                <a:cubicBezTo>
                  <a:pt x="6420" y="12478"/>
                  <a:pt x="6399" y="12861"/>
                  <a:pt x="6272" y="13221"/>
                </a:cubicBezTo>
                <a:cubicBezTo>
                  <a:pt x="6037" y="13838"/>
                  <a:pt x="5527" y="14263"/>
                  <a:pt x="4996" y="14709"/>
                </a:cubicBezTo>
                <a:cubicBezTo>
                  <a:pt x="4677" y="14986"/>
                  <a:pt x="4359" y="15241"/>
                  <a:pt x="4104" y="15559"/>
                </a:cubicBezTo>
                <a:cubicBezTo>
                  <a:pt x="3444" y="16346"/>
                  <a:pt x="3169" y="17367"/>
                  <a:pt x="2913" y="18344"/>
                </a:cubicBezTo>
                <a:cubicBezTo>
                  <a:pt x="2701" y="19110"/>
                  <a:pt x="2466" y="19917"/>
                  <a:pt x="2063" y="20597"/>
                </a:cubicBezTo>
                <a:cubicBezTo>
                  <a:pt x="1871" y="20937"/>
                  <a:pt x="1616" y="21235"/>
                  <a:pt x="1383" y="21553"/>
                </a:cubicBezTo>
                <a:cubicBezTo>
                  <a:pt x="978" y="22043"/>
                  <a:pt x="575" y="22553"/>
                  <a:pt x="363" y="23168"/>
                </a:cubicBezTo>
                <a:cubicBezTo>
                  <a:pt x="1" y="24253"/>
                  <a:pt x="341" y="25401"/>
                  <a:pt x="681" y="26506"/>
                </a:cubicBezTo>
                <a:cubicBezTo>
                  <a:pt x="723" y="26697"/>
                  <a:pt x="788" y="26867"/>
                  <a:pt x="831" y="27037"/>
                </a:cubicBezTo>
                <a:cubicBezTo>
                  <a:pt x="1128" y="28057"/>
                  <a:pt x="1319" y="29142"/>
                  <a:pt x="1489" y="30205"/>
                </a:cubicBezTo>
                <a:cubicBezTo>
                  <a:pt x="1829" y="32202"/>
                  <a:pt x="2191" y="34263"/>
                  <a:pt x="3274" y="35986"/>
                </a:cubicBezTo>
                <a:cubicBezTo>
                  <a:pt x="3359" y="36134"/>
                  <a:pt x="3466" y="36261"/>
                  <a:pt x="3657" y="36283"/>
                </a:cubicBezTo>
                <a:lnTo>
                  <a:pt x="3679" y="36283"/>
                </a:lnTo>
                <a:cubicBezTo>
                  <a:pt x="3806" y="36283"/>
                  <a:pt x="3891" y="36198"/>
                  <a:pt x="3934" y="36091"/>
                </a:cubicBezTo>
                <a:cubicBezTo>
                  <a:pt x="3976" y="35986"/>
                  <a:pt x="3954" y="35901"/>
                  <a:pt x="3869" y="35836"/>
                </a:cubicBezTo>
                <a:lnTo>
                  <a:pt x="3742" y="36006"/>
                </a:lnTo>
                <a:cubicBezTo>
                  <a:pt x="3742" y="36006"/>
                  <a:pt x="3742" y="36028"/>
                  <a:pt x="3721" y="36049"/>
                </a:cubicBezTo>
                <a:cubicBezTo>
                  <a:pt x="3699" y="36071"/>
                  <a:pt x="3679" y="36071"/>
                  <a:pt x="3679" y="36071"/>
                </a:cubicBezTo>
                <a:cubicBezTo>
                  <a:pt x="3594" y="36071"/>
                  <a:pt x="3509" y="35964"/>
                  <a:pt x="3466" y="35879"/>
                </a:cubicBezTo>
                <a:cubicBezTo>
                  <a:pt x="2381" y="34178"/>
                  <a:pt x="2041" y="32138"/>
                  <a:pt x="1701" y="30162"/>
                </a:cubicBezTo>
                <a:cubicBezTo>
                  <a:pt x="1531" y="29120"/>
                  <a:pt x="1341" y="28014"/>
                  <a:pt x="1043" y="26994"/>
                </a:cubicBezTo>
                <a:cubicBezTo>
                  <a:pt x="1001" y="26804"/>
                  <a:pt x="936" y="26634"/>
                  <a:pt x="893" y="26464"/>
                </a:cubicBezTo>
                <a:cubicBezTo>
                  <a:pt x="553" y="25379"/>
                  <a:pt x="235" y="24253"/>
                  <a:pt x="575" y="23233"/>
                </a:cubicBezTo>
                <a:cubicBezTo>
                  <a:pt x="766" y="22658"/>
                  <a:pt x="1148" y="22170"/>
                  <a:pt x="1553" y="21681"/>
                </a:cubicBezTo>
                <a:cubicBezTo>
                  <a:pt x="1786" y="21363"/>
                  <a:pt x="2041" y="21065"/>
                  <a:pt x="2254" y="20725"/>
                </a:cubicBezTo>
                <a:cubicBezTo>
                  <a:pt x="2679" y="20002"/>
                  <a:pt x="2891" y="19195"/>
                  <a:pt x="3104" y="18387"/>
                </a:cubicBezTo>
                <a:cubicBezTo>
                  <a:pt x="3381" y="17387"/>
                  <a:pt x="3636" y="16452"/>
                  <a:pt x="4274" y="15709"/>
                </a:cubicBezTo>
                <a:cubicBezTo>
                  <a:pt x="4529" y="15389"/>
                  <a:pt x="4826" y="15134"/>
                  <a:pt x="5144" y="14879"/>
                </a:cubicBezTo>
                <a:cubicBezTo>
                  <a:pt x="5677" y="14434"/>
                  <a:pt x="6229" y="13966"/>
                  <a:pt x="6462" y="13286"/>
                </a:cubicBezTo>
                <a:cubicBezTo>
                  <a:pt x="6612" y="12903"/>
                  <a:pt x="6632" y="12499"/>
                  <a:pt x="6654" y="12116"/>
                </a:cubicBezTo>
                <a:cubicBezTo>
                  <a:pt x="6697" y="11628"/>
                  <a:pt x="6717" y="11160"/>
                  <a:pt x="6952" y="10778"/>
                </a:cubicBezTo>
                <a:cubicBezTo>
                  <a:pt x="7164" y="10416"/>
                  <a:pt x="7505" y="10183"/>
                  <a:pt x="7865" y="9905"/>
                </a:cubicBezTo>
                <a:cubicBezTo>
                  <a:pt x="8185" y="9672"/>
                  <a:pt x="8545" y="9417"/>
                  <a:pt x="8780" y="9077"/>
                </a:cubicBezTo>
                <a:cubicBezTo>
                  <a:pt x="9162" y="8482"/>
                  <a:pt x="9162" y="7780"/>
                  <a:pt x="9162" y="7100"/>
                </a:cubicBezTo>
                <a:cubicBezTo>
                  <a:pt x="9162" y="6760"/>
                  <a:pt x="9162" y="6442"/>
                  <a:pt x="9205" y="6122"/>
                </a:cubicBezTo>
                <a:cubicBezTo>
                  <a:pt x="9353" y="5039"/>
                  <a:pt x="10033" y="3997"/>
                  <a:pt x="11118" y="3189"/>
                </a:cubicBezTo>
                <a:cubicBezTo>
                  <a:pt x="12073" y="2446"/>
                  <a:pt x="13243" y="1999"/>
                  <a:pt x="14349" y="1553"/>
                </a:cubicBezTo>
                <a:lnTo>
                  <a:pt x="17685" y="193"/>
                </a:lnTo>
                <a:lnTo>
                  <a:pt x="17600" y="1"/>
                </a:ln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7"/>
          <p:cNvSpPr txBox="1"/>
          <p:nvPr>
            <p:ph idx="1" type="body"/>
          </p:nvPr>
        </p:nvSpPr>
        <p:spPr>
          <a:xfrm>
            <a:off x="2513100" y="1462250"/>
            <a:ext cx="4117800" cy="26166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78" name="Google Shape;78;p7"/>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7"/>
          <p:cNvSpPr/>
          <p:nvPr/>
        </p:nvSpPr>
        <p:spPr>
          <a:xfrm flipH="1" rot="-3599907">
            <a:off x="5261706" y="2935558"/>
            <a:ext cx="5149101" cy="3271538"/>
          </a:xfrm>
          <a:custGeom>
            <a:rect b="b" l="l" r="r" t="t"/>
            <a:pathLst>
              <a:path extrusionOk="0" h="38771" w="61022">
                <a:moveTo>
                  <a:pt x="56996" y="0"/>
                </a:moveTo>
                <a:cubicBezTo>
                  <a:pt x="56580" y="0"/>
                  <a:pt x="56100" y="257"/>
                  <a:pt x="55688" y="515"/>
                </a:cubicBezTo>
                <a:cubicBezTo>
                  <a:pt x="54242" y="1428"/>
                  <a:pt x="52882" y="2448"/>
                  <a:pt x="51607" y="3576"/>
                </a:cubicBezTo>
                <a:cubicBezTo>
                  <a:pt x="51330" y="3809"/>
                  <a:pt x="51032" y="4043"/>
                  <a:pt x="50714" y="4128"/>
                </a:cubicBezTo>
                <a:cubicBezTo>
                  <a:pt x="50625" y="4151"/>
                  <a:pt x="50540" y="4162"/>
                  <a:pt x="50461" y="4162"/>
                </a:cubicBezTo>
                <a:cubicBezTo>
                  <a:pt x="49369" y="4162"/>
                  <a:pt x="49202" y="2152"/>
                  <a:pt x="48141" y="2152"/>
                </a:cubicBezTo>
                <a:cubicBezTo>
                  <a:pt x="48055" y="2152"/>
                  <a:pt x="47964" y="2165"/>
                  <a:pt x="47866" y="2193"/>
                </a:cubicBezTo>
                <a:cubicBezTo>
                  <a:pt x="46378" y="2896"/>
                  <a:pt x="46463" y="4914"/>
                  <a:pt x="45378" y="6147"/>
                </a:cubicBezTo>
                <a:cubicBezTo>
                  <a:pt x="44848" y="6721"/>
                  <a:pt x="44125" y="7062"/>
                  <a:pt x="43445" y="7380"/>
                </a:cubicBezTo>
                <a:lnTo>
                  <a:pt x="41085" y="8464"/>
                </a:lnTo>
                <a:cubicBezTo>
                  <a:pt x="40767" y="8612"/>
                  <a:pt x="40469" y="8762"/>
                  <a:pt x="40150" y="8782"/>
                </a:cubicBezTo>
                <a:cubicBezTo>
                  <a:pt x="40082" y="8792"/>
                  <a:pt x="40016" y="8796"/>
                  <a:pt x="39952" y="8796"/>
                </a:cubicBezTo>
                <a:cubicBezTo>
                  <a:pt x="38980" y="8796"/>
                  <a:pt x="38477" y="7782"/>
                  <a:pt x="37599" y="7444"/>
                </a:cubicBezTo>
                <a:cubicBezTo>
                  <a:pt x="37174" y="7252"/>
                  <a:pt x="36644" y="7252"/>
                  <a:pt x="36133" y="7252"/>
                </a:cubicBezTo>
                <a:lnTo>
                  <a:pt x="32243" y="7252"/>
                </a:lnTo>
                <a:cubicBezTo>
                  <a:pt x="32053" y="7252"/>
                  <a:pt x="31840" y="7274"/>
                  <a:pt x="31648" y="7359"/>
                </a:cubicBezTo>
                <a:cubicBezTo>
                  <a:pt x="31245" y="7572"/>
                  <a:pt x="31138" y="8060"/>
                  <a:pt x="31010" y="8442"/>
                </a:cubicBezTo>
                <a:cubicBezTo>
                  <a:pt x="30373" y="10377"/>
                  <a:pt x="28057" y="11503"/>
                  <a:pt x="26144" y="12630"/>
                </a:cubicBezTo>
                <a:cubicBezTo>
                  <a:pt x="24911" y="13353"/>
                  <a:pt x="23551" y="14671"/>
                  <a:pt x="24018" y="15733"/>
                </a:cubicBezTo>
                <a:cubicBezTo>
                  <a:pt x="24081" y="15924"/>
                  <a:pt x="24231" y="16074"/>
                  <a:pt x="24251" y="16264"/>
                </a:cubicBezTo>
                <a:cubicBezTo>
                  <a:pt x="24379" y="16987"/>
                  <a:pt x="23274" y="17582"/>
                  <a:pt x="22466" y="17689"/>
                </a:cubicBezTo>
                <a:cubicBezTo>
                  <a:pt x="21638" y="17794"/>
                  <a:pt x="20660" y="17816"/>
                  <a:pt x="20128" y="18497"/>
                </a:cubicBezTo>
                <a:cubicBezTo>
                  <a:pt x="19915" y="18772"/>
                  <a:pt x="19830" y="19092"/>
                  <a:pt x="19597" y="19325"/>
                </a:cubicBezTo>
                <a:cubicBezTo>
                  <a:pt x="19087" y="19877"/>
                  <a:pt x="18195" y="19772"/>
                  <a:pt x="17620" y="20239"/>
                </a:cubicBezTo>
                <a:cubicBezTo>
                  <a:pt x="16600" y="21047"/>
                  <a:pt x="17535" y="22407"/>
                  <a:pt x="16940" y="23513"/>
                </a:cubicBezTo>
                <a:cubicBezTo>
                  <a:pt x="16409" y="24511"/>
                  <a:pt x="15006" y="24660"/>
                  <a:pt x="13901" y="24745"/>
                </a:cubicBezTo>
                <a:cubicBezTo>
                  <a:pt x="10755" y="24978"/>
                  <a:pt x="7482" y="26021"/>
                  <a:pt x="4569" y="27742"/>
                </a:cubicBezTo>
                <a:cubicBezTo>
                  <a:pt x="3987" y="28100"/>
                  <a:pt x="3320" y="28508"/>
                  <a:pt x="2702" y="28508"/>
                </a:cubicBezTo>
                <a:cubicBezTo>
                  <a:pt x="2623" y="28508"/>
                  <a:pt x="2544" y="28501"/>
                  <a:pt x="2466" y="28486"/>
                </a:cubicBezTo>
                <a:cubicBezTo>
                  <a:pt x="2019" y="28422"/>
                  <a:pt x="1701" y="28104"/>
                  <a:pt x="1276" y="27976"/>
                </a:cubicBezTo>
                <a:cubicBezTo>
                  <a:pt x="1185" y="27944"/>
                  <a:pt x="1082" y="27929"/>
                  <a:pt x="975" y="27929"/>
                </a:cubicBezTo>
                <a:cubicBezTo>
                  <a:pt x="579" y="27929"/>
                  <a:pt x="130" y="28139"/>
                  <a:pt x="63" y="28507"/>
                </a:cubicBezTo>
                <a:cubicBezTo>
                  <a:pt x="0" y="28719"/>
                  <a:pt x="128" y="28889"/>
                  <a:pt x="233" y="29059"/>
                </a:cubicBezTo>
                <a:cubicBezTo>
                  <a:pt x="1148" y="30377"/>
                  <a:pt x="2444" y="31419"/>
                  <a:pt x="4017" y="32078"/>
                </a:cubicBezTo>
                <a:cubicBezTo>
                  <a:pt x="4762" y="32375"/>
                  <a:pt x="5612" y="32630"/>
                  <a:pt x="5994" y="33290"/>
                </a:cubicBezTo>
                <a:cubicBezTo>
                  <a:pt x="6249" y="33757"/>
                  <a:pt x="6270" y="34373"/>
                  <a:pt x="6652" y="34735"/>
                </a:cubicBezTo>
                <a:cubicBezTo>
                  <a:pt x="6917" y="34984"/>
                  <a:pt x="7272" y="35068"/>
                  <a:pt x="7673" y="35068"/>
                </a:cubicBezTo>
                <a:cubicBezTo>
                  <a:pt x="8367" y="35068"/>
                  <a:pt x="9198" y="34816"/>
                  <a:pt x="9926" y="34735"/>
                </a:cubicBezTo>
                <a:cubicBezTo>
                  <a:pt x="10075" y="34720"/>
                  <a:pt x="10221" y="34713"/>
                  <a:pt x="10363" y="34713"/>
                </a:cubicBezTo>
                <a:cubicBezTo>
                  <a:pt x="13013" y="34713"/>
                  <a:pt x="14470" y="37233"/>
                  <a:pt x="16770" y="38241"/>
                </a:cubicBezTo>
                <a:cubicBezTo>
                  <a:pt x="17622" y="38615"/>
                  <a:pt x="18563" y="38771"/>
                  <a:pt x="19554" y="38771"/>
                </a:cubicBezTo>
                <a:cubicBezTo>
                  <a:pt x="21777" y="38771"/>
                  <a:pt x="24253" y="37989"/>
                  <a:pt x="26547" y="37136"/>
                </a:cubicBezTo>
                <a:cubicBezTo>
                  <a:pt x="27652" y="36733"/>
                  <a:pt x="28842" y="36223"/>
                  <a:pt x="29522" y="35288"/>
                </a:cubicBezTo>
                <a:cubicBezTo>
                  <a:pt x="30055" y="34543"/>
                  <a:pt x="30182" y="33630"/>
                  <a:pt x="30735" y="32907"/>
                </a:cubicBezTo>
                <a:cubicBezTo>
                  <a:pt x="31435" y="31972"/>
                  <a:pt x="32648" y="31525"/>
                  <a:pt x="33753" y="31079"/>
                </a:cubicBezTo>
                <a:cubicBezTo>
                  <a:pt x="38769" y="29081"/>
                  <a:pt x="43338" y="25786"/>
                  <a:pt x="47376" y="22067"/>
                </a:cubicBezTo>
                <a:cubicBezTo>
                  <a:pt x="51394" y="18369"/>
                  <a:pt x="54901" y="14203"/>
                  <a:pt x="58408" y="10080"/>
                </a:cubicBezTo>
                <a:cubicBezTo>
                  <a:pt x="59216" y="9122"/>
                  <a:pt x="60044" y="8124"/>
                  <a:pt x="60342" y="6997"/>
                </a:cubicBezTo>
                <a:cubicBezTo>
                  <a:pt x="61022" y="4511"/>
                  <a:pt x="59004" y="2301"/>
                  <a:pt x="57834" y="578"/>
                </a:cubicBezTo>
                <a:cubicBezTo>
                  <a:pt x="57686" y="365"/>
                  <a:pt x="57536" y="153"/>
                  <a:pt x="57281" y="48"/>
                </a:cubicBezTo>
                <a:cubicBezTo>
                  <a:pt x="57191" y="15"/>
                  <a:pt x="57095" y="0"/>
                  <a:pt x="56996"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flipH="1" rot="5988107">
            <a:off x="-1946613" y="-746706"/>
            <a:ext cx="5041547" cy="3203298"/>
          </a:xfrm>
          <a:custGeom>
            <a:rect b="b" l="l" r="r" t="t"/>
            <a:pathLst>
              <a:path extrusionOk="0" h="38771" w="61022">
                <a:moveTo>
                  <a:pt x="56996" y="0"/>
                </a:moveTo>
                <a:cubicBezTo>
                  <a:pt x="56580" y="0"/>
                  <a:pt x="56100" y="257"/>
                  <a:pt x="55688" y="515"/>
                </a:cubicBezTo>
                <a:cubicBezTo>
                  <a:pt x="54242" y="1428"/>
                  <a:pt x="52882" y="2448"/>
                  <a:pt x="51607" y="3576"/>
                </a:cubicBezTo>
                <a:cubicBezTo>
                  <a:pt x="51330" y="3809"/>
                  <a:pt x="51032" y="4043"/>
                  <a:pt x="50714" y="4128"/>
                </a:cubicBezTo>
                <a:cubicBezTo>
                  <a:pt x="50625" y="4151"/>
                  <a:pt x="50540" y="4162"/>
                  <a:pt x="50461" y="4162"/>
                </a:cubicBezTo>
                <a:cubicBezTo>
                  <a:pt x="49369" y="4162"/>
                  <a:pt x="49202" y="2152"/>
                  <a:pt x="48141" y="2152"/>
                </a:cubicBezTo>
                <a:cubicBezTo>
                  <a:pt x="48055" y="2152"/>
                  <a:pt x="47964" y="2165"/>
                  <a:pt x="47866" y="2193"/>
                </a:cubicBezTo>
                <a:cubicBezTo>
                  <a:pt x="46378" y="2896"/>
                  <a:pt x="46463" y="4914"/>
                  <a:pt x="45378" y="6147"/>
                </a:cubicBezTo>
                <a:cubicBezTo>
                  <a:pt x="44848" y="6721"/>
                  <a:pt x="44125" y="7062"/>
                  <a:pt x="43445" y="7380"/>
                </a:cubicBezTo>
                <a:lnTo>
                  <a:pt x="41085" y="8464"/>
                </a:lnTo>
                <a:cubicBezTo>
                  <a:pt x="40767" y="8612"/>
                  <a:pt x="40469" y="8762"/>
                  <a:pt x="40150" y="8782"/>
                </a:cubicBezTo>
                <a:cubicBezTo>
                  <a:pt x="40082" y="8792"/>
                  <a:pt x="40016" y="8796"/>
                  <a:pt x="39952" y="8796"/>
                </a:cubicBezTo>
                <a:cubicBezTo>
                  <a:pt x="38980" y="8796"/>
                  <a:pt x="38477" y="7782"/>
                  <a:pt x="37599" y="7444"/>
                </a:cubicBezTo>
                <a:cubicBezTo>
                  <a:pt x="37174" y="7252"/>
                  <a:pt x="36644" y="7252"/>
                  <a:pt x="36133" y="7252"/>
                </a:cubicBezTo>
                <a:lnTo>
                  <a:pt x="32243" y="7252"/>
                </a:lnTo>
                <a:cubicBezTo>
                  <a:pt x="32053" y="7252"/>
                  <a:pt x="31840" y="7274"/>
                  <a:pt x="31648" y="7359"/>
                </a:cubicBezTo>
                <a:cubicBezTo>
                  <a:pt x="31245" y="7572"/>
                  <a:pt x="31138" y="8060"/>
                  <a:pt x="31010" y="8442"/>
                </a:cubicBezTo>
                <a:cubicBezTo>
                  <a:pt x="30373" y="10377"/>
                  <a:pt x="28057" y="11503"/>
                  <a:pt x="26144" y="12630"/>
                </a:cubicBezTo>
                <a:cubicBezTo>
                  <a:pt x="24911" y="13353"/>
                  <a:pt x="23551" y="14671"/>
                  <a:pt x="24018" y="15733"/>
                </a:cubicBezTo>
                <a:cubicBezTo>
                  <a:pt x="24081" y="15924"/>
                  <a:pt x="24231" y="16074"/>
                  <a:pt x="24251" y="16264"/>
                </a:cubicBezTo>
                <a:cubicBezTo>
                  <a:pt x="24379" y="16987"/>
                  <a:pt x="23274" y="17582"/>
                  <a:pt x="22466" y="17689"/>
                </a:cubicBezTo>
                <a:cubicBezTo>
                  <a:pt x="21638" y="17794"/>
                  <a:pt x="20660" y="17816"/>
                  <a:pt x="20128" y="18497"/>
                </a:cubicBezTo>
                <a:cubicBezTo>
                  <a:pt x="19915" y="18772"/>
                  <a:pt x="19830" y="19092"/>
                  <a:pt x="19597" y="19325"/>
                </a:cubicBezTo>
                <a:cubicBezTo>
                  <a:pt x="19087" y="19877"/>
                  <a:pt x="18195" y="19772"/>
                  <a:pt x="17620" y="20239"/>
                </a:cubicBezTo>
                <a:cubicBezTo>
                  <a:pt x="16600" y="21047"/>
                  <a:pt x="17535" y="22407"/>
                  <a:pt x="16940" y="23513"/>
                </a:cubicBezTo>
                <a:cubicBezTo>
                  <a:pt x="16409" y="24511"/>
                  <a:pt x="15006" y="24660"/>
                  <a:pt x="13901" y="24745"/>
                </a:cubicBezTo>
                <a:cubicBezTo>
                  <a:pt x="10755" y="24978"/>
                  <a:pt x="7482" y="26021"/>
                  <a:pt x="4569" y="27742"/>
                </a:cubicBezTo>
                <a:cubicBezTo>
                  <a:pt x="3987" y="28100"/>
                  <a:pt x="3320" y="28508"/>
                  <a:pt x="2702" y="28508"/>
                </a:cubicBezTo>
                <a:cubicBezTo>
                  <a:pt x="2623" y="28508"/>
                  <a:pt x="2544" y="28501"/>
                  <a:pt x="2466" y="28486"/>
                </a:cubicBezTo>
                <a:cubicBezTo>
                  <a:pt x="2019" y="28422"/>
                  <a:pt x="1701" y="28104"/>
                  <a:pt x="1276" y="27976"/>
                </a:cubicBezTo>
                <a:cubicBezTo>
                  <a:pt x="1185" y="27944"/>
                  <a:pt x="1082" y="27929"/>
                  <a:pt x="975" y="27929"/>
                </a:cubicBezTo>
                <a:cubicBezTo>
                  <a:pt x="579" y="27929"/>
                  <a:pt x="130" y="28139"/>
                  <a:pt x="63" y="28507"/>
                </a:cubicBezTo>
                <a:cubicBezTo>
                  <a:pt x="0" y="28719"/>
                  <a:pt x="128" y="28889"/>
                  <a:pt x="233" y="29059"/>
                </a:cubicBezTo>
                <a:cubicBezTo>
                  <a:pt x="1148" y="30377"/>
                  <a:pt x="2444" y="31419"/>
                  <a:pt x="4017" y="32078"/>
                </a:cubicBezTo>
                <a:cubicBezTo>
                  <a:pt x="4762" y="32375"/>
                  <a:pt x="5612" y="32630"/>
                  <a:pt x="5994" y="33290"/>
                </a:cubicBezTo>
                <a:cubicBezTo>
                  <a:pt x="6249" y="33757"/>
                  <a:pt x="6270" y="34373"/>
                  <a:pt x="6652" y="34735"/>
                </a:cubicBezTo>
                <a:cubicBezTo>
                  <a:pt x="6917" y="34984"/>
                  <a:pt x="7272" y="35068"/>
                  <a:pt x="7673" y="35068"/>
                </a:cubicBezTo>
                <a:cubicBezTo>
                  <a:pt x="8367" y="35068"/>
                  <a:pt x="9198" y="34816"/>
                  <a:pt x="9926" y="34735"/>
                </a:cubicBezTo>
                <a:cubicBezTo>
                  <a:pt x="10075" y="34720"/>
                  <a:pt x="10221" y="34713"/>
                  <a:pt x="10363" y="34713"/>
                </a:cubicBezTo>
                <a:cubicBezTo>
                  <a:pt x="13013" y="34713"/>
                  <a:pt x="14470" y="37233"/>
                  <a:pt x="16770" y="38241"/>
                </a:cubicBezTo>
                <a:cubicBezTo>
                  <a:pt x="17622" y="38615"/>
                  <a:pt x="18563" y="38771"/>
                  <a:pt x="19554" y="38771"/>
                </a:cubicBezTo>
                <a:cubicBezTo>
                  <a:pt x="21777" y="38771"/>
                  <a:pt x="24253" y="37989"/>
                  <a:pt x="26547" y="37136"/>
                </a:cubicBezTo>
                <a:cubicBezTo>
                  <a:pt x="27652" y="36733"/>
                  <a:pt x="28842" y="36223"/>
                  <a:pt x="29522" y="35288"/>
                </a:cubicBezTo>
                <a:cubicBezTo>
                  <a:pt x="30055" y="34543"/>
                  <a:pt x="30182" y="33630"/>
                  <a:pt x="30735" y="32907"/>
                </a:cubicBezTo>
                <a:cubicBezTo>
                  <a:pt x="31435" y="31972"/>
                  <a:pt x="32648" y="31525"/>
                  <a:pt x="33753" y="31079"/>
                </a:cubicBezTo>
                <a:cubicBezTo>
                  <a:pt x="38769" y="29081"/>
                  <a:pt x="43338" y="25786"/>
                  <a:pt x="47376" y="22067"/>
                </a:cubicBezTo>
                <a:cubicBezTo>
                  <a:pt x="51394" y="18369"/>
                  <a:pt x="54901" y="14203"/>
                  <a:pt x="58408" y="10080"/>
                </a:cubicBezTo>
                <a:cubicBezTo>
                  <a:pt x="59216" y="9122"/>
                  <a:pt x="60044" y="8124"/>
                  <a:pt x="60342" y="6997"/>
                </a:cubicBezTo>
                <a:cubicBezTo>
                  <a:pt x="61022" y="4511"/>
                  <a:pt x="59004" y="2301"/>
                  <a:pt x="57834" y="578"/>
                </a:cubicBezTo>
                <a:cubicBezTo>
                  <a:pt x="57686" y="365"/>
                  <a:pt x="57536" y="153"/>
                  <a:pt x="57281" y="48"/>
                </a:cubicBezTo>
                <a:cubicBezTo>
                  <a:pt x="57191" y="15"/>
                  <a:pt x="57095" y="0"/>
                  <a:pt x="56996"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flipH="1">
            <a:off x="-213453" y="3727075"/>
            <a:ext cx="1575228" cy="1804356"/>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flipH="1" rot="2700000">
            <a:off x="-299871" y="4728136"/>
            <a:ext cx="1032900" cy="371458"/>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flipH="1" rot="3599966">
            <a:off x="-510280" y="4580940"/>
            <a:ext cx="1851450" cy="665831"/>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7"/>
          <p:cNvGrpSpPr/>
          <p:nvPr/>
        </p:nvGrpSpPr>
        <p:grpSpPr>
          <a:xfrm>
            <a:off x="7744584" y="-658476"/>
            <a:ext cx="1964890" cy="2182283"/>
            <a:chOff x="7744584" y="-658476"/>
            <a:chExt cx="1964890" cy="2182283"/>
          </a:xfrm>
        </p:grpSpPr>
        <p:sp>
          <p:nvSpPr>
            <p:cNvPr id="85" name="Google Shape;85;p7"/>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7"/>
          <p:cNvSpPr/>
          <p:nvPr/>
        </p:nvSpPr>
        <p:spPr>
          <a:xfrm flipH="1">
            <a:off x="7896984" y="33667"/>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91" name="Shape 91"/>
        <p:cNvGrpSpPr/>
        <p:nvPr/>
      </p:nvGrpSpPr>
      <p:grpSpPr>
        <a:xfrm>
          <a:off x="0" y="0"/>
          <a:ext cx="0" cy="0"/>
          <a:chOff x="0" y="0"/>
          <a:chExt cx="0" cy="0"/>
        </a:xfrm>
      </p:grpSpPr>
      <p:sp>
        <p:nvSpPr>
          <p:cNvPr id="92" name="Google Shape;92;p8"/>
          <p:cNvSpPr txBox="1"/>
          <p:nvPr>
            <p:ph type="title"/>
          </p:nvPr>
        </p:nvSpPr>
        <p:spPr>
          <a:xfrm>
            <a:off x="1648350" y="1307100"/>
            <a:ext cx="58473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3" name="Google Shape;93;p8"/>
          <p:cNvSpPr/>
          <p:nvPr/>
        </p:nvSpPr>
        <p:spPr>
          <a:xfrm rot="-1830695">
            <a:off x="8378846" y="2738480"/>
            <a:ext cx="2341914" cy="2682563"/>
          </a:xfrm>
          <a:custGeom>
            <a:rect b="b" l="l" r="r" t="t"/>
            <a:pathLst>
              <a:path extrusionOk="0" h="33476" w="29225">
                <a:moveTo>
                  <a:pt x="25101" y="0"/>
                </a:moveTo>
                <a:cubicBezTo>
                  <a:pt x="24486" y="0"/>
                  <a:pt x="23869" y="43"/>
                  <a:pt x="23273" y="148"/>
                </a:cubicBezTo>
                <a:cubicBezTo>
                  <a:pt x="22211" y="318"/>
                  <a:pt x="21191" y="638"/>
                  <a:pt x="20235" y="1083"/>
                </a:cubicBezTo>
                <a:cubicBezTo>
                  <a:pt x="19278" y="1551"/>
                  <a:pt x="18407" y="2168"/>
                  <a:pt x="17599" y="2869"/>
                </a:cubicBezTo>
                <a:cubicBezTo>
                  <a:pt x="16792" y="3571"/>
                  <a:pt x="16026" y="4314"/>
                  <a:pt x="15219" y="4974"/>
                </a:cubicBezTo>
                <a:cubicBezTo>
                  <a:pt x="14411" y="5654"/>
                  <a:pt x="13539" y="6249"/>
                  <a:pt x="12604" y="6609"/>
                </a:cubicBezTo>
                <a:cubicBezTo>
                  <a:pt x="12349" y="6674"/>
                  <a:pt x="12136" y="6780"/>
                  <a:pt x="11881" y="6822"/>
                </a:cubicBezTo>
                <a:cubicBezTo>
                  <a:pt x="11626" y="6887"/>
                  <a:pt x="11393" y="6950"/>
                  <a:pt x="11138" y="6992"/>
                </a:cubicBezTo>
                <a:cubicBezTo>
                  <a:pt x="10628" y="7099"/>
                  <a:pt x="10075" y="7184"/>
                  <a:pt x="9543" y="7332"/>
                </a:cubicBezTo>
                <a:cubicBezTo>
                  <a:pt x="9267" y="7417"/>
                  <a:pt x="8990" y="7524"/>
                  <a:pt x="8735" y="7652"/>
                </a:cubicBezTo>
                <a:cubicBezTo>
                  <a:pt x="8460" y="7779"/>
                  <a:pt x="8205" y="7949"/>
                  <a:pt x="7970" y="8140"/>
                </a:cubicBezTo>
                <a:cubicBezTo>
                  <a:pt x="7737" y="8352"/>
                  <a:pt x="7525" y="8587"/>
                  <a:pt x="7355" y="8842"/>
                </a:cubicBezTo>
                <a:cubicBezTo>
                  <a:pt x="7185" y="9097"/>
                  <a:pt x="7057" y="9373"/>
                  <a:pt x="6950" y="9628"/>
                </a:cubicBezTo>
                <a:cubicBezTo>
                  <a:pt x="6737" y="10180"/>
                  <a:pt x="6632" y="10712"/>
                  <a:pt x="6482" y="11200"/>
                </a:cubicBezTo>
                <a:cubicBezTo>
                  <a:pt x="6355" y="11711"/>
                  <a:pt x="6207" y="12221"/>
                  <a:pt x="6057" y="12710"/>
                </a:cubicBezTo>
                <a:cubicBezTo>
                  <a:pt x="5739" y="13709"/>
                  <a:pt x="5399" y="14708"/>
                  <a:pt x="5017" y="15686"/>
                </a:cubicBezTo>
                <a:cubicBezTo>
                  <a:pt x="4229" y="17619"/>
                  <a:pt x="3231" y="19512"/>
                  <a:pt x="2019" y="21233"/>
                </a:cubicBezTo>
                <a:cubicBezTo>
                  <a:pt x="1424" y="22105"/>
                  <a:pt x="723" y="22933"/>
                  <a:pt x="361" y="23953"/>
                </a:cubicBezTo>
                <a:cubicBezTo>
                  <a:pt x="0" y="24974"/>
                  <a:pt x="21" y="26079"/>
                  <a:pt x="21" y="27121"/>
                </a:cubicBezTo>
                <a:lnTo>
                  <a:pt x="85" y="30309"/>
                </a:lnTo>
                <a:cubicBezTo>
                  <a:pt x="85" y="31372"/>
                  <a:pt x="128" y="32435"/>
                  <a:pt x="128" y="33475"/>
                </a:cubicBezTo>
                <a:lnTo>
                  <a:pt x="340" y="33475"/>
                </a:lnTo>
                <a:cubicBezTo>
                  <a:pt x="298" y="32413"/>
                  <a:pt x="276" y="31350"/>
                  <a:pt x="233" y="30309"/>
                </a:cubicBezTo>
                <a:lnTo>
                  <a:pt x="148" y="27121"/>
                </a:lnTo>
                <a:cubicBezTo>
                  <a:pt x="128" y="26079"/>
                  <a:pt x="148" y="24996"/>
                  <a:pt x="511" y="24018"/>
                </a:cubicBezTo>
                <a:cubicBezTo>
                  <a:pt x="871" y="23018"/>
                  <a:pt x="1551" y="22210"/>
                  <a:pt x="2189" y="21360"/>
                </a:cubicBezTo>
                <a:cubicBezTo>
                  <a:pt x="3444" y="19639"/>
                  <a:pt x="4591" y="17832"/>
                  <a:pt x="5569" y="15919"/>
                </a:cubicBezTo>
                <a:cubicBezTo>
                  <a:pt x="6037" y="14963"/>
                  <a:pt x="6482" y="13986"/>
                  <a:pt x="6865" y="12986"/>
                </a:cubicBezTo>
                <a:cubicBezTo>
                  <a:pt x="7057" y="12476"/>
                  <a:pt x="7227" y="11966"/>
                  <a:pt x="7375" y="11456"/>
                </a:cubicBezTo>
                <a:cubicBezTo>
                  <a:pt x="7545" y="10945"/>
                  <a:pt x="7673" y="10435"/>
                  <a:pt x="7865" y="9990"/>
                </a:cubicBezTo>
                <a:cubicBezTo>
                  <a:pt x="8035" y="9543"/>
                  <a:pt x="8268" y="9160"/>
                  <a:pt x="8608" y="8885"/>
                </a:cubicBezTo>
                <a:cubicBezTo>
                  <a:pt x="8757" y="8735"/>
                  <a:pt x="8970" y="8630"/>
                  <a:pt x="9160" y="8502"/>
                </a:cubicBezTo>
                <a:cubicBezTo>
                  <a:pt x="9373" y="8395"/>
                  <a:pt x="9585" y="8310"/>
                  <a:pt x="9820" y="8225"/>
                </a:cubicBezTo>
                <a:cubicBezTo>
                  <a:pt x="10755" y="7907"/>
                  <a:pt x="11861" y="7737"/>
                  <a:pt x="12881" y="7227"/>
                </a:cubicBezTo>
                <a:cubicBezTo>
                  <a:pt x="13879" y="6717"/>
                  <a:pt x="14687" y="5972"/>
                  <a:pt x="15431" y="5229"/>
                </a:cubicBezTo>
                <a:cubicBezTo>
                  <a:pt x="16197" y="4464"/>
                  <a:pt x="16897" y="3676"/>
                  <a:pt x="17662" y="2954"/>
                </a:cubicBezTo>
                <a:cubicBezTo>
                  <a:pt x="18427" y="2231"/>
                  <a:pt x="19320" y="1615"/>
                  <a:pt x="20255" y="1168"/>
                </a:cubicBezTo>
                <a:cubicBezTo>
                  <a:pt x="21213" y="701"/>
                  <a:pt x="22233" y="383"/>
                  <a:pt x="23273" y="233"/>
                </a:cubicBezTo>
                <a:cubicBezTo>
                  <a:pt x="23826" y="148"/>
                  <a:pt x="24379" y="106"/>
                  <a:pt x="24931" y="106"/>
                </a:cubicBezTo>
                <a:cubicBezTo>
                  <a:pt x="25441" y="106"/>
                  <a:pt x="25931" y="128"/>
                  <a:pt x="26441" y="213"/>
                </a:cubicBezTo>
                <a:cubicBezTo>
                  <a:pt x="26696" y="233"/>
                  <a:pt x="26951" y="276"/>
                  <a:pt x="27206" y="340"/>
                </a:cubicBezTo>
                <a:cubicBezTo>
                  <a:pt x="27334" y="383"/>
                  <a:pt x="27462" y="403"/>
                  <a:pt x="27589" y="446"/>
                </a:cubicBezTo>
                <a:lnTo>
                  <a:pt x="27972" y="553"/>
                </a:lnTo>
                <a:cubicBezTo>
                  <a:pt x="28227" y="616"/>
                  <a:pt x="28460" y="723"/>
                  <a:pt x="28715" y="808"/>
                </a:cubicBezTo>
                <a:cubicBezTo>
                  <a:pt x="28842" y="850"/>
                  <a:pt x="28949" y="913"/>
                  <a:pt x="28992" y="978"/>
                </a:cubicBezTo>
                <a:cubicBezTo>
                  <a:pt x="29012" y="1020"/>
                  <a:pt x="29012" y="998"/>
                  <a:pt x="28992" y="1020"/>
                </a:cubicBezTo>
                <a:lnTo>
                  <a:pt x="28970" y="1020"/>
                </a:lnTo>
                <a:cubicBezTo>
                  <a:pt x="28970" y="1041"/>
                  <a:pt x="28992" y="1041"/>
                  <a:pt x="28992" y="1041"/>
                </a:cubicBezTo>
                <a:lnTo>
                  <a:pt x="28800" y="1148"/>
                </a:lnTo>
                <a:cubicBezTo>
                  <a:pt x="28822" y="1211"/>
                  <a:pt x="28907" y="1253"/>
                  <a:pt x="28970" y="1253"/>
                </a:cubicBezTo>
                <a:lnTo>
                  <a:pt x="28992" y="1253"/>
                </a:lnTo>
                <a:cubicBezTo>
                  <a:pt x="29055" y="1253"/>
                  <a:pt x="29097" y="1211"/>
                  <a:pt x="29140" y="1168"/>
                </a:cubicBezTo>
                <a:cubicBezTo>
                  <a:pt x="29182" y="1148"/>
                  <a:pt x="29204" y="1083"/>
                  <a:pt x="29225" y="1020"/>
                </a:cubicBezTo>
                <a:cubicBezTo>
                  <a:pt x="29225" y="956"/>
                  <a:pt x="29204" y="913"/>
                  <a:pt x="29182" y="871"/>
                </a:cubicBezTo>
                <a:cubicBezTo>
                  <a:pt x="29055" y="701"/>
                  <a:pt x="28907" y="680"/>
                  <a:pt x="28779" y="638"/>
                </a:cubicBezTo>
                <a:cubicBezTo>
                  <a:pt x="28524" y="553"/>
                  <a:pt x="28269" y="446"/>
                  <a:pt x="28014" y="383"/>
                </a:cubicBezTo>
                <a:lnTo>
                  <a:pt x="27632" y="298"/>
                </a:lnTo>
                <a:cubicBezTo>
                  <a:pt x="27504" y="255"/>
                  <a:pt x="27376" y="233"/>
                  <a:pt x="27227" y="213"/>
                </a:cubicBezTo>
                <a:cubicBezTo>
                  <a:pt x="27099" y="191"/>
                  <a:pt x="26972" y="148"/>
                  <a:pt x="26844" y="128"/>
                </a:cubicBezTo>
                <a:lnTo>
                  <a:pt x="26441" y="85"/>
                </a:lnTo>
                <a:cubicBezTo>
                  <a:pt x="25994" y="21"/>
                  <a:pt x="25549" y="0"/>
                  <a:pt x="25101" y="0"/>
                </a:cubicBezTo>
                <a:close/>
              </a:path>
            </a:pathLst>
          </a:custGeom>
          <a:gradFill>
            <a:gsLst>
              <a:gs pos="0">
                <a:schemeClr val="dk2"/>
              </a:gs>
              <a:gs pos="16000">
                <a:schemeClr val="lt2"/>
              </a:gs>
              <a:gs pos="33000">
                <a:schemeClr val="accent1"/>
              </a:gs>
              <a:gs pos="6700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8"/>
          <p:cNvGrpSpPr/>
          <p:nvPr/>
        </p:nvGrpSpPr>
        <p:grpSpPr>
          <a:xfrm rot="8999956">
            <a:off x="-401781" y="3821825"/>
            <a:ext cx="1964847" cy="2182235"/>
            <a:chOff x="7744584" y="-658476"/>
            <a:chExt cx="1964890" cy="2182283"/>
          </a:xfrm>
        </p:grpSpPr>
        <p:sp>
          <p:nvSpPr>
            <p:cNvPr id="95" name="Google Shape;95;p8"/>
            <p:cNvSpPr/>
            <p:nvPr/>
          </p:nvSpPr>
          <p:spPr>
            <a:xfrm flipH="1">
              <a:off x="8142692" y="-136713"/>
              <a:ext cx="1268328" cy="1244882"/>
            </a:xfrm>
            <a:custGeom>
              <a:rect b="b" l="l" r="r" t="t"/>
              <a:pathLst>
                <a:path extrusionOk="0" h="25433" w="25912">
                  <a:moveTo>
                    <a:pt x="25664" y="1"/>
                  </a:moveTo>
                  <a:cubicBezTo>
                    <a:pt x="25635" y="1"/>
                    <a:pt x="25603" y="11"/>
                    <a:pt x="25571" y="33"/>
                  </a:cubicBezTo>
                  <a:lnTo>
                    <a:pt x="25634" y="140"/>
                  </a:lnTo>
                  <a:cubicBezTo>
                    <a:pt x="25656" y="118"/>
                    <a:pt x="25677" y="118"/>
                    <a:pt x="25699" y="118"/>
                  </a:cubicBezTo>
                  <a:cubicBezTo>
                    <a:pt x="25741" y="160"/>
                    <a:pt x="25804" y="288"/>
                    <a:pt x="25804" y="395"/>
                  </a:cubicBezTo>
                  <a:cubicBezTo>
                    <a:pt x="25741" y="2073"/>
                    <a:pt x="25634" y="3753"/>
                    <a:pt x="25464" y="5431"/>
                  </a:cubicBezTo>
                  <a:cubicBezTo>
                    <a:pt x="25422" y="5729"/>
                    <a:pt x="25401" y="6134"/>
                    <a:pt x="25209" y="6452"/>
                  </a:cubicBezTo>
                  <a:cubicBezTo>
                    <a:pt x="24976" y="6856"/>
                    <a:pt x="24529" y="7111"/>
                    <a:pt x="24126" y="7324"/>
                  </a:cubicBezTo>
                  <a:cubicBezTo>
                    <a:pt x="23849" y="7451"/>
                    <a:pt x="23551" y="7579"/>
                    <a:pt x="23254" y="7706"/>
                  </a:cubicBezTo>
                  <a:cubicBezTo>
                    <a:pt x="22531" y="8024"/>
                    <a:pt x="21766" y="8344"/>
                    <a:pt x="21150" y="8875"/>
                  </a:cubicBezTo>
                  <a:cubicBezTo>
                    <a:pt x="20958" y="9045"/>
                    <a:pt x="20788" y="9237"/>
                    <a:pt x="20618" y="9407"/>
                  </a:cubicBezTo>
                  <a:cubicBezTo>
                    <a:pt x="20150" y="9874"/>
                    <a:pt x="19725" y="10320"/>
                    <a:pt x="19130" y="10447"/>
                  </a:cubicBezTo>
                  <a:cubicBezTo>
                    <a:pt x="19003" y="10470"/>
                    <a:pt x="18833" y="10470"/>
                    <a:pt x="18705" y="10490"/>
                  </a:cubicBezTo>
                  <a:cubicBezTo>
                    <a:pt x="18472" y="10490"/>
                    <a:pt x="18237" y="10512"/>
                    <a:pt x="18025" y="10597"/>
                  </a:cubicBezTo>
                  <a:cubicBezTo>
                    <a:pt x="17707" y="10725"/>
                    <a:pt x="17494" y="10980"/>
                    <a:pt x="17367" y="11170"/>
                  </a:cubicBezTo>
                  <a:cubicBezTo>
                    <a:pt x="16835" y="12042"/>
                    <a:pt x="17027" y="13105"/>
                    <a:pt x="17217" y="14103"/>
                  </a:cubicBezTo>
                  <a:cubicBezTo>
                    <a:pt x="17409" y="15081"/>
                    <a:pt x="17600" y="16101"/>
                    <a:pt x="17132" y="16931"/>
                  </a:cubicBezTo>
                  <a:cubicBezTo>
                    <a:pt x="16857" y="17399"/>
                    <a:pt x="16410" y="17739"/>
                    <a:pt x="15964" y="18079"/>
                  </a:cubicBezTo>
                  <a:cubicBezTo>
                    <a:pt x="15772" y="18227"/>
                    <a:pt x="15559" y="18397"/>
                    <a:pt x="15369" y="18567"/>
                  </a:cubicBezTo>
                  <a:cubicBezTo>
                    <a:pt x="14689" y="19184"/>
                    <a:pt x="14199" y="19970"/>
                    <a:pt x="13731" y="20757"/>
                  </a:cubicBezTo>
                  <a:cubicBezTo>
                    <a:pt x="13434" y="21287"/>
                    <a:pt x="13116" y="21820"/>
                    <a:pt x="12733" y="22308"/>
                  </a:cubicBezTo>
                  <a:cubicBezTo>
                    <a:pt x="11436" y="23903"/>
                    <a:pt x="9290" y="24986"/>
                    <a:pt x="6802" y="25241"/>
                  </a:cubicBezTo>
                  <a:cubicBezTo>
                    <a:pt x="6296" y="25296"/>
                    <a:pt x="5788" y="25320"/>
                    <a:pt x="5282" y="25320"/>
                  </a:cubicBezTo>
                  <a:cubicBezTo>
                    <a:pt x="3449" y="25320"/>
                    <a:pt x="1638" y="25001"/>
                    <a:pt x="23" y="24668"/>
                  </a:cubicBezTo>
                  <a:lnTo>
                    <a:pt x="1" y="24795"/>
                  </a:lnTo>
                  <a:cubicBezTo>
                    <a:pt x="1616" y="25113"/>
                    <a:pt x="3466" y="25433"/>
                    <a:pt x="5315" y="25433"/>
                  </a:cubicBezTo>
                  <a:cubicBezTo>
                    <a:pt x="5804" y="25433"/>
                    <a:pt x="6314" y="25411"/>
                    <a:pt x="6802" y="25368"/>
                  </a:cubicBezTo>
                  <a:cubicBezTo>
                    <a:pt x="9333" y="25093"/>
                    <a:pt x="11521" y="24008"/>
                    <a:pt x="12818" y="22372"/>
                  </a:cubicBezTo>
                  <a:cubicBezTo>
                    <a:pt x="13201" y="21882"/>
                    <a:pt x="13519" y="21352"/>
                    <a:pt x="13839" y="20820"/>
                  </a:cubicBezTo>
                  <a:cubicBezTo>
                    <a:pt x="14306" y="20055"/>
                    <a:pt x="14774" y="19247"/>
                    <a:pt x="15432" y="18652"/>
                  </a:cubicBezTo>
                  <a:cubicBezTo>
                    <a:pt x="15624" y="18482"/>
                    <a:pt x="15837" y="18334"/>
                    <a:pt x="16027" y="18164"/>
                  </a:cubicBezTo>
                  <a:cubicBezTo>
                    <a:pt x="16495" y="17844"/>
                    <a:pt x="16942" y="17484"/>
                    <a:pt x="17239" y="16994"/>
                  </a:cubicBezTo>
                  <a:cubicBezTo>
                    <a:pt x="17707" y="16123"/>
                    <a:pt x="17515" y="15081"/>
                    <a:pt x="17345" y="14083"/>
                  </a:cubicBezTo>
                  <a:cubicBezTo>
                    <a:pt x="17154" y="13105"/>
                    <a:pt x="16962" y="12063"/>
                    <a:pt x="17472" y="11235"/>
                  </a:cubicBezTo>
                  <a:cubicBezTo>
                    <a:pt x="17579" y="11065"/>
                    <a:pt x="17770" y="10810"/>
                    <a:pt x="18067" y="10703"/>
                  </a:cubicBezTo>
                  <a:cubicBezTo>
                    <a:pt x="18260" y="10617"/>
                    <a:pt x="18472" y="10617"/>
                    <a:pt x="18705" y="10597"/>
                  </a:cubicBezTo>
                  <a:cubicBezTo>
                    <a:pt x="18855" y="10597"/>
                    <a:pt x="19003" y="10575"/>
                    <a:pt x="19152" y="10555"/>
                  </a:cubicBezTo>
                  <a:cubicBezTo>
                    <a:pt x="19790" y="10427"/>
                    <a:pt x="20257" y="9937"/>
                    <a:pt x="20703" y="9492"/>
                  </a:cubicBezTo>
                  <a:cubicBezTo>
                    <a:pt x="20873" y="9300"/>
                    <a:pt x="21043" y="9130"/>
                    <a:pt x="21235" y="8960"/>
                  </a:cubicBezTo>
                  <a:cubicBezTo>
                    <a:pt x="21830" y="8450"/>
                    <a:pt x="22573" y="8132"/>
                    <a:pt x="23296" y="7812"/>
                  </a:cubicBezTo>
                  <a:lnTo>
                    <a:pt x="24189" y="7429"/>
                  </a:lnTo>
                  <a:cubicBezTo>
                    <a:pt x="24593" y="7217"/>
                    <a:pt x="25061" y="6941"/>
                    <a:pt x="25316" y="6494"/>
                  </a:cubicBezTo>
                  <a:cubicBezTo>
                    <a:pt x="25507" y="6154"/>
                    <a:pt x="25549" y="5751"/>
                    <a:pt x="25571" y="5431"/>
                  </a:cubicBezTo>
                  <a:cubicBezTo>
                    <a:pt x="25741" y="3773"/>
                    <a:pt x="25869" y="2073"/>
                    <a:pt x="25911" y="415"/>
                  </a:cubicBezTo>
                  <a:cubicBezTo>
                    <a:pt x="25911" y="267"/>
                    <a:pt x="25847" y="97"/>
                    <a:pt x="25741" y="33"/>
                  </a:cubicBezTo>
                  <a:cubicBezTo>
                    <a:pt x="25720" y="11"/>
                    <a:pt x="25693" y="1"/>
                    <a:pt x="2566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flipH="1">
              <a:off x="7744584" y="-118733"/>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flipH="1">
              <a:off x="8254584" y="-336181"/>
              <a:ext cx="1044540" cy="1643804"/>
            </a:xfrm>
            <a:custGeom>
              <a:rect b="b" l="l" r="r" t="t"/>
              <a:pathLst>
                <a:path extrusionOk="0" h="33583" w="21340">
                  <a:moveTo>
                    <a:pt x="19597" y="0"/>
                  </a:moveTo>
                  <a:cubicBezTo>
                    <a:pt x="19490" y="0"/>
                    <a:pt x="19385" y="63"/>
                    <a:pt x="19342" y="148"/>
                  </a:cubicBezTo>
                  <a:cubicBezTo>
                    <a:pt x="19277" y="233"/>
                    <a:pt x="19300" y="340"/>
                    <a:pt x="19362" y="425"/>
                  </a:cubicBezTo>
                  <a:lnTo>
                    <a:pt x="19532" y="276"/>
                  </a:lnTo>
                  <a:cubicBezTo>
                    <a:pt x="19532" y="255"/>
                    <a:pt x="19555" y="255"/>
                    <a:pt x="19575" y="233"/>
                  </a:cubicBezTo>
                  <a:lnTo>
                    <a:pt x="19597" y="233"/>
                  </a:lnTo>
                  <a:cubicBezTo>
                    <a:pt x="19682" y="255"/>
                    <a:pt x="19725" y="340"/>
                    <a:pt x="19767" y="446"/>
                  </a:cubicBezTo>
                  <a:cubicBezTo>
                    <a:pt x="20553" y="2296"/>
                    <a:pt x="20575" y="4357"/>
                    <a:pt x="20575" y="6355"/>
                  </a:cubicBezTo>
                  <a:cubicBezTo>
                    <a:pt x="20595" y="7439"/>
                    <a:pt x="20595" y="8545"/>
                    <a:pt x="20723" y="9607"/>
                  </a:cubicBezTo>
                  <a:cubicBezTo>
                    <a:pt x="20745" y="9798"/>
                    <a:pt x="20765" y="9968"/>
                    <a:pt x="20787" y="10160"/>
                  </a:cubicBezTo>
                  <a:cubicBezTo>
                    <a:pt x="20935" y="11265"/>
                    <a:pt x="21085" y="12433"/>
                    <a:pt x="20575" y="13391"/>
                  </a:cubicBezTo>
                  <a:cubicBezTo>
                    <a:pt x="20298" y="13921"/>
                    <a:pt x="19852" y="14326"/>
                    <a:pt x="19385" y="14751"/>
                  </a:cubicBezTo>
                  <a:cubicBezTo>
                    <a:pt x="19087" y="15026"/>
                    <a:pt x="18789" y="15281"/>
                    <a:pt x="18534" y="15601"/>
                  </a:cubicBezTo>
                  <a:cubicBezTo>
                    <a:pt x="17982" y="16217"/>
                    <a:pt x="17642" y="17004"/>
                    <a:pt x="17302" y="17747"/>
                  </a:cubicBezTo>
                  <a:cubicBezTo>
                    <a:pt x="16876" y="18682"/>
                    <a:pt x="16472" y="19575"/>
                    <a:pt x="15729" y="20213"/>
                  </a:cubicBezTo>
                  <a:cubicBezTo>
                    <a:pt x="15431" y="20468"/>
                    <a:pt x="15069" y="20680"/>
                    <a:pt x="14729" y="20893"/>
                  </a:cubicBezTo>
                  <a:cubicBezTo>
                    <a:pt x="14134" y="21255"/>
                    <a:pt x="13518" y="21615"/>
                    <a:pt x="13156" y="22253"/>
                  </a:cubicBezTo>
                  <a:cubicBezTo>
                    <a:pt x="12966" y="22593"/>
                    <a:pt x="12881" y="22998"/>
                    <a:pt x="12773" y="23358"/>
                  </a:cubicBezTo>
                  <a:cubicBezTo>
                    <a:pt x="12668" y="23848"/>
                    <a:pt x="12561" y="24293"/>
                    <a:pt x="12263" y="24634"/>
                  </a:cubicBezTo>
                  <a:cubicBezTo>
                    <a:pt x="12008" y="24953"/>
                    <a:pt x="11648" y="25144"/>
                    <a:pt x="11243" y="25336"/>
                  </a:cubicBezTo>
                  <a:cubicBezTo>
                    <a:pt x="10883" y="25526"/>
                    <a:pt x="10500" y="25718"/>
                    <a:pt x="10203" y="26036"/>
                  </a:cubicBezTo>
                  <a:cubicBezTo>
                    <a:pt x="9735" y="26546"/>
                    <a:pt x="9607" y="27249"/>
                    <a:pt x="9500" y="27929"/>
                  </a:cubicBezTo>
                  <a:cubicBezTo>
                    <a:pt x="9437" y="28247"/>
                    <a:pt x="9395" y="28587"/>
                    <a:pt x="9288" y="28884"/>
                  </a:cubicBezTo>
                  <a:cubicBezTo>
                    <a:pt x="8970" y="29927"/>
                    <a:pt x="8140" y="30840"/>
                    <a:pt x="6950" y="31457"/>
                  </a:cubicBezTo>
                  <a:cubicBezTo>
                    <a:pt x="5867" y="32030"/>
                    <a:pt x="4654" y="32307"/>
                    <a:pt x="3486" y="32562"/>
                  </a:cubicBezTo>
                  <a:lnTo>
                    <a:pt x="0" y="33348"/>
                  </a:lnTo>
                  <a:lnTo>
                    <a:pt x="43" y="33583"/>
                  </a:lnTo>
                  <a:lnTo>
                    <a:pt x="3549" y="32795"/>
                  </a:lnTo>
                  <a:cubicBezTo>
                    <a:pt x="4739" y="32520"/>
                    <a:pt x="5952" y="32243"/>
                    <a:pt x="7057" y="31670"/>
                  </a:cubicBezTo>
                  <a:cubicBezTo>
                    <a:pt x="8310" y="31010"/>
                    <a:pt x="9182" y="30054"/>
                    <a:pt x="9522" y="28949"/>
                  </a:cubicBezTo>
                  <a:cubicBezTo>
                    <a:pt x="9607" y="28629"/>
                    <a:pt x="9670" y="28289"/>
                    <a:pt x="9735" y="27971"/>
                  </a:cubicBezTo>
                  <a:cubicBezTo>
                    <a:pt x="9840" y="27291"/>
                    <a:pt x="9947" y="26654"/>
                    <a:pt x="10373" y="26186"/>
                  </a:cubicBezTo>
                  <a:cubicBezTo>
                    <a:pt x="10628" y="25909"/>
                    <a:pt x="10988" y="25739"/>
                    <a:pt x="11350" y="25548"/>
                  </a:cubicBezTo>
                  <a:cubicBezTo>
                    <a:pt x="11753" y="25356"/>
                    <a:pt x="12158" y="25144"/>
                    <a:pt x="12456" y="24783"/>
                  </a:cubicBezTo>
                  <a:cubicBezTo>
                    <a:pt x="12773" y="24401"/>
                    <a:pt x="12901" y="23911"/>
                    <a:pt x="13008" y="23423"/>
                  </a:cubicBezTo>
                  <a:cubicBezTo>
                    <a:pt x="13093" y="23061"/>
                    <a:pt x="13178" y="22678"/>
                    <a:pt x="13369" y="22360"/>
                  </a:cubicBezTo>
                  <a:cubicBezTo>
                    <a:pt x="13688" y="21785"/>
                    <a:pt x="14261" y="21445"/>
                    <a:pt x="14856" y="21085"/>
                  </a:cubicBezTo>
                  <a:cubicBezTo>
                    <a:pt x="15197" y="20872"/>
                    <a:pt x="15559" y="20660"/>
                    <a:pt x="15877" y="20383"/>
                  </a:cubicBezTo>
                  <a:cubicBezTo>
                    <a:pt x="16664" y="19725"/>
                    <a:pt x="17089" y="18767"/>
                    <a:pt x="17514" y="17832"/>
                  </a:cubicBezTo>
                  <a:cubicBezTo>
                    <a:pt x="17832" y="17109"/>
                    <a:pt x="18194" y="16344"/>
                    <a:pt x="18704" y="15749"/>
                  </a:cubicBezTo>
                  <a:cubicBezTo>
                    <a:pt x="18937" y="15452"/>
                    <a:pt x="19235" y="15176"/>
                    <a:pt x="19532" y="14921"/>
                  </a:cubicBezTo>
                  <a:cubicBezTo>
                    <a:pt x="20000" y="14496"/>
                    <a:pt x="20490" y="14071"/>
                    <a:pt x="20787" y="13496"/>
                  </a:cubicBezTo>
                  <a:cubicBezTo>
                    <a:pt x="21340" y="12476"/>
                    <a:pt x="21170" y="11286"/>
                    <a:pt x="21020" y="10138"/>
                  </a:cubicBezTo>
                  <a:cubicBezTo>
                    <a:pt x="21000" y="9947"/>
                    <a:pt x="20978" y="9755"/>
                    <a:pt x="20957" y="9585"/>
                  </a:cubicBezTo>
                  <a:cubicBezTo>
                    <a:pt x="20830" y="8522"/>
                    <a:pt x="20830" y="7417"/>
                    <a:pt x="20808" y="6355"/>
                  </a:cubicBezTo>
                  <a:cubicBezTo>
                    <a:pt x="20808" y="4336"/>
                    <a:pt x="20787" y="2253"/>
                    <a:pt x="19980" y="361"/>
                  </a:cubicBezTo>
                  <a:cubicBezTo>
                    <a:pt x="19915" y="213"/>
                    <a:pt x="19830" y="43"/>
                    <a:pt x="19660"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flipH="1">
              <a:off x="8076658" y="-363244"/>
              <a:ext cx="1400388" cy="1697940"/>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flipH="1">
              <a:off x="8024766" y="-658476"/>
              <a:ext cx="1661523" cy="1831126"/>
            </a:xfrm>
            <a:custGeom>
              <a:rect b="b" l="l" r="r" t="t"/>
              <a:pathLst>
                <a:path extrusionOk="0" h="37410" w="33945">
                  <a:moveTo>
                    <a:pt x="32499" y="1"/>
                  </a:moveTo>
                  <a:lnTo>
                    <a:pt x="32074" y="193"/>
                  </a:lnTo>
                  <a:cubicBezTo>
                    <a:pt x="32690" y="1511"/>
                    <a:pt x="33455" y="3466"/>
                    <a:pt x="33094" y="5357"/>
                  </a:cubicBezTo>
                  <a:cubicBezTo>
                    <a:pt x="32817" y="6739"/>
                    <a:pt x="31947" y="7993"/>
                    <a:pt x="31182" y="9077"/>
                  </a:cubicBezTo>
                  <a:cubicBezTo>
                    <a:pt x="30246" y="10438"/>
                    <a:pt x="29076" y="12116"/>
                    <a:pt x="27419" y="12861"/>
                  </a:cubicBezTo>
                  <a:cubicBezTo>
                    <a:pt x="27101" y="12988"/>
                    <a:pt x="26761" y="13116"/>
                    <a:pt x="26420" y="13221"/>
                  </a:cubicBezTo>
                  <a:cubicBezTo>
                    <a:pt x="25953" y="13371"/>
                    <a:pt x="25463" y="13519"/>
                    <a:pt x="25038" y="13774"/>
                  </a:cubicBezTo>
                  <a:cubicBezTo>
                    <a:pt x="23785" y="14454"/>
                    <a:pt x="23062" y="15709"/>
                    <a:pt x="22360" y="16899"/>
                  </a:cubicBezTo>
                  <a:cubicBezTo>
                    <a:pt x="21850" y="17792"/>
                    <a:pt x="21297" y="18705"/>
                    <a:pt x="20575" y="19385"/>
                  </a:cubicBezTo>
                  <a:cubicBezTo>
                    <a:pt x="20192" y="19725"/>
                    <a:pt x="19747" y="20045"/>
                    <a:pt x="19299" y="20320"/>
                  </a:cubicBezTo>
                  <a:cubicBezTo>
                    <a:pt x="18471" y="20873"/>
                    <a:pt x="17621" y="21448"/>
                    <a:pt x="17174" y="22383"/>
                  </a:cubicBezTo>
                  <a:cubicBezTo>
                    <a:pt x="16771" y="23191"/>
                    <a:pt x="16771" y="24083"/>
                    <a:pt x="16771" y="24954"/>
                  </a:cubicBezTo>
                  <a:cubicBezTo>
                    <a:pt x="16791" y="25699"/>
                    <a:pt x="16791" y="26379"/>
                    <a:pt x="16579" y="27016"/>
                  </a:cubicBezTo>
                  <a:cubicBezTo>
                    <a:pt x="16281" y="27909"/>
                    <a:pt x="15558" y="28717"/>
                    <a:pt x="14538" y="29290"/>
                  </a:cubicBezTo>
                  <a:cubicBezTo>
                    <a:pt x="13668" y="29780"/>
                    <a:pt x="12668" y="30098"/>
                    <a:pt x="11712" y="30375"/>
                  </a:cubicBezTo>
                  <a:lnTo>
                    <a:pt x="11520" y="30438"/>
                  </a:lnTo>
                  <a:cubicBezTo>
                    <a:pt x="8822" y="31245"/>
                    <a:pt x="5994" y="32223"/>
                    <a:pt x="3443" y="33838"/>
                  </a:cubicBezTo>
                  <a:cubicBezTo>
                    <a:pt x="1850" y="34859"/>
                    <a:pt x="723" y="35943"/>
                    <a:pt x="0" y="37176"/>
                  </a:cubicBezTo>
                  <a:lnTo>
                    <a:pt x="405" y="37409"/>
                  </a:lnTo>
                  <a:cubicBezTo>
                    <a:pt x="1085" y="36261"/>
                    <a:pt x="2168" y="35221"/>
                    <a:pt x="3698" y="34221"/>
                  </a:cubicBezTo>
                  <a:cubicBezTo>
                    <a:pt x="6186" y="32628"/>
                    <a:pt x="8992" y="31670"/>
                    <a:pt x="11648" y="30885"/>
                  </a:cubicBezTo>
                  <a:lnTo>
                    <a:pt x="11840" y="30820"/>
                  </a:lnTo>
                  <a:cubicBezTo>
                    <a:pt x="12817" y="30523"/>
                    <a:pt x="13858" y="30225"/>
                    <a:pt x="14773" y="29695"/>
                  </a:cubicBezTo>
                  <a:cubicBezTo>
                    <a:pt x="15899" y="29057"/>
                    <a:pt x="16686" y="28164"/>
                    <a:pt x="17026" y="27164"/>
                  </a:cubicBezTo>
                  <a:cubicBezTo>
                    <a:pt x="17238" y="26442"/>
                    <a:pt x="17238" y="25699"/>
                    <a:pt x="17238" y="24954"/>
                  </a:cubicBezTo>
                  <a:cubicBezTo>
                    <a:pt x="17238" y="24104"/>
                    <a:pt x="17238" y="23296"/>
                    <a:pt x="17579" y="22573"/>
                  </a:cubicBezTo>
                  <a:cubicBezTo>
                    <a:pt x="17982" y="21766"/>
                    <a:pt x="18747" y="21256"/>
                    <a:pt x="19554" y="20703"/>
                  </a:cubicBezTo>
                  <a:cubicBezTo>
                    <a:pt x="20002" y="20405"/>
                    <a:pt x="20469" y="20108"/>
                    <a:pt x="20894" y="19725"/>
                  </a:cubicBezTo>
                  <a:cubicBezTo>
                    <a:pt x="21680" y="19003"/>
                    <a:pt x="22232" y="18047"/>
                    <a:pt x="22765" y="17132"/>
                  </a:cubicBezTo>
                  <a:cubicBezTo>
                    <a:pt x="23465" y="15942"/>
                    <a:pt x="24125" y="14794"/>
                    <a:pt x="25251" y="14179"/>
                  </a:cubicBezTo>
                  <a:cubicBezTo>
                    <a:pt x="25655" y="13944"/>
                    <a:pt x="26101" y="13796"/>
                    <a:pt x="26568" y="13646"/>
                  </a:cubicBezTo>
                  <a:cubicBezTo>
                    <a:pt x="26908" y="13541"/>
                    <a:pt x="27271" y="13434"/>
                    <a:pt x="27611" y="13264"/>
                  </a:cubicBezTo>
                  <a:cubicBezTo>
                    <a:pt x="29396" y="12478"/>
                    <a:pt x="30586" y="10735"/>
                    <a:pt x="31564" y="9353"/>
                  </a:cubicBezTo>
                  <a:cubicBezTo>
                    <a:pt x="32350" y="8205"/>
                    <a:pt x="33242" y="6930"/>
                    <a:pt x="33540" y="5442"/>
                  </a:cubicBezTo>
                  <a:cubicBezTo>
                    <a:pt x="33945" y="3424"/>
                    <a:pt x="33137" y="1361"/>
                    <a:pt x="32499"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8"/>
          <p:cNvSpPr/>
          <p:nvPr/>
        </p:nvSpPr>
        <p:spPr>
          <a:xfrm flipH="1" rot="8999999">
            <a:off x="-745142" y="3802164"/>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rot="-1499561">
            <a:off x="-274865" y="2675205"/>
            <a:ext cx="909298" cy="798446"/>
          </a:xfrm>
          <a:custGeom>
            <a:rect b="b" l="l" r="r" t="t"/>
            <a:pathLst>
              <a:path extrusionOk="0" h="20305" w="23126">
                <a:moveTo>
                  <a:pt x="2316" y="1"/>
                </a:moveTo>
                <a:cubicBezTo>
                  <a:pt x="1587" y="1"/>
                  <a:pt x="856" y="304"/>
                  <a:pt x="490" y="921"/>
                </a:cubicBezTo>
                <a:cubicBezTo>
                  <a:pt x="1" y="1791"/>
                  <a:pt x="383" y="2876"/>
                  <a:pt x="723" y="3832"/>
                </a:cubicBezTo>
                <a:cubicBezTo>
                  <a:pt x="1701" y="6637"/>
                  <a:pt x="1978" y="9678"/>
                  <a:pt x="1511" y="12611"/>
                </a:cubicBezTo>
                <a:cubicBezTo>
                  <a:pt x="1298" y="13949"/>
                  <a:pt x="1001" y="15479"/>
                  <a:pt x="1851" y="16542"/>
                </a:cubicBezTo>
                <a:cubicBezTo>
                  <a:pt x="2509" y="17350"/>
                  <a:pt x="3656" y="17562"/>
                  <a:pt x="4699" y="17755"/>
                </a:cubicBezTo>
                <a:cubicBezTo>
                  <a:pt x="7723" y="18263"/>
                  <a:pt x="12539" y="20304"/>
                  <a:pt x="16545" y="20304"/>
                </a:cubicBezTo>
                <a:cubicBezTo>
                  <a:pt x="18394" y="20304"/>
                  <a:pt x="20071" y="19869"/>
                  <a:pt x="21320" y="18647"/>
                </a:cubicBezTo>
                <a:cubicBezTo>
                  <a:pt x="23126" y="16882"/>
                  <a:pt x="22935" y="13992"/>
                  <a:pt x="21978" y="11824"/>
                </a:cubicBezTo>
                <a:cubicBezTo>
                  <a:pt x="20682" y="8890"/>
                  <a:pt x="17982" y="7807"/>
                  <a:pt x="15156" y="6680"/>
                </a:cubicBezTo>
                <a:cubicBezTo>
                  <a:pt x="11691" y="5299"/>
                  <a:pt x="8397" y="3514"/>
                  <a:pt x="5336" y="1366"/>
                </a:cubicBezTo>
                <a:cubicBezTo>
                  <a:pt x="4571" y="836"/>
                  <a:pt x="3806" y="283"/>
                  <a:pt x="2913" y="71"/>
                </a:cubicBezTo>
                <a:cubicBezTo>
                  <a:pt x="2720" y="24"/>
                  <a:pt x="2518" y="1"/>
                  <a:pt x="2316"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60075" y="-930814"/>
            <a:ext cx="1406404" cy="1328901"/>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rot="2700000">
            <a:off x="7616450" y="-1318014"/>
            <a:ext cx="2848089" cy="2811365"/>
            <a:chOff x="7618732" y="-735468"/>
            <a:chExt cx="2004682" cy="1978833"/>
          </a:xfrm>
        </p:grpSpPr>
        <p:sp>
          <p:nvSpPr>
            <p:cNvPr id="104" name="Google Shape;104;p8"/>
            <p:cNvSpPr/>
            <p:nvPr/>
          </p:nvSpPr>
          <p:spPr>
            <a:xfrm flipH="1">
              <a:off x="7618732" y="-454946"/>
              <a:ext cx="1964890" cy="1642540"/>
            </a:xfrm>
            <a:custGeom>
              <a:rect b="b" l="l" r="r" t="t"/>
              <a:pathLst>
                <a:path extrusionOk="0" h="24698" w="29545">
                  <a:moveTo>
                    <a:pt x="28802" y="0"/>
                  </a:moveTo>
                  <a:lnTo>
                    <a:pt x="28589" y="20"/>
                  </a:lnTo>
                  <a:lnTo>
                    <a:pt x="28950" y="2784"/>
                  </a:lnTo>
                  <a:cubicBezTo>
                    <a:pt x="29162" y="4314"/>
                    <a:pt x="29312" y="6057"/>
                    <a:pt x="28270" y="7162"/>
                  </a:cubicBezTo>
                  <a:cubicBezTo>
                    <a:pt x="27844" y="7630"/>
                    <a:pt x="27271" y="7907"/>
                    <a:pt x="26676" y="8204"/>
                  </a:cubicBezTo>
                  <a:cubicBezTo>
                    <a:pt x="26124" y="8459"/>
                    <a:pt x="25549" y="8757"/>
                    <a:pt x="25103" y="9182"/>
                  </a:cubicBezTo>
                  <a:cubicBezTo>
                    <a:pt x="24656" y="9628"/>
                    <a:pt x="24359" y="10202"/>
                    <a:pt x="24061" y="10755"/>
                  </a:cubicBezTo>
                  <a:cubicBezTo>
                    <a:pt x="23721" y="11435"/>
                    <a:pt x="23381" y="12051"/>
                    <a:pt x="22808" y="12476"/>
                  </a:cubicBezTo>
                  <a:cubicBezTo>
                    <a:pt x="22553" y="12668"/>
                    <a:pt x="22233" y="12795"/>
                    <a:pt x="21915" y="12943"/>
                  </a:cubicBezTo>
                  <a:cubicBezTo>
                    <a:pt x="21490" y="13135"/>
                    <a:pt x="21043" y="13326"/>
                    <a:pt x="20703" y="13688"/>
                  </a:cubicBezTo>
                  <a:cubicBezTo>
                    <a:pt x="20150" y="14283"/>
                    <a:pt x="20045" y="15196"/>
                    <a:pt x="19980" y="15856"/>
                  </a:cubicBezTo>
                  <a:lnTo>
                    <a:pt x="19980" y="15876"/>
                  </a:lnTo>
                  <a:cubicBezTo>
                    <a:pt x="19853" y="17089"/>
                    <a:pt x="19705" y="18342"/>
                    <a:pt x="19513" y="19554"/>
                  </a:cubicBezTo>
                  <a:cubicBezTo>
                    <a:pt x="19300" y="20787"/>
                    <a:pt x="18982" y="22040"/>
                    <a:pt x="18132" y="22933"/>
                  </a:cubicBezTo>
                  <a:cubicBezTo>
                    <a:pt x="17642" y="23401"/>
                    <a:pt x="17027" y="23763"/>
                    <a:pt x="16176" y="24038"/>
                  </a:cubicBezTo>
                  <a:cubicBezTo>
                    <a:pt x="15304" y="24336"/>
                    <a:pt x="14391" y="24463"/>
                    <a:pt x="13413" y="24463"/>
                  </a:cubicBezTo>
                  <a:cubicBezTo>
                    <a:pt x="11351" y="24463"/>
                    <a:pt x="9055" y="23826"/>
                    <a:pt x="6760" y="22573"/>
                  </a:cubicBezTo>
                  <a:cubicBezTo>
                    <a:pt x="6612" y="22488"/>
                    <a:pt x="6442" y="22402"/>
                    <a:pt x="6292" y="22317"/>
                  </a:cubicBezTo>
                  <a:cubicBezTo>
                    <a:pt x="5422" y="21828"/>
                    <a:pt x="4549" y="21340"/>
                    <a:pt x="3551" y="21170"/>
                  </a:cubicBezTo>
                  <a:cubicBezTo>
                    <a:pt x="3061" y="21085"/>
                    <a:pt x="2573" y="21085"/>
                    <a:pt x="2084" y="21063"/>
                  </a:cubicBezTo>
                  <a:cubicBezTo>
                    <a:pt x="1383" y="21063"/>
                    <a:pt x="703" y="21063"/>
                    <a:pt x="86" y="20830"/>
                  </a:cubicBezTo>
                  <a:lnTo>
                    <a:pt x="1" y="21063"/>
                  </a:lnTo>
                  <a:cubicBezTo>
                    <a:pt x="661" y="21297"/>
                    <a:pt x="1383" y="21297"/>
                    <a:pt x="2084" y="21297"/>
                  </a:cubicBezTo>
                  <a:cubicBezTo>
                    <a:pt x="2551" y="21297"/>
                    <a:pt x="3041" y="21318"/>
                    <a:pt x="3509" y="21382"/>
                  </a:cubicBezTo>
                  <a:cubicBezTo>
                    <a:pt x="4464" y="21552"/>
                    <a:pt x="5337" y="22040"/>
                    <a:pt x="6187" y="22508"/>
                  </a:cubicBezTo>
                  <a:cubicBezTo>
                    <a:pt x="6335" y="22593"/>
                    <a:pt x="6505" y="22700"/>
                    <a:pt x="6654" y="22785"/>
                  </a:cubicBezTo>
                  <a:cubicBezTo>
                    <a:pt x="8992" y="24060"/>
                    <a:pt x="11308" y="24698"/>
                    <a:pt x="13413" y="24698"/>
                  </a:cubicBezTo>
                  <a:cubicBezTo>
                    <a:pt x="14411" y="24698"/>
                    <a:pt x="15369" y="24548"/>
                    <a:pt x="16239" y="24273"/>
                  </a:cubicBezTo>
                  <a:cubicBezTo>
                    <a:pt x="17132" y="23975"/>
                    <a:pt x="17792" y="23593"/>
                    <a:pt x="18280" y="23083"/>
                  </a:cubicBezTo>
                  <a:cubicBezTo>
                    <a:pt x="19195" y="22168"/>
                    <a:pt x="19513" y="20872"/>
                    <a:pt x="19725" y="19597"/>
                  </a:cubicBezTo>
                  <a:cubicBezTo>
                    <a:pt x="19938" y="18384"/>
                    <a:pt x="20065" y="17131"/>
                    <a:pt x="20215" y="15899"/>
                  </a:cubicBezTo>
                  <a:lnTo>
                    <a:pt x="20215" y="15876"/>
                  </a:lnTo>
                  <a:cubicBezTo>
                    <a:pt x="20300" y="15069"/>
                    <a:pt x="20405" y="14346"/>
                    <a:pt x="20873" y="13836"/>
                  </a:cubicBezTo>
                  <a:cubicBezTo>
                    <a:pt x="21193" y="13518"/>
                    <a:pt x="21596" y="13348"/>
                    <a:pt x="22021" y="13156"/>
                  </a:cubicBezTo>
                  <a:cubicBezTo>
                    <a:pt x="22340" y="13008"/>
                    <a:pt x="22658" y="12858"/>
                    <a:pt x="22956" y="12668"/>
                  </a:cubicBezTo>
                  <a:cubicBezTo>
                    <a:pt x="23573" y="12200"/>
                    <a:pt x="23934" y="11520"/>
                    <a:pt x="24274" y="10860"/>
                  </a:cubicBezTo>
                  <a:cubicBezTo>
                    <a:pt x="24551" y="10330"/>
                    <a:pt x="24848" y="9777"/>
                    <a:pt x="25273" y="9352"/>
                  </a:cubicBezTo>
                  <a:cubicBezTo>
                    <a:pt x="25699" y="8947"/>
                    <a:pt x="26251" y="8672"/>
                    <a:pt x="26782" y="8417"/>
                  </a:cubicBezTo>
                  <a:cubicBezTo>
                    <a:pt x="27377" y="8119"/>
                    <a:pt x="27994" y="7822"/>
                    <a:pt x="28440" y="7332"/>
                  </a:cubicBezTo>
                  <a:cubicBezTo>
                    <a:pt x="29545" y="6142"/>
                    <a:pt x="29397" y="4336"/>
                    <a:pt x="29184" y="2741"/>
                  </a:cubicBezTo>
                  <a:lnTo>
                    <a:pt x="28802" y="0"/>
                  </a:ln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flipH="1" rot="-813131">
              <a:off x="8043570" y="-595028"/>
              <a:ext cx="1400398" cy="1697952"/>
            </a:xfrm>
            <a:custGeom>
              <a:rect b="b" l="l" r="r" t="t"/>
              <a:pathLst>
                <a:path extrusionOk="0" h="34689" w="28610">
                  <a:moveTo>
                    <a:pt x="27654" y="1"/>
                  </a:moveTo>
                  <a:lnTo>
                    <a:pt x="27547" y="43"/>
                  </a:lnTo>
                  <a:cubicBezTo>
                    <a:pt x="28482" y="1509"/>
                    <a:pt x="28312" y="3337"/>
                    <a:pt x="28015" y="5272"/>
                  </a:cubicBezTo>
                  <a:lnTo>
                    <a:pt x="26676" y="14071"/>
                  </a:lnTo>
                  <a:cubicBezTo>
                    <a:pt x="26442" y="15580"/>
                    <a:pt x="26124" y="17132"/>
                    <a:pt x="24954" y="17960"/>
                  </a:cubicBezTo>
                  <a:cubicBezTo>
                    <a:pt x="24806" y="18067"/>
                    <a:pt x="24636" y="18173"/>
                    <a:pt x="24486" y="18258"/>
                  </a:cubicBezTo>
                  <a:cubicBezTo>
                    <a:pt x="24231" y="18407"/>
                    <a:pt x="23976" y="18555"/>
                    <a:pt x="23743" y="18768"/>
                  </a:cubicBezTo>
                  <a:cubicBezTo>
                    <a:pt x="23424" y="19087"/>
                    <a:pt x="23233" y="19512"/>
                    <a:pt x="23041" y="19895"/>
                  </a:cubicBezTo>
                  <a:lnTo>
                    <a:pt x="21830" y="22594"/>
                  </a:lnTo>
                  <a:cubicBezTo>
                    <a:pt x="21533" y="23231"/>
                    <a:pt x="21193" y="23954"/>
                    <a:pt x="21150" y="24719"/>
                  </a:cubicBezTo>
                  <a:cubicBezTo>
                    <a:pt x="21128" y="25209"/>
                    <a:pt x="21213" y="25697"/>
                    <a:pt x="21298" y="26144"/>
                  </a:cubicBezTo>
                  <a:cubicBezTo>
                    <a:pt x="21363" y="26527"/>
                    <a:pt x="21426" y="26909"/>
                    <a:pt x="21448" y="27292"/>
                  </a:cubicBezTo>
                  <a:cubicBezTo>
                    <a:pt x="21468" y="28439"/>
                    <a:pt x="20938" y="29693"/>
                    <a:pt x="19938" y="30692"/>
                  </a:cubicBezTo>
                  <a:cubicBezTo>
                    <a:pt x="19110" y="31563"/>
                    <a:pt x="18067" y="32180"/>
                    <a:pt x="16772" y="32838"/>
                  </a:cubicBezTo>
                  <a:cubicBezTo>
                    <a:pt x="16150" y="33168"/>
                    <a:pt x="15497" y="33482"/>
                    <a:pt x="14825" y="33482"/>
                  </a:cubicBezTo>
                  <a:cubicBezTo>
                    <a:pt x="14716" y="33482"/>
                    <a:pt x="14607" y="33473"/>
                    <a:pt x="14497" y="33456"/>
                  </a:cubicBezTo>
                  <a:cubicBezTo>
                    <a:pt x="14199" y="33391"/>
                    <a:pt x="13902" y="33286"/>
                    <a:pt x="13626" y="33158"/>
                  </a:cubicBezTo>
                  <a:cubicBezTo>
                    <a:pt x="13264" y="33030"/>
                    <a:pt x="12903" y="32881"/>
                    <a:pt x="12499" y="32860"/>
                  </a:cubicBezTo>
                  <a:cubicBezTo>
                    <a:pt x="12480" y="32860"/>
                    <a:pt x="12460" y="32859"/>
                    <a:pt x="12441" y="32859"/>
                  </a:cubicBezTo>
                  <a:cubicBezTo>
                    <a:pt x="11807" y="32859"/>
                    <a:pt x="11250" y="33211"/>
                    <a:pt x="10713" y="33561"/>
                  </a:cubicBezTo>
                  <a:cubicBezTo>
                    <a:pt x="10523" y="33668"/>
                    <a:pt x="10331" y="33796"/>
                    <a:pt x="10140" y="33881"/>
                  </a:cubicBezTo>
                  <a:cubicBezTo>
                    <a:pt x="9205" y="34404"/>
                    <a:pt x="8168" y="34569"/>
                    <a:pt x="7041" y="34569"/>
                  </a:cubicBezTo>
                  <a:cubicBezTo>
                    <a:pt x="6247" y="34569"/>
                    <a:pt x="5408" y="34487"/>
                    <a:pt x="4529" y="34391"/>
                  </a:cubicBezTo>
                  <a:cubicBezTo>
                    <a:pt x="3084" y="34221"/>
                    <a:pt x="1446" y="34029"/>
                    <a:pt x="66" y="33306"/>
                  </a:cubicBezTo>
                  <a:lnTo>
                    <a:pt x="1" y="33413"/>
                  </a:lnTo>
                  <a:cubicBezTo>
                    <a:pt x="1404" y="34136"/>
                    <a:pt x="3062" y="34326"/>
                    <a:pt x="4507" y="34496"/>
                  </a:cubicBezTo>
                  <a:cubicBezTo>
                    <a:pt x="5400" y="34603"/>
                    <a:pt x="6229" y="34688"/>
                    <a:pt x="7037" y="34688"/>
                  </a:cubicBezTo>
                  <a:cubicBezTo>
                    <a:pt x="8185" y="34688"/>
                    <a:pt x="9248" y="34518"/>
                    <a:pt x="10203" y="33986"/>
                  </a:cubicBezTo>
                  <a:cubicBezTo>
                    <a:pt x="10395" y="33881"/>
                    <a:pt x="10586" y="33774"/>
                    <a:pt x="10778" y="33646"/>
                  </a:cubicBezTo>
                  <a:cubicBezTo>
                    <a:pt x="11294" y="33315"/>
                    <a:pt x="11852" y="32965"/>
                    <a:pt x="12449" y="32965"/>
                  </a:cubicBezTo>
                  <a:cubicBezTo>
                    <a:pt x="12465" y="32965"/>
                    <a:pt x="12482" y="32965"/>
                    <a:pt x="12499" y="32966"/>
                  </a:cubicBezTo>
                  <a:cubicBezTo>
                    <a:pt x="12881" y="32988"/>
                    <a:pt x="13221" y="33136"/>
                    <a:pt x="13584" y="33263"/>
                  </a:cubicBezTo>
                  <a:cubicBezTo>
                    <a:pt x="13859" y="33391"/>
                    <a:pt x="14157" y="33518"/>
                    <a:pt x="14476" y="33561"/>
                  </a:cubicBezTo>
                  <a:cubicBezTo>
                    <a:pt x="14589" y="33579"/>
                    <a:pt x="14702" y="33587"/>
                    <a:pt x="14815" y="33587"/>
                  </a:cubicBezTo>
                  <a:cubicBezTo>
                    <a:pt x="15509" y="33587"/>
                    <a:pt x="16196" y="33274"/>
                    <a:pt x="16835" y="32945"/>
                  </a:cubicBezTo>
                  <a:cubicBezTo>
                    <a:pt x="18132" y="32265"/>
                    <a:pt x="19173" y="31648"/>
                    <a:pt x="20023" y="30777"/>
                  </a:cubicBezTo>
                  <a:cubicBezTo>
                    <a:pt x="21043" y="29735"/>
                    <a:pt x="21596" y="28482"/>
                    <a:pt x="21553" y="27292"/>
                  </a:cubicBezTo>
                  <a:cubicBezTo>
                    <a:pt x="21553" y="26887"/>
                    <a:pt x="21490" y="26504"/>
                    <a:pt x="21405" y="26122"/>
                  </a:cubicBezTo>
                  <a:cubicBezTo>
                    <a:pt x="21320" y="25676"/>
                    <a:pt x="21235" y="25209"/>
                    <a:pt x="21256" y="24741"/>
                  </a:cubicBezTo>
                  <a:cubicBezTo>
                    <a:pt x="21298" y="23996"/>
                    <a:pt x="21638" y="23274"/>
                    <a:pt x="21915" y="22636"/>
                  </a:cubicBezTo>
                  <a:lnTo>
                    <a:pt x="23148" y="19958"/>
                  </a:lnTo>
                  <a:cubicBezTo>
                    <a:pt x="23318" y="19575"/>
                    <a:pt x="23509" y="19150"/>
                    <a:pt x="23828" y="18853"/>
                  </a:cubicBezTo>
                  <a:cubicBezTo>
                    <a:pt x="24041" y="18640"/>
                    <a:pt x="24296" y="18492"/>
                    <a:pt x="24529" y="18365"/>
                  </a:cubicBezTo>
                  <a:cubicBezTo>
                    <a:pt x="24699" y="18280"/>
                    <a:pt x="24869" y="18173"/>
                    <a:pt x="25019" y="18067"/>
                  </a:cubicBezTo>
                  <a:cubicBezTo>
                    <a:pt x="26209" y="17217"/>
                    <a:pt x="26549" y="15622"/>
                    <a:pt x="26782" y="14092"/>
                  </a:cubicBezTo>
                  <a:lnTo>
                    <a:pt x="28122" y="5272"/>
                  </a:lnTo>
                  <a:cubicBezTo>
                    <a:pt x="28419" y="3337"/>
                    <a:pt x="28610" y="1466"/>
                    <a:pt x="27654" y="1"/>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8"/>
          <p:cNvSpPr/>
          <p:nvPr/>
        </p:nvSpPr>
        <p:spPr>
          <a:xfrm>
            <a:off x="398550" y="-1213641"/>
            <a:ext cx="2220446" cy="2098083"/>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rot="-1499561">
            <a:off x="7085835" y="-610645"/>
            <a:ext cx="909298" cy="798446"/>
          </a:xfrm>
          <a:custGeom>
            <a:rect b="b" l="l" r="r" t="t"/>
            <a:pathLst>
              <a:path extrusionOk="0" h="20305" w="23126">
                <a:moveTo>
                  <a:pt x="2316" y="1"/>
                </a:moveTo>
                <a:cubicBezTo>
                  <a:pt x="1587" y="1"/>
                  <a:pt x="856" y="304"/>
                  <a:pt x="490" y="921"/>
                </a:cubicBezTo>
                <a:cubicBezTo>
                  <a:pt x="1" y="1791"/>
                  <a:pt x="383" y="2876"/>
                  <a:pt x="723" y="3832"/>
                </a:cubicBezTo>
                <a:cubicBezTo>
                  <a:pt x="1701" y="6637"/>
                  <a:pt x="1978" y="9678"/>
                  <a:pt x="1511" y="12611"/>
                </a:cubicBezTo>
                <a:cubicBezTo>
                  <a:pt x="1298" y="13949"/>
                  <a:pt x="1001" y="15479"/>
                  <a:pt x="1851" y="16542"/>
                </a:cubicBezTo>
                <a:cubicBezTo>
                  <a:pt x="2509" y="17350"/>
                  <a:pt x="3656" y="17562"/>
                  <a:pt x="4699" y="17755"/>
                </a:cubicBezTo>
                <a:cubicBezTo>
                  <a:pt x="7723" y="18263"/>
                  <a:pt x="12539" y="20304"/>
                  <a:pt x="16545" y="20304"/>
                </a:cubicBezTo>
                <a:cubicBezTo>
                  <a:pt x="18394" y="20304"/>
                  <a:pt x="20071" y="19869"/>
                  <a:pt x="21320" y="18647"/>
                </a:cubicBezTo>
                <a:cubicBezTo>
                  <a:pt x="23126" y="16882"/>
                  <a:pt x="22935" y="13992"/>
                  <a:pt x="21978" y="11824"/>
                </a:cubicBezTo>
                <a:cubicBezTo>
                  <a:pt x="20682" y="8890"/>
                  <a:pt x="17982" y="7807"/>
                  <a:pt x="15156" y="6680"/>
                </a:cubicBezTo>
                <a:cubicBezTo>
                  <a:pt x="11691" y="5299"/>
                  <a:pt x="8397" y="3514"/>
                  <a:pt x="5336" y="1366"/>
                </a:cubicBezTo>
                <a:cubicBezTo>
                  <a:pt x="4571" y="836"/>
                  <a:pt x="3806" y="283"/>
                  <a:pt x="2913" y="71"/>
                </a:cubicBezTo>
                <a:cubicBezTo>
                  <a:pt x="2720" y="24"/>
                  <a:pt x="2518" y="1"/>
                  <a:pt x="2316" y="1"/>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298326" y="453585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9"/>
          <p:cNvSpPr txBox="1"/>
          <p:nvPr>
            <p:ph type="title"/>
          </p:nvPr>
        </p:nvSpPr>
        <p:spPr>
          <a:xfrm>
            <a:off x="2241600" y="1552413"/>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 name="Google Shape;111;p9"/>
          <p:cNvSpPr txBox="1"/>
          <p:nvPr>
            <p:ph idx="1" type="subTitle"/>
          </p:nvPr>
        </p:nvSpPr>
        <p:spPr>
          <a:xfrm>
            <a:off x="2241550" y="2468188"/>
            <a:ext cx="4661100" cy="11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9"/>
          <p:cNvSpPr/>
          <p:nvPr/>
        </p:nvSpPr>
        <p:spPr>
          <a:xfrm>
            <a:off x="8146123" y="4148469"/>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rot="-6481828">
            <a:off x="7393402" y="-387061"/>
            <a:ext cx="2075006" cy="2012848"/>
          </a:xfrm>
          <a:custGeom>
            <a:rect b="b" l="l" r="r" t="t"/>
            <a:pathLst>
              <a:path extrusionOk="0" h="30310" w="31246">
                <a:moveTo>
                  <a:pt x="23148" y="0"/>
                </a:moveTo>
                <a:cubicBezTo>
                  <a:pt x="21298" y="0"/>
                  <a:pt x="19427" y="658"/>
                  <a:pt x="17962" y="1786"/>
                </a:cubicBezTo>
                <a:cubicBezTo>
                  <a:pt x="17239" y="2338"/>
                  <a:pt x="16579" y="2996"/>
                  <a:pt x="15729" y="3316"/>
                </a:cubicBezTo>
                <a:cubicBezTo>
                  <a:pt x="15199" y="3528"/>
                  <a:pt x="14603" y="3591"/>
                  <a:pt x="14093" y="3846"/>
                </a:cubicBezTo>
                <a:cubicBezTo>
                  <a:pt x="13391" y="4229"/>
                  <a:pt x="12946" y="4952"/>
                  <a:pt x="12435" y="5569"/>
                </a:cubicBezTo>
                <a:cubicBezTo>
                  <a:pt x="11606" y="6632"/>
                  <a:pt x="10500" y="7460"/>
                  <a:pt x="9268" y="7992"/>
                </a:cubicBezTo>
                <a:cubicBezTo>
                  <a:pt x="8822" y="8162"/>
                  <a:pt x="8355" y="8332"/>
                  <a:pt x="7972" y="8630"/>
                </a:cubicBezTo>
                <a:cubicBezTo>
                  <a:pt x="7589" y="8948"/>
                  <a:pt x="7334" y="9415"/>
                  <a:pt x="7100" y="9862"/>
                </a:cubicBezTo>
                <a:cubicBezTo>
                  <a:pt x="6612" y="10775"/>
                  <a:pt x="6122" y="11711"/>
                  <a:pt x="5634" y="12625"/>
                </a:cubicBezTo>
                <a:cubicBezTo>
                  <a:pt x="4571" y="14666"/>
                  <a:pt x="4762" y="17024"/>
                  <a:pt x="3381" y="18917"/>
                </a:cubicBezTo>
                <a:cubicBezTo>
                  <a:pt x="1999" y="20765"/>
                  <a:pt x="830" y="22360"/>
                  <a:pt x="341" y="24698"/>
                </a:cubicBezTo>
                <a:cubicBezTo>
                  <a:pt x="1" y="26314"/>
                  <a:pt x="23" y="28141"/>
                  <a:pt x="1043" y="29459"/>
                </a:cubicBezTo>
                <a:cubicBezTo>
                  <a:pt x="1318" y="29842"/>
                  <a:pt x="1701" y="30160"/>
                  <a:pt x="2148" y="30267"/>
                </a:cubicBezTo>
                <a:cubicBezTo>
                  <a:pt x="2233" y="30287"/>
                  <a:pt x="2318" y="30309"/>
                  <a:pt x="2403" y="30309"/>
                </a:cubicBezTo>
                <a:cubicBezTo>
                  <a:pt x="2786" y="30309"/>
                  <a:pt x="3189" y="30117"/>
                  <a:pt x="3359" y="29777"/>
                </a:cubicBezTo>
                <a:cubicBezTo>
                  <a:pt x="3529" y="29437"/>
                  <a:pt x="3444" y="29012"/>
                  <a:pt x="3381" y="28609"/>
                </a:cubicBezTo>
                <a:cubicBezTo>
                  <a:pt x="3146" y="26951"/>
                  <a:pt x="3636" y="25293"/>
                  <a:pt x="4146" y="23678"/>
                </a:cubicBezTo>
                <a:cubicBezTo>
                  <a:pt x="4656" y="21998"/>
                  <a:pt x="5187" y="20298"/>
                  <a:pt x="6164" y="18852"/>
                </a:cubicBezTo>
                <a:cubicBezTo>
                  <a:pt x="7292" y="17194"/>
                  <a:pt x="8928" y="15984"/>
                  <a:pt x="10480" y="14729"/>
                </a:cubicBezTo>
                <a:cubicBezTo>
                  <a:pt x="11988" y="13518"/>
                  <a:pt x="13434" y="12263"/>
                  <a:pt x="14836" y="10946"/>
                </a:cubicBezTo>
                <a:cubicBezTo>
                  <a:pt x="15176" y="10605"/>
                  <a:pt x="15539" y="10265"/>
                  <a:pt x="15794" y="9840"/>
                </a:cubicBezTo>
                <a:cubicBezTo>
                  <a:pt x="16134" y="9245"/>
                  <a:pt x="16219" y="8545"/>
                  <a:pt x="16389" y="7885"/>
                </a:cubicBezTo>
                <a:cubicBezTo>
                  <a:pt x="16941" y="5866"/>
                  <a:pt x="18492" y="4144"/>
                  <a:pt x="20427" y="3336"/>
                </a:cubicBezTo>
                <a:cubicBezTo>
                  <a:pt x="21022" y="3103"/>
                  <a:pt x="21680" y="2954"/>
                  <a:pt x="22318" y="2954"/>
                </a:cubicBezTo>
                <a:cubicBezTo>
                  <a:pt x="22978" y="2954"/>
                  <a:pt x="23593" y="3103"/>
                  <a:pt x="24146" y="3464"/>
                </a:cubicBezTo>
                <a:cubicBezTo>
                  <a:pt x="24678" y="3826"/>
                  <a:pt x="25081" y="4379"/>
                  <a:pt x="25591" y="4782"/>
                </a:cubicBezTo>
                <a:cubicBezTo>
                  <a:pt x="26356" y="5399"/>
                  <a:pt x="27377" y="5696"/>
                  <a:pt x="27866" y="6525"/>
                </a:cubicBezTo>
                <a:cubicBezTo>
                  <a:pt x="28057" y="6865"/>
                  <a:pt x="28142" y="7269"/>
                  <a:pt x="28354" y="7609"/>
                </a:cubicBezTo>
                <a:cubicBezTo>
                  <a:pt x="28524" y="7885"/>
                  <a:pt x="28822" y="8119"/>
                  <a:pt x="29142" y="8119"/>
                </a:cubicBezTo>
                <a:cubicBezTo>
                  <a:pt x="29205" y="8119"/>
                  <a:pt x="29269" y="8119"/>
                  <a:pt x="29332" y="8097"/>
                </a:cubicBezTo>
                <a:cubicBezTo>
                  <a:pt x="29587" y="8012"/>
                  <a:pt x="29757" y="7737"/>
                  <a:pt x="29907" y="7502"/>
                </a:cubicBezTo>
                <a:cubicBezTo>
                  <a:pt x="30437" y="6632"/>
                  <a:pt x="30990" y="5739"/>
                  <a:pt x="31118" y="4739"/>
                </a:cubicBezTo>
                <a:cubicBezTo>
                  <a:pt x="31245" y="3719"/>
                  <a:pt x="30862" y="2571"/>
                  <a:pt x="29949" y="2126"/>
                </a:cubicBezTo>
                <a:cubicBezTo>
                  <a:pt x="29502" y="1891"/>
                  <a:pt x="28950" y="1871"/>
                  <a:pt x="28462" y="1743"/>
                </a:cubicBezTo>
                <a:cubicBezTo>
                  <a:pt x="27589" y="1508"/>
                  <a:pt x="26867" y="978"/>
                  <a:pt x="26081" y="616"/>
                </a:cubicBezTo>
                <a:cubicBezTo>
                  <a:pt x="25146" y="191"/>
                  <a:pt x="24146" y="0"/>
                  <a:pt x="23148" y="0"/>
                </a:cubicBezTo>
                <a:close/>
              </a:path>
            </a:pathLst>
          </a:custGeom>
          <a:gradFill>
            <a:gsLst>
              <a:gs pos="0">
                <a:schemeClr val="dk2"/>
              </a:gs>
              <a:gs pos="16000">
                <a:schemeClr val="lt2"/>
              </a:gs>
              <a:gs pos="33000">
                <a:schemeClr val="accent1"/>
              </a:gs>
              <a:gs pos="67000">
                <a:schemeClr val="accent2"/>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rot="234952">
            <a:off x="-85708" y="-254382"/>
            <a:ext cx="1272510" cy="2570130"/>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rot="2834510">
            <a:off x="-657115" y="4366075"/>
            <a:ext cx="1781666" cy="640717"/>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8273000" y="-794100"/>
            <a:ext cx="1774961" cy="1677148"/>
          </a:xfrm>
          <a:custGeom>
            <a:rect b="b" l="l" r="r" t="t"/>
            <a:pathLst>
              <a:path extrusionOk="0" h="10425" w="11033">
                <a:moveTo>
                  <a:pt x="3896" y="1239"/>
                </a:moveTo>
                <a:cubicBezTo>
                  <a:pt x="4417" y="1239"/>
                  <a:pt x="4957" y="1465"/>
                  <a:pt x="5379" y="1767"/>
                </a:cubicBezTo>
                <a:cubicBezTo>
                  <a:pt x="5995" y="2171"/>
                  <a:pt x="6505" y="2744"/>
                  <a:pt x="7142" y="3107"/>
                </a:cubicBezTo>
                <a:cubicBezTo>
                  <a:pt x="7759" y="3467"/>
                  <a:pt x="8545" y="3659"/>
                  <a:pt x="8928" y="4232"/>
                </a:cubicBezTo>
                <a:cubicBezTo>
                  <a:pt x="9693" y="5317"/>
                  <a:pt x="9035" y="7931"/>
                  <a:pt x="7930" y="8633"/>
                </a:cubicBezTo>
                <a:cubicBezTo>
                  <a:pt x="7270" y="9058"/>
                  <a:pt x="6420" y="9121"/>
                  <a:pt x="5612" y="9163"/>
                </a:cubicBezTo>
                <a:cubicBezTo>
                  <a:pt x="5309" y="9177"/>
                  <a:pt x="5004" y="9189"/>
                  <a:pt x="4698" y="9189"/>
                </a:cubicBezTo>
                <a:cubicBezTo>
                  <a:pt x="4062" y="9189"/>
                  <a:pt x="3425" y="9138"/>
                  <a:pt x="2806" y="8951"/>
                </a:cubicBezTo>
                <a:cubicBezTo>
                  <a:pt x="1914" y="8675"/>
                  <a:pt x="1086" y="8016"/>
                  <a:pt x="936" y="7145"/>
                </a:cubicBezTo>
                <a:cubicBezTo>
                  <a:pt x="830" y="6613"/>
                  <a:pt x="1001" y="6060"/>
                  <a:pt x="851" y="5550"/>
                </a:cubicBezTo>
                <a:cubicBezTo>
                  <a:pt x="808" y="5402"/>
                  <a:pt x="745" y="5252"/>
                  <a:pt x="723" y="5105"/>
                </a:cubicBezTo>
                <a:cubicBezTo>
                  <a:pt x="703" y="4955"/>
                  <a:pt x="723" y="4827"/>
                  <a:pt x="745" y="4679"/>
                </a:cubicBezTo>
                <a:cubicBezTo>
                  <a:pt x="808" y="4127"/>
                  <a:pt x="893" y="3552"/>
                  <a:pt x="958" y="2979"/>
                </a:cubicBezTo>
                <a:cubicBezTo>
                  <a:pt x="978" y="2829"/>
                  <a:pt x="1001" y="2702"/>
                  <a:pt x="1063" y="2574"/>
                </a:cubicBezTo>
                <a:cubicBezTo>
                  <a:pt x="1298" y="2129"/>
                  <a:pt x="1956" y="2129"/>
                  <a:pt x="2424" y="1894"/>
                </a:cubicBezTo>
                <a:cubicBezTo>
                  <a:pt x="2721" y="1746"/>
                  <a:pt x="2956" y="1512"/>
                  <a:pt x="3274" y="1364"/>
                </a:cubicBezTo>
                <a:cubicBezTo>
                  <a:pt x="3472" y="1277"/>
                  <a:pt x="3682" y="1239"/>
                  <a:pt x="3896" y="1239"/>
                </a:cubicBezTo>
                <a:close/>
                <a:moveTo>
                  <a:pt x="3971" y="0"/>
                </a:moveTo>
                <a:cubicBezTo>
                  <a:pt x="3702" y="0"/>
                  <a:pt x="3437" y="53"/>
                  <a:pt x="3189" y="173"/>
                </a:cubicBezTo>
                <a:cubicBezTo>
                  <a:pt x="2806" y="364"/>
                  <a:pt x="2509" y="684"/>
                  <a:pt x="2148" y="874"/>
                </a:cubicBezTo>
                <a:cubicBezTo>
                  <a:pt x="1553" y="1172"/>
                  <a:pt x="745" y="1194"/>
                  <a:pt x="448" y="1767"/>
                </a:cubicBezTo>
                <a:cubicBezTo>
                  <a:pt x="363" y="1937"/>
                  <a:pt x="341" y="2129"/>
                  <a:pt x="320" y="2299"/>
                </a:cubicBezTo>
                <a:cubicBezTo>
                  <a:pt x="235" y="3064"/>
                  <a:pt x="150" y="3807"/>
                  <a:pt x="43" y="4552"/>
                </a:cubicBezTo>
                <a:cubicBezTo>
                  <a:pt x="23" y="4742"/>
                  <a:pt x="1" y="4912"/>
                  <a:pt x="23" y="5105"/>
                </a:cubicBezTo>
                <a:cubicBezTo>
                  <a:pt x="65" y="5295"/>
                  <a:pt x="128" y="5487"/>
                  <a:pt x="171" y="5678"/>
                </a:cubicBezTo>
                <a:cubicBezTo>
                  <a:pt x="341" y="6358"/>
                  <a:pt x="150" y="7080"/>
                  <a:pt x="256" y="7783"/>
                </a:cubicBezTo>
                <a:cubicBezTo>
                  <a:pt x="448" y="8930"/>
                  <a:pt x="1468" y="9801"/>
                  <a:pt x="2573" y="10141"/>
                </a:cubicBezTo>
                <a:cubicBezTo>
                  <a:pt x="3251" y="10363"/>
                  <a:pt x="3952" y="10425"/>
                  <a:pt x="4662" y="10425"/>
                </a:cubicBezTo>
                <a:cubicBezTo>
                  <a:pt x="5111" y="10425"/>
                  <a:pt x="5564" y="10400"/>
                  <a:pt x="6017" y="10376"/>
                </a:cubicBezTo>
                <a:cubicBezTo>
                  <a:pt x="6994" y="10333"/>
                  <a:pt x="8057" y="10248"/>
                  <a:pt x="8865" y="9696"/>
                </a:cubicBezTo>
                <a:cubicBezTo>
                  <a:pt x="10225" y="8760"/>
                  <a:pt x="11033" y="5295"/>
                  <a:pt x="10118" y="3892"/>
                </a:cubicBezTo>
                <a:cubicBezTo>
                  <a:pt x="9650" y="3149"/>
                  <a:pt x="8695" y="2894"/>
                  <a:pt x="7950" y="2426"/>
                </a:cubicBezTo>
                <a:cubicBezTo>
                  <a:pt x="7142" y="1959"/>
                  <a:pt x="6527" y="1214"/>
                  <a:pt x="5782" y="661"/>
                </a:cubicBezTo>
                <a:cubicBezTo>
                  <a:pt x="5261" y="289"/>
                  <a:pt x="4603" y="0"/>
                  <a:pt x="3971" y="0"/>
                </a:cubicBezTo>
                <a:close/>
              </a:path>
            </a:pathLst>
          </a:custGeom>
          <a:gradFill>
            <a:gsLst>
              <a:gs pos="0">
                <a:schemeClr val="dk2"/>
              </a:gs>
              <a:gs pos="16000">
                <a:schemeClr val="lt2"/>
              </a:gs>
              <a:gs pos="33000">
                <a:schemeClr val="accent1"/>
              </a:gs>
              <a:gs pos="67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rot="6300024">
            <a:off x="15826" y="3763046"/>
            <a:ext cx="1139290" cy="1846776"/>
          </a:xfrm>
          <a:custGeom>
            <a:rect b="b" l="l" r="r" t="t"/>
            <a:pathLst>
              <a:path extrusionOk="0" h="37936" w="23403">
                <a:moveTo>
                  <a:pt x="20418" y="1"/>
                </a:moveTo>
                <a:cubicBezTo>
                  <a:pt x="19849" y="1"/>
                  <a:pt x="19287" y="29"/>
                  <a:pt x="18747" y="60"/>
                </a:cubicBezTo>
                <a:cubicBezTo>
                  <a:pt x="16601" y="145"/>
                  <a:pt x="14666" y="335"/>
                  <a:pt x="13201" y="1483"/>
                </a:cubicBezTo>
                <a:cubicBezTo>
                  <a:pt x="13031" y="1611"/>
                  <a:pt x="12861" y="1760"/>
                  <a:pt x="12691" y="1908"/>
                </a:cubicBezTo>
                <a:cubicBezTo>
                  <a:pt x="12180" y="2355"/>
                  <a:pt x="11713" y="2758"/>
                  <a:pt x="11118" y="2843"/>
                </a:cubicBezTo>
                <a:cubicBezTo>
                  <a:pt x="11040" y="2853"/>
                  <a:pt x="10962" y="2857"/>
                  <a:pt x="10884" y="2857"/>
                </a:cubicBezTo>
                <a:cubicBezTo>
                  <a:pt x="10600" y="2857"/>
                  <a:pt x="10313" y="2800"/>
                  <a:pt x="10012" y="2716"/>
                </a:cubicBezTo>
                <a:cubicBezTo>
                  <a:pt x="9715" y="2653"/>
                  <a:pt x="9395" y="2588"/>
                  <a:pt x="9077" y="2588"/>
                </a:cubicBezTo>
                <a:cubicBezTo>
                  <a:pt x="8227" y="2588"/>
                  <a:pt x="7504" y="3078"/>
                  <a:pt x="6824" y="3588"/>
                </a:cubicBezTo>
                <a:cubicBezTo>
                  <a:pt x="5654" y="4459"/>
                  <a:pt x="4719" y="5246"/>
                  <a:pt x="3997" y="6244"/>
                </a:cubicBezTo>
                <a:cubicBezTo>
                  <a:pt x="3168" y="7434"/>
                  <a:pt x="2828" y="8795"/>
                  <a:pt x="3041" y="9985"/>
                </a:cubicBezTo>
                <a:cubicBezTo>
                  <a:pt x="3126" y="10368"/>
                  <a:pt x="3253" y="10750"/>
                  <a:pt x="3381" y="11112"/>
                </a:cubicBezTo>
                <a:cubicBezTo>
                  <a:pt x="3551" y="11537"/>
                  <a:pt x="3699" y="11983"/>
                  <a:pt x="3742" y="12451"/>
                </a:cubicBezTo>
                <a:cubicBezTo>
                  <a:pt x="3827" y="13173"/>
                  <a:pt x="3636" y="13896"/>
                  <a:pt x="3444" y="14598"/>
                </a:cubicBezTo>
                <a:lnTo>
                  <a:pt x="2658" y="17467"/>
                </a:lnTo>
                <a:cubicBezTo>
                  <a:pt x="2551" y="17871"/>
                  <a:pt x="2424" y="18296"/>
                  <a:pt x="2169" y="18637"/>
                </a:cubicBezTo>
                <a:cubicBezTo>
                  <a:pt x="2021" y="18870"/>
                  <a:pt x="1786" y="19040"/>
                  <a:pt x="1574" y="19232"/>
                </a:cubicBezTo>
                <a:cubicBezTo>
                  <a:pt x="1426" y="19337"/>
                  <a:pt x="1276" y="19465"/>
                  <a:pt x="1128" y="19592"/>
                </a:cubicBezTo>
                <a:cubicBezTo>
                  <a:pt x="86" y="20655"/>
                  <a:pt x="1" y="22270"/>
                  <a:pt x="23" y="23843"/>
                </a:cubicBezTo>
                <a:lnTo>
                  <a:pt x="108" y="32750"/>
                </a:lnTo>
                <a:cubicBezTo>
                  <a:pt x="128" y="34726"/>
                  <a:pt x="256" y="36596"/>
                  <a:pt x="1446" y="37936"/>
                </a:cubicBezTo>
                <a:lnTo>
                  <a:pt x="1616" y="37786"/>
                </a:lnTo>
                <a:cubicBezTo>
                  <a:pt x="468" y="36511"/>
                  <a:pt x="363" y="34683"/>
                  <a:pt x="341" y="32750"/>
                </a:cubicBezTo>
                <a:lnTo>
                  <a:pt x="235" y="23843"/>
                </a:lnTo>
                <a:cubicBezTo>
                  <a:pt x="213" y="22313"/>
                  <a:pt x="278" y="20740"/>
                  <a:pt x="1298" y="19742"/>
                </a:cubicBezTo>
                <a:cubicBezTo>
                  <a:pt x="1426" y="19614"/>
                  <a:pt x="1553" y="19507"/>
                  <a:pt x="1701" y="19380"/>
                </a:cubicBezTo>
                <a:cubicBezTo>
                  <a:pt x="1936" y="19210"/>
                  <a:pt x="2169" y="19019"/>
                  <a:pt x="2339" y="18764"/>
                </a:cubicBezTo>
                <a:cubicBezTo>
                  <a:pt x="2636" y="18402"/>
                  <a:pt x="2764" y="17934"/>
                  <a:pt x="2871" y="17509"/>
                </a:cubicBezTo>
                <a:lnTo>
                  <a:pt x="3656" y="14661"/>
                </a:lnTo>
                <a:cubicBezTo>
                  <a:pt x="3827" y="13981"/>
                  <a:pt x="4039" y="13195"/>
                  <a:pt x="3954" y="12430"/>
                </a:cubicBezTo>
                <a:cubicBezTo>
                  <a:pt x="3912" y="11940"/>
                  <a:pt x="3742" y="11473"/>
                  <a:pt x="3594" y="11027"/>
                </a:cubicBezTo>
                <a:cubicBezTo>
                  <a:pt x="3466" y="10687"/>
                  <a:pt x="3339" y="10305"/>
                  <a:pt x="3253" y="9943"/>
                </a:cubicBezTo>
                <a:cubicBezTo>
                  <a:pt x="3041" y="8817"/>
                  <a:pt x="3381" y="7519"/>
                  <a:pt x="4189" y="6372"/>
                </a:cubicBezTo>
                <a:cubicBezTo>
                  <a:pt x="4869" y="5394"/>
                  <a:pt x="5782" y="4608"/>
                  <a:pt x="6952" y="3758"/>
                </a:cubicBezTo>
                <a:cubicBezTo>
                  <a:pt x="7610" y="3269"/>
                  <a:pt x="8312" y="2801"/>
                  <a:pt x="9077" y="2801"/>
                </a:cubicBezTo>
                <a:cubicBezTo>
                  <a:pt x="9375" y="2801"/>
                  <a:pt x="9672" y="2866"/>
                  <a:pt x="9970" y="2928"/>
                </a:cubicBezTo>
                <a:cubicBezTo>
                  <a:pt x="10271" y="2995"/>
                  <a:pt x="10571" y="3076"/>
                  <a:pt x="10882" y="3076"/>
                </a:cubicBezTo>
                <a:cubicBezTo>
                  <a:pt x="10967" y="3076"/>
                  <a:pt x="11052" y="3070"/>
                  <a:pt x="11138" y="3056"/>
                </a:cubicBezTo>
                <a:cubicBezTo>
                  <a:pt x="11818" y="2971"/>
                  <a:pt x="12328" y="2525"/>
                  <a:pt x="12839" y="2078"/>
                </a:cubicBezTo>
                <a:cubicBezTo>
                  <a:pt x="12988" y="1930"/>
                  <a:pt x="13158" y="1781"/>
                  <a:pt x="13328" y="1653"/>
                </a:cubicBezTo>
                <a:cubicBezTo>
                  <a:pt x="14751" y="548"/>
                  <a:pt x="16644" y="358"/>
                  <a:pt x="18769" y="272"/>
                </a:cubicBezTo>
                <a:cubicBezTo>
                  <a:pt x="19327" y="241"/>
                  <a:pt x="19893" y="212"/>
                  <a:pt x="20461" y="212"/>
                </a:cubicBezTo>
                <a:cubicBezTo>
                  <a:pt x="21429" y="212"/>
                  <a:pt x="22400" y="296"/>
                  <a:pt x="23338" y="590"/>
                </a:cubicBezTo>
                <a:lnTo>
                  <a:pt x="23403" y="400"/>
                </a:lnTo>
                <a:cubicBezTo>
                  <a:pt x="22441" y="88"/>
                  <a:pt x="21418" y="1"/>
                  <a:pt x="20418" y="1"/>
                </a:cubicBezTo>
                <a:close/>
              </a:path>
            </a:pathLst>
          </a:custGeom>
          <a:gradFill>
            <a:gsLst>
              <a:gs pos="0">
                <a:schemeClr val="dk2"/>
              </a:gs>
              <a:gs pos="16000">
                <a:schemeClr val="lt2"/>
              </a:gs>
              <a:gs pos="33000">
                <a:schemeClr val="accent1"/>
              </a:gs>
              <a:gs pos="67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3431526" y="-997125"/>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3529263" y="4704100"/>
            <a:ext cx="2085473" cy="1961958"/>
          </a:xfrm>
          <a:custGeom>
            <a:rect b="b" l="l" r="r" t="t"/>
            <a:pathLst>
              <a:path extrusionOk="0" h="18696" w="19873">
                <a:moveTo>
                  <a:pt x="12314" y="2231"/>
                </a:moveTo>
                <a:cubicBezTo>
                  <a:pt x="12949" y="2231"/>
                  <a:pt x="13580" y="2283"/>
                  <a:pt x="14199" y="2418"/>
                </a:cubicBezTo>
                <a:cubicBezTo>
                  <a:pt x="15857" y="2778"/>
                  <a:pt x="17450" y="3841"/>
                  <a:pt x="17875" y="5371"/>
                </a:cubicBezTo>
                <a:cubicBezTo>
                  <a:pt x="18110" y="6307"/>
                  <a:pt x="17917" y="7327"/>
                  <a:pt x="18257" y="8242"/>
                </a:cubicBezTo>
                <a:cubicBezTo>
                  <a:pt x="18343" y="8497"/>
                  <a:pt x="18492" y="8752"/>
                  <a:pt x="18555" y="9007"/>
                </a:cubicBezTo>
                <a:cubicBezTo>
                  <a:pt x="18598" y="9262"/>
                  <a:pt x="18598" y="9517"/>
                  <a:pt x="18577" y="9750"/>
                </a:cubicBezTo>
                <a:cubicBezTo>
                  <a:pt x="18555" y="10792"/>
                  <a:pt x="18513" y="11833"/>
                  <a:pt x="18470" y="12853"/>
                </a:cubicBezTo>
                <a:cubicBezTo>
                  <a:pt x="18470" y="13108"/>
                  <a:pt x="18450" y="13363"/>
                  <a:pt x="18365" y="13618"/>
                </a:cubicBezTo>
                <a:cubicBezTo>
                  <a:pt x="18002" y="14448"/>
                  <a:pt x="16812" y="14553"/>
                  <a:pt x="16004" y="15021"/>
                </a:cubicBezTo>
                <a:cubicBezTo>
                  <a:pt x="15494" y="15341"/>
                  <a:pt x="15091" y="15808"/>
                  <a:pt x="14581" y="16106"/>
                </a:cubicBezTo>
                <a:cubicBezTo>
                  <a:pt x="14146" y="16351"/>
                  <a:pt x="13661" y="16454"/>
                  <a:pt x="13164" y="16454"/>
                </a:cubicBezTo>
                <a:cubicBezTo>
                  <a:pt x="12323" y="16454"/>
                  <a:pt x="11447" y="16158"/>
                  <a:pt x="10713" y="15744"/>
                </a:cubicBezTo>
                <a:cubicBezTo>
                  <a:pt x="9543" y="15086"/>
                  <a:pt x="8565" y="14171"/>
                  <a:pt x="7333" y="13598"/>
                </a:cubicBezTo>
                <a:cubicBezTo>
                  <a:pt x="6164" y="13066"/>
                  <a:pt x="4739" y="12853"/>
                  <a:pt x="3954" y="11875"/>
                </a:cubicBezTo>
                <a:cubicBezTo>
                  <a:pt x="2444" y="10047"/>
                  <a:pt x="3167" y="5244"/>
                  <a:pt x="5059" y="3799"/>
                </a:cubicBezTo>
                <a:cubicBezTo>
                  <a:pt x="6164" y="2928"/>
                  <a:pt x="7695" y="2715"/>
                  <a:pt x="9118" y="2523"/>
                </a:cubicBezTo>
                <a:cubicBezTo>
                  <a:pt x="10171" y="2377"/>
                  <a:pt x="11248" y="2231"/>
                  <a:pt x="12314" y="2231"/>
                </a:cubicBezTo>
                <a:close/>
                <a:moveTo>
                  <a:pt x="12179" y="1"/>
                </a:moveTo>
                <a:cubicBezTo>
                  <a:pt x="10861" y="1"/>
                  <a:pt x="9530" y="189"/>
                  <a:pt x="8225" y="377"/>
                </a:cubicBezTo>
                <a:cubicBezTo>
                  <a:pt x="6462" y="632"/>
                  <a:pt x="4592" y="908"/>
                  <a:pt x="3209" y="2056"/>
                </a:cubicBezTo>
                <a:cubicBezTo>
                  <a:pt x="914" y="3948"/>
                  <a:pt x="1" y="10282"/>
                  <a:pt x="1871" y="12683"/>
                </a:cubicBezTo>
                <a:cubicBezTo>
                  <a:pt x="2849" y="13938"/>
                  <a:pt x="4592" y="14235"/>
                  <a:pt x="6015" y="14936"/>
                </a:cubicBezTo>
                <a:cubicBezTo>
                  <a:pt x="7525" y="15681"/>
                  <a:pt x="8735" y="16891"/>
                  <a:pt x="10181" y="17764"/>
                </a:cubicBezTo>
                <a:cubicBezTo>
                  <a:pt x="11072" y="18309"/>
                  <a:pt x="12147" y="18696"/>
                  <a:pt x="13175" y="18696"/>
                </a:cubicBezTo>
                <a:cubicBezTo>
                  <a:pt x="13790" y="18696"/>
                  <a:pt x="14388" y="18557"/>
                  <a:pt x="14921" y="18231"/>
                </a:cubicBezTo>
                <a:cubicBezTo>
                  <a:pt x="15559" y="17849"/>
                  <a:pt x="16047" y="17211"/>
                  <a:pt x="16685" y="16806"/>
                </a:cubicBezTo>
                <a:cubicBezTo>
                  <a:pt x="17684" y="16191"/>
                  <a:pt x="19130" y="16041"/>
                  <a:pt x="19555" y="14958"/>
                </a:cubicBezTo>
                <a:cubicBezTo>
                  <a:pt x="19682" y="14638"/>
                  <a:pt x="19703" y="14298"/>
                  <a:pt x="19703" y="13958"/>
                </a:cubicBezTo>
                <a:cubicBezTo>
                  <a:pt x="19745" y="12598"/>
                  <a:pt x="19810" y="11238"/>
                  <a:pt x="19852" y="9877"/>
                </a:cubicBezTo>
                <a:cubicBezTo>
                  <a:pt x="19852" y="9559"/>
                  <a:pt x="19873" y="9219"/>
                  <a:pt x="19788" y="8900"/>
                </a:cubicBezTo>
                <a:cubicBezTo>
                  <a:pt x="19725" y="8560"/>
                  <a:pt x="19555" y="8242"/>
                  <a:pt x="19448" y="7902"/>
                </a:cubicBezTo>
                <a:cubicBezTo>
                  <a:pt x="19023" y="6689"/>
                  <a:pt x="19278" y="5351"/>
                  <a:pt x="18960" y="4139"/>
                </a:cubicBezTo>
                <a:cubicBezTo>
                  <a:pt x="18450" y="2098"/>
                  <a:pt x="16494" y="695"/>
                  <a:pt x="14454" y="228"/>
                </a:cubicBezTo>
                <a:cubicBezTo>
                  <a:pt x="13705" y="64"/>
                  <a:pt x="12944" y="1"/>
                  <a:pt x="12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rot="-1469237">
            <a:off x="6851474" y="3985925"/>
            <a:ext cx="3601268" cy="1295090"/>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10"/>
          <p:cNvSpPr txBox="1"/>
          <p:nvPr>
            <p:ph type="title"/>
          </p:nvPr>
        </p:nvSpPr>
        <p:spPr>
          <a:xfrm>
            <a:off x="4314550" y="539400"/>
            <a:ext cx="4109400" cy="117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3" name="Google Shape;123;p10"/>
          <p:cNvSpPr/>
          <p:nvPr/>
        </p:nvSpPr>
        <p:spPr>
          <a:xfrm>
            <a:off x="8146123" y="4148469"/>
            <a:ext cx="1714779" cy="1264757"/>
          </a:xfrm>
          <a:custGeom>
            <a:rect b="b" l="l" r="r" t="t"/>
            <a:pathLst>
              <a:path extrusionOk="0" h="26494" w="35921">
                <a:moveTo>
                  <a:pt x="27221" y="1"/>
                </a:moveTo>
                <a:cubicBezTo>
                  <a:pt x="26283" y="1"/>
                  <a:pt x="25355" y="213"/>
                  <a:pt x="24528" y="667"/>
                </a:cubicBezTo>
                <a:cubicBezTo>
                  <a:pt x="23700" y="1135"/>
                  <a:pt x="23020" y="1815"/>
                  <a:pt x="22233" y="2347"/>
                </a:cubicBezTo>
                <a:cubicBezTo>
                  <a:pt x="20490" y="3495"/>
                  <a:pt x="18344" y="3835"/>
                  <a:pt x="16261" y="3963"/>
                </a:cubicBezTo>
                <a:cubicBezTo>
                  <a:pt x="14156" y="4111"/>
                  <a:pt x="12052" y="4048"/>
                  <a:pt x="10012" y="4536"/>
                </a:cubicBezTo>
                <a:cubicBezTo>
                  <a:pt x="7992" y="5025"/>
                  <a:pt x="5974" y="6151"/>
                  <a:pt x="5038" y="8001"/>
                </a:cubicBezTo>
                <a:cubicBezTo>
                  <a:pt x="4464" y="9127"/>
                  <a:pt x="4316" y="10402"/>
                  <a:pt x="3806" y="11572"/>
                </a:cubicBezTo>
                <a:cubicBezTo>
                  <a:pt x="3146" y="13102"/>
                  <a:pt x="1913" y="14335"/>
                  <a:pt x="1148" y="15823"/>
                </a:cubicBezTo>
                <a:cubicBezTo>
                  <a:pt x="43" y="17926"/>
                  <a:pt x="0" y="20541"/>
                  <a:pt x="1063" y="22667"/>
                </a:cubicBezTo>
                <a:cubicBezTo>
                  <a:pt x="2126" y="24770"/>
                  <a:pt x="4316" y="26300"/>
                  <a:pt x="6674" y="26470"/>
                </a:cubicBezTo>
                <a:cubicBezTo>
                  <a:pt x="6870" y="26487"/>
                  <a:pt x="7066" y="26494"/>
                  <a:pt x="7261" y="26494"/>
                </a:cubicBezTo>
                <a:cubicBezTo>
                  <a:pt x="8885" y="26494"/>
                  <a:pt x="10479" y="25977"/>
                  <a:pt x="12073" y="25578"/>
                </a:cubicBezTo>
                <a:cubicBezTo>
                  <a:pt x="14368" y="25025"/>
                  <a:pt x="16728" y="24707"/>
                  <a:pt x="19087" y="24685"/>
                </a:cubicBezTo>
                <a:cubicBezTo>
                  <a:pt x="19210" y="24684"/>
                  <a:pt x="19333" y="24683"/>
                  <a:pt x="19457" y="24683"/>
                </a:cubicBezTo>
                <a:cubicBezTo>
                  <a:pt x="20320" y="24683"/>
                  <a:pt x="21187" y="24713"/>
                  <a:pt x="22056" y="24713"/>
                </a:cubicBezTo>
                <a:cubicBezTo>
                  <a:pt x="22886" y="24713"/>
                  <a:pt x="23718" y="24686"/>
                  <a:pt x="24550" y="24580"/>
                </a:cubicBezTo>
                <a:cubicBezTo>
                  <a:pt x="28269" y="24132"/>
                  <a:pt x="31309" y="21646"/>
                  <a:pt x="33668" y="18904"/>
                </a:cubicBezTo>
                <a:cubicBezTo>
                  <a:pt x="34518" y="17926"/>
                  <a:pt x="35305" y="16843"/>
                  <a:pt x="35645" y="15568"/>
                </a:cubicBezTo>
                <a:cubicBezTo>
                  <a:pt x="35921" y="14525"/>
                  <a:pt x="35858" y="13400"/>
                  <a:pt x="35773" y="12315"/>
                </a:cubicBezTo>
                <a:cubicBezTo>
                  <a:pt x="35623" y="10169"/>
                  <a:pt x="35348" y="8001"/>
                  <a:pt x="34582" y="5981"/>
                </a:cubicBezTo>
                <a:cubicBezTo>
                  <a:pt x="33838" y="3963"/>
                  <a:pt x="32542" y="2092"/>
                  <a:pt x="30692" y="987"/>
                </a:cubicBezTo>
                <a:cubicBezTo>
                  <a:pt x="29651" y="352"/>
                  <a:pt x="28428" y="1"/>
                  <a:pt x="27221" y="1"/>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rot="234952">
            <a:off x="-85708" y="-254382"/>
            <a:ext cx="1272510" cy="2570130"/>
          </a:xfrm>
          <a:custGeom>
            <a:rect b="b" l="l" r="r" t="t"/>
            <a:pathLst>
              <a:path extrusionOk="0" h="53840" w="26657">
                <a:moveTo>
                  <a:pt x="26273" y="0"/>
                </a:moveTo>
                <a:cubicBezTo>
                  <a:pt x="24743" y="0"/>
                  <a:pt x="18962" y="681"/>
                  <a:pt x="18197" y="1276"/>
                </a:cubicBezTo>
                <a:cubicBezTo>
                  <a:pt x="16049" y="2913"/>
                  <a:pt x="17112" y="5782"/>
                  <a:pt x="17112" y="8397"/>
                </a:cubicBezTo>
                <a:cubicBezTo>
                  <a:pt x="17134" y="15411"/>
                  <a:pt x="16177" y="22383"/>
                  <a:pt x="15199" y="29312"/>
                </a:cubicBezTo>
                <a:cubicBezTo>
                  <a:pt x="14796" y="32202"/>
                  <a:pt x="14391" y="35156"/>
                  <a:pt x="13201" y="37834"/>
                </a:cubicBezTo>
                <a:cubicBezTo>
                  <a:pt x="12563" y="39279"/>
                  <a:pt x="11713" y="40619"/>
                  <a:pt x="10863" y="41957"/>
                </a:cubicBezTo>
                <a:cubicBezTo>
                  <a:pt x="8780" y="45188"/>
                  <a:pt x="6251" y="48611"/>
                  <a:pt x="2511" y="49396"/>
                </a:cubicBezTo>
                <a:cubicBezTo>
                  <a:pt x="1596" y="49609"/>
                  <a:pt x="470" y="49759"/>
                  <a:pt x="130" y="50629"/>
                </a:cubicBezTo>
                <a:cubicBezTo>
                  <a:pt x="23" y="50906"/>
                  <a:pt x="1" y="51224"/>
                  <a:pt x="66" y="51501"/>
                </a:cubicBezTo>
                <a:cubicBezTo>
                  <a:pt x="321" y="52989"/>
                  <a:pt x="1893" y="53839"/>
                  <a:pt x="3403" y="53839"/>
                </a:cubicBezTo>
                <a:cubicBezTo>
                  <a:pt x="3743" y="53839"/>
                  <a:pt x="4083" y="53797"/>
                  <a:pt x="4401" y="53712"/>
                </a:cubicBezTo>
                <a:cubicBezTo>
                  <a:pt x="6166" y="53222"/>
                  <a:pt x="7484" y="51799"/>
                  <a:pt x="8652" y="50374"/>
                </a:cubicBezTo>
                <a:cubicBezTo>
                  <a:pt x="14094" y="43700"/>
                  <a:pt x="18047" y="35816"/>
                  <a:pt x="20152" y="27441"/>
                </a:cubicBezTo>
                <a:cubicBezTo>
                  <a:pt x="20577" y="25826"/>
                  <a:pt x="20938" y="24146"/>
                  <a:pt x="21958" y="22828"/>
                </a:cubicBezTo>
                <a:cubicBezTo>
                  <a:pt x="22490" y="22148"/>
                  <a:pt x="23170" y="21575"/>
                  <a:pt x="23616" y="20852"/>
                </a:cubicBezTo>
                <a:cubicBezTo>
                  <a:pt x="24466" y="19427"/>
                  <a:pt x="24253" y="17664"/>
                  <a:pt x="24190" y="16027"/>
                </a:cubicBezTo>
                <a:cubicBezTo>
                  <a:pt x="23913" y="10628"/>
                  <a:pt x="25296" y="5294"/>
                  <a:pt x="26656" y="65"/>
                </a:cubicBezTo>
                <a:cubicBezTo>
                  <a:pt x="26656" y="23"/>
                  <a:pt x="26528" y="0"/>
                  <a:pt x="26273"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rot="-1469237">
            <a:off x="6851474" y="3985925"/>
            <a:ext cx="3601268" cy="1295090"/>
          </a:xfrm>
          <a:custGeom>
            <a:rect b="b" l="l" r="r" t="t"/>
            <a:pathLst>
              <a:path extrusionOk="0" h="10518" w="29247">
                <a:moveTo>
                  <a:pt x="16002" y="0"/>
                </a:moveTo>
                <a:cubicBezTo>
                  <a:pt x="15762" y="0"/>
                  <a:pt x="15522" y="12"/>
                  <a:pt x="15282" y="38"/>
                </a:cubicBezTo>
                <a:cubicBezTo>
                  <a:pt x="14219" y="145"/>
                  <a:pt x="13221" y="528"/>
                  <a:pt x="12243" y="911"/>
                </a:cubicBezTo>
                <a:cubicBezTo>
                  <a:pt x="8715" y="2249"/>
                  <a:pt x="0" y="5097"/>
                  <a:pt x="1871" y="10518"/>
                </a:cubicBezTo>
                <a:cubicBezTo>
                  <a:pt x="2954" y="10348"/>
                  <a:pt x="3954" y="9412"/>
                  <a:pt x="4484" y="8477"/>
                </a:cubicBezTo>
                <a:cubicBezTo>
                  <a:pt x="4782" y="7945"/>
                  <a:pt x="4974" y="7372"/>
                  <a:pt x="5399" y="6967"/>
                </a:cubicBezTo>
                <a:cubicBezTo>
                  <a:pt x="5782" y="6607"/>
                  <a:pt x="6292" y="6415"/>
                  <a:pt x="6780" y="6245"/>
                </a:cubicBezTo>
                <a:cubicBezTo>
                  <a:pt x="9118" y="5332"/>
                  <a:pt x="11286" y="4056"/>
                  <a:pt x="13221" y="2461"/>
                </a:cubicBezTo>
                <a:cubicBezTo>
                  <a:pt x="13731" y="2036"/>
                  <a:pt x="14241" y="1591"/>
                  <a:pt x="14879" y="1356"/>
                </a:cubicBezTo>
                <a:cubicBezTo>
                  <a:pt x="15202" y="1248"/>
                  <a:pt x="15537" y="1209"/>
                  <a:pt x="15875" y="1209"/>
                </a:cubicBezTo>
                <a:cubicBezTo>
                  <a:pt x="16336" y="1209"/>
                  <a:pt x="16805" y="1282"/>
                  <a:pt x="17259" y="1356"/>
                </a:cubicBezTo>
                <a:cubicBezTo>
                  <a:pt x="19533" y="1696"/>
                  <a:pt x="21808" y="2058"/>
                  <a:pt x="24103" y="2419"/>
                </a:cubicBezTo>
                <a:cubicBezTo>
                  <a:pt x="24506" y="2483"/>
                  <a:pt x="24931" y="2546"/>
                  <a:pt x="25271" y="2781"/>
                </a:cubicBezTo>
                <a:cubicBezTo>
                  <a:pt x="25804" y="3121"/>
                  <a:pt x="26059" y="3759"/>
                  <a:pt x="26314" y="4332"/>
                </a:cubicBezTo>
                <a:cubicBezTo>
                  <a:pt x="26972" y="5799"/>
                  <a:pt x="27929" y="7117"/>
                  <a:pt x="29077" y="8222"/>
                </a:cubicBezTo>
                <a:cubicBezTo>
                  <a:pt x="29247" y="5247"/>
                  <a:pt x="27249" y="2291"/>
                  <a:pt x="24421" y="1356"/>
                </a:cubicBezTo>
                <a:cubicBezTo>
                  <a:pt x="23146" y="931"/>
                  <a:pt x="21786" y="911"/>
                  <a:pt x="20468" y="698"/>
                </a:cubicBezTo>
                <a:cubicBezTo>
                  <a:pt x="18984" y="459"/>
                  <a:pt x="17500" y="0"/>
                  <a:pt x="16002" y="0"/>
                </a:cubicBezTo>
                <a:close/>
              </a:path>
            </a:pathLst>
          </a:custGeom>
          <a:gradFill>
            <a:gsLst>
              <a:gs pos="0">
                <a:schemeClr val="dk2"/>
              </a:gs>
              <a:gs pos="16000">
                <a:schemeClr val="lt2"/>
              </a:gs>
              <a:gs pos="33000">
                <a:schemeClr val="accent1"/>
              </a:gs>
              <a:gs pos="67000">
                <a:schemeClr val="accent2"/>
              </a:gs>
              <a:gs pos="100000">
                <a:schemeClr val="accent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3232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1pPr>
            <a:lvl2pPr lvl="1"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2pPr>
            <a:lvl3pPr lvl="2"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3pPr>
            <a:lvl4pPr lvl="3"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4pPr>
            <a:lvl5pPr lvl="4"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5pPr>
            <a:lvl6pPr lvl="5"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6pPr>
            <a:lvl7pPr lvl="6"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7pPr>
            <a:lvl8pPr lvl="7"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8pPr>
            <a:lvl9pPr lvl="8"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indent="-317500" lvl="1" marL="914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3"/>
          <p:cNvSpPr txBox="1"/>
          <p:nvPr>
            <p:ph type="ctrTitle"/>
          </p:nvPr>
        </p:nvSpPr>
        <p:spPr>
          <a:xfrm>
            <a:off x="1332850" y="1191275"/>
            <a:ext cx="6499200" cy="19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Singapore’s Land Public Transport</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2"/>
          <p:cNvSpPr txBox="1"/>
          <p:nvPr>
            <p:ph type="title"/>
          </p:nvPr>
        </p:nvSpPr>
        <p:spPr>
          <a:xfrm>
            <a:off x="720000" y="162000"/>
            <a:ext cx="77040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400"/>
              <a:t>Which operator has the best buses?</a:t>
            </a:r>
            <a:endParaRPr sz="3300"/>
          </a:p>
        </p:txBody>
      </p:sp>
      <p:sp>
        <p:nvSpPr>
          <p:cNvPr id="512" name="Google Shape;512;p42"/>
          <p:cNvSpPr txBox="1"/>
          <p:nvPr/>
        </p:nvSpPr>
        <p:spPr>
          <a:xfrm>
            <a:off x="4463650" y="944350"/>
            <a:ext cx="3885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To find out which operator has the best buses, I would first have to find out which public transport the public prefer more. </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Looking at this stacked bar chart, we can see that the MRT was preferred in the earlier years however as time progressed, the public preferred taking buses instead.</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In general, the average ridership increased from around 2.8x10^6 to 3,6x10^6. This could be explained by the public preferring to take public transport more than private ones.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By looking at the start and end year, we can also see that the ridership was equal in 2004, but became a 80/20 split in favour of the buses in 2014.</a:t>
            </a:r>
            <a:endParaRPr>
              <a:solidFill>
                <a:schemeClr val="lt1"/>
              </a:solidFill>
              <a:latin typeface="Catamaran"/>
              <a:ea typeface="Catamaran"/>
              <a:cs typeface="Catamaran"/>
              <a:sym typeface="Catamaran"/>
            </a:endParaRPr>
          </a:p>
        </p:txBody>
      </p:sp>
      <p:pic>
        <p:nvPicPr>
          <p:cNvPr id="513" name="Google Shape;513;p42"/>
          <p:cNvPicPr preferRelativeResize="0"/>
          <p:nvPr/>
        </p:nvPicPr>
        <p:blipFill>
          <a:blip r:embed="rId3">
            <a:alphaModFix/>
          </a:blip>
          <a:stretch>
            <a:fillRect/>
          </a:stretch>
        </p:blipFill>
        <p:spPr>
          <a:xfrm>
            <a:off x="152400" y="887100"/>
            <a:ext cx="4158850" cy="32988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3"/>
          <p:cNvSpPr txBox="1"/>
          <p:nvPr>
            <p:ph type="title"/>
          </p:nvPr>
        </p:nvSpPr>
        <p:spPr>
          <a:xfrm>
            <a:off x="720000" y="162000"/>
            <a:ext cx="77040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400"/>
              <a:t>Which operator has the best buses?</a:t>
            </a:r>
            <a:endParaRPr sz="3300"/>
          </a:p>
        </p:txBody>
      </p:sp>
      <p:sp>
        <p:nvSpPr>
          <p:cNvPr id="519" name="Google Shape;519;p43"/>
          <p:cNvSpPr txBox="1"/>
          <p:nvPr/>
        </p:nvSpPr>
        <p:spPr>
          <a:xfrm>
            <a:off x="354450" y="881675"/>
            <a:ext cx="6247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Firstly, I used a jointplot in order to see if there is any correlation between the average ridership and average distance travelled per kilometre. If the distance increases while the ridership increases, this shows that the coverage is encouraging more people to take the public transport. If the distance decreases while the ridership increases, this shows that the public transport has increased interconnectedness, which encourages people to take the public transport.</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With this, we can observe that there is a negative correlation between both variables in both plots. This shows that the interconnectedness has improved, because lesser people need to take the public transport for longer distances.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However, looking at the axes, there is a major difference in both riderships. We can see that more people are taking the bus and for both longer and shorter distances, as seen by the bimodal kde plot. This shows that the bus can </a:t>
            </a:r>
            <a:r>
              <a:rPr lang="en">
                <a:solidFill>
                  <a:schemeClr val="lt1"/>
                </a:solidFill>
                <a:latin typeface="Catamaran"/>
                <a:ea typeface="Catamaran"/>
                <a:cs typeface="Catamaran"/>
                <a:sym typeface="Catamaran"/>
              </a:rPr>
              <a:t>accommodate</a:t>
            </a:r>
            <a:r>
              <a:rPr lang="en">
                <a:solidFill>
                  <a:schemeClr val="lt1"/>
                </a:solidFill>
                <a:latin typeface="Catamaran"/>
                <a:ea typeface="Catamaran"/>
                <a:cs typeface="Catamaran"/>
                <a:sym typeface="Catamaran"/>
              </a:rPr>
              <a:t> for both types of distances better than the MRT as people are picking the bus more, as seen by the ridership range of 2.5 to 4.0x10^6, compared to the MRT’s range of 0.5 to 3.5x10^6.</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p:txBody>
      </p:sp>
      <p:pic>
        <p:nvPicPr>
          <p:cNvPr id="520" name="Google Shape;520;p43"/>
          <p:cNvPicPr preferRelativeResize="0"/>
          <p:nvPr/>
        </p:nvPicPr>
        <p:blipFill>
          <a:blip r:embed="rId3">
            <a:alphaModFix/>
          </a:blip>
          <a:stretch>
            <a:fillRect/>
          </a:stretch>
        </p:blipFill>
        <p:spPr>
          <a:xfrm>
            <a:off x="6850900" y="734700"/>
            <a:ext cx="1831850" cy="1908050"/>
          </a:xfrm>
          <a:prstGeom prst="rect">
            <a:avLst/>
          </a:prstGeom>
          <a:noFill/>
          <a:ln>
            <a:noFill/>
          </a:ln>
        </p:spPr>
      </p:pic>
      <p:pic>
        <p:nvPicPr>
          <p:cNvPr id="521" name="Google Shape;521;p43"/>
          <p:cNvPicPr preferRelativeResize="0"/>
          <p:nvPr/>
        </p:nvPicPr>
        <p:blipFill>
          <a:blip r:embed="rId4">
            <a:alphaModFix/>
          </a:blip>
          <a:stretch>
            <a:fillRect/>
          </a:stretch>
        </p:blipFill>
        <p:spPr>
          <a:xfrm>
            <a:off x="6850899" y="2970214"/>
            <a:ext cx="1831849" cy="18937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txBox="1"/>
          <p:nvPr>
            <p:ph type="title"/>
          </p:nvPr>
        </p:nvSpPr>
        <p:spPr>
          <a:xfrm>
            <a:off x="720000" y="162000"/>
            <a:ext cx="77040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400"/>
              <a:t>Which operator has the best buses?</a:t>
            </a:r>
            <a:endParaRPr sz="3300"/>
          </a:p>
        </p:txBody>
      </p:sp>
      <p:sp>
        <p:nvSpPr>
          <p:cNvPr id="527" name="Google Shape;527;p44"/>
          <p:cNvSpPr txBox="1"/>
          <p:nvPr/>
        </p:nvSpPr>
        <p:spPr>
          <a:xfrm>
            <a:off x="455850" y="3404250"/>
            <a:ext cx="8232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Finally, I </a:t>
            </a:r>
            <a:r>
              <a:rPr lang="en">
                <a:solidFill>
                  <a:schemeClr val="lt1"/>
                </a:solidFill>
                <a:latin typeface="Catamaran"/>
                <a:ea typeface="Catamaran"/>
                <a:cs typeface="Catamaran"/>
                <a:sym typeface="Catamaran"/>
              </a:rPr>
              <a:t>compared the average distance per trip of MRT to buses. Looking at the scatter plot, you can see that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the gradient of buses over the years have decreased lesser than the gradient of average distance of MRT trips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per year.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Using this, as the number of riderships have increased every year, we can conclude that the MRT system is getting more efficient. </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p:txBody>
      </p:sp>
      <p:pic>
        <p:nvPicPr>
          <p:cNvPr id="528" name="Google Shape;528;p44"/>
          <p:cNvPicPr preferRelativeResize="0"/>
          <p:nvPr/>
        </p:nvPicPr>
        <p:blipFill>
          <a:blip r:embed="rId3">
            <a:alphaModFix/>
          </a:blip>
          <a:stretch>
            <a:fillRect/>
          </a:stretch>
        </p:blipFill>
        <p:spPr>
          <a:xfrm>
            <a:off x="-59450" y="734712"/>
            <a:ext cx="9144002" cy="2547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5"/>
          <p:cNvSpPr txBox="1"/>
          <p:nvPr>
            <p:ph type="title"/>
          </p:nvPr>
        </p:nvSpPr>
        <p:spPr>
          <a:xfrm>
            <a:off x="713100" y="539400"/>
            <a:ext cx="7717800" cy="5727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Recommendations</a:t>
            </a:r>
            <a:endParaRPr/>
          </a:p>
        </p:txBody>
      </p:sp>
      <p:sp>
        <p:nvSpPr>
          <p:cNvPr id="534" name="Google Shape;534;p45"/>
          <p:cNvSpPr txBox="1"/>
          <p:nvPr>
            <p:ph idx="1" type="body"/>
          </p:nvPr>
        </p:nvSpPr>
        <p:spPr>
          <a:xfrm>
            <a:off x="2513100" y="1462250"/>
            <a:ext cx="4117800" cy="26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Based on my objectives I have 2 recommendations:</a:t>
            </a:r>
            <a:endParaRPr>
              <a:solidFill>
                <a:schemeClr val="lt1"/>
              </a:solidFill>
            </a:endParaRPr>
          </a:p>
          <a:p>
            <a:pPr indent="0" lvl="0" marL="0" rtl="0" algn="l">
              <a:spcBef>
                <a:spcPts val="1600"/>
              </a:spcBef>
              <a:spcAft>
                <a:spcPts val="0"/>
              </a:spcAft>
              <a:buNone/>
            </a:pPr>
            <a:r>
              <a:rPr lang="en">
                <a:solidFill>
                  <a:schemeClr val="lt1"/>
                </a:solidFill>
              </a:rPr>
              <a:t>-Increase the amount of buses that can travel longer distances by other operators apart from SBST</a:t>
            </a:r>
            <a:endParaRPr>
              <a:solidFill>
                <a:schemeClr val="lt1"/>
              </a:solidFill>
            </a:endParaRPr>
          </a:p>
          <a:p>
            <a:pPr indent="0" lvl="0" marL="0" rtl="0" algn="l">
              <a:spcBef>
                <a:spcPts val="1600"/>
              </a:spcBef>
              <a:spcAft>
                <a:spcPts val="0"/>
              </a:spcAft>
              <a:buNone/>
            </a:pPr>
            <a:r>
              <a:rPr lang="en">
                <a:solidFill>
                  <a:schemeClr val="lt1"/>
                </a:solidFill>
              </a:rPr>
              <a:t>			</a:t>
            </a:r>
            <a:r>
              <a:rPr lang="en">
                <a:solidFill>
                  <a:schemeClr val="lt1"/>
                </a:solidFill>
              </a:rPr>
              <a:t>a</a:t>
            </a:r>
            <a:r>
              <a:rPr lang="en">
                <a:solidFill>
                  <a:schemeClr val="lt1"/>
                </a:solidFill>
              </a:rPr>
              <a:t>s well as</a:t>
            </a:r>
            <a:endParaRPr>
              <a:solidFill>
                <a:schemeClr val="lt1"/>
              </a:solidFill>
            </a:endParaRPr>
          </a:p>
          <a:p>
            <a:pPr indent="0" lvl="0" marL="0" rtl="0" algn="l">
              <a:spcBef>
                <a:spcPts val="1600"/>
              </a:spcBef>
              <a:spcAft>
                <a:spcPts val="0"/>
              </a:spcAft>
              <a:buNone/>
            </a:pPr>
            <a:r>
              <a:rPr lang="en">
                <a:solidFill>
                  <a:schemeClr val="lt1"/>
                </a:solidFill>
              </a:rPr>
              <a:t>-Increase the coverage of MRTs, which may convince people to take the train more than buses.</a:t>
            </a:r>
            <a:endParaRPr>
              <a:solidFill>
                <a:schemeClr val="lt1"/>
              </a:solidFill>
            </a:endParaRPr>
          </a:p>
          <a:p>
            <a:pPr indent="0" lvl="0" marL="0" rtl="0" algn="l">
              <a:spcBef>
                <a:spcPts val="160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2887800" y="0"/>
            <a:ext cx="27936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Bus datasets</a:t>
            </a:r>
            <a:endParaRPr/>
          </a:p>
        </p:txBody>
      </p:sp>
      <p:sp>
        <p:nvSpPr>
          <p:cNvPr id="454" name="Google Shape;454;p34"/>
          <p:cNvSpPr txBox="1"/>
          <p:nvPr>
            <p:ph idx="1" type="body"/>
          </p:nvPr>
        </p:nvSpPr>
        <p:spPr>
          <a:xfrm>
            <a:off x="102875" y="518775"/>
            <a:ext cx="3368400" cy="44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all the datasets,  I wrangled by: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finding any null values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Filling null values with suitable values/names (eg. empty value in loop = ‘No loop’</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saved them into my folder of datasets so that they can be utilised in my main graphs.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also plotted a pie chart and box plot to check the variables before plotting such as the percentage of operators, the start time of all buses.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Later on, I renamed some of the columns in the datasets to merge and pivot the datasets.</a:t>
            </a:r>
            <a:endParaRPr sz="1400"/>
          </a:p>
          <a:p>
            <a:pPr indent="0" lvl="0" marL="0" rtl="0" algn="l">
              <a:spcBef>
                <a:spcPts val="0"/>
              </a:spcBef>
              <a:spcAft>
                <a:spcPts val="0"/>
              </a:spcAft>
              <a:buNone/>
            </a:pPr>
            <a:r>
              <a:t/>
            </a:r>
            <a:endParaRPr sz="1400"/>
          </a:p>
        </p:txBody>
      </p:sp>
      <p:pic>
        <p:nvPicPr>
          <p:cNvPr id="455" name="Google Shape;455;p34"/>
          <p:cNvPicPr preferRelativeResize="0"/>
          <p:nvPr/>
        </p:nvPicPr>
        <p:blipFill>
          <a:blip r:embed="rId3">
            <a:alphaModFix/>
          </a:blip>
          <a:stretch>
            <a:fillRect/>
          </a:stretch>
        </p:blipFill>
        <p:spPr>
          <a:xfrm>
            <a:off x="3556650" y="1061550"/>
            <a:ext cx="2793675" cy="2182225"/>
          </a:xfrm>
          <a:prstGeom prst="rect">
            <a:avLst/>
          </a:prstGeom>
          <a:noFill/>
          <a:ln>
            <a:noFill/>
          </a:ln>
        </p:spPr>
      </p:pic>
      <p:pic>
        <p:nvPicPr>
          <p:cNvPr id="456" name="Google Shape;456;p34"/>
          <p:cNvPicPr preferRelativeResize="0"/>
          <p:nvPr/>
        </p:nvPicPr>
        <p:blipFill>
          <a:blip r:embed="rId4">
            <a:alphaModFix/>
          </a:blip>
          <a:stretch>
            <a:fillRect/>
          </a:stretch>
        </p:blipFill>
        <p:spPr>
          <a:xfrm>
            <a:off x="6350325" y="1061550"/>
            <a:ext cx="2793675" cy="2182225"/>
          </a:xfrm>
          <a:prstGeom prst="rect">
            <a:avLst/>
          </a:prstGeom>
          <a:noFill/>
          <a:ln>
            <a:noFill/>
          </a:ln>
        </p:spPr>
      </p:pic>
      <p:pic>
        <p:nvPicPr>
          <p:cNvPr id="457" name="Google Shape;457;p34"/>
          <p:cNvPicPr preferRelativeResize="0"/>
          <p:nvPr/>
        </p:nvPicPr>
        <p:blipFill>
          <a:blip r:embed="rId5">
            <a:alphaModFix/>
          </a:blip>
          <a:stretch>
            <a:fillRect/>
          </a:stretch>
        </p:blipFill>
        <p:spPr>
          <a:xfrm>
            <a:off x="4314813" y="3386638"/>
            <a:ext cx="4829175" cy="168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title"/>
          </p:nvPr>
        </p:nvSpPr>
        <p:spPr>
          <a:xfrm>
            <a:off x="2758500" y="0"/>
            <a:ext cx="32706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Train </a:t>
            </a:r>
            <a:r>
              <a:rPr lang="en"/>
              <a:t>datasets</a:t>
            </a:r>
            <a:endParaRPr/>
          </a:p>
        </p:txBody>
      </p:sp>
      <p:sp>
        <p:nvSpPr>
          <p:cNvPr id="463" name="Google Shape;463;p35"/>
          <p:cNvSpPr txBox="1"/>
          <p:nvPr>
            <p:ph idx="1" type="body"/>
          </p:nvPr>
        </p:nvSpPr>
        <p:spPr>
          <a:xfrm>
            <a:off x="102875" y="518775"/>
            <a:ext cx="3368400" cy="44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Next, I imported 2 datasets: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-public-transport-utilisation-average-public-transport-ridership.csv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-public-transport-utilisation-average-trip-distance.csv</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These provided me the average ridership and distance per trip for every land mode of transport in Singapore (MRT, LRT, Taxi, Bus).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Similarly, I wrangled by checking for </a:t>
            </a:r>
            <a:r>
              <a:rPr lang="en" sz="1400"/>
              <a:t>null</a:t>
            </a:r>
            <a:r>
              <a:rPr lang="en" sz="1400"/>
              <a:t> values, changed the name of some values in order to use the pandas.merge function in order to combine the datasets, making it easier to plot.</a:t>
            </a:r>
            <a:endParaRPr sz="1400"/>
          </a:p>
        </p:txBody>
      </p:sp>
      <p:pic>
        <p:nvPicPr>
          <p:cNvPr id="464" name="Google Shape;464;p35"/>
          <p:cNvPicPr preferRelativeResize="0"/>
          <p:nvPr/>
        </p:nvPicPr>
        <p:blipFill>
          <a:blip r:embed="rId3">
            <a:alphaModFix/>
          </a:blip>
          <a:stretch>
            <a:fillRect/>
          </a:stretch>
        </p:blipFill>
        <p:spPr>
          <a:xfrm>
            <a:off x="3776075" y="1423950"/>
            <a:ext cx="5367925" cy="19866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720000" y="539400"/>
            <a:ext cx="7704000" cy="5727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Objectives</a:t>
            </a:r>
            <a:endParaRPr/>
          </a:p>
        </p:txBody>
      </p:sp>
      <p:sp>
        <p:nvSpPr>
          <p:cNvPr id="470" name="Google Shape;470;p36"/>
          <p:cNvSpPr txBox="1"/>
          <p:nvPr>
            <p:ph idx="2" type="title"/>
          </p:nvPr>
        </p:nvSpPr>
        <p:spPr>
          <a:xfrm>
            <a:off x="1276925" y="1806900"/>
            <a:ext cx="3172800" cy="3972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Best bus operator</a:t>
            </a:r>
            <a:endParaRPr/>
          </a:p>
        </p:txBody>
      </p:sp>
      <p:sp>
        <p:nvSpPr>
          <p:cNvPr id="471" name="Google Shape;471;p36"/>
          <p:cNvSpPr txBox="1"/>
          <p:nvPr>
            <p:ph idx="1" type="subTitle"/>
          </p:nvPr>
        </p:nvSpPr>
        <p:spPr>
          <a:xfrm>
            <a:off x="885575" y="2243163"/>
            <a:ext cx="48081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Using the time that buses start operating, coverage of bus services and </a:t>
            </a:r>
            <a:r>
              <a:rPr lang="en"/>
              <a:t>efficiency of buses, I can determine which operators offer the best service.</a:t>
            </a:r>
            <a:endParaRPr/>
          </a:p>
        </p:txBody>
      </p:sp>
      <p:sp>
        <p:nvSpPr>
          <p:cNvPr id="472" name="Google Shape;472;p36"/>
          <p:cNvSpPr txBox="1"/>
          <p:nvPr>
            <p:ph idx="5" type="title"/>
          </p:nvPr>
        </p:nvSpPr>
        <p:spPr>
          <a:xfrm>
            <a:off x="5093975" y="3483425"/>
            <a:ext cx="2577000" cy="3972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Bus or MRT?</a:t>
            </a:r>
            <a:endParaRPr/>
          </a:p>
        </p:txBody>
      </p:sp>
      <p:sp>
        <p:nvSpPr>
          <p:cNvPr id="473" name="Google Shape;473;p36"/>
          <p:cNvSpPr txBox="1"/>
          <p:nvPr>
            <p:ph idx="6" type="subTitle"/>
          </p:nvPr>
        </p:nvSpPr>
        <p:spPr>
          <a:xfrm>
            <a:off x="5093975" y="3946925"/>
            <a:ext cx="38145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To decide the better method of transport, I used the amount of ridership and distance travelled.</a:t>
            </a:r>
            <a:endParaRPr/>
          </a:p>
        </p:txBody>
      </p:sp>
      <p:sp>
        <p:nvSpPr>
          <p:cNvPr id="474" name="Google Shape;474;p36"/>
          <p:cNvSpPr txBox="1"/>
          <p:nvPr>
            <p:ph idx="9" type="title"/>
          </p:nvPr>
        </p:nvSpPr>
        <p:spPr>
          <a:xfrm>
            <a:off x="1473026" y="1366049"/>
            <a:ext cx="2577000" cy="4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75" name="Google Shape;475;p36"/>
          <p:cNvSpPr txBox="1"/>
          <p:nvPr>
            <p:ph idx="15" type="title"/>
          </p:nvPr>
        </p:nvSpPr>
        <p:spPr>
          <a:xfrm>
            <a:off x="5093975" y="3035975"/>
            <a:ext cx="2577000" cy="49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ph type="ctrTitle"/>
          </p:nvPr>
        </p:nvSpPr>
        <p:spPr>
          <a:xfrm>
            <a:off x="1056750" y="1065475"/>
            <a:ext cx="7030500" cy="19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Objective 1:</a:t>
            </a:r>
            <a:endParaRPr>
              <a:solidFill>
                <a:schemeClr val="dk2"/>
              </a:solidFill>
            </a:endParaRPr>
          </a:p>
          <a:p>
            <a:pPr indent="0" lvl="0" marL="0" rtl="0" algn="ctr">
              <a:spcBef>
                <a:spcPts val="0"/>
              </a:spcBef>
              <a:spcAft>
                <a:spcPts val="0"/>
              </a:spcAft>
              <a:buNone/>
            </a:pPr>
            <a:r>
              <a:rPr lang="en">
                <a:solidFill>
                  <a:schemeClr val="dk2"/>
                </a:solidFill>
              </a:rPr>
              <a:t>Which operator has the best buses?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8"/>
          <p:cNvSpPr txBox="1"/>
          <p:nvPr>
            <p:ph type="title"/>
          </p:nvPr>
        </p:nvSpPr>
        <p:spPr>
          <a:xfrm>
            <a:off x="720000" y="162000"/>
            <a:ext cx="77040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400"/>
              <a:t>Which operator has the best buses?</a:t>
            </a:r>
            <a:endParaRPr sz="3300"/>
          </a:p>
        </p:txBody>
      </p:sp>
      <p:pic>
        <p:nvPicPr>
          <p:cNvPr id="486" name="Google Shape;486;p38"/>
          <p:cNvPicPr preferRelativeResize="0"/>
          <p:nvPr/>
        </p:nvPicPr>
        <p:blipFill>
          <a:blip r:embed="rId3">
            <a:alphaModFix/>
          </a:blip>
          <a:stretch>
            <a:fillRect/>
          </a:stretch>
        </p:blipFill>
        <p:spPr>
          <a:xfrm>
            <a:off x="4463675" y="955163"/>
            <a:ext cx="4554625" cy="3233175"/>
          </a:xfrm>
          <a:prstGeom prst="rect">
            <a:avLst/>
          </a:prstGeom>
          <a:noFill/>
          <a:ln>
            <a:noFill/>
          </a:ln>
        </p:spPr>
      </p:pic>
      <p:sp>
        <p:nvSpPr>
          <p:cNvPr id="487" name="Google Shape;487;p38"/>
          <p:cNvSpPr txBox="1"/>
          <p:nvPr/>
        </p:nvSpPr>
        <p:spPr>
          <a:xfrm>
            <a:off x="354450" y="881675"/>
            <a:ext cx="4011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a:t>
            </a:r>
            <a:r>
              <a:rPr lang="en">
                <a:solidFill>
                  <a:schemeClr val="lt1"/>
                </a:solidFill>
                <a:latin typeface="Catamaran"/>
                <a:ea typeface="Catamaran"/>
                <a:cs typeface="Catamaran"/>
                <a:sym typeface="Catamaran"/>
              </a:rPr>
              <a:t>- Looking at the violin plot, we can see that SMRT and GAS offers the most in terms of distance.</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 GAS has the most amount of buses that travel from about 16-20 kilometres, while TTS has the most amount of buses that travels around 10 kilometres.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 SMRT has the best distribution of buses among all 4 operators.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 All 4 bus operators have a similar median and interquartile range, but very different whiskers.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-The data goes into the negative values as it extends itself past 0 as a product of KDEs. However, there are actually no negative values.</a:t>
            </a:r>
            <a:endParaRPr>
              <a:solidFill>
                <a:schemeClr val="lt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720000" y="162000"/>
            <a:ext cx="77040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400"/>
              <a:t>Which operator has the best buses?</a:t>
            </a:r>
            <a:endParaRPr sz="3300"/>
          </a:p>
        </p:txBody>
      </p:sp>
      <p:sp>
        <p:nvSpPr>
          <p:cNvPr id="493" name="Google Shape;493;p39"/>
          <p:cNvSpPr txBox="1"/>
          <p:nvPr/>
        </p:nvSpPr>
        <p:spPr>
          <a:xfrm>
            <a:off x="4463650" y="944350"/>
            <a:ext cx="3885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Looking at this sunburst chart, we can see that SBST holds majority of the buses in Singapore, as it has more than 50% of the buses in Singapore.</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SBST also hold the most number of types of buses. Even though majority of the buses are trunk buses, we can see that there are also 9 other bus types. With that, we can see that SBST has the highest coverage of Singapore.</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-On the other hand, TTS has the lowest amount of bus count, as well as the lowest amount of bus types. This shows that the coverage is not as good as the other bus operators.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 </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p:txBody>
      </p:sp>
      <p:pic>
        <p:nvPicPr>
          <p:cNvPr id="494" name="Google Shape;494;p39"/>
          <p:cNvPicPr preferRelativeResize="0"/>
          <p:nvPr/>
        </p:nvPicPr>
        <p:blipFill>
          <a:blip r:embed="rId3">
            <a:alphaModFix/>
          </a:blip>
          <a:stretch>
            <a:fillRect/>
          </a:stretch>
        </p:blipFill>
        <p:spPr>
          <a:xfrm>
            <a:off x="0" y="734700"/>
            <a:ext cx="4340550" cy="40459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ph type="title"/>
          </p:nvPr>
        </p:nvSpPr>
        <p:spPr>
          <a:xfrm>
            <a:off x="720000" y="162000"/>
            <a:ext cx="7704000" cy="57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400"/>
              <a:t>Which operator has the best buses?</a:t>
            </a:r>
            <a:endParaRPr sz="3300"/>
          </a:p>
        </p:txBody>
      </p:sp>
      <p:sp>
        <p:nvSpPr>
          <p:cNvPr id="500" name="Google Shape;500;p40"/>
          <p:cNvSpPr txBox="1"/>
          <p:nvPr/>
        </p:nvSpPr>
        <p:spPr>
          <a:xfrm>
            <a:off x="4538400" y="734700"/>
            <a:ext cx="38856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In this pairplot, I will be mainly focusing on the maximum distance and maximum stop sequence.</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As seen in the graph,all the operators have a similar range of distance travelled apart from TTS. However, SBST offers the highest amounts of buses, as seen from the peak being 3 times higher than its closest competitor, SMRT.</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We can also see that there is no correlation between the operator and max_distance. This is because all the dots are spread out, and no color is concentrated at a spot. This proves that all the operators offer similar variety of coverage, maybe apart from SMRT which has outliers close to 75km.</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rPr lang="en">
                <a:solidFill>
                  <a:schemeClr val="lt1"/>
                </a:solidFill>
                <a:latin typeface="Catamaran"/>
                <a:ea typeface="Catamaran"/>
                <a:cs typeface="Catamaran"/>
                <a:sym typeface="Catamaran"/>
              </a:rPr>
              <a:t>This shows the efficiency in providing </a:t>
            </a:r>
            <a:r>
              <a:rPr lang="en">
                <a:solidFill>
                  <a:schemeClr val="lt1"/>
                </a:solidFill>
                <a:latin typeface="Catamaran"/>
                <a:ea typeface="Catamaran"/>
                <a:cs typeface="Catamaran"/>
                <a:sym typeface="Catamaran"/>
              </a:rPr>
              <a:t>service</a:t>
            </a:r>
            <a:r>
              <a:rPr lang="en">
                <a:solidFill>
                  <a:schemeClr val="lt1"/>
                </a:solidFill>
                <a:latin typeface="Catamaran"/>
                <a:ea typeface="Catamaran"/>
                <a:cs typeface="Catamaran"/>
                <a:sym typeface="Catamaran"/>
              </a:rPr>
              <a:t> for the public.</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p:txBody>
      </p:sp>
      <p:pic>
        <p:nvPicPr>
          <p:cNvPr id="501" name="Google Shape;501;p40"/>
          <p:cNvPicPr preferRelativeResize="0"/>
          <p:nvPr/>
        </p:nvPicPr>
        <p:blipFill>
          <a:blip r:embed="rId3">
            <a:alphaModFix/>
          </a:blip>
          <a:stretch>
            <a:fillRect/>
          </a:stretch>
        </p:blipFill>
        <p:spPr>
          <a:xfrm>
            <a:off x="152400" y="845150"/>
            <a:ext cx="4158851" cy="36361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1"/>
          <p:cNvSpPr txBox="1"/>
          <p:nvPr>
            <p:ph type="ctrTitle"/>
          </p:nvPr>
        </p:nvSpPr>
        <p:spPr>
          <a:xfrm>
            <a:off x="1056750" y="1065475"/>
            <a:ext cx="7030500" cy="19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Objective 2:</a:t>
            </a:r>
            <a:endParaRPr>
              <a:solidFill>
                <a:schemeClr val="dk2"/>
              </a:solidFill>
            </a:endParaRPr>
          </a:p>
          <a:p>
            <a:pPr indent="0" lvl="0" marL="0" rtl="0" algn="ctr">
              <a:spcBef>
                <a:spcPts val="0"/>
              </a:spcBef>
              <a:spcAft>
                <a:spcPts val="0"/>
              </a:spcAft>
              <a:buNone/>
            </a:pPr>
            <a:r>
              <a:rPr lang="en">
                <a:solidFill>
                  <a:schemeClr val="dk2"/>
                </a:solidFill>
              </a:rPr>
              <a:t>Is MRT truly better than buses?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ury Style Meeting by Slidesgo">
  <a:themeElements>
    <a:clrScheme name="Simple Light">
      <a:dk1>
        <a:srgbClr val="000000"/>
      </a:dk1>
      <a:lt1>
        <a:srgbClr val="FFFFFF"/>
      </a:lt1>
      <a:dk2>
        <a:srgbClr val="A87B22"/>
      </a:dk2>
      <a:lt2>
        <a:srgbClr val="ECC941"/>
      </a:lt2>
      <a:accent1>
        <a:srgbClr val="F6EAA1"/>
      </a:accent1>
      <a:accent2>
        <a:srgbClr val="9F7737"/>
      </a:accent2>
      <a:accent3>
        <a:srgbClr val="F6EAA1"/>
      </a:accent3>
      <a:accent4>
        <a:srgbClr val="FFFFFF"/>
      </a:accent4>
      <a:accent5>
        <a:srgbClr val="23232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